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20"/>
  </p:notesMasterIdLst>
  <p:handoutMasterIdLst>
    <p:handoutMasterId r:id="rId21"/>
  </p:handoutMasterIdLst>
  <p:sldIdLst>
    <p:sldId id="260" r:id="rId5"/>
    <p:sldId id="264" r:id="rId6"/>
    <p:sldId id="263" r:id="rId7"/>
    <p:sldId id="318" r:id="rId8"/>
    <p:sldId id="319" r:id="rId9"/>
    <p:sldId id="301" r:id="rId10"/>
    <p:sldId id="315" r:id="rId11"/>
    <p:sldId id="314" r:id="rId12"/>
    <p:sldId id="317" r:id="rId13"/>
    <p:sldId id="316" r:id="rId14"/>
    <p:sldId id="320" r:id="rId15"/>
    <p:sldId id="323" r:id="rId16"/>
    <p:sldId id="324" r:id="rId17"/>
    <p:sldId id="321" r:id="rId18"/>
    <p:sldId id="325" r:id="rId19"/>
  </p:sldIdLst>
  <p:sldSz cx="12192000" cy="6858000"/>
  <p:notesSz cx="6858000" cy="9144000"/>
  <p:defaultTextStyle>
    <a:defPPr rtl="0"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15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771" autoAdjust="0"/>
    <p:restoredTop sz="94660"/>
  </p:normalViewPr>
  <p:slideViewPr>
    <p:cSldViewPr snapToGrid="0">
      <p:cViewPr>
        <p:scale>
          <a:sx n="106" d="100"/>
          <a:sy n="106" d="100"/>
        </p:scale>
        <p:origin x="606" y="51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96" d="100"/>
          <a:sy n="96" d="100"/>
        </p:scale>
        <p:origin x="3558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35B5B776-8102-4606-8421-AB1714982E83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60BA256-0A25-47B0-A8C4-E643B3D683B2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A5D6EF38-B48A-40DE-A2F1-17AAB377B35F}" type="datetime1">
              <a:rPr lang="en-GB" smtClean="0"/>
              <a:t>15/01/2025</a:t>
            </a:fld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04E7E44-F308-4E93-9BEA-050BCE8E679A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FB946A4-07F7-4841-BA1F-00A534E90E1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F059DDD1-FB49-4A7F-8D8C-4A92643E61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4535875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en-GB" noProof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A8A1CA9-FDCB-4A55-A417-71F9870EF187}" type="datetime1">
              <a:rPr lang="en-GB" smtClean="0"/>
              <a:pPr/>
              <a:t>15/01/2025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en-GB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en-GB" noProof="0"/>
              <a:t>Click to edit Master text styles</a:t>
            </a:r>
          </a:p>
          <a:p>
            <a:pPr lvl="1" rtl="0"/>
            <a:r>
              <a:rPr lang="en-GB" noProof="0"/>
              <a:t>Second level</a:t>
            </a:r>
          </a:p>
          <a:p>
            <a:pPr lvl="2" rtl="0"/>
            <a:r>
              <a:rPr lang="en-GB" noProof="0"/>
              <a:t>Third level</a:t>
            </a:r>
          </a:p>
          <a:p>
            <a:pPr lvl="3" rtl="0"/>
            <a:r>
              <a:rPr lang="en-GB" noProof="0"/>
              <a:t>Fourth level</a:t>
            </a:r>
          </a:p>
          <a:p>
            <a:pPr lvl="4" rtl="0"/>
            <a:r>
              <a:rPr lang="en-GB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en-GB" noProof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E4FAE989-34A2-4477-8CFD-C14743BD7CFB}" type="slidenum">
              <a:rPr lang="en-GB" noProof="0" smtClean="0"/>
              <a:t>‹#›</a:t>
            </a:fld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307097850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E4FAE989-34A2-4477-8CFD-C14743BD7CFB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8119965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65F1734-4617-1FAC-3190-7D94C1108A0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F376C86F-C4DD-D520-BDF3-8CC65C0E08C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0A2AF1BB-31E4-E748-28E5-4B4EF283236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AB13C9E-D3FF-80C6-27BB-04DEBAB610B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E4FAE989-34A2-4477-8CFD-C14743BD7CFB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3138235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3AE06B7-61AE-4D50-5168-BBC9186DD8B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828AA4AA-2149-E76A-1B5B-D4CAFE8A99D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532BE8DF-8C76-562D-C99E-9CD1E4E6C5E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A04A870-0258-B76C-4E67-0B4DBE47FCB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E4FAE989-34A2-4477-8CFD-C14743BD7CFB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1736085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E4FAE989-34A2-4477-8CFD-C14743BD7CFB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929136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E4FAE989-34A2-4477-8CFD-C14743BD7CFB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7529241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E4FAE989-34A2-4477-8CFD-C14743BD7CFB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3781704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13285D5-3E90-B0C8-A73C-9F9F9279BA2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75C45F53-91B5-712C-FFE7-1138EF8517C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ADF82BC5-7BA8-BEAE-DDE2-CE230C9B83B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3877425-B440-E498-3CBA-8B934D84C0E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E4FAE989-34A2-4477-8CFD-C14743BD7CFB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9170082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CE1DA2C-E98F-11E2-783D-D63A2CA15B3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4E1611D1-234C-7807-BF67-6212400F1B7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BEF99B24-F5F7-110F-0D97-5D135347237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4FC3DCB-ED71-045E-5CE8-DB0312FBF1C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E4FAE989-34A2-4477-8CFD-C14743BD7CFB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3818573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4A1C45E-B282-A80A-8696-48B204B2F7C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6998C624-5655-A89E-2806-363E1E8591E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DAE359F0-DED1-70BB-6B32-3E630DA33C3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6B45B03-113B-8D34-3EEB-B2239171D24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E4FAE989-34A2-4477-8CFD-C14743BD7CFB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0560133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374FC4A-7BB0-7BDB-D1FA-CF936EF843B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E5666F6E-5B2F-9D85-F3BD-7BE1CCA4130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E438BEF0-637B-4E65-E0BD-FAA95F45257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DEA81B7-E0F4-D817-A131-B13602F83D7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E4FAE989-34A2-4477-8CFD-C14743BD7CFB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370781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1159B06-F005-5E20-9BC6-4AA672B501F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46C9468E-FE7B-17D5-CA2F-2FE661A9076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0C7DCBB3-2190-9113-FFA6-F7BA9C21CD8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B31018B-0D02-DBAF-2DF3-3E2A8681563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E4FAE989-34A2-4477-8CFD-C14743BD7CFB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519962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extLst>
              <a:ext uri="{FF2B5EF4-FFF2-40B4-BE49-F238E27FC236}">
                <a16:creationId xmlns:a16="http://schemas.microsoft.com/office/drawing/2014/main" id="{87307CE3-0355-4F20-AD39-7B93A99DD7B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785812" y="2522070"/>
            <a:ext cx="4606621" cy="1533098"/>
          </a:xfrm>
        </p:spPr>
        <p:txBody>
          <a:bodyPr rtlCol="0">
            <a:normAutofit/>
          </a:bodyPr>
          <a:lstStyle>
            <a:lvl1pPr algn="ctr">
              <a:defRPr/>
            </a:lvl1pPr>
          </a:lstStyle>
          <a:p>
            <a:pPr rtl="0"/>
            <a:r>
              <a:rPr lang="en-US" sz="4000" noProof="0"/>
              <a:t>Click to edit Master title style</a:t>
            </a:r>
            <a:endParaRPr lang="en-GB" sz="4000" noProof="0"/>
          </a:p>
        </p:txBody>
      </p:sp>
      <p:sp>
        <p:nvSpPr>
          <p:cNvPr id="9" name="Subtitle 2">
            <a:extLst>
              <a:ext uri="{FF2B5EF4-FFF2-40B4-BE49-F238E27FC236}">
                <a16:creationId xmlns:a16="http://schemas.microsoft.com/office/drawing/2014/main" id="{0315525E-2D15-4FC9-89EE-7A1CD46B8E4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848670" y="4155083"/>
            <a:ext cx="4490112" cy="553395"/>
          </a:xfrm>
        </p:spPr>
        <p:txBody>
          <a:bodyPr rtlCol="0">
            <a:normAutofit/>
          </a:bodyPr>
          <a:lstStyle>
            <a:lvl1pPr marL="0" indent="0" algn="ctr">
              <a:buNone/>
              <a:defRPr/>
            </a:lvl1pPr>
          </a:lstStyle>
          <a:p>
            <a:pPr rtl="0"/>
            <a:r>
              <a:rPr lang="en-US" noProof="0"/>
              <a:t>Click to edit Master subtitle style</a:t>
            </a:r>
            <a:endParaRPr lang="en-GB" noProof="0"/>
          </a:p>
        </p:txBody>
      </p:sp>
      <p:sp>
        <p:nvSpPr>
          <p:cNvPr id="92" name="Picture Placeholder 91">
            <a:extLst>
              <a:ext uri="{FF2B5EF4-FFF2-40B4-BE49-F238E27FC236}">
                <a16:creationId xmlns:a16="http://schemas.microsoft.com/office/drawing/2014/main" id="{E3EE055C-F49C-4345-9B6C-2A3011EB4A3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539" y="8"/>
            <a:ext cx="12188938" cy="6857992"/>
          </a:xfrm>
          <a:custGeom>
            <a:avLst/>
            <a:gdLst>
              <a:gd name="connsiteX0" fmla="*/ 10789622 w 12188938"/>
              <a:gd name="connsiteY0" fmla="*/ 4110765 h 6857992"/>
              <a:gd name="connsiteX1" fmla="*/ 10793496 w 12188938"/>
              <a:gd name="connsiteY1" fmla="*/ 4192880 h 6857992"/>
              <a:gd name="connsiteX2" fmla="*/ 10789622 w 12188938"/>
              <a:gd name="connsiteY2" fmla="*/ 4110765 h 6857992"/>
              <a:gd name="connsiteX3" fmla="*/ 11430043 w 12188938"/>
              <a:gd name="connsiteY3" fmla="*/ 4107476 h 6857992"/>
              <a:gd name="connsiteX4" fmla="*/ 11480790 w 12188938"/>
              <a:gd name="connsiteY4" fmla="*/ 4171816 h 6857992"/>
              <a:gd name="connsiteX5" fmla="*/ 11430043 w 12188938"/>
              <a:gd name="connsiteY5" fmla="*/ 4107476 h 6857992"/>
              <a:gd name="connsiteX6" fmla="*/ 11643184 w 12188938"/>
              <a:gd name="connsiteY6" fmla="*/ 4107090 h 6857992"/>
              <a:gd name="connsiteX7" fmla="*/ 11643184 w 12188938"/>
              <a:gd name="connsiteY7" fmla="*/ 4186306 h 6857992"/>
              <a:gd name="connsiteX8" fmla="*/ 11643184 w 12188938"/>
              <a:gd name="connsiteY8" fmla="*/ 4107090 h 6857992"/>
              <a:gd name="connsiteX9" fmla="*/ 11084439 w 12188938"/>
              <a:gd name="connsiteY9" fmla="*/ 4104189 h 6857992"/>
              <a:gd name="connsiteX10" fmla="*/ 11088324 w 12188938"/>
              <a:gd name="connsiteY10" fmla="*/ 4196932 h 6857992"/>
              <a:gd name="connsiteX11" fmla="*/ 11084439 w 12188938"/>
              <a:gd name="connsiteY11" fmla="*/ 4104189 h 6857992"/>
              <a:gd name="connsiteX12" fmla="*/ 11977268 w 12188938"/>
              <a:gd name="connsiteY12" fmla="*/ 4064583 h 6857992"/>
              <a:gd name="connsiteX13" fmla="*/ 11957860 w 12188938"/>
              <a:gd name="connsiteY13" fmla="*/ 4157259 h 6857992"/>
              <a:gd name="connsiteX14" fmla="*/ 11977268 w 12188938"/>
              <a:gd name="connsiteY14" fmla="*/ 4064583 h 6857992"/>
              <a:gd name="connsiteX15" fmla="*/ 10164195 w 12188938"/>
              <a:gd name="connsiteY15" fmla="*/ 4056856 h 6857992"/>
              <a:gd name="connsiteX16" fmla="*/ 10164195 w 12188938"/>
              <a:gd name="connsiteY16" fmla="*/ 4150563 h 6857992"/>
              <a:gd name="connsiteX17" fmla="*/ 10164195 w 12188938"/>
              <a:gd name="connsiteY17" fmla="*/ 4056856 h 6857992"/>
              <a:gd name="connsiteX18" fmla="*/ 10470889 w 12188938"/>
              <a:gd name="connsiteY18" fmla="*/ 4053956 h 6857992"/>
              <a:gd name="connsiteX19" fmla="*/ 10447647 w 12188938"/>
              <a:gd name="connsiteY19" fmla="*/ 4147134 h 6857992"/>
              <a:gd name="connsiteX20" fmla="*/ 10470889 w 12188938"/>
              <a:gd name="connsiteY20" fmla="*/ 4053956 h 6857992"/>
              <a:gd name="connsiteX21" fmla="*/ 9577411 w 12188938"/>
              <a:gd name="connsiteY21" fmla="*/ 4039202 h 6857992"/>
              <a:gd name="connsiteX22" fmla="*/ 9496106 w 12188938"/>
              <a:gd name="connsiteY22" fmla="*/ 4104016 h 6857992"/>
              <a:gd name="connsiteX23" fmla="*/ 9577411 w 12188938"/>
              <a:gd name="connsiteY23" fmla="*/ 4039202 h 6857992"/>
              <a:gd name="connsiteX24" fmla="*/ 9818337 w 12188938"/>
              <a:gd name="connsiteY24" fmla="*/ 4024973 h 6857992"/>
              <a:gd name="connsiteX25" fmla="*/ 9872844 w 12188938"/>
              <a:gd name="connsiteY25" fmla="*/ 4096891 h 6857992"/>
              <a:gd name="connsiteX26" fmla="*/ 9818337 w 12188938"/>
              <a:gd name="connsiteY26" fmla="*/ 4024973 h 6857992"/>
              <a:gd name="connsiteX27" fmla="*/ 9255412 w 12188938"/>
              <a:gd name="connsiteY27" fmla="*/ 4021111 h 6857992"/>
              <a:gd name="connsiteX28" fmla="*/ 9236054 w 12188938"/>
              <a:gd name="connsiteY28" fmla="*/ 4114818 h 6857992"/>
              <a:gd name="connsiteX29" fmla="*/ 9255412 w 12188938"/>
              <a:gd name="connsiteY29" fmla="*/ 4021111 h 6857992"/>
              <a:gd name="connsiteX30" fmla="*/ 8755009 w 12188938"/>
              <a:gd name="connsiteY30" fmla="*/ 3985365 h 6857992"/>
              <a:gd name="connsiteX31" fmla="*/ 8758894 w 12188938"/>
              <a:gd name="connsiteY31" fmla="*/ 4064581 h 6857992"/>
              <a:gd name="connsiteX32" fmla="*/ 8755009 w 12188938"/>
              <a:gd name="connsiteY32" fmla="*/ 3985365 h 6857992"/>
              <a:gd name="connsiteX33" fmla="*/ 8954716 w 12188938"/>
              <a:gd name="connsiteY33" fmla="*/ 3983984 h 6857992"/>
              <a:gd name="connsiteX34" fmla="*/ 8966312 w 12188938"/>
              <a:gd name="connsiteY34" fmla="*/ 4076660 h 6857992"/>
              <a:gd name="connsiteX35" fmla="*/ 8954716 w 12188938"/>
              <a:gd name="connsiteY35" fmla="*/ 3983984 h 6857992"/>
              <a:gd name="connsiteX36" fmla="*/ 2444354 w 12188938"/>
              <a:gd name="connsiteY36" fmla="*/ 3954971 h 6857992"/>
              <a:gd name="connsiteX37" fmla="*/ 2444354 w 12188938"/>
              <a:gd name="connsiteY37" fmla="*/ 3962056 h 6857992"/>
              <a:gd name="connsiteX38" fmla="*/ 2444354 w 12188938"/>
              <a:gd name="connsiteY38" fmla="*/ 3954971 h 6857992"/>
              <a:gd name="connsiteX39" fmla="*/ 152046 w 12188938"/>
              <a:gd name="connsiteY39" fmla="*/ 3893917 h 6857992"/>
              <a:gd name="connsiteX40" fmla="*/ 124874 w 12188938"/>
              <a:gd name="connsiteY40" fmla="*/ 3973187 h 6857992"/>
              <a:gd name="connsiteX41" fmla="*/ 152046 w 12188938"/>
              <a:gd name="connsiteY41" fmla="*/ 3893917 h 6857992"/>
              <a:gd name="connsiteX42" fmla="*/ 638431 w 12188938"/>
              <a:gd name="connsiteY42" fmla="*/ 3886118 h 6857992"/>
              <a:gd name="connsiteX43" fmla="*/ 591851 w 12188938"/>
              <a:gd name="connsiteY43" fmla="*/ 3954475 h 6857992"/>
              <a:gd name="connsiteX44" fmla="*/ 638431 w 12188938"/>
              <a:gd name="connsiteY44" fmla="*/ 3886118 h 6857992"/>
              <a:gd name="connsiteX45" fmla="*/ 2020621 w 12188938"/>
              <a:gd name="connsiteY45" fmla="*/ 3879602 h 6857992"/>
              <a:gd name="connsiteX46" fmla="*/ 1970159 w 12188938"/>
              <a:gd name="connsiteY46" fmla="*/ 3940557 h 6857992"/>
              <a:gd name="connsiteX47" fmla="*/ 2020621 w 12188938"/>
              <a:gd name="connsiteY47" fmla="*/ 3879602 h 6857992"/>
              <a:gd name="connsiteX48" fmla="*/ 2665543 w 12188938"/>
              <a:gd name="connsiteY48" fmla="*/ 3875853 h 6857992"/>
              <a:gd name="connsiteX49" fmla="*/ 2715973 w 12188938"/>
              <a:gd name="connsiteY49" fmla="*/ 3943768 h 6857992"/>
              <a:gd name="connsiteX50" fmla="*/ 2665543 w 12188938"/>
              <a:gd name="connsiteY50" fmla="*/ 3875853 h 6857992"/>
              <a:gd name="connsiteX51" fmla="*/ 2354642 w 12188938"/>
              <a:gd name="connsiteY51" fmla="*/ 3875755 h 6857992"/>
              <a:gd name="connsiteX52" fmla="*/ 2331239 w 12188938"/>
              <a:gd name="connsiteY52" fmla="*/ 3957870 h 6857992"/>
              <a:gd name="connsiteX53" fmla="*/ 2354642 w 12188938"/>
              <a:gd name="connsiteY53" fmla="*/ 3875755 h 6857992"/>
              <a:gd name="connsiteX54" fmla="*/ 3277407 w 12188938"/>
              <a:gd name="connsiteY54" fmla="*/ 3871629 h 6857992"/>
              <a:gd name="connsiteX55" fmla="*/ 3196102 w 12188938"/>
              <a:gd name="connsiteY55" fmla="*/ 3936443 h 6857992"/>
              <a:gd name="connsiteX56" fmla="*/ 3277407 w 12188938"/>
              <a:gd name="connsiteY56" fmla="*/ 3871629 h 6857992"/>
              <a:gd name="connsiteX57" fmla="*/ 2934216 w 12188938"/>
              <a:gd name="connsiteY57" fmla="*/ 3870580 h 6857992"/>
              <a:gd name="connsiteX58" fmla="*/ 2918615 w 12188938"/>
              <a:gd name="connsiteY58" fmla="*/ 3963323 h 6857992"/>
              <a:gd name="connsiteX59" fmla="*/ 2934216 w 12188938"/>
              <a:gd name="connsiteY59" fmla="*/ 3870580 h 6857992"/>
              <a:gd name="connsiteX60" fmla="*/ 1438182 w 12188938"/>
              <a:gd name="connsiteY60" fmla="*/ 3868995 h 6857992"/>
              <a:gd name="connsiteX61" fmla="*/ 1438182 w 12188938"/>
              <a:gd name="connsiteY61" fmla="*/ 3947246 h 6857992"/>
              <a:gd name="connsiteX62" fmla="*/ 1438182 w 12188938"/>
              <a:gd name="connsiteY62" fmla="*/ 3868995 h 6857992"/>
              <a:gd name="connsiteX63" fmla="*/ 1765862 w 12188938"/>
              <a:gd name="connsiteY63" fmla="*/ 3862391 h 6857992"/>
              <a:gd name="connsiteX64" fmla="*/ 1738637 w 12188938"/>
              <a:gd name="connsiteY64" fmla="*/ 3951206 h 6857992"/>
              <a:gd name="connsiteX65" fmla="*/ 1765862 w 12188938"/>
              <a:gd name="connsiteY65" fmla="*/ 3862391 h 6857992"/>
              <a:gd name="connsiteX66" fmla="*/ 1154678 w 12188938"/>
              <a:gd name="connsiteY66" fmla="*/ 3861266 h 6857992"/>
              <a:gd name="connsiteX67" fmla="*/ 1154678 w 12188938"/>
              <a:gd name="connsiteY67" fmla="*/ 3939811 h 6857992"/>
              <a:gd name="connsiteX68" fmla="*/ 1154678 w 12188938"/>
              <a:gd name="connsiteY68" fmla="*/ 3861266 h 6857992"/>
              <a:gd name="connsiteX69" fmla="*/ 878722 w 12188938"/>
              <a:gd name="connsiteY69" fmla="*/ 3858367 h 6857992"/>
              <a:gd name="connsiteX70" fmla="*/ 902082 w 12188938"/>
              <a:gd name="connsiteY70" fmla="*/ 3947246 h 6857992"/>
              <a:gd name="connsiteX71" fmla="*/ 878722 w 12188938"/>
              <a:gd name="connsiteY71" fmla="*/ 3858367 h 6857992"/>
              <a:gd name="connsiteX72" fmla="*/ 449757 w 12188938"/>
              <a:gd name="connsiteY72" fmla="*/ 3849853 h 6857992"/>
              <a:gd name="connsiteX73" fmla="*/ 368452 w 12188938"/>
              <a:gd name="connsiteY73" fmla="*/ 3914667 h 6857992"/>
              <a:gd name="connsiteX74" fmla="*/ 449757 w 12188938"/>
              <a:gd name="connsiteY74" fmla="*/ 3849853 h 6857992"/>
              <a:gd name="connsiteX75" fmla="*/ 11651208 w 12188938"/>
              <a:gd name="connsiteY75" fmla="*/ 3796213 h 6857992"/>
              <a:gd name="connsiteX76" fmla="*/ 11600851 w 12188938"/>
              <a:gd name="connsiteY76" fmla="*/ 3856978 h 6857992"/>
              <a:gd name="connsiteX77" fmla="*/ 11651208 w 12188938"/>
              <a:gd name="connsiteY77" fmla="*/ 3796213 h 6857992"/>
              <a:gd name="connsiteX78" fmla="*/ 11969505 w 12188938"/>
              <a:gd name="connsiteY78" fmla="*/ 3789255 h 6857992"/>
              <a:gd name="connsiteX79" fmla="*/ 11946215 w 12188938"/>
              <a:gd name="connsiteY79" fmla="*/ 3878313 h 6857992"/>
              <a:gd name="connsiteX80" fmla="*/ 11969505 w 12188938"/>
              <a:gd name="connsiteY80" fmla="*/ 3789255 h 6857992"/>
              <a:gd name="connsiteX81" fmla="*/ 9892567 w 12188938"/>
              <a:gd name="connsiteY81" fmla="*/ 3764136 h 6857992"/>
              <a:gd name="connsiteX82" fmla="*/ 9900260 w 12188938"/>
              <a:gd name="connsiteY82" fmla="*/ 3767679 h 6857992"/>
              <a:gd name="connsiteX83" fmla="*/ 9892567 w 12188938"/>
              <a:gd name="connsiteY83" fmla="*/ 3764136 h 6857992"/>
              <a:gd name="connsiteX84" fmla="*/ 11015833 w 12188938"/>
              <a:gd name="connsiteY84" fmla="*/ 3747231 h 6857992"/>
              <a:gd name="connsiteX85" fmla="*/ 11008064 w 12188938"/>
              <a:gd name="connsiteY85" fmla="*/ 3829375 h 6857992"/>
              <a:gd name="connsiteX86" fmla="*/ 11015833 w 12188938"/>
              <a:gd name="connsiteY86" fmla="*/ 3747231 h 6857992"/>
              <a:gd name="connsiteX87" fmla="*/ 9713361 w 12188938"/>
              <a:gd name="connsiteY87" fmla="*/ 3736605 h 6857992"/>
              <a:gd name="connsiteX88" fmla="*/ 9717235 w 12188938"/>
              <a:gd name="connsiteY88" fmla="*/ 3818720 h 6857992"/>
              <a:gd name="connsiteX89" fmla="*/ 9713361 w 12188938"/>
              <a:gd name="connsiteY89" fmla="*/ 3736605 h 6857992"/>
              <a:gd name="connsiteX90" fmla="*/ 10638051 w 12188938"/>
              <a:gd name="connsiteY90" fmla="*/ 3736359 h 6857992"/>
              <a:gd name="connsiteX91" fmla="*/ 10680915 w 12188938"/>
              <a:gd name="connsiteY91" fmla="*/ 3804381 h 6857992"/>
              <a:gd name="connsiteX92" fmla="*/ 10638051 w 12188938"/>
              <a:gd name="connsiteY92" fmla="*/ 3736359 h 6857992"/>
              <a:gd name="connsiteX93" fmla="*/ 10264977 w 12188938"/>
              <a:gd name="connsiteY93" fmla="*/ 3722113 h 6857992"/>
              <a:gd name="connsiteX94" fmla="*/ 10233803 w 12188938"/>
              <a:gd name="connsiteY94" fmla="*/ 3811564 h 6857992"/>
              <a:gd name="connsiteX95" fmla="*/ 10264977 w 12188938"/>
              <a:gd name="connsiteY95" fmla="*/ 3722113 h 6857992"/>
              <a:gd name="connsiteX96" fmla="*/ 11255210 w 12188938"/>
              <a:gd name="connsiteY96" fmla="*/ 3710038 h 6857992"/>
              <a:gd name="connsiteX97" fmla="*/ 11305640 w 12188938"/>
              <a:gd name="connsiteY97" fmla="*/ 3785221 h 6857992"/>
              <a:gd name="connsiteX98" fmla="*/ 11255210 w 12188938"/>
              <a:gd name="connsiteY98" fmla="*/ 3710038 h 6857992"/>
              <a:gd name="connsiteX99" fmla="*/ 8843923 w 12188938"/>
              <a:gd name="connsiteY99" fmla="*/ 3695267 h 6857992"/>
              <a:gd name="connsiteX100" fmla="*/ 8886829 w 12188938"/>
              <a:gd name="connsiteY100" fmla="*/ 3766942 h 6857992"/>
              <a:gd name="connsiteX101" fmla="*/ 8843923 w 12188938"/>
              <a:gd name="connsiteY101" fmla="*/ 3695267 h 6857992"/>
              <a:gd name="connsiteX102" fmla="*/ 9156291 w 12188938"/>
              <a:gd name="connsiteY102" fmla="*/ 3691684 h 6857992"/>
              <a:gd name="connsiteX103" fmla="*/ 9183544 w 12188938"/>
              <a:gd name="connsiteY103" fmla="*/ 3785391 h 6857992"/>
              <a:gd name="connsiteX104" fmla="*/ 9156291 w 12188938"/>
              <a:gd name="connsiteY104" fmla="*/ 3691684 h 6857992"/>
              <a:gd name="connsiteX105" fmla="*/ 9953307 w 12188938"/>
              <a:gd name="connsiteY105" fmla="*/ 3691683 h 6857992"/>
              <a:gd name="connsiteX106" fmla="*/ 9996085 w 12188938"/>
              <a:gd name="connsiteY106" fmla="*/ 3752859 h 6857992"/>
              <a:gd name="connsiteX107" fmla="*/ 9953307 w 12188938"/>
              <a:gd name="connsiteY107" fmla="*/ 3691683 h 6857992"/>
              <a:gd name="connsiteX108" fmla="*/ 9435245 w 12188938"/>
              <a:gd name="connsiteY108" fmla="*/ 3691681 h 6857992"/>
              <a:gd name="connsiteX109" fmla="*/ 9415829 w 12188938"/>
              <a:gd name="connsiteY109" fmla="*/ 3698878 h 6857992"/>
              <a:gd name="connsiteX110" fmla="*/ 9466311 w 12188938"/>
              <a:gd name="connsiteY110" fmla="*/ 3698878 h 6857992"/>
              <a:gd name="connsiteX111" fmla="*/ 9435245 w 12188938"/>
              <a:gd name="connsiteY111" fmla="*/ 3691681 h 6857992"/>
              <a:gd name="connsiteX112" fmla="*/ 2587306 w 12188938"/>
              <a:gd name="connsiteY112" fmla="*/ 3639747 h 6857992"/>
              <a:gd name="connsiteX113" fmla="*/ 2506000 w 12188938"/>
              <a:gd name="connsiteY113" fmla="*/ 3704033 h 6857992"/>
              <a:gd name="connsiteX114" fmla="*/ 2587306 w 12188938"/>
              <a:gd name="connsiteY114" fmla="*/ 3639747 h 6857992"/>
              <a:gd name="connsiteX115" fmla="*/ 2292026 w 12188938"/>
              <a:gd name="connsiteY115" fmla="*/ 3617819 h 6857992"/>
              <a:gd name="connsiteX116" fmla="*/ 2295907 w 12188938"/>
              <a:gd name="connsiteY116" fmla="*/ 3699934 h 6857992"/>
              <a:gd name="connsiteX117" fmla="*/ 2292026 w 12188938"/>
              <a:gd name="connsiteY117" fmla="*/ 3617819 h 6857992"/>
              <a:gd name="connsiteX118" fmla="*/ 3100946 w 12188938"/>
              <a:gd name="connsiteY118" fmla="*/ 3612641 h 6857992"/>
              <a:gd name="connsiteX119" fmla="*/ 3054274 w 12188938"/>
              <a:gd name="connsiteY119" fmla="*/ 3684202 h 6857992"/>
              <a:gd name="connsiteX120" fmla="*/ 3100946 w 12188938"/>
              <a:gd name="connsiteY120" fmla="*/ 3612641 h 6857992"/>
              <a:gd name="connsiteX121" fmla="*/ 343061 w 12188938"/>
              <a:gd name="connsiteY121" fmla="*/ 3611056 h 6857992"/>
              <a:gd name="connsiteX122" fmla="*/ 327601 w 12188938"/>
              <a:gd name="connsiteY122" fmla="*/ 3703799 h 6857992"/>
              <a:gd name="connsiteX123" fmla="*/ 343061 w 12188938"/>
              <a:gd name="connsiteY123" fmla="*/ 3611056 h 6857992"/>
              <a:gd name="connsiteX124" fmla="*/ 3384110 w 12188938"/>
              <a:gd name="connsiteY124" fmla="*/ 3609455 h 6857992"/>
              <a:gd name="connsiteX125" fmla="*/ 3391880 w 12188938"/>
              <a:gd name="connsiteY125" fmla="*/ 3702484 h 6857992"/>
              <a:gd name="connsiteX126" fmla="*/ 3384110 w 12188938"/>
              <a:gd name="connsiteY126" fmla="*/ 3609455 h 6857992"/>
              <a:gd name="connsiteX127" fmla="*/ 2824429 w 12188938"/>
              <a:gd name="connsiteY127" fmla="*/ 3603329 h 6857992"/>
              <a:gd name="connsiteX128" fmla="*/ 2828330 w 12188938"/>
              <a:gd name="connsiteY128" fmla="*/ 3689308 h 6857992"/>
              <a:gd name="connsiteX129" fmla="*/ 2824429 w 12188938"/>
              <a:gd name="connsiteY129" fmla="*/ 3603329 h 6857992"/>
              <a:gd name="connsiteX130" fmla="*/ 2040279 w 12188938"/>
              <a:gd name="connsiteY130" fmla="*/ 3578335 h 6857992"/>
              <a:gd name="connsiteX131" fmla="*/ 2090709 w 12188938"/>
              <a:gd name="connsiteY131" fmla="*/ 3650011 h 6857992"/>
              <a:gd name="connsiteX132" fmla="*/ 2040279 w 12188938"/>
              <a:gd name="connsiteY132" fmla="*/ 3578335 h 6857992"/>
              <a:gd name="connsiteX133" fmla="*/ 99393 w 12188938"/>
              <a:gd name="connsiteY133" fmla="*/ 3575932 h 6857992"/>
              <a:gd name="connsiteX134" fmla="*/ 149855 w 12188938"/>
              <a:gd name="connsiteY134" fmla="*/ 3647887 h 6857992"/>
              <a:gd name="connsiteX135" fmla="*/ 99393 w 12188938"/>
              <a:gd name="connsiteY135" fmla="*/ 3575932 h 6857992"/>
              <a:gd name="connsiteX136" fmla="*/ 801257 w 12188938"/>
              <a:gd name="connsiteY136" fmla="*/ 3571806 h 6857992"/>
              <a:gd name="connsiteX137" fmla="*/ 847929 w 12188938"/>
              <a:gd name="connsiteY137" fmla="*/ 3639458 h 6857992"/>
              <a:gd name="connsiteX138" fmla="*/ 801257 w 12188938"/>
              <a:gd name="connsiteY138" fmla="*/ 3571806 h 6857992"/>
              <a:gd name="connsiteX139" fmla="*/ 1771669 w 12188938"/>
              <a:gd name="connsiteY139" fmla="*/ 3571447 h 6857992"/>
              <a:gd name="connsiteX140" fmla="*/ 1775551 w 12188938"/>
              <a:gd name="connsiteY140" fmla="*/ 3653562 h 6857992"/>
              <a:gd name="connsiteX141" fmla="*/ 1771669 w 12188938"/>
              <a:gd name="connsiteY141" fmla="*/ 3571447 h 6857992"/>
              <a:gd name="connsiteX142" fmla="*/ 1531232 w 12188938"/>
              <a:gd name="connsiteY142" fmla="*/ 3567584 h 6857992"/>
              <a:gd name="connsiteX143" fmla="*/ 1515737 w 12188938"/>
              <a:gd name="connsiteY143" fmla="*/ 3661291 h 6857992"/>
              <a:gd name="connsiteX144" fmla="*/ 1531232 w 12188938"/>
              <a:gd name="connsiteY144" fmla="*/ 3567584 h 6857992"/>
              <a:gd name="connsiteX145" fmla="*/ 576083 w 12188938"/>
              <a:gd name="connsiteY145" fmla="*/ 3560820 h 6857992"/>
              <a:gd name="connsiteX146" fmla="*/ 579988 w 12188938"/>
              <a:gd name="connsiteY146" fmla="*/ 3657427 h 6857992"/>
              <a:gd name="connsiteX147" fmla="*/ 576083 w 12188938"/>
              <a:gd name="connsiteY147" fmla="*/ 3560820 h 6857992"/>
              <a:gd name="connsiteX148" fmla="*/ 1243735 w 12188938"/>
              <a:gd name="connsiteY148" fmla="*/ 3554060 h 6857992"/>
              <a:gd name="connsiteX149" fmla="*/ 1267115 w 12188938"/>
              <a:gd name="connsiteY149" fmla="*/ 3621974 h 6857992"/>
              <a:gd name="connsiteX150" fmla="*/ 1298288 w 12188938"/>
              <a:gd name="connsiteY150" fmla="*/ 3607677 h 6857992"/>
              <a:gd name="connsiteX151" fmla="*/ 1243735 w 12188938"/>
              <a:gd name="connsiteY151" fmla="*/ 3554060 h 6857992"/>
              <a:gd name="connsiteX152" fmla="*/ 1069080 w 12188938"/>
              <a:gd name="connsiteY152" fmla="*/ 3514450 h 6857992"/>
              <a:gd name="connsiteX153" fmla="*/ 1057493 w 12188938"/>
              <a:gd name="connsiteY153" fmla="*/ 3603329 h 6857992"/>
              <a:gd name="connsiteX154" fmla="*/ 1069080 w 12188938"/>
              <a:gd name="connsiteY154" fmla="*/ 3514450 h 6857992"/>
              <a:gd name="connsiteX155" fmla="*/ 11577350 w 12188938"/>
              <a:gd name="connsiteY155" fmla="*/ 3430849 h 6857992"/>
              <a:gd name="connsiteX156" fmla="*/ 11534652 w 12188938"/>
              <a:gd name="connsiteY156" fmla="*/ 3506317 h 6857992"/>
              <a:gd name="connsiteX157" fmla="*/ 11577350 w 12188938"/>
              <a:gd name="connsiteY157" fmla="*/ 3430849 h 6857992"/>
              <a:gd name="connsiteX158" fmla="*/ 12105571 w 12188938"/>
              <a:gd name="connsiteY158" fmla="*/ 3430847 h 6857992"/>
              <a:gd name="connsiteX159" fmla="*/ 12160022 w 12188938"/>
              <a:gd name="connsiteY159" fmla="*/ 3498761 h 6857992"/>
              <a:gd name="connsiteX160" fmla="*/ 12105571 w 12188938"/>
              <a:gd name="connsiteY160" fmla="*/ 3430847 h 6857992"/>
              <a:gd name="connsiteX161" fmla="*/ 11825923 w 12188938"/>
              <a:gd name="connsiteY161" fmla="*/ 3416356 h 6857992"/>
              <a:gd name="connsiteX162" fmla="*/ 11794935 w 12188938"/>
              <a:gd name="connsiteY162" fmla="*/ 3488207 h 6857992"/>
              <a:gd name="connsiteX163" fmla="*/ 11825923 w 12188938"/>
              <a:gd name="connsiteY163" fmla="*/ 3416356 h 6857992"/>
              <a:gd name="connsiteX164" fmla="*/ 11297784 w 12188938"/>
              <a:gd name="connsiteY164" fmla="*/ 3380614 h 6857992"/>
              <a:gd name="connsiteX165" fmla="*/ 11239709 w 12188938"/>
              <a:gd name="connsiteY165" fmla="*/ 3448527 h 6857992"/>
              <a:gd name="connsiteX166" fmla="*/ 11297784 w 12188938"/>
              <a:gd name="connsiteY166" fmla="*/ 3380614 h 6857992"/>
              <a:gd name="connsiteX167" fmla="*/ 9415502 w 12188938"/>
              <a:gd name="connsiteY167" fmla="*/ 3379348 h 6857992"/>
              <a:gd name="connsiteX168" fmla="*/ 9391588 w 12188938"/>
              <a:gd name="connsiteY168" fmla="*/ 3380958 h 6857992"/>
              <a:gd name="connsiteX169" fmla="*/ 9395473 w 12188938"/>
              <a:gd name="connsiteY169" fmla="*/ 3473354 h 6857992"/>
              <a:gd name="connsiteX170" fmla="*/ 9453741 w 12188938"/>
              <a:gd name="connsiteY170" fmla="*/ 3405834 h 6857992"/>
              <a:gd name="connsiteX171" fmla="*/ 9415502 w 12188938"/>
              <a:gd name="connsiteY171" fmla="*/ 3379348 h 6857992"/>
              <a:gd name="connsiteX172" fmla="*/ 10016080 w 12188938"/>
              <a:gd name="connsiteY172" fmla="*/ 3369986 h 6857992"/>
              <a:gd name="connsiteX173" fmla="*/ 9996671 w 12188938"/>
              <a:gd name="connsiteY173" fmla="*/ 3462920 h 6857992"/>
              <a:gd name="connsiteX174" fmla="*/ 10016080 w 12188938"/>
              <a:gd name="connsiteY174" fmla="*/ 3369986 h 6857992"/>
              <a:gd name="connsiteX175" fmla="*/ 10284650 w 12188938"/>
              <a:gd name="connsiteY175" fmla="*/ 3366124 h 6857992"/>
              <a:gd name="connsiteX176" fmla="*/ 10261360 w 12188938"/>
              <a:gd name="connsiteY176" fmla="*/ 3459057 h 6857992"/>
              <a:gd name="connsiteX177" fmla="*/ 10284650 w 12188938"/>
              <a:gd name="connsiteY177" fmla="*/ 3366124 h 6857992"/>
              <a:gd name="connsiteX178" fmla="*/ 10933029 w 12188938"/>
              <a:gd name="connsiteY178" fmla="*/ 3359362 h 6857992"/>
              <a:gd name="connsiteX179" fmla="*/ 10983552 w 12188938"/>
              <a:gd name="connsiteY179" fmla="*/ 3434478 h 6857992"/>
              <a:gd name="connsiteX180" fmla="*/ 10933029 w 12188938"/>
              <a:gd name="connsiteY180" fmla="*/ 3359362 h 6857992"/>
              <a:gd name="connsiteX181" fmla="*/ 9662987 w 12188938"/>
              <a:gd name="connsiteY181" fmla="*/ 3359089 h 6857992"/>
              <a:gd name="connsiteX182" fmla="*/ 9733014 w 12188938"/>
              <a:gd name="connsiteY182" fmla="*/ 3395005 h 6857992"/>
              <a:gd name="connsiteX183" fmla="*/ 9662987 w 12188938"/>
              <a:gd name="connsiteY183" fmla="*/ 3359089 h 6857992"/>
              <a:gd name="connsiteX184" fmla="*/ 10579447 w 12188938"/>
              <a:gd name="connsiteY184" fmla="*/ 3355210 h 6857992"/>
              <a:gd name="connsiteX185" fmla="*/ 10649317 w 12188938"/>
              <a:gd name="connsiteY185" fmla="*/ 3416018 h 6857992"/>
              <a:gd name="connsiteX186" fmla="*/ 10579447 w 12188938"/>
              <a:gd name="connsiteY186" fmla="*/ 3355210 h 6857992"/>
              <a:gd name="connsiteX187" fmla="*/ 8807023 w 12188938"/>
              <a:gd name="connsiteY187" fmla="*/ 3338629 h 6857992"/>
              <a:gd name="connsiteX188" fmla="*/ 8818677 w 12188938"/>
              <a:gd name="connsiteY188" fmla="*/ 3432334 h 6857992"/>
              <a:gd name="connsiteX189" fmla="*/ 8807023 w 12188938"/>
              <a:gd name="connsiteY189" fmla="*/ 3338629 h 6857992"/>
              <a:gd name="connsiteX190" fmla="*/ 9080770 w 12188938"/>
              <a:gd name="connsiteY190" fmla="*/ 3312824 h 6857992"/>
              <a:gd name="connsiteX191" fmla="*/ 9100193 w 12188938"/>
              <a:gd name="connsiteY191" fmla="*/ 3391616 h 6857992"/>
              <a:gd name="connsiteX192" fmla="*/ 9080770 w 12188938"/>
              <a:gd name="connsiteY192" fmla="*/ 3312824 h 6857992"/>
              <a:gd name="connsiteX193" fmla="*/ 1915689 w 12188938"/>
              <a:gd name="connsiteY193" fmla="*/ 3277771 h 6857992"/>
              <a:gd name="connsiteX194" fmla="*/ 1896321 w 12188938"/>
              <a:gd name="connsiteY194" fmla="*/ 3359884 h 6857992"/>
              <a:gd name="connsiteX195" fmla="*/ 1915689 w 12188938"/>
              <a:gd name="connsiteY195" fmla="*/ 3277771 h 6857992"/>
              <a:gd name="connsiteX196" fmla="*/ 2992275 w 12188938"/>
              <a:gd name="connsiteY196" fmla="*/ 3247211 h 6857992"/>
              <a:gd name="connsiteX197" fmla="*/ 2910445 w 12188938"/>
              <a:gd name="connsiteY197" fmla="*/ 3312024 h 6857992"/>
              <a:gd name="connsiteX198" fmla="*/ 2992275 w 12188938"/>
              <a:gd name="connsiteY198" fmla="*/ 3247211 h 6857992"/>
              <a:gd name="connsiteX199" fmla="*/ 2215024 w 12188938"/>
              <a:gd name="connsiteY199" fmla="*/ 3245892 h 6857992"/>
              <a:gd name="connsiteX200" fmla="*/ 2191735 w 12188938"/>
              <a:gd name="connsiteY200" fmla="*/ 3335483 h 6857992"/>
              <a:gd name="connsiteX201" fmla="*/ 2215024 w 12188938"/>
              <a:gd name="connsiteY201" fmla="*/ 3245892 h 6857992"/>
              <a:gd name="connsiteX202" fmla="*/ 1698041 w 12188938"/>
              <a:gd name="connsiteY202" fmla="*/ 3245892 h 6857992"/>
              <a:gd name="connsiteX203" fmla="*/ 1682547 w 12188938"/>
              <a:gd name="connsiteY203" fmla="*/ 3335065 h 6857992"/>
              <a:gd name="connsiteX204" fmla="*/ 1698041 w 12188938"/>
              <a:gd name="connsiteY204" fmla="*/ 3245892 h 6857992"/>
              <a:gd name="connsiteX205" fmla="*/ 3310361 w 12188938"/>
              <a:gd name="connsiteY205" fmla="*/ 3232696 h 6857992"/>
              <a:gd name="connsiteX206" fmla="*/ 3318131 w 12188938"/>
              <a:gd name="connsiteY206" fmla="*/ 3325725 h 6857992"/>
              <a:gd name="connsiteX207" fmla="*/ 3310361 w 12188938"/>
              <a:gd name="connsiteY207" fmla="*/ 3232696 h 6857992"/>
              <a:gd name="connsiteX208" fmla="*/ 1104067 w 12188938"/>
              <a:gd name="connsiteY208" fmla="*/ 3224638 h 6857992"/>
              <a:gd name="connsiteX209" fmla="*/ 1061284 w 12188938"/>
              <a:gd name="connsiteY209" fmla="*/ 3296199 h 6857992"/>
              <a:gd name="connsiteX210" fmla="*/ 1104067 w 12188938"/>
              <a:gd name="connsiteY210" fmla="*/ 3224638 h 6857992"/>
              <a:gd name="connsiteX211" fmla="*/ 1383806 w 12188938"/>
              <a:gd name="connsiteY211" fmla="*/ 3220776 h 6857992"/>
              <a:gd name="connsiteX212" fmla="*/ 1430332 w 12188938"/>
              <a:gd name="connsiteY212" fmla="*/ 3299346 h 6857992"/>
              <a:gd name="connsiteX213" fmla="*/ 1383806 w 12188938"/>
              <a:gd name="connsiteY213" fmla="*/ 3220776 h 6857992"/>
              <a:gd name="connsiteX214" fmla="*/ 2762478 w 12188938"/>
              <a:gd name="connsiteY214" fmla="*/ 3210148 h 6857992"/>
              <a:gd name="connsiteX215" fmla="*/ 2746876 w 12188938"/>
              <a:gd name="connsiteY215" fmla="*/ 3302887 h 6857992"/>
              <a:gd name="connsiteX216" fmla="*/ 2762478 w 12188938"/>
              <a:gd name="connsiteY216" fmla="*/ 3210148 h 6857992"/>
              <a:gd name="connsiteX217" fmla="*/ 2494053 w 12188938"/>
              <a:gd name="connsiteY217" fmla="*/ 3199521 h 6857992"/>
              <a:gd name="connsiteX218" fmla="*/ 2470696 w 12188938"/>
              <a:gd name="connsiteY218" fmla="*/ 3281635 h 6857992"/>
              <a:gd name="connsiteX219" fmla="*/ 2494053 w 12188938"/>
              <a:gd name="connsiteY219" fmla="*/ 3199521 h 6857992"/>
              <a:gd name="connsiteX220" fmla="*/ 804868 w 12188938"/>
              <a:gd name="connsiteY220" fmla="*/ 3191793 h 6857992"/>
              <a:gd name="connsiteX221" fmla="*/ 785446 w 12188938"/>
              <a:gd name="connsiteY221" fmla="*/ 3277771 h 6857992"/>
              <a:gd name="connsiteX222" fmla="*/ 804868 w 12188938"/>
              <a:gd name="connsiteY222" fmla="*/ 3191793 h 6857992"/>
              <a:gd name="connsiteX223" fmla="*/ 482687 w 12188938"/>
              <a:gd name="connsiteY223" fmla="*/ 3191410 h 6857992"/>
              <a:gd name="connsiteX224" fmla="*/ 455563 w 12188938"/>
              <a:gd name="connsiteY224" fmla="*/ 3195805 h 6857992"/>
              <a:gd name="connsiteX225" fmla="*/ 514013 w 12188938"/>
              <a:gd name="connsiteY225" fmla="*/ 3267146 h 6857992"/>
              <a:gd name="connsiteX226" fmla="*/ 482687 w 12188938"/>
              <a:gd name="connsiteY226" fmla="*/ 3191410 h 6857992"/>
              <a:gd name="connsiteX227" fmla="*/ 218915 w 12188938"/>
              <a:gd name="connsiteY227" fmla="*/ 3177302 h 6857992"/>
              <a:gd name="connsiteX228" fmla="*/ 187741 w 12188938"/>
              <a:gd name="connsiteY228" fmla="*/ 3267244 h 6857992"/>
              <a:gd name="connsiteX229" fmla="*/ 218915 w 12188938"/>
              <a:gd name="connsiteY229" fmla="*/ 3177302 h 6857992"/>
              <a:gd name="connsiteX230" fmla="*/ 3487655 w 12188938"/>
              <a:gd name="connsiteY230" fmla="*/ 2279180 h 6857992"/>
              <a:gd name="connsiteX231" fmla="*/ 3487655 w 12188938"/>
              <a:gd name="connsiteY231" fmla="*/ 4864839 h 6857992"/>
              <a:gd name="connsiteX232" fmla="*/ 8687531 w 12188938"/>
              <a:gd name="connsiteY232" fmla="*/ 4864839 h 6857992"/>
              <a:gd name="connsiteX233" fmla="*/ 8687531 w 12188938"/>
              <a:gd name="connsiteY233" fmla="*/ 2279180 h 6857992"/>
              <a:gd name="connsiteX234" fmla="*/ 0 w 12188938"/>
              <a:gd name="connsiteY234" fmla="*/ 0 h 6857992"/>
              <a:gd name="connsiteX235" fmla="*/ 12188938 w 12188938"/>
              <a:gd name="connsiteY235" fmla="*/ 0 h 6857992"/>
              <a:gd name="connsiteX236" fmla="*/ 12188938 w 12188938"/>
              <a:gd name="connsiteY236" fmla="*/ 6857992 h 6857992"/>
              <a:gd name="connsiteX237" fmla="*/ 0 w 12188938"/>
              <a:gd name="connsiteY237" fmla="*/ 6857992 h 68579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</a:cxnLst>
            <a:rect l="l" t="t" r="r" b="b"/>
            <a:pathLst>
              <a:path w="12188938" h="6857992">
                <a:moveTo>
                  <a:pt x="10789622" y="4110765"/>
                </a:moveTo>
                <a:cubicBezTo>
                  <a:pt x="10708277" y="4128616"/>
                  <a:pt x="10735392" y="4189310"/>
                  <a:pt x="10793496" y="4192880"/>
                </a:cubicBezTo>
                <a:cubicBezTo>
                  <a:pt x="10859347" y="4189310"/>
                  <a:pt x="10851600" y="4110765"/>
                  <a:pt x="10789622" y="4110765"/>
                </a:cubicBezTo>
                <a:close/>
                <a:moveTo>
                  <a:pt x="11430043" y="4107476"/>
                </a:moveTo>
                <a:cubicBezTo>
                  <a:pt x="11320742" y="4150369"/>
                  <a:pt x="11414429" y="4207560"/>
                  <a:pt x="11480790" y="4171816"/>
                </a:cubicBezTo>
                <a:cubicBezTo>
                  <a:pt x="11488597" y="4143220"/>
                  <a:pt x="11461272" y="4100327"/>
                  <a:pt x="11430043" y="4107476"/>
                </a:cubicBezTo>
                <a:close/>
                <a:moveTo>
                  <a:pt x="11643184" y="4107090"/>
                </a:moveTo>
                <a:cubicBezTo>
                  <a:pt x="11569378" y="4121493"/>
                  <a:pt x="11592685" y="4171903"/>
                  <a:pt x="11643184" y="4186306"/>
                </a:cubicBezTo>
                <a:cubicBezTo>
                  <a:pt x="11713106" y="4186306"/>
                  <a:pt x="11705337" y="4110691"/>
                  <a:pt x="11643184" y="4107090"/>
                </a:cubicBezTo>
                <a:close/>
                <a:moveTo>
                  <a:pt x="11084439" y="4104189"/>
                </a:moveTo>
                <a:cubicBezTo>
                  <a:pt x="11002864" y="4107756"/>
                  <a:pt x="11014518" y="4196932"/>
                  <a:pt x="11088324" y="4196932"/>
                </a:cubicBezTo>
                <a:cubicBezTo>
                  <a:pt x="11146592" y="4186231"/>
                  <a:pt x="11127169" y="4111323"/>
                  <a:pt x="11084439" y="4104189"/>
                </a:cubicBezTo>
                <a:close/>
                <a:moveTo>
                  <a:pt x="11977268" y="4064583"/>
                </a:moveTo>
                <a:cubicBezTo>
                  <a:pt x="11899635" y="4071712"/>
                  <a:pt x="11884108" y="4132308"/>
                  <a:pt x="11957860" y="4157259"/>
                </a:cubicBezTo>
                <a:cubicBezTo>
                  <a:pt x="12016085" y="4167952"/>
                  <a:pt x="12039375" y="4071712"/>
                  <a:pt x="11977268" y="4064583"/>
                </a:cubicBezTo>
                <a:close/>
                <a:moveTo>
                  <a:pt x="10164195" y="4056856"/>
                </a:moveTo>
                <a:cubicBezTo>
                  <a:pt x="10082803" y="4064064"/>
                  <a:pt x="10086679" y="4143355"/>
                  <a:pt x="10164195" y="4150563"/>
                </a:cubicBezTo>
                <a:cubicBezTo>
                  <a:pt x="10222333" y="4139751"/>
                  <a:pt x="10206830" y="4071273"/>
                  <a:pt x="10164195" y="4056856"/>
                </a:cubicBezTo>
                <a:close/>
                <a:moveTo>
                  <a:pt x="10470889" y="4053956"/>
                </a:moveTo>
                <a:cubicBezTo>
                  <a:pt x="10439900" y="4071875"/>
                  <a:pt x="10381796" y="4075459"/>
                  <a:pt x="10447647" y="4147134"/>
                </a:cubicBezTo>
                <a:cubicBezTo>
                  <a:pt x="10532866" y="4165053"/>
                  <a:pt x="10532866" y="4064707"/>
                  <a:pt x="10470889" y="4053956"/>
                </a:cubicBezTo>
                <a:close/>
                <a:moveTo>
                  <a:pt x="9577411" y="4039202"/>
                </a:moveTo>
                <a:cubicBezTo>
                  <a:pt x="9538694" y="4035601"/>
                  <a:pt x="9480619" y="4057206"/>
                  <a:pt x="9496106" y="4104016"/>
                </a:cubicBezTo>
                <a:cubicBezTo>
                  <a:pt x="9538694" y="4154427"/>
                  <a:pt x="9643230" y="4086012"/>
                  <a:pt x="9577411" y="4039202"/>
                </a:cubicBezTo>
                <a:close/>
                <a:moveTo>
                  <a:pt x="9818337" y="4024973"/>
                </a:moveTo>
                <a:cubicBezTo>
                  <a:pt x="9709324" y="4050145"/>
                  <a:pt x="9806657" y="4154426"/>
                  <a:pt x="9872844" y="4096891"/>
                </a:cubicBezTo>
                <a:cubicBezTo>
                  <a:pt x="9884524" y="4064528"/>
                  <a:pt x="9841697" y="4028569"/>
                  <a:pt x="9818337" y="4024973"/>
                </a:cubicBezTo>
                <a:close/>
                <a:moveTo>
                  <a:pt x="9255412" y="4021111"/>
                </a:moveTo>
                <a:cubicBezTo>
                  <a:pt x="9177979" y="4039132"/>
                  <a:pt x="9147005" y="4114818"/>
                  <a:pt x="9236054" y="4114818"/>
                </a:cubicBezTo>
                <a:cubicBezTo>
                  <a:pt x="9294129" y="4104006"/>
                  <a:pt x="9309616" y="4035528"/>
                  <a:pt x="9255412" y="4021111"/>
                </a:cubicBezTo>
                <a:close/>
                <a:moveTo>
                  <a:pt x="8755009" y="3985365"/>
                </a:moveTo>
                <a:cubicBezTo>
                  <a:pt x="8681203" y="4006969"/>
                  <a:pt x="8708395" y="4050178"/>
                  <a:pt x="8758894" y="4064581"/>
                </a:cubicBezTo>
                <a:cubicBezTo>
                  <a:pt x="8824931" y="4060980"/>
                  <a:pt x="8817162" y="3992567"/>
                  <a:pt x="8755009" y="3985365"/>
                </a:cubicBezTo>
                <a:close/>
                <a:moveTo>
                  <a:pt x="8954716" y="3983984"/>
                </a:moveTo>
                <a:cubicBezTo>
                  <a:pt x="8908335" y="4005371"/>
                  <a:pt x="8923795" y="4055273"/>
                  <a:pt x="8966312" y="4076660"/>
                </a:cubicBezTo>
                <a:cubicBezTo>
                  <a:pt x="9055209" y="4065967"/>
                  <a:pt x="9039749" y="3973291"/>
                  <a:pt x="8954716" y="3983984"/>
                </a:cubicBezTo>
                <a:close/>
                <a:moveTo>
                  <a:pt x="2444354" y="3954971"/>
                </a:moveTo>
                <a:cubicBezTo>
                  <a:pt x="2444354" y="3958514"/>
                  <a:pt x="2444354" y="3958514"/>
                  <a:pt x="2444354" y="3962056"/>
                </a:cubicBezTo>
                <a:cubicBezTo>
                  <a:pt x="2447502" y="3965599"/>
                  <a:pt x="2447502" y="3954971"/>
                  <a:pt x="2444354" y="3954971"/>
                </a:cubicBezTo>
                <a:close/>
                <a:moveTo>
                  <a:pt x="152046" y="3893917"/>
                </a:moveTo>
                <a:cubicBezTo>
                  <a:pt x="93821" y="3890314"/>
                  <a:pt x="66649" y="3962377"/>
                  <a:pt x="124874" y="3973187"/>
                </a:cubicBezTo>
                <a:cubicBezTo>
                  <a:pt x="194744" y="4023631"/>
                  <a:pt x="221916" y="3901124"/>
                  <a:pt x="152046" y="3893917"/>
                </a:cubicBezTo>
                <a:close/>
                <a:moveTo>
                  <a:pt x="638431" y="3886118"/>
                </a:moveTo>
                <a:cubicBezTo>
                  <a:pt x="587970" y="3882520"/>
                  <a:pt x="568561" y="3918497"/>
                  <a:pt x="591851" y="3954475"/>
                </a:cubicBezTo>
                <a:cubicBezTo>
                  <a:pt x="665603" y="3986854"/>
                  <a:pt x="723828" y="3904106"/>
                  <a:pt x="638431" y="3886118"/>
                </a:cubicBezTo>
                <a:close/>
                <a:moveTo>
                  <a:pt x="2020621" y="3879602"/>
                </a:moveTo>
                <a:cubicBezTo>
                  <a:pt x="1993449" y="3915458"/>
                  <a:pt x="1977922" y="3854503"/>
                  <a:pt x="1970159" y="3940557"/>
                </a:cubicBezTo>
                <a:cubicBezTo>
                  <a:pt x="2040029" y="4040953"/>
                  <a:pt x="2125430" y="3897530"/>
                  <a:pt x="2020621" y="3879602"/>
                </a:cubicBezTo>
                <a:close/>
                <a:moveTo>
                  <a:pt x="2665543" y="3875853"/>
                </a:moveTo>
                <a:cubicBezTo>
                  <a:pt x="2560804" y="3918747"/>
                  <a:pt x="2642268" y="3972363"/>
                  <a:pt x="2715973" y="3943768"/>
                </a:cubicBezTo>
                <a:cubicBezTo>
                  <a:pt x="2727611" y="3922321"/>
                  <a:pt x="2696577" y="3865130"/>
                  <a:pt x="2665543" y="3875853"/>
                </a:cubicBezTo>
                <a:close/>
                <a:moveTo>
                  <a:pt x="2354642" y="3875755"/>
                </a:moveTo>
                <a:cubicBezTo>
                  <a:pt x="2307836" y="3886466"/>
                  <a:pt x="2292234" y="3932879"/>
                  <a:pt x="2331239" y="3957870"/>
                </a:cubicBezTo>
                <a:cubicBezTo>
                  <a:pt x="2413150" y="3940019"/>
                  <a:pt x="2444354" y="3904317"/>
                  <a:pt x="2354642" y="3875755"/>
                </a:cubicBezTo>
                <a:close/>
                <a:moveTo>
                  <a:pt x="3277407" y="3871629"/>
                </a:moveTo>
                <a:cubicBezTo>
                  <a:pt x="3238690" y="3868028"/>
                  <a:pt x="3180615" y="3889633"/>
                  <a:pt x="3196102" y="3936443"/>
                </a:cubicBezTo>
                <a:cubicBezTo>
                  <a:pt x="3238690" y="3986854"/>
                  <a:pt x="3343226" y="3918439"/>
                  <a:pt x="3277407" y="3871629"/>
                </a:cubicBezTo>
                <a:close/>
                <a:moveTo>
                  <a:pt x="2934216" y="3870580"/>
                </a:moveTo>
                <a:cubicBezTo>
                  <a:pt x="2871807" y="3881281"/>
                  <a:pt x="2844505" y="3938354"/>
                  <a:pt x="2918615" y="3963323"/>
                </a:cubicBezTo>
                <a:cubicBezTo>
                  <a:pt x="2977122" y="3959756"/>
                  <a:pt x="2996625" y="3881281"/>
                  <a:pt x="2934216" y="3870580"/>
                </a:cubicBezTo>
                <a:close/>
                <a:moveTo>
                  <a:pt x="1438182" y="3868995"/>
                </a:moveTo>
                <a:cubicBezTo>
                  <a:pt x="1356435" y="3890336"/>
                  <a:pt x="1391468" y="3925905"/>
                  <a:pt x="1438182" y="3947246"/>
                </a:cubicBezTo>
                <a:cubicBezTo>
                  <a:pt x="1504359" y="3940132"/>
                  <a:pt x="1500466" y="3876109"/>
                  <a:pt x="1438182" y="3868995"/>
                </a:cubicBezTo>
                <a:close/>
                <a:moveTo>
                  <a:pt x="1765862" y="3862391"/>
                </a:moveTo>
                <a:cubicBezTo>
                  <a:pt x="1730858" y="3876602"/>
                  <a:pt x="1676408" y="3887259"/>
                  <a:pt x="1738637" y="3951206"/>
                </a:cubicBezTo>
                <a:cubicBezTo>
                  <a:pt x="1835871" y="3972522"/>
                  <a:pt x="1831981" y="3873049"/>
                  <a:pt x="1765862" y="3862391"/>
                </a:cubicBezTo>
                <a:close/>
                <a:moveTo>
                  <a:pt x="1154678" y="3861266"/>
                </a:moveTo>
                <a:cubicBezTo>
                  <a:pt x="1077376" y="3879117"/>
                  <a:pt x="1108297" y="3925530"/>
                  <a:pt x="1154678" y="3939811"/>
                </a:cubicBezTo>
                <a:cubicBezTo>
                  <a:pt x="1224250" y="3943381"/>
                  <a:pt x="1220385" y="3871977"/>
                  <a:pt x="1154678" y="3861266"/>
                </a:cubicBezTo>
                <a:close/>
                <a:moveTo>
                  <a:pt x="878722" y="3858367"/>
                </a:moveTo>
                <a:cubicBezTo>
                  <a:pt x="793069" y="3890364"/>
                  <a:pt x="828109" y="3940136"/>
                  <a:pt x="902082" y="3947246"/>
                </a:cubicBezTo>
                <a:cubicBezTo>
                  <a:pt x="968269" y="3933025"/>
                  <a:pt x="917656" y="3861922"/>
                  <a:pt x="878722" y="3858367"/>
                </a:cubicBezTo>
                <a:close/>
                <a:moveTo>
                  <a:pt x="449757" y="3849853"/>
                </a:moveTo>
                <a:cubicBezTo>
                  <a:pt x="411040" y="3846252"/>
                  <a:pt x="352965" y="3867857"/>
                  <a:pt x="368452" y="3914667"/>
                </a:cubicBezTo>
                <a:cubicBezTo>
                  <a:pt x="411040" y="3965078"/>
                  <a:pt x="515576" y="3896663"/>
                  <a:pt x="449757" y="3849853"/>
                </a:cubicBezTo>
                <a:close/>
                <a:moveTo>
                  <a:pt x="11651208" y="3796213"/>
                </a:moveTo>
                <a:cubicBezTo>
                  <a:pt x="11620219" y="3824808"/>
                  <a:pt x="11604725" y="3774766"/>
                  <a:pt x="11600851" y="3856978"/>
                </a:cubicBezTo>
                <a:cubicBezTo>
                  <a:pt x="11662828" y="3953488"/>
                  <a:pt x="11751921" y="3810511"/>
                  <a:pt x="11651208" y="3796213"/>
                </a:cubicBezTo>
                <a:close/>
                <a:moveTo>
                  <a:pt x="11969505" y="3789255"/>
                </a:moveTo>
                <a:cubicBezTo>
                  <a:pt x="11938451" y="3803504"/>
                  <a:pt x="11884108" y="3814191"/>
                  <a:pt x="11946215" y="3878313"/>
                </a:cubicBezTo>
                <a:cubicBezTo>
                  <a:pt x="12039375" y="3903249"/>
                  <a:pt x="12039375" y="3799942"/>
                  <a:pt x="11969505" y="3789255"/>
                </a:cubicBezTo>
                <a:close/>
                <a:moveTo>
                  <a:pt x="9892567" y="3764136"/>
                </a:moveTo>
                <a:cubicBezTo>
                  <a:pt x="9888720" y="3767679"/>
                  <a:pt x="9896413" y="3774764"/>
                  <a:pt x="9900260" y="3767679"/>
                </a:cubicBezTo>
                <a:cubicBezTo>
                  <a:pt x="9896413" y="3767679"/>
                  <a:pt x="9892567" y="3764136"/>
                  <a:pt x="9892567" y="3764136"/>
                </a:cubicBezTo>
                <a:close/>
                <a:moveTo>
                  <a:pt x="11015833" y="3747231"/>
                </a:moveTo>
                <a:cubicBezTo>
                  <a:pt x="10945912" y="3747231"/>
                  <a:pt x="10934258" y="3854375"/>
                  <a:pt x="11008064" y="3829375"/>
                </a:cubicBezTo>
                <a:cubicBezTo>
                  <a:pt x="11046910" y="3865089"/>
                  <a:pt x="11077986" y="3747231"/>
                  <a:pt x="11015833" y="3747231"/>
                </a:cubicBezTo>
                <a:close/>
                <a:moveTo>
                  <a:pt x="9713361" y="3736605"/>
                </a:moveTo>
                <a:cubicBezTo>
                  <a:pt x="9632016" y="3754456"/>
                  <a:pt x="9659131" y="3815150"/>
                  <a:pt x="9717235" y="3818720"/>
                </a:cubicBezTo>
                <a:cubicBezTo>
                  <a:pt x="9783086" y="3815150"/>
                  <a:pt x="9775339" y="3736605"/>
                  <a:pt x="9713361" y="3736605"/>
                </a:cubicBezTo>
                <a:close/>
                <a:moveTo>
                  <a:pt x="10638051" y="3736359"/>
                </a:moveTo>
                <a:cubicBezTo>
                  <a:pt x="10525048" y="3765000"/>
                  <a:pt x="10610775" y="3854503"/>
                  <a:pt x="10680915" y="3804381"/>
                </a:cubicBezTo>
                <a:cubicBezTo>
                  <a:pt x="10688708" y="3775741"/>
                  <a:pt x="10673121" y="3732779"/>
                  <a:pt x="10638051" y="3736359"/>
                </a:cubicBezTo>
                <a:close/>
                <a:moveTo>
                  <a:pt x="10264977" y="3722113"/>
                </a:moveTo>
                <a:cubicBezTo>
                  <a:pt x="10214320" y="3729269"/>
                  <a:pt x="10179250" y="3786518"/>
                  <a:pt x="10233803" y="3811564"/>
                </a:cubicBezTo>
                <a:cubicBezTo>
                  <a:pt x="10288357" y="3818720"/>
                  <a:pt x="10342910" y="3747159"/>
                  <a:pt x="10264977" y="3722113"/>
                </a:cubicBezTo>
                <a:close/>
                <a:moveTo>
                  <a:pt x="11255210" y="3710038"/>
                </a:moveTo>
                <a:cubicBezTo>
                  <a:pt x="11146591" y="3735099"/>
                  <a:pt x="11235813" y="3831762"/>
                  <a:pt x="11305640" y="3785221"/>
                </a:cubicBezTo>
                <a:cubicBezTo>
                  <a:pt x="11313398" y="3749419"/>
                  <a:pt x="11282364" y="3713618"/>
                  <a:pt x="11255210" y="3710038"/>
                </a:cubicBezTo>
                <a:close/>
                <a:moveTo>
                  <a:pt x="8843923" y="3695267"/>
                </a:moveTo>
                <a:cubicBezTo>
                  <a:pt x="8734709" y="3734688"/>
                  <a:pt x="8804918" y="3802780"/>
                  <a:pt x="8886829" y="3766942"/>
                </a:cubicBezTo>
                <a:cubicBezTo>
                  <a:pt x="8882928" y="3734688"/>
                  <a:pt x="8882928" y="3691683"/>
                  <a:pt x="8843923" y="3695267"/>
                </a:cubicBezTo>
                <a:close/>
                <a:moveTo>
                  <a:pt x="9156291" y="3691684"/>
                </a:moveTo>
                <a:cubicBezTo>
                  <a:pt x="9066744" y="3720517"/>
                  <a:pt x="9105677" y="3778183"/>
                  <a:pt x="9183544" y="3785391"/>
                </a:cubicBezTo>
                <a:cubicBezTo>
                  <a:pt x="9241944" y="3767371"/>
                  <a:pt x="9195224" y="3698892"/>
                  <a:pt x="9156291" y="3691684"/>
                </a:cubicBezTo>
                <a:close/>
                <a:moveTo>
                  <a:pt x="9953307" y="3691683"/>
                </a:moveTo>
                <a:cubicBezTo>
                  <a:pt x="9789973" y="3713275"/>
                  <a:pt x="10015530" y="3835627"/>
                  <a:pt x="9996085" y="3752859"/>
                </a:cubicBezTo>
                <a:cubicBezTo>
                  <a:pt x="9984419" y="3724071"/>
                  <a:pt x="9992197" y="3691683"/>
                  <a:pt x="9953307" y="3691683"/>
                </a:cubicBezTo>
                <a:close/>
                <a:moveTo>
                  <a:pt x="9435245" y="3691681"/>
                </a:moveTo>
                <a:cubicBezTo>
                  <a:pt x="9415829" y="3709674"/>
                  <a:pt x="9388646" y="3731266"/>
                  <a:pt x="9415829" y="3698878"/>
                </a:cubicBezTo>
                <a:cubicBezTo>
                  <a:pt x="9295448" y="3781646"/>
                  <a:pt x="9555626" y="3835625"/>
                  <a:pt x="9466311" y="3698878"/>
                </a:cubicBezTo>
                <a:cubicBezTo>
                  <a:pt x="9454661" y="3691681"/>
                  <a:pt x="9446895" y="3702477"/>
                  <a:pt x="9435245" y="3691681"/>
                </a:cubicBezTo>
                <a:close/>
                <a:moveTo>
                  <a:pt x="2587306" y="3639747"/>
                </a:moveTo>
                <a:cubicBezTo>
                  <a:pt x="2552461" y="3636175"/>
                  <a:pt x="2490514" y="3654032"/>
                  <a:pt x="2506000" y="3704033"/>
                </a:cubicBezTo>
                <a:cubicBezTo>
                  <a:pt x="2548589" y="3754033"/>
                  <a:pt x="2653125" y="3686175"/>
                  <a:pt x="2587306" y="3639747"/>
                </a:cubicBezTo>
                <a:close/>
                <a:moveTo>
                  <a:pt x="2292026" y="3617819"/>
                </a:moveTo>
                <a:cubicBezTo>
                  <a:pt x="2222156" y="3632100"/>
                  <a:pt x="2198865" y="3696364"/>
                  <a:pt x="2295907" y="3699934"/>
                </a:cubicBezTo>
                <a:cubicBezTo>
                  <a:pt x="2346369" y="3689223"/>
                  <a:pt x="2354132" y="3617819"/>
                  <a:pt x="2292026" y="3617819"/>
                </a:cubicBezTo>
                <a:close/>
                <a:moveTo>
                  <a:pt x="3100946" y="3612641"/>
                </a:moveTo>
                <a:cubicBezTo>
                  <a:pt x="3054274" y="3616219"/>
                  <a:pt x="3027048" y="3641265"/>
                  <a:pt x="3054274" y="3684202"/>
                </a:cubicBezTo>
                <a:cubicBezTo>
                  <a:pt x="3135950" y="3709248"/>
                  <a:pt x="3186511" y="3644843"/>
                  <a:pt x="3100946" y="3612641"/>
                </a:cubicBezTo>
                <a:close/>
                <a:moveTo>
                  <a:pt x="343061" y="3611056"/>
                </a:moveTo>
                <a:cubicBezTo>
                  <a:pt x="281219" y="3621757"/>
                  <a:pt x="258029" y="3682397"/>
                  <a:pt x="327601" y="3703799"/>
                </a:cubicBezTo>
                <a:cubicBezTo>
                  <a:pt x="385577" y="3700232"/>
                  <a:pt x="404903" y="3621757"/>
                  <a:pt x="343061" y="3611056"/>
                </a:cubicBezTo>
                <a:close/>
                <a:moveTo>
                  <a:pt x="3384110" y="3609455"/>
                </a:moveTo>
                <a:cubicBezTo>
                  <a:pt x="3310304" y="3605877"/>
                  <a:pt x="3314189" y="3702484"/>
                  <a:pt x="3391880" y="3702484"/>
                </a:cubicBezTo>
                <a:cubicBezTo>
                  <a:pt x="3454033" y="3691750"/>
                  <a:pt x="3430726" y="3613033"/>
                  <a:pt x="3384110" y="3609455"/>
                </a:cubicBezTo>
                <a:close/>
                <a:moveTo>
                  <a:pt x="2824429" y="3603329"/>
                </a:moveTo>
                <a:cubicBezTo>
                  <a:pt x="2742518" y="3621241"/>
                  <a:pt x="2769822" y="3682143"/>
                  <a:pt x="2828330" y="3689308"/>
                </a:cubicBezTo>
                <a:cubicBezTo>
                  <a:pt x="2894639" y="3685726"/>
                  <a:pt x="2886837" y="3603329"/>
                  <a:pt x="2824429" y="3603329"/>
                </a:cubicBezTo>
                <a:close/>
                <a:moveTo>
                  <a:pt x="2040279" y="3578335"/>
                </a:moveTo>
                <a:cubicBezTo>
                  <a:pt x="1935539" y="3621341"/>
                  <a:pt x="2017003" y="3678681"/>
                  <a:pt x="2090709" y="3650011"/>
                </a:cubicBezTo>
                <a:cubicBezTo>
                  <a:pt x="2102350" y="3628508"/>
                  <a:pt x="2071313" y="3567584"/>
                  <a:pt x="2040279" y="3578335"/>
                </a:cubicBezTo>
                <a:close/>
                <a:moveTo>
                  <a:pt x="99393" y="3575932"/>
                </a:moveTo>
                <a:cubicBezTo>
                  <a:pt x="-1531" y="3611909"/>
                  <a:pt x="64458" y="3680266"/>
                  <a:pt x="149855" y="3647887"/>
                </a:cubicBezTo>
                <a:cubicBezTo>
                  <a:pt x="153736" y="3611909"/>
                  <a:pt x="130446" y="3575932"/>
                  <a:pt x="99393" y="3575932"/>
                </a:cubicBezTo>
                <a:close/>
                <a:moveTo>
                  <a:pt x="801257" y="3571806"/>
                </a:moveTo>
                <a:cubicBezTo>
                  <a:pt x="692355" y="3600291"/>
                  <a:pt x="777921" y="3689306"/>
                  <a:pt x="847929" y="3639458"/>
                </a:cubicBezTo>
                <a:cubicBezTo>
                  <a:pt x="851818" y="3610973"/>
                  <a:pt x="836261" y="3564685"/>
                  <a:pt x="801257" y="3571806"/>
                </a:cubicBezTo>
                <a:close/>
                <a:moveTo>
                  <a:pt x="1771669" y="3571447"/>
                </a:moveTo>
                <a:cubicBezTo>
                  <a:pt x="1701799" y="3582158"/>
                  <a:pt x="1678509" y="3649992"/>
                  <a:pt x="1775551" y="3653562"/>
                </a:cubicBezTo>
                <a:cubicBezTo>
                  <a:pt x="1826012" y="3642851"/>
                  <a:pt x="1833776" y="3571447"/>
                  <a:pt x="1771669" y="3571447"/>
                </a:cubicBezTo>
                <a:close/>
                <a:moveTo>
                  <a:pt x="1531232" y="3567584"/>
                </a:moveTo>
                <a:cubicBezTo>
                  <a:pt x="1449886" y="3578396"/>
                  <a:pt x="1438265" y="3632458"/>
                  <a:pt x="1515737" y="3661291"/>
                </a:cubicBezTo>
                <a:cubicBezTo>
                  <a:pt x="1577714" y="3661291"/>
                  <a:pt x="1589335" y="3578396"/>
                  <a:pt x="1531232" y="3567584"/>
                </a:cubicBezTo>
                <a:close/>
                <a:moveTo>
                  <a:pt x="576083" y="3560820"/>
                </a:moveTo>
                <a:cubicBezTo>
                  <a:pt x="494078" y="3564398"/>
                  <a:pt x="505793" y="3650271"/>
                  <a:pt x="579988" y="3657427"/>
                </a:cubicBezTo>
                <a:cubicBezTo>
                  <a:pt x="634658" y="3643115"/>
                  <a:pt x="622943" y="3571554"/>
                  <a:pt x="576083" y="3560820"/>
                </a:cubicBezTo>
                <a:close/>
                <a:moveTo>
                  <a:pt x="1243735" y="3554060"/>
                </a:moveTo>
                <a:cubicBezTo>
                  <a:pt x="1169699" y="3571932"/>
                  <a:pt x="1196975" y="3661293"/>
                  <a:pt x="1267115" y="3621974"/>
                </a:cubicBezTo>
                <a:cubicBezTo>
                  <a:pt x="1274908" y="3614825"/>
                  <a:pt x="1286598" y="3596953"/>
                  <a:pt x="1298288" y="3607677"/>
                </a:cubicBezTo>
                <a:cubicBezTo>
                  <a:pt x="1306082" y="3582656"/>
                  <a:pt x="1271012" y="3554060"/>
                  <a:pt x="1243735" y="3554060"/>
                </a:cubicBezTo>
                <a:close/>
                <a:moveTo>
                  <a:pt x="1069080" y="3514450"/>
                </a:moveTo>
                <a:cubicBezTo>
                  <a:pt x="995691" y="3532226"/>
                  <a:pt x="960928" y="3603329"/>
                  <a:pt x="1057493" y="3603329"/>
                </a:cubicBezTo>
                <a:cubicBezTo>
                  <a:pt x="1107706" y="3592664"/>
                  <a:pt x="1130882" y="3521560"/>
                  <a:pt x="1069080" y="3514450"/>
                </a:cubicBezTo>
                <a:close/>
                <a:moveTo>
                  <a:pt x="11577350" y="3430849"/>
                </a:moveTo>
                <a:cubicBezTo>
                  <a:pt x="11526888" y="3430849"/>
                  <a:pt x="11507480" y="3470380"/>
                  <a:pt x="11534652" y="3506317"/>
                </a:cubicBezTo>
                <a:cubicBezTo>
                  <a:pt x="11608404" y="3520692"/>
                  <a:pt x="11662747" y="3463193"/>
                  <a:pt x="11577350" y="3430849"/>
                </a:cubicBezTo>
                <a:close/>
                <a:moveTo>
                  <a:pt x="12105571" y="3430847"/>
                </a:moveTo>
                <a:cubicBezTo>
                  <a:pt x="12000559" y="3466591"/>
                  <a:pt x="12082235" y="3538080"/>
                  <a:pt x="12160022" y="3498761"/>
                </a:cubicBezTo>
                <a:cubicBezTo>
                  <a:pt x="12156133" y="3470166"/>
                  <a:pt x="12136686" y="3430847"/>
                  <a:pt x="12105571" y="3430847"/>
                </a:cubicBezTo>
                <a:close/>
                <a:moveTo>
                  <a:pt x="11825923" y="3416356"/>
                </a:moveTo>
                <a:cubicBezTo>
                  <a:pt x="11744578" y="3419949"/>
                  <a:pt x="11756199" y="3498984"/>
                  <a:pt x="11794935" y="3488207"/>
                </a:cubicBezTo>
                <a:cubicBezTo>
                  <a:pt x="11868533" y="3531317"/>
                  <a:pt x="11895648" y="3423543"/>
                  <a:pt x="11825923" y="3416356"/>
                </a:cubicBezTo>
                <a:close/>
                <a:moveTo>
                  <a:pt x="11297784" y="3380614"/>
                </a:moveTo>
                <a:cubicBezTo>
                  <a:pt x="11255196" y="3384189"/>
                  <a:pt x="11224222" y="3402061"/>
                  <a:pt x="11239709" y="3448527"/>
                </a:cubicBezTo>
                <a:cubicBezTo>
                  <a:pt x="11301656" y="3523589"/>
                  <a:pt x="11386833" y="3416358"/>
                  <a:pt x="11297784" y="3380614"/>
                </a:cubicBezTo>
                <a:close/>
                <a:moveTo>
                  <a:pt x="9415502" y="3379348"/>
                </a:moveTo>
                <a:cubicBezTo>
                  <a:pt x="9409068" y="3378737"/>
                  <a:pt x="9401299" y="3379180"/>
                  <a:pt x="9391588" y="3380958"/>
                </a:cubicBezTo>
                <a:cubicBezTo>
                  <a:pt x="9341089" y="3398725"/>
                  <a:pt x="9356627" y="3448478"/>
                  <a:pt x="9395473" y="3473354"/>
                </a:cubicBezTo>
                <a:cubicBezTo>
                  <a:pt x="9438203" y="3462693"/>
                  <a:pt x="9484817" y="3441370"/>
                  <a:pt x="9453741" y="3405834"/>
                </a:cubicBezTo>
                <a:cubicBezTo>
                  <a:pt x="9442087" y="3392506"/>
                  <a:pt x="9434803" y="3381180"/>
                  <a:pt x="9415502" y="3379348"/>
                </a:cubicBezTo>
                <a:close/>
                <a:moveTo>
                  <a:pt x="10016080" y="3369986"/>
                </a:moveTo>
                <a:cubicBezTo>
                  <a:pt x="9988908" y="3387858"/>
                  <a:pt x="9930683" y="3395007"/>
                  <a:pt x="9996671" y="3462920"/>
                </a:cubicBezTo>
                <a:cubicBezTo>
                  <a:pt x="10085950" y="3477218"/>
                  <a:pt x="10085950" y="3373561"/>
                  <a:pt x="10016080" y="3369986"/>
                </a:cubicBezTo>
                <a:close/>
                <a:moveTo>
                  <a:pt x="10284650" y="3366124"/>
                </a:moveTo>
                <a:cubicBezTo>
                  <a:pt x="10253596" y="3380421"/>
                  <a:pt x="10199253" y="3391144"/>
                  <a:pt x="10261360" y="3459057"/>
                </a:cubicBezTo>
                <a:cubicBezTo>
                  <a:pt x="10354520" y="3473355"/>
                  <a:pt x="10350638" y="3376847"/>
                  <a:pt x="10284650" y="3366124"/>
                </a:cubicBezTo>
                <a:close/>
                <a:moveTo>
                  <a:pt x="10933029" y="3359362"/>
                </a:moveTo>
                <a:cubicBezTo>
                  <a:pt x="10820322" y="3384401"/>
                  <a:pt x="10917483" y="3491711"/>
                  <a:pt x="10983552" y="3434478"/>
                </a:cubicBezTo>
                <a:cubicBezTo>
                  <a:pt x="10991325" y="3402285"/>
                  <a:pt x="10960234" y="3366515"/>
                  <a:pt x="10933029" y="3359362"/>
                </a:cubicBezTo>
                <a:close/>
                <a:moveTo>
                  <a:pt x="9662987" y="3359089"/>
                </a:moveTo>
                <a:cubicBezTo>
                  <a:pt x="9554056" y="3416556"/>
                  <a:pt x="9740795" y="3495574"/>
                  <a:pt x="9733014" y="3395005"/>
                </a:cubicBezTo>
                <a:cubicBezTo>
                  <a:pt x="9721343" y="3373455"/>
                  <a:pt x="9705781" y="3355497"/>
                  <a:pt x="9662987" y="3359089"/>
                </a:cubicBezTo>
                <a:close/>
                <a:moveTo>
                  <a:pt x="10579447" y="3355210"/>
                </a:moveTo>
                <a:cubicBezTo>
                  <a:pt x="10494050" y="3401711"/>
                  <a:pt x="10598855" y="3483982"/>
                  <a:pt x="10649317" y="3416018"/>
                </a:cubicBezTo>
                <a:cubicBezTo>
                  <a:pt x="10649317" y="3380249"/>
                  <a:pt x="10633790" y="3351633"/>
                  <a:pt x="10579447" y="3355210"/>
                </a:cubicBezTo>
                <a:close/>
                <a:moveTo>
                  <a:pt x="8807023" y="3338629"/>
                </a:moveTo>
                <a:cubicBezTo>
                  <a:pt x="8733217" y="3338629"/>
                  <a:pt x="8740986" y="3432334"/>
                  <a:pt x="8818677" y="3432334"/>
                </a:cubicBezTo>
                <a:cubicBezTo>
                  <a:pt x="8876945" y="3421522"/>
                  <a:pt x="8853638" y="3342233"/>
                  <a:pt x="8807023" y="3338629"/>
                </a:cubicBezTo>
                <a:close/>
                <a:moveTo>
                  <a:pt x="9080770" y="3312824"/>
                </a:moveTo>
                <a:cubicBezTo>
                  <a:pt x="8987541" y="3298498"/>
                  <a:pt x="9018617" y="3445337"/>
                  <a:pt x="9100193" y="3391616"/>
                </a:cubicBezTo>
                <a:cubicBezTo>
                  <a:pt x="9096308" y="3362964"/>
                  <a:pt x="9131269" y="3302079"/>
                  <a:pt x="9080770" y="3312824"/>
                </a:cubicBezTo>
                <a:close/>
                <a:moveTo>
                  <a:pt x="1915689" y="3277771"/>
                </a:moveTo>
                <a:cubicBezTo>
                  <a:pt x="1869206" y="3284911"/>
                  <a:pt x="1853712" y="3334893"/>
                  <a:pt x="1896321" y="3359884"/>
                </a:cubicBezTo>
                <a:cubicBezTo>
                  <a:pt x="1973793" y="3338462"/>
                  <a:pt x="2004782" y="3302761"/>
                  <a:pt x="1915689" y="3277771"/>
                </a:cubicBezTo>
                <a:close/>
                <a:moveTo>
                  <a:pt x="2992275" y="3247211"/>
                </a:moveTo>
                <a:cubicBezTo>
                  <a:pt x="2953308" y="3243609"/>
                  <a:pt x="2894859" y="3265214"/>
                  <a:pt x="2910445" y="3312024"/>
                </a:cubicBezTo>
                <a:cubicBezTo>
                  <a:pt x="2953308" y="3362434"/>
                  <a:pt x="3058518" y="3294020"/>
                  <a:pt x="2992275" y="3247211"/>
                </a:cubicBezTo>
                <a:close/>
                <a:moveTo>
                  <a:pt x="2215024" y="3245892"/>
                </a:moveTo>
                <a:cubicBezTo>
                  <a:pt x="2180088" y="3260226"/>
                  <a:pt x="2129628" y="3270977"/>
                  <a:pt x="2191735" y="3335483"/>
                </a:cubicBezTo>
                <a:cubicBezTo>
                  <a:pt x="2284894" y="3356987"/>
                  <a:pt x="2281012" y="3256642"/>
                  <a:pt x="2215024" y="3245892"/>
                </a:cubicBezTo>
                <a:close/>
                <a:moveTo>
                  <a:pt x="1698041" y="3245892"/>
                </a:moveTo>
                <a:cubicBezTo>
                  <a:pt x="1616696" y="3256592"/>
                  <a:pt x="1605075" y="3310097"/>
                  <a:pt x="1682547" y="3335065"/>
                </a:cubicBezTo>
                <a:cubicBezTo>
                  <a:pt x="1744524" y="3338632"/>
                  <a:pt x="1756145" y="3253025"/>
                  <a:pt x="1698041" y="3245892"/>
                </a:cubicBezTo>
                <a:close/>
                <a:moveTo>
                  <a:pt x="3310361" y="3232696"/>
                </a:moveTo>
                <a:cubicBezTo>
                  <a:pt x="3232671" y="3229118"/>
                  <a:pt x="3240440" y="3325725"/>
                  <a:pt x="3318131" y="3325725"/>
                </a:cubicBezTo>
                <a:cubicBezTo>
                  <a:pt x="3376399" y="3314991"/>
                  <a:pt x="3353091" y="3232696"/>
                  <a:pt x="3310361" y="3232696"/>
                </a:cubicBezTo>
                <a:close/>
                <a:moveTo>
                  <a:pt x="1104067" y="3224638"/>
                </a:moveTo>
                <a:cubicBezTo>
                  <a:pt x="1057395" y="3231794"/>
                  <a:pt x="1030170" y="3253263"/>
                  <a:pt x="1061284" y="3296199"/>
                </a:cubicBezTo>
                <a:cubicBezTo>
                  <a:pt x="1139071" y="3321243"/>
                  <a:pt x="1189633" y="3260418"/>
                  <a:pt x="1104067" y="3224638"/>
                </a:cubicBezTo>
                <a:close/>
                <a:moveTo>
                  <a:pt x="1383806" y="3220776"/>
                </a:moveTo>
                <a:cubicBezTo>
                  <a:pt x="1283002" y="3238632"/>
                  <a:pt x="1345035" y="3338631"/>
                  <a:pt x="1430332" y="3299346"/>
                </a:cubicBezTo>
                <a:cubicBezTo>
                  <a:pt x="1461349" y="3277918"/>
                  <a:pt x="1395437" y="3220776"/>
                  <a:pt x="1383806" y="3220776"/>
                </a:cubicBezTo>
                <a:close/>
                <a:moveTo>
                  <a:pt x="2762478" y="3210148"/>
                </a:moveTo>
                <a:cubicBezTo>
                  <a:pt x="2680568" y="3220848"/>
                  <a:pt x="2668866" y="3274352"/>
                  <a:pt x="2746876" y="3302887"/>
                </a:cubicBezTo>
                <a:cubicBezTo>
                  <a:pt x="2809284" y="3302887"/>
                  <a:pt x="2820986" y="3220848"/>
                  <a:pt x="2762478" y="3210148"/>
                </a:cubicBezTo>
                <a:close/>
                <a:moveTo>
                  <a:pt x="2494053" y="3199521"/>
                </a:moveTo>
                <a:cubicBezTo>
                  <a:pt x="2447340" y="3210233"/>
                  <a:pt x="2431769" y="3256645"/>
                  <a:pt x="2470696" y="3281635"/>
                </a:cubicBezTo>
                <a:cubicBezTo>
                  <a:pt x="2552444" y="3263784"/>
                  <a:pt x="2579693" y="3228081"/>
                  <a:pt x="2494053" y="3199521"/>
                </a:cubicBezTo>
                <a:close/>
                <a:moveTo>
                  <a:pt x="804868" y="3191793"/>
                </a:moveTo>
                <a:cubicBezTo>
                  <a:pt x="762138" y="3202540"/>
                  <a:pt x="742716" y="3252696"/>
                  <a:pt x="785446" y="3277771"/>
                </a:cubicBezTo>
                <a:cubicBezTo>
                  <a:pt x="859252" y="3263441"/>
                  <a:pt x="886444" y="3213289"/>
                  <a:pt x="804868" y="3191793"/>
                </a:cubicBezTo>
                <a:close/>
                <a:moveTo>
                  <a:pt x="482687" y="3191410"/>
                </a:moveTo>
                <a:cubicBezTo>
                  <a:pt x="473950" y="3191737"/>
                  <a:pt x="464817" y="3193131"/>
                  <a:pt x="455563" y="3195805"/>
                </a:cubicBezTo>
                <a:cubicBezTo>
                  <a:pt x="432183" y="3231476"/>
                  <a:pt x="467253" y="3267146"/>
                  <a:pt x="514013" y="3267146"/>
                </a:cubicBezTo>
                <a:cubicBezTo>
                  <a:pt x="585614" y="3239056"/>
                  <a:pt x="543846" y="3189119"/>
                  <a:pt x="482687" y="3191410"/>
                </a:cubicBezTo>
                <a:close/>
                <a:moveTo>
                  <a:pt x="218915" y="3177302"/>
                </a:moveTo>
                <a:cubicBezTo>
                  <a:pt x="164362" y="3180900"/>
                  <a:pt x="133188" y="3242060"/>
                  <a:pt x="187741" y="3267244"/>
                </a:cubicBezTo>
                <a:cubicBezTo>
                  <a:pt x="242295" y="3281635"/>
                  <a:pt x="296848" y="3202486"/>
                  <a:pt x="218915" y="3177302"/>
                </a:cubicBezTo>
                <a:close/>
                <a:moveTo>
                  <a:pt x="3487655" y="2279180"/>
                </a:moveTo>
                <a:lnTo>
                  <a:pt x="3487655" y="4864839"/>
                </a:lnTo>
                <a:lnTo>
                  <a:pt x="8687531" y="4864839"/>
                </a:lnTo>
                <a:lnTo>
                  <a:pt x="8687531" y="2279180"/>
                </a:lnTo>
                <a:close/>
                <a:moveTo>
                  <a:pt x="0" y="0"/>
                </a:moveTo>
                <a:lnTo>
                  <a:pt x="12188938" y="0"/>
                </a:lnTo>
                <a:lnTo>
                  <a:pt x="12188938" y="6857992"/>
                </a:lnTo>
                <a:lnTo>
                  <a:pt x="0" y="6857992"/>
                </a:lnTo>
                <a:close/>
              </a:path>
            </a:pathLst>
          </a:custGeom>
          <a:solidFill>
            <a:schemeClr val="accent5">
              <a:lumMod val="60000"/>
              <a:lumOff val="40000"/>
            </a:schemeClr>
          </a:solidFill>
        </p:spPr>
        <p:txBody>
          <a:bodyPr wrap="square" rtlCol="0">
            <a:noAutofit/>
          </a:bodyPr>
          <a:lstStyle/>
          <a:p>
            <a:pPr rtl="0"/>
            <a:r>
              <a:rPr lang="en-US" noProof="0"/>
              <a:t>Click icon to add picture</a:t>
            </a:r>
            <a:endParaRPr lang="en-GB" noProof="0"/>
          </a:p>
        </p:txBody>
      </p:sp>
      <p:grpSp>
        <p:nvGrpSpPr>
          <p:cNvPr id="93" name="Group 92">
            <a:extLst>
              <a:ext uri="{FF2B5EF4-FFF2-40B4-BE49-F238E27FC236}">
                <a16:creationId xmlns:a16="http://schemas.microsoft.com/office/drawing/2014/main" id="{BF14E9B5-B4BD-4834-A5DA-AAD295F2BB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0" y="3174405"/>
            <a:ext cx="12161561" cy="1033163"/>
            <a:chOff x="23552" y="3022005"/>
            <a:chExt cx="12161561" cy="1033163"/>
          </a:xfrm>
          <a:solidFill>
            <a:schemeClr val="bg1"/>
          </a:solidFill>
        </p:grpSpPr>
        <p:sp>
          <p:nvSpPr>
            <p:cNvPr id="94" name="Freeform 6">
              <a:extLst>
                <a:ext uri="{FF2B5EF4-FFF2-40B4-BE49-F238E27FC236}">
                  <a16:creationId xmlns:a16="http://schemas.microsoft.com/office/drawing/2014/main" id="{5F17D81D-C379-46DF-BD0A-AF729BD5CB23}"/>
                </a:ext>
              </a:extLst>
            </p:cNvPr>
            <p:cNvSpPr>
              <a:spLocks/>
            </p:cNvSpPr>
            <p:nvPr/>
          </p:nvSpPr>
          <p:spPr bwMode="auto">
            <a:xfrm>
              <a:off x="8933426" y="3820899"/>
              <a:ext cx="146874" cy="103369"/>
            </a:xfrm>
            <a:custGeom>
              <a:avLst/>
              <a:gdLst>
                <a:gd name="T0" fmla="*/ 12 w 38"/>
                <a:gd name="T1" fmla="*/ 3 h 29"/>
                <a:gd name="T2" fmla="*/ 15 w 38"/>
                <a:gd name="T3" fmla="*/ 29 h 29"/>
                <a:gd name="T4" fmla="*/ 12 w 38"/>
                <a:gd name="T5" fmla="*/ 3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" h="29">
                  <a:moveTo>
                    <a:pt x="12" y="3"/>
                  </a:moveTo>
                  <a:cubicBezTo>
                    <a:pt x="34" y="0"/>
                    <a:pt x="38" y="26"/>
                    <a:pt x="15" y="29"/>
                  </a:cubicBezTo>
                  <a:cubicBezTo>
                    <a:pt x="4" y="23"/>
                    <a:pt x="0" y="9"/>
                    <a:pt x="12" y="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/>
            </a:p>
          </p:txBody>
        </p:sp>
        <p:sp>
          <p:nvSpPr>
            <p:cNvPr id="95" name="Freeform 63">
              <a:extLst>
                <a:ext uri="{FF2B5EF4-FFF2-40B4-BE49-F238E27FC236}">
                  <a16:creationId xmlns:a16="http://schemas.microsoft.com/office/drawing/2014/main" id="{37A9669D-6392-4756-86F0-A4F41071E328}"/>
                </a:ext>
              </a:extLst>
            </p:cNvPr>
            <p:cNvSpPr>
              <a:spLocks/>
            </p:cNvSpPr>
            <p:nvPr/>
          </p:nvSpPr>
          <p:spPr bwMode="auto">
            <a:xfrm>
              <a:off x="9012632" y="3146103"/>
              <a:ext cx="143728" cy="146842"/>
            </a:xfrm>
            <a:custGeom>
              <a:avLst/>
              <a:gdLst>
                <a:gd name="T0" fmla="*/ 24 w 37"/>
                <a:gd name="T1" fmla="*/ 4 h 41"/>
                <a:gd name="T2" fmla="*/ 29 w 37"/>
                <a:gd name="T3" fmla="*/ 26 h 41"/>
                <a:gd name="T4" fmla="*/ 24 w 37"/>
                <a:gd name="T5" fmla="*/ 4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41">
                  <a:moveTo>
                    <a:pt x="24" y="4"/>
                  </a:moveTo>
                  <a:cubicBezTo>
                    <a:pt x="37" y="1"/>
                    <a:pt x="28" y="18"/>
                    <a:pt x="29" y="26"/>
                  </a:cubicBezTo>
                  <a:cubicBezTo>
                    <a:pt x="8" y="41"/>
                    <a:pt x="0" y="0"/>
                    <a:pt x="24" y="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/>
            </a:p>
          </p:txBody>
        </p:sp>
        <p:sp>
          <p:nvSpPr>
            <p:cNvPr id="96" name="Freeform 65">
              <a:extLst>
                <a:ext uri="{FF2B5EF4-FFF2-40B4-BE49-F238E27FC236}">
                  <a16:creationId xmlns:a16="http://schemas.microsoft.com/office/drawing/2014/main" id="{7849F2A7-8517-4C07-A204-54372C998AD9}"/>
                </a:ext>
              </a:extLst>
            </p:cNvPr>
            <p:cNvSpPr>
              <a:spLocks/>
            </p:cNvSpPr>
            <p:nvPr/>
          </p:nvSpPr>
          <p:spPr bwMode="auto">
            <a:xfrm>
              <a:off x="8758308" y="3186235"/>
              <a:ext cx="143728" cy="93707"/>
            </a:xfrm>
            <a:custGeom>
              <a:avLst/>
              <a:gdLst>
                <a:gd name="T0" fmla="*/ 19 w 37"/>
                <a:gd name="T1" fmla="*/ 0 h 26"/>
                <a:gd name="T2" fmla="*/ 22 w 37"/>
                <a:gd name="T3" fmla="*/ 26 h 26"/>
                <a:gd name="T4" fmla="*/ 19 w 37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26">
                  <a:moveTo>
                    <a:pt x="19" y="0"/>
                  </a:moveTo>
                  <a:cubicBezTo>
                    <a:pt x="31" y="1"/>
                    <a:pt x="37" y="23"/>
                    <a:pt x="22" y="26"/>
                  </a:cubicBezTo>
                  <a:cubicBezTo>
                    <a:pt x="2" y="26"/>
                    <a:pt x="0" y="0"/>
                    <a:pt x="1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/>
            </a:p>
          </p:txBody>
        </p:sp>
        <p:sp>
          <p:nvSpPr>
            <p:cNvPr id="97" name="Freeform 66">
              <a:extLst>
                <a:ext uri="{FF2B5EF4-FFF2-40B4-BE49-F238E27FC236}">
                  <a16:creationId xmlns:a16="http://schemas.microsoft.com/office/drawing/2014/main" id="{31A0747A-0687-4C8D-865E-82C3D1ECB960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19141" y="3199239"/>
              <a:ext cx="155267" cy="132351"/>
            </a:xfrm>
            <a:custGeom>
              <a:avLst/>
              <a:gdLst>
                <a:gd name="T0" fmla="*/ 22 w 40"/>
                <a:gd name="T1" fmla="*/ 1 h 37"/>
                <a:gd name="T2" fmla="*/ 40 w 40"/>
                <a:gd name="T3" fmla="*/ 18 h 37"/>
                <a:gd name="T4" fmla="*/ 22 w 40"/>
                <a:gd name="T5" fmla="*/ 1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37">
                  <a:moveTo>
                    <a:pt x="22" y="1"/>
                  </a:moveTo>
                  <a:cubicBezTo>
                    <a:pt x="36" y="0"/>
                    <a:pt x="40" y="8"/>
                    <a:pt x="40" y="18"/>
                  </a:cubicBezTo>
                  <a:cubicBezTo>
                    <a:pt x="27" y="37"/>
                    <a:pt x="0" y="14"/>
                    <a:pt x="2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/>
            </a:p>
          </p:txBody>
        </p:sp>
        <p:sp>
          <p:nvSpPr>
            <p:cNvPr id="99" name="Freeform 67">
              <a:extLst>
                <a:ext uri="{FF2B5EF4-FFF2-40B4-BE49-F238E27FC236}">
                  <a16:creationId xmlns:a16="http://schemas.microsoft.com/office/drawing/2014/main" id="{1D44400F-E6A5-4492-AFCA-B3269FCCE4E1}"/>
                </a:ext>
              </a:extLst>
            </p:cNvPr>
            <p:cNvSpPr>
              <a:spLocks/>
            </p:cNvSpPr>
            <p:nvPr/>
          </p:nvSpPr>
          <p:spPr bwMode="auto">
            <a:xfrm>
              <a:off x="9579147" y="3203103"/>
              <a:ext cx="186739" cy="140079"/>
            </a:xfrm>
            <a:custGeom>
              <a:avLst/>
              <a:gdLst>
                <a:gd name="T0" fmla="*/ 28 w 48"/>
                <a:gd name="T1" fmla="*/ 1 h 39"/>
                <a:gd name="T2" fmla="*/ 46 w 48"/>
                <a:gd name="T3" fmla="*/ 11 h 39"/>
                <a:gd name="T4" fmla="*/ 28 w 48"/>
                <a:gd name="T5" fmla="*/ 1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8" h="39">
                  <a:moveTo>
                    <a:pt x="28" y="1"/>
                  </a:moveTo>
                  <a:cubicBezTo>
                    <a:pt x="39" y="0"/>
                    <a:pt x="43" y="5"/>
                    <a:pt x="46" y="11"/>
                  </a:cubicBezTo>
                  <a:cubicBezTo>
                    <a:pt x="48" y="39"/>
                    <a:pt x="0" y="17"/>
                    <a:pt x="2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/>
            </a:p>
          </p:txBody>
        </p:sp>
        <p:sp>
          <p:nvSpPr>
            <p:cNvPr id="100" name="Freeform 69">
              <a:extLst>
                <a:ext uri="{FF2B5EF4-FFF2-40B4-BE49-F238E27FC236}">
                  <a16:creationId xmlns:a16="http://schemas.microsoft.com/office/drawing/2014/main" id="{04CDB9D1-01FF-42A4-A760-BE77B888963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45413" y="3206968"/>
              <a:ext cx="171003" cy="132351"/>
            </a:xfrm>
            <a:custGeom>
              <a:avLst/>
              <a:gdLst>
                <a:gd name="T0" fmla="*/ 29 w 44"/>
                <a:gd name="T1" fmla="*/ 0 h 37"/>
                <a:gd name="T2" fmla="*/ 42 w 44"/>
                <a:gd name="T3" fmla="*/ 21 h 37"/>
                <a:gd name="T4" fmla="*/ 29 w 44"/>
                <a:gd name="T5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37">
                  <a:moveTo>
                    <a:pt x="29" y="0"/>
                  </a:moveTo>
                  <a:cubicBezTo>
                    <a:pt x="36" y="2"/>
                    <a:pt x="44" y="12"/>
                    <a:pt x="42" y="21"/>
                  </a:cubicBezTo>
                  <a:cubicBezTo>
                    <a:pt x="25" y="37"/>
                    <a:pt x="0" y="7"/>
                    <a:pt x="2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/>
            </a:p>
          </p:txBody>
        </p:sp>
        <p:sp>
          <p:nvSpPr>
            <p:cNvPr id="101" name="Freeform 70">
              <a:extLst>
                <a:ext uri="{FF2B5EF4-FFF2-40B4-BE49-F238E27FC236}">
                  <a16:creationId xmlns:a16="http://schemas.microsoft.com/office/drawing/2014/main" id="{EE648769-5535-4567-B889-1AA24AB5E95C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32571" y="3278457"/>
              <a:ext cx="155267" cy="89843"/>
            </a:xfrm>
            <a:custGeom>
              <a:avLst/>
              <a:gdLst>
                <a:gd name="T0" fmla="*/ 18 w 40"/>
                <a:gd name="T1" fmla="*/ 0 h 25"/>
                <a:gd name="T2" fmla="*/ 7 w 40"/>
                <a:gd name="T3" fmla="*/ 21 h 25"/>
                <a:gd name="T4" fmla="*/ 18 w 40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5">
                  <a:moveTo>
                    <a:pt x="18" y="0"/>
                  </a:moveTo>
                  <a:cubicBezTo>
                    <a:pt x="40" y="9"/>
                    <a:pt x="26" y="25"/>
                    <a:pt x="7" y="21"/>
                  </a:cubicBezTo>
                  <a:cubicBezTo>
                    <a:pt x="0" y="11"/>
                    <a:pt x="5" y="0"/>
                    <a:pt x="1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/>
            </a:p>
          </p:txBody>
        </p:sp>
        <p:sp>
          <p:nvSpPr>
            <p:cNvPr id="102" name="Freeform 71">
              <a:extLst>
                <a:ext uri="{FF2B5EF4-FFF2-40B4-BE49-F238E27FC236}">
                  <a16:creationId xmlns:a16="http://schemas.microsoft.com/office/drawing/2014/main" id="{CD52D8EF-3D45-40F8-8840-C5F245D3B886}"/>
                </a:ext>
              </a:extLst>
            </p:cNvPr>
            <p:cNvSpPr>
              <a:spLocks/>
            </p:cNvSpPr>
            <p:nvPr/>
          </p:nvSpPr>
          <p:spPr bwMode="auto">
            <a:xfrm>
              <a:off x="10224344" y="3213730"/>
              <a:ext cx="155267" cy="107233"/>
            </a:xfrm>
            <a:custGeom>
              <a:avLst/>
              <a:gdLst>
                <a:gd name="T0" fmla="*/ 22 w 40"/>
                <a:gd name="T1" fmla="*/ 0 h 30"/>
                <a:gd name="T2" fmla="*/ 16 w 40"/>
                <a:gd name="T3" fmla="*/ 26 h 30"/>
                <a:gd name="T4" fmla="*/ 22 w 40"/>
                <a:gd name="T5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30">
                  <a:moveTo>
                    <a:pt x="22" y="0"/>
                  </a:moveTo>
                  <a:cubicBezTo>
                    <a:pt x="39" y="3"/>
                    <a:pt x="40" y="30"/>
                    <a:pt x="16" y="26"/>
                  </a:cubicBezTo>
                  <a:cubicBezTo>
                    <a:pt x="0" y="7"/>
                    <a:pt x="14" y="4"/>
                    <a:pt x="2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/>
            </a:p>
          </p:txBody>
        </p:sp>
        <p:sp>
          <p:nvSpPr>
            <p:cNvPr id="103" name="Freeform 72">
              <a:extLst>
                <a:ext uri="{FF2B5EF4-FFF2-40B4-BE49-F238E27FC236}">
                  <a16:creationId xmlns:a16="http://schemas.microsoft.com/office/drawing/2014/main" id="{5517A464-66A4-4F40-89FE-C30DC5B9DEC8}"/>
                </a:ext>
              </a:extLst>
            </p:cNvPr>
            <p:cNvSpPr>
              <a:spLocks/>
            </p:cNvSpPr>
            <p:nvPr/>
          </p:nvSpPr>
          <p:spPr bwMode="auto">
            <a:xfrm>
              <a:off x="9955774" y="3217593"/>
              <a:ext cx="155267" cy="107233"/>
            </a:xfrm>
            <a:custGeom>
              <a:avLst/>
              <a:gdLst>
                <a:gd name="T0" fmla="*/ 22 w 40"/>
                <a:gd name="T1" fmla="*/ 0 h 30"/>
                <a:gd name="T2" fmla="*/ 17 w 40"/>
                <a:gd name="T3" fmla="*/ 26 h 30"/>
                <a:gd name="T4" fmla="*/ 22 w 40"/>
                <a:gd name="T5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30">
                  <a:moveTo>
                    <a:pt x="22" y="0"/>
                  </a:moveTo>
                  <a:cubicBezTo>
                    <a:pt x="40" y="1"/>
                    <a:pt x="40" y="30"/>
                    <a:pt x="17" y="26"/>
                  </a:cubicBezTo>
                  <a:cubicBezTo>
                    <a:pt x="0" y="7"/>
                    <a:pt x="15" y="5"/>
                    <a:pt x="2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/>
            </a:p>
          </p:txBody>
        </p:sp>
        <p:sp>
          <p:nvSpPr>
            <p:cNvPr id="104" name="Freeform 73">
              <a:extLst>
                <a:ext uri="{FF2B5EF4-FFF2-40B4-BE49-F238E27FC236}">
                  <a16:creationId xmlns:a16="http://schemas.microsoft.com/office/drawing/2014/main" id="{00E306BA-6BF7-4B76-B9D7-AAFD1C43716E}"/>
                </a:ext>
              </a:extLst>
            </p:cNvPr>
            <p:cNvSpPr>
              <a:spLocks/>
            </p:cNvSpPr>
            <p:nvPr/>
          </p:nvSpPr>
          <p:spPr bwMode="auto">
            <a:xfrm>
              <a:off x="9366180" y="3221457"/>
              <a:ext cx="143728" cy="99505"/>
            </a:xfrm>
            <a:custGeom>
              <a:avLst/>
              <a:gdLst>
                <a:gd name="T0" fmla="*/ 13 w 37"/>
                <a:gd name="T1" fmla="*/ 2 h 28"/>
                <a:gd name="T2" fmla="*/ 29 w 37"/>
                <a:gd name="T3" fmla="*/ 9 h 28"/>
                <a:gd name="T4" fmla="*/ 14 w 37"/>
                <a:gd name="T5" fmla="*/ 28 h 28"/>
                <a:gd name="T6" fmla="*/ 13 w 37"/>
                <a:gd name="T7" fmla="*/ 2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7" h="28">
                  <a:moveTo>
                    <a:pt x="13" y="2"/>
                  </a:moveTo>
                  <a:cubicBezTo>
                    <a:pt x="23" y="0"/>
                    <a:pt x="25" y="4"/>
                    <a:pt x="29" y="9"/>
                  </a:cubicBezTo>
                  <a:cubicBezTo>
                    <a:pt x="37" y="19"/>
                    <a:pt x="25" y="25"/>
                    <a:pt x="14" y="28"/>
                  </a:cubicBezTo>
                  <a:cubicBezTo>
                    <a:pt x="4" y="21"/>
                    <a:pt x="0" y="7"/>
                    <a:pt x="13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/>
            </a:p>
          </p:txBody>
        </p:sp>
        <p:sp>
          <p:nvSpPr>
            <p:cNvPr id="105" name="Freeform 74">
              <a:extLst>
                <a:ext uri="{FF2B5EF4-FFF2-40B4-BE49-F238E27FC236}">
                  <a16:creationId xmlns:a16="http://schemas.microsoft.com/office/drawing/2014/main" id="{2F4B1DC1-4F50-4BA0-86F1-AF85CAAE38DA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49313" y="3228221"/>
              <a:ext cx="162611" cy="142976"/>
            </a:xfrm>
            <a:custGeom>
              <a:avLst/>
              <a:gdLst>
                <a:gd name="T0" fmla="*/ 19 w 42"/>
                <a:gd name="T1" fmla="*/ 0 h 40"/>
                <a:gd name="T2" fmla="*/ 4 w 42"/>
                <a:gd name="T3" fmla="*/ 19 h 40"/>
                <a:gd name="T4" fmla="*/ 19 w 42"/>
                <a:gd name="T5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40">
                  <a:moveTo>
                    <a:pt x="19" y="0"/>
                  </a:moveTo>
                  <a:cubicBezTo>
                    <a:pt x="42" y="10"/>
                    <a:pt x="20" y="40"/>
                    <a:pt x="4" y="19"/>
                  </a:cubicBezTo>
                  <a:cubicBezTo>
                    <a:pt x="0" y="6"/>
                    <a:pt x="8" y="1"/>
                    <a:pt x="1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/>
            </a:p>
          </p:txBody>
        </p:sp>
        <p:sp>
          <p:nvSpPr>
            <p:cNvPr id="106" name="Freeform 85">
              <a:extLst>
                <a:ext uri="{FF2B5EF4-FFF2-40B4-BE49-F238E27FC236}">
                  <a16:creationId xmlns:a16="http://schemas.microsoft.com/office/drawing/2014/main" id="{7A5EB254-DC99-4EB9-BF57-5CD8BC17FAE5}"/>
                </a:ext>
              </a:extLst>
            </p:cNvPr>
            <p:cNvSpPr>
              <a:spLocks/>
            </p:cNvSpPr>
            <p:nvPr/>
          </p:nvSpPr>
          <p:spPr bwMode="auto">
            <a:xfrm>
              <a:off x="11769669" y="3263964"/>
              <a:ext cx="151070" cy="114961"/>
            </a:xfrm>
            <a:custGeom>
              <a:avLst/>
              <a:gdLst>
                <a:gd name="T0" fmla="*/ 21 w 39"/>
                <a:gd name="T1" fmla="*/ 0 h 32"/>
                <a:gd name="T2" fmla="*/ 13 w 39"/>
                <a:gd name="T3" fmla="*/ 20 h 32"/>
                <a:gd name="T4" fmla="*/ 21 w 39"/>
                <a:gd name="T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32">
                  <a:moveTo>
                    <a:pt x="21" y="0"/>
                  </a:moveTo>
                  <a:cubicBezTo>
                    <a:pt x="39" y="2"/>
                    <a:pt x="32" y="32"/>
                    <a:pt x="13" y="20"/>
                  </a:cubicBezTo>
                  <a:cubicBezTo>
                    <a:pt x="3" y="23"/>
                    <a:pt x="0" y="1"/>
                    <a:pt x="2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/>
            </a:p>
          </p:txBody>
        </p:sp>
        <p:sp>
          <p:nvSpPr>
            <p:cNvPr id="107" name="Freeform 87">
              <a:extLst>
                <a:ext uri="{FF2B5EF4-FFF2-40B4-BE49-F238E27FC236}">
                  <a16:creationId xmlns:a16="http://schemas.microsoft.com/office/drawing/2014/main" id="{1910D45E-5AD8-4F66-8987-740DF9D0E67A}"/>
                </a:ext>
              </a:extLst>
            </p:cNvPr>
            <p:cNvSpPr>
              <a:spLocks/>
            </p:cNvSpPr>
            <p:nvPr/>
          </p:nvSpPr>
          <p:spPr bwMode="auto">
            <a:xfrm>
              <a:off x="12025650" y="3278455"/>
              <a:ext cx="159463" cy="107233"/>
            </a:xfrm>
            <a:custGeom>
              <a:avLst/>
              <a:gdLst>
                <a:gd name="T0" fmla="*/ 27 w 41"/>
                <a:gd name="T1" fmla="*/ 0 h 30"/>
                <a:gd name="T2" fmla="*/ 41 w 41"/>
                <a:gd name="T3" fmla="*/ 19 h 30"/>
                <a:gd name="T4" fmla="*/ 27 w 41"/>
                <a:gd name="T5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30">
                  <a:moveTo>
                    <a:pt x="27" y="0"/>
                  </a:moveTo>
                  <a:cubicBezTo>
                    <a:pt x="35" y="0"/>
                    <a:pt x="40" y="11"/>
                    <a:pt x="41" y="19"/>
                  </a:cubicBezTo>
                  <a:cubicBezTo>
                    <a:pt x="21" y="30"/>
                    <a:pt x="0" y="10"/>
                    <a:pt x="2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/>
            </a:p>
          </p:txBody>
        </p:sp>
        <p:sp>
          <p:nvSpPr>
            <p:cNvPr id="108" name="Freeform 88">
              <a:extLst>
                <a:ext uri="{FF2B5EF4-FFF2-40B4-BE49-F238E27FC236}">
                  <a16:creationId xmlns:a16="http://schemas.microsoft.com/office/drawing/2014/main" id="{FCFCD46A-4A0F-4C6C-B6C3-68EC14081D03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23043" y="3285217"/>
              <a:ext cx="7345" cy="7727"/>
            </a:xfrm>
            <a:custGeom>
              <a:avLst/>
              <a:gdLst>
                <a:gd name="T0" fmla="*/ 0 w 2"/>
                <a:gd name="T1" fmla="*/ 0 h 2"/>
                <a:gd name="T2" fmla="*/ 2 w 2"/>
                <a:gd name="T3" fmla="*/ 2 h 2"/>
                <a:gd name="T4" fmla="*/ 0 w 2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0" y="0"/>
                  </a:moveTo>
                  <a:cubicBezTo>
                    <a:pt x="1" y="0"/>
                    <a:pt x="1" y="1"/>
                    <a:pt x="2" y="2"/>
                  </a:cubicBezTo>
                  <a:cubicBezTo>
                    <a:pt x="1" y="2"/>
                    <a:pt x="0" y="1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/>
            </a:p>
          </p:txBody>
        </p:sp>
        <p:sp>
          <p:nvSpPr>
            <p:cNvPr id="109" name="Freeform 94">
              <a:extLst>
                <a:ext uri="{FF2B5EF4-FFF2-40B4-BE49-F238E27FC236}">
                  <a16:creationId xmlns:a16="http://schemas.microsoft.com/office/drawing/2014/main" id="{CDD931F8-D225-4DD4-A975-C9B8789F36D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50139" y="3580387"/>
              <a:ext cx="163660" cy="121724"/>
            </a:xfrm>
            <a:custGeom>
              <a:avLst/>
              <a:gdLst>
                <a:gd name="T0" fmla="*/ 29 w 42"/>
                <a:gd name="T1" fmla="*/ 1 h 34"/>
                <a:gd name="T2" fmla="*/ 40 w 42"/>
                <a:gd name="T3" fmla="*/ 20 h 34"/>
                <a:gd name="T4" fmla="*/ 29 w 42"/>
                <a:gd name="T5" fmla="*/ 1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34">
                  <a:moveTo>
                    <a:pt x="29" y="1"/>
                  </a:moveTo>
                  <a:cubicBezTo>
                    <a:pt x="38" y="0"/>
                    <a:pt x="42" y="12"/>
                    <a:pt x="40" y="20"/>
                  </a:cubicBezTo>
                  <a:cubicBezTo>
                    <a:pt x="22" y="34"/>
                    <a:pt x="0" y="9"/>
                    <a:pt x="2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/>
            </a:p>
          </p:txBody>
        </p:sp>
        <p:sp>
          <p:nvSpPr>
            <p:cNvPr id="110" name="Freeform 97">
              <a:extLst>
                <a:ext uri="{FF2B5EF4-FFF2-40B4-BE49-F238E27FC236}">
                  <a16:creationId xmlns:a16="http://schemas.microsoft.com/office/drawing/2014/main" id="{90434889-87E0-4DFE-A5CB-71F48CBBE616}"/>
                </a:ext>
              </a:extLst>
            </p:cNvPr>
            <p:cNvSpPr>
              <a:spLocks/>
            </p:cNvSpPr>
            <p:nvPr/>
          </p:nvSpPr>
          <p:spPr bwMode="auto">
            <a:xfrm>
              <a:off x="9815064" y="3539291"/>
              <a:ext cx="225557" cy="143944"/>
            </a:xfrm>
            <a:custGeom>
              <a:avLst/>
              <a:gdLst>
                <a:gd name="T0" fmla="*/ 42 w 58"/>
                <a:gd name="T1" fmla="*/ 0 h 40"/>
                <a:gd name="T2" fmla="*/ 53 w 58"/>
                <a:gd name="T3" fmla="*/ 17 h 40"/>
                <a:gd name="T4" fmla="*/ 42 w 58"/>
                <a:gd name="T5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8" h="40">
                  <a:moveTo>
                    <a:pt x="42" y="0"/>
                  </a:moveTo>
                  <a:cubicBezTo>
                    <a:pt x="52" y="0"/>
                    <a:pt x="50" y="9"/>
                    <a:pt x="53" y="17"/>
                  </a:cubicBezTo>
                  <a:cubicBezTo>
                    <a:pt x="58" y="40"/>
                    <a:pt x="0" y="6"/>
                    <a:pt x="4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/>
            </a:p>
          </p:txBody>
        </p:sp>
        <p:sp>
          <p:nvSpPr>
            <p:cNvPr id="111" name="Freeform 98">
              <a:extLst>
                <a:ext uri="{FF2B5EF4-FFF2-40B4-BE49-F238E27FC236}">
                  <a16:creationId xmlns:a16="http://schemas.microsoft.com/office/drawing/2014/main" id="{853ED42E-2CB4-4A54-830C-EB1C4D31E790}"/>
                </a:ext>
              </a:extLst>
            </p:cNvPr>
            <p:cNvSpPr>
              <a:spLocks/>
            </p:cNvSpPr>
            <p:nvPr/>
          </p:nvSpPr>
          <p:spPr bwMode="auto">
            <a:xfrm>
              <a:off x="9091835" y="3539292"/>
              <a:ext cx="175200" cy="93707"/>
            </a:xfrm>
            <a:custGeom>
              <a:avLst/>
              <a:gdLst>
                <a:gd name="T0" fmla="*/ 23 w 45"/>
                <a:gd name="T1" fmla="*/ 0 h 26"/>
                <a:gd name="T2" fmla="*/ 30 w 45"/>
                <a:gd name="T3" fmla="*/ 26 h 26"/>
                <a:gd name="T4" fmla="*/ 23 w 45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5" h="26">
                  <a:moveTo>
                    <a:pt x="23" y="0"/>
                  </a:moveTo>
                  <a:cubicBezTo>
                    <a:pt x="33" y="2"/>
                    <a:pt x="45" y="21"/>
                    <a:pt x="30" y="26"/>
                  </a:cubicBezTo>
                  <a:cubicBezTo>
                    <a:pt x="10" y="24"/>
                    <a:pt x="0" y="8"/>
                    <a:pt x="2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/>
            </a:p>
          </p:txBody>
        </p:sp>
        <p:sp>
          <p:nvSpPr>
            <p:cNvPr id="112" name="Freeform 99">
              <a:extLst>
                <a:ext uri="{FF2B5EF4-FFF2-40B4-BE49-F238E27FC236}">
                  <a16:creationId xmlns:a16="http://schemas.microsoft.com/office/drawing/2014/main" id="{1C4DEDB0-601B-45E4-AB35-39F2FBADE131}"/>
                </a:ext>
              </a:extLst>
            </p:cNvPr>
            <p:cNvSpPr>
              <a:spLocks/>
            </p:cNvSpPr>
            <p:nvPr/>
          </p:nvSpPr>
          <p:spPr bwMode="auto">
            <a:xfrm>
              <a:off x="9320539" y="3539289"/>
              <a:ext cx="260178" cy="143944"/>
            </a:xfrm>
            <a:custGeom>
              <a:avLst/>
              <a:gdLst>
                <a:gd name="T0" fmla="*/ 36 w 67"/>
                <a:gd name="T1" fmla="*/ 0 h 40"/>
                <a:gd name="T2" fmla="*/ 44 w 67"/>
                <a:gd name="T3" fmla="*/ 2 h 40"/>
                <a:gd name="T4" fmla="*/ 31 w 67"/>
                <a:gd name="T5" fmla="*/ 2 h 40"/>
                <a:gd name="T6" fmla="*/ 36 w 67"/>
                <a:gd name="T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7" h="40">
                  <a:moveTo>
                    <a:pt x="36" y="0"/>
                  </a:moveTo>
                  <a:cubicBezTo>
                    <a:pt x="39" y="3"/>
                    <a:pt x="41" y="0"/>
                    <a:pt x="44" y="2"/>
                  </a:cubicBezTo>
                  <a:cubicBezTo>
                    <a:pt x="67" y="40"/>
                    <a:pt x="0" y="25"/>
                    <a:pt x="31" y="2"/>
                  </a:cubicBezTo>
                  <a:cubicBezTo>
                    <a:pt x="24" y="11"/>
                    <a:pt x="31" y="5"/>
                    <a:pt x="3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/>
            </a:p>
          </p:txBody>
        </p:sp>
        <p:sp>
          <p:nvSpPr>
            <p:cNvPr id="113" name="Freeform 100">
              <a:extLst>
                <a:ext uri="{FF2B5EF4-FFF2-40B4-BE49-F238E27FC236}">
                  <a16:creationId xmlns:a16="http://schemas.microsoft.com/office/drawing/2014/main" id="{FE8FE8F4-AEB1-4F3E-988A-1BD357BDB294}"/>
                </a:ext>
              </a:extLst>
            </p:cNvPr>
            <p:cNvSpPr>
              <a:spLocks/>
            </p:cNvSpPr>
            <p:nvPr/>
          </p:nvSpPr>
          <p:spPr bwMode="auto">
            <a:xfrm>
              <a:off x="8759800" y="3539291"/>
              <a:ext cx="152120" cy="111097"/>
            </a:xfrm>
            <a:custGeom>
              <a:avLst/>
              <a:gdLst>
                <a:gd name="T0" fmla="*/ 28 w 39"/>
                <a:gd name="T1" fmla="*/ 1 h 31"/>
                <a:gd name="T2" fmla="*/ 39 w 39"/>
                <a:gd name="T3" fmla="*/ 21 h 31"/>
                <a:gd name="T4" fmla="*/ 28 w 39"/>
                <a:gd name="T5" fmla="*/ 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31">
                  <a:moveTo>
                    <a:pt x="28" y="1"/>
                  </a:moveTo>
                  <a:cubicBezTo>
                    <a:pt x="38" y="0"/>
                    <a:pt x="38" y="12"/>
                    <a:pt x="39" y="21"/>
                  </a:cubicBezTo>
                  <a:cubicBezTo>
                    <a:pt x="18" y="31"/>
                    <a:pt x="0" y="12"/>
                    <a:pt x="2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/>
            </a:p>
          </p:txBody>
        </p:sp>
        <p:sp>
          <p:nvSpPr>
            <p:cNvPr id="114" name="Freeform 101">
              <a:extLst>
                <a:ext uri="{FF2B5EF4-FFF2-40B4-BE49-F238E27FC236}">
                  <a16:creationId xmlns:a16="http://schemas.microsoft.com/office/drawing/2014/main" id="{A765B55B-D9A1-43D3-B45A-B63AED4C69E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204341" y="3569721"/>
              <a:ext cx="163660" cy="96607"/>
            </a:xfrm>
            <a:custGeom>
              <a:avLst/>
              <a:gdLst>
                <a:gd name="T0" fmla="*/ 22 w 42"/>
                <a:gd name="T1" fmla="*/ 0 h 27"/>
                <a:gd name="T2" fmla="*/ 14 w 42"/>
                <a:gd name="T3" fmla="*/ 25 h 27"/>
                <a:gd name="T4" fmla="*/ 22 w 42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27">
                  <a:moveTo>
                    <a:pt x="22" y="0"/>
                  </a:moveTo>
                  <a:cubicBezTo>
                    <a:pt x="42" y="7"/>
                    <a:pt x="28" y="27"/>
                    <a:pt x="14" y="25"/>
                  </a:cubicBezTo>
                  <a:cubicBezTo>
                    <a:pt x="0" y="18"/>
                    <a:pt x="9" y="2"/>
                    <a:pt x="2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/>
            </a:p>
          </p:txBody>
        </p:sp>
        <p:sp>
          <p:nvSpPr>
            <p:cNvPr id="115" name="Freeform 102">
              <a:extLst>
                <a:ext uri="{FF2B5EF4-FFF2-40B4-BE49-F238E27FC236}">
                  <a16:creationId xmlns:a16="http://schemas.microsoft.com/office/drawing/2014/main" id="{998DF613-EF6E-423E-A336-0D0593EFE65B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59349" y="3594839"/>
              <a:ext cx="143728" cy="117858"/>
            </a:xfrm>
            <a:custGeom>
              <a:avLst/>
              <a:gdLst>
                <a:gd name="T0" fmla="*/ 21 w 37"/>
                <a:gd name="T1" fmla="*/ 0 h 33"/>
                <a:gd name="T2" fmla="*/ 19 w 37"/>
                <a:gd name="T3" fmla="*/ 23 h 33"/>
                <a:gd name="T4" fmla="*/ 21 w 37"/>
                <a:gd name="T5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33">
                  <a:moveTo>
                    <a:pt x="21" y="0"/>
                  </a:moveTo>
                  <a:cubicBezTo>
                    <a:pt x="37" y="0"/>
                    <a:pt x="29" y="33"/>
                    <a:pt x="19" y="23"/>
                  </a:cubicBezTo>
                  <a:cubicBezTo>
                    <a:pt x="0" y="30"/>
                    <a:pt x="3" y="0"/>
                    <a:pt x="2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/>
            </a:p>
          </p:txBody>
        </p:sp>
        <p:sp>
          <p:nvSpPr>
            <p:cNvPr id="116" name="Freeform 103">
              <a:extLst>
                <a:ext uri="{FF2B5EF4-FFF2-40B4-BE49-F238E27FC236}">
                  <a16:creationId xmlns:a16="http://schemas.microsoft.com/office/drawing/2014/main" id="{C0DCDAAA-2F47-4A12-ABDE-5D1A097782C6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71682" y="3557646"/>
              <a:ext cx="166807" cy="121724"/>
            </a:xfrm>
            <a:custGeom>
              <a:avLst/>
              <a:gdLst>
                <a:gd name="T0" fmla="*/ 28 w 43"/>
                <a:gd name="T1" fmla="*/ 0 h 34"/>
                <a:gd name="T2" fmla="*/ 41 w 43"/>
                <a:gd name="T3" fmla="*/ 21 h 34"/>
                <a:gd name="T4" fmla="*/ 28 w 43"/>
                <a:gd name="T5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" h="34">
                  <a:moveTo>
                    <a:pt x="28" y="0"/>
                  </a:moveTo>
                  <a:cubicBezTo>
                    <a:pt x="35" y="1"/>
                    <a:pt x="43" y="11"/>
                    <a:pt x="41" y="21"/>
                  </a:cubicBezTo>
                  <a:cubicBezTo>
                    <a:pt x="23" y="34"/>
                    <a:pt x="0" y="7"/>
                    <a:pt x="2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/>
            </a:p>
          </p:txBody>
        </p:sp>
        <p:sp>
          <p:nvSpPr>
            <p:cNvPr id="117" name="Freeform 113">
              <a:extLst>
                <a:ext uri="{FF2B5EF4-FFF2-40B4-BE49-F238E27FC236}">
                  <a16:creationId xmlns:a16="http://schemas.microsoft.com/office/drawing/2014/main" id="{2C529822-0C80-48D7-9013-1461D75947F6}"/>
                </a:ext>
              </a:extLst>
            </p:cNvPr>
            <p:cNvSpPr>
              <a:spLocks/>
            </p:cNvSpPr>
            <p:nvPr/>
          </p:nvSpPr>
          <p:spPr bwMode="auto">
            <a:xfrm>
              <a:off x="9913811" y="3611744"/>
              <a:ext cx="11540" cy="10628"/>
            </a:xfrm>
            <a:custGeom>
              <a:avLst/>
              <a:gdLst>
                <a:gd name="T0" fmla="*/ 1 w 3"/>
                <a:gd name="T1" fmla="*/ 0 h 3"/>
                <a:gd name="T2" fmla="*/ 3 w 3"/>
                <a:gd name="T3" fmla="*/ 1 h 3"/>
                <a:gd name="T4" fmla="*/ 1 w 3"/>
                <a:gd name="T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3">
                  <a:moveTo>
                    <a:pt x="1" y="0"/>
                  </a:moveTo>
                  <a:cubicBezTo>
                    <a:pt x="1" y="0"/>
                    <a:pt x="2" y="1"/>
                    <a:pt x="3" y="1"/>
                  </a:cubicBezTo>
                  <a:cubicBezTo>
                    <a:pt x="2" y="3"/>
                    <a:pt x="0" y="1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/>
            </a:p>
          </p:txBody>
        </p:sp>
        <p:sp>
          <p:nvSpPr>
            <p:cNvPr id="118" name="Freeform 115">
              <a:extLst>
                <a:ext uri="{FF2B5EF4-FFF2-40B4-BE49-F238E27FC236}">
                  <a16:creationId xmlns:a16="http://schemas.microsoft.com/office/drawing/2014/main" id="{15E3FB5F-EE59-498B-A3D2-101F5AE1DD49}"/>
                </a:ext>
              </a:extLst>
            </p:cNvPr>
            <p:cNvSpPr>
              <a:spLocks/>
            </p:cNvSpPr>
            <p:nvPr/>
          </p:nvSpPr>
          <p:spPr bwMode="auto">
            <a:xfrm>
              <a:off x="9238190" y="3618509"/>
              <a:ext cx="7345" cy="6762"/>
            </a:xfrm>
            <a:custGeom>
              <a:avLst/>
              <a:gdLst>
                <a:gd name="T0" fmla="*/ 0 w 2"/>
                <a:gd name="T1" fmla="*/ 0 h 2"/>
                <a:gd name="T2" fmla="*/ 1 w 2"/>
                <a:gd name="T3" fmla="*/ 2 h 2"/>
                <a:gd name="T4" fmla="*/ 0 w 2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0" y="0"/>
                  </a:moveTo>
                  <a:cubicBezTo>
                    <a:pt x="1" y="0"/>
                    <a:pt x="2" y="1"/>
                    <a:pt x="1" y="2"/>
                  </a:cubicBezTo>
                  <a:cubicBezTo>
                    <a:pt x="0" y="2"/>
                    <a:pt x="0" y="1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/>
            </a:p>
          </p:txBody>
        </p:sp>
        <p:sp>
          <p:nvSpPr>
            <p:cNvPr id="119" name="Freeform 117">
              <a:extLst>
                <a:ext uri="{FF2B5EF4-FFF2-40B4-BE49-F238E27FC236}">
                  <a16:creationId xmlns:a16="http://schemas.microsoft.com/office/drawing/2014/main" id="{111B6FC1-3CC9-48D4-A0A1-3478AAAB6AF7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45118" y="3633000"/>
              <a:ext cx="8392" cy="6762"/>
            </a:xfrm>
            <a:custGeom>
              <a:avLst/>
              <a:gdLst>
                <a:gd name="T0" fmla="*/ 0 w 2"/>
                <a:gd name="T1" fmla="*/ 0 h 2"/>
                <a:gd name="T2" fmla="*/ 1 w 2"/>
                <a:gd name="T3" fmla="*/ 2 h 2"/>
                <a:gd name="T4" fmla="*/ 0 w 2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0" y="0"/>
                  </a:moveTo>
                  <a:cubicBezTo>
                    <a:pt x="1" y="1"/>
                    <a:pt x="2" y="1"/>
                    <a:pt x="1" y="2"/>
                  </a:cubicBezTo>
                  <a:cubicBezTo>
                    <a:pt x="0" y="2"/>
                    <a:pt x="0" y="1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/>
            </a:p>
          </p:txBody>
        </p:sp>
        <p:sp>
          <p:nvSpPr>
            <p:cNvPr id="120" name="Freeform 118">
              <a:extLst>
                <a:ext uri="{FF2B5EF4-FFF2-40B4-BE49-F238E27FC236}">
                  <a16:creationId xmlns:a16="http://schemas.microsoft.com/office/drawing/2014/main" id="{6ADFD934-D24E-48AE-B9FA-422BD039692A}"/>
                </a:ext>
              </a:extLst>
            </p:cNvPr>
            <p:cNvSpPr>
              <a:spLocks/>
            </p:cNvSpPr>
            <p:nvPr/>
          </p:nvSpPr>
          <p:spPr bwMode="auto">
            <a:xfrm>
              <a:off x="11909199" y="3636863"/>
              <a:ext cx="155267" cy="113994"/>
            </a:xfrm>
            <a:custGeom>
              <a:avLst/>
              <a:gdLst>
                <a:gd name="T0" fmla="*/ 22 w 40"/>
                <a:gd name="T1" fmla="*/ 0 h 32"/>
                <a:gd name="T2" fmla="*/ 16 w 40"/>
                <a:gd name="T3" fmla="*/ 25 h 32"/>
                <a:gd name="T4" fmla="*/ 22 w 40"/>
                <a:gd name="T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32">
                  <a:moveTo>
                    <a:pt x="22" y="0"/>
                  </a:moveTo>
                  <a:cubicBezTo>
                    <a:pt x="40" y="3"/>
                    <a:pt x="40" y="32"/>
                    <a:pt x="16" y="25"/>
                  </a:cubicBezTo>
                  <a:cubicBezTo>
                    <a:pt x="0" y="7"/>
                    <a:pt x="14" y="4"/>
                    <a:pt x="2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/>
            </a:p>
          </p:txBody>
        </p:sp>
        <p:sp>
          <p:nvSpPr>
            <p:cNvPr id="121" name="Freeform 119">
              <a:extLst>
                <a:ext uri="{FF2B5EF4-FFF2-40B4-BE49-F238E27FC236}">
                  <a16:creationId xmlns:a16="http://schemas.microsoft.com/office/drawing/2014/main" id="{BAA1AB18-4822-4AE2-ABEE-128289EA44FA}"/>
                </a:ext>
              </a:extLst>
            </p:cNvPr>
            <p:cNvSpPr>
              <a:spLocks/>
            </p:cNvSpPr>
            <p:nvPr/>
          </p:nvSpPr>
          <p:spPr bwMode="auto">
            <a:xfrm>
              <a:off x="11625942" y="3622374"/>
              <a:ext cx="151070" cy="178722"/>
            </a:xfrm>
            <a:custGeom>
              <a:avLst/>
              <a:gdLst>
                <a:gd name="T0" fmla="*/ 13 w 39"/>
                <a:gd name="T1" fmla="*/ 6 h 50"/>
                <a:gd name="T2" fmla="*/ 0 w 39"/>
                <a:gd name="T3" fmla="*/ 23 h 50"/>
                <a:gd name="T4" fmla="*/ 13 w 39"/>
                <a:gd name="T5" fmla="*/ 6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50">
                  <a:moveTo>
                    <a:pt x="13" y="6"/>
                  </a:moveTo>
                  <a:cubicBezTo>
                    <a:pt x="39" y="10"/>
                    <a:pt x="16" y="50"/>
                    <a:pt x="0" y="23"/>
                  </a:cubicBezTo>
                  <a:cubicBezTo>
                    <a:pt x="1" y="0"/>
                    <a:pt x="5" y="14"/>
                    <a:pt x="13" y="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/>
            </a:p>
          </p:txBody>
        </p:sp>
        <p:sp>
          <p:nvSpPr>
            <p:cNvPr id="122" name="Freeform 120">
              <a:extLst>
                <a:ext uri="{FF2B5EF4-FFF2-40B4-BE49-F238E27FC236}">
                  <a16:creationId xmlns:a16="http://schemas.microsoft.com/office/drawing/2014/main" id="{35B51DF1-A0A4-407F-B103-3FDF087F519C}"/>
                </a:ext>
              </a:extLst>
            </p:cNvPr>
            <p:cNvSpPr>
              <a:spLocks/>
            </p:cNvSpPr>
            <p:nvPr/>
          </p:nvSpPr>
          <p:spPr bwMode="auto">
            <a:xfrm>
              <a:off x="8706294" y="3832973"/>
              <a:ext cx="143728" cy="79216"/>
            </a:xfrm>
            <a:custGeom>
              <a:avLst/>
              <a:gdLst>
                <a:gd name="T0" fmla="*/ 19 w 37"/>
                <a:gd name="T1" fmla="*/ 0 h 22"/>
                <a:gd name="T2" fmla="*/ 20 w 37"/>
                <a:gd name="T3" fmla="*/ 22 h 22"/>
                <a:gd name="T4" fmla="*/ 19 w 37"/>
                <a:gd name="T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22">
                  <a:moveTo>
                    <a:pt x="19" y="0"/>
                  </a:moveTo>
                  <a:cubicBezTo>
                    <a:pt x="35" y="2"/>
                    <a:pt x="37" y="21"/>
                    <a:pt x="20" y="22"/>
                  </a:cubicBezTo>
                  <a:cubicBezTo>
                    <a:pt x="7" y="18"/>
                    <a:pt x="0" y="6"/>
                    <a:pt x="1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/>
            </a:p>
          </p:txBody>
        </p:sp>
        <p:sp>
          <p:nvSpPr>
            <p:cNvPr id="123" name="Freeform 127">
              <a:extLst>
                <a:ext uri="{FF2B5EF4-FFF2-40B4-BE49-F238E27FC236}">
                  <a16:creationId xmlns:a16="http://schemas.microsoft.com/office/drawing/2014/main" id="{F47CDCF1-0A03-41C8-BE91-5D05A7122862}"/>
                </a:ext>
              </a:extLst>
            </p:cNvPr>
            <p:cNvSpPr>
              <a:spLocks/>
            </p:cNvSpPr>
            <p:nvPr/>
          </p:nvSpPr>
          <p:spPr bwMode="auto">
            <a:xfrm>
              <a:off x="9172096" y="3868719"/>
              <a:ext cx="162611" cy="93707"/>
            </a:xfrm>
            <a:custGeom>
              <a:avLst/>
              <a:gdLst>
                <a:gd name="T0" fmla="*/ 28 w 42"/>
                <a:gd name="T1" fmla="*/ 0 h 26"/>
                <a:gd name="T2" fmla="*/ 23 w 42"/>
                <a:gd name="T3" fmla="*/ 26 h 26"/>
                <a:gd name="T4" fmla="*/ 28 w 42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26">
                  <a:moveTo>
                    <a:pt x="28" y="0"/>
                  </a:moveTo>
                  <a:cubicBezTo>
                    <a:pt x="42" y="4"/>
                    <a:pt x="38" y="23"/>
                    <a:pt x="23" y="26"/>
                  </a:cubicBezTo>
                  <a:cubicBezTo>
                    <a:pt x="0" y="26"/>
                    <a:pt x="8" y="5"/>
                    <a:pt x="2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/>
            </a:p>
          </p:txBody>
        </p:sp>
        <p:sp>
          <p:nvSpPr>
            <p:cNvPr id="124" name="Freeform 129">
              <a:extLst>
                <a:ext uri="{FF2B5EF4-FFF2-40B4-BE49-F238E27FC236}">
                  <a16:creationId xmlns:a16="http://schemas.microsoft.com/office/drawing/2014/main" id="{30CFBCB0-7A57-402D-8C00-E4F21A3C7D3D}"/>
                </a:ext>
              </a:extLst>
            </p:cNvPr>
            <p:cNvSpPr>
              <a:spLocks/>
            </p:cNvSpPr>
            <p:nvPr/>
          </p:nvSpPr>
          <p:spPr bwMode="auto">
            <a:xfrm>
              <a:off x="9734415" y="3872581"/>
              <a:ext cx="175200" cy="129453"/>
            </a:xfrm>
            <a:custGeom>
              <a:avLst/>
              <a:gdLst>
                <a:gd name="T0" fmla="*/ 28 w 45"/>
                <a:gd name="T1" fmla="*/ 0 h 36"/>
                <a:gd name="T2" fmla="*/ 42 w 45"/>
                <a:gd name="T3" fmla="*/ 20 h 36"/>
                <a:gd name="T4" fmla="*/ 28 w 45"/>
                <a:gd name="T5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5" h="36">
                  <a:moveTo>
                    <a:pt x="28" y="0"/>
                  </a:moveTo>
                  <a:cubicBezTo>
                    <a:pt x="34" y="1"/>
                    <a:pt x="45" y="11"/>
                    <a:pt x="42" y="20"/>
                  </a:cubicBezTo>
                  <a:cubicBezTo>
                    <a:pt x="25" y="36"/>
                    <a:pt x="0" y="7"/>
                    <a:pt x="2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/>
            </a:p>
          </p:txBody>
        </p:sp>
        <p:sp>
          <p:nvSpPr>
            <p:cNvPr id="125" name="Freeform 133">
              <a:extLst>
                <a:ext uri="{FF2B5EF4-FFF2-40B4-BE49-F238E27FC236}">
                  <a16:creationId xmlns:a16="http://schemas.microsoft.com/office/drawing/2014/main" id="{CBC27996-177D-4469-ABF7-6C964B515BD6}"/>
                </a:ext>
              </a:extLst>
            </p:cNvPr>
            <p:cNvSpPr>
              <a:spLocks/>
            </p:cNvSpPr>
            <p:nvPr/>
          </p:nvSpPr>
          <p:spPr bwMode="auto">
            <a:xfrm>
              <a:off x="9505710" y="3883209"/>
              <a:ext cx="162611" cy="118826"/>
            </a:xfrm>
            <a:custGeom>
              <a:avLst/>
              <a:gdLst>
                <a:gd name="T0" fmla="*/ 25 w 42"/>
                <a:gd name="T1" fmla="*/ 1 h 33"/>
                <a:gd name="T2" fmla="*/ 4 w 42"/>
                <a:gd name="T3" fmla="*/ 19 h 33"/>
                <a:gd name="T4" fmla="*/ 25 w 42"/>
                <a:gd name="T5" fmla="*/ 1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33">
                  <a:moveTo>
                    <a:pt x="25" y="1"/>
                  </a:moveTo>
                  <a:cubicBezTo>
                    <a:pt x="42" y="14"/>
                    <a:pt x="15" y="33"/>
                    <a:pt x="4" y="19"/>
                  </a:cubicBezTo>
                  <a:cubicBezTo>
                    <a:pt x="0" y="6"/>
                    <a:pt x="15" y="0"/>
                    <a:pt x="2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/>
            </a:p>
          </p:txBody>
        </p:sp>
        <p:sp>
          <p:nvSpPr>
            <p:cNvPr id="126" name="Freeform 136">
              <a:extLst>
                <a:ext uri="{FF2B5EF4-FFF2-40B4-BE49-F238E27FC236}">
                  <a16:creationId xmlns:a16="http://schemas.microsoft.com/office/drawing/2014/main" id="{EBE8B724-FF33-4DC6-BBF2-6FEC8A6FC5A9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33368" y="3958373"/>
              <a:ext cx="151070" cy="82115"/>
            </a:xfrm>
            <a:custGeom>
              <a:avLst/>
              <a:gdLst>
                <a:gd name="T0" fmla="*/ 21 w 39"/>
                <a:gd name="T1" fmla="*/ 0 h 23"/>
                <a:gd name="T2" fmla="*/ 22 w 39"/>
                <a:gd name="T3" fmla="*/ 23 h 23"/>
                <a:gd name="T4" fmla="*/ 21 w 39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3">
                  <a:moveTo>
                    <a:pt x="21" y="0"/>
                  </a:moveTo>
                  <a:cubicBezTo>
                    <a:pt x="37" y="0"/>
                    <a:pt x="39" y="22"/>
                    <a:pt x="22" y="23"/>
                  </a:cubicBezTo>
                  <a:cubicBezTo>
                    <a:pt x="7" y="22"/>
                    <a:pt x="0" y="5"/>
                    <a:pt x="2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/>
            </a:p>
          </p:txBody>
        </p:sp>
        <p:sp>
          <p:nvSpPr>
            <p:cNvPr id="127" name="Freeform 137">
              <a:extLst>
                <a:ext uri="{FF2B5EF4-FFF2-40B4-BE49-F238E27FC236}">
                  <a16:creationId xmlns:a16="http://schemas.microsoft.com/office/drawing/2014/main" id="{FC0DF2BD-E240-4BDE-B0BF-C8D82901291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06887" y="3901564"/>
              <a:ext cx="151070" cy="111097"/>
            </a:xfrm>
            <a:custGeom>
              <a:avLst/>
              <a:gdLst>
                <a:gd name="T0" fmla="*/ 23 w 39"/>
                <a:gd name="T1" fmla="*/ 0 h 31"/>
                <a:gd name="T2" fmla="*/ 17 w 39"/>
                <a:gd name="T3" fmla="*/ 26 h 31"/>
                <a:gd name="T4" fmla="*/ 23 w 39"/>
                <a:gd name="T5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31">
                  <a:moveTo>
                    <a:pt x="23" y="0"/>
                  </a:moveTo>
                  <a:cubicBezTo>
                    <a:pt x="39" y="3"/>
                    <a:pt x="39" y="31"/>
                    <a:pt x="17" y="26"/>
                  </a:cubicBezTo>
                  <a:cubicBezTo>
                    <a:pt x="0" y="6"/>
                    <a:pt x="15" y="5"/>
                    <a:pt x="2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/>
            </a:p>
          </p:txBody>
        </p:sp>
        <p:sp>
          <p:nvSpPr>
            <p:cNvPr id="128" name="Freeform 138">
              <a:extLst>
                <a:ext uri="{FF2B5EF4-FFF2-40B4-BE49-F238E27FC236}">
                  <a16:creationId xmlns:a16="http://schemas.microsoft.com/office/drawing/2014/main" id="{CD2F8BDF-AB20-42D5-9544-D2D07FA30A8C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07894" y="3904464"/>
              <a:ext cx="139530" cy="93707"/>
            </a:xfrm>
            <a:custGeom>
              <a:avLst/>
              <a:gdLst>
                <a:gd name="T0" fmla="*/ 21 w 36"/>
                <a:gd name="T1" fmla="*/ 0 h 26"/>
                <a:gd name="T2" fmla="*/ 21 w 36"/>
                <a:gd name="T3" fmla="*/ 26 h 26"/>
                <a:gd name="T4" fmla="*/ 21 w 36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6" h="26">
                  <a:moveTo>
                    <a:pt x="21" y="0"/>
                  </a:moveTo>
                  <a:cubicBezTo>
                    <a:pt x="32" y="4"/>
                    <a:pt x="36" y="23"/>
                    <a:pt x="21" y="26"/>
                  </a:cubicBezTo>
                  <a:cubicBezTo>
                    <a:pt x="1" y="24"/>
                    <a:pt x="0" y="2"/>
                    <a:pt x="2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/>
            </a:p>
          </p:txBody>
        </p:sp>
        <p:sp>
          <p:nvSpPr>
            <p:cNvPr id="129" name="Freeform 139">
              <a:extLst>
                <a:ext uri="{FF2B5EF4-FFF2-40B4-BE49-F238E27FC236}">
                  <a16:creationId xmlns:a16="http://schemas.microsoft.com/office/drawing/2014/main" id="{56A71472-6FA4-424A-A6C8-6A49CEC461C0}"/>
                </a:ext>
              </a:extLst>
            </p:cNvPr>
            <p:cNvSpPr>
              <a:spLocks/>
            </p:cNvSpPr>
            <p:nvPr/>
          </p:nvSpPr>
          <p:spPr bwMode="auto">
            <a:xfrm>
              <a:off x="11909199" y="3912191"/>
              <a:ext cx="155267" cy="103369"/>
            </a:xfrm>
            <a:custGeom>
              <a:avLst/>
              <a:gdLst>
                <a:gd name="T0" fmla="*/ 24 w 40"/>
                <a:gd name="T1" fmla="*/ 0 h 29"/>
                <a:gd name="T2" fmla="*/ 19 w 40"/>
                <a:gd name="T3" fmla="*/ 26 h 29"/>
                <a:gd name="T4" fmla="*/ 24 w 40"/>
                <a:gd name="T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9">
                  <a:moveTo>
                    <a:pt x="24" y="0"/>
                  </a:moveTo>
                  <a:cubicBezTo>
                    <a:pt x="40" y="2"/>
                    <a:pt x="34" y="29"/>
                    <a:pt x="19" y="26"/>
                  </a:cubicBezTo>
                  <a:cubicBezTo>
                    <a:pt x="0" y="19"/>
                    <a:pt x="4" y="2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/>
            </a:p>
          </p:txBody>
        </p:sp>
        <p:sp>
          <p:nvSpPr>
            <p:cNvPr id="130" name="Freeform 142">
              <a:extLst>
                <a:ext uri="{FF2B5EF4-FFF2-40B4-BE49-F238E27FC236}">
                  <a16:creationId xmlns:a16="http://schemas.microsoft.com/office/drawing/2014/main" id="{A947DC75-9B00-4EB5-8911-4F49429C5587}"/>
                </a:ext>
              </a:extLst>
            </p:cNvPr>
            <p:cNvSpPr>
              <a:spLocks/>
            </p:cNvSpPr>
            <p:nvPr/>
          </p:nvSpPr>
          <p:spPr bwMode="auto">
            <a:xfrm>
              <a:off x="9812046" y="3947935"/>
              <a:ext cx="4197" cy="6762"/>
            </a:xfrm>
            <a:custGeom>
              <a:avLst/>
              <a:gdLst>
                <a:gd name="T0" fmla="*/ 0 w 1"/>
                <a:gd name="T1" fmla="*/ 0 h 2"/>
                <a:gd name="T2" fmla="*/ 1 w 1"/>
                <a:gd name="T3" fmla="*/ 2 h 2"/>
                <a:gd name="T4" fmla="*/ 0 w 1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2">
                  <a:moveTo>
                    <a:pt x="0" y="0"/>
                  </a:moveTo>
                  <a:cubicBezTo>
                    <a:pt x="1" y="1"/>
                    <a:pt x="1" y="1"/>
                    <a:pt x="1" y="2"/>
                  </a:cubicBezTo>
                  <a:cubicBezTo>
                    <a:pt x="0" y="2"/>
                    <a:pt x="0" y="1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/>
            </a:p>
          </p:txBody>
        </p:sp>
        <p:sp>
          <p:nvSpPr>
            <p:cNvPr id="131" name="Freeform 143">
              <a:extLst>
                <a:ext uri="{FF2B5EF4-FFF2-40B4-BE49-F238E27FC236}">
                  <a16:creationId xmlns:a16="http://schemas.microsoft.com/office/drawing/2014/main" id="{72033C50-8FF6-49BA-81A6-6951765ECE5B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27955" y="3951797"/>
              <a:ext cx="143728" cy="92743"/>
            </a:xfrm>
            <a:custGeom>
              <a:avLst/>
              <a:gdLst>
                <a:gd name="T0" fmla="*/ 21 w 37"/>
                <a:gd name="T1" fmla="*/ 0 h 26"/>
                <a:gd name="T2" fmla="*/ 22 w 37"/>
                <a:gd name="T3" fmla="*/ 26 h 26"/>
                <a:gd name="T4" fmla="*/ 21 w 37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26">
                  <a:moveTo>
                    <a:pt x="21" y="0"/>
                  </a:moveTo>
                  <a:cubicBezTo>
                    <a:pt x="32" y="2"/>
                    <a:pt x="37" y="23"/>
                    <a:pt x="22" y="26"/>
                  </a:cubicBezTo>
                  <a:cubicBezTo>
                    <a:pt x="3" y="26"/>
                    <a:pt x="0" y="1"/>
                    <a:pt x="2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/>
            </a:p>
          </p:txBody>
        </p:sp>
        <p:sp>
          <p:nvSpPr>
            <p:cNvPr id="132" name="Freeform 144">
              <a:extLst>
                <a:ext uri="{FF2B5EF4-FFF2-40B4-BE49-F238E27FC236}">
                  <a16:creationId xmlns:a16="http://schemas.microsoft.com/office/drawing/2014/main" id="{0639039D-90D7-4734-90B8-0DE02B4EECBD}"/>
                </a:ext>
              </a:extLst>
            </p:cNvPr>
            <p:cNvSpPr>
              <a:spLocks/>
            </p:cNvSpPr>
            <p:nvPr/>
          </p:nvSpPr>
          <p:spPr bwMode="auto">
            <a:xfrm>
              <a:off x="11345833" y="3947935"/>
              <a:ext cx="167855" cy="107233"/>
            </a:xfrm>
            <a:custGeom>
              <a:avLst/>
              <a:gdLst>
                <a:gd name="T0" fmla="*/ 28 w 43"/>
                <a:gd name="T1" fmla="*/ 2 h 30"/>
                <a:gd name="T2" fmla="*/ 41 w 43"/>
                <a:gd name="T3" fmla="*/ 20 h 30"/>
                <a:gd name="T4" fmla="*/ 28 w 43"/>
                <a:gd name="T5" fmla="*/ 2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" h="30">
                  <a:moveTo>
                    <a:pt x="28" y="2"/>
                  </a:moveTo>
                  <a:cubicBezTo>
                    <a:pt x="36" y="0"/>
                    <a:pt x="43" y="12"/>
                    <a:pt x="41" y="20"/>
                  </a:cubicBezTo>
                  <a:cubicBezTo>
                    <a:pt x="24" y="30"/>
                    <a:pt x="0" y="14"/>
                    <a:pt x="28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/>
            </a:p>
          </p:txBody>
        </p:sp>
        <p:sp>
          <p:nvSpPr>
            <p:cNvPr id="133" name="Freeform 145">
              <a:extLst>
                <a:ext uri="{FF2B5EF4-FFF2-40B4-BE49-F238E27FC236}">
                  <a16:creationId xmlns:a16="http://schemas.microsoft.com/office/drawing/2014/main" id="{2102A61C-4B1F-4ECC-97B8-9FF892C33A78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94469" y="3954698"/>
              <a:ext cx="143728" cy="79216"/>
            </a:xfrm>
            <a:custGeom>
              <a:avLst/>
              <a:gdLst>
                <a:gd name="T0" fmla="*/ 19 w 37"/>
                <a:gd name="T1" fmla="*/ 0 h 22"/>
                <a:gd name="T2" fmla="*/ 19 w 37"/>
                <a:gd name="T3" fmla="*/ 22 h 22"/>
                <a:gd name="T4" fmla="*/ 19 w 37"/>
                <a:gd name="T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22">
                  <a:moveTo>
                    <a:pt x="19" y="0"/>
                  </a:moveTo>
                  <a:cubicBezTo>
                    <a:pt x="35" y="1"/>
                    <a:pt x="37" y="22"/>
                    <a:pt x="19" y="22"/>
                  </a:cubicBezTo>
                  <a:cubicBezTo>
                    <a:pt x="6" y="18"/>
                    <a:pt x="0" y="4"/>
                    <a:pt x="1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/>
            </a:p>
          </p:txBody>
        </p:sp>
        <p:sp>
          <p:nvSpPr>
            <p:cNvPr id="134" name="Freeform 10">
              <a:extLst>
                <a:ext uri="{FF2B5EF4-FFF2-40B4-BE49-F238E27FC236}">
                  <a16:creationId xmlns:a16="http://schemas.microsoft.com/office/drawing/2014/main" id="{2FE09F24-3EB3-4317-AA5A-F53EAEA66A91}"/>
                </a:ext>
              </a:extLst>
            </p:cNvPr>
            <p:cNvSpPr>
              <a:spLocks/>
            </p:cNvSpPr>
            <p:nvPr/>
          </p:nvSpPr>
          <p:spPr bwMode="auto">
            <a:xfrm>
              <a:off x="158264" y="3024903"/>
              <a:ext cx="163660" cy="104334"/>
            </a:xfrm>
            <a:custGeom>
              <a:avLst/>
              <a:gdLst>
                <a:gd name="T0" fmla="*/ 22 w 42"/>
                <a:gd name="T1" fmla="*/ 0 h 29"/>
                <a:gd name="T2" fmla="*/ 14 w 42"/>
                <a:gd name="T3" fmla="*/ 25 h 29"/>
                <a:gd name="T4" fmla="*/ 22 w 42"/>
                <a:gd name="T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29">
                  <a:moveTo>
                    <a:pt x="22" y="0"/>
                  </a:moveTo>
                  <a:cubicBezTo>
                    <a:pt x="42" y="7"/>
                    <a:pt x="28" y="29"/>
                    <a:pt x="14" y="25"/>
                  </a:cubicBezTo>
                  <a:cubicBezTo>
                    <a:pt x="0" y="18"/>
                    <a:pt x="8" y="1"/>
                    <a:pt x="2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/>
            </a:p>
          </p:txBody>
        </p:sp>
        <p:sp>
          <p:nvSpPr>
            <p:cNvPr id="135" name="Freeform 15">
              <a:extLst>
                <a:ext uri="{FF2B5EF4-FFF2-40B4-BE49-F238E27FC236}">
                  <a16:creationId xmlns:a16="http://schemas.microsoft.com/office/drawing/2014/main" id="{3185B3C6-4AF2-478D-B381-5EA86DF79561}"/>
                </a:ext>
              </a:extLst>
            </p:cNvPr>
            <p:cNvSpPr>
              <a:spLocks/>
            </p:cNvSpPr>
            <p:nvPr/>
          </p:nvSpPr>
          <p:spPr bwMode="auto">
            <a:xfrm>
              <a:off x="767792" y="3039394"/>
              <a:ext cx="143728" cy="85979"/>
            </a:xfrm>
            <a:custGeom>
              <a:avLst/>
              <a:gdLst>
                <a:gd name="T0" fmla="*/ 16 w 37"/>
                <a:gd name="T1" fmla="*/ 0 h 24"/>
                <a:gd name="T2" fmla="*/ 11 w 37"/>
                <a:gd name="T3" fmla="*/ 24 h 24"/>
                <a:gd name="T4" fmla="*/ 16 w 37"/>
                <a:gd name="T5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24">
                  <a:moveTo>
                    <a:pt x="16" y="0"/>
                  </a:moveTo>
                  <a:cubicBezTo>
                    <a:pt x="37" y="6"/>
                    <a:pt x="30" y="20"/>
                    <a:pt x="11" y="24"/>
                  </a:cubicBezTo>
                  <a:cubicBezTo>
                    <a:pt x="0" y="17"/>
                    <a:pt x="5" y="3"/>
                    <a:pt x="1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/>
            </a:p>
          </p:txBody>
        </p:sp>
        <p:sp>
          <p:nvSpPr>
            <p:cNvPr id="136" name="Freeform 18">
              <a:extLst>
                <a:ext uri="{FF2B5EF4-FFF2-40B4-BE49-F238E27FC236}">
                  <a16:creationId xmlns:a16="http://schemas.microsoft.com/office/drawing/2014/main" id="{7D65D08C-E96B-4CE4-AD8F-7A8D50458704}"/>
                </a:ext>
              </a:extLst>
            </p:cNvPr>
            <p:cNvSpPr>
              <a:spLocks/>
            </p:cNvSpPr>
            <p:nvPr/>
          </p:nvSpPr>
          <p:spPr bwMode="auto">
            <a:xfrm>
              <a:off x="457259" y="3022005"/>
              <a:ext cx="163660" cy="92743"/>
            </a:xfrm>
            <a:custGeom>
              <a:avLst/>
              <a:gdLst>
                <a:gd name="T0" fmla="*/ 6 w 42"/>
                <a:gd name="T1" fmla="*/ 6 h 26"/>
                <a:gd name="T2" fmla="*/ 21 w 42"/>
                <a:gd name="T3" fmla="*/ 26 h 26"/>
                <a:gd name="T4" fmla="*/ 6 w 42"/>
                <a:gd name="T5" fmla="*/ 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26">
                  <a:moveTo>
                    <a:pt x="6" y="6"/>
                  </a:moveTo>
                  <a:cubicBezTo>
                    <a:pt x="25" y="0"/>
                    <a:pt x="42" y="17"/>
                    <a:pt x="21" y="26"/>
                  </a:cubicBezTo>
                  <a:cubicBezTo>
                    <a:pt x="9" y="26"/>
                    <a:pt x="0" y="16"/>
                    <a:pt x="6" y="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/>
            </a:p>
          </p:txBody>
        </p:sp>
        <p:sp>
          <p:nvSpPr>
            <p:cNvPr id="137" name="Freeform 19">
              <a:extLst>
                <a:ext uri="{FF2B5EF4-FFF2-40B4-BE49-F238E27FC236}">
                  <a16:creationId xmlns:a16="http://schemas.microsoft.com/office/drawing/2014/main" id="{934DB53A-37C8-4E5D-8025-F24D4EEE91D7}"/>
                </a:ext>
              </a:extLst>
            </p:cNvPr>
            <p:cNvSpPr>
              <a:spLocks/>
            </p:cNvSpPr>
            <p:nvPr/>
          </p:nvSpPr>
          <p:spPr bwMode="auto">
            <a:xfrm>
              <a:off x="2456843" y="3047122"/>
              <a:ext cx="147925" cy="82115"/>
            </a:xfrm>
            <a:custGeom>
              <a:avLst/>
              <a:gdLst>
                <a:gd name="T0" fmla="*/ 16 w 38"/>
                <a:gd name="T1" fmla="*/ 0 h 23"/>
                <a:gd name="T2" fmla="*/ 10 w 38"/>
                <a:gd name="T3" fmla="*/ 23 h 23"/>
                <a:gd name="T4" fmla="*/ 16 w 38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" h="23">
                  <a:moveTo>
                    <a:pt x="16" y="0"/>
                  </a:moveTo>
                  <a:cubicBezTo>
                    <a:pt x="38" y="8"/>
                    <a:pt x="31" y="18"/>
                    <a:pt x="10" y="23"/>
                  </a:cubicBezTo>
                  <a:cubicBezTo>
                    <a:pt x="0" y="16"/>
                    <a:pt x="4" y="3"/>
                    <a:pt x="1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/>
            </a:p>
          </p:txBody>
        </p:sp>
        <p:sp>
          <p:nvSpPr>
            <p:cNvPr id="138" name="Freeform 20">
              <a:extLst>
                <a:ext uri="{FF2B5EF4-FFF2-40B4-BE49-F238E27FC236}">
                  <a16:creationId xmlns:a16="http://schemas.microsoft.com/office/drawing/2014/main" id="{4EBCF0DD-E59A-45F2-A276-9F158E477819}"/>
                </a:ext>
              </a:extLst>
            </p:cNvPr>
            <p:cNvSpPr>
              <a:spLocks/>
            </p:cNvSpPr>
            <p:nvPr/>
          </p:nvSpPr>
          <p:spPr bwMode="auto">
            <a:xfrm>
              <a:off x="2693941" y="3057748"/>
              <a:ext cx="152120" cy="92743"/>
            </a:xfrm>
            <a:custGeom>
              <a:avLst/>
              <a:gdLst>
                <a:gd name="T0" fmla="*/ 24 w 39"/>
                <a:gd name="T1" fmla="*/ 0 h 26"/>
                <a:gd name="T2" fmla="*/ 20 w 39"/>
                <a:gd name="T3" fmla="*/ 26 h 26"/>
                <a:gd name="T4" fmla="*/ 24 w 39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6">
                  <a:moveTo>
                    <a:pt x="24" y="0"/>
                  </a:moveTo>
                  <a:cubicBezTo>
                    <a:pt x="39" y="3"/>
                    <a:pt x="36" y="26"/>
                    <a:pt x="20" y="26"/>
                  </a:cubicBezTo>
                  <a:cubicBezTo>
                    <a:pt x="0" y="18"/>
                    <a:pt x="3" y="3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/>
            </a:p>
          </p:txBody>
        </p:sp>
        <p:sp>
          <p:nvSpPr>
            <p:cNvPr id="139" name="Freeform 22">
              <a:extLst>
                <a:ext uri="{FF2B5EF4-FFF2-40B4-BE49-F238E27FC236}">
                  <a16:creationId xmlns:a16="http://schemas.microsoft.com/office/drawing/2014/main" id="{A0CFC832-E471-471E-AD06-326E8456FDD3}"/>
                </a:ext>
              </a:extLst>
            </p:cNvPr>
            <p:cNvSpPr>
              <a:spLocks/>
            </p:cNvSpPr>
            <p:nvPr/>
          </p:nvSpPr>
          <p:spPr bwMode="auto">
            <a:xfrm>
              <a:off x="1308079" y="3068377"/>
              <a:ext cx="178347" cy="117858"/>
            </a:xfrm>
            <a:custGeom>
              <a:avLst/>
              <a:gdLst>
                <a:gd name="T0" fmla="*/ 26 w 46"/>
                <a:gd name="T1" fmla="*/ 0 h 33"/>
                <a:gd name="T2" fmla="*/ 38 w 46"/>
                <a:gd name="T3" fmla="*/ 22 h 33"/>
                <a:gd name="T4" fmla="*/ 26 w 46"/>
                <a:gd name="T5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6" h="33">
                  <a:moveTo>
                    <a:pt x="26" y="0"/>
                  </a:moveTo>
                  <a:cubicBezTo>
                    <a:pt x="29" y="0"/>
                    <a:pt x="46" y="16"/>
                    <a:pt x="38" y="22"/>
                  </a:cubicBezTo>
                  <a:cubicBezTo>
                    <a:pt x="16" y="33"/>
                    <a:pt x="0" y="5"/>
                    <a:pt x="2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/>
            </a:p>
          </p:txBody>
        </p:sp>
        <p:sp>
          <p:nvSpPr>
            <p:cNvPr id="140" name="Freeform 23">
              <a:extLst>
                <a:ext uri="{FF2B5EF4-FFF2-40B4-BE49-F238E27FC236}">
                  <a16:creationId xmlns:a16="http://schemas.microsoft.com/office/drawing/2014/main" id="{AA287C51-1371-467E-84CA-F876BC7CCB99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5247" y="3072240"/>
              <a:ext cx="159463" cy="96607"/>
            </a:xfrm>
            <a:custGeom>
              <a:avLst/>
              <a:gdLst>
                <a:gd name="T0" fmla="*/ 19 w 41"/>
                <a:gd name="T1" fmla="*/ 0 h 27"/>
                <a:gd name="T2" fmla="*/ 8 w 41"/>
                <a:gd name="T3" fmla="*/ 20 h 27"/>
                <a:gd name="T4" fmla="*/ 19 w 41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27">
                  <a:moveTo>
                    <a:pt x="19" y="0"/>
                  </a:moveTo>
                  <a:cubicBezTo>
                    <a:pt x="41" y="10"/>
                    <a:pt x="28" y="27"/>
                    <a:pt x="8" y="20"/>
                  </a:cubicBezTo>
                  <a:cubicBezTo>
                    <a:pt x="0" y="8"/>
                    <a:pt x="7" y="2"/>
                    <a:pt x="1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/>
            </a:p>
          </p:txBody>
        </p:sp>
        <p:sp>
          <p:nvSpPr>
            <p:cNvPr id="141" name="Freeform 26">
              <a:extLst>
                <a:ext uri="{FF2B5EF4-FFF2-40B4-BE49-F238E27FC236}">
                  <a16:creationId xmlns:a16="http://schemas.microsoft.com/office/drawing/2014/main" id="{7A8E06B9-D78E-4D5C-901A-C0F47F06D5E6}"/>
                </a:ext>
              </a:extLst>
            </p:cNvPr>
            <p:cNvSpPr>
              <a:spLocks/>
            </p:cNvSpPr>
            <p:nvPr/>
          </p:nvSpPr>
          <p:spPr bwMode="auto">
            <a:xfrm>
              <a:off x="1630154" y="3093493"/>
              <a:ext cx="151070" cy="92743"/>
            </a:xfrm>
            <a:custGeom>
              <a:avLst/>
              <a:gdLst>
                <a:gd name="T0" fmla="*/ 24 w 39"/>
                <a:gd name="T1" fmla="*/ 0 h 26"/>
                <a:gd name="T2" fmla="*/ 20 w 39"/>
                <a:gd name="T3" fmla="*/ 25 h 26"/>
                <a:gd name="T4" fmla="*/ 24 w 39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6">
                  <a:moveTo>
                    <a:pt x="24" y="0"/>
                  </a:moveTo>
                  <a:cubicBezTo>
                    <a:pt x="39" y="2"/>
                    <a:pt x="36" y="26"/>
                    <a:pt x="20" y="25"/>
                  </a:cubicBezTo>
                  <a:cubicBezTo>
                    <a:pt x="0" y="18"/>
                    <a:pt x="3" y="3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/>
            </a:p>
          </p:txBody>
        </p:sp>
        <p:sp>
          <p:nvSpPr>
            <p:cNvPr id="142" name="Freeform 27">
              <a:extLst>
                <a:ext uri="{FF2B5EF4-FFF2-40B4-BE49-F238E27FC236}">
                  <a16:creationId xmlns:a16="http://schemas.microsoft.com/office/drawing/2014/main" id="{FE19EA1B-738B-40CD-92CD-A0E2B8BC99E5}"/>
                </a:ext>
              </a:extLst>
            </p:cNvPr>
            <p:cNvSpPr>
              <a:spLocks/>
            </p:cNvSpPr>
            <p:nvPr/>
          </p:nvSpPr>
          <p:spPr bwMode="auto">
            <a:xfrm>
              <a:off x="2154702" y="3093493"/>
              <a:ext cx="155267" cy="111097"/>
            </a:xfrm>
            <a:custGeom>
              <a:avLst/>
              <a:gdLst>
                <a:gd name="T0" fmla="*/ 22 w 40"/>
                <a:gd name="T1" fmla="*/ 0 h 31"/>
                <a:gd name="T2" fmla="*/ 16 w 40"/>
                <a:gd name="T3" fmla="*/ 25 h 31"/>
                <a:gd name="T4" fmla="*/ 22 w 40"/>
                <a:gd name="T5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31">
                  <a:moveTo>
                    <a:pt x="22" y="0"/>
                  </a:moveTo>
                  <a:cubicBezTo>
                    <a:pt x="39" y="3"/>
                    <a:pt x="40" y="31"/>
                    <a:pt x="16" y="25"/>
                  </a:cubicBezTo>
                  <a:cubicBezTo>
                    <a:pt x="0" y="7"/>
                    <a:pt x="13" y="4"/>
                    <a:pt x="2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/>
            </a:p>
          </p:txBody>
        </p:sp>
        <p:sp>
          <p:nvSpPr>
            <p:cNvPr id="143" name="Freeform 28">
              <a:extLst>
                <a:ext uri="{FF2B5EF4-FFF2-40B4-BE49-F238E27FC236}">
                  <a16:creationId xmlns:a16="http://schemas.microsoft.com/office/drawing/2014/main" id="{C2120481-044E-450F-985C-22FB5F322FF7}"/>
                </a:ext>
              </a:extLst>
            </p:cNvPr>
            <p:cNvSpPr>
              <a:spLocks/>
            </p:cNvSpPr>
            <p:nvPr/>
          </p:nvSpPr>
          <p:spPr bwMode="auto">
            <a:xfrm>
              <a:off x="1878791" y="3125373"/>
              <a:ext cx="151070" cy="82115"/>
            </a:xfrm>
            <a:custGeom>
              <a:avLst/>
              <a:gdLst>
                <a:gd name="T0" fmla="*/ 16 w 39"/>
                <a:gd name="T1" fmla="*/ 0 h 23"/>
                <a:gd name="T2" fmla="*/ 11 w 39"/>
                <a:gd name="T3" fmla="*/ 23 h 23"/>
                <a:gd name="T4" fmla="*/ 16 w 39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3">
                  <a:moveTo>
                    <a:pt x="16" y="0"/>
                  </a:moveTo>
                  <a:cubicBezTo>
                    <a:pt x="39" y="7"/>
                    <a:pt x="31" y="17"/>
                    <a:pt x="11" y="23"/>
                  </a:cubicBezTo>
                  <a:cubicBezTo>
                    <a:pt x="0" y="16"/>
                    <a:pt x="4" y="2"/>
                    <a:pt x="1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/>
            </a:p>
          </p:txBody>
        </p:sp>
        <p:sp>
          <p:nvSpPr>
            <p:cNvPr id="144" name="Freeform 30">
              <a:extLst>
                <a:ext uri="{FF2B5EF4-FFF2-40B4-BE49-F238E27FC236}">
                  <a16:creationId xmlns:a16="http://schemas.microsoft.com/office/drawing/2014/main" id="{73B35875-6130-4746-9195-CE716C4EB037}"/>
                </a:ext>
              </a:extLst>
            </p:cNvPr>
            <p:cNvSpPr>
              <a:spLocks/>
            </p:cNvSpPr>
            <p:nvPr/>
          </p:nvSpPr>
          <p:spPr bwMode="auto">
            <a:xfrm>
              <a:off x="1369975" y="3143729"/>
              <a:ext cx="11540" cy="6762"/>
            </a:xfrm>
            <a:custGeom>
              <a:avLst/>
              <a:gdLst>
                <a:gd name="T0" fmla="*/ 1 w 3"/>
                <a:gd name="T1" fmla="*/ 0 h 2"/>
                <a:gd name="T2" fmla="*/ 2 w 3"/>
                <a:gd name="T3" fmla="*/ 2 h 2"/>
                <a:gd name="T4" fmla="*/ 1 w 3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2">
                  <a:moveTo>
                    <a:pt x="1" y="0"/>
                  </a:moveTo>
                  <a:cubicBezTo>
                    <a:pt x="2" y="1"/>
                    <a:pt x="3" y="2"/>
                    <a:pt x="2" y="2"/>
                  </a:cubicBezTo>
                  <a:cubicBezTo>
                    <a:pt x="1" y="2"/>
                    <a:pt x="0" y="1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/>
            </a:p>
          </p:txBody>
        </p:sp>
        <p:sp>
          <p:nvSpPr>
            <p:cNvPr id="145" name="Freeform 43">
              <a:extLst>
                <a:ext uri="{FF2B5EF4-FFF2-40B4-BE49-F238E27FC236}">
                  <a16:creationId xmlns:a16="http://schemas.microsoft.com/office/drawing/2014/main" id="{F85390F9-0DF0-432E-B71F-51C0554B18E0}"/>
                </a:ext>
              </a:extLst>
            </p:cNvPr>
            <p:cNvSpPr>
              <a:spLocks/>
            </p:cNvSpPr>
            <p:nvPr/>
          </p:nvSpPr>
          <p:spPr bwMode="auto">
            <a:xfrm>
              <a:off x="986006" y="3362058"/>
              <a:ext cx="169954" cy="88879"/>
            </a:xfrm>
            <a:custGeom>
              <a:avLst/>
              <a:gdLst>
                <a:gd name="T0" fmla="*/ 28 w 44"/>
                <a:gd name="T1" fmla="*/ 0 h 25"/>
                <a:gd name="T2" fmla="*/ 25 w 44"/>
                <a:gd name="T3" fmla="*/ 25 h 25"/>
                <a:gd name="T4" fmla="*/ 28 w 44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25">
                  <a:moveTo>
                    <a:pt x="28" y="0"/>
                  </a:moveTo>
                  <a:cubicBezTo>
                    <a:pt x="44" y="2"/>
                    <a:pt x="38" y="22"/>
                    <a:pt x="25" y="25"/>
                  </a:cubicBezTo>
                  <a:cubicBezTo>
                    <a:pt x="0" y="25"/>
                    <a:pt x="9" y="5"/>
                    <a:pt x="2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/>
            </a:p>
          </p:txBody>
        </p:sp>
        <p:sp>
          <p:nvSpPr>
            <p:cNvPr id="146" name="Freeform 51">
              <a:extLst>
                <a:ext uri="{FF2B5EF4-FFF2-40B4-BE49-F238E27FC236}">
                  <a16:creationId xmlns:a16="http://schemas.microsoft.com/office/drawing/2014/main" id="{2993E8F7-8E0B-4D6C-A5A2-F7CED35F24BE}"/>
                </a:ext>
              </a:extLst>
            </p:cNvPr>
            <p:cNvSpPr>
              <a:spLocks/>
            </p:cNvSpPr>
            <p:nvPr/>
          </p:nvSpPr>
          <p:spPr bwMode="auto">
            <a:xfrm>
              <a:off x="1194777" y="3401668"/>
              <a:ext cx="136383" cy="107233"/>
            </a:xfrm>
            <a:custGeom>
              <a:avLst/>
              <a:gdLst>
                <a:gd name="T0" fmla="*/ 19 w 35"/>
                <a:gd name="T1" fmla="*/ 0 h 30"/>
                <a:gd name="T2" fmla="*/ 33 w 35"/>
                <a:gd name="T3" fmla="*/ 15 h 30"/>
                <a:gd name="T4" fmla="*/ 25 w 35"/>
                <a:gd name="T5" fmla="*/ 19 h 30"/>
                <a:gd name="T6" fmla="*/ 19 w 35"/>
                <a:gd name="T7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5" h="30">
                  <a:moveTo>
                    <a:pt x="19" y="0"/>
                  </a:moveTo>
                  <a:cubicBezTo>
                    <a:pt x="26" y="0"/>
                    <a:pt x="35" y="8"/>
                    <a:pt x="33" y="15"/>
                  </a:cubicBezTo>
                  <a:cubicBezTo>
                    <a:pt x="30" y="12"/>
                    <a:pt x="27" y="17"/>
                    <a:pt x="25" y="19"/>
                  </a:cubicBezTo>
                  <a:cubicBezTo>
                    <a:pt x="7" y="30"/>
                    <a:pt x="0" y="5"/>
                    <a:pt x="1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/>
            </a:p>
          </p:txBody>
        </p:sp>
        <p:sp>
          <p:nvSpPr>
            <p:cNvPr id="147" name="Freeform 52">
              <a:extLst>
                <a:ext uri="{FF2B5EF4-FFF2-40B4-BE49-F238E27FC236}">
                  <a16:creationId xmlns:a16="http://schemas.microsoft.com/office/drawing/2014/main" id="{8B8132C3-2B17-43D5-9D17-6D074E89E72F}"/>
                </a:ext>
              </a:extLst>
            </p:cNvPr>
            <p:cNvSpPr>
              <a:spLocks/>
            </p:cNvSpPr>
            <p:nvPr/>
          </p:nvSpPr>
          <p:spPr bwMode="auto">
            <a:xfrm>
              <a:off x="519156" y="3408428"/>
              <a:ext cx="140580" cy="96607"/>
            </a:xfrm>
            <a:custGeom>
              <a:avLst/>
              <a:gdLst>
                <a:gd name="T0" fmla="*/ 21 w 36"/>
                <a:gd name="T1" fmla="*/ 0 h 27"/>
                <a:gd name="T2" fmla="*/ 22 w 36"/>
                <a:gd name="T3" fmla="*/ 27 h 27"/>
                <a:gd name="T4" fmla="*/ 21 w 36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6" h="27">
                  <a:moveTo>
                    <a:pt x="21" y="0"/>
                  </a:moveTo>
                  <a:cubicBezTo>
                    <a:pt x="33" y="3"/>
                    <a:pt x="36" y="23"/>
                    <a:pt x="22" y="27"/>
                  </a:cubicBezTo>
                  <a:cubicBezTo>
                    <a:pt x="3" y="25"/>
                    <a:pt x="0" y="1"/>
                    <a:pt x="2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/>
            </a:p>
          </p:txBody>
        </p:sp>
        <p:sp>
          <p:nvSpPr>
            <p:cNvPr id="148" name="Freeform 53">
              <a:extLst>
                <a:ext uri="{FF2B5EF4-FFF2-40B4-BE49-F238E27FC236}">
                  <a16:creationId xmlns:a16="http://schemas.microsoft.com/office/drawing/2014/main" id="{7494A521-4B4F-4BD0-AA35-B077701F1F1A}"/>
                </a:ext>
              </a:extLst>
            </p:cNvPr>
            <p:cNvSpPr>
              <a:spLocks/>
            </p:cNvSpPr>
            <p:nvPr/>
          </p:nvSpPr>
          <p:spPr bwMode="auto">
            <a:xfrm>
              <a:off x="1463345" y="3415192"/>
              <a:ext cx="151070" cy="93707"/>
            </a:xfrm>
            <a:custGeom>
              <a:avLst/>
              <a:gdLst>
                <a:gd name="T0" fmla="*/ 24 w 39"/>
                <a:gd name="T1" fmla="*/ 0 h 26"/>
                <a:gd name="T2" fmla="*/ 20 w 39"/>
                <a:gd name="T3" fmla="*/ 26 h 26"/>
                <a:gd name="T4" fmla="*/ 24 w 39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6">
                  <a:moveTo>
                    <a:pt x="24" y="0"/>
                  </a:moveTo>
                  <a:cubicBezTo>
                    <a:pt x="39" y="3"/>
                    <a:pt x="36" y="26"/>
                    <a:pt x="20" y="26"/>
                  </a:cubicBezTo>
                  <a:cubicBezTo>
                    <a:pt x="0" y="18"/>
                    <a:pt x="3" y="3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/>
            </a:p>
          </p:txBody>
        </p:sp>
        <p:sp>
          <p:nvSpPr>
            <p:cNvPr id="149" name="Freeform 54">
              <a:extLst>
                <a:ext uri="{FF2B5EF4-FFF2-40B4-BE49-F238E27FC236}">
                  <a16:creationId xmlns:a16="http://schemas.microsoft.com/office/drawing/2014/main" id="{1864B445-DB2E-4F3A-8ECB-40DEF82CEE9E}"/>
                </a:ext>
              </a:extLst>
            </p:cNvPr>
            <p:cNvSpPr>
              <a:spLocks/>
            </p:cNvSpPr>
            <p:nvPr/>
          </p:nvSpPr>
          <p:spPr bwMode="auto">
            <a:xfrm>
              <a:off x="717434" y="3412293"/>
              <a:ext cx="159463" cy="124621"/>
            </a:xfrm>
            <a:custGeom>
              <a:avLst/>
              <a:gdLst>
                <a:gd name="T0" fmla="*/ 28 w 41"/>
                <a:gd name="T1" fmla="*/ 2 h 35"/>
                <a:gd name="T2" fmla="*/ 40 w 41"/>
                <a:gd name="T3" fmla="*/ 21 h 35"/>
                <a:gd name="T4" fmla="*/ 28 w 41"/>
                <a:gd name="T5" fmla="*/ 2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35">
                  <a:moveTo>
                    <a:pt x="28" y="2"/>
                  </a:moveTo>
                  <a:cubicBezTo>
                    <a:pt x="37" y="0"/>
                    <a:pt x="41" y="13"/>
                    <a:pt x="40" y="21"/>
                  </a:cubicBezTo>
                  <a:cubicBezTo>
                    <a:pt x="22" y="35"/>
                    <a:pt x="0" y="10"/>
                    <a:pt x="28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/>
            </a:p>
          </p:txBody>
        </p:sp>
        <p:sp>
          <p:nvSpPr>
            <p:cNvPr id="150" name="Freeform 55">
              <a:extLst>
                <a:ext uri="{FF2B5EF4-FFF2-40B4-BE49-F238E27FC236}">
                  <a16:creationId xmlns:a16="http://schemas.microsoft.com/office/drawing/2014/main" id="{9BAED4DF-F8D5-4B4C-9357-9DC5AE947515}"/>
                </a:ext>
              </a:extLst>
            </p:cNvPr>
            <p:cNvSpPr>
              <a:spLocks/>
            </p:cNvSpPr>
            <p:nvPr/>
          </p:nvSpPr>
          <p:spPr bwMode="auto">
            <a:xfrm>
              <a:off x="1703589" y="3419055"/>
              <a:ext cx="155267" cy="82115"/>
            </a:xfrm>
            <a:custGeom>
              <a:avLst/>
              <a:gdLst>
                <a:gd name="T0" fmla="*/ 24 w 40"/>
                <a:gd name="T1" fmla="*/ 0 h 23"/>
                <a:gd name="T2" fmla="*/ 25 w 40"/>
                <a:gd name="T3" fmla="*/ 23 h 23"/>
                <a:gd name="T4" fmla="*/ 24 w 40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3">
                  <a:moveTo>
                    <a:pt x="24" y="0"/>
                  </a:moveTo>
                  <a:cubicBezTo>
                    <a:pt x="40" y="0"/>
                    <a:pt x="38" y="20"/>
                    <a:pt x="25" y="23"/>
                  </a:cubicBezTo>
                  <a:cubicBezTo>
                    <a:pt x="0" y="22"/>
                    <a:pt x="6" y="3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/>
            </a:p>
          </p:txBody>
        </p:sp>
        <p:sp>
          <p:nvSpPr>
            <p:cNvPr id="151" name="Freeform 56">
              <a:extLst>
                <a:ext uri="{FF2B5EF4-FFF2-40B4-BE49-F238E27FC236}">
                  <a16:creationId xmlns:a16="http://schemas.microsoft.com/office/drawing/2014/main" id="{1B9E9A54-96EC-4F83-ABDD-4421D7D82F28}"/>
                </a:ext>
              </a:extLst>
            </p:cNvPr>
            <p:cNvSpPr>
              <a:spLocks/>
            </p:cNvSpPr>
            <p:nvPr/>
          </p:nvSpPr>
          <p:spPr bwMode="auto">
            <a:xfrm>
              <a:off x="2767596" y="3450937"/>
              <a:ext cx="152120" cy="85979"/>
            </a:xfrm>
            <a:custGeom>
              <a:avLst/>
              <a:gdLst>
                <a:gd name="T0" fmla="*/ 21 w 39"/>
                <a:gd name="T1" fmla="*/ 0 h 24"/>
                <a:gd name="T2" fmla="*/ 22 w 39"/>
                <a:gd name="T3" fmla="*/ 24 h 24"/>
                <a:gd name="T4" fmla="*/ 21 w 39"/>
                <a:gd name="T5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4">
                  <a:moveTo>
                    <a:pt x="21" y="0"/>
                  </a:moveTo>
                  <a:cubicBezTo>
                    <a:pt x="37" y="0"/>
                    <a:pt x="39" y="23"/>
                    <a:pt x="22" y="24"/>
                  </a:cubicBezTo>
                  <a:cubicBezTo>
                    <a:pt x="7" y="22"/>
                    <a:pt x="0" y="5"/>
                    <a:pt x="2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/>
            </a:p>
          </p:txBody>
        </p:sp>
        <p:sp>
          <p:nvSpPr>
            <p:cNvPr id="152" name="Freeform 57">
              <a:extLst>
                <a:ext uri="{FF2B5EF4-FFF2-40B4-BE49-F238E27FC236}">
                  <a16:creationId xmlns:a16="http://schemas.microsoft.com/office/drawing/2014/main" id="{A51C7DE7-B101-44C2-8840-5C786545C0FD}"/>
                </a:ext>
              </a:extLst>
            </p:cNvPr>
            <p:cNvSpPr>
              <a:spLocks/>
            </p:cNvSpPr>
            <p:nvPr/>
          </p:nvSpPr>
          <p:spPr bwMode="auto">
            <a:xfrm>
              <a:off x="1960620" y="3415192"/>
              <a:ext cx="166807" cy="111097"/>
            </a:xfrm>
            <a:custGeom>
              <a:avLst/>
              <a:gdLst>
                <a:gd name="T0" fmla="*/ 27 w 43"/>
                <a:gd name="T1" fmla="*/ 3 h 31"/>
                <a:gd name="T2" fmla="*/ 40 w 43"/>
                <a:gd name="T3" fmla="*/ 23 h 31"/>
                <a:gd name="T4" fmla="*/ 27 w 43"/>
                <a:gd name="T5" fmla="*/ 3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" h="31">
                  <a:moveTo>
                    <a:pt x="27" y="3"/>
                  </a:moveTo>
                  <a:cubicBezTo>
                    <a:pt x="35" y="0"/>
                    <a:pt x="43" y="17"/>
                    <a:pt x="40" y="23"/>
                  </a:cubicBezTo>
                  <a:cubicBezTo>
                    <a:pt x="21" y="31"/>
                    <a:pt x="0" y="15"/>
                    <a:pt x="27" y="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/>
            </a:p>
          </p:txBody>
        </p:sp>
        <p:sp>
          <p:nvSpPr>
            <p:cNvPr id="153" name="Freeform 59">
              <a:extLst>
                <a:ext uri="{FF2B5EF4-FFF2-40B4-BE49-F238E27FC236}">
                  <a16:creationId xmlns:a16="http://schemas.microsoft.com/office/drawing/2014/main" id="{F7035B0D-D230-4EC1-B00B-D6B361476657}"/>
                </a:ext>
              </a:extLst>
            </p:cNvPr>
            <p:cNvSpPr>
              <a:spLocks/>
            </p:cNvSpPr>
            <p:nvPr/>
          </p:nvSpPr>
          <p:spPr bwMode="auto">
            <a:xfrm>
              <a:off x="283108" y="3458664"/>
              <a:ext cx="146874" cy="92743"/>
            </a:xfrm>
            <a:custGeom>
              <a:avLst/>
              <a:gdLst>
                <a:gd name="T0" fmla="*/ 22 w 38"/>
                <a:gd name="T1" fmla="*/ 0 h 26"/>
                <a:gd name="T2" fmla="*/ 18 w 38"/>
                <a:gd name="T3" fmla="*/ 26 h 26"/>
                <a:gd name="T4" fmla="*/ 22 w 38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" h="26">
                  <a:moveTo>
                    <a:pt x="22" y="0"/>
                  </a:moveTo>
                  <a:cubicBezTo>
                    <a:pt x="38" y="3"/>
                    <a:pt x="33" y="25"/>
                    <a:pt x="18" y="26"/>
                  </a:cubicBezTo>
                  <a:cubicBezTo>
                    <a:pt x="0" y="20"/>
                    <a:pt x="6" y="3"/>
                    <a:pt x="2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/>
            </a:p>
          </p:txBody>
        </p:sp>
        <p:sp>
          <p:nvSpPr>
            <p:cNvPr id="154" name="Freeform 60">
              <a:extLst>
                <a:ext uri="{FF2B5EF4-FFF2-40B4-BE49-F238E27FC236}">
                  <a16:creationId xmlns:a16="http://schemas.microsoft.com/office/drawing/2014/main" id="{71318303-ED09-4750-BBF6-DA5128566A06}"/>
                </a:ext>
              </a:extLst>
            </p:cNvPr>
            <p:cNvSpPr>
              <a:spLocks/>
            </p:cNvSpPr>
            <p:nvPr/>
          </p:nvSpPr>
          <p:spPr bwMode="auto">
            <a:xfrm>
              <a:off x="2223943" y="3465427"/>
              <a:ext cx="155267" cy="82115"/>
            </a:xfrm>
            <a:custGeom>
              <a:avLst/>
              <a:gdLst>
                <a:gd name="T0" fmla="*/ 24 w 40"/>
                <a:gd name="T1" fmla="*/ 0 h 23"/>
                <a:gd name="T2" fmla="*/ 25 w 40"/>
                <a:gd name="T3" fmla="*/ 23 h 23"/>
                <a:gd name="T4" fmla="*/ 24 w 40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3">
                  <a:moveTo>
                    <a:pt x="24" y="0"/>
                  </a:moveTo>
                  <a:cubicBezTo>
                    <a:pt x="40" y="0"/>
                    <a:pt x="38" y="20"/>
                    <a:pt x="25" y="23"/>
                  </a:cubicBezTo>
                  <a:cubicBezTo>
                    <a:pt x="0" y="22"/>
                    <a:pt x="6" y="4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/>
            </a:p>
          </p:txBody>
        </p:sp>
        <p:sp>
          <p:nvSpPr>
            <p:cNvPr id="155" name="Freeform 61">
              <a:extLst>
                <a:ext uri="{FF2B5EF4-FFF2-40B4-BE49-F238E27FC236}">
                  <a16:creationId xmlns:a16="http://schemas.microsoft.com/office/drawing/2014/main" id="{DED9DBFC-1ECC-4693-8014-73EC8CBDD7A4}"/>
                </a:ext>
              </a:extLst>
            </p:cNvPr>
            <p:cNvSpPr>
              <a:spLocks/>
            </p:cNvSpPr>
            <p:nvPr/>
          </p:nvSpPr>
          <p:spPr bwMode="auto">
            <a:xfrm>
              <a:off x="2515592" y="3483783"/>
              <a:ext cx="162611" cy="117858"/>
            </a:xfrm>
            <a:custGeom>
              <a:avLst/>
              <a:gdLst>
                <a:gd name="T0" fmla="*/ 25 w 42"/>
                <a:gd name="T1" fmla="*/ 1 h 33"/>
                <a:gd name="T2" fmla="*/ 4 w 42"/>
                <a:gd name="T3" fmla="*/ 19 h 33"/>
                <a:gd name="T4" fmla="*/ 25 w 42"/>
                <a:gd name="T5" fmla="*/ 1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33">
                  <a:moveTo>
                    <a:pt x="25" y="1"/>
                  </a:moveTo>
                  <a:cubicBezTo>
                    <a:pt x="42" y="14"/>
                    <a:pt x="15" y="33"/>
                    <a:pt x="4" y="19"/>
                  </a:cubicBezTo>
                  <a:cubicBezTo>
                    <a:pt x="0" y="5"/>
                    <a:pt x="16" y="0"/>
                    <a:pt x="2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/>
            </a:p>
          </p:txBody>
        </p:sp>
        <p:sp>
          <p:nvSpPr>
            <p:cNvPr id="156" name="Freeform 78">
              <a:extLst>
                <a:ext uri="{FF2B5EF4-FFF2-40B4-BE49-F238E27FC236}">
                  <a16:creationId xmlns:a16="http://schemas.microsoft.com/office/drawing/2014/main" id="{AEC71255-3CBE-468C-87CA-DE731078050E}"/>
                </a:ext>
              </a:extLst>
            </p:cNvPr>
            <p:cNvSpPr>
              <a:spLocks/>
            </p:cNvSpPr>
            <p:nvPr/>
          </p:nvSpPr>
          <p:spPr bwMode="auto">
            <a:xfrm>
              <a:off x="818149" y="3705975"/>
              <a:ext cx="175200" cy="88879"/>
            </a:xfrm>
            <a:custGeom>
              <a:avLst/>
              <a:gdLst>
                <a:gd name="T0" fmla="*/ 22 w 45"/>
                <a:gd name="T1" fmla="*/ 0 h 25"/>
                <a:gd name="T2" fmla="*/ 28 w 45"/>
                <a:gd name="T3" fmla="*/ 25 h 25"/>
                <a:gd name="T4" fmla="*/ 22 w 45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5" h="25">
                  <a:moveTo>
                    <a:pt x="22" y="0"/>
                  </a:moveTo>
                  <a:cubicBezTo>
                    <a:pt x="32" y="1"/>
                    <a:pt x="45" y="21"/>
                    <a:pt x="28" y="25"/>
                  </a:cubicBezTo>
                  <a:cubicBezTo>
                    <a:pt x="9" y="23"/>
                    <a:pt x="0" y="9"/>
                    <a:pt x="2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/>
            </a:p>
          </p:txBody>
        </p:sp>
        <p:sp>
          <p:nvSpPr>
            <p:cNvPr id="157" name="Freeform 79">
              <a:extLst>
                <a:ext uri="{FF2B5EF4-FFF2-40B4-BE49-F238E27FC236}">
                  <a16:creationId xmlns:a16="http://schemas.microsoft.com/office/drawing/2014/main" id="{B07300FC-04F2-46A2-9625-45FAA0AEC803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2456" y="3708874"/>
              <a:ext cx="146874" cy="82115"/>
            </a:xfrm>
            <a:custGeom>
              <a:avLst/>
              <a:gdLst>
                <a:gd name="T0" fmla="*/ 20 w 38"/>
                <a:gd name="T1" fmla="*/ 0 h 23"/>
                <a:gd name="T2" fmla="*/ 20 w 38"/>
                <a:gd name="T3" fmla="*/ 22 h 23"/>
                <a:gd name="T4" fmla="*/ 20 w 38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" h="23">
                  <a:moveTo>
                    <a:pt x="20" y="0"/>
                  </a:moveTo>
                  <a:cubicBezTo>
                    <a:pt x="37" y="3"/>
                    <a:pt x="38" y="23"/>
                    <a:pt x="20" y="22"/>
                  </a:cubicBezTo>
                  <a:cubicBezTo>
                    <a:pt x="8" y="18"/>
                    <a:pt x="0" y="5"/>
                    <a:pt x="2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/>
            </a:p>
          </p:txBody>
        </p:sp>
        <p:sp>
          <p:nvSpPr>
            <p:cNvPr id="158" name="Freeform 80">
              <a:extLst>
                <a:ext uri="{FF2B5EF4-FFF2-40B4-BE49-F238E27FC236}">
                  <a16:creationId xmlns:a16="http://schemas.microsoft.com/office/drawing/2014/main" id="{80D7F67A-E12E-42B0-80B7-0D1A021C66BD}"/>
                </a:ext>
              </a:extLst>
            </p:cNvPr>
            <p:cNvSpPr>
              <a:spLocks/>
            </p:cNvSpPr>
            <p:nvPr/>
          </p:nvSpPr>
          <p:spPr bwMode="auto">
            <a:xfrm>
              <a:off x="1381515" y="3716603"/>
              <a:ext cx="147925" cy="78251"/>
            </a:xfrm>
            <a:custGeom>
              <a:avLst/>
              <a:gdLst>
                <a:gd name="T0" fmla="*/ 21 w 38"/>
                <a:gd name="T1" fmla="*/ 0 h 22"/>
                <a:gd name="T2" fmla="*/ 21 w 38"/>
                <a:gd name="T3" fmla="*/ 22 h 22"/>
                <a:gd name="T4" fmla="*/ 21 w 38"/>
                <a:gd name="T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" h="22">
                  <a:moveTo>
                    <a:pt x="21" y="0"/>
                  </a:moveTo>
                  <a:cubicBezTo>
                    <a:pt x="37" y="2"/>
                    <a:pt x="38" y="20"/>
                    <a:pt x="21" y="22"/>
                  </a:cubicBezTo>
                  <a:cubicBezTo>
                    <a:pt x="9" y="16"/>
                    <a:pt x="0" y="6"/>
                    <a:pt x="2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/>
            </a:p>
          </p:txBody>
        </p:sp>
        <p:sp>
          <p:nvSpPr>
            <p:cNvPr id="159" name="Freeform 81">
              <a:extLst>
                <a:ext uri="{FF2B5EF4-FFF2-40B4-BE49-F238E27FC236}">
                  <a16:creationId xmlns:a16="http://schemas.microsoft.com/office/drawing/2014/main" id="{152EEE69-DDAD-473E-A0B2-541A4184B0EC}"/>
                </a:ext>
              </a:extLst>
            </p:cNvPr>
            <p:cNvSpPr>
              <a:spLocks/>
            </p:cNvSpPr>
            <p:nvPr/>
          </p:nvSpPr>
          <p:spPr bwMode="auto">
            <a:xfrm>
              <a:off x="2585883" y="3712738"/>
              <a:ext cx="166807" cy="107233"/>
            </a:xfrm>
            <a:custGeom>
              <a:avLst/>
              <a:gdLst>
                <a:gd name="T0" fmla="*/ 27 w 43"/>
                <a:gd name="T1" fmla="*/ 3 h 30"/>
                <a:gd name="T2" fmla="*/ 40 w 43"/>
                <a:gd name="T3" fmla="*/ 22 h 30"/>
                <a:gd name="T4" fmla="*/ 27 w 43"/>
                <a:gd name="T5" fmla="*/ 3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" h="30">
                  <a:moveTo>
                    <a:pt x="27" y="3"/>
                  </a:moveTo>
                  <a:cubicBezTo>
                    <a:pt x="35" y="0"/>
                    <a:pt x="43" y="16"/>
                    <a:pt x="40" y="22"/>
                  </a:cubicBezTo>
                  <a:cubicBezTo>
                    <a:pt x="21" y="30"/>
                    <a:pt x="0" y="15"/>
                    <a:pt x="27" y="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/>
            </a:p>
          </p:txBody>
        </p:sp>
        <p:sp>
          <p:nvSpPr>
            <p:cNvPr id="160" name="Freeform 82">
              <a:extLst>
                <a:ext uri="{FF2B5EF4-FFF2-40B4-BE49-F238E27FC236}">
                  <a16:creationId xmlns:a16="http://schemas.microsoft.com/office/drawing/2014/main" id="{27CAE4D5-D1CB-4588-AF4E-F42A7D1023C6}"/>
                </a:ext>
              </a:extLst>
            </p:cNvPr>
            <p:cNvSpPr>
              <a:spLocks/>
            </p:cNvSpPr>
            <p:nvPr/>
          </p:nvSpPr>
          <p:spPr bwMode="auto">
            <a:xfrm>
              <a:off x="2317313" y="3723363"/>
              <a:ext cx="152120" cy="82115"/>
            </a:xfrm>
            <a:custGeom>
              <a:avLst/>
              <a:gdLst>
                <a:gd name="T0" fmla="*/ 16 w 39"/>
                <a:gd name="T1" fmla="*/ 0 h 23"/>
                <a:gd name="T2" fmla="*/ 10 w 39"/>
                <a:gd name="T3" fmla="*/ 23 h 23"/>
                <a:gd name="T4" fmla="*/ 16 w 39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3">
                  <a:moveTo>
                    <a:pt x="16" y="0"/>
                  </a:moveTo>
                  <a:cubicBezTo>
                    <a:pt x="39" y="8"/>
                    <a:pt x="31" y="18"/>
                    <a:pt x="10" y="23"/>
                  </a:cubicBezTo>
                  <a:cubicBezTo>
                    <a:pt x="0" y="16"/>
                    <a:pt x="4" y="3"/>
                    <a:pt x="1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/>
            </a:p>
          </p:txBody>
        </p:sp>
        <p:sp>
          <p:nvSpPr>
            <p:cNvPr id="161" name="Freeform 83">
              <a:extLst>
                <a:ext uri="{FF2B5EF4-FFF2-40B4-BE49-F238E27FC236}">
                  <a16:creationId xmlns:a16="http://schemas.microsoft.com/office/drawing/2014/main" id="{C81194C8-D573-4E43-8F8E-1027286E265E}"/>
                </a:ext>
              </a:extLst>
            </p:cNvPr>
            <p:cNvSpPr>
              <a:spLocks/>
            </p:cNvSpPr>
            <p:nvPr/>
          </p:nvSpPr>
          <p:spPr bwMode="auto">
            <a:xfrm>
              <a:off x="1995241" y="3702111"/>
              <a:ext cx="155267" cy="186450"/>
            </a:xfrm>
            <a:custGeom>
              <a:avLst/>
              <a:gdLst>
                <a:gd name="T0" fmla="*/ 13 w 40"/>
                <a:gd name="T1" fmla="*/ 7 h 52"/>
                <a:gd name="T2" fmla="*/ 0 w 40"/>
                <a:gd name="T3" fmla="*/ 24 h 52"/>
                <a:gd name="T4" fmla="*/ 13 w 40"/>
                <a:gd name="T5" fmla="*/ 7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52">
                  <a:moveTo>
                    <a:pt x="13" y="7"/>
                  </a:moveTo>
                  <a:cubicBezTo>
                    <a:pt x="40" y="12"/>
                    <a:pt x="18" y="52"/>
                    <a:pt x="0" y="24"/>
                  </a:cubicBezTo>
                  <a:cubicBezTo>
                    <a:pt x="2" y="0"/>
                    <a:pt x="6" y="17"/>
                    <a:pt x="13" y="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/>
            </a:p>
          </p:txBody>
        </p:sp>
        <p:sp>
          <p:nvSpPr>
            <p:cNvPr id="162" name="Freeform 84">
              <a:extLst>
                <a:ext uri="{FF2B5EF4-FFF2-40B4-BE49-F238E27FC236}">
                  <a16:creationId xmlns:a16="http://schemas.microsoft.com/office/drawing/2014/main" id="{7EC3886C-0A8C-4E06-97BA-507B0B634789}"/>
                </a:ext>
              </a:extLst>
            </p:cNvPr>
            <p:cNvSpPr>
              <a:spLocks/>
            </p:cNvSpPr>
            <p:nvPr/>
          </p:nvSpPr>
          <p:spPr bwMode="auto">
            <a:xfrm>
              <a:off x="593642" y="3730128"/>
              <a:ext cx="155267" cy="104334"/>
            </a:xfrm>
            <a:custGeom>
              <a:avLst/>
              <a:gdLst>
                <a:gd name="T0" fmla="*/ 18 w 40"/>
                <a:gd name="T1" fmla="*/ 1 h 29"/>
                <a:gd name="T2" fmla="*/ 6 w 40"/>
                <a:gd name="T3" fmla="*/ 20 h 29"/>
                <a:gd name="T4" fmla="*/ 18 w 40"/>
                <a:gd name="T5" fmla="*/ 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9">
                  <a:moveTo>
                    <a:pt x="18" y="1"/>
                  </a:moveTo>
                  <a:cubicBezTo>
                    <a:pt x="40" y="6"/>
                    <a:pt x="25" y="29"/>
                    <a:pt x="6" y="20"/>
                  </a:cubicBezTo>
                  <a:cubicBezTo>
                    <a:pt x="0" y="10"/>
                    <a:pt x="5" y="0"/>
                    <a:pt x="1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/>
            </a:p>
          </p:txBody>
        </p:sp>
        <p:sp>
          <p:nvSpPr>
            <p:cNvPr id="163" name="Freeform 86">
              <a:extLst>
                <a:ext uri="{FF2B5EF4-FFF2-40B4-BE49-F238E27FC236}">
                  <a16:creationId xmlns:a16="http://schemas.microsoft.com/office/drawing/2014/main" id="{718B627C-0644-4511-A8EB-E8FED5728111}"/>
                </a:ext>
              </a:extLst>
            </p:cNvPr>
            <p:cNvSpPr>
              <a:spLocks/>
            </p:cNvSpPr>
            <p:nvPr/>
          </p:nvSpPr>
          <p:spPr bwMode="auto">
            <a:xfrm>
              <a:off x="91730" y="3737922"/>
              <a:ext cx="155267" cy="133317"/>
            </a:xfrm>
            <a:custGeom>
              <a:avLst/>
              <a:gdLst>
                <a:gd name="T0" fmla="*/ 22 w 40"/>
                <a:gd name="T1" fmla="*/ 1 h 37"/>
                <a:gd name="T2" fmla="*/ 15 w 40"/>
                <a:gd name="T3" fmla="*/ 23 h 37"/>
                <a:gd name="T4" fmla="*/ 22 w 40"/>
                <a:gd name="T5" fmla="*/ 1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37">
                  <a:moveTo>
                    <a:pt x="22" y="1"/>
                  </a:moveTo>
                  <a:cubicBezTo>
                    <a:pt x="40" y="3"/>
                    <a:pt x="33" y="37"/>
                    <a:pt x="15" y="23"/>
                  </a:cubicBezTo>
                  <a:cubicBezTo>
                    <a:pt x="0" y="20"/>
                    <a:pt x="7" y="0"/>
                    <a:pt x="2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/>
            </a:p>
          </p:txBody>
        </p:sp>
        <p:sp>
          <p:nvSpPr>
            <p:cNvPr id="164" name="Freeform 89">
              <a:extLst>
                <a:ext uri="{FF2B5EF4-FFF2-40B4-BE49-F238E27FC236}">
                  <a16:creationId xmlns:a16="http://schemas.microsoft.com/office/drawing/2014/main" id="{E3589DD4-C2D7-4D02-B271-934D9BFFC118}"/>
                </a:ext>
              </a:extLst>
            </p:cNvPr>
            <p:cNvSpPr>
              <a:spLocks/>
            </p:cNvSpPr>
            <p:nvPr/>
          </p:nvSpPr>
          <p:spPr bwMode="auto">
            <a:xfrm>
              <a:off x="1701490" y="3709999"/>
              <a:ext cx="159463" cy="110131"/>
            </a:xfrm>
            <a:custGeom>
              <a:avLst/>
              <a:gdLst>
                <a:gd name="T0" fmla="*/ 23 w 41"/>
                <a:gd name="T1" fmla="*/ 0 h 31"/>
                <a:gd name="T2" fmla="*/ 16 w 41"/>
                <a:gd name="T3" fmla="*/ 25 h 31"/>
                <a:gd name="T4" fmla="*/ 23 w 41"/>
                <a:gd name="T5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31">
                  <a:moveTo>
                    <a:pt x="23" y="0"/>
                  </a:moveTo>
                  <a:cubicBezTo>
                    <a:pt x="40" y="3"/>
                    <a:pt x="41" y="31"/>
                    <a:pt x="16" y="25"/>
                  </a:cubicBezTo>
                  <a:cubicBezTo>
                    <a:pt x="0" y="7"/>
                    <a:pt x="14" y="4"/>
                    <a:pt x="2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/>
            </a:p>
          </p:txBody>
        </p:sp>
        <p:sp>
          <p:nvSpPr>
            <p:cNvPr id="165" name="Freeform 90">
              <a:extLst>
                <a:ext uri="{FF2B5EF4-FFF2-40B4-BE49-F238E27FC236}">
                  <a16:creationId xmlns:a16="http://schemas.microsoft.com/office/drawing/2014/main" id="{0AACFAD0-B650-4C4D-8C19-B99B696877CE}"/>
                </a:ext>
              </a:extLst>
            </p:cNvPr>
            <p:cNvSpPr>
              <a:spLocks/>
            </p:cNvSpPr>
            <p:nvPr/>
          </p:nvSpPr>
          <p:spPr bwMode="auto">
            <a:xfrm>
              <a:off x="2469434" y="3802579"/>
              <a:ext cx="3148" cy="10628"/>
            </a:xfrm>
            <a:custGeom>
              <a:avLst/>
              <a:gdLst>
                <a:gd name="T0" fmla="*/ 0 w 1"/>
                <a:gd name="T1" fmla="*/ 0 h 3"/>
                <a:gd name="T2" fmla="*/ 0 w 1"/>
                <a:gd name="T3" fmla="*/ 2 h 3"/>
                <a:gd name="T4" fmla="*/ 0 w 1"/>
                <a:gd name="T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3">
                  <a:moveTo>
                    <a:pt x="0" y="0"/>
                  </a:moveTo>
                  <a:cubicBezTo>
                    <a:pt x="1" y="0"/>
                    <a:pt x="1" y="3"/>
                    <a:pt x="0" y="2"/>
                  </a:cubicBezTo>
                  <a:cubicBezTo>
                    <a:pt x="0" y="1"/>
                    <a:pt x="0" y="1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/>
            </a:p>
          </p:txBody>
        </p:sp>
        <p:sp>
          <p:nvSpPr>
            <p:cNvPr id="166" name="Freeform 5">
              <a:extLst>
                <a:ext uri="{FF2B5EF4-FFF2-40B4-BE49-F238E27FC236}">
                  <a16:creationId xmlns:a16="http://schemas.microsoft.com/office/drawing/2014/main" id="{C6A120DD-23AD-459F-82B7-DC88D3516019}"/>
                </a:ext>
              </a:extLst>
            </p:cNvPr>
            <p:cNvSpPr>
              <a:spLocks/>
            </p:cNvSpPr>
            <p:nvPr/>
          </p:nvSpPr>
          <p:spPr bwMode="auto">
            <a:xfrm>
              <a:off x="3257751" y="3076723"/>
              <a:ext cx="143728" cy="96607"/>
            </a:xfrm>
            <a:custGeom>
              <a:avLst/>
              <a:gdLst>
                <a:gd name="T0" fmla="*/ 20 w 37"/>
                <a:gd name="T1" fmla="*/ 1 h 27"/>
                <a:gd name="T2" fmla="*/ 22 w 37"/>
                <a:gd name="T3" fmla="*/ 27 h 27"/>
                <a:gd name="T4" fmla="*/ 20 w 37"/>
                <a:gd name="T5" fmla="*/ 1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27">
                  <a:moveTo>
                    <a:pt x="20" y="1"/>
                  </a:moveTo>
                  <a:cubicBezTo>
                    <a:pt x="31" y="1"/>
                    <a:pt x="37" y="24"/>
                    <a:pt x="22" y="27"/>
                  </a:cubicBezTo>
                  <a:cubicBezTo>
                    <a:pt x="2" y="27"/>
                    <a:pt x="0" y="0"/>
                    <a:pt x="2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/>
            </a:p>
          </p:txBody>
        </p:sp>
        <p:sp>
          <p:nvSpPr>
            <p:cNvPr id="167" name="Freeform 7">
              <a:extLst>
                <a:ext uri="{FF2B5EF4-FFF2-40B4-BE49-F238E27FC236}">
                  <a16:creationId xmlns:a16="http://schemas.microsoft.com/office/drawing/2014/main" id="{DD05F535-7CDF-4607-83B1-ED83FA91605B}"/>
                </a:ext>
              </a:extLst>
            </p:cNvPr>
            <p:cNvSpPr>
              <a:spLocks/>
            </p:cNvSpPr>
            <p:nvPr/>
          </p:nvSpPr>
          <p:spPr bwMode="auto">
            <a:xfrm>
              <a:off x="2919939" y="3091214"/>
              <a:ext cx="163660" cy="118826"/>
            </a:xfrm>
            <a:custGeom>
              <a:avLst/>
              <a:gdLst>
                <a:gd name="T0" fmla="*/ 25 w 42"/>
                <a:gd name="T1" fmla="*/ 1 h 33"/>
                <a:gd name="T2" fmla="*/ 4 w 42"/>
                <a:gd name="T3" fmla="*/ 19 h 33"/>
                <a:gd name="T4" fmla="*/ 25 w 42"/>
                <a:gd name="T5" fmla="*/ 1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33">
                  <a:moveTo>
                    <a:pt x="25" y="1"/>
                  </a:moveTo>
                  <a:cubicBezTo>
                    <a:pt x="42" y="14"/>
                    <a:pt x="15" y="33"/>
                    <a:pt x="4" y="19"/>
                  </a:cubicBezTo>
                  <a:cubicBezTo>
                    <a:pt x="0" y="6"/>
                    <a:pt x="15" y="0"/>
                    <a:pt x="2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/>
            </a:p>
          </p:txBody>
        </p:sp>
        <p:sp>
          <p:nvSpPr>
            <p:cNvPr id="168" name="Freeform 40">
              <a:extLst>
                <a:ext uri="{FF2B5EF4-FFF2-40B4-BE49-F238E27FC236}">
                  <a16:creationId xmlns:a16="http://schemas.microsoft.com/office/drawing/2014/main" id="{782BB6F1-21CD-4CE8-88A0-CD5FB225E830}"/>
                </a:ext>
              </a:extLst>
            </p:cNvPr>
            <p:cNvSpPr>
              <a:spLocks/>
            </p:cNvSpPr>
            <p:nvPr/>
          </p:nvSpPr>
          <p:spPr bwMode="auto">
            <a:xfrm>
              <a:off x="3052129" y="3460249"/>
              <a:ext cx="159463" cy="96607"/>
            </a:xfrm>
            <a:custGeom>
              <a:avLst/>
              <a:gdLst>
                <a:gd name="T0" fmla="*/ 19 w 41"/>
                <a:gd name="T1" fmla="*/ 0 h 27"/>
                <a:gd name="T2" fmla="*/ 7 w 41"/>
                <a:gd name="T3" fmla="*/ 20 h 27"/>
                <a:gd name="T4" fmla="*/ 19 w 41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27">
                  <a:moveTo>
                    <a:pt x="19" y="0"/>
                  </a:moveTo>
                  <a:cubicBezTo>
                    <a:pt x="41" y="9"/>
                    <a:pt x="28" y="27"/>
                    <a:pt x="7" y="20"/>
                  </a:cubicBezTo>
                  <a:cubicBezTo>
                    <a:pt x="0" y="8"/>
                    <a:pt x="7" y="1"/>
                    <a:pt x="1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/>
            </a:p>
          </p:txBody>
        </p:sp>
        <p:sp>
          <p:nvSpPr>
            <p:cNvPr id="169" name="Freeform 46">
              <a:extLst>
                <a:ext uri="{FF2B5EF4-FFF2-40B4-BE49-F238E27FC236}">
                  <a16:creationId xmlns:a16="http://schemas.microsoft.com/office/drawing/2014/main" id="{9B4F23A2-F9DE-4966-8ED4-FFDCC260E5CD}"/>
                </a:ext>
              </a:extLst>
            </p:cNvPr>
            <p:cNvSpPr>
              <a:spLocks/>
            </p:cNvSpPr>
            <p:nvPr/>
          </p:nvSpPr>
          <p:spPr bwMode="auto">
            <a:xfrm>
              <a:off x="3335385" y="3453485"/>
              <a:ext cx="143728" cy="96607"/>
            </a:xfrm>
            <a:custGeom>
              <a:avLst/>
              <a:gdLst>
                <a:gd name="T0" fmla="*/ 19 w 37"/>
                <a:gd name="T1" fmla="*/ 1 h 27"/>
                <a:gd name="T2" fmla="*/ 21 w 37"/>
                <a:gd name="T3" fmla="*/ 27 h 27"/>
                <a:gd name="T4" fmla="*/ 19 w 37"/>
                <a:gd name="T5" fmla="*/ 1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27">
                  <a:moveTo>
                    <a:pt x="19" y="1"/>
                  </a:moveTo>
                  <a:cubicBezTo>
                    <a:pt x="31" y="2"/>
                    <a:pt x="37" y="24"/>
                    <a:pt x="21" y="27"/>
                  </a:cubicBezTo>
                  <a:cubicBezTo>
                    <a:pt x="1" y="27"/>
                    <a:pt x="0" y="0"/>
                    <a:pt x="1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/>
            </a:p>
          </p:txBody>
        </p:sp>
        <p:sp>
          <p:nvSpPr>
            <p:cNvPr id="170" name="Freeform 64">
              <a:extLst>
                <a:ext uri="{FF2B5EF4-FFF2-40B4-BE49-F238E27FC236}">
                  <a16:creationId xmlns:a16="http://schemas.microsoft.com/office/drawing/2014/main" id="{672012D8-E174-480C-80FC-10520E0F67A0}"/>
                </a:ext>
              </a:extLst>
            </p:cNvPr>
            <p:cNvSpPr>
              <a:spLocks/>
            </p:cNvSpPr>
            <p:nvPr/>
          </p:nvSpPr>
          <p:spPr bwMode="auto">
            <a:xfrm>
              <a:off x="3205696" y="3715636"/>
              <a:ext cx="162611" cy="118826"/>
            </a:xfrm>
            <a:custGeom>
              <a:avLst/>
              <a:gdLst>
                <a:gd name="T0" fmla="*/ 25 w 42"/>
                <a:gd name="T1" fmla="*/ 1 h 33"/>
                <a:gd name="T2" fmla="*/ 4 w 42"/>
                <a:gd name="T3" fmla="*/ 19 h 33"/>
                <a:gd name="T4" fmla="*/ 25 w 42"/>
                <a:gd name="T5" fmla="*/ 1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33">
                  <a:moveTo>
                    <a:pt x="25" y="1"/>
                  </a:moveTo>
                  <a:cubicBezTo>
                    <a:pt x="42" y="14"/>
                    <a:pt x="15" y="33"/>
                    <a:pt x="4" y="19"/>
                  </a:cubicBezTo>
                  <a:cubicBezTo>
                    <a:pt x="0" y="6"/>
                    <a:pt x="15" y="0"/>
                    <a:pt x="2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/>
            </a:p>
          </p:txBody>
        </p:sp>
        <p:sp>
          <p:nvSpPr>
            <p:cNvPr id="171" name="Freeform 75">
              <a:extLst>
                <a:ext uri="{FF2B5EF4-FFF2-40B4-BE49-F238E27FC236}">
                  <a16:creationId xmlns:a16="http://schemas.microsoft.com/office/drawing/2014/main" id="{280FA214-DC33-4A8E-9DC2-96F6E650D267}"/>
                </a:ext>
              </a:extLst>
            </p:cNvPr>
            <p:cNvSpPr>
              <a:spLocks/>
            </p:cNvSpPr>
            <p:nvPr/>
          </p:nvSpPr>
          <p:spPr bwMode="auto">
            <a:xfrm>
              <a:off x="2869586" y="3718188"/>
              <a:ext cx="152120" cy="92743"/>
            </a:xfrm>
            <a:custGeom>
              <a:avLst/>
              <a:gdLst>
                <a:gd name="T0" fmla="*/ 23 w 39"/>
                <a:gd name="T1" fmla="*/ 0 h 26"/>
                <a:gd name="T2" fmla="*/ 19 w 39"/>
                <a:gd name="T3" fmla="*/ 26 h 26"/>
                <a:gd name="T4" fmla="*/ 23 w 39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6">
                  <a:moveTo>
                    <a:pt x="23" y="0"/>
                  </a:moveTo>
                  <a:cubicBezTo>
                    <a:pt x="39" y="3"/>
                    <a:pt x="34" y="25"/>
                    <a:pt x="19" y="26"/>
                  </a:cubicBezTo>
                  <a:cubicBezTo>
                    <a:pt x="0" y="19"/>
                    <a:pt x="7" y="3"/>
                    <a:pt x="2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/>
            </a:p>
          </p:txBody>
        </p:sp>
        <p:sp>
          <p:nvSpPr>
            <p:cNvPr id="172" name="Freeform 8">
              <a:extLst>
                <a:ext uri="{FF2B5EF4-FFF2-40B4-BE49-F238E27FC236}">
                  <a16:creationId xmlns:a16="http://schemas.microsoft.com/office/drawing/2014/main" id="{BD8B5B1E-98A2-4C45-AF32-5C75F402A4EC}"/>
                </a:ext>
              </a:extLst>
            </p:cNvPr>
            <p:cNvSpPr>
              <a:spLocks/>
            </p:cNvSpPr>
            <p:nvPr/>
          </p:nvSpPr>
          <p:spPr bwMode="auto">
            <a:xfrm>
              <a:off x="23552" y="3423540"/>
              <a:ext cx="155267" cy="104334"/>
            </a:xfrm>
            <a:custGeom>
              <a:avLst/>
              <a:gdLst>
                <a:gd name="T0" fmla="*/ 26 w 40"/>
                <a:gd name="T1" fmla="*/ 0 h 29"/>
                <a:gd name="T2" fmla="*/ 39 w 40"/>
                <a:gd name="T3" fmla="*/ 20 h 29"/>
                <a:gd name="T4" fmla="*/ 26 w 40"/>
                <a:gd name="T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9">
                  <a:moveTo>
                    <a:pt x="26" y="0"/>
                  </a:moveTo>
                  <a:cubicBezTo>
                    <a:pt x="34" y="0"/>
                    <a:pt x="40" y="10"/>
                    <a:pt x="39" y="20"/>
                  </a:cubicBezTo>
                  <a:cubicBezTo>
                    <a:pt x="17" y="29"/>
                    <a:pt x="0" y="10"/>
                    <a:pt x="2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/>
            </a:p>
          </p:txBody>
        </p:sp>
        <p:sp>
          <p:nvSpPr>
            <p:cNvPr id="173" name="Freeform 136">
              <a:extLst>
                <a:ext uri="{FF2B5EF4-FFF2-40B4-BE49-F238E27FC236}">
                  <a16:creationId xmlns:a16="http://schemas.microsoft.com/office/drawing/2014/main" id="{0CB2A20A-84A2-4849-9D9A-0E5CCD1FBCEE}"/>
                </a:ext>
              </a:extLst>
            </p:cNvPr>
            <p:cNvSpPr>
              <a:spLocks/>
            </p:cNvSpPr>
            <p:nvPr/>
          </p:nvSpPr>
          <p:spPr bwMode="auto">
            <a:xfrm>
              <a:off x="9657107" y="3584213"/>
              <a:ext cx="151070" cy="82115"/>
            </a:xfrm>
            <a:custGeom>
              <a:avLst/>
              <a:gdLst>
                <a:gd name="T0" fmla="*/ 21 w 39"/>
                <a:gd name="T1" fmla="*/ 0 h 23"/>
                <a:gd name="T2" fmla="*/ 22 w 39"/>
                <a:gd name="T3" fmla="*/ 23 h 23"/>
                <a:gd name="T4" fmla="*/ 21 w 39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3">
                  <a:moveTo>
                    <a:pt x="21" y="0"/>
                  </a:moveTo>
                  <a:cubicBezTo>
                    <a:pt x="37" y="0"/>
                    <a:pt x="39" y="22"/>
                    <a:pt x="22" y="23"/>
                  </a:cubicBezTo>
                  <a:cubicBezTo>
                    <a:pt x="7" y="22"/>
                    <a:pt x="0" y="5"/>
                    <a:pt x="2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/>
            </a:p>
          </p:txBody>
        </p:sp>
        <p:sp>
          <p:nvSpPr>
            <p:cNvPr id="174" name="Freeform 64">
              <a:extLst>
                <a:ext uri="{FF2B5EF4-FFF2-40B4-BE49-F238E27FC236}">
                  <a16:creationId xmlns:a16="http://schemas.microsoft.com/office/drawing/2014/main" id="{A7D5C7C6-D97E-4262-980D-50951D1A88AF}"/>
                </a:ext>
              </a:extLst>
            </p:cNvPr>
            <p:cNvSpPr>
              <a:spLocks/>
            </p:cNvSpPr>
            <p:nvPr/>
          </p:nvSpPr>
          <p:spPr bwMode="auto">
            <a:xfrm>
              <a:off x="378048" y="3693860"/>
              <a:ext cx="162611" cy="118826"/>
            </a:xfrm>
            <a:custGeom>
              <a:avLst/>
              <a:gdLst>
                <a:gd name="T0" fmla="*/ 25 w 42"/>
                <a:gd name="T1" fmla="*/ 1 h 33"/>
                <a:gd name="T2" fmla="*/ 4 w 42"/>
                <a:gd name="T3" fmla="*/ 19 h 33"/>
                <a:gd name="T4" fmla="*/ 25 w 42"/>
                <a:gd name="T5" fmla="*/ 1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33">
                  <a:moveTo>
                    <a:pt x="25" y="1"/>
                  </a:moveTo>
                  <a:cubicBezTo>
                    <a:pt x="42" y="14"/>
                    <a:pt x="15" y="33"/>
                    <a:pt x="4" y="19"/>
                  </a:cubicBezTo>
                  <a:cubicBezTo>
                    <a:pt x="0" y="6"/>
                    <a:pt x="15" y="0"/>
                    <a:pt x="2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/>
            </a:p>
          </p:txBody>
        </p:sp>
      </p:grpSp>
    </p:spTree>
    <p:extLst>
      <p:ext uri="{BB962C8B-B14F-4D97-AF65-F5344CB8AC3E}">
        <p14:creationId xmlns:p14="http://schemas.microsoft.com/office/powerpoint/2010/main" val="13680140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Conent 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832E5C-0B2D-4DB5-95F6-3C2C825DFE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502920"/>
            <a:ext cx="9899930" cy="1325563"/>
          </a:xfrm>
        </p:spPr>
        <p:txBody>
          <a:bodyPr rtlCol="0"/>
          <a:lstStyle/>
          <a:p>
            <a:pPr rtl="0"/>
            <a:r>
              <a:rPr lang="en-US" noProof="0"/>
              <a:t>Click to edit Master title style</a:t>
            </a:r>
            <a:endParaRPr lang="en-GB" noProof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7522DA4-5EE1-440C-ADDE-D7B4F77B4E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en-GB" noProof="0"/>
              <a:t>Sample footer text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18F1C53-3F27-42E6-BE80-1DF57985741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3200400" cy="823912"/>
          </a:xfrm>
        </p:spPr>
        <p:txBody>
          <a:bodyPr rtlCol="0" anchor="b">
            <a:noAutofit/>
          </a:bodyPr>
          <a:lstStyle>
            <a:lvl1pPr marL="0" indent="0">
              <a:buNone/>
              <a:defRPr sz="1600" b="1" cap="all" spc="300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en-US" noProof="0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38CC6CB-F028-4322-B54F-571203106F2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7" y="2510632"/>
            <a:ext cx="3200400" cy="3684588"/>
          </a:xfrm>
        </p:spPr>
        <p:txBody>
          <a:bodyPr rtlCol="0">
            <a:normAutofit/>
          </a:bodyPr>
          <a:lstStyle>
            <a:lvl1pPr>
              <a:defRPr sz="1400"/>
            </a:lvl1pPr>
            <a:lvl2pPr>
              <a:defRPr sz="1400" b="1"/>
            </a:lvl2pPr>
            <a:lvl3pPr>
              <a:defRPr sz="1400" b="0"/>
            </a:lvl3pPr>
            <a:lvl4pPr>
              <a:defRPr sz="1400"/>
            </a:lvl4pPr>
            <a:lvl5pPr>
              <a:defRPr sz="1400"/>
            </a:lvl5pPr>
          </a:lstStyle>
          <a:p>
            <a:pPr lvl="0" rtl="0"/>
            <a:r>
              <a:rPr lang="en-US" noProof="0"/>
              <a:t>Click to edit Master text styles</a:t>
            </a:r>
          </a:p>
          <a:p>
            <a:pPr lvl="1" rtl="0"/>
            <a:r>
              <a:rPr lang="en-US" noProof="0"/>
              <a:t>Second level</a:t>
            </a:r>
          </a:p>
          <a:p>
            <a:pPr lvl="2" rtl="0"/>
            <a:r>
              <a:rPr lang="en-US" noProof="0"/>
              <a:t>Third level</a:t>
            </a:r>
          </a:p>
          <a:p>
            <a:pPr lvl="3" rtl="0"/>
            <a:r>
              <a:rPr lang="en-US" noProof="0"/>
              <a:t>Fourth level</a:t>
            </a:r>
          </a:p>
          <a:p>
            <a:pPr lvl="4" rtl="0"/>
            <a:r>
              <a:rPr lang="en-US" noProof="0"/>
              <a:t>Fifth level</a:t>
            </a:r>
            <a:endParaRPr lang="en-GB" noProof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2AD2CD7-554E-4EAA-BAF6-86ABB7E81D2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189550" y="1678169"/>
            <a:ext cx="3200400" cy="823912"/>
          </a:xfrm>
        </p:spPr>
        <p:txBody>
          <a:bodyPr rtlCol="0" anchor="b">
            <a:noAutofit/>
          </a:bodyPr>
          <a:lstStyle>
            <a:lvl1pPr marL="0" indent="0">
              <a:buNone/>
              <a:defRPr sz="1600" b="1" cap="all" spc="300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en-US" noProof="0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982A2D6-379C-4D26-90AC-9F2F46DCE7F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189551" y="2502081"/>
            <a:ext cx="3200400" cy="3684588"/>
          </a:xfrm>
        </p:spPr>
        <p:txBody>
          <a:bodyPr rtlCol="0">
            <a:normAutofit/>
          </a:bodyPr>
          <a:lstStyle>
            <a:lvl1pPr>
              <a:defRPr sz="1400"/>
            </a:lvl1pPr>
            <a:lvl2pPr>
              <a:defRPr sz="1400" b="1"/>
            </a:lvl2pPr>
            <a:lvl3pPr>
              <a:defRPr sz="1400" b="0"/>
            </a:lvl3pPr>
            <a:lvl4pPr>
              <a:defRPr sz="1400"/>
            </a:lvl4pPr>
            <a:lvl5pPr>
              <a:defRPr sz="1400"/>
            </a:lvl5pPr>
          </a:lstStyle>
          <a:p>
            <a:pPr lvl="0" rtl="0"/>
            <a:r>
              <a:rPr lang="en-US" noProof="0"/>
              <a:t>Click to edit Master text styles</a:t>
            </a:r>
          </a:p>
          <a:p>
            <a:pPr lvl="1" rtl="0"/>
            <a:r>
              <a:rPr lang="en-US" noProof="0"/>
              <a:t>Second level</a:t>
            </a:r>
          </a:p>
          <a:p>
            <a:pPr lvl="2" rtl="0"/>
            <a:r>
              <a:rPr lang="en-US" noProof="0"/>
              <a:t>Third level</a:t>
            </a:r>
          </a:p>
          <a:p>
            <a:pPr lvl="3" rtl="0"/>
            <a:r>
              <a:rPr lang="en-US" noProof="0"/>
              <a:t>Fourth level</a:t>
            </a:r>
          </a:p>
          <a:p>
            <a:pPr lvl="4" rtl="0"/>
            <a:r>
              <a:rPr lang="en-US" noProof="0"/>
              <a:t>Fifth level</a:t>
            </a:r>
            <a:endParaRPr lang="en-GB" noProof="0"/>
          </a:p>
        </p:txBody>
      </p:sp>
      <p:sp>
        <p:nvSpPr>
          <p:cNvPr id="10" name="Text Placeholder 4">
            <a:extLst>
              <a:ext uri="{FF2B5EF4-FFF2-40B4-BE49-F238E27FC236}">
                <a16:creationId xmlns:a16="http://schemas.microsoft.com/office/drawing/2014/main" id="{C6B28BCD-4695-49B4-861A-4EBAAB5FA2B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539317" y="1681163"/>
            <a:ext cx="3200400" cy="823912"/>
          </a:xfrm>
        </p:spPr>
        <p:txBody>
          <a:bodyPr rtlCol="0" anchor="b">
            <a:noAutofit/>
          </a:bodyPr>
          <a:lstStyle>
            <a:lvl1pPr marL="0" indent="0">
              <a:buNone/>
              <a:defRPr sz="1600" b="1" cap="all" spc="300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en-US" noProof="0"/>
              <a:t>Click to edit Master text styles</a:t>
            </a:r>
          </a:p>
        </p:txBody>
      </p:sp>
      <p:sp>
        <p:nvSpPr>
          <p:cNvPr id="11" name="Content Placeholder 5">
            <a:extLst>
              <a:ext uri="{FF2B5EF4-FFF2-40B4-BE49-F238E27FC236}">
                <a16:creationId xmlns:a16="http://schemas.microsoft.com/office/drawing/2014/main" id="{FE24FFCF-8240-4047-B040-925E963392DE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7539318" y="2505075"/>
            <a:ext cx="3200400" cy="3684588"/>
          </a:xfrm>
        </p:spPr>
        <p:txBody>
          <a:bodyPr rtlCol="0">
            <a:normAutofit/>
          </a:bodyPr>
          <a:lstStyle>
            <a:lvl1pPr>
              <a:defRPr sz="1400"/>
            </a:lvl1pPr>
            <a:lvl2pPr>
              <a:defRPr sz="1400" b="1"/>
            </a:lvl2pPr>
            <a:lvl3pPr>
              <a:defRPr sz="1400" b="0"/>
            </a:lvl3pPr>
            <a:lvl4pPr>
              <a:defRPr sz="1400"/>
            </a:lvl4pPr>
            <a:lvl5pPr>
              <a:defRPr sz="1400"/>
            </a:lvl5pPr>
          </a:lstStyle>
          <a:p>
            <a:pPr lvl="0" rtl="0"/>
            <a:r>
              <a:rPr lang="en-US" noProof="0"/>
              <a:t>Click to edit Master text styles</a:t>
            </a:r>
          </a:p>
          <a:p>
            <a:pPr lvl="1" rtl="0"/>
            <a:r>
              <a:rPr lang="en-US" noProof="0"/>
              <a:t>Second level</a:t>
            </a:r>
          </a:p>
          <a:p>
            <a:pPr lvl="2" rtl="0"/>
            <a:r>
              <a:rPr lang="en-US" noProof="0"/>
              <a:t>Third level</a:t>
            </a:r>
          </a:p>
          <a:p>
            <a:pPr lvl="3" rtl="0"/>
            <a:r>
              <a:rPr lang="en-US" noProof="0"/>
              <a:t>Fourth level</a:t>
            </a:r>
          </a:p>
          <a:p>
            <a:pPr lvl="4" rtl="0"/>
            <a:r>
              <a:rPr lang="en-US" noProof="0"/>
              <a:t>Fifth level</a:t>
            </a:r>
            <a:endParaRPr lang="en-GB" noProof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EA0E4F3-8A65-4788-AE96-1FB2060F48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GB" noProof="0"/>
              <a:t>20XX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6BC291E-B8EF-4ED7-A04A-23426C220C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4C8B8A27-DF03-4546-BA93-21C967D57E5C}" type="slidenum">
              <a:rPr lang="en-GB" noProof="0" smtClean="0"/>
              <a:t>‹#›</a:t>
            </a:fld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29208649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Summa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5" name="Rectangle 4">
            <a:extLst>
              <a:ext uri="{FF2B5EF4-FFF2-40B4-BE49-F238E27FC236}">
                <a16:creationId xmlns:a16="http://schemas.microsoft.com/office/drawing/2014/main" id="{A506FCE5-3E35-49DD-A583-D6C2702FEF6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 noProof="0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93213165-521F-4723-9555-AD2B921FEFB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6096000" y="5267"/>
            <a:ext cx="6095998" cy="6847466"/>
          </a:xfrm>
          <a:prstGeom prst="rect">
            <a:avLst/>
          </a:prstGeom>
          <a:solidFill>
            <a:schemeClr val="bg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 noProof="0" dirty="0"/>
          </a:p>
        </p:txBody>
      </p:sp>
      <p:sp>
        <p:nvSpPr>
          <p:cNvPr id="9" name="Title 8">
            <a:extLst>
              <a:ext uri="{FF2B5EF4-FFF2-40B4-BE49-F238E27FC236}">
                <a16:creationId xmlns:a16="http://schemas.microsoft.com/office/drawing/2014/main" id="{7505E6A2-DFDA-42CA-9609-1EDCD008EFD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931152" y="576072"/>
            <a:ext cx="4389120" cy="1344168"/>
          </a:xfrm>
        </p:spPr>
        <p:txBody>
          <a:bodyPr rtlCol="0"/>
          <a:lstStyle>
            <a:lvl1pPr>
              <a:defRPr/>
            </a:lvl1pPr>
          </a:lstStyle>
          <a:p>
            <a:pPr rtl="0"/>
            <a:r>
              <a:rPr lang="en-GB" noProof="0" dirty="0"/>
              <a:t>Click to add title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8127F04-7E7E-485C-8B30-6B89E5A69F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en-GB" noProof="0" dirty="0"/>
              <a:t>Sample footer text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6A2C89A5-B32F-4401-A14F-03356EEE9E5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5835246" y="5267"/>
            <a:ext cx="510538" cy="6804779"/>
            <a:chOff x="5835246" y="5267"/>
            <a:chExt cx="510538" cy="6804779"/>
          </a:xfrm>
        </p:grpSpPr>
        <p:sp>
          <p:nvSpPr>
            <p:cNvPr id="12" name="Freeform 8">
              <a:extLst>
                <a:ext uri="{FF2B5EF4-FFF2-40B4-BE49-F238E27FC236}">
                  <a16:creationId xmlns:a16="http://schemas.microsoft.com/office/drawing/2014/main" id="{20B8F440-B4B3-401E-B3CB-355486A7A182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6137309" y="6700405"/>
              <a:ext cx="131153" cy="88130"/>
            </a:xfrm>
            <a:custGeom>
              <a:avLst/>
              <a:gdLst>
                <a:gd name="T0" fmla="*/ 26 w 40"/>
                <a:gd name="T1" fmla="*/ 0 h 29"/>
                <a:gd name="T2" fmla="*/ 39 w 40"/>
                <a:gd name="T3" fmla="*/ 20 h 29"/>
                <a:gd name="T4" fmla="*/ 26 w 40"/>
                <a:gd name="T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9">
                  <a:moveTo>
                    <a:pt x="26" y="0"/>
                  </a:moveTo>
                  <a:cubicBezTo>
                    <a:pt x="34" y="0"/>
                    <a:pt x="40" y="10"/>
                    <a:pt x="39" y="20"/>
                  </a:cubicBezTo>
                  <a:cubicBezTo>
                    <a:pt x="17" y="29"/>
                    <a:pt x="0" y="10"/>
                    <a:pt x="26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 dirty="0"/>
            </a:p>
          </p:txBody>
        </p:sp>
        <p:sp>
          <p:nvSpPr>
            <p:cNvPr id="13" name="Freeform 43">
              <a:extLst>
                <a:ext uri="{FF2B5EF4-FFF2-40B4-BE49-F238E27FC236}">
                  <a16:creationId xmlns:a16="http://schemas.microsoft.com/office/drawing/2014/main" id="{EA7FED42-6959-4457-81EA-24DD2CD7AD70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6158422" y="779148"/>
              <a:ext cx="143559" cy="75075"/>
            </a:xfrm>
            <a:custGeom>
              <a:avLst/>
              <a:gdLst>
                <a:gd name="T0" fmla="*/ 28 w 44"/>
                <a:gd name="T1" fmla="*/ 0 h 25"/>
                <a:gd name="T2" fmla="*/ 25 w 44"/>
                <a:gd name="T3" fmla="*/ 25 h 25"/>
                <a:gd name="T4" fmla="*/ 28 w 44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25">
                  <a:moveTo>
                    <a:pt x="28" y="0"/>
                  </a:moveTo>
                  <a:cubicBezTo>
                    <a:pt x="44" y="2"/>
                    <a:pt x="38" y="22"/>
                    <a:pt x="25" y="25"/>
                  </a:cubicBezTo>
                  <a:cubicBezTo>
                    <a:pt x="0" y="25"/>
                    <a:pt x="9" y="5"/>
                    <a:pt x="28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 dirty="0"/>
            </a:p>
          </p:txBody>
        </p:sp>
        <p:sp>
          <p:nvSpPr>
            <p:cNvPr id="14" name="Freeform 51">
              <a:extLst>
                <a:ext uri="{FF2B5EF4-FFF2-40B4-BE49-F238E27FC236}">
                  <a16:creationId xmlns:a16="http://schemas.microsoft.com/office/drawing/2014/main" id="{2EB8F5DB-E978-4632-8B94-6A35AC1D64AF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6196380" y="996859"/>
              <a:ext cx="115202" cy="90579"/>
            </a:xfrm>
            <a:custGeom>
              <a:avLst/>
              <a:gdLst>
                <a:gd name="T0" fmla="*/ 19 w 35"/>
                <a:gd name="T1" fmla="*/ 0 h 30"/>
                <a:gd name="T2" fmla="*/ 33 w 35"/>
                <a:gd name="T3" fmla="*/ 15 h 30"/>
                <a:gd name="T4" fmla="*/ 25 w 35"/>
                <a:gd name="T5" fmla="*/ 19 h 30"/>
                <a:gd name="T6" fmla="*/ 19 w 35"/>
                <a:gd name="T7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5" h="30">
                  <a:moveTo>
                    <a:pt x="19" y="0"/>
                  </a:moveTo>
                  <a:cubicBezTo>
                    <a:pt x="26" y="0"/>
                    <a:pt x="35" y="8"/>
                    <a:pt x="33" y="15"/>
                  </a:cubicBezTo>
                  <a:cubicBezTo>
                    <a:pt x="30" y="12"/>
                    <a:pt x="27" y="17"/>
                    <a:pt x="25" y="19"/>
                  </a:cubicBezTo>
                  <a:cubicBezTo>
                    <a:pt x="7" y="30"/>
                    <a:pt x="0" y="5"/>
                    <a:pt x="19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 dirty="0"/>
            </a:p>
          </p:txBody>
        </p:sp>
        <p:sp>
          <p:nvSpPr>
            <p:cNvPr id="15" name="Freeform 53">
              <a:extLst>
                <a:ext uri="{FF2B5EF4-FFF2-40B4-BE49-F238E27FC236}">
                  <a16:creationId xmlns:a16="http://schemas.microsoft.com/office/drawing/2014/main" id="{29926419-08A8-4897-84C0-7DA191A4AD8C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6184466" y="1235632"/>
              <a:ext cx="127608" cy="79154"/>
            </a:xfrm>
            <a:custGeom>
              <a:avLst/>
              <a:gdLst>
                <a:gd name="T0" fmla="*/ 24 w 39"/>
                <a:gd name="T1" fmla="*/ 0 h 26"/>
                <a:gd name="T2" fmla="*/ 20 w 39"/>
                <a:gd name="T3" fmla="*/ 26 h 26"/>
                <a:gd name="T4" fmla="*/ 24 w 39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6">
                  <a:moveTo>
                    <a:pt x="24" y="0"/>
                  </a:moveTo>
                  <a:cubicBezTo>
                    <a:pt x="39" y="3"/>
                    <a:pt x="36" y="26"/>
                    <a:pt x="20" y="26"/>
                  </a:cubicBezTo>
                  <a:cubicBezTo>
                    <a:pt x="0" y="18"/>
                    <a:pt x="3" y="3"/>
                    <a:pt x="24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 dirty="0"/>
            </a:p>
          </p:txBody>
        </p:sp>
        <p:sp>
          <p:nvSpPr>
            <p:cNvPr id="16" name="Freeform 54">
              <a:extLst>
                <a:ext uri="{FF2B5EF4-FFF2-40B4-BE49-F238E27FC236}">
                  <a16:creationId xmlns:a16="http://schemas.microsoft.com/office/drawing/2014/main" id="{343A7DAF-7788-4155-A6FF-4D1872C5A148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6138348" y="484400"/>
              <a:ext cx="134697" cy="105266"/>
            </a:xfrm>
            <a:custGeom>
              <a:avLst/>
              <a:gdLst>
                <a:gd name="T0" fmla="*/ 28 w 41"/>
                <a:gd name="T1" fmla="*/ 2 h 35"/>
                <a:gd name="T2" fmla="*/ 40 w 41"/>
                <a:gd name="T3" fmla="*/ 21 h 35"/>
                <a:gd name="T4" fmla="*/ 28 w 41"/>
                <a:gd name="T5" fmla="*/ 2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35">
                  <a:moveTo>
                    <a:pt x="28" y="2"/>
                  </a:moveTo>
                  <a:cubicBezTo>
                    <a:pt x="37" y="0"/>
                    <a:pt x="41" y="13"/>
                    <a:pt x="40" y="21"/>
                  </a:cubicBezTo>
                  <a:cubicBezTo>
                    <a:pt x="22" y="35"/>
                    <a:pt x="0" y="10"/>
                    <a:pt x="28" y="2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 dirty="0"/>
            </a:p>
          </p:txBody>
        </p:sp>
        <p:sp>
          <p:nvSpPr>
            <p:cNvPr id="17" name="Freeform 55">
              <a:extLst>
                <a:ext uri="{FF2B5EF4-FFF2-40B4-BE49-F238E27FC236}">
                  <a16:creationId xmlns:a16="http://schemas.microsoft.com/office/drawing/2014/main" id="{6D1063CA-6C05-441D-ADDB-3545EEE1B3D1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6184326" y="1445233"/>
              <a:ext cx="131153" cy="69362"/>
            </a:xfrm>
            <a:custGeom>
              <a:avLst/>
              <a:gdLst>
                <a:gd name="T0" fmla="*/ 24 w 40"/>
                <a:gd name="T1" fmla="*/ 0 h 23"/>
                <a:gd name="T2" fmla="*/ 25 w 40"/>
                <a:gd name="T3" fmla="*/ 23 h 23"/>
                <a:gd name="T4" fmla="*/ 24 w 40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3">
                  <a:moveTo>
                    <a:pt x="24" y="0"/>
                  </a:moveTo>
                  <a:cubicBezTo>
                    <a:pt x="40" y="0"/>
                    <a:pt x="38" y="20"/>
                    <a:pt x="25" y="23"/>
                  </a:cubicBezTo>
                  <a:cubicBezTo>
                    <a:pt x="0" y="22"/>
                    <a:pt x="6" y="3"/>
                    <a:pt x="24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 dirty="0"/>
            </a:p>
          </p:txBody>
        </p:sp>
        <p:sp>
          <p:nvSpPr>
            <p:cNvPr id="18" name="Freeform 56">
              <a:extLst>
                <a:ext uri="{FF2B5EF4-FFF2-40B4-BE49-F238E27FC236}">
                  <a16:creationId xmlns:a16="http://schemas.microsoft.com/office/drawing/2014/main" id="{9FDD3549-94F5-4C29-8DB2-12454A040678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6184022" y="2275269"/>
              <a:ext cx="128495" cy="72626"/>
            </a:xfrm>
            <a:custGeom>
              <a:avLst/>
              <a:gdLst>
                <a:gd name="T0" fmla="*/ 21 w 39"/>
                <a:gd name="T1" fmla="*/ 0 h 24"/>
                <a:gd name="T2" fmla="*/ 22 w 39"/>
                <a:gd name="T3" fmla="*/ 24 h 24"/>
                <a:gd name="T4" fmla="*/ 21 w 39"/>
                <a:gd name="T5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4">
                  <a:moveTo>
                    <a:pt x="21" y="0"/>
                  </a:moveTo>
                  <a:cubicBezTo>
                    <a:pt x="37" y="0"/>
                    <a:pt x="39" y="23"/>
                    <a:pt x="22" y="24"/>
                  </a:cubicBezTo>
                  <a:cubicBezTo>
                    <a:pt x="7" y="22"/>
                    <a:pt x="0" y="5"/>
                    <a:pt x="21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 dirty="0"/>
            </a:p>
          </p:txBody>
        </p:sp>
        <p:sp>
          <p:nvSpPr>
            <p:cNvPr id="19" name="Freeform 57">
              <a:extLst>
                <a:ext uri="{FF2B5EF4-FFF2-40B4-BE49-F238E27FC236}">
                  <a16:creationId xmlns:a16="http://schemas.microsoft.com/office/drawing/2014/main" id="{7639F03A-602E-487D-BC54-F8A8B3C32758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6170475" y="1654978"/>
              <a:ext cx="140901" cy="93843"/>
            </a:xfrm>
            <a:custGeom>
              <a:avLst/>
              <a:gdLst>
                <a:gd name="T0" fmla="*/ 27 w 43"/>
                <a:gd name="T1" fmla="*/ 3 h 31"/>
                <a:gd name="T2" fmla="*/ 40 w 43"/>
                <a:gd name="T3" fmla="*/ 23 h 31"/>
                <a:gd name="T4" fmla="*/ 27 w 43"/>
                <a:gd name="T5" fmla="*/ 3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" h="31">
                  <a:moveTo>
                    <a:pt x="27" y="3"/>
                  </a:moveTo>
                  <a:cubicBezTo>
                    <a:pt x="35" y="0"/>
                    <a:pt x="43" y="17"/>
                    <a:pt x="40" y="23"/>
                  </a:cubicBezTo>
                  <a:cubicBezTo>
                    <a:pt x="21" y="31"/>
                    <a:pt x="0" y="15"/>
                    <a:pt x="27" y="3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 dirty="0"/>
            </a:p>
          </p:txBody>
        </p:sp>
        <p:sp>
          <p:nvSpPr>
            <p:cNvPr id="20" name="Freeform 59">
              <a:extLst>
                <a:ext uri="{FF2B5EF4-FFF2-40B4-BE49-F238E27FC236}">
                  <a16:creationId xmlns:a16="http://schemas.microsoft.com/office/drawing/2014/main" id="{A534B3B5-E87E-4B7B-AF5A-8C25D597BE4B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6149925" y="237331"/>
              <a:ext cx="124063" cy="78339"/>
            </a:xfrm>
            <a:custGeom>
              <a:avLst/>
              <a:gdLst>
                <a:gd name="T0" fmla="*/ 22 w 38"/>
                <a:gd name="T1" fmla="*/ 0 h 26"/>
                <a:gd name="T2" fmla="*/ 18 w 38"/>
                <a:gd name="T3" fmla="*/ 26 h 26"/>
                <a:gd name="T4" fmla="*/ 22 w 38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" h="26">
                  <a:moveTo>
                    <a:pt x="22" y="0"/>
                  </a:moveTo>
                  <a:cubicBezTo>
                    <a:pt x="38" y="3"/>
                    <a:pt x="33" y="25"/>
                    <a:pt x="18" y="26"/>
                  </a:cubicBezTo>
                  <a:cubicBezTo>
                    <a:pt x="0" y="20"/>
                    <a:pt x="6" y="3"/>
                    <a:pt x="22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 dirty="0"/>
            </a:p>
          </p:txBody>
        </p:sp>
        <p:sp>
          <p:nvSpPr>
            <p:cNvPr id="21" name="Freeform 60">
              <a:extLst>
                <a:ext uri="{FF2B5EF4-FFF2-40B4-BE49-F238E27FC236}">
                  <a16:creationId xmlns:a16="http://schemas.microsoft.com/office/drawing/2014/main" id="{E05D2E63-F2F9-4DF4-A2AF-97E215E40B24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6145156" y="1884772"/>
              <a:ext cx="131153" cy="69362"/>
            </a:xfrm>
            <a:custGeom>
              <a:avLst/>
              <a:gdLst>
                <a:gd name="T0" fmla="*/ 24 w 40"/>
                <a:gd name="T1" fmla="*/ 0 h 23"/>
                <a:gd name="T2" fmla="*/ 25 w 40"/>
                <a:gd name="T3" fmla="*/ 23 h 23"/>
                <a:gd name="T4" fmla="*/ 24 w 40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3">
                  <a:moveTo>
                    <a:pt x="24" y="0"/>
                  </a:moveTo>
                  <a:cubicBezTo>
                    <a:pt x="40" y="0"/>
                    <a:pt x="38" y="20"/>
                    <a:pt x="25" y="23"/>
                  </a:cubicBezTo>
                  <a:cubicBezTo>
                    <a:pt x="0" y="22"/>
                    <a:pt x="6" y="4"/>
                    <a:pt x="24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 dirty="0"/>
            </a:p>
          </p:txBody>
        </p:sp>
        <p:sp>
          <p:nvSpPr>
            <p:cNvPr id="22" name="Freeform 61">
              <a:extLst>
                <a:ext uri="{FF2B5EF4-FFF2-40B4-BE49-F238E27FC236}">
                  <a16:creationId xmlns:a16="http://schemas.microsoft.com/office/drawing/2014/main" id="{CB30D897-4D0A-4E93-9C6F-B4EDA9379A85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6123855" y="24168"/>
              <a:ext cx="137356" cy="99554"/>
            </a:xfrm>
            <a:custGeom>
              <a:avLst/>
              <a:gdLst>
                <a:gd name="T0" fmla="*/ 25 w 42"/>
                <a:gd name="T1" fmla="*/ 1 h 33"/>
                <a:gd name="T2" fmla="*/ 4 w 42"/>
                <a:gd name="T3" fmla="*/ 19 h 33"/>
                <a:gd name="T4" fmla="*/ 25 w 42"/>
                <a:gd name="T5" fmla="*/ 1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33">
                  <a:moveTo>
                    <a:pt x="25" y="1"/>
                  </a:moveTo>
                  <a:cubicBezTo>
                    <a:pt x="42" y="14"/>
                    <a:pt x="15" y="33"/>
                    <a:pt x="4" y="19"/>
                  </a:cubicBezTo>
                  <a:cubicBezTo>
                    <a:pt x="0" y="5"/>
                    <a:pt x="16" y="0"/>
                    <a:pt x="25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 dirty="0"/>
            </a:p>
          </p:txBody>
        </p:sp>
        <p:sp>
          <p:nvSpPr>
            <p:cNvPr id="23" name="Freeform 78">
              <a:extLst>
                <a:ext uri="{FF2B5EF4-FFF2-40B4-BE49-F238E27FC236}">
                  <a16:creationId xmlns:a16="http://schemas.microsoft.com/office/drawing/2014/main" id="{AAF56E82-F744-48CA-922B-B1A6B8888F06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5930691" y="702871"/>
              <a:ext cx="147990" cy="75075"/>
            </a:xfrm>
            <a:custGeom>
              <a:avLst/>
              <a:gdLst>
                <a:gd name="T0" fmla="*/ 22 w 45"/>
                <a:gd name="T1" fmla="*/ 0 h 25"/>
                <a:gd name="T2" fmla="*/ 28 w 45"/>
                <a:gd name="T3" fmla="*/ 25 h 25"/>
                <a:gd name="T4" fmla="*/ 22 w 45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5" h="25">
                  <a:moveTo>
                    <a:pt x="22" y="0"/>
                  </a:moveTo>
                  <a:cubicBezTo>
                    <a:pt x="32" y="1"/>
                    <a:pt x="45" y="21"/>
                    <a:pt x="28" y="25"/>
                  </a:cubicBezTo>
                  <a:cubicBezTo>
                    <a:pt x="9" y="23"/>
                    <a:pt x="0" y="9"/>
                    <a:pt x="22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 dirty="0"/>
            </a:p>
          </p:txBody>
        </p:sp>
        <p:sp>
          <p:nvSpPr>
            <p:cNvPr id="24" name="Freeform 79">
              <a:extLst>
                <a:ext uri="{FF2B5EF4-FFF2-40B4-BE49-F238E27FC236}">
                  <a16:creationId xmlns:a16="http://schemas.microsoft.com/office/drawing/2014/main" id="{50D4C3A2-F50E-4850-978E-5F9B0FC8F6D5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5943063" y="933916"/>
              <a:ext cx="124063" cy="69362"/>
            </a:xfrm>
            <a:custGeom>
              <a:avLst/>
              <a:gdLst>
                <a:gd name="T0" fmla="*/ 20 w 38"/>
                <a:gd name="T1" fmla="*/ 0 h 23"/>
                <a:gd name="T2" fmla="*/ 20 w 38"/>
                <a:gd name="T3" fmla="*/ 22 h 23"/>
                <a:gd name="T4" fmla="*/ 20 w 38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" h="23">
                  <a:moveTo>
                    <a:pt x="20" y="0"/>
                  </a:moveTo>
                  <a:cubicBezTo>
                    <a:pt x="37" y="3"/>
                    <a:pt x="38" y="23"/>
                    <a:pt x="20" y="22"/>
                  </a:cubicBezTo>
                  <a:cubicBezTo>
                    <a:pt x="8" y="18"/>
                    <a:pt x="0" y="5"/>
                    <a:pt x="20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 dirty="0"/>
            </a:p>
          </p:txBody>
        </p:sp>
        <p:sp>
          <p:nvSpPr>
            <p:cNvPr id="25" name="Freeform 80">
              <a:extLst>
                <a:ext uri="{FF2B5EF4-FFF2-40B4-BE49-F238E27FC236}">
                  <a16:creationId xmlns:a16="http://schemas.microsoft.com/office/drawing/2014/main" id="{4944979C-88A0-43E2-98F1-F75559558E83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5937722" y="1171711"/>
              <a:ext cx="124951" cy="66098"/>
            </a:xfrm>
            <a:custGeom>
              <a:avLst/>
              <a:gdLst>
                <a:gd name="T0" fmla="*/ 21 w 38"/>
                <a:gd name="T1" fmla="*/ 0 h 22"/>
                <a:gd name="T2" fmla="*/ 21 w 38"/>
                <a:gd name="T3" fmla="*/ 22 h 22"/>
                <a:gd name="T4" fmla="*/ 21 w 38"/>
                <a:gd name="T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" h="22">
                  <a:moveTo>
                    <a:pt x="21" y="0"/>
                  </a:moveTo>
                  <a:cubicBezTo>
                    <a:pt x="37" y="2"/>
                    <a:pt x="38" y="20"/>
                    <a:pt x="21" y="22"/>
                  </a:cubicBezTo>
                  <a:cubicBezTo>
                    <a:pt x="9" y="16"/>
                    <a:pt x="0" y="6"/>
                    <a:pt x="21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 dirty="0"/>
            </a:p>
          </p:txBody>
        </p:sp>
        <p:sp>
          <p:nvSpPr>
            <p:cNvPr id="26" name="Freeform 81">
              <a:extLst>
                <a:ext uri="{FF2B5EF4-FFF2-40B4-BE49-F238E27FC236}">
                  <a16:creationId xmlns:a16="http://schemas.microsoft.com/office/drawing/2014/main" id="{FF4DD96F-37D4-46BE-B0EE-CBF0E1C64DB6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5920772" y="2184765"/>
              <a:ext cx="140901" cy="90579"/>
            </a:xfrm>
            <a:custGeom>
              <a:avLst/>
              <a:gdLst>
                <a:gd name="T0" fmla="*/ 27 w 43"/>
                <a:gd name="T1" fmla="*/ 3 h 30"/>
                <a:gd name="T2" fmla="*/ 40 w 43"/>
                <a:gd name="T3" fmla="*/ 22 h 30"/>
                <a:gd name="T4" fmla="*/ 27 w 43"/>
                <a:gd name="T5" fmla="*/ 3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" h="30">
                  <a:moveTo>
                    <a:pt x="27" y="3"/>
                  </a:moveTo>
                  <a:cubicBezTo>
                    <a:pt x="35" y="0"/>
                    <a:pt x="43" y="16"/>
                    <a:pt x="40" y="22"/>
                  </a:cubicBezTo>
                  <a:cubicBezTo>
                    <a:pt x="21" y="30"/>
                    <a:pt x="0" y="15"/>
                    <a:pt x="27" y="3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 dirty="0"/>
            </a:p>
          </p:txBody>
        </p:sp>
        <p:sp>
          <p:nvSpPr>
            <p:cNvPr id="27" name="Freeform 82">
              <a:extLst>
                <a:ext uri="{FF2B5EF4-FFF2-40B4-BE49-F238E27FC236}">
                  <a16:creationId xmlns:a16="http://schemas.microsoft.com/office/drawing/2014/main" id="{C5D59561-CA56-49A9-B614-37A63DE9F067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5928608" y="1962312"/>
              <a:ext cx="128495" cy="69362"/>
            </a:xfrm>
            <a:custGeom>
              <a:avLst/>
              <a:gdLst>
                <a:gd name="T0" fmla="*/ 16 w 39"/>
                <a:gd name="T1" fmla="*/ 0 h 23"/>
                <a:gd name="T2" fmla="*/ 10 w 39"/>
                <a:gd name="T3" fmla="*/ 23 h 23"/>
                <a:gd name="T4" fmla="*/ 16 w 39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3">
                  <a:moveTo>
                    <a:pt x="16" y="0"/>
                  </a:moveTo>
                  <a:cubicBezTo>
                    <a:pt x="39" y="8"/>
                    <a:pt x="31" y="18"/>
                    <a:pt x="10" y="23"/>
                  </a:cubicBezTo>
                  <a:cubicBezTo>
                    <a:pt x="0" y="16"/>
                    <a:pt x="4" y="3"/>
                    <a:pt x="16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 dirty="0"/>
            </a:p>
          </p:txBody>
        </p:sp>
        <p:sp>
          <p:nvSpPr>
            <p:cNvPr id="28" name="Freeform 83">
              <a:extLst>
                <a:ext uri="{FF2B5EF4-FFF2-40B4-BE49-F238E27FC236}">
                  <a16:creationId xmlns:a16="http://schemas.microsoft.com/office/drawing/2014/main" id="{3789ACB2-AB98-4195-8B9A-841091616F37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5901165" y="1647524"/>
              <a:ext cx="131153" cy="157493"/>
            </a:xfrm>
            <a:custGeom>
              <a:avLst/>
              <a:gdLst>
                <a:gd name="T0" fmla="*/ 13 w 40"/>
                <a:gd name="T1" fmla="*/ 7 h 52"/>
                <a:gd name="T2" fmla="*/ 0 w 40"/>
                <a:gd name="T3" fmla="*/ 24 h 52"/>
                <a:gd name="T4" fmla="*/ 13 w 40"/>
                <a:gd name="T5" fmla="*/ 7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52">
                  <a:moveTo>
                    <a:pt x="13" y="7"/>
                  </a:moveTo>
                  <a:cubicBezTo>
                    <a:pt x="40" y="12"/>
                    <a:pt x="18" y="52"/>
                    <a:pt x="0" y="24"/>
                  </a:cubicBezTo>
                  <a:cubicBezTo>
                    <a:pt x="2" y="0"/>
                    <a:pt x="6" y="17"/>
                    <a:pt x="13" y="7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 dirty="0"/>
            </a:p>
          </p:txBody>
        </p:sp>
        <p:sp>
          <p:nvSpPr>
            <p:cNvPr id="29" name="Freeform 84">
              <a:extLst>
                <a:ext uri="{FF2B5EF4-FFF2-40B4-BE49-F238E27FC236}">
                  <a16:creationId xmlns:a16="http://schemas.microsoft.com/office/drawing/2014/main" id="{A94C3B04-04CF-4F15-B82F-6D8E368474AD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5912181" y="498285"/>
              <a:ext cx="131153" cy="88130"/>
            </a:xfrm>
            <a:custGeom>
              <a:avLst/>
              <a:gdLst>
                <a:gd name="T0" fmla="*/ 18 w 40"/>
                <a:gd name="T1" fmla="*/ 1 h 29"/>
                <a:gd name="T2" fmla="*/ 6 w 40"/>
                <a:gd name="T3" fmla="*/ 20 h 29"/>
                <a:gd name="T4" fmla="*/ 18 w 40"/>
                <a:gd name="T5" fmla="*/ 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9">
                  <a:moveTo>
                    <a:pt x="18" y="1"/>
                  </a:moveTo>
                  <a:cubicBezTo>
                    <a:pt x="40" y="6"/>
                    <a:pt x="25" y="29"/>
                    <a:pt x="6" y="20"/>
                  </a:cubicBezTo>
                  <a:cubicBezTo>
                    <a:pt x="0" y="10"/>
                    <a:pt x="5" y="0"/>
                    <a:pt x="18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 dirty="0"/>
            </a:p>
          </p:txBody>
        </p:sp>
        <p:sp>
          <p:nvSpPr>
            <p:cNvPr id="30" name="Freeform 86">
              <a:extLst>
                <a:ext uri="{FF2B5EF4-FFF2-40B4-BE49-F238E27FC236}">
                  <a16:creationId xmlns:a16="http://schemas.microsoft.com/office/drawing/2014/main" id="{874C3F09-3D9D-49FD-9825-86C789BDCFA5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5906577" y="76343"/>
              <a:ext cx="131153" cy="112612"/>
            </a:xfrm>
            <a:custGeom>
              <a:avLst/>
              <a:gdLst>
                <a:gd name="T0" fmla="*/ 22 w 40"/>
                <a:gd name="T1" fmla="*/ 1 h 37"/>
                <a:gd name="T2" fmla="*/ 15 w 40"/>
                <a:gd name="T3" fmla="*/ 23 h 37"/>
                <a:gd name="T4" fmla="*/ 22 w 40"/>
                <a:gd name="T5" fmla="*/ 1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37">
                  <a:moveTo>
                    <a:pt x="22" y="1"/>
                  </a:moveTo>
                  <a:cubicBezTo>
                    <a:pt x="40" y="3"/>
                    <a:pt x="33" y="37"/>
                    <a:pt x="15" y="23"/>
                  </a:cubicBezTo>
                  <a:cubicBezTo>
                    <a:pt x="0" y="20"/>
                    <a:pt x="7" y="0"/>
                    <a:pt x="22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 dirty="0"/>
            </a:p>
          </p:txBody>
        </p:sp>
        <p:sp>
          <p:nvSpPr>
            <p:cNvPr id="31" name="Freeform 89">
              <a:extLst>
                <a:ext uri="{FF2B5EF4-FFF2-40B4-BE49-F238E27FC236}">
                  <a16:creationId xmlns:a16="http://schemas.microsoft.com/office/drawing/2014/main" id="{419B2B61-2B32-4FA7-85D7-1606F2C0F623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5876953" y="1435173"/>
              <a:ext cx="134697" cy="93027"/>
            </a:xfrm>
            <a:custGeom>
              <a:avLst/>
              <a:gdLst>
                <a:gd name="T0" fmla="*/ 23 w 41"/>
                <a:gd name="T1" fmla="*/ 0 h 31"/>
                <a:gd name="T2" fmla="*/ 16 w 41"/>
                <a:gd name="T3" fmla="*/ 25 h 31"/>
                <a:gd name="T4" fmla="*/ 23 w 41"/>
                <a:gd name="T5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31">
                  <a:moveTo>
                    <a:pt x="23" y="0"/>
                  </a:moveTo>
                  <a:cubicBezTo>
                    <a:pt x="40" y="3"/>
                    <a:pt x="41" y="31"/>
                    <a:pt x="16" y="25"/>
                  </a:cubicBezTo>
                  <a:cubicBezTo>
                    <a:pt x="0" y="7"/>
                    <a:pt x="14" y="4"/>
                    <a:pt x="23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 dirty="0"/>
            </a:p>
          </p:txBody>
        </p:sp>
        <p:sp>
          <p:nvSpPr>
            <p:cNvPr id="32" name="Freeform 90">
              <a:extLst>
                <a:ext uri="{FF2B5EF4-FFF2-40B4-BE49-F238E27FC236}">
                  <a16:creationId xmlns:a16="http://schemas.microsoft.com/office/drawing/2014/main" id="{DECB4F4E-241D-4F4A-96F5-F6C02A80C57E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5954805" y="2058082"/>
              <a:ext cx="2659" cy="8977"/>
            </a:xfrm>
            <a:custGeom>
              <a:avLst/>
              <a:gdLst>
                <a:gd name="T0" fmla="*/ 0 w 1"/>
                <a:gd name="T1" fmla="*/ 0 h 3"/>
                <a:gd name="T2" fmla="*/ 0 w 1"/>
                <a:gd name="T3" fmla="*/ 2 h 3"/>
                <a:gd name="T4" fmla="*/ 0 w 1"/>
                <a:gd name="T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3">
                  <a:moveTo>
                    <a:pt x="0" y="0"/>
                  </a:moveTo>
                  <a:cubicBezTo>
                    <a:pt x="1" y="0"/>
                    <a:pt x="1" y="3"/>
                    <a:pt x="0" y="2"/>
                  </a:cubicBezTo>
                  <a:cubicBezTo>
                    <a:pt x="0" y="1"/>
                    <a:pt x="0" y="1"/>
                    <a:pt x="0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 dirty="0"/>
            </a:p>
          </p:txBody>
        </p:sp>
        <p:sp>
          <p:nvSpPr>
            <p:cNvPr id="33" name="Freeform 105">
              <a:extLst>
                <a:ext uri="{FF2B5EF4-FFF2-40B4-BE49-F238E27FC236}">
                  <a16:creationId xmlns:a16="http://schemas.microsoft.com/office/drawing/2014/main" id="{94BBD352-F9E3-49BC-93B3-FC3C20E48374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6228820" y="2060552"/>
              <a:ext cx="140901" cy="93027"/>
            </a:xfrm>
            <a:custGeom>
              <a:avLst/>
              <a:gdLst>
                <a:gd name="T0" fmla="*/ 26 w 43"/>
                <a:gd name="T1" fmla="*/ 3 h 31"/>
                <a:gd name="T2" fmla="*/ 39 w 43"/>
                <a:gd name="T3" fmla="*/ 23 h 31"/>
                <a:gd name="T4" fmla="*/ 26 w 43"/>
                <a:gd name="T5" fmla="*/ 3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" h="31">
                  <a:moveTo>
                    <a:pt x="26" y="3"/>
                  </a:moveTo>
                  <a:cubicBezTo>
                    <a:pt x="34" y="0"/>
                    <a:pt x="43" y="17"/>
                    <a:pt x="39" y="23"/>
                  </a:cubicBezTo>
                  <a:cubicBezTo>
                    <a:pt x="20" y="31"/>
                    <a:pt x="0" y="15"/>
                    <a:pt x="26" y="3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 dirty="0"/>
            </a:p>
          </p:txBody>
        </p:sp>
        <p:sp>
          <p:nvSpPr>
            <p:cNvPr id="34" name="Freeform 106">
              <a:extLst>
                <a:ext uri="{FF2B5EF4-FFF2-40B4-BE49-F238E27FC236}">
                  <a16:creationId xmlns:a16="http://schemas.microsoft.com/office/drawing/2014/main" id="{A5D13CA4-DFD7-4D05-93A7-733723050E60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5943517" y="298283"/>
              <a:ext cx="134697" cy="97107"/>
            </a:xfrm>
            <a:custGeom>
              <a:avLst/>
              <a:gdLst>
                <a:gd name="T0" fmla="*/ 25 w 41"/>
                <a:gd name="T1" fmla="*/ 0 h 32"/>
                <a:gd name="T2" fmla="*/ 4 w 41"/>
                <a:gd name="T3" fmla="*/ 18 h 32"/>
                <a:gd name="T4" fmla="*/ 25 w 41"/>
                <a:gd name="T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32">
                  <a:moveTo>
                    <a:pt x="25" y="0"/>
                  </a:moveTo>
                  <a:cubicBezTo>
                    <a:pt x="41" y="13"/>
                    <a:pt x="15" y="32"/>
                    <a:pt x="4" y="18"/>
                  </a:cubicBezTo>
                  <a:cubicBezTo>
                    <a:pt x="0" y="5"/>
                    <a:pt x="15" y="0"/>
                    <a:pt x="25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 dirty="0"/>
            </a:p>
          </p:txBody>
        </p:sp>
        <p:sp>
          <p:nvSpPr>
            <p:cNvPr id="35" name="Freeform 32">
              <a:extLst>
                <a:ext uri="{FF2B5EF4-FFF2-40B4-BE49-F238E27FC236}">
                  <a16:creationId xmlns:a16="http://schemas.microsoft.com/office/drawing/2014/main" id="{95C9AAFB-4C1B-4C36-BFBF-E81A063B685E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6133498" y="3278008"/>
              <a:ext cx="144445" cy="106083"/>
            </a:xfrm>
            <a:custGeom>
              <a:avLst/>
              <a:gdLst>
                <a:gd name="T0" fmla="*/ 28 w 44"/>
                <a:gd name="T1" fmla="*/ 0 h 35"/>
                <a:gd name="T2" fmla="*/ 42 w 44"/>
                <a:gd name="T3" fmla="*/ 21 h 35"/>
                <a:gd name="T4" fmla="*/ 28 w 44"/>
                <a:gd name="T5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35">
                  <a:moveTo>
                    <a:pt x="28" y="0"/>
                  </a:moveTo>
                  <a:cubicBezTo>
                    <a:pt x="36" y="1"/>
                    <a:pt x="44" y="12"/>
                    <a:pt x="42" y="21"/>
                  </a:cubicBezTo>
                  <a:cubicBezTo>
                    <a:pt x="23" y="35"/>
                    <a:pt x="0" y="7"/>
                    <a:pt x="28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 dirty="0"/>
            </a:p>
          </p:txBody>
        </p:sp>
        <p:sp>
          <p:nvSpPr>
            <p:cNvPr id="36" name="Freeform 33">
              <a:extLst>
                <a:ext uri="{FF2B5EF4-FFF2-40B4-BE49-F238E27FC236}">
                  <a16:creationId xmlns:a16="http://schemas.microsoft.com/office/drawing/2014/main" id="{0E03A16E-F402-42CB-9215-D8FE7F8ADA16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6163411" y="4369319"/>
              <a:ext cx="151535" cy="75075"/>
            </a:xfrm>
            <a:custGeom>
              <a:avLst/>
              <a:gdLst>
                <a:gd name="T0" fmla="*/ 23 w 46"/>
                <a:gd name="T1" fmla="*/ 0 h 25"/>
                <a:gd name="T2" fmla="*/ 29 w 46"/>
                <a:gd name="T3" fmla="*/ 25 h 25"/>
                <a:gd name="T4" fmla="*/ 23 w 46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6" h="25">
                  <a:moveTo>
                    <a:pt x="23" y="0"/>
                  </a:moveTo>
                  <a:cubicBezTo>
                    <a:pt x="32" y="1"/>
                    <a:pt x="46" y="21"/>
                    <a:pt x="29" y="25"/>
                  </a:cubicBezTo>
                  <a:cubicBezTo>
                    <a:pt x="10" y="23"/>
                    <a:pt x="0" y="9"/>
                    <a:pt x="23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 dirty="0"/>
            </a:p>
          </p:txBody>
        </p:sp>
        <p:sp>
          <p:nvSpPr>
            <p:cNvPr id="37" name="Freeform 34">
              <a:extLst>
                <a:ext uri="{FF2B5EF4-FFF2-40B4-BE49-F238E27FC236}">
                  <a16:creationId xmlns:a16="http://schemas.microsoft.com/office/drawing/2014/main" id="{010D7C8D-93E7-4FE4-AD1D-B274C2E3168E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6167341" y="5366642"/>
              <a:ext cx="134697" cy="84051"/>
            </a:xfrm>
            <a:custGeom>
              <a:avLst/>
              <a:gdLst>
                <a:gd name="T0" fmla="*/ 22 w 41"/>
                <a:gd name="T1" fmla="*/ 0 h 28"/>
                <a:gd name="T2" fmla="*/ 8 w 41"/>
                <a:gd name="T3" fmla="*/ 21 h 28"/>
                <a:gd name="T4" fmla="*/ 22 w 41"/>
                <a:gd name="T5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28">
                  <a:moveTo>
                    <a:pt x="22" y="0"/>
                  </a:moveTo>
                  <a:cubicBezTo>
                    <a:pt x="41" y="13"/>
                    <a:pt x="24" y="28"/>
                    <a:pt x="8" y="21"/>
                  </a:cubicBezTo>
                  <a:cubicBezTo>
                    <a:pt x="0" y="8"/>
                    <a:pt x="8" y="0"/>
                    <a:pt x="22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 dirty="0"/>
            </a:p>
          </p:txBody>
        </p:sp>
        <p:sp>
          <p:nvSpPr>
            <p:cNvPr id="38" name="Freeform 35">
              <a:extLst>
                <a:ext uri="{FF2B5EF4-FFF2-40B4-BE49-F238E27FC236}">
                  <a16:creationId xmlns:a16="http://schemas.microsoft.com/office/drawing/2014/main" id="{5BB6B504-8E57-45D5-9092-2D01D5CB9B06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6162993" y="4577546"/>
              <a:ext cx="131153" cy="84866"/>
            </a:xfrm>
            <a:custGeom>
              <a:avLst/>
              <a:gdLst>
                <a:gd name="T0" fmla="*/ 27 w 40"/>
                <a:gd name="T1" fmla="*/ 1 h 28"/>
                <a:gd name="T2" fmla="*/ 38 w 40"/>
                <a:gd name="T3" fmla="*/ 17 h 28"/>
                <a:gd name="T4" fmla="*/ 27 w 40"/>
                <a:gd name="T5" fmla="*/ 1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8">
                  <a:moveTo>
                    <a:pt x="27" y="1"/>
                  </a:moveTo>
                  <a:cubicBezTo>
                    <a:pt x="35" y="0"/>
                    <a:pt x="40" y="10"/>
                    <a:pt x="38" y="17"/>
                  </a:cubicBezTo>
                  <a:cubicBezTo>
                    <a:pt x="17" y="28"/>
                    <a:pt x="0" y="7"/>
                    <a:pt x="27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 dirty="0"/>
            </a:p>
          </p:txBody>
        </p:sp>
        <p:sp>
          <p:nvSpPr>
            <p:cNvPr id="39" name="Freeform 36">
              <a:extLst>
                <a:ext uri="{FF2B5EF4-FFF2-40B4-BE49-F238E27FC236}">
                  <a16:creationId xmlns:a16="http://schemas.microsoft.com/office/drawing/2014/main" id="{79FBC75A-CC29-4DC2-9187-B0CF0DD2B8F0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6135130" y="6028531"/>
              <a:ext cx="144445" cy="102819"/>
            </a:xfrm>
            <a:custGeom>
              <a:avLst/>
              <a:gdLst>
                <a:gd name="T0" fmla="*/ 31 w 44"/>
                <a:gd name="T1" fmla="*/ 1 h 34"/>
                <a:gd name="T2" fmla="*/ 25 w 44"/>
                <a:gd name="T3" fmla="*/ 22 h 34"/>
                <a:gd name="T4" fmla="*/ 31 w 44"/>
                <a:gd name="T5" fmla="*/ 1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34">
                  <a:moveTo>
                    <a:pt x="31" y="1"/>
                  </a:moveTo>
                  <a:cubicBezTo>
                    <a:pt x="44" y="3"/>
                    <a:pt x="38" y="34"/>
                    <a:pt x="25" y="22"/>
                  </a:cubicBezTo>
                  <a:cubicBezTo>
                    <a:pt x="0" y="28"/>
                    <a:pt x="14" y="0"/>
                    <a:pt x="31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 dirty="0"/>
            </a:p>
          </p:txBody>
        </p:sp>
        <p:sp>
          <p:nvSpPr>
            <p:cNvPr id="40" name="Freeform 37">
              <a:extLst>
                <a:ext uri="{FF2B5EF4-FFF2-40B4-BE49-F238E27FC236}">
                  <a16:creationId xmlns:a16="http://schemas.microsoft.com/office/drawing/2014/main" id="{DBD874FF-8F0D-460C-A9A2-9C8A6F93F820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6146896" y="3042068"/>
              <a:ext cx="115202" cy="121588"/>
            </a:xfrm>
            <a:custGeom>
              <a:avLst/>
              <a:gdLst>
                <a:gd name="T0" fmla="*/ 16 w 35"/>
                <a:gd name="T1" fmla="*/ 4 h 40"/>
                <a:gd name="T2" fmla="*/ 33 w 35"/>
                <a:gd name="T3" fmla="*/ 15 h 40"/>
                <a:gd name="T4" fmla="*/ 16 w 35"/>
                <a:gd name="T5" fmla="*/ 4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5" h="40">
                  <a:moveTo>
                    <a:pt x="16" y="4"/>
                  </a:moveTo>
                  <a:cubicBezTo>
                    <a:pt x="35" y="4"/>
                    <a:pt x="32" y="0"/>
                    <a:pt x="33" y="15"/>
                  </a:cubicBezTo>
                  <a:cubicBezTo>
                    <a:pt x="34" y="40"/>
                    <a:pt x="0" y="22"/>
                    <a:pt x="16" y="4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 dirty="0"/>
            </a:p>
          </p:txBody>
        </p:sp>
        <p:sp>
          <p:nvSpPr>
            <p:cNvPr id="41" name="Freeform 38">
              <a:extLst>
                <a:ext uri="{FF2B5EF4-FFF2-40B4-BE49-F238E27FC236}">
                  <a16:creationId xmlns:a16="http://schemas.microsoft.com/office/drawing/2014/main" id="{FFC66C5B-FA0F-44E5-B782-211CABA0C2B0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6154565" y="4882164"/>
              <a:ext cx="127608" cy="69362"/>
            </a:xfrm>
            <a:custGeom>
              <a:avLst/>
              <a:gdLst>
                <a:gd name="T0" fmla="*/ 26 w 39"/>
                <a:gd name="T1" fmla="*/ 0 h 23"/>
                <a:gd name="T2" fmla="*/ 26 w 39"/>
                <a:gd name="T3" fmla="*/ 23 h 23"/>
                <a:gd name="T4" fmla="*/ 26 w 39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3">
                  <a:moveTo>
                    <a:pt x="26" y="0"/>
                  </a:moveTo>
                  <a:cubicBezTo>
                    <a:pt x="39" y="1"/>
                    <a:pt x="38" y="21"/>
                    <a:pt x="26" y="23"/>
                  </a:cubicBezTo>
                  <a:cubicBezTo>
                    <a:pt x="0" y="23"/>
                    <a:pt x="5" y="2"/>
                    <a:pt x="26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 dirty="0"/>
            </a:p>
          </p:txBody>
        </p:sp>
        <p:sp>
          <p:nvSpPr>
            <p:cNvPr id="42" name="Freeform 39">
              <a:extLst>
                <a:ext uri="{FF2B5EF4-FFF2-40B4-BE49-F238E27FC236}">
                  <a16:creationId xmlns:a16="http://schemas.microsoft.com/office/drawing/2014/main" id="{0933718E-9896-47CD-B65B-B333DBB67163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6146673" y="5123285"/>
              <a:ext cx="131153" cy="81603"/>
            </a:xfrm>
            <a:custGeom>
              <a:avLst/>
              <a:gdLst>
                <a:gd name="T0" fmla="*/ 25 w 40"/>
                <a:gd name="T1" fmla="*/ 0 h 27"/>
                <a:gd name="T2" fmla="*/ 38 w 40"/>
                <a:gd name="T3" fmla="*/ 20 h 27"/>
                <a:gd name="T4" fmla="*/ 25 w 40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7">
                  <a:moveTo>
                    <a:pt x="25" y="0"/>
                  </a:moveTo>
                  <a:cubicBezTo>
                    <a:pt x="34" y="0"/>
                    <a:pt x="40" y="11"/>
                    <a:pt x="38" y="20"/>
                  </a:cubicBezTo>
                  <a:cubicBezTo>
                    <a:pt x="17" y="27"/>
                    <a:pt x="0" y="12"/>
                    <a:pt x="25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 dirty="0"/>
            </a:p>
          </p:txBody>
        </p:sp>
        <p:sp>
          <p:nvSpPr>
            <p:cNvPr id="43" name="Freeform 40">
              <a:extLst>
                <a:ext uri="{FF2B5EF4-FFF2-40B4-BE49-F238E27FC236}">
                  <a16:creationId xmlns:a16="http://schemas.microsoft.com/office/drawing/2014/main" id="{4E59DA7A-69C0-4C4F-9229-35FFE906F920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6141637" y="2579986"/>
              <a:ext cx="134697" cy="81603"/>
            </a:xfrm>
            <a:custGeom>
              <a:avLst/>
              <a:gdLst>
                <a:gd name="T0" fmla="*/ 19 w 41"/>
                <a:gd name="T1" fmla="*/ 0 h 27"/>
                <a:gd name="T2" fmla="*/ 7 w 41"/>
                <a:gd name="T3" fmla="*/ 20 h 27"/>
                <a:gd name="T4" fmla="*/ 19 w 41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27">
                  <a:moveTo>
                    <a:pt x="19" y="0"/>
                  </a:moveTo>
                  <a:cubicBezTo>
                    <a:pt x="41" y="9"/>
                    <a:pt x="28" y="27"/>
                    <a:pt x="7" y="20"/>
                  </a:cubicBezTo>
                  <a:cubicBezTo>
                    <a:pt x="0" y="8"/>
                    <a:pt x="7" y="1"/>
                    <a:pt x="19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 dirty="0"/>
            </a:p>
          </p:txBody>
        </p:sp>
        <p:sp>
          <p:nvSpPr>
            <p:cNvPr id="44" name="Freeform 41">
              <a:extLst>
                <a:ext uri="{FF2B5EF4-FFF2-40B4-BE49-F238E27FC236}">
                  <a16:creationId xmlns:a16="http://schemas.microsoft.com/office/drawing/2014/main" id="{647CABB1-618C-4C2C-9ED3-02E2260AD758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6135130" y="6260539"/>
              <a:ext cx="144445" cy="78339"/>
            </a:xfrm>
            <a:custGeom>
              <a:avLst/>
              <a:gdLst>
                <a:gd name="T0" fmla="*/ 29 w 44"/>
                <a:gd name="T1" fmla="*/ 0 h 26"/>
                <a:gd name="T2" fmla="*/ 26 w 44"/>
                <a:gd name="T3" fmla="*/ 26 h 26"/>
                <a:gd name="T4" fmla="*/ 29 w 44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26">
                  <a:moveTo>
                    <a:pt x="29" y="0"/>
                  </a:moveTo>
                  <a:cubicBezTo>
                    <a:pt x="44" y="3"/>
                    <a:pt x="40" y="22"/>
                    <a:pt x="26" y="26"/>
                  </a:cubicBezTo>
                  <a:cubicBezTo>
                    <a:pt x="0" y="25"/>
                    <a:pt x="11" y="6"/>
                    <a:pt x="29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 dirty="0"/>
            </a:p>
          </p:txBody>
        </p:sp>
        <p:sp>
          <p:nvSpPr>
            <p:cNvPr id="45" name="Freeform 42">
              <a:extLst>
                <a:ext uri="{FF2B5EF4-FFF2-40B4-BE49-F238E27FC236}">
                  <a16:creationId xmlns:a16="http://schemas.microsoft.com/office/drawing/2014/main" id="{DF0448FA-8F5B-42F0-962F-881B98BA22E6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6123298" y="5578555"/>
              <a:ext cx="144445" cy="97107"/>
            </a:xfrm>
            <a:custGeom>
              <a:avLst/>
              <a:gdLst>
                <a:gd name="T0" fmla="*/ 31 w 44"/>
                <a:gd name="T1" fmla="*/ 1 h 32"/>
                <a:gd name="T2" fmla="*/ 43 w 44"/>
                <a:gd name="T3" fmla="*/ 16 h 32"/>
                <a:gd name="T4" fmla="*/ 31 w 44"/>
                <a:gd name="T5" fmla="*/ 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32">
                  <a:moveTo>
                    <a:pt x="31" y="1"/>
                  </a:moveTo>
                  <a:cubicBezTo>
                    <a:pt x="40" y="0"/>
                    <a:pt x="44" y="8"/>
                    <a:pt x="43" y="16"/>
                  </a:cubicBezTo>
                  <a:cubicBezTo>
                    <a:pt x="29" y="32"/>
                    <a:pt x="0" y="7"/>
                    <a:pt x="31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 dirty="0"/>
            </a:p>
          </p:txBody>
        </p:sp>
        <p:sp>
          <p:nvSpPr>
            <p:cNvPr id="46" name="Freeform 44">
              <a:extLst>
                <a:ext uri="{FF2B5EF4-FFF2-40B4-BE49-F238E27FC236}">
                  <a16:creationId xmlns:a16="http://schemas.microsoft.com/office/drawing/2014/main" id="{7BEADFB4-6894-4DA9-BBEE-CA8B71834956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6127088" y="4062683"/>
              <a:ext cx="131153" cy="84866"/>
            </a:xfrm>
            <a:custGeom>
              <a:avLst/>
              <a:gdLst>
                <a:gd name="T0" fmla="*/ 27 w 40"/>
                <a:gd name="T1" fmla="*/ 1 h 28"/>
                <a:gd name="T2" fmla="*/ 38 w 40"/>
                <a:gd name="T3" fmla="*/ 17 h 28"/>
                <a:gd name="T4" fmla="*/ 27 w 40"/>
                <a:gd name="T5" fmla="*/ 1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8">
                  <a:moveTo>
                    <a:pt x="27" y="1"/>
                  </a:moveTo>
                  <a:cubicBezTo>
                    <a:pt x="35" y="0"/>
                    <a:pt x="40" y="10"/>
                    <a:pt x="38" y="17"/>
                  </a:cubicBezTo>
                  <a:cubicBezTo>
                    <a:pt x="17" y="28"/>
                    <a:pt x="0" y="7"/>
                    <a:pt x="27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 dirty="0"/>
            </a:p>
          </p:txBody>
        </p:sp>
        <p:sp>
          <p:nvSpPr>
            <p:cNvPr id="47" name="Freeform 45">
              <a:extLst>
                <a:ext uri="{FF2B5EF4-FFF2-40B4-BE49-F238E27FC236}">
                  <a16:creationId xmlns:a16="http://schemas.microsoft.com/office/drawing/2014/main" id="{46A8D02B-D283-4CF6-9DAF-334D983EC763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6104937" y="5818509"/>
              <a:ext cx="144445" cy="102819"/>
            </a:xfrm>
            <a:custGeom>
              <a:avLst/>
              <a:gdLst>
                <a:gd name="T0" fmla="*/ 31 w 44"/>
                <a:gd name="T1" fmla="*/ 0 h 34"/>
                <a:gd name="T2" fmla="*/ 42 w 44"/>
                <a:gd name="T3" fmla="*/ 19 h 34"/>
                <a:gd name="T4" fmla="*/ 31 w 44"/>
                <a:gd name="T5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34">
                  <a:moveTo>
                    <a:pt x="31" y="0"/>
                  </a:moveTo>
                  <a:cubicBezTo>
                    <a:pt x="39" y="0"/>
                    <a:pt x="44" y="12"/>
                    <a:pt x="42" y="19"/>
                  </a:cubicBezTo>
                  <a:cubicBezTo>
                    <a:pt x="25" y="34"/>
                    <a:pt x="0" y="8"/>
                    <a:pt x="31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 dirty="0"/>
            </a:p>
          </p:txBody>
        </p:sp>
        <p:sp>
          <p:nvSpPr>
            <p:cNvPr id="48" name="Freeform 46">
              <a:extLst>
                <a:ext uri="{FF2B5EF4-FFF2-40B4-BE49-F238E27FC236}">
                  <a16:creationId xmlns:a16="http://schemas.microsoft.com/office/drawing/2014/main" id="{11A5A88C-5AEA-4046-ADD9-3AAB2F1E98E3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6153996" y="2812605"/>
              <a:ext cx="121406" cy="81603"/>
            </a:xfrm>
            <a:custGeom>
              <a:avLst/>
              <a:gdLst>
                <a:gd name="T0" fmla="*/ 19 w 37"/>
                <a:gd name="T1" fmla="*/ 1 h 27"/>
                <a:gd name="T2" fmla="*/ 21 w 37"/>
                <a:gd name="T3" fmla="*/ 27 h 27"/>
                <a:gd name="T4" fmla="*/ 19 w 37"/>
                <a:gd name="T5" fmla="*/ 1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27">
                  <a:moveTo>
                    <a:pt x="19" y="1"/>
                  </a:moveTo>
                  <a:cubicBezTo>
                    <a:pt x="31" y="2"/>
                    <a:pt x="37" y="24"/>
                    <a:pt x="21" y="27"/>
                  </a:cubicBezTo>
                  <a:cubicBezTo>
                    <a:pt x="1" y="27"/>
                    <a:pt x="0" y="0"/>
                    <a:pt x="19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 dirty="0"/>
            </a:p>
          </p:txBody>
        </p:sp>
        <p:sp>
          <p:nvSpPr>
            <p:cNvPr id="49" name="Freeform 47">
              <a:extLst>
                <a:ext uri="{FF2B5EF4-FFF2-40B4-BE49-F238E27FC236}">
                  <a16:creationId xmlns:a16="http://schemas.microsoft.com/office/drawing/2014/main" id="{49B2863A-D905-4652-B23B-4375F98352B0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6112141" y="3831556"/>
              <a:ext cx="147990" cy="78339"/>
            </a:xfrm>
            <a:custGeom>
              <a:avLst/>
              <a:gdLst>
                <a:gd name="T0" fmla="*/ 22 w 45"/>
                <a:gd name="T1" fmla="*/ 0 h 26"/>
                <a:gd name="T2" fmla="*/ 28 w 45"/>
                <a:gd name="T3" fmla="*/ 26 h 26"/>
                <a:gd name="T4" fmla="*/ 22 w 45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5" h="26">
                  <a:moveTo>
                    <a:pt x="22" y="0"/>
                  </a:moveTo>
                  <a:cubicBezTo>
                    <a:pt x="32" y="2"/>
                    <a:pt x="45" y="22"/>
                    <a:pt x="28" y="26"/>
                  </a:cubicBezTo>
                  <a:cubicBezTo>
                    <a:pt x="10" y="24"/>
                    <a:pt x="0" y="9"/>
                    <a:pt x="22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 dirty="0"/>
            </a:p>
          </p:txBody>
        </p:sp>
        <p:sp>
          <p:nvSpPr>
            <p:cNvPr id="50" name="Freeform 48">
              <a:extLst>
                <a:ext uri="{FF2B5EF4-FFF2-40B4-BE49-F238E27FC236}">
                  <a16:creationId xmlns:a16="http://schemas.microsoft.com/office/drawing/2014/main" id="{D1127C06-A40D-4B52-B55E-F58876AB2724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6107398" y="3598086"/>
              <a:ext cx="133812" cy="79154"/>
            </a:xfrm>
            <a:custGeom>
              <a:avLst/>
              <a:gdLst>
                <a:gd name="T0" fmla="*/ 19 w 41"/>
                <a:gd name="T1" fmla="*/ 0 h 26"/>
                <a:gd name="T2" fmla="*/ 7 w 41"/>
                <a:gd name="T3" fmla="*/ 19 h 26"/>
                <a:gd name="T4" fmla="*/ 19 w 41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26">
                  <a:moveTo>
                    <a:pt x="19" y="0"/>
                  </a:moveTo>
                  <a:cubicBezTo>
                    <a:pt x="41" y="9"/>
                    <a:pt x="28" y="26"/>
                    <a:pt x="7" y="19"/>
                  </a:cubicBezTo>
                  <a:cubicBezTo>
                    <a:pt x="0" y="8"/>
                    <a:pt x="7" y="1"/>
                    <a:pt x="19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 dirty="0"/>
            </a:p>
          </p:txBody>
        </p:sp>
        <p:sp>
          <p:nvSpPr>
            <p:cNvPr id="51" name="Freeform 62">
              <a:extLst>
                <a:ext uri="{FF2B5EF4-FFF2-40B4-BE49-F238E27FC236}">
                  <a16:creationId xmlns:a16="http://schemas.microsoft.com/office/drawing/2014/main" id="{5E50EA0E-90F8-4672-9956-4EA4B5065809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5897830" y="2932400"/>
              <a:ext cx="150648" cy="75075"/>
            </a:xfrm>
            <a:custGeom>
              <a:avLst/>
              <a:gdLst>
                <a:gd name="T0" fmla="*/ 23 w 46"/>
                <a:gd name="T1" fmla="*/ 0 h 25"/>
                <a:gd name="T2" fmla="*/ 29 w 46"/>
                <a:gd name="T3" fmla="*/ 25 h 25"/>
                <a:gd name="T4" fmla="*/ 23 w 46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6" h="25">
                  <a:moveTo>
                    <a:pt x="23" y="0"/>
                  </a:moveTo>
                  <a:cubicBezTo>
                    <a:pt x="32" y="1"/>
                    <a:pt x="46" y="21"/>
                    <a:pt x="29" y="25"/>
                  </a:cubicBezTo>
                  <a:cubicBezTo>
                    <a:pt x="10" y="24"/>
                    <a:pt x="0" y="9"/>
                    <a:pt x="23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 dirty="0"/>
            </a:p>
          </p:txBody>
        </p:sp>
        <p:sp>
          <p:nvSpPr>
            <p:cNvPr id="52" name="Freeform 63">
              <a:extLst>
                <a:ext uri="{FF2B5EF4-FFF2-40B4-BE49-F238E27FC236}">
                  <a16:creationId xmlns:a16="http://schemas.microsoft.com/office/drawing/2014/main" id="{EA8F655C-52FB-48ED-BEA9-7015AEDE4CA8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5909188" y="4071013"/>
              <a:ext cx="121406" cy="124036"/>
            </a:xfrm>
            <a:custGeom>
              <a:avLst/>
              <a:gdLst>
                <a:gd name="T0" fmla="*/ 24 w 37"/>
                <a:gd name="T1" fmla="*/ 4 h 41"/>
                <a:gd name="T2" fmla="*/ 29 w 37"/>
                <a:gd name="T3" fmla="*/ 26 h 41"/>
                <a:gd name="T4" fmla="*/ 24 w 37"/>
                <a:gd name="T5" fmla="*/ 4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41">
                  <a:moveTo>
                    <a:pt x="24" y="4"/>
                  </a:moveTo>
                  <a:cubicBezTo>
                    <a:pt x="37" y="1"/>
                    <a:pt x="28" y="18"/>
                    <a:pt x="29" y="26"/>
                  </a:cubicBezTo>
                  <a:cubicBezTo>
                    <a:pt x="8" y="41"/>
                    <a:pt x="0" y="0"/>
                    <a:pt x="24" y="4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 dirty="0"/>
            </a:p>
          </p:txBody>
        </p:sp>
        <p:sp>
          <p:nvSpPr>
            <p:cNvPr id="53" name="Freeform 64">
              <a:extLst>
                <a:ext uri="{FF2B5EF4-FFF2-40B4-BE49-F238E27FC236}">
                  <a16:creationId xmlns:a16="http://schemas.microsoft.com/office/drawing/2014/main" id="{C844FF06-6BAC-471A-A97A-6DF232BEE325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5877139" y="2664092"/>
              <a:ext cx="137356" cy="100371"/>
            </a:xfrm>
            <a:custGeom>
              <a:avLst/>
              <a:gdLst>
                <a:gd name="T0" fmla="*/ 25 w 42"/>
                <a:gd name="T1" fmla="*/ 1 h 33"/>
                <a:gd name="T2" fmla="*/ 4 w 42"/>
                <a:gd name="T3" fmla="*/ 19 h 33"/>
                <a:gd name="T4" fmla="*/ 25 w 42"/>
                <a:gd name="T5" fmla="*/ 1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33">
                  <a:moveTo>
                    <a:pt x="25" y="1"/>
                  </a:moveTo>
                  <a:cubicBezTo>
                    <a:pt x="42" y="14"/>
                    <a:pt x="15" y="33"/>
                    <a:pt x="4" y="19"/>
                  </a:cubicBezTo>
                  <a:cubicBezTo>
                    <a:pt x="0" y="6"/>
                    <a:pt x="15" y="0"/>
                    <a:pt x="25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 dirty="0"/>
            </a:p>
          </p:txBody>
        </p:sp>
        <p:sp>
          <p:nvSpPr>
            <p:cNvPr id="54" name="Freeform 65">
              <a:extLst>
                <a:ext uri="{FF2B5EF4-FFF2-40B4-BE49-F238E27FC236}">
                  <a16:creationId xmlns:a16="http://schemas.microsoft.com/office/drawing/2014/main" id="{160199FA-81AE-41F9-96D1-1613CE9FBF64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5877770" y="3808107"/>
              <a:ext cx="121406" cy="79154"/>
            </a:xfrm>
            <a:custGeom>
              <a:avLst/>
              <a:gdLst>
                <a:gd name="T0" fmla="*/ 19 w 37"/>
                <a:gd name="T1" fmla="*/ 0 h 26"/>
                <a:gd name="T2" fmla="*/ 22 w 37"/>
                <a:gd name="T3" fmla="*/ 26 h 26"/>
                <a:gd name="T4" fmla="*/ 19 w 37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26">
                  <a:moveTo>
                    <a:pt x="19" y="0"/>
                  </a:moveTo>
                  <a:cubicBezTo>
                    <a:pt x="31" y="1"/>
                    <a:pt x="37" y="23"/>
                    <a:pt x="22" y="26"/>
                  </a:cubicBezTo>
                  <a:cubicBezTo>
                    <a:pt x="2" y="26"/>
                    <a:pt x="0" y="0"/>
                    <a:pt x="19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 dirty="0"/>
            </a:p>
          </p:txBody>
        </p:sp>
        <p:sp>
          <p:nvSpPr>
            <p:cNvPr id="55" name="Freeform 66">
              <a:extLst>
                <a:ext uri="{FF2B5EF4-FFF2-40B4-BE49-F238E27FC236}">
                  <a16:creationId xmlns:a16="http://schemas.microsoft.com/office/drawing/2014/main" id="{441CAB18-2634-4F96-87E1-438279CF077D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5865552" y="5354543"/>
              <a:ext cx="131153" cy="111796"/>
            </a:xfrm>
            <a:custGeom>
              <a:avLst/>
              <a:gdLst>
                <a:gd name="T0" fmla="*/ 22 w 40"/>
                <a:gd name="T1" fmla="*/ 1 h 37"/>
                <a:gd name="T2" fmla="*/ 40 w 40"/>
                <a:gd name="T3" fmla="*/ 18 h 37"/>
                <a:gd name="T4" fmla="*/ 22 w 40"/>
                <a:gd name="T5" fmla="*/ 1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37">
                  <a:moveTo>
                    <a:pt x="22" y="1"/>
                  </a:moveTo>
                  <a:cubicBezTo>
                    <a:pt x="36" y="0"/>
                    <a:pt x="40" y="8"/>
                    <a:pt x="40" y="18"/>
                  </a:cubicBezTo>
                  <a:cubicBezTo>
                    <a:pt x="27" y="37"/>
                    <a:pt x="0" y="14"/>
                    <a:pt x="22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 dirty="0"/>
            </a:p>
          </p:txBody>
        </p:sp>
        <p:sp>
          <p:nvSpPr>
            <p:cNvPr id="56" name="Freeform 67">
              <a:extLst>
                <a:ext uri="{FF2B5EF4-FFF2-40B4-BE49-F238E27FC236}">
                  <a16:creationId xmlns:a16="http://schemas.microsoft.com/office/drawing/2014/main" id="{6D424949-8EC7-41FF-8F25-8CEA7D8D95C9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5845732" y="4570565"/>
              <a:ext cx="157737" cy="118324"/>
            </a:xfrm>
            <a:custGeom>
              <a:avLst/>
              <a:gdLst>
                <a:gd name="T0" fmla="*/ 28 w 48"/>
                <a:gd name="T1" fmla="*/ 1 h 39"/>
                <a:gd name="T2" fmla="*/ 46 w 48"/>
                <a:gd name="T3" fmla="*/ 11 h 39"/>
                <a:gd name="T4" fmla="*/ 28 w 48"/>
                <a:gd name="T5" fmla="*/ 1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8" h="39">
                  <a:moveTo>
                    <a:pt x="28" y="1"/>
                  </a:moveTo>
                  <a:cubicBezTo>
                    <a:pt x="39" y="0"/>
                    <a:pt x="43" y="5"/>
                    <a:pt x="46" y="11"/>
                  </a:cubicBezTo>
                  <a:cubicBezTo>
                    <a:pt x="48" y="39"/>
                    <a:pt x="0" y="17"/>
                    <a:pt x="28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 dirty="0"/>
            </a:p>
          </p:txBody>
        </p:sp>
        <p:sp>
          <p:nvSpPr>
            <p:cNvPr id="57" name="Freeform 68">
              <a:extLst>
                <a:ext uri="{FF2B5EF4-FFF2-40B4-BE49-F238E27FC236}">
                  <a16:creationId xmlns:a16="http://schemas.microsoft.com/office/drawing/2014/main" id="{38C73AB4-704C-4391-93B5-4642BE827472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5873120" y="3227825"/>
              <a:ext cx="115202" cy="124036"/>
            </a:xfrm>
            <a:custGeom>
              <a:avLst/>
              <a:gdLst>
                <a:gd name="T0" fmla="*/ 16 w 35"/>
                <a:gd name="T1" fmla="*/ 4 h 41"/>
                <a:gd name="T2" fmla="*/ 33 w 35"/>
                <a:gd name="T3" fmla="*/ 15 h 41"/>
                <a:gd name="T4" fmla="*/ 16 w 35"/>
                <a:gd name="T5" fmla="*/ 4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5" h="41">
                  <a:moveTo>
                    <a:pt x="16" y="4"/>
                  </a:moveTo>
                  <a:cubicBezTo>
                    <a:pt x="35" y="5"/>
                    <a:pt x="32" y="0"/>
                    <a:pt x="33" y="15"/>
                  </a:cubicBezTo>
                  <a:cubicBezTo>
                    <a:pt x="34" y="41"/>
                    <a:pt x="0" y="23"/>
                    <a:pt x="16" y="4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 dirty="0"/>
            </a:p>
          </p:txBody>
        </p:sp>
        <p:sp>
          <p:nvSpPr>
            <p:cNvPr id="58" name="Freeform 69">
              <a:extLst>
                <a:ext uri="{FF2B5EF4-FFF2-40B4-BE49-F238E27FC236}">
                  <a16:creationId xmlns:a16="http://schemas.microsoft.com/office/drawing/2014/main" id="{508A216E-0641-4DDB-A54E-D8172B2EC75D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5852377" y="5636788"/>
              <a:ext cx="144445" cy="111796"/>
            </a:xfrm>
            <a:custGeom>
              <a:avLst/>
              <a:gdLst>
                <a:gd name="T0" fmla="*/ 29 w 44"/>
                <a:gd name="T1" fmla="*/ 0 h 37"/>
                <a:gd name="T2" fmla="*/ 42 w 44"/>
                <a:gd name="T3" fmla="*/ 21 h 37"/>
                <a:gd name="T4" fmla="*/ 29 w 44"/>
                <a:gd name="T5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37">
                  <a:moveTo>
                    <a:pt x="29" y="0"/>
                  </a:moveTo>
                  <a:cubicBezTo>
                    <a:pt x="36" y="2"/>
                    <a:pt x="44" y="12"/>
                    <a:pt x="42" y="21"/>
                  </a:cubicBezTo>
                  <a:cubicBezTo>
                    <a:pt x="25" y="37"/>
                    <a:pt x="0" y="7"/>
                    <a:pt x="29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 dirty="0"/>
            </a:p>
          </p:txBody>
        </p:sp>
        <p:sp>
          <p:nvSpPr>
            <p:cNvPr id="59" name="Freeform 70">
              <a:extLst>
                <a:ext uri="{FF2B5EF4-FFF2-40B4-BE49-F238E27FC236}">
                  <a16:creationId xmlns:a16="http://schemas.microsoft.com/office/drawing/2014/main" id="{3DE05998-DC03-4EE0-8480-2794CECFBADD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5816590" y="6228532"/>
              <a:ext cx="131153" cy="75890"/>
            </a:xfrm>
            <a:custGeom>
              <a:avLst/>
              <a:gdLst>
                <a:gd name="T0" fmla="*/ 18 w 40"/>
                <a:gd name="T1" fmla="*/ 0 h 25"/>
                <a:gd name="T2" fmla="*/ 7 w 40"/>
                <a:gd name="T3" fmla="*/ 21 h 25"/>
                <a:gd name="T4" fmla="*/ 18 w 40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5">
                  <a:moveTo>
                    <a:pt x="18" y="0"/>
                  </a:moveTo>
                  <a:cubicBezTo>
                    <a:pt x="40" y="9"/>
                    <a:pt x="26" y="25"/>
                    <a:pt x="7" y="21"/>
                  </a:cubicBezTo>
                  <a:cubicBezTo>
                    <a:pt x="0" y="11"/>
                    <a:pt x="5" y="0"/>
                    <a:pt x="18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 dirty="0"/>
            </a:p>
          </p:txBody>
        </p:sp>
        <p:sp>
          <p:nvSpPr>
            <p:cNvPr id="60" name="Freeform 71">
              <a:extLst>
                <a:ext uri="{FF2B5EF4-FFF2-40B4-BE49-F238E27FC236}">
                  <a16:creationId xmlns:a16="http://schemas.microsoft.com/office/drawing/2014/main" id="{AE46BDE8-8B08-4CF3-AD4B-BF25C5812061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5863920" y="5116138"/>
              <a:ext cx="131153" cy="90579"/>
            </a:xfrm>
            <a:custGeom>
              <a:avLst/>
              <a:gdLst>
                <a:gd name="T0" fmla="*/ 22 w 40"/>
                <a:gd name="T1" fmla="*/ 0 h 30"/>
                <a:gd name="T2" fmla="*/ 16 w 40"/>
                <a:gd name="T3" fmla="*/ 26 h 30"/>
                <a:gd name="T4" fmla="*/ 22 w 40"/>
                <a:gd name="T5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30">
                  <a:moveTo>
                    <a:pt x="22" y="0"/>
                  </a:moveTo>
                  <a:cubicBezTo>
                    <a:pt x="39" y="3"/>
                    <a:pt x="40" y="30"/>
                    <a:pt x="16" y="26"/>
                  </a:cubicBezTo>
                  <a:cubicBezTo>
                    <a:pt x="0" y="7"/>
                    <a:pt x="14" y="4"/>
                    <a:pt x="22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 dirty="0"/>
            </a:p>
          </p:txBody>
        </p:sp>
        <p:sp>
          <p:nvSpPr>
            <p:cNvPr id="61" name="Freeform 72">
              <a:extLst>
                <a:ext uri="{FF2B5EF4-FFF2-40B4-BE49-F238E27FC236}">
                  <a16:creationId xmlns:a16="http://schemas.microsoft.com/office/drawing/2014/main" id="{DC466398-5E3D-49FD-BBC8-BF9FA7EEB456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5860657" y="4889279"/>
              <a:ext cx="131153" cy="90579"/>
            </a:xfrm>
            <a:custGeom>
              <a:avLst/>
              <a:gdLst>
                <a:gd name="T0" fmla="*/ 22 w 40"/>
                <a:gd name="T1" fmla="*/ 0 h 30"/>
                <a:gd name="T2" fmla="*/ 17 w 40"/>
                <a:gd name="T3" fmla="*/ 26 h 30"/>
                <a:gd name="T4" fmla="*/ 22 w 40"/>
                <a:gd name="T5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30">
                  <a:moveTo>
                    <a:pt x="22" y="0"/>
                  </a:moveTo>
                  <a:cubicBezTo>
                    <a:pt x="40" y="1"/>
                    <a:pt x="40" y="30"/>
                    <a:pt x="17" y="26"/>
                  </a:cubicBezTo>
                  <a:cubicBezTo>
                    <a:pt x="0" y="7"/>
                    <a:pt x="15" y="5"/>
                    <a:pt x="22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 dirty="0"/>
            </a:p>
          </p:txBody>
        </p:sp>
        <p:sp>
          <p:nvSpPr>
            <p:cNvPr id="62" name="Freeform 73">
              <a:extLst>
                <a:ext uri="{FF2B5EF4-FFF2-40B4-BE49-F238E27FC236}">
                  <a16:creationId xmlns:a16="http://schemas.microsoft.com/office/drawing/2014/main" id="{3CE178A5-F5DC-4971-83BC-446354F1ED91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5865530" y="4389644"/>
              <a:ext cx="121406" cy="84051"/>
            </a:xfrm>
            <a:custGeom>
              <a:avLst/>
              <a:gdLst>
                <a:gd name="T0" fmla="*/ 13 w 37"/>
                <a:gd name="T1" fmla="*/ 2 h 28"/>
                <a:gd name="T2" fmla="*/ 29 w 37"/>
                <a:gd name="T3" fmla="*/ 9 h 28"/>
                <a:gd name="T4" fmla="*/ 14 w 37"/>
                <a:gd name="T5" fmla="*/ 28 h 28"/>
                <a:gd name="T6" fmla="*/ 13 w 37"/>
                <a:gd name="T7" fmla="*/ 2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7" h="28">
                  <a:moveTo>
                    <a:pt x="13" y="2"/>
                  </a:moveTo>
                  <a:cubicBezTo>
                    <a:pt x="23" y="0"/>
                    <a:pt x="25" y="4"/>
                    <a:pt x="29" y="9"/>
                  </a:cubicBezTo>
                  <a:cubicBezTo>
                    <a:pt x="37" y="19"/>
                    <a:pt x="25" y="25"/>
                    <a:pt x="14" y="28"/>
                  </a:cubicBezTo>
                  <a:cubicBezTo>
                    <a:pt x="4" y="21"/>
                    <a:pt x="0" y="7"/>
                    <a:pt x="13" y="2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 dirty="0"/>
            </a:p>
          </p:txBody>
        </p:sp>
        <p:sp>
          <p:nvSpPr>
            <p:cNvPr id="63" name="Freeform 74">
              <a:extLst>
                <a:ext uri="{FF2B5EF4-FFF2-40B4-BE49-F238E27FC236}">
                  <a16:creationId xmlns:a16="http://schemas.microsoft.com/office/drawing/2014/main" id="{8FFE7A1F-E718-47E9-A025-68D10C6E0FC7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5833482" y="5969928"/>
              <a:ext cx="137356" cy="120771"/>
            </a:xfrm>
            <a:custGeom>
              <a:avLst/>
              <a:gdLst>
                <a:gd name="T0" fmla="*/ 19 w 42"/>
                <a:gd name="T1" fmla="*/ 0 h 40"/>
                <a:gd name="T2" fmla="*/ 4 w 42"/>
                <a:gd name="T3" fmla="*/ 19 h 40"/>
                <a:gd name="T4" fmla="*/ 19 w 42"/>
                <a:gd name="T5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40">
                  <a:moveTo>
                    <a:pt x="19" y="0"/>
                  </a:moveTo>
                  <a:cubicBezTo>
                    <a:pt x="42" y="10"/>
                    <a:pt x="20" y="40"/>
                    <a:pt x="4" y="19"/>
                  </a:cubicBezTo>
                  <a:cubicBezTo>
                    <a:pt x="0" y="6"/>
                    <a:pt x="8" y="1"/>
                    <a:pt x="19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 dirty="0"/>
            </a:p>
          </p:txBody>
        </p:sp>
        <p:sp>
          <p:nvSpPr>
            <p:cNvPr id="64" name="Freeform 75">
              <a:extLst>
                <a:ext uri="{FF2B5EF4-FFF2-40B4-BE49-F238E27FC236}">
                  <a16:creationId xmlns:a16="http://schemas.microsoft.com/office/drawing/2014/main" id="{31600AC6-6BDF-4F5E-9DC2-03FA6F139E9A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5928491" y="2424324"/>
              <a:ext cx="128495" cy="78339"/>
            </a:xfrm>
            <a:custGeom>
              <a:avLst/>
              <a:gdLst>
                <a:gd name="T0" fmla="*/ 23 w 39"/>
                <a:gd name="T1" fmla="*/ 0 h 26"/>
                <a:gd name="T2" fmla="*/ 19 w 39"/>
                <a:gd name="T3" fmla="*/ 26 h 26"/>
                <a:gd name="T4" fmla="*/ 23 w 39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6">
                  <a:moveTo>
                    <a:pt x="23" y="0"/>
                  </a:moveTo>
                  <a:cubicBezTo>
                    <a:pt x="39" y="3"/>
                    <a:pt x="34" y="25"/>
                    <a:pt x="19" y="26"/>
                  </a:cubicBezTo>
                  <a:cubicBezTo>
                    <a:pt x="0" y="19"/>
                    <a:pt x="7" y="3"/>
                    <a:pt x="23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 dirty="0"/>
            </a:p>
          </p:txBody>
        </p:sp>
        <p:sp>
          <p:nvSpPr>
            <p:cNvPr id="65" name="Freeform 77">
              <a:extLst>
                <a:ext uri="{FF2B5EF4-FFF2-40B4-BE49-F238E27FC236}">
                  <a16:creationId xmlns:a16="http://schemas.microsoft.com/office/drawing/2014/main" id="{65FF49CC-27AE-49FA-8832-404E44C68ED6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5833737" y="3588607"/>
              <a:ext cx="151535" cy="75075"/>
            </a:xfrm>
            <a:custGeom>
              <a:avLst/>
              <a:gdLst>
                <a:gd name="T0" fmla="*/ 23 w 46"/>
                <a:gd name="T1" fmla="*/ 0 h 25"/>
                <a:gd name="T2" fmla="*/ 29 w 46"/>
                <a:gd name="T3" fmla="*/ 25 h 25"/>
                <a:gd name="T4" fmla="*/ 23 w 46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6" h="25">
                  <a:moveTo>
                    <a:pt x="23" y="0"/>
                  </a:moveTo>
                  <a:cubicBezTo>
                    <a:pt x="33" y="1"/>
                    <a:pt x="46" y="21"/>
                    <a:pt x="29" y="25"/>
                  </a:cubicBezTo>
                  <a:cubicBezTo>
                    <a:pt x="10" y="23"/>
                    <a:pt x="0" y="9"/>
                    <a:pt x="23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 dirty="0"/>
            </a:p>
          </p:txBody>
        </p:sp>
        <p:sp>
          <p:nvSpPr>
            <p:cNvPr id="66" name="Freeform 85">
              <a:extLst>
                <a:ext uri="{FF2B5EF4-FFF2-40B4-BE49-F238E27FC236}">
                  <a16:creationId xmlns:a16="http://schemas.microsoft.com/office/drawing/2014/main" id="{80128C7E-AA69-41EB-8EAA-AC2CD2179144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5819996" y="6416426"/>
              <a:ext cx="127608" cy="97107"/>
            </a:xfrm>
            <a:custGeom>
              <a:avLst/>
              <a:gdLst>
                <a:gd name="T0" fmla="*/ 21 w 39"/>
                <a:gd name="T1" fmla="*/ 0 h 32"/>
                <a:gd name="T2" fmla="*/ 13 w 39"/>
                <a:gd name="T3" fmla="*/ 20 h 32"/>
                <a:gd name="T4" fmla="*/ 21 w 39"/>
                <a:gd name="T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32">
                  <a:moveTo>
                    <a:pt x="21" y="0"/>
                  </a:moveTo>
                  <a:cubicBezTo>
                    <a:pt x="39" y="2"/>
                    <a:pt x="32" y="32"/>
                    <a:pt x="13" y="20"/>
                  </a:cubicBezTo>
                  <a:cubicBezTo>
                    <a:pt x="3" y="23"/>
                    <a:pt x="0" y="1"/>
                    <a:pt x="21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 dirty="0"/>
            </a:p>
          </p:txBody>
        </p:sp>
        <p:sp>
          <p:nvSpPr>
            <p:cNvPr id="67" name="Freeform 87">
              <a:extLst>
                <a:ext uri="{FF2B5EF4-FFF2-40B4-BE49-F238E27FC236}">
                  <a16:creationId xmlns:a16="http://schemas.microsoft.com/office/drawing/2014/main" id="{1B2F5A32-5C57-4123-AABB-402BC8160260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5844487" y="6670661"/>
              <a:ext cx="134697" cy="90579"/>
            </a:xfrm>
            <a:custGeom>
              <a:avLst/>
              <a:gdLst>
                <a:gd name="T0" fmla="*/ 27 w 41"/>
                <a:gd name="T1" fmla="*/ 0 h 30"/>
                <a:gd name="T2" fmla="*/ 41 w 41"/>
                <a:gd name="T3" fmla="*/ 19 h 30"/>
                <a:gd name="T4" fmla="*/ 27 w 41"/>
                <a:gd name="T5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30">
                  <a:moveTo>
                    <a:pt x="27" y="0"/>
                  </a:moveTo>
                  <a:cubicBezTo>
                    <a:pt x="35" y="0"/>
                    <a:pt x="40" y="11"/>
                    <a:pt x="41" y="19"/>
                  </a:cubicBezTo>
                  <a:cubicBezTo>
                    <a:pt x="21" y="30"/>
                    <a:pt x="0" y="10"/>
                    <a:pt x="27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 dirty="0"/>
            </a:p>
          </p:txBody>
        </p:sp>
        <p:sp>
          <p:nvSpPr>
            <p:cNvPr id="68" name="Freeform 88">
              <a:extLst>
                <a:ext uri="{FF2B5EF4-FFF2-40B4-BE49-F238E27FC236}">
                  <a16:creationId xmlns:a16="http://schemas.microsoft.com/office/drawing/2014/main" id="{CACF07FE-3BEC-4CD3-8AAB-B2F59351F889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5908036" y="5685876"/>
              <a:ext cx="6204" cy="6527"/>
            </a:xfrm>
            <a:custGeom>
              <a:avLst/>
              <a:gdLst>
                <a:gd name="T0" fmla="*/ 0 w 2"/>
                <a:gd name="T1" fmla="*/ 0 h 2"/>
                <a:gd name="T2" fmla="*/ 2 w 2"/>
                <a:gd name="T3" fmla="*/ 2 h 2"/>
                <a:gd name="T4" fmla="*/ 0 w 2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0" y="0"/>
                  </a:moveTo>
                  <a:cubicBezTo>
                    <a:pt x="1" y="0"/>
                    <a:pt x="1" y="1"/>
                    <a:pt x="2" y="2"/>
                  </a:cubicBezTo>
                  <a:cubicBezTo>
                    <a:pt x="1" y="2"/>
                    <a:pt x="0" y="1"/>
                    <a:pt x="0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 dirty="0"/>
            </a:p>
          </p:txBody>
        </p:sp>
        <p:sp>
          <p:nvSpPr>
            <p:cNvPr id="69" name="Freeform 70">
              <a:extLst>
                <a:ext uri="{FF2B5EF4-FFF2-40B4-BE49-F238E27FC236}">
                  <a16:creationId xmlns:a16="http://schemas.microsoft.com/office/drawing/2014/main" id="{62A4E5C0-44A6-47C5-AC01-41EB5257CB83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6106260" y="6529498"/>
              <a:ext cx="131153" cy="75890"/>
            </a:xfrm>
            <a:custGeom>
              <a:avLst/>
              <a:gdLst>
                <a:gd name="T0" fmla="*/ 18 w 40"/>
                <a:gd name="T1" fmla="*/ 0 h 25"/>
                <a:gd name="T2" fmla="*/ 7 w 40"/>
                <a:gd name="T3" fmla="*/ 21 h 25"/>
                <a:gd name="T4" fmla="*/ 18 w 40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5">
                  <a:moveTo>
                    <a:pt x="18" y="0"/>
                  </a:moveTo>
                  <a:cubicBezTo>
                    <a:pt x="40" y="9"/>
                    <a:pt x="26" y="25"/>
                    <a:pt x="7" y="21"/>
                  </a:cubicBezTo>
                  <a:cubicBezTo>
                    <a:pt x="0" y="11"/>
                    <a:pt x="5" y="0"/>
                    <a:pt x="18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 dirty="0"/>
            </a:p>
          </p:txBody>
        </p:sp>
      </p:grpSp>
      <p:sp>
        <p:nvSpPr>
          <p:cNvPr id="74" name="Picture Placeholder 73">
            <a:extLst>
              <a:ext uri="{FF2B5EF4-FFF2-40B4-BE49-F238E27FC236}">
                <a16:creationId xmlns:a16="http://schemas.microsoft.com/office/drawing/2014/main" id="{AB77B488-C729-4C3B-9588-9B11C0A2CBA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673352" y="1572768"/>
            <a:ext cx="2743200" cy="1719072"/>
          </a:xfrm>
          <a:solidFill>
            <a:schemeClr val="accent5">
              <a:lumMod val="60000"/>
              <a:lumOff val="40000"/>
            </a:schemeClr>
          </a:solidFill>
        </p:spPr>
        <p:txBody>
          <a:bodyPr rtlCol="0"/>
          <a:lstStyle/>
          <a:p>
            <a:pPr rtl="0"/>
            <a:r>
              <a:rPr lang="en-US" noProof="0"/>
              <a:t>Click icon to add picture</a:t>
            </a:r>
            <a:endParaRPr lang="en-GB" noProof="0" dirty="0"/>
          </a:p>
        </p:txBody>
      </p:sp>
      <p:sp>
        <p:nvSpPr>
          <p:cNvPr id="75" name="Picture Placeholder 73">
            <a:extLst>
              <a:ext uri="{FF2B5EF4-FFF2-40B4-BE49-F238E27FC236}">
                <a16:creationId xmlns:a16="http://schemas.microsoft.com/office/drawing/2014/main" id="{DF12587B-2BF6-46CB-B653-49B74B682ED9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673352" y="3575304"/>
            <a:ext cx="2743200" cy="1719072"/>
          </a:xfrm>
          <a:solidFill>
            <a:schemeClr val="accent5">
              <a:lumMod val="60000"/>
              <a:lumOff val="40000"/>
            </a:schemeClr>
          </a:solidFill>
        </p:spPr>
        <p:txBody>
          <a:bodyPr rtlCol="0"/>
          <a:lstStyle/>
          <a:p>
            <a:pPr rtl="0"/>
            <a:r>
              <a:rPr lang="en-US" noProof="0"/>
              <a:t>Click icon to add picture</a:t>
            </a:r>
            <a:endParaRPr lang="en-GB" noProof="0" dirty="0"/>
          </a:p>
        </p:txBody>
      </p:sp>
      <p:sp>
        <p:nvSpPr>
          <p:cNvPr id="70" name="Content Placeholder 2">
            <a:extLst>
              <a:ext uri="{FF2B5EF4-FFF2-40B4-BE49-F238E27FC236}">
                <a16:creationId xmlns:a16="http://schemas.microsoft.com/office/drawing/2014/main" id="{CB35A8A1-C44E-47D0-A362-C6A8A1A04D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75160" y="2177516"/>
            <a:ext cx="4340539" cy="3999448"/>
          </a:xfrm>
        </p:spPr>
        <p:txBody>
          <a:bodyPr rtlCol="0">
            <a:normAutofit/>
          </a:bodyPr>
          <a:lstStyle>
            <a:lvl1pPr marL="0" indent="0">
              <a:buNone/>
              <a:defRPr/>
            </a:lvl1pPr>
          </a:lstStyle>
          <a:p>
            <a:pPr lvl="0" rtl="0"/>
            <a:r>
              <a:rPr lang="en-US" noProof="0"/>
              <a:t>Click to edit Master text styles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C75B2FC-801A-44A4-96BF-26A9E8B2A1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GB" noProof="0" dirty="0"/>
              <a:t>20XX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0933C81-AA74-4BCE-AA9E-56E5791D07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4C8B8A27-DF03-4546-BA93-21C967D57E5C}" type="slidenum">
              <a:rPr lang="en-GB" noProof="0" smtClean="0"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87302809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Clos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5" name="Rectangle 4">
            <a:extLst>
              <a:ext uri="{FF2B5EF4-FFF2-40B4-BE49-F238E27FC236}">
                <a16:creationId xmlns:a16="http://schemas.microsoft.com/office/drawing/2014/main" id="{1B790A3A-BB22-4913-82C1-244AB60D4F7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 noProof="0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FCB442BF-22B6-4E92-9705-3D98F33A7E2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7590" y="1874829"/>
            <a:ext cx="12175432" cy="41148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 noProof="0" dirty="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D3BC034B-2980-4E5D-8E27-59D647D3EE0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10357372" y="-18787"/>
            <a:ext cx="1238945" cy="1919798"/>
            <a:chOff x="10357372" y="-18787"/>
            <a:chExt cx="1238945" cy="1919798"/>
          </a:xfrm>
        </p:grpSpPr>
        <p:sp>
          <p:nvSpPr>
            <p:cNvPr id="10" name="Freeform 57">
              <a:extLst>
                <a:ext uri="{FF2B5EF4-FFF2-40B4-BE49-F238E27FC236}">
                  <a16:creationId xmlns:a16="http://schemas.microsoft.com/office/drawing/2014/main" id="{B13826CC-0B1F-4325-A610-3C370548EA1E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0615372" y="1406369"/>
              <a:ext cx="140901" cy="93843"/>
            </a:xfrm>
            <a:custGeom>
              <a:avLst/>
              <a:gdLst>
                <a:gd name="T0" fmla="*/ 27 w 43"/>
                <a:gd name="T1" fmla="*/ 3 h 31"/>
                <a:gd name="T2" fmla="*/ 40 w 43"/>
                <a:gd name="T3" fmla="*/ 23 h 31"/>
                <a:gd name="T4" fmla="*/ 27 w 43"/>
                <a:gd name="T5" fmla="*/ 3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" h="31">
                  <a:moveTo>
                    <a:pt x="27" y="3"/>
                  </a:moveTo>
                  <a:cubicBezTo>
                    <a:pt x="35" y="0"/>
                    <a:pt x="43" y="17"/>
                    <a:pt x="40" y="23"/>
                  </a:cubicBezTo>
                  <a:cubicBezTo>
                    <a:pt x="21" y="31"/>
                    <a:pt x="0" y="15"/>
                    <a:pt x="27" y="3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 dirty="0"/>
            </a:p>
          </p:txBody>
        </p:sp>
        <p:sp>
          <p:nvSpPr>
            <p:cNvPr id="11" name="Freeform 78">
              <a:extLst>
                <a:ext uri="{FF2B5EF4-FFF2-40B4-BE49-F238E27FC236}">
                  <a16:creationId xmlns:a16="http://schemas.microsoft.com/office/drawing/2014/main" id="{A757EEA6-D9C5-44B9-822F-8E1C28ED0FB3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481520" y="755028"/>
              <a:ext cx="147990" cy="75075"/>
            </a:xfrm>
            <a:custGeom>
              <a:avLst/>
              <a:gdLst>
                <a:gd name="T0" fmla="*/ 22 w 45"/>
                <a:gd name="T1" fmla="*/ 0 h 25"/>
                <a:gd name="T2" fmla="*/ 28 w 45"/>
                <a:gd name="T3" fmla="*/ 25 h 25"/>
                <a:gd name="T4" fmla="*/ 22 w 45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5" h="25">
                  <a:moveTo>
                    <a:pt x="22" y="0"/>
                  </a:moveTo>
                  <a:cubicBezTo>
                    <a:pt x="32" y="1"/>
                    <a:pt x="45" y="21"/>
                    <a:pt x="28" y="25"/>
                  </a:cubicBezTo>
                  <a:cubicBezTo>
                    <a:pt x="9" y="23"/>
                    <a:pt x="0" y="9"/>
                    <a:pt x="22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 dirty="0"/>
            </a:p>
          </p:txBody>
        </p:sp>
        <p:sp>
          <p:nvSpPr>
            <p:cNvPr id="12" name="Freeform 79">
              <a:extLst>
                <a:ext uri="{FF2B5EF4-FFF2-40B4-BE49-F238E27FC236}">
                  <a16:creationId xmlns:a16="http://schemas.microsoft.com/office/drawing/2014/main" id="{705A1774-E9E4-4CAF-8C17-BC19181B5391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493892" y="986073"/>
              <a:ext cx="124063" cy="69362"/>
            </a:xfrm>
            <a:custGeom>
              <a:avLst/>
              <a:gdLst>
                <a:gd name="T0" fmla="*/ 20 w 38"/>
                <a:gd name="T1" fmla="*/ 0 h 23"/>
                <a:gd name="T2" fmla="*/ 20 w 38"/>
                <a:gd name="T3" fmla="*/ 22 h 23"/>
                <a:gd name="T4" fmla="*/ 20 w 38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" h="23">
                  <a:moveTo>
                    <a:pt x="20" y="0"/>
                  </a:moveTo>
                  <a:cubicBezTo>
                    <a:pt x="37" y="3"/>
                    <a:pt x="38" y="23"/>
                    <a:pt x="20" y="22"/>
                  </a:cubicBezTo>
                  <a:cubicBezTo>
                    <a:pt x="8" y="18"/>
                    <a:pt x="0" y="5"/>
                    <a:pt x="20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 dirty="0"/>
            </a:p>
          </p:txBody>
        </p:sp>
        <p:sp>
          <p:nvSpPr>
            <p:cNvPr id="13" name="Freeform 80">
              <a:extLst>
                <a:ext uri="{FF2B5EF4-FFF2-40B4-BE49-F238E27FC236}">
                  <a16:creationId xmlns:a16="http://schemas.microsoft.com/office/drawing/2014/main" id="{D6DAEF1F-DBD9-4C65-B24D-BB5B681FF59B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488551" y="1223868"/>
              <a:ext cx="124951" cy="66098"/>
            </a:xfrm>
            <a:custGeom>
              <a:avLst/>
              <a:gdLst>
                <a:gd name="T0" fmla="*/ 21 w 38"/>
                <a:gd name="T1" fmla="*/ 0 h 22"/>
                <a:gd name="T2" fmla="*/ 21 w 38"/>
                <a:gd name="T3" fmla="*/ 22 h 22"/>
                <a:gd name="T4" fmla="*/ 21 w 38"/>
                <a:gd name="T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" h="22">
                  <a:moveTo>
                    <a:pt x="21" y="0"/>
                  </a:moveTo>
                  <a:cubicBezTo>
                    <a:pt x="37" y="2"/>
                    <a:pt x="38" y="20"/>
                    <a:pt x="21" y="22"/>
                  </a:cubicBezTo>
                  <a:cubicBezTo>
                    <a:pt x="9" y="16"/>
                    <a:pt x="0" y="6"/>
                    <a:pt x="21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 dirty="0"/>
            </a:p>
          </p:txBody>
        </p:sp>
        <p:sp>
          <p:nvSpPr>
            <p:cNvPr id="14" name="Freeform 83">
              <a:extLst>
                <a:ext uri="{FF2B5EF4-FFF2-40B4-BE49-F238E27FC236}">
                  <a16:creationId xmlns:a16="http://schemas.microsoft.com/office/drawing/2014/main" id="{6B0A76DC-93FF-4C37-A6AE-395E3A511EBE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451994" y="1699681"/>
              <a:ext cx="131153" cy="157493"/>
            </a:xfrm>
            <a:custGeom>
              <a:avLst/>
              <a:gdLst>
                <a:gd name="T0" fmla="*/ 13 w 40"/>
                <a:gd name="T1" fmla="*/ 7 h 52"/>
                <a:gd name="T2" fmla="*/ 0 w 40"/>
                <a:gd name="T3" fmla="*/ 24 h 52"/>
                <a:gd name="T4" fmla="*/ 13 w 40"/>
                <a:gd name="T5" fmla="*/ 7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52">
                  <a:moveTo>
                    <a:pt x="13" y="7"/>
                  </a:moveTo>
                  <a:cubicBezTo>
                    <a:pt x="40" y="12"/>
                    <a:pt x="18" y="52"/>
                    <a:pt x="0" y="24"/>
                  </a:cubicBezTo>
                  <a:cubicBezTo>
                    <a:pt x="2" y="0"/>
                    <a:pt x="6" y="17"/>
                    <a:pt x="13" y="7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 dirty="0"/>
            </a:p>
          </p:txBody>
        </p:sp>
        <p:sp>
          <p:nvSpPr>
            <p:cNvPr id="15" name="Freeform 84">
              <a:extLst>
                <a:ext uri="{FF2B5EF4-FFF2-40B4-BE49-F238E27FC236}">
                  <a16:creationId xmlns:a16="http://schemas.microsoft.com/office/drawing/2014/main" id="{FEAF8485-C1C7-4627-A57F-D5F97228883A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463010" y="550442"/>
              <a:ext cx="131153" cy="88130"/>
            </a:xfrm>
            <a:custGeom>
              <a:avLst/>
              <a:gdLst>
                <a:gd name="T0" fmla="*/ 18 w 40"/>
                <a:gd name="T1" fmla="*/ 1 h 29"/>
                <a:gd name="T2" fmla="*/ 6 w 40"/>
                <a:gd name="T3" fmla="*/ 20 h 29"/>
                <a:gd name="T4" fmla="*/ 18 w 40"/>
                <a:gd name="T5" fmla="*/ 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9">
                  <a:moveTo>
                    <a:pt x="18" y="1"/>
                  </a:moveTo>
                  <a:cubicBezTo>
                    <a:pt x="40" y="6"/>
                    <a:pt x="25" y="29"/>
                    <a:pt x="6" y="20"/>
                  </a:cubicBezTo>
                  <a:cubicBezTo>
                    <a:pt x="0" y="10"/>
                    <a:pt x="5" y="0"/>
                    <a:pt x="18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 dirty="0"/>
            </a:p>
          </p:txBody>
        </p:sp>
        <p:sp>
          <p:nvSpPr>
            <p:cNvPr id="16" name="Freeform 86">
              <a:extLst>
                <a:ext uri="{FF2B5EF4-FFF2-40B4-BE49-F238E27FC236}">
                  <a16:creationId xmlns:a16="http://schemas.microsoft.com/office/drawing/2014/main" id="{E1613688-6F45-4E1F-976D-BA11A0D34E3D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472979" y="204433"/>
              <a:ext cx="131153" cy="112612"/>
            </a:xfrm>
            <a:custGeom>
              <a:avLst/>
              <a:gdLst>
                <a:gd name="T0" fmla="*/ 22 w 40"/>
                <a:gd name="T1" fmla="*/ 1 h 37"/>
                <a:gd name="T2" fmla="*/ 15 w 40"/>
                <a:gd name="T3" fmla="*/ 23 h 37"/>
                <a:gd name="T4" fmla="*/ 22 w 40"/>
                <a:gd name="T5" fmla="*/ 1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37">
                  <a:moveTo>
                    <a:pt x="22" y="1"/>
                  </a:moveTo>
                  <a:cubicBezTo>
                    <a:pt x="40" y="3"/>
                    <a:pt x="33" y="37"/>
                    <a:pt x="15" y="23"/>
                  </a:cubicBezTo>
                  <a:cubicBezTo>
                    <a:pt x="0" y="20"/>
                    <a:pt x="7" y="0"/>
                    <a:pt x="22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 dirty="0"/>
            </a:p>
          </p:txBody>
        </p:sp>
        <p:sp>
          <p:nvSpPr>
            <p:cNvPr id="17" name="Freeform 89">
              <a:extLst>
                <a:ext uri="{FF2B5EF4-FFF2-40B4-BE49-F238E27FC236}">
                  <a16:creationId xmlns:a16="http://schemas.microsoft.com/office/drawing/2014/main" id="{DF47AA7A-3CC0-4C18-8A07-9CA97728762A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427782" y="1487330"/>
              <a:ext cx="134697" cy="93027"/>
            </a:xfrm>
            <a:custGeom>
              <a:avLst/>
              <a:gdLst>
                <a:gd name="T0" fmla="*/ 23 w 41"/>
                <a:gd name="T1" fmla="*/ 0 h 31"/>
                <a:gd name="T2" fmla="*/ 16 w 41"/>
                <a:gd name="T3" fmla="*/ 25 h 31"/>
                <a:gd name="T4" fmla="*/ 23 w 41"/>
                <a:gd name="T5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31">
                  <a:moveTo>
                    <a:pt x="23" y="0"/>
                  </a:moveTo>
                  <a:cubicBezTo>
                    <a:pt x="40" y="3"/>
                    <a:pt x="41" y="31"/>
                    <a:pt x="16" y="25"/>
                  </a:cubicBezTo>
                  <a:cubicBezTo>
                    <a:pt x="0" y="7"/>
                    <a:pt x="14" y="4"/>
                    <a:pt x="23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 dirty="0"/>
            </a:p>
          </p:txBody>
        </p:sp>
        <p:sp>
          <p:nvSpPr>
            <p:cNvPr id="18" name="Freeform 106">
              <a:extLst>
                <a:ext uri="{FF2B5EF4-FFF2-40B4-BE49-F238E27FC236}">
                  <a16:creationId xmlns:a16="http://schemas.microsoft.com/office/drawing/2014/main" id="{D5DA27B8-E66A-441C-825A-F058D68F30F6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208678" y="599147"/>
              <a:ext cx="134697" cy="97107"/>
            </a:xfrm>
            <a:custGeom>
              <a:avLst/>
              <a:gdLst>
                <a:gd name="T0" fmla="*/ 25 w 41"/>
                <a:gd name="T1" fmla="*/ 0 h 32"/>
                <a:gd name="T2" fmla="*/ 4 w 41"/>
                <a:gd name="T3" fmla="*/ 18 h 32"/>
                <a:gd name="T4" fmla="*/ 25 w 41"/>
                <a:gd name="T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32">
                  <a:moveTo>
                    <a:pt x="25" y="0"/>
                  </a:moveTo>
                  <a:cubicBezTo>
                    <a:pt x="41" y="13"/>
                    <a:pt x="15" y="32"/>
                    <a:pt x="4" y="18"/>
                  </a:cubicBezTo>
                  <a:cubicBezTo>
                    <a:pt x="0" y="5"/>
                    <a:pt x="15" y="0"/>
                    <a:pt x="25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 dirty="0"/>
            </a:p>
          </p:txBody>
        </p:sp>
        <p:sp>
          <p:nvSpPr>
            <p:cNvPr id="19" name="Freeform 107">
              <a:extLst>
                <a:ext uri="{FF2B5EF4-FFF2-40B4-BE49-F238E27FC236}">
                  <a16:creationId xmlns:a16="http://schemas.microsoft.com/office/drawing/2014/main" id="{88D72A2A-70F0-4C13-9A24-89E1C7C3DD52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0920666" y="1240267"/>
              <a:ext cx="154193" cy="81603"/>
            </a:xfrm>
            <a:custGeom>
              <a:avLst/>
              <a:gdLst>
                <a:gd name="T0" fmla="*/ 31 w 47"/>
                <a:gd name="T1" fmla="*/ 0 h 27"/>
                <a:gd name="T2" fmla="*/ 17 w 47"/>
                <a:gd name="T3" fmla="*/ 23 h 27"/>
                <a:gd name="T4" fmla="*/ 31 w 47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7" h="27">
                  <a:moveTo>
                    <a:pt x="31" y="0"/>
                  </a:moveTo>
                  <a:cubicBezTo>
                    <a:pt x="47" y="10"/>
                    <a:pt x="32" y="27"/>
                    <a:pt x="17" y="23"/>
                  </a:cubicBezTo>
                  <a:cubicBezTo>
                    <a:pt x="0" y="14"/>
                    <a:pt x="18" y="0"/>
                    <a:pt x="31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 dirty="0"/>
            </a:p>
          </p:txBody>
        </p:sp>
        <p:sp>
          <p:nvSpPr>
            <p:cNvPr id="20" name="Freeform 108">
              <a:extLst>
                <a:ext uri="{FF2B5EF4-FFF2-40B4-BE49-F238E27FC236}">
                  <a16:creationId xmlns:a16="http://schemas.microsoft.com/office/drawing/2014/main" id="{97E5AAD5-3BD9-4232-9436-B9003FDCED79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206349" y="1208992"/>
              <a:ext cx="121406" cy="90579"/>
            </a:xfrm>
            <a:custGeom>
              <a:avLst/>
              <a:gdLst>
                <a:gd name="T0" fmla="*/ 26 w 37"/>
                <a:gd name="T1" fmla="*/ 1 h 30"/>
                <a:gd name="T2" fmla="*/ 35 w 37"/>
                <a:gd name="T3" fmla="*/ 21 h 30"/>
                <a:gd name="T4" fmla="*/ 26 w 37"/>
                <a:gd name="T5" fmla="*/ 1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30">
                  <a:moveTo>
                    <a:pt x="26" y="1"/>
                  </a:moveTo>
                  <a:cubicBezTo>
                    <a:pt x="35" y="0"/>
                    <a:pt x="37" y="13"/>
                    <a:pt x="35" y="21"/>
                  </a:cubicBezTo>
                  <a:cubicBezTo>
                    <a:pt x="14" y="30"/>
                    <a:pt x="0" y="8"/>
                    <a:pt x="26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 dirty="0"/>
            </a:p>
          </p:txBody>
        </p:sp>
        <p:sp>
          <p:nvSpPr>
            <p:cNvPr id="21" name="Freeform 109">
              <a:extLst>
                <a:ext uri="{FF2B5EF4-FFF2-40B4-BE49-F238E27FC236}">
                  <a16:creationId xmlns:a16="http://schemas.microsoft.com/office/drawing/2014/main" id="{083C346B-4791-41FC-BF27-575B8D55DFE1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189546" y="1710317"/>
              <a:ext cx="154193" cy="84866"/>
            </a:xfrm>
            <a:custGeom>
              <a:avLst/>
              <a:gdLst>
                <a:gd name="T0" fmla="*/ 26 w 47"/>
                <a:gd name="T1" fmla="*/ 0 h 28"/>
                <a:gd name="T2" fmla="*/ 10 w 47"/>
                <a:gd name="T3" fmla="*/ 26 h 28"/>
                <a:gd name="T4" fmla="*/ 26 w 47"/>
                <a:gd name="T5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7" h="28">
                  <a:moveTo>
                    <a:pt x="26" y="0"/>
                  </a:moveTo>
                  <a:cubicBezTo>
                    <a:pt x="47" y="13"/>
                    <a:pt x="28" y="28"/>
                    <a:pt x="10" y="26"/>
                  </a:cubicBezTo>
                  <a:cubicBezTo>
                    <a:pt x="0" y="13"/>
                    <a:pt x="15" y="4"/>
                    <a:pt x="26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 dirty="0"/>
            </a:p>
          </p:txBody>
        </p:sp>
        <p:sp>
          <p:nvSpPr>
            <p:cNvPr id="22" name="Freeform 110">
              <a:extLst>
                <a:ext uri="{FF2B5EF4-FFF2-40B4-BE49-F238E27FC236}">
                  <a16:creationId xmlns:a16="http://schemas.microsoft.com/office/drawing/2014/main" id="{1D767D20-E06A-4615-8633-D6CB606B54DF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186402" y="351312"/>
              <a:ext cx="127608" cy="114243"/>
            </a:xfrm>
            <a:custGeom>
              <a:avLst/>
              <a:gdLst>
                <a:gd name="T0" fmla="*/ 21 w 39"/>
                <a:gd name="T1" fmla="*/ 1 h 38"/>
                <a:gd name="T2" fmla="*/ 39 w 39"/>
                <a:gd name="T3" fmla="*/ 18 h 38"/>
                <a:gd name="T4" fmla="*/ 21 w 39"/>
                <a:gd name="T5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38">
                  <a:moveTo>
                    <a:pt x="21" y="1"/>
                  </a:moveTo>
                  <a:cubicBezTo>
                    <a:pt x="35" y="0"/>
                    <a:pt x="38" y="8"/>
                    <a:pt x="39" y="18"/>
                  </a:cubicBezTo>
                  <a:cubicBezTo>
                    <a:pt x="25" y="38"/>
                    <a:pt x="0" y="13"/>
                    <a:pt x="21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 dirty="0"/>
            </a:p>
          </p:txBody>
        </p:sp>
        <p:sp>
          <p:nvSpPr>
            <p:cNvPr id="23" name="Freeform 111">
              <a:extLst>
                <a:ext uri="{FF2B5EF4-FFF2-40B4-BE49-F238E27FC236}">
                  <a16:creationId xmlns:a16="http://schemas.microsoft.com/office/drawing/2014/main" id="{BB27F7C0-E336-47E0-BDE4-E79F270D1D5B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187601" y="1438812"/>
              <a:ext cx="131153" cy="87315"/>
            </a:xfrm>
            <a:custGeom>
              <a:avLst/>
              <a:gdLst>
                <a:gd name="T0" fmla="*/ 24 w 40"/>
                <a:gd name="T1" fmla="*/ 0 h 29"/>
                <a:gd name="T2" fmla="*/ 20 w 40"/>
                <a:gd name="T3" fmla="*/ 25 h 29"/>
                <a:gd name="T4" fmla="*/ 24 w 40"/>
                <a:gd name="T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9">
                  <a:moveTo>
                    <a:pt x="24" y="0"/>
                  </a:moveTo>
                  <a:cubicBezTo>
                    <a:pt x="40" y="1"/>
                    <a:pt x="35" y="29"/>
                    <a:pt x="20" y="25"/>
                  </a:cubicBezTo>
                  <a:cubicBezTo>
                    <a:pt x="0" y="19"/>
                    <a:pt x="5" y="2"/>
                    <a:pt x="24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 dirty="0"/>
            </a:p>
          </p:txBody>
        </p:sp>
        <p:sp>
          <p:nvSpPr>
            <p:cNvPr id="24" name="Freeform 112">
              <a:extLst>
                <a:ext uri="{FF2B5EF4-FFF2-40B4-BE49-F238E27FC236}">
                  <a16:creationId xmlns:a16="http://schemas.microsoft.com/office/drawing/2014/main" id="{7417EA03-FFD8-492C-9CFC-829C56B55E67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197104" y="920158"/>
              <a:ext cx="117860" cy="81603"/>
            </a:xfrm>
            <a:custGeom>
              <a:avLst/>
              <a:gdLst>
                <a:gd name="T0" fmla="*/ 19 w 36"/>
                <a:gd name="T1" fmla="*/ 1 h 27"/>
                <a:gd name="T2" fmla="*/ 21 w 36"/>
                <a:gd name="T3" fmla="*/ 27 h 27"/>
                <a:gd name="T4" fmla="*/ 19 w 36"/>
                <a:gd name="T5" fmla="*/ 1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6" h="27">
                  <a:moveTo>
                    <a:pt x="19" y="1"/>
                  </a:moveTo>
                  <a:cubicBezTo>
                    <a:pt x="31" y="1"/>
                    <a:pt x="36" y="24"/>
                    <a:pt x="21" y="27"/>
                  </a:cubicBezTo>
                  <a:cubicBezTo>
                    <a:pt x="1" y="27"/>
                    <a:pt x="0" y="0"/>
                    <a:pt x="19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 dirty="0"/>
            </a:p>
          </p:txBody>
        </p:sp>
        <p:sp>
          <p:nvSpPr>
            <p:cNvPr id="25" name="Freeform 122">
              <a:extLst>
                <a:ext uri="{FF2B5EF4-FFF2-40B4-BE49-F238E27FC236}">
                  <a16:creationId xmlns:a16="http://schemas.microsoft.com/office/drawing/2014/main" id="{F39B8E01-BE49-4895-A47D-BBFAC42C7E3F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0952607" y="1741989"/>
              <a:ext cx="127608" cy="81603"/>
            </a:xfrm>
            <a:custGeom>
              <a:avLst/>
              <a:gdLst>
                <a:gd name="T0" fmla="*/ 24 w 39"/>
                <a:gd name="T1" fmla="*/ 0 h 27"/>
                <a:gd name="T2" fmla="*/ 20 w 39"/>
                <a:gd name="T3" fmla="*/ 26 h 27"/>
                <a:gd name="T4" fmla="*/ 24 w 39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7">
                  <a:moveTo>
                    <a:pt x="24" y="0"/>
                  </a:moveTo>
                  <a:cubicBezTo>
                    <a:pt x="39" y="3"/>
                    <a:pt x="36" y="27"/>
                    <a:pt x="20" y="26"/>
                  </a:cubicBezTo>
                  <a:cubicBezTo>
                    <a:pt x="0" y="19"/>
                    <a:pt x="4" y="3"/>
                    <a:pt x="24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 dirty="0"/>
            </a:p>
          </p:txBody>
        </p:sp>
        <p:sp>
          <p:nvSpPr>
            <p:cNvPr id="26" name="Freeform 123">
              <a:extLst>
                <a:ext uri="{FF2B5EF4-FFF2-40B4-BE49-F238E27FC236}">
                  <a16:creationId xmlns:a16="http://schemas.microsoft.com/office/drawing/2014/main" id="{3AC42E13-CD03-4AC0-BDA0-D25A164E6EA5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0968114" y="205787"/>
              <a:ext cx="140901" cy="93843"/>
            </a:xfrm>
            <a:custGeom>
              <a:avLst/>
              <a:gdLst>
                <a:gd name="T0" fmla="*/ 26 w 43"/>
                <a:gd name="T1" fmla="*/ 3 h 31"/>
                <a:gd name="T2" fmla="*/ 40 w 43"/>
                <a:gd name="T3" fmla="*/ 23 h 31"/>
                <a:gd name="T4" fmla="*/ 26 w 43"/>
                <a:gd name="T5" fmla="*/ 3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" h="31">
                  <a:moveTo>
                    <a:pt x="26" y="3"/>
                  </a:moveTo>
                  <a:cubicBezTo>
                    <a:pt x="35" y="0"/>
                    <a:pt x="43" y="17"/>
                    <a:pt x="40" y="23"/>
                  </a:cubicBezTo>
                  <a:cubicBezTo>
                    <a:pt x="20" y="31"/>
                    <a:pt x="0" y="15"/>
                    <a:pt x="26" y="3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 dirty="0"/>
            </a:p>
          </p:txBody>
        </p:sp>
        <p:sp>
          <p:nvSpPr>
            <p:cNvPr id="27" name="Freeform 130">
              <a:extLst>
                <a:ext uri="{FF2B5EF4-FFF2-40B4-BE49-F238E27FC236}">
                  <a16:creationId xmlns:a16="http://schemas.microsoft.com/office/drawing/2014/main" id="{9CA66680-5F88-4840-8E43-7DB643D4A563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0941335" y="495036"/>
              <a:ext cx="157737" cy="81603"/>
            </a:xfrm>
            <a:custGeom>
              <a:avLst/>
              <a:gdLst>
                <a:gd name="T0" fmla="*/ 31 w 48"/>
                <a:gd name="T1" fmla="*/ 0 h 27"/>
                <a:gd name="T2" fmla="*/ 18 w 48"/>
                <a:gd name="T3" fmla="*/ 24 h 27"/>
                <a:gd name="T4" fmla="*/ 31 w 48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8" h="27">
                  <a:moveTo>
                    <a:pt x="31" y="0"/>
                  </a:moveTo>
                  <a:cubicBezTo>
                    <a:pt x="48" y="10"/>
                    <a:pt x="32" y="27"/>
                    <a:pt x="18" y="24"/>
                  </a:cubicBezTo>
                  <a:cubicBezTo>
                    <a:pt x="0" y="14"/>
                    <a:pt x="18" y="0"/>
                    <a:pt x="31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 dirty="0"/>
            </a:p>
          </p:txBody>
        </p:sp>
        <p:sp>
          <p:nvSpPr>
            <p:cNvPr id="28" name="Freeform 131">
              <a:extLst>
                <a:ext uri="{FF2B5EF4-FFF2-40B4-BE49-F238E27FC236}">
                  <a16:creationId xmlns:a16="http://schemas.microsoft.com/office/drawing/2014/main" id="{5AB1501F-8B2F-4BEB-9852-DE3FC889EAF8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0955153" y="1050023"/>
              <a:ext cx="117860" cy="87315"/>
            </a:xfrm>
            <a:custGeom>
              <a:avLst/>
              <a:gdLst>
                <a:gd name="T0" fmla="*/ 15 w 36"/>
                <a:gd name="T1" fmla="*/ 0 h 29"/>
                <a:gd name="T2" fmla="*/ 25 w 36"/>
                <a:gd name="T3" fmla="*/ 15 h 29"/>
                <a:gd name="T4" fmla="*/ 13 w 36"/>
                <a:gd name="T5" fmla="*/ 21 h 29"/>
                <a:gd name="T6" fmla="*/ 15 w 36"/>
                <a:gd name="T7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29">
                  <a:moveTo>
                    <a:pt x="15" y="0"/>
                  </a:moveTo>
                  <a:cubicBezTo>
                    <a:pt x="21" y="0"/>
                    <a:pt x="36" y="13"/>
                    <a:pt x="25" y="15"/>
                  </a:cubicBezTo>
                  <a:cubicBezTo>
                    <a:pt x="20" y="19"/>
                    <a:pt x="20" y="22"/>
                    <a:pt x="13" y="21"/>
                  </a:cubicBezTo>
                  <a:cubicBezTo>
                    <a:pt x="0" y="29"/>
                    <a:pt x="0" y="0"/>
                    <a:pt x="15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 dirty="0"/>
            </a:p>
          </p:txBody>
        </p:sp>
        <p:sp>
          <p:nvSpPr>
            <p:cNvPr id="29" name="Freeform 135">
              <a:extLst>
                <a:ext uri="{FF2B5EF4-FFF2-40B4-BE49-F238E27FC236}">
                  <a16:creationId xmlns:a16="http://schemas.microsoft.com/office/drawing/2014/main" id="{2D18FB4E-ED06-4964-9018-A5BDA3638543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0942492" y="820365"/>
              <a:ext cx="128495" cy="84051"/>
            </a:xfrm>
            <a:custGeom>
              <a:avLst/>
              <a:gdLst>
                <a:gd name="T0" fmla="*/ 21 w 39"/>
                <a:gd name="T1" fmla="*/ 0 h 28"/>
                <a:gd name="T2" fmla="*/ 6 w 39"/>
                <a:gd name="T3" fmla="*/ 20 h 28"/>
                <a:gd name="T4" fmla="*/ 21 w 39"/>
                <a:gd name="T5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8">
                  <a:moveTo>
                    <a:pt x="21" y="0"/>
                  </a:moveTo>
                  <a:cubicBezTo>
                    <a:pt x="39" y="12"/>
                    <a:pt x="22" y="28"/>
                    <a:pt x="6" y="20"/>
                  </a:cubicBezTo>
                  <a:cubicBezTo>
                    <a:pt x="0" y="7"/>
                    <a:pt x="7" y="0"/>
                    <a:pt x="21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 dirty="0"/>
            </a:p>
          </p:txBody>
        </p:sp>
        <p:sp>
          <p:nvSpPr>
            <p:cNvPr id="30" name="Freeform 141">
              <a:extLst>
                <a:ext uri="{FF2B5EF4-FFF2-40B4-BE49-F238E27FC236}">
                  <a16:creationId xmlns:a16="http://schemas.microsoft.com/office/drawing/2014/main" id="{4BD95177-532C-411F-BCC7-097F2C66BB40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0881044" y="1422049"/>
              <a:ext cx="163941" cy="163205"/>
            </a:xfrm>
            <a:custGeom>
              <a:avLst/>
              <a:gdLst>
                <a:gd name="T0" fmla="*/ 37 w 50"/>
                <a:gd name="T1" fmla="*/ 3 h 54"/>
                <a:gd name="T2" fmla="*/ 42 w 50"/>
                <a:gd name="T3" fmla="*/ 17 h 54"/>
                <a:gd name="T4" fmla="*/ 37 w 50"/>
                <a:gd name="T5" fmla="*/ 3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0" h="54">
                  <a:moveTo>
                    <a:pt x="37" y="3"/>
                  </a:moveTo>
                  <a:cubicBezTo>
                    <a:pt x="50" y="3"/>
                    <a:pt x="36" y="13"/>
                    <a:pt x="42" y="17"/>
                  </a:cubicBezTo>
                  <a:cubicBezTo>
                    <a:pt x="35" y="54"/>
                    <a:pt x="0" y="0"/>
                    <a:pt x="37" y="3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 dirty="0"/>
            </a:p>
          </p:txBody>
        </p:sp>
        <p:sp>
          <p:nvSpPr>
            <p:cNvPr id="31" name="Freeform 77">
              <a:extLst>
                <a:ext uri="{FF2B5EF4-FFF2-40B4-BE49-F238E27FC236}">
                  <a16:creationId xmlns:a16="http://schemas.microsoft.com/office/drawing/2014/main" id="{83EE8058-8858-4A9E-97C2-60289778AD19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479747" y="19557"/>
              <a:ext cx="151535" cy="75075"/>
            </a:xfrm>
            <a:custGeom>
              <a:avLst/>
              <a:gdLst>
                <a:gd name="T0" fmla="*/ 23 w 46"/>
                <a:gd name="T1" fmla="*/ 0 h 25"/>
                <a:gd name="T2" fmla="*/ 29 w 46"/>
                <a:gd name="T3" fmla="*/ 25 h 25"/>
                <a:gd name="T4" fmla="*/ 23 w 46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6" h="25">
                  <a:moveTo>
                    <a:pt x="23" y="0"/>
                  </a:moveTo>
                  <a:cubicBezTo>
                    <a:pt x="33" y="1"/>
                    <a:pt x="46" y="21"/>
                    <a:pt x="29" y="25"/>
                  </a:cubicBezTo>
                  <a:cubicBezTo>
                    <a:pt x="10" y="23"/>
                    <a:pt x="0" y="9"/>
                    <a:pt x="23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 dirty="0"/>
            </a:p>
          </p:txBody>
        </p:sp>
        <p:sp>
          <p:nvSpPr>
            <p:cNvPr id="32" name="Freeform 121">
              <a:extLst>
                <a:ext uri="{FF2B5EF4-FFF2-40B4-BE49-F238E27FC236}">
                  <a16:creationId xmlns:a16="http://schemas.microsoft.com/office/drawing/2014/main" id="{B448B448-216D-48AC-8BE5-9C6828781AE4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0960727" y="5686"/>
              <a:ext cx="133812" cy="84866"/>
            </a:xfrm>
            <a:custGeom>
              <a:avLst/>
              <a:gdLst>
                <a:gd name="T0" fmla="*/ 26 w 41"/>
                <a:gd name="T1" fmla="*/ 0 h 28"/>
                <a:gd name="T2" fmla="*/ 38 w 41"/>
                <a:gd name="T3" fmla="*/ 19 h 28"/>
                <a:gd name="T4" fmla="*/ 26 w 41"/>
                <a:gd name="T5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28">
                  <a:moveTo>
                    <a:pt x="26" y="0"/>
                  </a:moveTo>
                  <a:cubicBezTo>
                    <a:pt x="33" y="0"/>
                    <a:pt x="41" y="10"/>
                    <a:pt x="38" y="19"/>
                  </a:cubicBezTo>
                  <a:cubicBezTo>
                    <a:pt x="16" y="28"/>
                    <a:pt x="0" y="10"/>
                    <a:pt x="26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 dirty="0"/>
            </a:p>
          </p:txBody>
        </p:sp>
        <p:sp>
          <p:nvSpPr>
            <p:cNvPr id="33" name="Freeform 8">
              <a:extLst>
                <a:ext uri="{FF2B5EF4-FFF2-40B4-BE49-F238E27FC236}">
                  <a16:creationId xmlns:a16="http://schemas.microsoft.com/office/drawing/2014/main" id="{3C316618-509A-464F-B084-13C41225622A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222159" y="107190"/>
              <a:ext cx="131153" cy="88130"/>
            </a:xfrm>
            <a:custGeom>
              <a:avLst/>
              <a:gdLst>
                <a:gd name="T0" fmla="*/ 26 w 40"/>
                <a:gd name="T1" fmla="*/ 0 h 29"/>
                <a:gd name="T2" fmla="*/ 39 w 40"/>
                <a:gd name="T3" fmla="*/ 20 h 29"/>
                <a:gd name="T4" fmla="*/ 26 w 40"/>
                <a:gd name="T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9">
                  <a:moveTo>
                    <a:pt x="26" y="0"/>
                  </a:moveTo>
                  <a:cubicBezTo>
                    <a:pt x="34" y="0"/>
                    <a:pt x="40" y="10"/>
                    <a:pt x="39" y="20"/>
                  </a:cubicBezTo>
                  <a:cubicBezTo>
                    <a:pt x="17" y="29"/>
                    <a:pt x="0" y="10"/>
                    <a:pt x="26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 dirty="0"/>
            </a:p>
          </p:txBody>
        </p:sp>
        <p:sp>
          <p:nvSpPr>
            <p:cNvPr id="34" name="Freeform 87">
              <a:extLst>
                <a:ext uri="{FF2B5EF4-FFF2-40B4-BE49-F238E27FC236}">
                  <a16:creationId xmlns:a16="http://schemas.microsoft.com/office/drawing/2014/main" id="{45BCD625-5D45-4836-A40E-E4649F4AFED9}"/>
                </a:ext>
              </a:extLst>
            </p:cNvPr>
            <p:cNvSpPr>
              <a:spLocks/>
            </p:cNvSpPr>
            <p:nvPr/>
          </p:nvSpPr>
          <p:spPr bwMode="auto">
            <a:xfrm rot="16200000">
              <a:off x="10386315" y="67225"/>
              <a:ext cx="134697" cy="90579"/>
            </a:xfrm>
            <a:custGeom>
              <a:avLst/>
              <a:gdLst>
                <a:gd name="T0" fmla="*/ 27 w 41"/>
                <a:gd name="T1" fmla="*/ 0 h 30"/>
                <a:gd name="T2" fmla="*/ 41 w 41"/>
                <a:gd name="T3" fmla="*/ 19 h 30"/>
                <a:gd name="T4" fmla="*/ 27 w 41"/>
                <a:gd name="T5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30">
                  <a:moveTo>
                    <a:pt x="27" y="0"/>
                  </a:moveTo>
                  <a:cubicBezTo>
                    <a:pt x="35" y="0"/>
                    <a:pt x="40" y="11"/>
                    <a:pt x="41" y="19"/>
                  </a:cubicBezTo>
                  <a:cubicBezTo>
                    <a:pt x="21" y="30"/>
                    <a:pt x="0" y="10"/>
                    <a:pt x="27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 dirty="0"/>
            </a:p>
          </p:txBody>
        </p:sp>
        <p:sp>
          <p:nvSpPr>
            <p:cNvPr id="35" name="Freeform 94">
              <a:extLst>
                <a:ext uri="{FF2B5EF4-FFF2-40B4-BE49-F238E27FC236}">
                  <a16:creationId xmlns:a16="http://schemas.microsoft.com/office/drawing/2014/main" id="{2889E9E9-F166-47B1-8263-829F16956CA8}"/>
                </a:ext>
              </a:extLst>
            </p:cNvPr>
            <p:cNvSpPr>
              <a:spLocks/>
            </p:cNvSpPr>
            <p:nvPr/>
          </p:nvSpPr>
          <p:spPr bwMode="auto">
            <a:xfrm rot="16200000">
              <a:off x="10339661" y="1306068"/>
              <a:ext cx="138242" cy="102819"/>
            </a:xfrm>
            <a:custGeom>
              <a:avLst/>
              <a:gdLst>
                <a:gd name="T0" fmla="*/ 29 w 42"/>
                <a:gd name="T1" fmla="*/ 1 h 34"/>
                <a:gd name="T2" fmla="*/ 40 w 42"/>
                <a:gd name="T3" fmla="*/ 20 h 34"/>
                <a:gd name="T4" fmla="*/ 29 w 42"/>
                <a:gd name="T5" fmla="*/ 1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34">
                  <a:moveTo>
                    <a:pt x="29" y="1"/>
                  </a:moveTo>
                  <a:cubicBezTo>
                    <a:pt x="38" y="0"/>
                    <a:pt x="42" y="12"/>
                    <a:pt x="40" y="20"/>
                  </a:cubicBezTo>
                  <a:cubicBezTo>
                    <a:pt x="22" y="34"/>
                    <a:pt x="0" y="9"/>
                    <a:pt x="29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 dirty="0"/>
            </a:p>
          </p:txBody>
        </p:sp>
        <p:sp>
          <p:nvSpPr>
            <p:cNvPr id="36" name="Freeform 97">
              <a:extLst>
                <a:ext uri="{FF2B5EF4-FFF2-40B4-BE49-F238E27FC236}">
                  <a16:creationId xmlns:a16="http://schemas.microsoft.com/office/drawing/2014/main" id="{CDE9D6D7-0A2C-4930-9BD0-8F8840C49EAC}"/>
                </a:ext>
              </a:extLst>
            </p:cNvPr>
            <p:cNvSpPr>
              <a:spLocks/>
            </p:cNvSpPr>
            <p:nvPr/>
          </p:nvSpPr>
          <p:spPr bwMode="auto">
            <a:xfrm rot="16200000">
              <a:off x="10368751" y="1744954"/>
              <a:ext cx="190526" cy="121588"/>
            </a:xfrm>
            <a:custGeom>
              <a:avLst/>
              <a:gdLst>
                <a:gd name="T0" fmla="*/ 42 w 58"/>
                <a:gd name="T1" fmla="*/ 0 h 40"/>
                <a:gd name="T2" fmla="*/ 53 w 58"/>
                <a:gd name="T3" fmla="*/ 17 h 40"/>
                <a:gd name="T4" fmla="*/ 42 w 58"/>
                <a:gd name="T5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8" h="40">
                  <a:moveTo>
                    <a:pt x="42" y="0"/>
                  </a:moveTo>
                  <a:cubicBezTo>
                    <a:pt x="52" y="0"/>
                    <a:pt x="50" y="9"/>
                    <a:pt x="53" y="17"/>
                  </a:cubicBezTo>
                  <a:cubicBezTo>
                    <a:pt x="58" y="40"/>
                    <a:pt x="0" y="6"/>
                    <a:pt x="42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 dirty="0"/>
            </a:p>
          </p:txBody>
        </p:sp>
        <p:sp>
          <p:nvSpPr>
            <p:cNvPr id="37" name="Freeform 101">
              <a:extLst>
                <a:ext uri="{FF2B5EF4-FFF2-40B4-BE49-F238E27FC236}">
                  <a16:creationId xmlns:a16="http://schemas.microsoft.com/office/drawing/2014/main" id="{2BCDC3F9-E20C-4EF3-8BCA-6D2483B6BC84}"/>
                </a:ext>
              </a:extLst>
            </p:cNvPr>
            <p:cNvSpPr>
              <a:spLocks/>
            </p:cNvSpPr>
            <p:nvPr/>
          </p:nvSpPr>
          <p:spPr bwMode="auto">
            <a:xfrm rot="16200000">
              <a:off x="10347006" y="1478722"/>
              <a:ext cx="138242" cy="81603"/>
            </a:xfrm>
            <a:custGeom>
              <a:avLst/>
              <a:gdLst>
                <a:gd name="T0" fmla="*/ 22 w 42"/>
                <a:gd name="T1" fmla="*/ 0 h 27"/>
                <a:gd name="T2" fmla="*/ 14 w 42"/>
                <a:gd name="T3" fmla="*/ 25 h 27"/>
                <a:gd name="T4" fmla="*/ 22 w 42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27">
                  <a:moveTo>
                    <a:pt x="22" y="0"/>
                  </a:moveTo>
                  <a:cubicBezTo>
                    <a:pt x="42" y="7"/>
                    <a:pt x="28" y="27"/>
                    <a:pt x="14" y="25"/>
                  </a:cubicBezTo>
                  <a:cubicBezTo>
                    <a:pt x="0" y="18"/>
                    <a:pt x="9" y="2"/>
                    <a:pt x="22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 dirty="0"/>
            </a:p>
          </p:txBody>
        </p:sp>
        <p:sp>
          <p:nvSpPr>
            <p:cNvPr id="38" name="Freeform 102">
              <a:extLst>
                <a:ext uri="{FF2B5EF4-FFF2-40B4-BE49-F238E27FC236}">
                  <a16:creationId xmlns:a16="http://schemas.microsoft.com/office/drawing/2014/main" id="{71C342EF-BB4D-4558-8D9D-4280D204B3C5}"/>
                </a:ext>
              </a:extLst>
            </p:cNvPr>
            <p:cNvSpPr>
              <a:spLocks/>
            </p:cNvSpPr>
            <p:nvPr/>
          </p:nvSpPr>
          <p:spPr bwMode="auto">
            <a:xfrm rot="16200000">
              <a:off x="10367663" y="1109557"/>
              <a:ext cx="121406" cy="99554"/>
            </a:xfrm>
            <a:custGeom>
              <a:avLst/>
              <a:gdLst>
                <a:gd name="T0" fmla="*/ 21 w 37"/>
                <a:gd name="T1" fmla="*/ 0 h 33"/>
                <a:gd name="T2" fmla="*/ 19 w 37"/>
                <a:gd name="T3" fmla="*/ 23 h 33"/>
                <a:gd name="T4" fmla="*/ 21 w 37"/>
                <a:gd name="T5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33">
                  <a:moveTo>
                    <a:pt x="21" y="0"/>
                  </a:moveTo>
                  <a:cubicBezTo>
                    <a:pt x="37" y="0"/>
                    <a:pt x="29" y="33"/>
                    <a:pt x="19" y="23"/>
                  </a:cubicBezTo>
                  <a:cubicBezTo>
                    <a:pt x="0" y="30"/>
                    <a:pt x="3" y="0"/>
                    <a:pt x="21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 dirty="0"/>
            </a:p>
          </p:txBody>
        </p:sp>
        <p:sp>
          <p:nvSpPr>
            <p:cNvPr id="39" name="Freeform 103">
              <a:extLst>
                <a:ext uri="{FF2B5EF4-FFF2-40B4-BE49-F238E27FC236}">
                  <a16:creationId xmlns:a16="http://schemas.microsoft.com/office/drawing/2014/main" id="{50E3CD78-38A2-4EB5-B527-7B880B03C997}"/>
                </a:ext>
              </a:extLst>
            </p:cNvPr>
            <p:cNvSpPr>
              <a:spLocks/>
            </p:cNvSpPr>
            <p:nvPr/>
          </p:nvSpPr>
          <p:spPr bwMode="auto">
            <a:xfrm rot="16200000">
              <a:off x="10365260" y="835870"/>
              <a:ext cx="140901" cy="102819"/>
            </a:xfrm>
            <a:custGeom>
              <a:avLst/>
              <a:gdLst>
                <a:gd name="T0" fmla="*/ 28 w 43"/>
                <a:gd name="T1" fmla="*/ 0 h 34"/>
                <a:gd name="T2" fmla="*/ 41 w 43"/>
                <a:gd name="T3" fmla="*/ 21 h 34"/>
                <a:gd name="T4" fmla="*/ 28 w 43"/>
                <a:gd name="T5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" h="34">
                  <a:moveTo>
                    <a:pt x="28" y="0"/>
                  </a:moveTo>
                  <a:cubicBezTo>
                    <a:pt x="35" y="1"/>
                    <a:pt x="43" y="11"/>
                    <a:pt x="41" y="21"/>
                  </a:cubicBezTo>
                  <a:cubicBezTo>
                    <a:pt x="23" y="34"/>
                    <a:pt x="0" y="7"/>
                    <a:pt x="28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 dirty="0"/>
            </a:p>
          </p:txBody>
        </p:sp>
        <p:sp>
          <p:nvSpPr>
            <p:cNvPr id="40" name="Freeform 117">
              <a:extLst>
                <a:ext uri="{FF2B5EF4-FFF2-40B4-BE49-F238E27FC236}">
                  <a16:creationId xmlns:a16="http://schemas.microsoft.com/office/drawing/2014/main" id="{47262569-9918-4A95-B541-26835BF16438}"/>
                </a:ext>
              </a:extLst>
            </p:cNvPr>
            <p:cNvSpPr>
              <a:spLocks/>
            </p:cNvSpPr>
            <p:nvPr/>
          </p:nvSpPr>
          <p:spPr bwMode="auto">
            <a:xfrm rot="16200000">
              <a:off x="10447263" y="889298"/>
              <a:ext cx="7089" cy="5712"/>
            </a:xfrm>
            <a:custGeom>
              <a:avLst/>
              <a:gdLst>
                <a:gd name="T0" fmla="*/ 0 w 2"/>
                <a:gd name="T1" fmla="*/ 0 h 2"/>
                <a:gd name="T2" fmla="*/ 1 w 2"/>
                <a:gd name="T3" fmla="*/ 2 h 2"/>
                <a:gd name="T4" fmla="*/ 0 w 2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0" y="0"/>
                  </a:moveTo>
                  <a:cubicBezTo>
                    <a:pt x="1" y="1"/>
                    <a:pt x="2" y="1"/>
                    <a:pt x="1" y="2"/>
                  </a:cubicBezTo>
                  <a:cubicBezTo>
                    <a:pt x="0" y="2"/>
                    <a:pt x="0" y="1"/>
                    <a:pt x="0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 dirty="0"/>
            </a:p>
          </p:txBody>
        </p:sp>
        <p:sp>
          <p:nvSpPr>
            <p:cNvPr id="41" name="Freeform 118">
              <a:extLst>
                <a:ext uri="{FF2B5EF4-FFF2-40B4-BE49-F238E27FC236}">
                  <a16:creationId xmlns:a16="http://schemas.microsoft.com/office/drawing/2014/main" id="{AD130C9C-C602-4C89-9E0C-D779566A6FE0}"/>
                </a:ext>
              </a:extLst>
            </p:cNvPr>
            <p:cNvSpPr>
              <a:spLocks/>
            </p:cNvSpPr>
            <p:nvPr/>
          </p:nvSpPr>
          <p:spPr bwMode="auto">
            <a:xfrm rot="16200000">
              <a:off x="10433783" y="221033"/>
              <a:ext cx="131153" cy="96290"/>
            </a:xfrm>
            <a:custGeom>
              <a:avLst/>
              <a:gdLst>
                <a:gd name="T0" fmla="*/ 22 w 40"/>
                <a:gd name="T1" fmla="*/ 0 h 32"/>
                <a:gd name="T2" fmla="*/ 16 w 40"/>
                <a:gd name="T3" fmla="*/ 25 h 32"/>
                <a:gd name="T4" fmla="*/ 22 w 40"/>
                <a:gd name="T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32">
                  <a:moveTo>
                    <a:pt x="22" y="0"/>
                  </a:moveTo>
                  <a:cubicBezTo>
                    <a:pt x="40" y="3"/>
                    <a:pt x="40" y="32"/>
                    <a:pt x="16" y="25"/>
                  </a:cubicBezTo>
                  <a:cubicBezTo>
                    <a:pt x="0" y="7"/>
                    <a:pt x="14" y="4"/>
                    <a:pt x="22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 dirty="0"/>
            </a:p>
          </p:txBody>
        </p:sp>
        <p:sp>
          <p:nvSpPr>
            <p:cNvPr id="42" name="Freeform 119">
              <a:extLst>
                <a:ext uri="{FF2B5EF4-FFF2-40B4-BE49-F238E27FC236}">
                  <a16:creationId xmlns:a16="http://schemas.microsoft.com/office/drawing/2014/main" id="{712DE876-3B57-4F83-8281-9DCD82F4AE84}"/>
                </a:ext>
              </a:extLst>
            </p:cNvPr>
            <p:cNvSpPr>
              <a:spLocks/>
            </p:cNvSpPr>
            <p:nvPr/>
          </p:nvSpPr>
          <p:spPr bwMode="auto">
            <a:xfrm rot="16200000">
              <a:off x="10414899" y="458514"/>
              <a:ext cx="127608" cy="150965"/>
            </a:xfrm>
            <a:custGeom>
              <a:avLst/>
              <a:gdLst>
                <a:gd name="T0" fmla="*/ 13 w 39"/>
                <a:gd name="T1" fmla="*/ 6 h 50"/>
                <a:gd name="T2" fmla="*/ 0 w 39"/>
                <a:gd name="T3" fmla="*/ 23 h 50"/>
                <a:gd name="T4" fmla="*/ 13 w 39"/>
                <a:gd name="T5" fmla="*/ 6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50">
                  <a:moveTo>
                    <a:pt x="13" y="6"/>
                  </a:moveTo>
                  <a:cubicBezTo>
                    <a:pt x="39" y="10"/>
                    <a:pt x="16" y="50"/>
                    <a:pt x="0" y="23"/>
                  </a:cubicBezTo>
                  <a:cubicBezTo>
                    <a:pt x="1" y="0"/>
                    <a:pt x="5" y="14"/>
                    <a:pt x="13" y="6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 dirty="0"/>
            </a:p>
          </p:txBody>
        </p:sp>
        <p:sp>
          <p:nvSpPr>
            <p:cNvPr id="43" name="Freeform 136">
              <a:extLst>
                <a:ext uri="{FF2B5EF4-FFF2-40B4-BE49-F238E27FC236}">
                  <a16:creationId xmlns:a16="http://schemas.microsoft.com/office/drawing/2014/main" id="{EBB31173-73F3-4CB9-A3AF-66AE99C2989E}"/>
                </a:ext>
              </a:extLst>
            </p:cNvPr>
            <p:cNvSpPr>
              <a:spLocks/>
            </p:cNvSpPr>
            <p:nvPr/>
          </p:nvSpPr>
          <p:spPr bwMode="auto">
            <a:xfrm rot="16200000">
              <a:off x="10642418" y="1263253"/>
              <a:ext cx="127608" cy="69362"/>
            </a:xfrm>
            <a:custGeom>
              <a:avLst/>
              <a:gdLst>
                <a:gd name="T0" fmla="*/ 21 w 39"/>
                <a:gd name="T1" fmla="*/ 0 h 23"/>
                <a:gd name="T2" fmla="*/ 22 w 39"/>
                <a:gd name="T3" fmla="*/ 23 h 23"/>
                <a:gd name="T4" fmla="*/ 21 w 39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3">
                  <a:moveTo>
                    <a:pt x="21" y="0"/>
                  </a:moveTo>
                  <a:cubicBezTo>
                    <a:pt x="37" y="0"/>
                    <a:pt x="39" y="22"/>
                    <a:pt x="22" y="23"/>
                  </a:cubicBezTo>
                  <a:cubicBezTo>
                    <a:pt x="7" y="22"/>
                    <a:pt x="0" y="5"/>
                    <a:pt x="21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 dirty="0"/>
            </a:p>
          </p:txBody>
        </p:sp>
        <p:sp>
          <p:nvSpPr>
            <p:cNvPr id="44" name="Freeform 137">
              <a:extLst>
                <a:ext uri="{FF2B5EF4-FFF2-40B4-BE49-F238E27FC236}">
                  <a16:creationId xmlns:a16="http://schemas.microsoft.com/office/drawing/2014/main" id="{F3C9A209-644F-4C27-AA0F-E1241B0071AE}"/>
                </a:ext>
              </a:extLst>
            </p:cNvPr>
            <p:cNvSpPr>
              <a:spLocks/>
            </p:cNvSpPr>
            <p:nvPr/>
          </p:nvSpPr>
          <p:spPr bwMode="auto">
            <a:xfrm rot="16200000">
              <a:off x="10657923" y="1656413"/>
              <a:ext cx="127608" cy="93843"/>
            </a:xfrm>
            <a:custGeom>
              <a:avLst/>
              <a:gdLst>
                <a:gd name="T0" fmla="*/ 23 w 39"/>
                <a:gd name="T1" fmla="*/ 0 h 31"/>
                <a:gd name="T2" fmla="*/ 17 w 39"/>
                <a:gd name="T3" fmla="*/ 26 h 31"/>
                <a:gd name="T4" fmla="*/ 23 w 39"/>
                <a:gd name="T5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31">
                  <a:moveTo>
                    <a:pt x="23" y="0"/>
                  </a:moveTo>
                  <a:cubicBezTo>
                    <a:pt x="39" y="3"/>
                    <a:pt x="39" y="31"/>
                    <a:pt x="17" y="26"/>
                  </a:cubicBezTo>
                  <a:cubicBezTo>
                    <a:pt x="0" y="6"/>
                    <a:pt x="15" y="5"/>
                    <a:pt x="23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 dirty="0"/>
            </a:p>
          </p:txBody>
        </p:sp>
        <p:sp>
          <p:nvSpPr>
            <p:cNvPr id="45" name="Freeform 139">
              <a:extLst>
                <a:ext uri="{FF2B5EF4-FFF2-40B4-BE49-F238E27FC236}">
                  <a16:creationId xmlns:a16="http://schemas.microsoft.com/office/drawing/2014/main" id="{DF6A4E0E-5D22-4664-9673-5002705FCA78}"/>
                </a:ext>
              </a:extLst>
            </p:cNvPr>
            <p:cNvSpPr>
              <a:spLocks/>
            </p:cNvSpPr>
            <p:nvPr/>
          </p:nvSpPr>
          <p:spPr bwMode="auto">
            <a:xfrm rot="16200000">
              <a:off x="10661863" y="321142"/>
              <a:ext cx="131153" cy="87315"/>
            </a:xfrm>
            <a:custGeom>
              <a:avLst/>
              <a:gdLst>
                <a:gd name="T0" fmla="*/ 24 w 40"/>
                <a:gd name="T1" fmla="*/ 0 h 29"/>
                <a:gd name="T2" fmla="*/ 19 w 40"/>
                <a:gd name="T3" fmla="*/ 26 h 29"/>
                <a:gd name="T4" fmla="*/ 24 w 40"/>
                <a:gd name="T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9">
                  <a:moveTo>
                    <a:pt x="24" y="0"/>
                  </a:moveTo>
                  <a:cubicBezTo>
                    <a:pt x="40" y="2"/>
                    <a:pt x="34" y="29"/>
                    <a:pt x="19" y="26"/>
                  </a:cubicBezTo>
                  <a:cubicBezTo>
                    <a:pt x="0" y="19"/>
                    <a:pt x="4" y="2"/>
                    <a:pt x="24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 dirty="0"/>
            </a:p>
          </p:txBody>
        </p:sp>
        <p:sp>
          <p:nvSpPr>
            <p:cNvPr id="46" name="Freeform 143">
              <a:extLst>
                <a:ext uri="{FF2B5EF4-FFF2-40B4-BE49-F238E27FC236}">
                  <a16:creationId xmlns:a16="http://schemas.microsoft.com/office/drawing/2014/main" id="{820AE3A4-06FC-4164-99A5-4C09071007E6}"/>
                </a:ext>
              </a:extLst>
            </p:cNvPr>
            <p:cNvSpPr>
              <a:spLocks/>
            </p:cNvSpPr>
            <p:nvPr/>
          </p:nvSpPr>
          <p:spPr bwMode="auto">
            <a:xfrm rot="16200000">
              <a:off x="10672041" y="1015660"/>
              <a:ext cx="121406" cy="78339"/>
            </a:xfrm>
            <a:custGeom>
              <a:avLst/>
              <a:gdLst>
                <a:gd name="T0" fmla="*/ 21 w 37"/>
                <a:gd name="T1" fmla="*/ 0 h 26"/>
                <a:gd name="T2" fmla="*/ 22 w 37"/>
                <a:gd name="T3" fmla="*/ 26 h 26"/>
                <a:gd name="T4" fmla="*/ 21 w 37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26">
                  <a:moveTo>
                    <a:pt x="21" y="0"/>
                  </a:moveTo>
                  <a:cubicBezTo>
                    <a:pt x="32" y="2"/>
                    <a:pt x="37" y="23"/>
                    <a:pt x="22" y="26"/>
                  </a:cubicBezTo>
                  <a:cubicBezTo>
                    <a:pt x="3" y="26"/>
                    <a:pt x="0" y="1"/>
                    <a:pt x="21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 dirty="0"/>
            </a:p>
          </p:txBody>
        </p:sp>
        <p:sp>
          <p:nvSpPr>
            <p:cNvPr id="47" name="Freeform 144">
              <a:extLst>
                <a:ext uri="{FF2B5EF4-FFF2-40B4-BE49-F238E27FC236}">
                  <a16:creationId xmlns:a16="http://schemas.microsoft.com/office/drawing/2014/main" id="{7A2B2DE9-323F-45D3-AB52-B9AAB76948EC}"/>
                </a:ext>
              </a:extLst>
            </p:cNvPr>
            <p:cNvSpPr>
              <a:spLocks/>
            </p:cNvSpPr>
            <p:nvPr/>
          </p:nvSpPr>
          <p:spPr bwMode="auto">
            <a:xfrm rot="16200000">
              <a:off x="10688371" y="790064"/>
              <a:ext cx="141786" cy="90579"/>
            </a:xfrm>
            <a:custGeom>
              <a:avLst/>
              <a:gdLst>
                <a:gd name="T0" fmla="*/ 28 w 43"/>
                <a:gd name="T1" fmla="*/ 2 h 30"/>
                <a:gd name="T2" fmla="*/ 41 w 43"/>
                <a:gd name="T3" fmla="*/ 20 h 30"/>
                <a:gd name="T4" fmla="*/ 28 w 43"/>
                <a:gd name="T5" fmla="*/ 2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" h="30">
                  <a:moveTo>
                    <a:pt x="28" y="2"/>
                  </a:moveTo>
                  <a:cubicBezTo>
                    <a:pt x="36" y="0"/>
                    <a:pt x="43" y="12"/>
                    <a:pt x="41" y="20"/>
                  </a:cubicBezTo>
                  <a:cubicBezTo>
                    <a:pt x="24" y="30"/>
                    <a:pt x="0" y="14"/>
                    <a:pt x="28" y="2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 dirty="0"/>
            </a:p>
          </p:txBody>
        </p:sp>
        <p:sp>
          <p:nvSpPr>
            <p:cNvPr id="48" name="Freeform 145">
              <a:extLst>
                <a:ext uri="{FF2B5EF4-FFF2-40B4-BE49-F238E27FC236}">
                  <a16:creationId xmlns:a16="http://schemas.microsoft.com/office/drawing/2014/main" id="{FF8AF84B-0A49-4339-8306-84C8E9C4C9C3}"/>
                </a:ext>
              </a:extLst>
            </p:cNvPr>
            <p:cNvSpPr>
              <a:spLocks/>
            </p:cNvSpPr>
            <p:nvPr/>
          </p:nvSpPr>
          <p:spPr bwMode="auto">
            <a:xfrm rot="16200000">
              <a:off x="10692441" y="602066"/>
              <a:ext cx="121406" cy="66913"/>
            </a:xfrm>
            <a:custGeom>
              <a:avLst/>
              <a:gdLst>
                <a:gd name="T0" fmla="*/ 19 w 37"/>
                <a:gd name="T1" fmla="*/ 0 h 22"/>
                <a:gd name="T2" fmla="*/ 19 w 37"/>
                <a:gd name="T3" fmla="*/ 22 h 22"/>
                <a:gd name="T4" fmla="*/ 19 w 37"/>
                <a:gd name="T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22">
                  <a:moveTo>
                    <a:pt x="19" y="0"/>
                  </a:moveTo>
                  <a:cubicBezTo>
                    <a:pt x="35" y="1"/>
                    <a:pt x="37" y="22"/>
                    <a:pt x="19" y="22"/>
                  </a:cubicBezTo>
                  <a:cubicBezTo>
                    <a:pt x="6" y="18"/>
                    <a:pt x="0" y="4"/>
                    <a:pt x="19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 dirty="0"/>
            </a:p>
          </p:txBody>
        </p:sp>
        <p:sp>
          <p:nvSpPr>
            <p:cNvPr id="49" name="Freeform 8">
              <a:extLst>
                <a:ext uri="{FF2B5EF4-FFF2-40B4-BE49-F238E27FC236}">
                  <a16:creationId xmlns:a16="http://schemas.microsoft.com/office/drawing/2014/main" id="{EE4B8904-6199-4996-8AB1-E413F1F30ED0}"/>
                </a:ext>
              </a:extLst>
            </p:cNvPr>
            <p:cNvSpPr>
              <a:spLocks/>
            </p:cNvSpPr>
            <p:nvPr/>
          </p:nvSpPr>
          <p:spPr bwMode="auto">
            <a:xfrm rot="16200000">
              <a:off x="10656151" y="131093"/>
              <a:ext cx="131153" cy="88130"/>
            </a:xfrm>
            <a:custGeom>
              <a:avLst/>
              <a:gdLst>
                <a:gd name="T0" fmla="*/ 26 w 40"/>
                <a:gd name="T1" fmla="*/ 0 h 29"/>
                <a:gd name="T2" fmla="*/ 39 w 40"/>
                <a:gd name="T3" fmla="*/ 20 h 29"/>
                <a:gd name="T4" fmla="*/ 26 w 40"/>
                <a:gd name="T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9">
                  <a:moveTo>
                    <a:pt x="26" y="0"/>
                  </a:moveTo>
                  <a:cubicBezTo>
                    <a:pt x="34" y="0"/>
                    <a:pt x="40" y="10"/>
                    <a:pt x="39" y="20"/>
                  </a:cubicBezTo>
                  <a:cubicBezTo>
                    <a:pt x="17" y="29"/>
                    <a:pt x="0" y="10"/>
                    <a:pt x="26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 dirty="0"/>
            </a:p>
          </p:txBody>
        </p:sp>
      </p:grpSp>
      <p:sp>
        <p:nvSpPr>
          <p:cNvPr id="50" name="Freeform 113">
            <a:extLst>
              <a:ext uri="{FF2B5EF4-FFF2-40B4-BE49-F238E27FC236}">
                <a16:creationId xmlns:a16="http://schemas.microsoft.com/office/drawing/2014/main" id="{B9A4215B-568D-42A7-B578-FA0E3137E49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 bwMode="auto">
          <a:xfrm rot="16200000">
            <a:off x="10429612" y="2010881"/>
            <a:ext cx="9748" cy="8977"/>
          </a:xfrm>
          <a:custGeom>
            <a:avLst/>
            <a:gdLst>
              <a:gd name="T0" fmla="*/ 1 w 3"/>
              <a:gd name="T1" fmla="*/ 0 h 3"/>
              <a:gd name="T2" fmla="*/ 3 w 3"/>
              <a:gd name="T3" fmla="*/ 1 h 3"/>
              <a:gd name="T4" fmla="*/ 1 w 3"/>
              <a:gd name="T5" fmla="*/ 0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" h="3">
                <a:moveTo>
                  <a:pt x="1" y="0"/>
                </a:moveTo>
                <a:cubicBezTo>
                  <a:pt x="1" y="0"/>
                  <a:pt x="2" y="1"/>
                  <a:pt x="3" y="1"/>
                </a:cubicBezTo>
                <a:cubicBezTo>
                  <a:pt x="2" y="3"/>
                  <a:pt x="0" y="1"/>
                  <a:pt x="1" y="0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rtl="0"/>
            <a:endParaRPr lang="en-GB" noProof="0" dirty="0"/>
          </a:p>
        </p:txBody>
      </p:sp>
      <p:sp>
        <p:nvSpPr>
          <p:cNvPr id="77" name="Title 76">
            <a:extLst>
              <a:ext uri="{FF2B5EF4-FFF2-40B4-BE49-F238E27FC236}">
                <a16:creationId xmlns:a16="http://schemas.microsoft.com/office/drawing/2014/main" id="{564C578C-DA56-4A62-8C03-73653600265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69848" y="694944"/>
            <a:ext cx="8677656" cy="978408"/>
          </a:xfrm>
        </p:spPr>
        <p:txBody>
          <a:bodyPr rtlCol="0"/>
          <a:lstStyle>
            <a:lvl1pPr>
              <a:defRPr/>
            </a:lvl1pPr>
          </a:lstStyle>
          <a:p>
            <a:pPr rtl="0"/>
            <a:r>
              <a:rPr lang="en-GB" noProof="0" dirty="0"/>
              <a:t>Click to add title</a:t>
            </a:r>
          </a:p>
        </p:txBody>
      </p:sp>
      <p:sp>
        <p:nvSpPr>
          <p:cNvPr id="80" name="Footer Placeholder 79">
            <a:extLst>
              <a:ext uri="{FF2B5EF4-FFF2-40B4-BE49-F238E27FC236}">
                <a16:creationId xmlns:a16="http://schemas.microsoft.com/office/drawing/2014/main" id="{D8C09EEF-C84A-4EA6-965F-1C9B4C6855F6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 rtlCol="0"/>
          <a:lstStyle/>
          <a:p>
            <a:pPr rtl="0"/>
            <a:r>
              <a:rPr lang="en-GB" noProof="0" dirty="0"/>
              <a:t>Sample footer text</a:t>
            </a:r>
          </a:p>
        </p:txBody>
      </p:sp>
      <p:sp>
        <p:nvSpPr>
          <p:cNvPr id="51" name="Content Placeholder 2">
            <a:extLst>
              <a:ext uri="{FF2B5EF4-FFF2-40B4-BE49-F238E27FC236}">
                <a16:creationId xmlns:a16="http://schemas.microsoft.com/office/drawing/2014/main" id="{05B3F33F-3AD6-4313-9CA7-E996A89B50B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86357" y="2342775"/>
            <a:ext cx="5009643" cy="3197413"/>
          </a:xfrm>
        </p:spPr>
        <p:txBody>
          <a:bodyPr rtlCol="0">
            <a:normAutofit/>
          </a:bodyPr>
          <a:lstStyle>
            <a:lvl1pPr marL="0" indent="0">
              <a:buNone/>
              <a:defRPr/>
            </a:lvl1pPr>
          </a:lstStyle>
          <a:p>
            <a:pPr lvl="0" rtl="0"/>
            <a:r>
              <a:rPr lang="en-US" noProof="0"/>
              <a:t>Click to edit Master text styles</a:t>
            </a:r>
          </a:p>
        </p:txBody>
      </p:sp>
      <p:grpSp>
        <p:nvGrpSpPr>
          <p:cNvPr id="54" name="Group 53">
            <a:extLst>
              <a:ext uri="{FF2B5EF4-FFF2-40B4-BE49-F238E27FC236}">
                <a16:creationId xmlns:a16="http://schemas.microsoft.com/office/drawing/2014/main" id="{1BB45679-7051-4D32-9587-EAB42283176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10372524" y="5987703"/>
            <a:ext cx="1274531" cy="932361"/>
            <a:chOff x="10372524" y="5987703"/>
            <a:chExt cx="1274531" cy="932361"/>
          </a:xfrm>
        </p:grpSpPr>
        <p:sp>
          <p:nvSpPr>
            <p:cNvPr id="55" name="Freeform 82">
              <a:extLst>
                <a:ext uri="{FF2B5EF4-FFF2-40B4-BE49-F238E27FC236}">
                  <a16:creationId xmlns:a16="http://schemas.microsoft.com/office/drawing/2014/main" id="{63FA0962-A041-493D-872A-AA0EDD75DF8C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194161" y="6018941"/>
              <a:ext cx="128495" cy="69362"/>
            </a:xfrm>
            <a:custGeom>
              <a:avLst/>
              <a:gdLst>
                <a:gd name="T0" fmla="*/ 16 w 39"/>
                <a:gd name="T1" fmla="*/ 0 h 23"/>
                <a:gd name="T2" fmla="*/ 10 w 39"/>
                <a:gd name="T3" fmla="*/ 23 h 23"/>
                <a:gd name="T4" fmla="*/ 16 w 39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3">
                  <a:moveTo>
                    <a:pt x="16" y="0"/>
                  </a:moveTo>
                  <a:cubicBezTo>
                    <a:pt x="39" y="8"/>
                    <a:pt x="31" y="18"/>
                    <a:pt x="10" y="23"/>
                  </a:cubicBezTo>
                  <a:cubicBezTo>
                    <a:pt x="0" y="16"/>
                    <a:pt x="4" y="3"/>
                    <a:pt x="16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 dirty="0"/>
            </a:p>
          </p:txBody>
        </p:sp>
        <p:sp>
          <p:nvSpPr>
            <p:cNvPr id="56" name="Freeform 70">
              <a:extLst>
                <a:ext uri="{FF2B5EF4-FFF2-40B4-BE49-F238E27FC236}">
                  <a16:creationId xmlns:a16="http://schemas.microsoft.com/office/drawing/2014/main" id="{4B27E9BC-65A4-4974-9550-8244328541D6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543533" y="6280908"/>
              <a:ext cx="131153" cy="75890"/>
            </a:xfrm>
            <a:custGeom>
              <a:avLst/>
              <a:gdLst>
                <a:gd name="T0" fmla="*/ 18 w 40"/>
                <a:gd name="T1" fmla="*/ 0 h 25"/>
                <a:gd name="T2" fmla="*/ 7 w 40"/>
                <a:gd name="T3" fmla="*/ 21 h 25"/>
                <a:gd name="T4" fmla="*/ 18 w 40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5">
                  <a:moveTo>
                    <a:pt x="18" y="0"/>
                  </a:moveTo>
                  <a:cubicBezTo>
                    <a:pt x="40" y="9"/>
                    <a:pt x="26" y="25"/>
                    <a:pt x="7" y="21"/>
                  </a:cubicBezTo>
                  <a:cubicBezTo>
                    <a:pt x="0" y="11"/>
                    <a:pt x="5" y="0"/>
                    <a:pt x="18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 dirty="0"/>
            </a:p>
          </p:txBody>
        </p:sp>
        <p:sp>
          <p:nvSpPr>
            <p:cNvPr id="57" name="Freeform 85">
              <a:extLst>
                <a:ext uri="{FF2B5EF4-FFF2-40B4-BE49-F238E27FC236}">
                  <a16:creationId xmlns:a16="http://schemas.microsoft.com/office/drawing/2014/main" id="{57E44524-8458-4E78-8887-4F9C72D6DD7D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520975" y="6503581"/>
              <a:ext cx="127608" cy="97107"/>
            </a:xfrm>
            <a:custGeom>
              <a:avLst/>
              <a:gdLst>
                <a:gd name="T0" fmla="*/ 21 w 39"/>
                <a:gd name="T1" fmla="*/ 0 h 32"/>
                <a:gd name="T2" fmla="*/ 13 w 39"/>
                <a:gd name="T3" fmla="*/ 20 h 32"/>
                <a:gd name="T4" fmla="*/ 21 w 39"/>
                <a:gd name="T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32">
                  <a:moveTo>
                    <a:pt x="21" y="0"/>
                  </a:moveTo>
                  <a:cubicBezTo>
                    <a:pt x="39" y="2"/>
                    <a:pt x="32" y="32"/>
                    <a:pt x="13" y="20"/>
                  </a:cubicBezTo>
                  <a:cubicBezTo>
                    <a:pt x="3" y="23"/>
                    <a:pt x="0" y="1"/>
                    <a:pt x="21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 dirty="0"/>
            </a:p>
          </p:txBody>
        </p:sp>
        <p:sp>
          <p:nvSpPr>
            <p:cNvPr id="58" name="Freeform 87">
              <a:extLst>
                <a:ext uri="{FF2B5EF4-FFF2-40B4-BE49-F238E27FC236}">
                  <a16:creationId xmlns:a16="http://schemas.microsoft.com/office/drawing/2014/main" id="{8212FB21-2BD8-48FA-B541-1D3EFD21B7F0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222215" y="6733978"/>
              <a:ext cx="134697" cy="90579"/>
            </a:xfrm>
            <a:custGeom>
              <a:avLst/>
              <a:gdLst>
                <a:gd name="T0" fmla="*/ 27 w 41"/>
                <a:gd name="T1" fmla="*/ 0 h 30"/>
                <a:gd name="T2" fmla="*/ 41 w 41"/>
                <a:gd name="T3" fmla="*/ 19 h 30"/>
                <a:gd name="T4" fmla="*/ 27 w 41"/>
                <a:gd name="T5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30">
                  <a:moveTo>
                    <a:pt x="27" y="0"/>
                  </a:moveTo>
                  <a:cubicBezTo>
                    <a:pt x="35" y="0"/>
                    <a:pt x="40" y="11"/>
                    <a:pt x="41" y="19"/>
                  </a:cubicBezTo>
                  <a:cubicBezTo>
                    <a:pt x="21" y="30"/>
                    <a:pt x="0" y="10"/>
                    <a:pt x="27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 dirty="0"/>
            </a:p>
          </p:txBody>
        </p:sp>
        <p:sp>
          <p:nvSpPr>
            <p:cNvPr id="59" name="Freeform 94">
              <a:extLst>
                <a:ext uri="{FF2B5EF4-FFF2-40B4-BE49-F238E27FC236}">
                  <a16:creationId xmlns:a16="http://schemas.microsoft.com/office/drawing/2014/main" id="{C93B1D9C-4D72-436B-876D-E8CD257DB330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506680" y="6716732"/>
              <a:ext cx="138242" cy="102819"/>
            </a:xfrm>
            <a:custGeom>
              <a:avLst/>
              <a:gdLst>
                <a:gd name="T0" fmla="*/ 29 w 42"/>
                <a:gd name="T1" fmla="*/ 1 h 34"/>
                <a:gd name="T2" fmla="*/ 40 w 42"/>
                <a:gd name="T3" fmla="*/ 20 h 34"/>
                <a:gd name="T4" fmla="*/ 29 w 42"/>
                <a:gd name="T5" fmla="*/ 1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34">
                  <a:moveTo>
                    <a:pt x="29" y="1"/>
                  </a:moveTo>
                  <a:cubicBezTo>
                    <a:pt x="38" y="0"/>
                    <a:pt x="42" y="12"/>
                    <a:pt x="40" y="20"/>
                  </a:cubicBezTo>
                  <a:cubicBezTo>
                    <a:pt x="22" y="34"/>
                    <a:pt x="0" y="9"/>
                    <a:pt x="29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 dirty="0"/>
            </a:p>
          </p:txBody>
        </p:sp>
        <p:sp>
          <p:nvSpPr>
            <p:cNvPr id="60" name="Freeform 118">
              <a:extLst>
                <a:ext uri="{FF2B5EF4-FFF2-40B4-BE49-F238E27FC236}">
                  <a16:creationId xmlns:a16="http://schemas.microsoft.com/office/drawing/2014/main" id="{DB8C16CB-3D96-4854-AE8A-28572877EC87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203570" y="6600503"/>
              <a:ext cx="131153" cy="96290"/>
            </a:xfrm>
            <a:custGeom>
              <a:avLst/>
              <a:gdLst>
                <a:gd name="T0" fmla="*/ 22 w 40"/>
                <a:gd name="T1" fmla="*/ 0 h 32"/>
                <a:gd name="T2" fmla="*/ 16 w 40"/>
                <a:gd name="T3" fmla="*/ 25 h 32"/>
                <a:gd name="T4" fmla="*/ 22 w 40"/>
                <a:gd name="T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32">
                  <a:moveTo>
                    <a:pt x="22" y="0"/>
                  </a:moveTo>
                  <a:cubicBezTo>
                    <a:pt x="40" y="3"/>
                    <a:pt x="40" y="32"/>
                    <a:pt x="16" y="25"/>
                  </a:cubicBezTo>
                  <a:cubicBezTo>
                    <a:pt x="0" y="7"/>
                    <a:pt x="14" y="4"/>
                    <a:pt x="22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 dirty="0"/>
            </a:p>
          </p:txBody>
        </p:sp>
        <p:sp>
          <p:nvSpPr>
            <p:cNvPr id="61" name="Freeform 119">
              <a:extLst>
                <a:ext uri="{FF2B5EF4-FFF2-40B4-BE49-F238E27FC236}">
                  <a16:creationId xmlns:a16="http://schemas.microsoft.com/office/drawing/2014/main" id="{25C46F14-5908-4A57-A896-570860F81939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189260" y="6415578"/>
              <a:ext cx="127608" cy="150965"/>
            </a:xfrm>
            <a:custGeom>
              <a:avLst/>
              <a:gdLst>
                <a:gd name="T0" fmla="*/ 13 w 39"/>
                <a:gd name="T1" fmla="*/ 6 h 50"/>
                <a:gd name="T2" fmla="*/ 0 w 39"/>
                <a:gd name="T3" fmla="*/ 23 h 50"/>
                <a:gd name="T4" fmla="*/ 13 w 39"/>
                <a:gd name="T5" fmla="*/ 6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50">
                  <a:moveTo>
                    <a:pt x="13" y="6"/>
                  </a:moveTo>
                  <a:cubicBezTo>
                    <a:pt x="39" y="10"/>
                    <a:pt x="16" y="50"/>
                    <a:pt x="0" y="23"/>
                  </a:cubicBezTo>
                  <a:cubicBezTo>
                    <a:pt x="1" y="0"/>
                    <a:pt x="5" y="14"/>
                    <a:pt x="13" y="6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 dirty="0"/>
            </a:p>
          </p:txBody>
        </p:sp>
        <p:sp>
          <p:nvSpPr>
            <p:cNvPr id="62" name="Freeform 139">
              <a:extLst>
                <a:ext uri="{FF2B5EF4-FFF2-40B4-BE49-F238E27FC236}">
                  <a16:creationId xmlns:a16="http://schemas.microsoft.com/office/drawing/2014/main" id="{15519F9D-4BE0-4888-BED4-6B184E2FD462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0904088" y="6551279"/>
              <a:ext cx="131153" cy="87315"/>
            </a:xfrm>
            <a:custGeom>
              <a:avLst/>
              <a:gdLst>
                <a:gd name="T0" fmla="*/ 24 w 40"/>
                <a:gd name="T1" fmla="*/ 0 h 29"/>
                <a:gd name="T2" fmla="*/ 19 w 40"/>
                <a:gd name="T3" fmla="*/ 26 h 29"/>
                <a:gd name="T4" fmla="*/ 24 w 40"/>
                <a:gd name="T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9">
                  <a:moveTo>
                    <a:pt x="24" y="0"/>
                  </a:moveTo>
                  <a:cubicBezTo>
                    <a:pt x="40" y="2"/>
                    <a:pt x="34" y="29"/>
                    <a:pt x="19" y="26"/>
                  </a:cubicBezTo>
                  <a:cubicBezTo>
                    <a:pt x="0" y="19"/>
                    <a:pt x="4" y="2"/>
                    <a:pt x="24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 dirty="0"/>
            </a:p>
          </p:txBody>
        </p:sp>
        <p:sp>
          <p:nvSpPr>
            <p:cNvPr id="63" name="Freeform 144">
              <a:extLst>
                <a:ext uri="{FF2B5EF4-FFF2-40B4-BE49-F238E27FC236}">
                  <a16:creationId xmlns:a16="http://schemas.microsoft.com/office/drawing/2014/main" id="{C531764F-C5F2-47E0-99BD-C6E7DC3AC9CE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0641775" y="6182738"/>
              <a:ext cx="141786" cy="90579"/>
            </a:xfrm>
            <a:custGeom>
              <a:avLst/>
              <a:gdLst>
                <a:gd name="T0" fmla="*/ 28 w 43"/>
                <a:gd name="T1" fmla="*/ 2 h 30"/>
                <a:gd name="T2" fmla="*/ 41 w 43"/>
                <a:gd name="T3" fmla="*/ 20 h 30"/>
                <a:gd name="T4" fmla="*/ 28 w 43"/>
                <a:gd name="T5" fmla="*/ 2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" h="30">
                  <a:moveTo>
                    <a:pt x="28" y="2"/>
                  </a:moveTo>
                  <a:cubicBezTo>
                    <a:pt x="36" y="0"/>
                    <a:pt x="43" y="12"/>
                    <a:pt x="41" y="20"/>
                  </a:cubicBezTo>
                  <a:cubicBezTo>
                    <a:pt x="24" y="30"/>
                    <a:pt x="0" y="14"/>
                    <a:pt x="28" y="2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 dirty="0"/>
            </a:p>
          </p:txBody>
        </p:sp>
        <p:sp>
          <p:nvSpPr>
            <p:cNvPr id="64" name="Freeform 145">
              <a:extLst>
                <a:ext uri="{FF2B5EF4-FFF2-40B4-BE49-F238E27FC236}">
                  <a16:creationId xmlns:a16="http://schemas.microsoft.com/office/drawing/2014/main" id="{1392E6DF-8EA1-4FF0-8412-66D9473F7999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0883257" y="6290757"/>
              <a:ext cx="121406" cy="66913"/>
            </a:xfrm>
            <a:custGeom>
              <a:avLst/>
              <a:gdLst>
                <a:gd name="T0" fmla="*/ 19 w 37"/>
                <a:gd name="T1" fmla="*/ 0 h 22"/>
                <a:gd name="T2" fmla="*/ 19 w 37"/>
                <a:gd name="T3" fmla="*/ 22 h 22"/>
                <a:gd name="T4" fmla="*/ 19 w 37"/>
                <a:gd name="T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22">
                  <a:moveTo>
                    <a:pt x="19" y="0"/>
                  </a:moveTo>
                  <a:cubicBezTo>
                    <a:pt x="35" y="1"/>
                    <a:pt x="37" y="22"/>
                    <a:pt x="19" y="22"/>
                  </a:cubicBezTo>
                  <a:cubicBezTo>
                    <a:pt x="6" y="18"/>
                    <a:pt x="0" y="4"/>
                    <a:pt x="19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 dirty="0"/>
            </a:p>
          </p:txBody>
        </p:sp>
        <p:sp>
          <p:nvSpPr>
            <p:cNvPr id="65" name="Freeform 8">
              <a:extLst>
                <a:ext uri="{FF2B5EF4-FFF2-40B4-BE49-F238E27FC236}">
                  <a16:creationId xmlns:a16="http://schemas.microsoft.com/office/drawing/2014/main" id="{B05CA170-8119-4069-A0D0-39CC9D6AD5B5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0909800" y="6752465"/>
              <a:ext cx="131153" cy="88130"/>
            </a:xfrm>
            <a:custGeom>
              <a:avLst/>
              <a:gdLst>
                <a:gd name="T0" fmla="*/ 26 w 40"/>
                <a:gd name="T1" fmla="*/ 0 h 29"/>
                <a:gd name="T2" fmla="*/ 39 w 40"/>
                <a:gd name="T3" fmla="*/ 20 h 29"/>
                <a:gd name="T4" fmla="*/ 26 w 40"/>
                <a:gd name="T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9">
                  <a:moveTo>
                    <a:pt x="26" y="0"/>
                  </a:moveTo>
                  <a:cubicBezTo>
                    <a:pt x="34" y="0"/>
                    <a:pt x="40" y="10"/>
                    <a:pt x="39" y="20"/>
                  </a:cubicBezTo>
                  <a:cubicBezTo>
                    <a:pt x="17" y="29"/>
                    <a:pt x="0" y="10"/>
                    <a:pt x="26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 dirty="0"/>
            </a:p>
          </p:txBody>
        </p:sp>
        <p:sp>
          <p:nvSpPr>
            <p:cNvPr id="66" name="Freeform 51">
              <a:extLst>
                <a:ext uri="{FF2B5EF4-FFF2-40B4-BE49-F238E27FC236}">
                  <a16:creationId xmlns:a16="http://schemas.microsoft.com/office/drawing/2014/main" id="{728D021B-7B62-482C-9AA4-EB9DB90BB2BD}"/>
                </a:ext>
              </a:extLst>
            </p:cNvPr>
            <p:cNvSpPr>
              <a:spLocks/>
            </p:cNvSpPr>
            <p:nvPr/>
          </p:nvSpPr>
          <p:spPr bwMode="auto">
            <a:xfrm rot="16200000">
              <a:off x="11219682" y="6196029"/>
              <a:ext cx="115202" cy="90579"/>
            </a:xfrm>
            <a:custGeom>
              <a:avLst/>
              <a:gdLst>
                <a:gd name="T0" fmla="*/ 19 w 35"/>
                <a:gd name="T1" fmla="*/ 0 h 30"/>
                <a:gd name="T2" fmla="*/ 33 w 35"/>
                <a:gd name="T3" fmla="*/ 15 h 30"/>
                <a:gd name="T4" fmla="*/ 25 w 35"/>
                <a:gd name="T5" fmla="*/ 19 h 30"/>
                <a:gd name="T6" fmla="*/ 19 w 35"/>
                <a:gd name="T7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5" h="30">
                  <a:moveTo>
                    <a:pt x="19" y="0"/>
                  </a:moveTo>
                  <a:cubicBezTo>
                    <a:pt x="26" y="0"/>
                    <a:pt x="35" y="8"/>
                    <a:pt x="33" y="15"/>
                  </a:cubicBezTo>
                  <a:cubicBezTo>
                    <a:pt x="30" y="12"/>
                    <a:pt x="27" y="17"/>
                    <a:pt x="25" y="19"/>
                  </a:cubicBezTo>
                  <a:cubicBezTo>
                    <a:pt x="7" y="30"/>
                    <a:pt x="0" y="5"/>
                    <a:pt x="19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 dirty="0"/>
            </a:p>
          </p:txBody>
        </p:sp>
        <p:sp>
          <p:nvSpPr>
            <p:cNvPr id="67" name="Freeform 78">
              <a:extLst>
                <a:ext uri="{FF2B5EF4-FFF2-40B4-BE49-F238E27FC236}">
                  <a16:creationId xmlns:a16="http://schemas.microsoft.com/office/drawing/2014/main" id="{05D9BA55-3B11-4FA1-8A5F-7B5EF952F80C}"/>
                </a:ext>
              </a:extLst>
            </p:cNvPr>
            <p:cNvSpPr>
              <a:spLocks/>
            </p:cNvSpPr>
            <p:nvPr/>
          </p:nvSpPr>
          <p:spPr bwMode="auto">
            <a:xfrm rot="16200000">
              <a:off x="10353319" y="6028606"/>
              <a:ext cx="147990" cy="75075"/>
            </a:xfrm>
            <a:custGeom>
              <a:avLst/>
              <a:gdLst>
                <a:gd name="T0" fmla="*/ 22 w 45"/>
                <a:gd name="T1" fmla="*/ 0 h 25"/>
                <a:gd name="T2" fmla="*/ 28 w 45"/>
                <a:gd name="T3" fmla="*/ 25 h 25"/>
                <a:gd name="T4" fmla="*/ 22 w 45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5" h="25">
                  <a:moveTo>
                    <a:pt x="22" y="0"/>
                  </a:moveTo>
                  <a:cubicBezTo>
                    <a:pt x="32" y="1"/>
                    <a:pt x="45" y="21"/>
                    <a:pt x="28" y="25"/>
                  </a:cubicBezTo>
                  <a:cubicBezTo>
                    <a:pt x="9" y="23"/>
                    <a:pt x="0" y="9"/>
                    <a:pt x="22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 dirty="0"/>
            </a:p>
          </p:txBody>
        </p:sp>
        <p:sp>
          <p:nvSpPr>
            <p:cNvPr id="68" name="Freeform 84">
              <a:extLst>
                <a:ext uri="{FF2B5EF4-FFF2-40B4-BE49-F238E27FC236}">
                  <a16:creationId xmlns:a16="http://schemas.microsoft.com/office/drawing/2014/main" id="{E468EB5B-F485-4132-94EA-4C1DD50D93C7}"/>
                </a:ext>
              </a:extLst>
            </p:cNvPr>
            <p:cNvSpPr>
              <a:spLocks/>
            </p:cNvSpPr>
            <p:nvPr/>
          </p:nvSpPr>
          <p:spPr bwMode="auto">
            <a:xfrm rot="16200000">
              <a:off x="11487085" y="6029984"/>
              <a:ext cx="131153" cy="88130"/>
            </a:xfrm>
            <a:custGeom>
              <a:avLst/>
              <a:gdLst>
                <a:gd name="T0" fmla="*/ 18 w 40"/>
                <a:gd name="T1" fmla="*/ 1 h 29"/>
                <a:gd name="T2" fmla="*/ 6 w 40"/>
                <a:gd name="T3" fmla="*/ 20 h 29"/>
                <a:gd name="T4" fmla="*/ 18 w 40"/>
                <a:gd name="T5" fmla="*/ 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9">
                  <a:moveTo>
                    <a:pt x="18" y="1"/>
                  </a:moveTo>
                  <a:cubicBezTo>
                    <a:pt x="40" y="6"/>
                    <a:pt x="25" y="29"/>
                    <a:pt x="6" y="20"/>
                  </a:cubicBezTo>
                  <a:cubicBezTo>
                    <a:pt x="0" y="10"/>
                    <a:pt x="5" y="0"/>
                    <a:pt x="18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 dirty="0"/>
            </a:p>
          </p:txBody>
        </p:sp>
        <p:sp>
          <p:nvSpPr>
            <p:cNvPr id="69" name="Freeform 86">
              <a:extLst>
                <a:ext uri="{FF2B5EF4-FFF2-40B4-BE49-F238E27FC236}">
                  <a16:creationId xmlns:a16="http://schemas.microsoft.com/office/drawing/2014/main" id="{A152A24C-8147-442C-B1F7-863E1014F70F}"/>
                </a:ext>
              </a:extLst>
            </p:cNvPr>
            <p:cNvSpPr>
              <a:spLocks/>
            </p:cNvSpPr>
            <p:nvPr/>
          </p:nvSpPr>
          <p:spPr bwMode="auto">
            <a:xfrm rot="16200000">
              <a:off x="10918273" y="6040831"/>
              <a:ext cx="131153" cy="112612"/>
            </a:xfrm>
            <a:custGeom>
              <a:avLst/>
              <a:gdLst>
                <a:gd name="T0" fmla="*/ 22 w 40"/>
                <a:gd name="T1" fmla="*/ 1 h 37"/>
                <a:gd name="T2" fmla="*/ 15 w 40"/>
                <a:gd name="T3" fmla="*/ 23 h 37"/>
                <a:gd name="T4" fmla="*/ 22 w 40"/>
                <a:gd name="T5" fmla="*/ 1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37">
                  <a:moveTo>
                    <a:pt x="22" y="1"/>
                  </a:moveTo>
                  <a:cubicBezTo>
                    <a:pt x="40" y="3"/>
                    <a:pt x="33" y="37"/>
                    <a:pt x="15" y="23"/>
                  </a:cubicBezTo>
                  <a:cubicBezTo>
                    <a:pt x="0" y="20"/>
                    <a:pt x="7" y="0"/>
                    <a:pt x="22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 dirty="0"/>
            </a:p>
          </p:txBody>
        </p:sp>
        <p:sp>
          <p:nvSpPr>
            <p:cNvPr id="70" name="Freeform 106">
              <a:extLst>
                <a:ext uri="{FF2B5EF4-FFF2-40B4-BE49-F238E27FC236}">
                  <a16:creationId xmlns:a16="http://schemas.microsoft.com/office/drawing/2014/main" id="{75084CBF-9239-45DC-950B-5EB13F82F52B}"/>
                </a:ext>
              </a:extLst>
            </p:cNvPr>
            <p:cNvSpPr>
              <a:spLocks/>
            </p:cNvSpPr>
            <p:nvPr/>
          </p:nvSpPr>
          <p:spPr bwMode="auto">
            <a:xfrm rot="16200000">
              <a:off x="10353729" y="6281410"/>
              <a:ext cx="134697" cy="97107"/>
            </a:xfrm>
            <a:custGeom>
              <a:avLst/>
              <a:gdLst>
                <a:gd name="T0" fmla="*/ 25 w 41"/>
                <a:gd name="T1" fmla="*/ 0 h 32"/>
                <a:gd name="T2" fmla="*/ 4 w 41"/>
                <a:gd name="T3" fmla="*/ 18 h 32"/>
                <a:gd name="T4" fmla="*/ 25 w 41"/>
                <a:gd name="T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32">
                  <a:moveTo>
                    <a:pt x="25" y="0"/>
                  </a:moveTo>
                  <a:cubicBezTo>
                    <a:pt x="41" y="13"/>
                    <a:pt x="15" y="32"/>
                    <a:pt x="4" y="18"/>
                  </a:cubicBezTo>
                  <a:cubicBezTo>
                    <a:pt x="0" y="5"/>
                    <a:pt x="15" y="0"/>
                    <a:pt x="25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 dirty="0"/>
            </a:p>
          </p:txBody>
        </p:sp>
        <p:sp>
          <p:nvSpPr>
            <p:cNvPr id="71" name="Freeform 110">
              <a:extLst>
                <a:ext uri="{FF2B5EF4-FFF2-40B4-BE49-F238E27FC236}">
                  <a16:creationId xmlns:a16="http://schemas.microsoft.com/office/drawing/2014/main" id="{63D01BE8-9F6B-4095-AA07-6160EACE7EA7}"/>
                </a:ext>
              </a:extLst>
            </p:cNvPr>
            <p:cNvSpPr>
              <a:spLocks/>
            </p:cNvSpPr>
            <p:nvPr/>
          </p:nvSpPr>
          <p:spPr bwMode="auto">
            <a:xfrm rot="16200000">
              <a:off x="10383094" y="6512109"/>
              <a:ext cx="127608" cy="114243"/>
            </a:xfrm>
            <a:custGeom>
              <a:avLst/>
              <a:gdLst>
                <a:gd name="T0" fmla="*/ 21 w 39"/>
                <a:gd name="T1" fmla="*/ 1 h 38"/>
                <a:gd name="T2" fmla="*/ 39 w 39"/>
                <a:gd name="T3" fmla="*/ 18 h 38"/>
                <a:gd name="T4" fmla="*/ 21 w 39"/>
                <a:gd name="T5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38">
                  <a:moveTo>
                    <a:pt x="21" y="1"/>
                  </a:moveTo>
                  <a:cubicBezTo>
                    <a:pt x="35" y="0"/>
                    <a:pt x="38" y="8"/>
                    <a:pt x="39" y="18"/>
                  </a:cubicBezTo>
                  <a:cubicBezTo>
                    <a:pt x="25" y="38"/>
                    <a:pt x="0" y="13"/>
                    <a:pt x="21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 dirty="0"/>
            </a:p>
          </p:txBody>
        </p:sp>
        <p:sp>
          <p:nvSpPr>
            <p:cNvPr id="72" name="Freeform 123">
              <a:extLst>
                <a:ext uri="{FF2B5EF4-FFF2-40B4-BE49-F238E27FC236}">
                  <a16:creationId xmlns:a16="http://schemas.microsoft.com/office/drawing/2014/main" id="{62F157AD-BA3C-4813-B769-1FD288010955}"/>
                </a:ext>
              </a:extLst>
            </p:cNvPr>
            <p:cNvSpPr>
              <a:spLocks/>
            </p:cNvSpPr>
            <p:nvPr/>
          </p:nvSpPr>
          <p:spPr bwMode="auto">
            <a:xfrm rot="16200000">
              <a:off x="10611803" y="6599947"/>
              <a:ext cx="140901" cy="93843"/>
            </a:xfrm>
            <a:custGeom>
              <a:avLst/>
              <a:gdLst>
                <a:gd name="T0" fmla="*/ 26 w 43"/>
                <a:gd name="T1" fmla="*/ 3 h 31"/>
                <a:gd name="T2" fmla="*/ 40 w 43"/>
                <a:gd name="T3" fmla="*/ 23 h 31"/>
                <a:gd name="T4" fmla="*/ 26 w 43"/>
                <a:gd name="T5" fmla="*/ 3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" h="31">
                  <a:moveTo>
                    <a:pt x="26" y="3"/>
                  </a:moveTo>
                  <a:cubicBezTo>
                    <a:pt x="35" y="0"/>
                    <a:pt x="43" y="17"/>
                    <a:pt x="40" y="23"/>
                  </a:cubicBezTo>
                  <a:cubicBezTo>
                    <a:pt x="20" y="31"/>
                    <a:pt x="0" y="15"/>
                    <a:pt x="26" y="3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 dirty="0"/>
            </a:p>
          </p:txBody>
        </p:sp>
        <p:sp>
          <p:nvSpPr>
            <p:cNvPr id="73" name="Freeform 130">
              <a:extLst>
                <a:ext uri="{FF2B5EF4-FFF2-40B4-BE49-F238E27FC236}">
                  <a16:creationId xmlns:a16="http://schemas.microsoft.com/office/drawing/2014/main" id="{A8F5B334-5B64-4C42-846C-596DDE94B093}"/>
                </a:ext>
              </a:extLst>
            </p:cNvPr>
            <p:cNvSpPr>
              <a:spLocks/>
            </p:cNvSpPr>
            <p:nvPr/>
          </p:nvSpPr>
          <p:spPr bwMode="auto">
            <a:xfrm rot="16200000">
              <a:off x="10598032" y="6383097"/>
              <a:ext cx="157737" cy="81603"/>
            </a:xfrm>
            <a:custGeom>
              <a:avLst/>
              <a:gdLst>
                <a:gd name="T0" fmla="*/ 31 w 48"/>
                <a:gd name="T1" fmla="*/ 0 h 27"/>
                <a:gd name="T2" fmla="*/ 18 w 48"/>
                <a:gd name="T3" fmla="*/ 24 h 27"/>
                <a:gd name="T4" fmla="*/ 31 w 48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8" h="27">
                  <a:moveTo>
                    <a:pt x="31" y="0"/>
                  </a:moveTo>
                  <a:cubicBezTo>
                    <a:pt x="48" y="10"/>
                    <a:pt x="32" y="27"/>
                    <a:pt x="18" y="24"/>
                  </a:cubicBezTo>
                  <a:cubicBezTo>
                    <a:pt x="0" y="14"/>
                    <a:pt x="18" y="0"/>
                    <a:pt x="31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 dirty="0"/>
            </a:p>
          </p:txBody>
        </p:sp>
        <p:sp>
          <p:nvSpPr>
            <p:cNvPr id="74" name="Freeform 141">
              <a:extLst>
                <a:ext uri="{FF2B5EF4-FFF2-40B4-BE49-F238E27FC236}">
                  <a16:creationId xmlns:a16="http://schemas.microsoft.com/office/drawing/2014/main" id="{7BF29887-0595-4B44-B474-2ECDE2E66AE0}"/>
                </a:ext>
              </a:extLst>
            </p:cNvPr>
            <p:cNvSpPr>
              <a:spLocks/>
            </p:cNvSpPr>
            <p:nvPr/>
          </p:nvSpPr>
          <p:spPr bwMode="auto">
            <a:xfrm rot="16200000">
              <a:off x="10656888" y="6756491"/>
              <a:ext cx="163941" cy="163205"/>
            </a:xfrm>
            <a:custGeom>
              <a:avLst/>
              <a:gdLst>
                <a:gd name="T0" fmla="*/ 37 w 50"/>
                <a:gd name="T1" fmla="*/ 3 h 54"/>
                <a:gd name="T2" fmla="*/ 42 w 50"/>
                <a:gd name="T3" fmla="*/ 17 h 54"/>
                <a:gd name="T4" fmla="*/ 37 w 50"/>
                <a:gd name="T5" fmla="*/ 3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0" h="54">
                  <a:moveTo>
                    <a:pt x="37" y="3"/>
                  </a:moveTo>
                  <a:cubicBezTo>
                    <a:pt x="50" y="3"/>
                    <a:pt x="36" y="13"/>
                    <a:pt x="42" y="17"/>
                  </a:cubicBezTo>
                  <a:cubicBezTo>
                    <a:pt x="35" y="54"/>
                    <a:pt x="0" y="0"/>
                    <a:pt x="37" y="3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 dirty="0"/>
            </a:p>
          </p:txBody>
        </p:sp>
        <p:sp>
          <p:nvSpPr>
            <p:cNvPr id="75" name="Freeform 99">
              <a:extLst>
                <a:ext uri="{FF2B5EF4-FFF2-40B4-BE49-F238E27FC236}">
                  <a16:creationId xmlns:a16="http://schemas.microsoft.com/office/drawing/2014/main" id="{FF425D4C-5E51-4B6D-A4D2-F6551F6F9D46}"/>
                </a:ext>
              </a:extLst>
            </p:cNvPr>
            <p:cNvSpPr>
              <a:spLocks/>
            </p:cNvSpPr>
            <p:nvPr/>
          </p:nvSpPr>
          <p:spPr bwMode="auto">
            <a:xfrm rot="16200000">
              <a:off x="10619290" y="6036794"/>
              <a:ext cx="219770" cy="121588"/>
            </a:xfrm>
            <a:custGeom>
              <a:avLst/>
              <a:gdLst>
                <a:gd name="T0" fmla="*/ 36 w 67"/>
                <a:gd name="T1" fmla="*/ 0 h 40"/>
                <a:gd name="T2" fmla="*/ 44 w 67"/>
                <a:gd name="T3" fmla="*/ 2 h 40"/>
                <a:gd name="T4" fmla="*/ 31 w 67"/>
                <a:gd name="T5" fmla="*/ 2 h 40"/>
                <a:gd name="T6" fmla="*/ 36 w 67"/>
                <a:gd name="T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7" h="40">
                  <a:moveTo>
                    <a:pt x="36" y="0"/>
                  </a:moveTo>
                  <a:cubicBezTo>
                    <a:pt x="39" y="3"/>
                    <a:pt x="41" y="0"/>
                    <a:pt x="44" y="2"/>
                  </a:cubicBezTo>
                  <a:cubicBezTo>
                    <a:pt x="67" y="40"/>
                    <a:pt x="0" y="25"/>
                    <a:pt x="31" y="2"/>
                  </a:cubicBezTo>
                  <a:cubicBezTo>
                    <a:pt x="24" y="11"/>
                    <a:pt x="31" y="5"/>
                    <a:pt x="36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 dirty="0"/>
            </a:p>
          </p:txBody>
        </p:sp>
        <p:sp>
          <p:nvSpPr>
            <p:cNvPr id="76" name="Freeform 8">
              <a:extLst>
                <a:ext uri="{FF2B5EF4-FFF2-40B4-BE49-F238E27FC236}">
                  <a16:creationId xmlns:a16="http://schemas.microsoft.com/office/drawing/2014/main" id="{8E09BF7D-7E2E-4793-B236-3258917E77EC}"/>
                </a:ext>
              </a:extLst>
            </p:cNvPr>
            <p:cNvSpPr>
              <a:spLocks/>
            </p:cNvSpPr>
            <p:nvPr/>
          </p:nvSpPr>
          <p:spPr bwMode="auto">
            <a:xfrm rot="16200000">
              <a:off x="10368502" y="6759290"/>
              <a:ext cx="131153" cy="88130"/>
            </a:xfrm>
            <a:custGeom>
              <a:avLst/>
              <a:gdLst>
                <a:gd name="T0" fmla="*/ 26 w 40"/>
                <a:gd name="T1" fmla="*/ 0 h 29"/>
                <a:gd name="T2" fmla="*/ 39 w 40"/>
                <a:gd name="T3" fmla="*/ 20 h 29"/>
                <a:gd name="T4" fmla="*/ 26 w 40"/>
                <a:gd name="T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9">
                  <a:moveTo>
                    <a:pt x="26" y="0"/>
                  </a:moveTo>
                  <a:cubicBezTo>
                    <a:pt x="34" y="0"/>
                    <a:pt x="40" y="10"/>
                    <a:pt x="39" y="20"/>
                  </a:cubicBezTo>
                  <a:cubicBezTo>
                    <a:pt x="17" y="29"/>
                    <a:pt x="0" y="10"/>
                    <a:pt x="26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 dirty="0"/>
            </a:p>
          </p:txBody>
        </p:sp>
      </p:grpSp>
      <p:sp>
        <p:nvSpPr>
          <p:cNvPr id="79" name="Picture Placeholder 78">
            <a:extLst>
              <a:ext uri="{FF2B5EF4-FFF2-40B4-BE49-F238E27FC236}">
                <a16:creationId xmlns:a16="http://schemas.microsoft.com/office/drawing/2014/main" id="{8EB3CE2D-5374-4EEA-9CB1-4A9F970BA19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583680" y="1883664"/>
            <a:ext cx="5614416" cy="4114800"/>
          </a:xfrm>
          <a:solidFill>
            <a:schemeClr val="accent5">
              <a:lumMod val="60000"/>
              <a:lumOff val="40000"/>
            </a:schemeClr>
          </a:solidFill>
        </p:spPr>
        <p:txBody>
          <a:bodyPr rtlCol="0"/>
          <a:lstStyle/>
          <a:p>
            <a:pPr rtl="0"/>
            <a:r>
              <a:rPr lang="en-US" noProof="0"/>
              <a:t>Click icon to add picture</a:t>
            </a:r>
            <a:endParaRPr lang="en-GB" noProof="0" dirty="0"/>
          </a:p>
        </p:txBody>
      </p:sp>
      <p:sp>
        <p:nvSpPr>
          <p:cNvPr id="78" name="Date Placeholder 77">
            <a:extLst>
              <a:ext uri="{FF2B5EF4-FFF2-40B4-BE49-F238E27FC236}">
                <a16:creationId xmlns:a16="http://schemas.microsoft.com/office/drawing/2014/main" id="{95A5B930-F903-41AC-A3CB-51E620277400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pPr rtl="0"/>
            <a:r>
              <a:rPr lang="en-GB" noProof="0" dirty="0"/>
              <a:t>20XX</a:t>
            </a:r>
          </a:p>
        </p:txBody>
      </p:sp>
      <p:sp>
        <p:nvSpPr>
          <p:cNvPr id="81" name="Slide Number Placeholder 80">
            <a:extLst>
              <a:ext uri="{FF2B5EF4-FFF2-40B4-BE49-F238E27FC236}">
                <a16:creationId xmlns:a16="http://schemas.microsoft.com/office/drawing/2014/main" id="{76B46ED5-BFFF-421C-80FC-2988A6DBF7B9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pPr rtl="0"/>
            <a:fld id="{4C8B8A27-DF03-4546-BA93-21C967D57E5C}" type="slidenum">
              <a:rPr lang="en-GB" noProof="0" smtClean="0"/>
              <a:pPr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17743600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076F01BC-0595-47B5-ADD6-4AE4E0ED816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1073810" y="894583"/>
            <a:ext cx="11118189" cy="50292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 noProof="0"/>
          </a:p>
        </p:txBody>
      </p:sp>
      <p:sp>
        <p:nvSpPr>
          <p:cNvPr id="9" name="Title 8">
            <a:extLst>
              <a:ext uri="{FF2B5EF4-FFF2-40B4-BE49-F238E27FC236}">
                <a16:creationId xmlns:a16="http://schemas.microsoft.com/office/drawing/2014/main" id="{923E4A07-9903-4225-97C9-FC7A7B84FEC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824728" y="1078992"/>
            <a:ext cx="5797296" cy="1225296"/>
          </a:xfrm>
        </p:spPr>
        <p:txBody>
          <a:bodyPr rtlCol="0"/>
          <a:lstStyle>
            <a:lvl1pPr>
              <a:defRPr/>
            </a:lvl1pPr>
          </a:lstStyle>
          <a:p>
            <a:pPr rtl="0"/>
            <a:r>
              <a:rPr lang="en-GB" noProof="0"/>
              <a:t>Click to add title</a:t>
            </a:r>
          </a:p>
        </p:txBody>
      </p:sp>
      <p:sp>
        <p:nvSpPr>
          <p:cNvPr id="77" name="Footer Placeholder 76">
            <a:extLst>
              <a:ext uri="{FF2B5EF4-FFF2-40B4-BE49-F238E27FC236}">
                <a16:creationId xmlns:a16="http://schemas.microsoft.com/office/drawing/2014/main" id="{FAA2A33C-F8C3-4B2A-BDAF-9B727FE0ADAA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 rtlCol="0"/>
          <a:lstStyle/>
          <a:p>
            <a:pPr rtl="0"/>
            <a:r>
              <a:rPr lang="en-GB" noProof="0"/>
              <a:t>Sample footer text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76F452E3-8BE2-484F-8117-D526F288686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9191332" y="-37765"/>
            <a:ext cx="1829755" cy="6918658"/>
            <a:chOff x="9314164" y="-37765"/>
            <a:chExt cx="1829755" cy="6918658"/>
          </a:xfrm>
        </p:grpSpPr>
        <p:sp>
          <p:nvSpPr>
            <p:cNvPr id="13" name="Freeform 78">
              <a:extLst>
                <a:ext uri="{FF2B5EF4-FFF2-40B4-BE49-F238E27FC236}">
                  <a16:creationId xmlns:a16="http://schemas.microsoft.com/office/drawing/2014/main" id="{1025FA2E-870E-4939-A262-9DE8398B9214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032387" y="6316529"/>
              <a:ext cx="147990" cy="75075"/>
            </a:xfrm>
            <a:custGeom>
              <a:avLst/>
              <a:gdLst>
                <a:gd name="T0" fmla="*/ 22 w 45"/>
                <a:gd name="T1" fmla="*/ 0 h 25"/>
                <a:gd name="T2" fmla="*/ 28 w 45"/>
                <a:gd name="T3" fmla="*/ 25 h 25"/>
                <a:gd name="T4" fmla="*/ 22 w 45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5" h="25">
                  <a:moveTo>
                    <a:pt x="22" y="0"/>
                  </a:moveTo>
                  <a:cubicBezTo>
                    <a:pt x="32" y="1"/>
                    <a:pt x="45" y="21"/>
                    <a:pt x="28" y="25"/>
                  </a:cubicBezTo>
                  <a:cubicBezTo>
                    <a:pt x="9" y="23"/>
                    <a:pt x="0" y="9"/>
                    <a:pt x="22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/>
            </a:p>
          </p:txBody>
        </p:sp>
        <p:sp>
          <p:nvSpPr>
            <p:cNvPr id="14" name="Freeform 79">
              <a:extLst>
                <a:ext uri="{FF2B5EF4-FFF2-40B4-BE49-F238E27FC236}">
                  <a16:creationId xmlns:a16="http://schemas.microsoft.com/office/drawing/2014/main" id="{CCC6C2BB-1F3D-4FF7-9CF7-25285056FE7F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044759" y="6547574"/>
              <a:ext cx="124063" cy="69362"/>
            </a:xfrm>
            <a:custGeom>
              <a:avLst/>
              <a:gdLst>
                <a:gd name="T0" fmla="*/ 20 w 38"/>
                <a:gd name="T1" fmla="*/ 0 h 23"/>
                <a:gd name="T2" fmla="*/ 20 w 38"/>
                <a:gd name="T3" fmla="*/ 22 h 23"/>
                <a:gd name="T4" fmla="*/ 20 w 38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" h="23">
                  <a:moveTo>
                    <a:pt x="20" y="0"/>
                  </a:moveTo>
                  <a:cubicBezTo>
                    <a:pt x="37" y="3"/>
                    <a:pt x="38" y="23"/>
                    <a:pt x="20" y="22"/>
                  </a:cubicBezTo>
                  <a:cubicBezTo>
                    <a:pt x="8" y="18"/>
                    <a:pt x="0" y="5"/>
                    <a:pt x="20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/>
            </a:p>
          </p:txBody>
        </p:sp>
        <p:sp>
          <p:nvSpPr>
            <p:cNvPr id="15" name="Freeform 80">
              <a:extLst>
                <a:ext uri="{FF2B5EF4-FFF2-40B4-BE49-F238E27FC236}">
                  <a16:creationId xmlns:a16="http://schemas.microsoft.com/office/drawing/2014/main" id="{6BBC7BE5-38A0-4B82-B671-2DFD97F153BF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039418" y="6785369"/>
              <a:ext cx="124951" cy="66098"/>
            </a:xfrm>
            <a:custGeom>
              <a:avLst/>
              <a:gdLst>
                <a:gd name="T0" fmla="*/ 21 w 38"/>
                <a:gd name="T1" fmla="*/ 0 h 22"/>
                <a:gd name="T2" fmla="*/ 21 w 38"/>
                <a:gd name="T3" fmla="*/ 22 h 22"/>
                <a:gd name="T4" fmla="*/ 21 w 38"/>
                <a:gd name="T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" h="22">
                  <a:moveTo>
                    <a:pt x="21" y="0"/>
                  </a:moveTo>
                  <a:cubicBezTo>
                    <a:pt x="37" y="2"/>
                    <a:pt x="38" y="20"/>
                    <a:pt x="21" y="22"/>
                  </a:cubicBezTo>
                  <a:cubicBezTo>
                    <a:pt x="9" y="16"/>
                    <a:pt x="0" y="6"/>
                    <a:pt x="21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/>
            </a:p>
          </p:txBody>
        </p:sp>
        <p:sp>
          <p:nvSpPr>
            <p:cNvPr id="16" name="Freeform 84">
              <a:extLst>
                <a:ext uri="{FF2B5EF4-FFF2-40B4-BE49-F238E27FC236}">
                  <a16:creationId xmlns:a16="http://schemas.microsoft.com/office/drawing/2014/main" id="{EE45AF77-2814-4310-A70F-291541F25823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013877" y="6111943"/>
              <a:ext cx="131153" cy="88130"/>
            </a:xfrm>
            <a:custGeom>
              <a:avLst/>
              <a:gdLst>
                <a:gd name="T0" fmla="*/ 18 w 40"/>
                <a:gd name="T1" fmla="*/ 1 h 29"/>
                <a:gd name="T2" fmla="*/ 6 w 40"/>
                <a:gd name="T3" fmla="*/ 20 h 29"/>
                <a:gd name="T4" fmla="*/ 18 w 40"/>
                <a:gd name="T5" fmla="*/ 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9">
                  <a:moveTo>
                    <a:pt x="18" y="1"/>
                  </a:moveTo>
                  <a:cubicBezTo>
                    <a:pt x="40" y="6"/>
                    <a:pt x="25" y="29"/>
                    <a:pt x="6" y="20"/>
                  </a:cubicBezTo>
                  <a:cubicBezTo>
                    <a:pt x="0" y="10"/>
                    <a:pt x="5" y="0"/>
                    <a:pt x="18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/>
            </a:p>
          </p:txBody>
        </p:sp>
        <p:sp>
          <p:nvSpPr>
            <p:cNvPr id="17" name="Freeform 106">
              <a:extLst>
                <a:ext uri="{FF2B5EF4-FFF2-40B4-BE49-F238E27FC236}">
                  <a16:creationId xmlns:a16="http://schemas.microsoft.com/office/drawing/2014/main" id="{F687E200-BF06-4639-859A-EAF213EEE545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0759545" y="6230107"/>
              <a:ext cx="134697" cy="97107"/>
            </a:xfrm>
            <a:custGeom>
              <a:avLst/>
              <a:gdLst>
                <a:gd name="T0" fmla="*/ 25 w 41"/>
                <a:gd name="T1" fmla="*/ 0 h 32"/>
                <a:gd name="T2" fmla="*/ 4 w 41"/>
                <a:gd name="T3" fmla="*/ 18 h 32"/>
                <a:gd name="T4" fmla="*/ 25 w 41"/>
                <a:gd name="T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32">
                  <a:moveTo>
                    <a:pt x="25" y="0"/>
                  </a:moveTo>
                  <a:cubicBezTo>
                    <a:pt x="41" y="13"/>
                    <a:pt x="15" y="32"/>
                    <a:pt x="4" y="18"/>
                  </a:cubicBezTo>
                  <a:cubicBezTo>
                    <a:pt x="0" y="5"/>
                    <a:pt x="15" y="0"/>
                    <a:pt x="25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/>
            </a:p>
          </p:txBody>
        </p:sp>
        <p:sp>
          <p:nvSpPr>
            <p:cNvPr id="18" name="Freeform 108">
              <a:extLst>
                <a:ext uri="{FF2B5EF4-FFF2-40B4-BE49-F238E27FC236}">
                  <a16:creationId xmlns:a16="http://schemas.microsoft.com/office/drawing/2014/main" id="{287EFE9A-E16C-422E-896F-4D56598C4884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0757216" y="6657917"/>
              <a:ext cx="121406" cy="90579"/>
            </a:xfrm>
            <a:custGeom>
              <a:avLst/>
              <a:gdLst>
                <a:gd name="T0" fmla="*/ 26 w 37"/>
                <a:gd name="T1" fmla="*/ 1 h 30"/>
                <a:gd name="T2" fmla="*/ 35 w 37"/>
                <a:gd name="T3" fmla="*/ 21 h 30"/>
                <a:gd name="T4" fmla="*/ 26 w 37"/>
                <a:gd name="T5" fmla="*/ 1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30">
                  <a:moveTo>
                    <a:pt x="26" y="1"/>
                  </a:moveTo>
                  <a:cubicBezTo>
                    <a:pt x="35" y="0"/>
                    <a:pt x="37" y="13"/>
                    <a:pt x="35" y="21"/>
                  </a:cubicBezTo>
                  <a:cubicBezTo>
                    <a:pt x="14" y="30"/>
                    <a:pt x="0" y="8"/>
                    <a:pt x="26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/>
            </a:p>
          </p:txBody>
        </p:sp>
        <p:sp>
          <p:nvSpPr>
            <p:cNvPr id="19" name="Freeform 110">
              <a:extLst>
                <a:ext uri="{FF2B5EF4-FFF2-40B4-BE49-F238E27FC236}">
                  <a16:creationId xmlns:a16="http://schemas.microsoft.com/office/drawing/2014/main" id="{19EC96CF-AF76-4459-A3AD-86F0C3F2507B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0737269" y="5982273"/>
              <a:ext cx="127608" cy="114243"/>
            </a:xfrm>
            <a:custGeom>
              <a:avLst/>
              <a:gdLst>
                <a:gd name="T0" fmla="*/ 21 w 39"/>
                <a:gd name="T1" fmla="*/ 1 h 38"/>
                <a:gd name="T2" fmla="*/ 39 w 39"/>
                <a:gd name="T3" fmla="*/ 18 h 38"/>
                <a:gd name="T4" fmla="*/ 21 w 39"/>
                <a:gd name="T5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38">
                  <a:moveTo>
                    <a:pt x="21" y="1"/>
                  </a:moveTo>
                  <a:cubicBezTo>
                    <a:pt x="35" y="0"/>
                    <a:pt x="38" y="8"/>
                    <a:pt x="39" y="18"/>
                  </a:cubicBezTo>
                  <a:cubicBezTo>
                    <a:pt x="25" y="38"/>
                    <a:pt x="0" y="13"/>
                    <a:pt x="21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/>
            </a:p>
          </p:txBody>
        </p:sp>
        <p:sp>
          <p:nvSpPr>
            <p:cNvPr id="20" name="Freeform 112">
              <a:extLst>
                <a:ext uri="{FF2B5EF4-FFF2-40B4-BE49-F238E27FC236}">
                  <a16:creationId xmlns:a16="http://schemas.microsoft.com/office/drawing/2014/main" id="{39A1CE67-8792-445E-854E-DC11BF3132A0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0747971" y="6491358"/>
              <a:ext cx="117860" cy="81603"/>
            </a:xfrm>
            <a:custGeom>
              <a:avLst/>
              <a:gdLst>
                <a:gd name="T0" fmla="*/ 19 w 36"/>
                <a:gd name="T1" fmla="*/ 1 h 27"/>
                <a:gd name="T2" fmla="*/ 21 w 36"/>
                <a:gd name="T3" fmla="*/ 27 h 27"/>
                <a:gd name="T4" fmla="*/ 19 w 36"/>
                <a:gd name="T5" fmla="*/ 1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6" h="27">
                  <a:moveTo>
                    <a:pt x="19" y="1"/>
                  </a:moveTo>
                  <a:cubicBezTo>
                    <a:pt x="31" y="1"/>
                    <a:pt x="36" y="24"/>
                    <a:pt x="21" y="27"/>
                  </a:cubicBezTo>
                  <a:cubicBezTo>
                    <a:pt x="1" y="27"/>
                    <a:pt x="0" y="0"/>
                    <a:pt x="19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/>
            </a:p>
          </p:txBody>
        </p:sp>
        <p:sp>
          <p:nvSpPr>
            <p:cNvPr id="21" name="Freeform 130">
              <a:extLst>
                <a:ext uri="{FF2B5EF4-FFF2-40B4-BE49-F238E27FC236}">
                  <a16:creationId xmlns:a16="http://schemas.microsoft.com/office/drawing/2014/main" id="{014832E9-E086-475D-94C2-29A3A6384A55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0403634" y="6045189"/>
              <a:ext cx="157737" cy="81603"/>
            </a:xfrm>
            <a:custGeom>
              <a:avLst/>
              <a:gdLst>
                <a:gd name="T0" fmla="*/ 31 w 48"/>
                <a:gd name="T1" fmla="*/ 0 h 27"/>
                <a:gd name="T2" fmla="*/ 18 w 48"/>
                <a:gd name="T3" fmla="*/ 24 h 27"/>
                <a:gd name="T4" fmla="*/ 31 w 48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8" h="27">
                  <a:moveTo>
                    <a:pt x="31" y="0"/>
                  </a:moveTo>
                  <a:cubicBezTo>
                    <a:pt x="48" y="10"/>
                    <a:pt x="32" y="27"/>
                    <a:pt x="18" y="24"/>
                  </a:cubicBezTo>
                  <a:cubicBezTo>
                    <a:pt x="0" y="14"/>
                    <a:pt x="18" y="0"/>
                    <a:pt x="31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/>
            </a:p>
          </p:txBody>
        </p:sp>
        <p:sp>
          <p:nvSpPr>
            <p:cNvPr id="22" name="Freeform 131">
              <a:extLst>
                <a:ext uri="{FF2B5EF4-FFF2-40B4-BE49-F238E27FC236}">
                  <a16:creationId xmlns:a16="http://schemas.microsoft.com/office/drawing/2014/main" id="{DA4A7D0F-B5D4-4F06-BB9F-63B8271BCB84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0417308" y="6516876"/>
              <a:ext cx="117860" cy="87315"/>
            </a:xfrm>
            <a:custGeom>
              <a:avLst/>
              <a:gdLst>
                <a:gd name="T0" fmla="*/ 15 w 36"/>
                <a:gd name="T1" fmla="*/ 0 h 29"/>
                <a:gd name="T2" fmla="*/ 25 w 36"/>
                <a:gd name="T3" fmla="*/ 15 h 29"/>
                <a:gd name="T4" fmla="*/ 13 w 36"/>
                <a:gd name="T5" fmla="*/ 21 h 29"/>
                <a:gd name="T6" fmla="*/ 15 w 36"/>
                <a:gd name="T7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29">
                  <a:moveTo>
                    <a:pt x="15" y="0"/>
                  </a:moveTo>
                  <a:cubicBezTo>
                    <a:pt x="21" y="0"/>
                    <a:pt x="36" y="13"/>
                    <a:pt x="25" y="15"/>
                  </a:cubicBezTo>
                  <a:cubicBezTo>
                    <a:pt x="20" y="19"/>
                    <a:pt x="20" y="22"/>
                    <a:pt x="13" y="21"/>
                  </a:cubicBezTo>
                  <a:cubicBezTo>
                    <a:pt x="0" y="29"/>
                    <a:pt x="0" y="0"/>
                    <a:pt x="15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/>
            </a:p>
          </p:txBody>
        </p:sp>
        <p:sp>
          <p:nvSpPr>
            <p:cNvPr id="23" name="Freeform 135">
              <a:extLst>
                <a:ext uri="{FF2B5EF4-FFF2-40B4-BE49-F238E27FC236}">
                  <a16:creationId xmlns:a16="http://schemas.microsoft.com/office/drawing/2014/main" id="{606F4655-A3D8-443E-A493-B1DEABBCD53F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0404647" y="6287218"/>
              <a:ext cx="128495" cy="84051"/>
            </a:xfrm>
            <a:custGeom>
              <a:avLst/>
              <a:gdLst>
                <a:gd name="T0" fmla="*/ 21 w 39"/>
                <a:gd name="T1" fmla="*/ 0 h 28"/>
                <a:gd name="T2" fmla="*/ 6 w 39"/>
                <a:gd name="T3" fmla="*/ 20 h 28"/>
                <a:gd name="T4" fmla="*/ 21 w 39"/>
                <a:gd name="T5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8">
                  <a:moveTo>
                    <a:pt x="21" y="0"/>
                  </a:moveTo>
                  <a:cubicBezTo>
                    <a:pt x="39" y="12"/>
                    <a:pt x="22" y="28"/>
                    <a:pt x="6" y="20"/>
                  </a:cubicBezTo>
                  <a:cubicBezTo>
                    <a:pt x="0" y="7"/>
                    <a:pt x="7" y="0"/>
                    <a:pt x="21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/>
            </a:p>
          </p:txBody>
        </p:sp>
        <p:sp>
          <p:nvSpPr>
            <p:cNvPr id="24" name="Freeform 141">
              <a:extLst>
                <a:ext uri="{FF2B5EF4-FFF2-40B4-BE49-F238E27FC236}">
                  <a16:creationId xmlns:a16="http://schemas.microsoft.com/office/drawing/2014/main" id="{73857FF4-33A1-4D4E-B09F-E6270C875589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0365399" y="6667109"/>
              <a:ext cx="163941" cy="163205"/>
            </a:xfrm>
            <a:custGeom>
              <a:avLst/>
              <a:gdLst>
                <a:gd name="T0" fmla="*/ 37 w 50"/>
                <a:gd name="T1" fmla="*/ 3 h 54"/>
                <a:gd name="T2" fmla="*/ 42 w 50"/>
                <a:gd name="T3" fmla="*/ 17 h 54"/>
                <a:gd name="T4" fmla="*/ 37 w 50"/>
                <a:gd name="T5" fmla="*/ 3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0" h="54">
                  <a:moveTo>
                    <a:pt x="37" y="3"/>
                  </a:moveTo>
                  <a:cubicBezTo>
                    <a:pt x="50" y="3"/>
                    <a:pt x="36" y="13"/>
                    <a:pt x="42" y="17"/>
                  </a:cubicBezTo>
                  <a:cubicBezTo>
                    <a:pt x="35" y="54"/>
                    <a:pt x="0" y="0"/>
                    <a:pt x="37" y="3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/>
            </a:p>
          </p:txBody>
        </p:sp>
        <p:sp>
          <p:nvSpPr>
            <p:cNvPr id="25" name="Freeform 15">
              <a:extLst>
                <a:ext uri="{FF2B5EF4-FFF2-40B4-BE49-F238E27FC236}">
                  <a16:creationId xmlns:a16="http://schemas.microsoft.com/office/drawing/2014/main" id="{2264B7D8-E1CC-470A-96D5-036296C80AA4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0214090" y="6370129"/>
              <a:ext cx="121406" cy="72626"/>
            </a:xfrm>
            <a:custGeom>
              <a:avLst/>
              <a:gdLst>
                <a:gd name="T0" fmla="*/ 16 w 37"/>
                <a:gd name="T1" fmla="*/ 0 h 24"/>
                <a:gd name="T2" fmla="*/ 11 w 37"/>
                <a:gd name="T3" fmla="*/ 24 h 24"/>
                <a:gd name="T4" fmla="*/ 16 w 37"/>
                <a:gd name="T5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24">
                  <a:moveTo>
                    <a:pt x="16" y="0"/>
                  </a:moveTo>
                  <a:cubicBezTo>
                    <a:pt x="37" y="6"/>
                    <a:pt x="30" y="20"/>
                    <a:pt x="11" y="24"/>
                  </a:cubicBezTo>
                  <a:cubicBezTo>
                    <a:pt x="0" y="17"/>
                    <a:pt x="5" y="3"/>
                    <a:pt x="16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/>
            </a:p>
          </p:txBody>
        </p:sp>
        <p:sp>
          <p:nvSpPr>
            <p:cNvPr id="26" name="Freeform 18">
              <a:extLst>
                <a:ext uri="{FF2B5EF4-FFF2-40B4-BE49-F238E27FC236}">
                  <a16:creationId xmlns:a16="http://schemas.microsoft.com/office/drawing/2014/main" id="{64E25613-6E14-4D0D-99B1-23A44D0CF464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0193683" y="6100955"/>
              <a:ext cx="138242" cy="78339"/>
            </a:xfrm>
            <a:custGeom>
              <a:avLst/>
              <a:gdLst>
                <a:gd name="T0" fmla="*/ 6 w 42"/>
                <a:gd name="T1" fmla="*/ 6 h 26"/>
                <a:gd name="T2" fmla="*/ 21 w 42"/>
                <a:gd name="T3" fmla="*/ 26 h 26"/>
                <a:gd name="T4" fmla="*/ 6 w 42"/>
                <a:gd name="T5" fmla="*/ 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26">
                  <a:moveTo>
                    <a:pt x="6" y="6"/>
                  </a:moveTo>
                  <a:cubicBezTo>
                    <a:pt x="25" y="0"/>
                    <a:pt x="42" y="17"/>
                    <a:pt x="21" y="26"/>
                  </a:cubicBezTo>
                  <a:cubicBezTo>
                    <a:pt x="9" y="26"/>
                    <a:pt x="0" y="16"/>
                    <a:pt x="6" y="6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/>
            </a:p>
          </p:txBody>
        </p:sp>
        <p:sp>
          <p:nvSpPr>
            <p:cNvPr id="27" name="Freeform 22">
              <a:extLst>
                <a:ext uri="{FF2B5EF4-FFF2-40B4-BE49-F238E27FC236}">
                  <a16:creationId xmlns:a16="http://schemas.microsoft.com/office/drawing/2014/main" id="{D4EBBA50-2699-4401-A3EF-64A4C237D8F9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9877841" y="6035328"/>
              <a:ext cx="150648" cy="99554"/>
            </a:xfrm>
            <a:custGeom>
              <a:avLst/>
              <a:gdLst>
                <a:gd name="T0" fmla="*/ 26 w 46"/>
                <a:gd name="T1" fmla="*/ 0 h 33"/>
                <a:gd name="T2" fmla="*/ 38 w 46"/>
                <a:gd name="T3" fmla="*/ 22 h 33"/>
                <a:gd name="T4" fmla="*/ 26 w 46"/>
                <a:gd name="T5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6" h="33">
                  <a:moveTo>
                    <a:pt x="26" y="0"/>
                  </a:moveTo>
                  <a:cubicBezTo>
                    <a:pt x="29" y="0"/>
                    <a:pt x="46" y="16"/>
                    <a:pt x="38" y="22"/>
                  </a:cubicBezTo>
                  <a:cubicBezTo>
                    <a:pt x="16" y="33"/>
                    <a:pt x="0" y="5"/>
                    <a:pt x="26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/>
            </a:p>
          </p:txBody>
        </p:sp>
        <p:sp>
          <p:nvSpPr>
            <p:cNvPr id="28" name="Freeform 23">
              <a:extLst>
                <a:ext uri="{FF2B5EF4-FFF2-40B4-BE49-F238E27FC236}">
                  <a16:creationId xmlns:a16="http://schemas.microsoft.com/office/drawing/2014/main" id="{B4E986EE-F948-4737-8053-4FF418387748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0175211" y="6615097"/>
              <a:ext cx="134697" cy="81603"/>
            </a:xfrm>
            <a:custGeom>
              <a:avLst/>
              <a:gdLst>
                <a:gd name="T0" fmla="*/ 19 w 41"/>
                <a:gd name="T1" fmla="*/ 0 h 27"/>
                <a:gd name="T2" fmla="*/ 8 w 41"/>
                <a:gd name="T3" fmla="*/ 20 h 27"/>
                <a:gd name="T4" fmla="*/ 19 w 41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27">
                  <a:moveTo>
                    <a:pt x="19" y="0"/>
                  </a:moveTo>
                  <a:cubicBezTo>
                    <a:pt x="41" y="10"/>
                    <a:pt x="28" y="27"/>
                    <a:pt x="8" y="20"/>
                  </a:cubicBezTo>
                  <a:cubicBezTo>
                    <a:pt x="0" y="8"/>
                    <a:pt x="7" y="2"/>
                    <a:pt x="19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/>
            </a:p>
          </p:txBody>
        </p:sp>
        <p:sp>
          <p:nvSpPr>
            <p:cNvPr id="29" name="Freeform 43">
              <a:extLst>
                <a:ext uri="{FF2B5EF4-FFF2-40B4-BE49-F238E27FC236}">
                  <a16:creationId xmlns:a16="http://schemas.microsoft.com/office/drawing/2014/main" id="{56A7EEA1-2A56-4E36-8CA5-AAB7F438D819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9929237" y="6564305"/>
              <a:ext cx="143559" cy="75075"/>
            </a:xfrm>
            <a:custGeom>
              <a:avLst/>
              <a:gdLst>
                <a:gd name="T0" fmla="*/ 28 w 44"/>
                <a:gd name="T1" fmla="*/ 0 h 25"/>
                <a:gd name="T2" fmla="*/ 25 w 44"/>
                <a:gd name="T3" fmla="*/ 25 h 25"/>
                <a:gd name="T4" fmla="*/ 28 w 44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25">
                  <a:moveTo>
                    <a:pt x="28" y="0"/>
                  </a:moveTo>
                  <a:cubicBezTo>
                    <a:pt x="44" y="2"/>
                    <a:pt x="38" y="22"/>
                    <a:pt x="25" y="25"/>
                  </a:cubicBezTo>
                  <a:cubicBezTo>
                    <a:pt x="0" y="25"/>
                    <a:pt x="9" y="5"/>
                    <a:pt x="28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/>
            </a:p>
          </p:txBody>
        </p:sp>
        <p:sp>
          <p:nvSpPr>
            <p:cNvPr id="30" name="Freeform 51">
              <a:extLst>
                <a:ext uri="{FF2B5EF4-FFF2-40B4-BE49-F238E27FC236}">
                  <a16:creationId xmlns:a16="http://schemas.microsoft.com/office/drawing/2014/main" id="{B3541BD4-9327-4E88-8827-4E0CEE0F899E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9891075" y="6755110"/>
              <a:ext cx="115202" cy="90579"/>
            </a:xfrm>
            <a:custGeom>
              <a:avLst/>
              <a:gdLst>
                <a:gd name="T0" fmla="*/ 19 w 35"/>
                <a:gd name="T1" fmla="*/ 0 h 30"/>
                <a:gd name="T2" fmla="*/ 33 w 35"/>
                <a:gd name="T3" fmla="*/ 15 h 30"/>
                <a:gd name="T4" fmla="*/ 25 w 35"/>
                <a:gd name="T5" fmla="*/ 19 h 30"/>
                <a:gd name="T6" fmla="*/ 19 w 35"/>
                <a:gd name="T7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5" h="30">
                  <a:moveTo>
                    <a:pt x="19" y="0"/>
                  </a:moveTo>
                  <a:cubicBezTo>
                    <a:pt x="26" y="0"/>
                    <a:pt x="35" y="8"/>
                    <a:pt x="33" y="15"/>
                  </a:cubicBezTo>
                  <a:cubicBezTo>
                    <a:pt x="30" y="12"/>
                    <a:pt x="27" y="17"/>
                    <a:pt x="25" y="19"/>
                  </a:cubicBezTo>
                  <a:cubicBezTo>
                    <a:pt x="7" y="30"/>
                    <a:pt x="0" y="5"/>
                    <a:pt x="19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/>
            </a:p>
          </p:txBody>
        </p:sp>
        <p:sp>
          <p:nvSpPr>
            <p:cNvPr id="31" name="Freeform 54">
              <a:extLst>
                <a:ext uri="{FF2B5EF4-FFF2-40B4-BE49-F238E27FC236}">
                  <a16:creationId xmlns:a16="http://schemas.microsoft.com/office/drawing/2014/main" id="{1FAAF332-A44A-4490-B3D5-C08328C0E122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9873283" y="6365852"/>
              <a:ext cx="134697" cy="105266"/>
            </a:xfrm>
            <a:custGeom>
              <a:avLst/>
              <a:gdLst>
                <a:gd name="T0" fmla="*/ 28 w 41"/>
                <a:gd name="T1" fmla="*/ 2 h 35"/>
                <a:gd name="T2" fmla="*/ 40 w 41"/>
                <a:gd name="T3" fmla="*/ 21 h 35"/>
                <a:gd name="T4" fmla="*/ 28 w 41"/>
                <a:gd name="T5" fmla="*/ 2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35">
                  <a:moveTo>
                    <a:pt x="28" y="2"/>
                  </a:moveTo>
                  <a:cubicBezTo>
                    <a:pt x="37" y="0"/>
                    <a:pt x="41" y="13"/>
                    <a:pt x="40" y="21"/>
                  </a:cubicBezTo>
                  <a:cubicBezTo>
                    <a:pt x="22" y="35"/>
                    <a:pt x="0" y="10"/>
                    <a:pt x="28" y="2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/>
            </a:p>
          </p:txBody>
        </p:sp>
        <p:sp>
          <p:nvSpPr>
            <p:cNvPr id="32" name="Freeform 78">
              <a:extLst>
                <a:ext uri="{FF2B5EF4-FFF2-40B4-BE49-F238E27FC236}">
                  <a16:creationId xmlns:a16="http://schemas.microsoft.com/office/drawing/2014/main" id="{7D29650C-496E-4882-9749-415EC2CCC005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9636517" y="6424733"/>
              <a:ext cx="147990" cy="75075"/>
            </a:xfrm>
            <a:custGeom>
              <a:avLst/>
              <a:gdLst>
                <a:gd name="T0" fmla="*/ 22 w 45"/>
                <a:gd name="T1" fmla="*/ 0 h 25"/>
                <a:gd name="T2" fmla="*/ 28 w 45"/>
                <a:gd name="T3" fmla="*/ 25 h 25"/>
                <a:gd name="T4" fmla="*/ 22 w 45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5" h="25">
                  <a:moveTo>
                    <a:pt x="22" y="0"/>
                  </a:moveTo>
                  <a:cubicBezTo>
                    <a:pt x="32" y="1"/>
                    <a:pt x="45" y="21"/>
                    <a:pt x="28" y="25"/>
                  </a:cubicBezTo>
                  <a:cubicBezTo>
                    <a:pt x="9" y="23"/>
                    <a:pt x="0" y="9"/>
                    <a:pt x="22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/>
            </a:p>
          </p:txBody>
        </p:sp>
        <p:sp>
          <p:nvSpPr>
            <p:cNvPr id="33" name="Freeform 79">
              <a:extLst>
                <a:ext uri="{FF2B5EF4-FFF2-40B4-BE49-F238E27FC236}">
                  <a16:creationId xmlns:a16="http://schemas.microsoft.com/office/drawing/2014/main" id="{DDD1A7EA-39FE-47B0-8505-57A0E9146915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9648889" y="6655778"/>
              <a:ext cx="124063" cy="69362"/>
            </a:xfrm>
            <a:custGeom>
              <a:avLst/>
              <a:gdLst>
                <a:gd name="T0" fmla="*/ 20 w 38"/>
                <a:gd name="T1" fmla="*/ 0 h 23"/>
                <a:gd name="T2" fmla="*/ 20 w 38"/>
                <a:gd name="T3" fmla="*/ 22 h 23"/>
                <a:gd name="T4" fmla="*/ 20 w 38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" h="23">
                  <a:moveTo>
                    <a:pt x="20" y="0"/>
                  </a:moveTo>
                  <a:cubicBezTo>
                    <a:pt x="37" y="3"/>
                    <a:pt x="38" y="23"/>
                    <a:pt x="20" y="22"/>
                  </a:cubicBezTo>
                  <a:cubicBezTo>
                    <a:pt x="8" y="18"/>
                    <a:pt x="0" y="5"/>
                    <a:pt x="20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/>
            </a:p>
          </p:txBody>
        </p:sp>
        <p:sp>
          <p:nvSpPr>
            <p:cNvPr id="34" name="Freeform 84">
              <a:extLst>
                <a:ext uri="{FF2B5EF4-FFF2-40B4-BE49-F238E27FC236}">
                  <a16:creationId xmlns:a16="http://schemas.microsoft.com/office/drawing/2014/main" id="{EFF0D14F-FF0B-41AF-9080-50F59D56FA66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9618007" y="6220147"/>
              <a:ext cx="131153" cy="88130"/>
            </a:xfrm>
            <a:custGeom>
              <a:avLst/>
              <a:gdLst>
                <a:gd name="T0" fmla="*/ 18 w 40"/>
                <a:gd name="T1" fmla="*/ 1 h 29"/>
                <a:gd name="T2" fmla="*/ 6 w 40"/>
                <a:gd name="T3" fmla="*/ 20 h 29"/>
                <a:gd name="T4" fmla="*/ 18 w 40"/>
                <a:gd name="T5" fmla="*/ 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9">
                  <a:moveTo>
                    <a:pt x="18" y="1"/>
                  </a:moveTo>
                  <a:cubicBezTo>
                    <a:pt x="40" y="6"/>
                    <a:pt x="25" y="29"/>
                    <a:pt x="6" y="20"/>
                  </a:cubicBezTo>
                  <a:cubicBezTo>
                    <a:pt x="0" y="10"/>
                    <a:pt x="5" y="0"/>
                    <a:pt x="18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/>
            </a:p>
          </p:txBody>
        </p:sp>
        <p:sp>
          <p:nvSpPr>
            <p:cNvPr id="35" name="Freeform 86">
              <a:extLst>
                <a:ext uri="{FF2B5EF4-FFF2-40B4-BE49-F238E27FC236}">
                  <a16:creationId xmlns:a16="http://schemas.microsoft.com/office/drawing/2014/main" id="{396313AB-0B22-418D-B768-7BB90538F120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9628155" y="5996330"/>
              <a:ext cx="131153" cy="112612"/>
            </a:xfrm>
            <a:custGeom>
              <a:avLst/>
              <a:gdLst>
                <a:gd name="T0" fmla="*/ 22 w 40"/>
                <a:gd name="T1" fmla="*/ 1 h 37"/>
                <a:gd name="T2" fmla="*/ 15 w 40"/>
                <a:gd name="T3" fmla="*/ 23 h 37"/>
                <a:gd name="T4" fmla="*/ 22 w 40"/>
                <a:gd name="T5" fmla="*/ 1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37">
                  <a:moveTo>
                    <a:pt x="22" y="1"/>
                  </a:moveTo>
                  <a:cubicBezTo>
                    <a:pt x="40" y="3"/>
                    <a:pt x="33" y="37"/>
                    <a:pt x="15" y="23"/>
                  </a:cubicBezTo>
                  <a:cubicBezTo>
                    <a:pt x="0" y="20"/>
                    <a:pt x="7" y="0"/>
                    <a:pt x="22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/>
            </a:p>
          </p:txBody>
        </p:sp>
        <p:sp>
          <p:nvSpPr>
            <p:cNvPr id="36" name="Freeform 106">
              <a:extLst>
                <a:ext uri="{FF2B5EF4-FFF2-40B4-BE49-F238E27FC236}">
                  <a16:creationId xmlns:a16="http://schemas.microsoft.com/office/drawing/2014/main" id="{29F8BD49-86F1-408C-9D2B-850E8B4B3B31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9370443" y="6392035"/>
              <a:ext cx="134697" cy="97107"/>
            </a:xfrm>
            <a:custGeom>
              <a:avLst/>
              <a:gdLst>
                <a:gd name="T0" fmla="*/ 25 w 41"/>
                <a:gd name="T1" fmla="*/ 0 h 32"/>
                <a:gd name="T2" fmla="*/ 4 w 41"/>
                <a:gd name="T3" fmla="*/ 18 h 32"/>
                <a:gd name="T4" fmla="*/ 25 w 41"/>
                <a:gd name="T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32">
                  <a:moveTo>
                    <a:pt x="25" y="0"/>
                  </a:moveTo>
                  <a:cubicBezTo>
                    <a:pt x="41" y="13"/>
                    <a:pt x="15" y="32"/>
                    <a:pt x="4" y="18"/>
                  </a:cubicBezTo>
                  <a:cubicBezTo>
                    <a:pt x="0" y="5"/>
                    <a:pt x="15" y="0"/>
                    <a:pt x="25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/>
            </a:p>
          </p:txBody>
        </p:sp>
        <p:sp>
          <p:nvSpPr>
            <p:cNvPr id="37" name="Freeform 110">
              <a:extLst>
                <a:ext uri="{FF2B5EF4-FFF2-40B4-BE49-F238E27FC236}">
                  <a16:creationId xmlns:a16="http://schemas.microsoft.com/office/drawing/2014/main" id="{E905B7D8-20B6-4194-8DD1-2C987921DC4E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9313167" y="6169756"/>
              <a:ext cx="127608" cy="114243"/>
            </a:xfrm>
            <a:custGeom>
              <a:avLst/>
              <a:gdLst>
                <a:gd name="T0" fmla="*/ 21 w 39"/>
                <a:gd name="T1" fmla="*/ 1 h 38"/>
                <a:gd name="T2" fmla="*/ 39 w 39"/>
                <a:gd name="T3" fmla="*/ 18 h 38"/>
                <a:gd name="T4" fmla="*/ 21 w 39"/>
                <a:gd name="T5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38">
                  <a:moveTo>
                    <a:pt x="21" y="1"/>
                  </a:moveTo>
                  <a:cubicBezTo>
                    <a:pt x="35" y="0"/>
                    <a:pt x="38" y="8"/>
                    <a:pt x="39" y="18"/>
                  </a:cubicBezTo>
                  <a:cubicBezTo>
                    <a:pt x="25" y="38"/>
                    <a:pt x="0" y="13"/>
                    <a:pt x="21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/>
            </a:p>
          </p:txBody>
        </p:sp>
        <p:sp>
          <p:nvSpPr>
            <p:cNvPr id="38" name="Freeform 112">
              <a:extLst>
                <a:ext uri="{FF2B5EF4-FFF2-40B4-BE49-F238E27FC236}">
                  <a16:creationId xmlns:a16="http://schemas.microsoft.com/office/drawing/2014/main" id="{15E264E2-245B-4B2A-AB0A-61537E047E59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9347620" y="6739599"/>
              <a:ext cx="117860" cy="81603"/>
            </a:xfrm>
            <a:custGeom>
              <a:avLst/>
              <a:gdLst>
                <a:gd name="T0" fmla="*/ 19 w 36"/>
                <a:gd name="T1" fmla="*/ 1 h 27"/>
                <a:gd name="T2" fmla="*/ 21 w 36"/>
                <a:gd name="T3" fmla="*/ 27 h 27"/>
                <a:gd name="T4" fmla="*/ 19 w 36"/>
                <a:gd name="T5" fmla="*/ 1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6" h="27">
                  <a:moveTo>
                    <a:pt x="19" y="1"/>
                  </a:moveTo>
                  <a:cubicBezTo>
                    <a:pt x="31" y="1"/>
                    <a:pt x="36" y="24"/>
                    <a:pt x="21" y="27"/>
                  </a:cubicBezTo>
                  <a:cubicBezTo>
                    <a:pt x="1" y="27"/>
                    <a:pt x="0" y="0"/>
                    <a:pt x="19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/>
            </a:p>
          </p:txBody>
        </p:sp>
        <p:sp>
          <p:nvSpPr>
            <p:cNvPr id="39" name="Freeform 8">
              <a:extLst>
                <a:ext uri="{FF2B5EF4-FFF2-40B4-BE49-F238E27FC236}">
                  <a16:creationId xmlns:a16="http://schemas.microsoft.com/office/drawing/2014/main" id="{FACB600D-B7F5-42C2-AD7C-DD51482AC4C3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9314683" y="5975716"/>
              <a:ext cx="131153" cy="88130"/>
            </a:xfrm>
            <a:custGeom>
              <a:avLst/>
              <a:gdLst>
                <a:gd name="T0" fmla="*/ 26 w 40"/>
                <a:gd name="T1" fmla="*/ 0 h 29"/>
                <a:gd name="T2" fmla="*/ 39 w 40"/>
                <a:gd name="T3" fmla="*/ 20 h 29"/>
                <a:gd name="T4" fmla="*/ 26 w 40"/>
                <a:gd name="T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9">
                  <a:moveTo>
                    <a:pt x="26" y="0"/>
                  </a:moveTo>
                  <a:cubicBezTo>
                    <a:pt x="34" y="0"/>
                    <a:pt x="40" y="10"/>
                    <a:pt x="39" y="20"/>
                  </a:cubicBezTo>
                  <a:cubicBezTo>
                    <a:pt x="17" y="29"/>
                    <a:pt x="0" y="10"/>
                    <a:pt x="26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/>
            </a:p>
          </p:txBody>
        </p:sp>
        <p:sp>
          <p:nvSpPr>
            <p:cNvPr id="40" name="Freeform 43">
              <a:extLst>
                <a:ext uri="{FF2B5EF4-FFF2-40B4-BE49-F238E27FC236}">
                  <a16:creationId xmlns:a16="http://schemas.microsoft.com/office/drawing/2014/main" id="{A923DF35-0D63-4A5B-9E9D-E85D92A46CA5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0753019" y="375426"/>
              <a:ext cx="143559" cy="75075"/>
            </a:xfrm>
            <a:custGeom>
              <a:avLst/>
              <a:gdLst>
                <a:gd name="T0" fmla="*/ 28 w 44"/>
                <a:gd name="T1" fmla="*/ 0 h 25"/>
                <a:gd name="T2" fmla="*/ 25 w 44"/>
                <a:gd name="T3" fmla="*/ 25 h 25"/>
                <a:gd name="T4" fmla="*/ 28 w 44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25">
                  <a:moveTo>
                    <a:pt x="28" y="0"/>
                  </a:moveTo>
                  <a:cubicBezTo>
                    <a:pt x="44" y="2"/>
                    <a:pt x="38" y="22"/>
                    <a:pt x="25" y="25"/>
                  </a:cubicBezTo>
                  <a:cubicBezTo>
                    <a:pt x="0" y="25"/>
                    <a:pt x="9" y="5"/>
                    <a:pt x="28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/>
            </a:p>
          </p:txBody>
        </p:sp>
        <p:sp>
          <p:nvSpPr>
            <p:cNvPr id="41" name="Freeform 51">
              <a:extLst>
                <a:ext uri="{FF2B5EF4-FFF2-40B4-BE49-F238E27FC236}">
                  <a16:creationId xmlns:a16="http://schemas.microsoft.com/office/drawing/2014/main" id="{52B35092-33EE-49D5-9D17-4F190D3E19EB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0423577" y="234657"/>
              <a:ext cx="115202" cy="90579"/>
            </a:xfrm>
            <a:custGeom>
              <a:avLst/>
              <a:gdLst>
                <a:gd name="T0" fmla="*/ 19 w 35"/>
                <a:gd name="T1" fmla="*/ 0 h 30"/>
                <a:gd name="T2" fmla="*/ 33 w 35"/>
                <a:gd name="T3" fmla="*/ 15 h 30"/>
                <a:gd name="T4" fmla="*/ 25 w 35"/>
                <a:gd name="T5" fmla="*/ 19 h 30"/>
                <a:gd name="T6" fmla="*/ 19 w 35"/>
                <a:gd name="T7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5" h="30">
                  <a:moveTo>
                    <a:pt x="19" y="0"/>
                  </a:moveTo>
                  <a:cubicBezTo>
                    <a:pt x="26" y="0"/>
                    <a:pt x="35" y="8"/>
                    <a:pt x="33" y="15"/>
                  </a:cubicBezTo>
                  <a:cubicBezTo>
                    <a:pt x="30" y="12"/>
                    <a:pt x="27" y="17"/>
                    <a:pt x="25" y="19"/>
                  </a:cubicBezTo>
                  <a:cubicBezTo>
                    <a:pt x="7" y="30"/>
                    <a:pt x="0" y="5"/>
                    <a:pt x="19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/>
            </a:p>
          </p:txBody>
        </p:sp>
        <p:sp>
          <p:nvSpPr>
            <p:cNvPr id="42" name="Freeform 53">
              <a:extLst>
                <a:ext uri="{FF2B5EF4-FFF2-40B4-BE49-F238E27FC236}">
                  <a16:creationId xmlns:a16="http://schemas.microsoft.com/office/drawing/2014/main" id="{E758838A-5F8A-447B-A253-F9E12B28B494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0417474" y="786855"/>
              <a:ext cx="127608" cy="79154"/>
            </a:xfrm>
            <a:custGeom>
              <a:avLst/>
              <a:gdLst>
                <a:gd name="T0" fmla="*/ 24 w 39"/>
                <a:gd name="T1" fmla="*/ 0 h 26"/>
                <a:gd name="T2" fmla="*/ 20 w 39"/>
                <a:gd name="T3" fmla="*/ 26 h 26"/>
                <a:gd name="T4" fmla="*/ 24 w 39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6">
                  <a:moveTo>
                    <a:pt x="24" y="0"/>
                  </a:moveTo>
                  <a:cubicBezTo>
                    <a:pt x="39" y="3"/>
                    <a:pt x="36" y="26"/>
                    <a:pt x="20" y="26"/>
                  </a:cubicBezTo>
                  <a:cubicBezTo>
                    <a:pt x="0" y="18"/>
                    <a:pt x="3" y="3"/>
                    <a:pt x="24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/>
            </a:p>
          </p:txBody>
        </p:sp>
        <p:sp>
          <p:nvSpPr>
            <p:cNvPr id="43" name="Freeform 54">
              <a:extLst>
                <a:ext uri="{FF2B5EF4-FFF2-40B4-BE49-F238E27FC236}">
                  <a16:creationId xmlns:a16="http://schemas.microsoft.com/office/drawing/2014/main" id="{22C2DAD4-08F9-4FE8-BDF0-9DA32898E593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9888672" y="6153093"/>
              <a:ext cx="134697" cy="105266"/>
            </a:xfrm>
            <a:custGeom>
              <a:avLst/>
              <a:gdLst>
                <a:gd name="T0" fmla="*/ 28 w 41"/>
                <a:gd name="T1" fmla="*/ 2 h 35"/>
                <a:gd name="T2" fmla="*/ 40 w 41"/>
                <a:gd name="T3" fmla="*/ 21 h 35"/>
                <a:gd name="T4" fmla="*/ 28 w 41"/>
                <a:gd name="T5" fmla="*/ 2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35">
                  <a:moveTo>
                    <a:pt x="28" y="2"/>
                  </a:moveTo>
                  <a:cubicBezTo>
                    <a:pt x="37" y="0"/>
                    <a:pt x="41" y="13"/>
                    <a:pt x="40" y="21"/>
                  </a:cubicBezTo>
                  <a:cubicBezTo>
                    <a:pt x="22" y="35"/>
                    <a:pt x="0" y="10"/>
                    <a:pt x="28" y="2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/>
            </a:p>
          </p:txBody>
        </p:sp>
        <p:sp>
          <p:nvSpPr>
            <p:cNvPr id="44" name="Freeform 78">
              <a:extLst>
                <a:ext uri="{FF2B5EF4-FFF2-40B4-BE49-F238E27FC236}">
                  <a16:creationId xmlns:a16="http://schemas.microsoft.com/office/drawing/2014/main" id="{56D8B5DC-7BD3-45DE-88D7-316A68320089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032223" y="272776"/>
              <a:ext cx="147990" cy="75075"/>
            </a:xfrm>
            <a:custGeom>
              <a:avLst/>
              <a:gdLst>
                <a:gd name="T0" fmla="*/ 22 w 45"/>
                <a:gd name="T1" fmla="*/ 0 h 25"/>
                <a:gd name="T2" fmla="*/ 28 w 45"/>
                <a:gd name="T3" fmla="*/ 25 h 25"/>
                <a:gd name="T4" fmla="*/ 22 w 45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5" h="25">
                  <a:moveTo>
                    <a:pt x="22" y="0"/>
                  </a:moveTo>
                  <a:cubicBezTo>
                    <a:pt x="32" y="1"/>
                    <a:pt x="45" y="21"/>
                    <a:pt x="28" y="25"/>
                  </a:cubicBezTo>
                  <a:cubicBezTo>
                    <a:pt x="9" y="23"/>
                    <a:pt x="0" y="9"/>
                    <a:pt x="22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/>
            </a:p>
          </p:txBody>
        </p:sp>
        <p:sp>
          <p:nvSpPr>
            <p:cNvPr id="45" name="Freeform 79">
              <a:extLst>
                <a:ext uri="{FF2B5EF4-FFF2-40B4-BE49-F238E27FC236}">
                  <a16:creationId xmlns:a16="http://schemas.microsoft.com/office/drawing/2014/main" id="{FCCE1C23-AD34-45EB-A31E-331548CC696A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044595" y="503821"/>
              <a:ext cx="124063" cy="69362"/>
            </a:xfrm>
            <a:custGeom>
              <a:avLst/>
              <a:gdLst>
                <a:gd name="T0" fmla="*/ 20 w 38"/>
                <a:gd name="T1" fmla="*/ 0 h 23"/>
                <a:gd name="T2" fmla="*/ 20 w 38"/>
                <a:gd name="T3" fmla="*/ 22 h 23"/>
                <a:gd name="T4" fmla="*/ 20 w 38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" h="23">
                  <a:moveTo>
                    <a:pt x="20" y="0"/>
                  </a:moveTo>
                  <a:cubicBezTo>
                    <a:pt x="37" y="3"/>
                    <a:pt x="38" y="23"/>
                    <a:pt x="20" y="22"/>
                  </a:cubicBezTo>
                  <a:cubicBezTo>
                    <a:pt x="8" y="18"/>
                    <a:pt x="0" y="5"/>
                    <a:pt x="20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/>
            </a:p>
          </p:txBody>
        </p:sp>
        <p:sp>
          <p:nvSpPr>
            <p:cNvPr id="46" name="Freeform 80">
              <a:extLst>
                <a:ext uri="{FF2B5EF4-FFF2-40B4-BE49-F238E27FC236}">
                  <a16:creationId xmlns:a16="http://schemas.microsoft.com/office/drawing/2014/main" id="{30EDC959-D7E6-4EA5-BDC2-66EE5BE27A60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039253" y="723718"/>
              <a:ext cx="124951" cy="66098"/>
            </a:xfrm>
            <a:custGeom>
              <a:avLst/>
              <a:gdLst>
                <a:gd name="T0" fmla="*/ 21 w 38"/>
                <a:gd name="T1" fmla="*/ 0 h 22"/>
                <a:gd name="T2" fmla="*/ 21 w 38"/>
                <a:gd name="T3" fmla="*/ 22 h 22"/>
                <a:gd name="T4" fmla="*/ 21 w 38"/>
                <a:gd name="T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" h="22">
                  <a:moveTo>
                    <a:pt x="21" y="0"/>
                  </a:moveTo>
                  <a:cubicBezTo>
                    <a:pt x="37" y="2"/>
                    <a:pt x="38" y="20"/>
                    <a:pt x="21" y="22"/>
                  </a:cubicBezTo>
                  <a:cubicBezTo>
                    <a:pt x="9" y="16"/>
                    <a:pt x="0" y="6"/>
                    <a:pt x="21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/>
            </a:p>
          </p:txBody>
        </p:sp>
        <p:sp>
          <p:nvSpPr>
            <p:cNvPr id="47" name="Freeform 84">
              <a:extLst>
                <a:ext uri="{FF2B5EF4-FFF2-40B4-BE49-F238E27FC236}">
                  <a16:creationId xmlns:a16="http://schemas.microsoft.com/office/drawing/2014/main" id="{D6C84B8C-D654-4F7A-96B5-5038264150FE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013713" y="68190"/>
              <a:ext cx="131153" cy="88130"/>
            </a:xfrm>
            <a:custGeom>
              <a:avLst/>
              <a:gdLst>
                <a:gd name="T0" fmla="*/ 18 w 40"/>
                <a:gd name="T1" fmla="*/ 1 h 29"/>
                <a:gd name="T2" fmla="*/ 6 w 40"/>
                <a:gd name="T3" fmla="*/ 20 h 29"/>
                <a:gd name="T4" fmla="*/ 18 w 40"/>
                <a:gd name="T5" fmla="*/ 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9">
                  <a:moveTo>
                    <a:pt x="18" y="1"/>
                  </a:moveTo>
                  <a:cubicBezTo>
                    <a:pt x="40" y="6"/>
                    <a:pt x="25" y="29"/>
                    <a:pt x="6" y="20"/>
                  </a:cubicBezTo>
                  <a:cubicBezTo>
                    <a:pt x="0" y="10"/>
                    <a:pt x="5" y="0"/>
                    <a:pt x="18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/>
            </a:p>
          </p:txBody>
        </p:sp>
        <p:sp>
          <p:nvSpPr>
            <p:cNvPr id="48" name="Freeform 106">
              <a:extLst>
                <a:ext uri="{FF2B5EF4-FFF2-40B4-BE49-F238E27FC236}">
                  <a16:creationId xmlns:a16="http://schemas.microsoft.com/office/drawing/2014/main" id="{E828EB60-3C78-40E7-BF81-235AD44AE38C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0745733" y="216751"/>
              <a:ext cx="134697" cy="97107"/>
            </a:xfrm>
            <a:custGeom>
              <a:avLst/>
              <a:gdLst>
                <a:gd name="T0" fmla="*/ 25 w 41"/>
                <a:gd name="T1" fmla="*/ 0 h 32"/>
                <a:gd name="T2" fmla="*/ 4 w 41"/>
                <a:gd name="T3" fmla="*/ 18 h 32"/>
                <a:gd name="T4" fmla="*/ 25 w 41"/>
                <a:gd name="T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32">
                  <a:moveTo>
                    <a:pt x="25" y="0"/>
                  </a:moveTo>
                  <a:cubicBezTo>
                    <a:pt x="41" y="13"/>
                    <a:pt x="15" y="32"/>
                    <a:pt x="4" y="18"/>
                  </a:cubicBezTo>
                  <a:cubicBezTo>
                    <a:pt x="0" y="5"/>
                    <a:pt x="15" y="0"/>
                    <a:pt x="25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/>
            </a:p>
          </p:txBody>
        </p:sp>
        <p:sp>
          <p:nvSpPr>
            <p:cNvPr id="49" name="Freeform 108">
              <a:extLst>
                <a:ext uri="{FF2B5EF4-FFF2-40B4-BE49-F238E27FC236}">
                  <a16:creationId xmlns:a16="http://schemas.microsoft.com/office/drawing/2014/main" id="{9D033212-301B-4120-98C3-596553C45C06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0742450" y="689006"/>
              <a:ext cx="121406" cy="90579"/>
            </a:xfrm>
            <a:custGeom>
              <a:avLst/>
              <a:gdLst>
                <a:gd name="T0" fmla="*/ 26 w 37"/>
                <a:gd name="T1" fmla="*/ 1 h 30"/>
                <a:gd name="T2" fmla="*/ 35 w 37"/>
                <a:gd name="T3" fmla="*/ 21 h 30"/>
                <a:gd name="T4" fmla="*/ 26 w 37"/>
                <a:gd name="T5" fmla="*/ 1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30">
                  <a:moveTo>
                    <a:pt x="26" y="1"/>
                  </a:moveTo>
                  <a:cubicBezTo>
                    <a:pt x="35" y="0"/>
                    <a:pt x="37" y="13"/>
                    <a:pt x="35" y="21"/>
                  </a:cubicBezTo>
                  <a:cubicBezTo>
                    <a:pt x="14" y="30"/>
                    <a:pt x="0" y="8"/>
                    <a:pt x="26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/>
            </a:p>
          </p:txBody>
        </p:sp>
        <p:sp>
          <p:nvSpPr>
            <p:cNvPr id="50" name="Freeform 110">
              <a:extLst>
                <a:ext uri="{FF2B5EF4-FFF2-40B4-BE49-F238E27FC236}">
                  <a16:creationId xmlns:a16="http://schemas.microsoft.com/office/drawing/2014/main" id="{31E4CC95-B08B-4C02-9E5F-B4F43FDC94DF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0723457" y="-31083"/>
              <a:ext cx="127608" cy="114243"/>
            </a:xfrm>
            <a:custGeom>
              <a:avLst/>
              <a:gdLst>
                <a:gd name="T0" fmla="*/ 21 w 39"/>
                <a:gd name="T1" fmla="*/ 1 h 38"/>
                <a:gd name="T2" fmla="*/ 39 w 39"/>
                <a:gd name="T3" fmla="*/ 18 h 38"/>
                <a:gd name="T4" fmla="*/ 21 w 39"/>
                <a:gd name="T5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38">
                  <a:moveTo>
                    <a:pt x="21" y="1"/>
                  </a:moveTo>
                  <a:cubicBezTo>
                    <a:pt x="35" y="0"/>
                    <a:pt x="38" y="8"/>
                    <a:pt x="39" y="18"/>
                  </a:cubicBezTo>
                  <a:cubicBezTo>
                    <a:pt x="25" y="38"/>
                    <a:pt x="0" y="13"/>
                    <a:pt x="21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/>
            </a:p>
          </p:txBody>
        </p:sp>
        <p:sp>
          <p:nvSpPr>
            <p:cNvPr id="51" name="Freeform 112">
              <a:extLst>
                <a:ext uri="{FF2B5EF4-FFF2-40B4-BE49-F238E27FC236}">
                  <a16:creationId xmlns:a16="http://schemas.microsoft.com/office/drawing/2014/main" id="{4C2C0203-07C8-4EE3-90BB-CD6A1C9CAAA4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0698029" y="542101"/>
              <a:ext cx="117860" cy="81603"/>
            </a:xfrm>
            <a:custGeom>
              <a:avLst/>
              <a:gdLst>
                <a:gd name="T0" fmla="*/ 19 w 36"/>
                <a:gd name="T1" fmla="*/ 1 h 27"/>
                <a:gd name="T2" fmla="*/ 21 w 36"/>
                <a:gd name="T3" fmla="*/ 27 h 27"/>
                <a:gd name="T4" fmla="*/ 19 w 36"/>
                <a:gd name="T5" fmla="*/ 1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6" h="27">
                  <a:moveTo>
                    <a:pt x="19" y="1"/>
                  </a:moveTo>
                  <a:cubicBezTo>
                    <a:pt x="31" y="1"/>
                    <a:pt x="36" y="24"/>
                    <a:pt x="21" y="27"/>
                  </a:cubicBezTo>
                  <a:cubicBezTo>
                    <a:pt x="1" y="27"/>
                    <a:pt x="0" y="0"/>
                    <a:pt x="19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/>
            </a:p>
          </p:txBody>
        </p:sp>
        <p:sp>
          <p:nvSpPr>
            <p:cNvPr id="52" name="Freeform 130">
              <a:extLst>
                <a:ext uri="{FF2B5EF4-FFF2-40B4-BE49-F238E27FC236}">
                  <a16:creationId xmlns:a16="http://schemas.microsoft.com/office/drawing/2014/main" id="{DFEB4FE3-2B1E-44A3-81FD-9873492928B5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0389678" y="61440"/>
              <a:ext cx="157737" cy="81603"/>
            </a:xfrm>
            <a:custGeom>
              <a:avLst/>
              <a:gdLst>
                <a:gd name="T0" fmla="*/ 31 w 48"/>
                <a:gd name="T1" fmla="*/ 0 h 27"/>
                <a:gd name="T2" fmla="*/ 18 w 48"/>
                <a:gd name="T3" fmla="*/ 24 h 27"/>
                <a:gd name="T4" fmla="*/ 31 w 48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8" h="27">
                  <a:moveTo>
                    <a:pt x="31" y="0"/>
                  </a:moveTo>
                  <a:cubicBezTo>
                    <a:pt x="48" y="10"/>
                    <a:pt x="32" y="27"/>
                    <a:pt x="18" y="24"/>
                  </a:cubicBezTo>
                  <a:cubicBezTo>
                    <a:pt x="0" y="14"/>
                    <a:pt x="18" y="0"/>
                    <a:pt x="31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/>
            </a:p>
          </p:txBody>
        </p:sp>
        <p:sp>
          <p:nvSpPr>
            <p:cNvPr id="53" name="Freeform 131">
              <a:extLst>
                <a:ext uri="{FF2B5EF4-FFF2-40B4-BE49-F238E27FC236}">
                  <a16:creationId xmlns:a16="http://schemas.microsoft.com/office/drawing/2014/main" id="{F84CC057-39D0-4021-B212-53FA00098D77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0403496" y="616427"/>
              <a:ext cx="117860" cy="87315"/>
            </a:xfrm>
            <a:custGeom>
              <a:avLst/>
              <a:gdLst>
                <a:gd name="T0" fmla="*/ 15 w 36"/>
                <a:gd name="T1" fmla="*/ 0 h 29"/>
                <a:gd name="T2" fmla="*/ 25 w 36"/>
                <a:gd name="T3" fmla="*/ 15 h 29"/>
                <a:gd name="T4" fmla="*/ 13 w 36"/>
                <a:gd name="T5" fmla="*/ 21 h 29"/>
                <a:gd name="T6" fmla="*/ 15 w 36"/>
                <a:gd name="T7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29">
                  <a:moveTo>
                    <a:pt x="15" y="0"/>
                  </a:moveTo>
                  <a:cubicBezTo>
                    <a:pt x="21" y="0"/>
                    <a:pt x="36" y="13"/>
                    <a:pt x="25" y="15"/>
                  </a:cubicBezTo>
                  <a:cubicBezTo>
                    <a:pt x="20" y="19"/>
                    <a:pt x="20" y="22"/>
                    <a:pt x="13" y="21"/>
                  </a:cubicBezTo>
                  <a:cubicBezTo>
                    <a:pt x="0" y="29"/>
                    <a:pt x="0" y="0"/>
                    <a:pt x="15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/>
            </a:p>
          </p:txBody>
        </p:sp>
        <p:sp>
          <p:nvSpPr>
            <p:cNvPr id="54" name="Freeform 135">
              <a:extLst>
                <a:ext uri="{FF2B5EF4-FFF2-40B4-BE49-F238E27FC236}">
                  <a16:creationId xmlns:a16="http://schemas.microsoft.com/office/drawing/2014/main" id="{1D3D9D9D-5B4E-4FF2-A64B-ABE29CCBC4CB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0426567" y="400174"/>
              <a:ext cx="128495" cy="84051"/>
            </a:xfrm>
            <a:custGeom>
              <a:avLst/>
              <a:gdLst>
                <a:gd name="T0" fmla="*/ 21 w 39"/>
                <a:gd name="T1" fmla="*/ 0 h 28"/>
                <a:gd name="T2" fmla="*/ 6 w 39"/>
                <a:gd name="T3" fmla="*/ 20 h 28"/>
                <a:gd name="T4" fmla="*/ 21 w 39"/>
                <a:gd name="T5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8">
                  <a:moveTo>
                    <a:pt x="21" y="0"/>
                  </a:moveTo>
                  <a:cubicBezTo>
                    <a:pt x="39" y="12"/>
                    <a:pt x="22" y="28"/>
                    <a:pt x="6" y="20"/>
                  </a:cubicBezTo>
                  <a:cubicBezTo>
                    <a:pt x="0" y="7"/>
                    <a:pt x="7" y="0"/>
                    <a:pt x="21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/>
            </a:p>
          </p:txBody>
        </p:sp>
        <p:sp>
          <p:nvSpPr>
            <p:cNvPr id="55" name="Freeform 10">
              <a:extLst>
                <a:ext uri="{FF2B5EF4-FFF2-40B4-BE49-F238E27FC236}">
                  <a16:creationId xmlns:a16="http://schemas.microsoft.com/office/drawing/2014/main" id="{6FEE2AFE-1B9C-4A14-B35D-0A91ED28F240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0176243" y="27673"/>
              <a:ext cx="138242" cy="88130"/>
            </a:xfrm>
            <a:custGeom>
              <a:avLst/>
              <a:gdLst>
                <a:gd name="T0" fmla="*/ 22 w 42"/>
                <a:gd name="T1" fmla="*/ 0 h 29"/>
                <a:gd name="T2" fmla="*/ 14 w 42"/>
                <a:gd name="T3" fmla="*/ 25 h 29"/>
                <a:gd name="T4" fmla="*/ 22 w 42"/>
                <a:gd name="T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29">
                  <a:moveTo>
                    <a:pt x="22" y="0"/>
                  </a:moveTo>
                  <a:cubicBezTo>
                    <a:pt x="42" y="7"/>
                    <a:pt x="28" y="29"/>
                    <a:pt x="14" y="25"/>
                  </a:cubicBezTo>
                  <a:cubicBezTo>
                    <a:pt x="0" y="18"/>
                    <a:pt x="8" y="1"/>
                    <a:pt x="22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/>
            </a:p>
          </p:txBody>
        </p:sp>
        <p:sp>
          <p:nvSpPr>
            <p:cNvPr id="56" name="Freeform 15">
              <a:extLst>
                <a:ext uri="{FF2B5EF4-FFF2-40B4-BE49-F238E27FC236}">
                  <a16:creationId xmlns:a16="http://schemas.microsoft.com/office/drawing/2014/main" id="{328632DD-1008-4511-9BB8-1C7E2582A656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0180173" y="541870"/>
              <a:ext cx="121406" cy="72626"/>
            </a:xfrm>
            <a:custGeom>
              <a:avLst/>
              <a:gdLst>
                <a:gd name="T0" fmla="*/ 16 w 37"/>
                <a:gd name="T1" fmla="*/ 0 h 24"/>
                <a:gd name="T2" fmla="*/ 11 w 37"/>
                <a:gd name="T3" fmla="*/ 24 h 24"/>
                <a:gd name="T4" fmla="*/ 16 w 37"/>
                <a:gd name="T5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24">
                  <a:moveTo>
                    <a:pt x="16" y="0"/>
                  </a:moveTo>
                  <a:cubicBezTo>
                    <a:pt x="37" y="6"/>
                    <a:pt x="30" y="20"/>
                    <a:pt x="11" y="24"/>
                  </a:cubicBezTo>
                  <a:cubicBezTo>
                    <a:pt x="0" y="17"/>
                    <a:pt x="5" y="3"/>
                    <a:pt x="16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/>
            </a:p>
          </p:txBody>
        </p:sp>
        <p:sp>
          <p:nvSpPr>
            <p:cNvPr id="57" name="Freeform 18">
              <a:extLst>
                <a:ext uri="{FF2B5EF4-FFF2-40B4-BE49-F238E27FC236}">
                  <a16:creationId xmlns:a16="http://schemas.microsoft.com/office/drawing/2014/main" id="{63D7639A-14A9-4190-AA28-2594F5F26C60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0183587" y="285127"/>
              <a:ext cx="138242" cy="78339"/>
            </a:xfrm>
            <a:custGeom>
              <a:avLst/>
              <a:gdLst>
                <a:gd name="T0" fmla="*/ 6 w 42"/>
                <a:gd name="T1" fmla="*/ 6 h 26"/>
                <a:gd name="T2" fmla="*/ 21 w 42"/>
                <a:gd name="T3" fmla="*/ 26 h 26"/>
                <a:gd name="T4" fmla="*/ 6 w 42"/>
                <a:gd name="T5" fmla="*/ 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26">
                  <a:moveTo>
                    <a:pt x="6" y="6"/>
                  </a:moveTo>
                  <a:cubicBezTo>
                    <a:pt x="25" y="0"/>
                    <a:pt x="42" y="17"/>
                    <a:pt x="21" y="26"/>
                  </a:cubicBezTo>
                  <a:cubicBezTo>
                    <a:pt x="9" y="26"/>
                    <a:pt x="0" y="16"/>
                    <a:pt x="6" y="6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/>
            </a:p>
          </p:txBody>
        </p:sp>
        <p:sp>
          <p:nvSpPr>
            <p:cNvPr id="58" name="Freeform 22">
              <a:extLst>
                <a:ext uri="{FF2B5EF4-FFF2-40B4-BE49-F238E27FC236}">
                  <a16:creationId xmlns:a16="http://schemas.microsoft.com/office/drawing/2014/main" id="{1A0F16E2-B5E7-45FB-A095-AF112D7D4423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9296325" y="6559732"/>
              <a:ext cx="150648" cy="99554"/>
            </a:xfrm>
            <a:custGeom>
              <a:avLst/>
              <a:gdLst>
                <a:gd name="T0" fmla="*/ 26 w 46"/>
                <a:gd name="T1" fmla="*/ 0 h 33"/>
                <a:gd name="T2" fmla="*/ 38 w 46"/>
                <a:gd name="T3" fmla="*/ 22 h 33"/>
                <a:gd name="T4" fmla="*/ 26 w 46"/>
                <a:gd name="T5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6" h="33">
                  <a:moveTo>
                    <a:pt x="26" y="0"/>
                  </a:moveTo>
                  <a:cubicBezTo>
                    <a:pt x="29" y="0"/>
                    <a:pt x="46" y="16"/>
                    <a:pt x="38" y="22"/>
                  </a:cubicBezTo>
                  <a:cubicBezTo>
                    <a:pt x="16" y="33"/>
                    <a:pt x="0" y="5"/>
                    <a:pt x="26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/>
            </a:p>
          </p:txBody>
        </p:sp>
        <p:sp>
          <p:nvSpPr>
            <p:cNvPr id="59" name="Freeform 23">
              <a:extLst>
                <a:ext uri="{FF2B5EF4-FFF2-40B4-BE49-F238E27FC236}">
                  <a16:creationId xmlns:a16="http://schemas.microsoft.com/office/drawing/2014/main" id="{571E5330-26B5-45BB-8D00-E4293F8E8CF7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0141294" y="786838"/>
              <a:ext cx="134697" cy="81603"/>
            </a:xfrm>
            <a:custGeom>
              <a:avLst/>
              <a:gdLst>
                <a:gd name="T0" fmla="*/ 19 w 41"/>
                <a:gd name="T1" fmla="*/ 0 h 27"/>
                <a:gd name="T2" fmla="*/ 8 w 41"/>
                <a:gd name="T3" fmla="*/ 20 h 27"/>
                <a:gd name="T4" fmla="*/ 19 w 41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27">
                  <a:moveTo>
                    <a:pt x="19" y="0"/>
                  </a:moveTo>
                  <a:cubicBezTo>
                    <a:pt x="41" y="10"/>
                    <a:pt x="28" y="27"/>
                    <a:pt x="8" y="20"/>
                  </a:cubicBezTo>
                  <a:cubicBezTo>
                    <a:pt x="0" y="8"/>
                    <a:pt x="7" y="2"/>
                    <a:pt x="19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/>
            </a:p>
          </p:txBody>
        </p:sp>
        <p:sp>
          <p:nvSpPr>
            <p:cNvPr id="60" name="Freeform 30">
              <a:extLst>
                <a:ext uri="{FF2B5EF4-FFF2-40B4-BE49-F238E27FC236}">
                  <a16:creationId xmlns:a16="http://schemas.microsoft.com/office/drawing/2014/main" id="{4E549E44-82DA-4862-95C8-5BC25725EA73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0181328" y="1028157"/>
              <a:ext cx="9748" cy="5712"/>
            </a:xfrm>
            <a:custGeom>
              <a:avLst/>
              <a:gdLst>
                <a:gd name="T0" fmla="*/ 1 w 3"/>
                <a:gd name="T1" fmla="*/ 0 h 2"/>
                <a:gd name="T2" fmla="*/ 2 w 3"/>
                <a:gd name="T3" fmla="*/ 2 h 2"/>
                <a:gd name="T4" fmla="*/ 1 w 3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2">
                  <a:moveTo>
                    <a:pt x="1" y="0"/>
                  </a:moveTo>
                  <a:cubicBezTo>
                    <a:pt x="2" y="1"/>
                    <a:pt x="3" y="2"/>
                    <a:pt x="2" y="2"/>
                  </a:cubicBezTo>
                  <a:cubicBezTo>
                    <a:pt x="1" y="2"/>
                    <a:pt x="0" y="1"/>
                    <a:pt x="1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/>
            </a:p>
          </p:txBody>
        </p:sp>
        <p:sp>
          <p:nvSpPr>
            <p:cNvPr id="61" name="Freeform 43">
              <a:extLst>
                <a:ext uri="{FF2B5EF4-FFF2-40B4-BE49-F238E27FC236}">
                  <a16:creationId xmlns:a16="http://schemas.microsoft.com/office/drawing/2014/main" id="{676FF224-5BE9-4308-A6E1-B1307FA352D7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9895320" y="736046"/>
              <a:ext cx="143559" cy="75075"/>
            </a:xfrm>
            <a:custGeom>
              <a:avLst/>
              <a:gdLst>
                <a:gd name="T0" fmla="*/ 28 w 44"/>
                <a:gd name="T1" fmla="*/ 0 h 25"/>
                <a:gd name="T2" fmla="*/ 25 w 44"/>
                <a:gd name="T3" fmla="*/ 25 h 25"/>
                <a:gd name="T4" fmla="*/ 28 w 44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25">
                  <a:moveTo>
                    <a:pt x="28" y="0"/>
                  </a:moveTo>
                  <a:cubicBezTo>
                    <a:pt x="44" y="2"/>
                    <a:pt x="38" y="22"/>
                    <a:pt x="25" y="25"/>
                  </a:cubicBezTo>
                  <a:cubicBezTo>
                    <a:pt x="0" y="25"/>
                    <a:pt x="9" y="5"/>
                    <a:pt x="28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/>
            </a:p>
          </p:txBody>
        </p:sp>
        <p:sp>
          <p:nvSpPr>
            <p:cNvPr id="62" name="Freeform 52">
              <a:extLst>
                <a:ext uri="{FF2B5EF4-FFF2-40B4-BE49-F238E27FC236}">
                  <a16:creationId xmlns:a16="http://schemas.microsoft.com/office/drawing/2014/main" id="{FC390E70-A0F3-4A2C-8F3F-A436BF2DEEF7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9865294" y="326031"/>
              <a:ext cx="118747" cy="81603"/>
            </a:xfrm>
            <a:custGeom>
              <a:avLst/>
              <a:gdLst>
                <a:gd name="T0" fmla="*/ 21 w 36"/>
                <a:gd name="T1" fmla="*/ 0 h 27"/>
                <a:gd name="T2" fmla="*/ 22 w 36"/>
                <a:gd name="T3" fmla="*/ 27 h 27"/>
                <a:gd name="T4" fmla="*/ 21 w 36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6" h="27">
                  <a:moveTo>
                    <a:pt x="21" y="0"/>
                  </a:moveTo>
                  <a:cubicBezTo>
                    <a:pt x="33" y="3"/>
                    <a:pt x="36" y="23"/>
                    <a:pt x="22" y="27"/>
                  </a:cubicBezTo>
                  <a:cubicBezTo>
                    <a:pt x="3" y="25"/>
                    <a:pt x="0" y="1"/>
                    <a:pt x="21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/>
            </a:p>
          </p:txBody>
        </p:sp>
        <p:sp>
          <p:nvSpPr>
            <p:cNvPr id="63" name="Freeform 54">
              <a:extLst>
                <a:ext uri="{FF2B5EF4-FFF2-40B4-BE49-F238E27FC236}">
                  <a16:creationId xmlns:a16="http://schemas.microsoft.com/office/drawing/2014/main" id="{0FF5E5E1-9E52-421B-AC76-9CA325EBFDF3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9842222" y="489659"/>
              <a:ext cx="134697" cy="105266"/>
            </a:xfrm>
            <a:custGeom>
              <a:avLst/>
              <a:gdLst>
                <a:gd name="T0" fmla="*/ 28 w 41"/>
                <a:gd name="T1" fmla="*/ 2 h 35"/>
                <a:gd name="T2" fmla="*/ 40 w 41"/>
                <a:gd name="T3" fmla="*/ 21 h 35"/>
                <a:gd name="T4" fmla="*/ 28 w 41"/>
                <a:gd name="T5" fmla="*/ 2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35">
                  <a:moveTo>
                    <a:pt x="28" y="2"/>
                  </a:moveTo>
                  <a:cubicBezTo>
                    <a:pt x="37" y="0"/>
                    <a:pt x="41" y="13"/>
                    <a:pt x="40" y="21"/>
                  </a:cubicBezTo>
                  <a:cubicBezTo>
                    <a:pt x="22" y="35"/>
                    <a:pt x="0" y="10"/>
                    <a:pt x="28" y="2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/>
            </a:p>
          </p:txBody>
        </p:sp>
        <p:sp>
          <p:nvSpPr>
            <p:cNvPr id="64" name="Freeform 59">
              <a:extLst>
                <a:ext uri="{FF2B5EF4-FFF2-40B4-BE49-F238E27FC236}">
                  <a16:creationId xmlns:a16="http://schemas.microsoft.com/office/drawing/2014/main" id="{92AA603D-12DF-493A-9795-39725022EEDF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9846208" y="94600"/>
              <a:ext cx="124063" cy="78339"/>
            </a:xfrm>
            <a:custGeom>
              <a:avLst/>
              <a:gdLst>
                <a:gd name="T0" fmla="*/ 22 w 38"/>
                <a:gd name="T1" fmla="*/ 0 h 26"/>
                <a:gd name="T2" fmla="*/ 18 w 38"/>
                <a:gd name="T3" fmla="*/ 26 h 26"/>
                <a:gd name="T4" fmla="*/ 22 w 38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" h="26">
                  <a:moveTo>
                    <a:pt x="22" y="0"/>
                  </a:moveTo>
                  <a:cubicBezTo>
                    <a:pt x="38" y="3"/>
                    <a:pt x="33" y="25"/>
                    <a:pt x="18" y="26"/>
                  </a:cubicBezTo>
                  <a:cubicBezTo>
                    <a:pt x="0" y="20"/>
                    <a:pt x="6" y="3"/>
                    <a:pt x="22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/>
            </a:p>
          </p:txBody>
        </p:sp>
        <p:sp>
          <p:nvSpPr>
            <p:cNvPr id="65" name="Freeform 78">
              <a:extLst>
                <a:ext uri="{FF2B5EF4-FFF2-40B4-BE49-F238E27FC236}">
                  <a16:creationId xmlns:a16="http://schemas.microsoft.com/office/drawing/2014/main" id="{B9E7C6D4-CC9F-4A8A-8338-19D50229F92D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9602600" y="596474"/>
              <a:ext cx="147990" cy="75075"/>
            </a:xfrm>
            <a:custGeom>
              <a:avLst/>
              <a:gdLst>
                <a:gd name="T0" fmla="*/ 22 w 45"/>
                <a:gd name="T1" fmla="*/ 0 h 25"/>
                <a:gd name="T2" fmla="*/ 28 w 45"/>
                <a:gd name="T3" fmla="*/ 25 h 25"/>
                <a:gd name="T4" fmla="*/ 22 w 45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5" h="25">
                  <a:moveTo>
                    <a:pt x="22" y="0"/>
                  </a:moveTo>
                  <a:cubicBezTo>
                    <a:pt x="32" y="1"/>
                    <a:pt x="45" y="21"/>
                    <a:pt x="28" y="25"/>
                  </a:cubicBezTo>
                  <a:cubicBezTo>
                    <a:pt x="9" y="23"/>
                    <a:pt x="0" y="9"/>
                    <a:pt x="22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/>
            </a:p>
          </p:txBody>
        </p:sp>
        <p:sp>
          <p:nvSpPr>
            <p:cNvPr id="66" name="Freeform 79">
              <a:extLst>
                <a:ext uri="{FF2B5EF4-FFF2-40B4-BE49-F238E27FC236}">
                  <a16:creationId xmlns:a16="http://schemas.microsoft.com/office/drawing/2014/main" id="{2D404E98-05BD-47CA-8F6E-7830965F4891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9614972" y="827519"/>
              <a:ext cx="124063" cy="69362"/>
            </a:xfrm>
            <a:custGeom>
              <a:avLst/>
              <a:gdLst>
                <a:gd name="T0" fmla="*/ 20 w 38"/>
                <a:gd name="T1" fmla="*/ 0 h 23"/>
                <a:gd name="T2" fmla="*/ 20 w 38"/>
                <a:gd name="T3" fmla="*/ 22 h 23"/>
                <a:gd name="T4" fmla="*/ 20 w 38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" h="23">
                  <a:moveTo>
                    <a:pt x="20" y="0"/>
                  </a:moveTo>
                  <a:cubicBezTo>
                    <a:pt x="37" y="3"/>
                    <a:pt x="38" y="23"/>
                    <a:pt x="20" y="22"/>
                  </a:cubicBezTo>
                  <a:cubicBezTo>
                    <a:pt x="8" y="18"/>
                    <a:pt x="0" y="5"/>
                    <a:pt x="20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/>
            </a:p>
          </p:txBody>
        </p:sp>
        <p:sp>
          <p:nvSpPr>
            <p:cNvPr id="67" name="Freeform 84">
              <a:extLst>
                <a:ext uri="{FF2B5EF4-FFF2-40B4-BE49-F238E27FC236}">
                  <a16:creationId xmlns:a16="http://schemas.microsoft.com/office/drawing/2014/main" id="{EE87CFD3-222E-4934-9567-3DDFFA8B6736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9584090" y="391888"/>
              <a:ext cx="131153" cy="88130"/>
            </a:xfrm>
            <a:custGeom>
              <a:avLst/>
              <a:gdLst>
                <a:gd name="T0" fmla="*/ 18 w 40"/>
                <a:gd name="T1" fmla="*/ 1 h 29"/>
                <a:gd name="T2" fmla="*/ 6 w 40"/>
                <a:gd name="T3" fmla="*/ 20 h 29"/>
                <a:gd name="T4" fmla="*/ 18 w 40"/>
                <a:gd name="T5" fmla="*/ 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9">
                  <a:moveTo>
                    <a:pt x="18" y="1"/>
                  </a:moveTo>
                  <a:cubicBezTo>
                    <a:pt x="40" y="6"/>
                    <a:pt x="25" y="29"/>
                    <a:pt x="6" y="20"/>
                  </a:cubicBezTo>
                  <a:cubicBezTo>
                    <a:pt x="0" y="10"/>
                    <a:pt x="5" y="0"/>
                    <a:pt x="18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/>
            </a:p>
          </p:txBody>
        </p:sp>
        <p:sp>
          <p:nvSpPr>
            <p:cNvPr id="68" name="Freeform 86">
              <a:extLst>
                <a:ext uri="{FF2B5EF4-FFF2-40B4-BE49-F238E27FC236}">
                  <a16:creationId xmlns:a16="http://schemas.microsoft.com/office/drawing/2014/main" id="{B3A655D4-0794-42E6-8E43-8CD55630D07B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9594059" y="45879"/>
              <a:ext cx="131153" cy="112612"/>
            </a:xfrm>
            <a:custGeom>
              <a:avLst/>
              <a:gdLst>
                <a:gd name="T0" fmla="*/ 22 w 40"/>
                <a:gd name="T1" fmla="*/ 1 h 37"/>
                <a:gd name="T2" fmla="*/ 15 w 40"/>
                <a:gd name="T3" fmla="*/ 23 h 37"/>
                <a:gd name="T4" fmla="*/ 22 w 40"/>
                <a:gd name="T5" fmla="*/ 1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37">
                  <a:moveTo>
                    <a:pt x="22" y="1"/>
                  </a:moveTo>
                  <a:cubicBezTo>
                    <a:pt x="40" y="3"/>
                    <a:pt x="33" y="37"/>
                    <a:pt x="15" y="23"/>
                  </a:cubicBezTo>
                  <a:cubicBezTo>
                    <a:pt x="0" y="20"/>
                    <a:pt x="7" y="0"/>
                    <a:pt x="22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/>
            </a:p>
          </p:txBody>
        </p:sp>
        <p:sp>
          <p:nvSpPr>
            <p:cNvPr id="69" name="Freeform 106">
              <a:extLst>
                <a:ext uri="{FF2B5EF4-FFF2-40B4-BE49-F238E27FC236}">
                  <a16:creationId xmlns:a16="http://schemas.microsoft.com/office/drawing/2014/main" id="{2BCE7BBA-61E6-4A4D-A13C-7E0D3E661B34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9329758" y="464497"/>
              <a:ext cx="134697" cy="97107"/>
            </a:xfrm>
            <a:custGeom>
              <a:avLst/>
              <a:gdLst>
                <a:gd name="T0" fmla="*/ 25 w 41"/>
                <a:gd name="T1" fmla="*/ 0 h 32"/>
                <a:gd name="T2" fmla="*/ 4 w 41"/>
                <a:gd name="T3" fmla="*/ 18 h 32"/>
                <a:gd name="T4" fmla="*/ 25 w 41"/>
                <a:gd name="T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32">
                  <a:moveTo>
                    <a:pt x="25" y="0"/>
                  </a:moveTo>
                  <a:cubicBezTo>
                    <a:pt x="41" y="13"/>
                    <a:pt x="15" y="32"/>
                    <a:pt x="4" y="18"/>
                  </a:cubicBezTo>
                  <a:cubicBezTo>
                    <a:pt x="0" y="5"/>
                    <a:pt x="15" y="0"/>
                    <a:pt x="25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/>
            </a:p>
          </p:txBody>
        </p:sp>
        <p:sp>
          <p:nvSpPr>
            <p:cNvPr id="70" name="Freeform 110">
              <a:extLst>
                <a:ext uri="{FF2B5EF4-FFF2-40B4-BE49-F238E27FC236}">
                  <a16:creationId xmlns:a16="http://schemas.microsoft.com/office/drawing/2014/main" id="{ABFA4471-3C12-4011-A04F-FCDC9B5ACF13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9307482" y="216663"/>
              <a:ext cx="127608" cy="114243"/>
            </a:xfrm>
            <a:custGeom>
              <a:avLst/>
              <a:gdLst>
                <a:gd name="T0" fmla="*/ 21 w 39"/>
                <a:gd name="T1" fmla="*/ 1 h 38"/>
                <a:gd name="T2" fmla="*/ 39 w 39"/>
                <a:gd name="T3" fmla="*/ 18 h 38"/>
                <a:gd name="T4" fmla="*/ 21 w 39"/>
                <a:gd name="T5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38">
                  <a:moveTo>
                    <a:pt x="21" y="1"/>
                  </a:moveTo>
                  <a:cubicBezTo>
                    <a:pt x="35" y="0"/>
                    <a:pt x="38" y="8"/>
                    <a:pt x="39" y="18"/>
                  </a:cubicBezTo>
                  <a:cubicBezTo>
                    <a:pt x="25" y="38"/>
                    <a:pt x="0" y="13"/>
                    <a:pt x="21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/>
            </a:p>
          </p:txBody>
        </p:sp>
        <p:sp>
          <p:nvSpPr>
            <p:cNvPr id="71" name="Freeform 112">
              <a:extLst>
                <a:ext uri="{FF2B5EF4-FFF2-40B4-BE49-F238E27FC236}">
                  <a16:creationId xmlns:a16="http://schemas.microsoft.com/office/drawing/2014/main" id="{6FE489E8-9C23-4407-8B4C-81F7C667D4A3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9318184" y="785508"/>
              <a:ext cx="117860" cy="81603"/>
            </a:xfrm>
            <a:custGeom>
              <a:avLst/>
              <a:gdLst>
                <a:gd name="T0" fmla="*/ 19 w 36"/>
                <a:gd name="T1" fmla="*/ 1 h 27"/>
                <a:gd name="T2" fmla="*/ 21 w 36"/>
                <a:gd name="T3" fmla="*/ 27 h 27"/>
                <a:gd name="T4" fmla="*/ 19 w 36"/>
                <a:gd name="T5" fmla="*/ 1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6" h="27">
                  <a:moveTo>
                    <a:pt x="19" y="1"/>
                  </a:moveTo>
                  <a:cubicBezTo>
                    <a:pt x="31" y="1"/>
                    <a:pt x="36" y="24"/>
                    <a:pt x="21" y="27"/>
                  </a:cubicBezTo>
                  <a:cubicBezTo>
                    <a:pt x="1" y="27"/>
                    <a:pt x="0" y="0"/>
                    <a:pt x="19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/>
            </a:p>
          </p:txBody>
        </p:sp>
        <p:sp>
          <p:nvSpPr>
            <p:cNvPr id="72" name="Freeform 8">
              <a:extLst>
                <a:ext uri="{FF2B5EF4-FFF2-40B4-BE49-F238E27FC236}">
                  <a16:creationId xmlns:a16="http://schemas.microsoft.com/office/drawing/2014/main" id="{7D93A557-3338-4C63-A9D1-591FC842F721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9319874" y="32511"/>
              <a:ext cx="131153" cy="88130"/>
            </a:xfrm>
            <a:custGeom>
              <a:avLst/>
              <a:gdLst>
                <a:gd name="T0" fmla="*/ 26 w 40"/>
                <a:gd name="T1" fmla="*/ 0 h 29"/>
                <a:gd name="T2" fmla="*/ 39 w 40"/>
                <a:gd name="T3" fmla="*/ 20 h 29"/>
                <a:gd name="T4" fmla="*/ 26 w 40"/>
                <a:gd name="T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9">
                  <a:moveTo>
                    <a:pt x="26" y="0"/>
                  </a:moveTo>
                  <a:cubicBezTo>
                    <a:pt x="34" y="0"/>
                    <a:pt x="40" y="10"/>
                    <a:pt x="39" y="20"/>
                  </a:cubicBezTo>
                  <a:cubicBezTo>
                    <a:pt x="17" y="29"/>
                    <a:pt x="0" y="10"/>
                    <a:pt x="26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/>
            </a:p>
          </p:txBody>
        </p:sp>
      </p:grpSp>
      <p:sp>
        <p:nvSpPr>
          <p:cNvPr id="74" name="Picture Placeholder 73">
            <a:extLst>
              <a:ext uri="{FF2B5EF4-FFF2-40B4-BE49-F238E27FC236}">
                <a16:creationId xmlns:a16="http://schemas.microsoft.com/office/drawing/2014/main" id="{DC1945B8-11F3-460E-8E0F-862E2B9DEC55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069848" y="896112"/>
            <a:ext cx="2176272" cy="2514600"/>
          </a:xfrm>
          <a:solidFill>
            <a:schemeClr val="accent5">
              <a:lumMod val="60000"/>
              <a:lumOff val="40000"/>
            </a:schemeClr>
          </a:solidFill>
        </p:spPr>
        <p:txBody>
          <a:bodyPr rtlCol="0"/>
          <a:lstStyle/>
          <a:p>
            <a:pPr rtl="0"/>
            <a:r>
              <a:rPr lang="en-US" noProof="0"/>
              <a:t>Click icon to add picture</a:t>
            </a:r>
            <a:endParaRPr lang="en-GB" noProof="0"/>
          </a:p>
        </p:txBody>
      </p:sp>
      <p:sp>
        <p:nvSpPr>
          <p:cNvPr id="75" name="Picture Placeholder 73">
            <a:extLst>
              <a:ext uri="{FF2B5EF4-FFF2-40B4-BE49-F238E27FC236}">
                <a16:creationId xmlns:a16="http://schemas.microsoft.com/office/drawing/2014/main" id="{D6CF9328-7A58-47E0-8DC4-059E90A5B8A1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3236976" y="896112"/>
            <a:ext cx="2176272" cy="2514600"/>
          </a:xfrm>
          <a:solidFill>
            <a:schemeClr val="accent5">
              <a:lumMod val="60000"/>
              <a:lumOff val="40000"/>
            </a:schemeClr>
          </a:solidFill>
        </p:spPr>
        <p:txBody>
          <a:bodyPr rtlCol="0"/>
          <a:lstStyle/>
          <a:p>
            <a:pPr rtl="0"/>
            <a:r>
              <a:rPr lang="en-US" noProof="0"/>
              <a:t>Click icon to add picture</a:t>
            </a:r>
            <a:endParaRPr lang="en-GB" noProof="0"/>
          </a:p>
        </p:txBody>
      </p:sp>
      <p:sp>
        <p:nvSpPr>
          <p:cNvPr id="73" name="Picture Placeholder 73">
            <a:extLst>
              <a:ext uri="{FF2B5EF4-FFF2-40B4-BE49-F238E27FC236}">
                <a16:creationId xmlns:a16="http://schemas.microsoft.com/office/drawing/2014/main" id="{4F403E87-409F-410C-9D8E-F7577B041757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1069848" y="3410712"/>
            <a:ext cx="2176272" cy="2514600"/>
          </a:xfrm>
          <a:solidFill>
            <a:schemeClr val="accent5">
              <a:lumMod val="60000"/>
              <a:lumOff val="40000"/>
            </a:schemeClr>
          </a:solidFill>
        </p:spPr>
        <p:txBody>
          <a:bodyPr rtlCol="0"/>
          <a:lstStyle/>
          <a:p>
            <a:pPr rtl="0"/>
            <a:r>
              <a:rPr lang="en-US" noProof="0"/>
              <a:t>Click icon to add picture</a:t>
            </a:r>
            <a:endParaRPr lang="en-GB" noProof="0"/>
          </a:p>
        </p:txBody>
      </p:sp>
      <p:sp>
        <p:nvSpPr>
          <p:cNvPr id="76" name="Picture Placeholder 73">
            <a:extLst>
              <a:ext uri="{FF2B5EF4-FFF2-40B4-BE49-F238E27FC236}">
                <a16:creationId xmlns:a16="http://schemas.microsoft.com/office/drawing/2014/main" id="{FBABADAD-8485-47A0-90E4-10A101B1F8FF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3236976" y="3410712"/>
            <a:ext cx="2176272" cy="2514600"/>
          </a:xfrm>
          <a:solidFill>
            <a:schemeClr val="accent5">
              <a:lumMod val="60000"/>
              <a:lumOff val="40000"/>
            </a:schemeClr>
          </a:solidFill>
        </p:spPr>
        <p:txBody>
          <a:bodyPr rtlCol="0"/>
          <a:lstStyle/>
          <a:p>
            <a:pPr rtl="0"/>
            <a:r>
              <a:rPr lang="en-US" noProof="0"/>
              <a:t>Click icon to add picture</a:t>
            </a:r>
            <a:endParaRPr lang="en-GB" noProof="0"/>
          </a:p>
        </p:txBody>
      </p:sp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7424B357-B97B-4266-863F-4414C38DC38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24728" y="2304242"/>
            <a:ext cx="5524499" cy="3253622"/>
          </a:xfrm>
        </p:spPr>
        <p:txBody>
          <a:bodyPr rtlCol="0">
            <a:normAutofit/>
          </a:bodyPr>
          <a:lstStyle>
            <a:lvl1pPr marL="0" indent="0">
              <a:buNone/>
              <a:defRPr/>
            </a:lvl1pPr>
          </a:lstStyle>
          <a:p>
            <a:pPr lvl="0" rtl="0"/>
            <a:r>
              <a:rPr lang="en-US" noProof="0"/>
              <a:t>Click to edit Master text styles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B1CBAE94-142D-437D-93CC-2DA9963C18CB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 rtlCol="0"/>
          <a:lstStyle/>
          <a:p>
            <a:pPr rtl="0"/>
            <a:r>
              <a:rPr lang="en-GB" noProof="0"/>
              <a:t>20XX</a:t>
            </a:r>
          </a:p>
        </p:txBody>
      </p:sp>
      <p:sp>
        <p:nvSpPr>
          <p:cNvPr id="78" name="Slide Number Placeholder 77">
            <a:extLst>
              <a:ext uri="{FF2B5EF4-FFF2-40B4-BE49-F238E27FC236}">
                <a16:creationId xmlns:a16="http://schemas.microsoft.com/office/drawing/2014/main" id="{569D246F-8CDC-40E3-A7F3-6DD1C2915004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 rtlCol="0"/>
          <a:lstStyle/>
          <a:p>
            <a:pPr rtl="0"/>
            <a:fld id="{4C8B8A27-DF03-4546-BA93-21C967D57E5C}" type="slidenum">
              <a:rPr lang="en-GB" noProof="0" smtClean="0"/>
              <a:pPr/>
              <a:t>‹#›</a:t>
            </a:fld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14323945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Introdu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Rectangle 65">
            <a:extLst>
              <a:ext uri="{FF2B5EF4-FFF2-40B4-BE49-F238E27FC236}">
                <a16:creationId xmlns:a16="http://schemas.microsoft.com/office/drawing/2014/main" id="{5390E594-89AC-4A3E-B14B-E493054948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 noProof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E6A543B-B33F-473E-B5D2-69AF37FA559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1066800" y="869271"/>
            <a:ext cx="8491942" cy="511648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 noProof="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67071AF5-478D-4D19-82EE-0952FB967C2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10105189" y="-13857"/>
            <a:ext cx="1554888" cy="6859377"/>
            <a:chOff x="10105189" y="-13857"/>
            <a:chExt cx="1554888" cy="6859377"/>
          </a:xfrm>
        </p:grpSpPr>
        <p:sp>
          <p:nvSpPr>
            <p:cNvPr id="10" name="Freeform 43">
              <a:extLst>
                <a:ext uri="{FF2B5EF4-FFF2-40B4-BE49-F238E27FC236}">
                  <a16:creationId xmlns:a16="http://schemas.microsoft.com/office/drawing/2014/main" id="{9F8140D4-A29A-47B2-B95B-B57E0DB39B40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484646" y="6343529"/>
              <a:ext cx="143559" cy="75075"/>
            </a:xfrm>
            <a:custGeom>
              <a:avLst/>
              <a:gdLst>
                <a:gd name="T0" fmla="*/ 28 w 44"/>
                <a:gd name="T1" fmla="*/ 0 h 25"/>
                <a:gd name="T2" fmla="*/ 25 w 44"/>
                <a:gd name="T3" fmla="*/ 25 h 25"/>
                <a:gd name="T4" fmla="*/ 28 w 44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25">
                  <a:moveTo>
                    <a:pt x="28" y="0"/>
                  </a:moveTo>
                  <a:cubicBezTo>
                    <a:pt x="44" y="2"/>
                    <a:pt x="38" y="22"/>
                    <a:pt x="25" y="25"/>
                  </a:cubicBezTo>
                  <a:cubicBezTo>
                    <a:pt x="0" y="25"/>
                    <a:pt x="9" y="5"/>
                    <a:pt x="28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/>
            </a:p>
          </p:txBody>
        </p:sp>
        <p:sp>
          <p:nvSpPr>
            <p:cNvPr id="11" name="Freeform 51">
              <a:extLst>
                <a:ext uri="{FF2B5EF4-FFF2-40B4-BE49-F238E27FC236}">
                  <a16:creationId xmlns:a16="http://schemas.microsoft.com/office/drawing/2014/main" id="{07E7A5C9-6145-424E-BA44-89D4BFA49120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457615" y="6497945"/>
              <a:ext cx="115202" cy="90579"/>
            </a:xfrm>
            <a:custGeom>
              <a:avLst/>
              <a:gdLst>
                <a:gd name="T0" fmla="*/ 19 w 35"/>
                <a:gd name="T1" fmla="*/ 0 h 30"/>
                <a:gd name="T2" fmla="*/ 33 w 35"/>
                <a:gd name="T3" fmla="*/ 15 h 30"/>
                <a:gd name="T4" fmla="*/ 25 w 35"/>
                <a:gd name="T5" fmla="*/ 19 h 30"/>
                <a:gd name="T6" fmla="*/ 19 w 35"/>
                <a:gd name="T7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5" h="30">
                  <a:moveTo>
                    <a:pt x="19" y="0"/>
                  </a:moveTo>
                  <a:cubicBezTo>
                    <a:pt x="26" y="0"/>
                    <a:pt x="35" y="8"/>
                    <a:pt x="33" y="15"/>
                  </a:cubicBezTo>
                  <a:cubicBezTo>
                    <a:pt x="30" y="12"/>
                    <a:pt x="27" y="17"/>
                    <a:pt x="25" y="19"/>
                  </a:cubicBezTo>
                  <a:cubicBezTo>
                    <a:pt x="7" y="30"/>
                    <a:pt x="0" y="5"/>
                    <a:pt x="1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/>
            </a:p>
          </p:txBody>
        </p:sp>
        <p:sp>
          <p:nvSpPr>
            <p:cNvPr id="12" name="Freeform 52">
              <a:extLst>
                <a:ext uri="{FF2B5EF4-FFF2-40B4-BE49-F238E27FC236}">
                  <a16:creationId xmlns:a16="http://schemas.microsoft.com/office/drawing/2014/main" id="{F859C823-4B4D-465B-824D-40A05C9AC01A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454620" y="5945466"/>
              <a:ext cx="118747" cy="81603"/>
            </a:xfrm>
            <a:custGeom>
              <a:avLst/>
              <a:gdLst>
                <a:gd name="T0" fmla="*/ 21 w 36"/>
                <a:gd name="T1" fmla="*/ 0 h 27"/>
                <a:gd name="T2" fmla="*/ 22 w 36"/>
                <a:gd name="T3" fmla="*/ 27 h 27"/>
                <a:gd name="T4" fmla="*/ 21 w 36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6" h="27">
                  <a:moveTo>
                    <a:pt x="21" y="0"/>
                  </a:moveTo>
                  <a:cubicBezTo>
                    <a:pt x="33" y="3"/>
                    <a:pt x="36" y="23"/>
                    <a:pt x="22" y="27"/>
                  </a:cubicBezTo>
                  <a:cubicBezTo>
                    <a:pt x="3" y="25"/>
                    <a:pt x="0" y="1"/>
                    <a:pt x="21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/>
            </a:p>
          </p:txBody>
        </p:sp>
        <p:sp>
          <p:nvSpPr>
            <p:cNvPr id="13" name="Freeform 53">
              <a:extLst>
                <a:ext uri="{FF2B5EF4-FFF2-40B4-BE49-F238E27FC236}">
                  <a16:creationId xmlns:a16="http://schemas.microsoft.com/office/drawing/2014/main" id="{9F9C6ACA-0388-4910-92CB-4BF86AB45F81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556696" y="6704033"/>
              <a:ext cx="127608" cy="79154"/>
            </a:xfrm>
            <a:custGeom>
              <a:avLst/>
              <a:gdLst>
                <a:gd name="T0" fmla="*/ 24 w 39"/>
                <a:gd name="T1" fmla="*/ 0 h 26"/>
                <a:gd name="T2" fmla="*/ 20 w 39"/>
                <a:gd name="T3" fmla="*/ 26 h 26"/>
                <a:gd name="T4" fmla="*/ 24 w 39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6">
                  <a:moveTo>
                    <a:pt x="24" y="0"/>
                  </a:moveTo>
                  <a:cubicBezTo>
                    <a:pt x="39" y="3"/>
                    <a:pt x="36" y="26"/>
                    <a:pt x="20" y="26"/>
                  </a:cubicBezTo>
                  <a:cubicBezTo>
                    <a:pt x="0" y="18"/>
                    <a:pt x="3" y="3"/>
                    <a:pt x="24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/>
            </a:p>
          </p:txBody>
        </p:sp>
        <p:sp>
          <p:nvSpPr>
            <p:cNvPr id="14" name="Freeform 54">
              <a:extLst>
                <a:ext uri="{FF2B5EF4-FFF2-40B4-BE49-F238E27FC236}">
                  <a16:creationId xmlns:a16="http://schemas.microsoft.com/office/drawing/2014/main" id="{13DBF55E-4316-4130-8509-000A75848929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431548" y="6097142"/>
              <a:ext cx="134697" cy="105266"/>
            </a:xfrm>
            <a:custGeom>
              <a:avLst/>
              <a:gdLst>
                <a:gd name="T0" fmla="*/ 28 w 41"/>
                <a:gd name="T1" fmla="*/ 2 h 35"/>
                <a:gd name="T2" fmla="*/ 40 w 41"/>
                <a:gd name="T3" fmla="*/ 21 h 35"/>
                <a:gd name="T4" fmla="*/ 28 w 41"/>
                <a:gd name="T5" fmla="*/ 2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35">
                  <a:moveTo>
                    <a:pt x="28" y="2"/>
                  </a:moveTo>
                  <a:cubicBezTo>
                    <a:pt x="37" y="0"/>
                    <a:pt x="41" y="13"/>
                    <a:pt x="40" y="21"/>
                  </a:cubicBezTo>
                  <a:cubicBezTo>
                    <a:pt x="22" y="35"/>
                    <a:pt x="0" y="10"/>
                    <a:pt x="28" y="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/>
            </a:p>
          </p:txBody>
        </p:sp>
        <p:sp>
          <p:nvSpPr>
            <p:cNvPr id="15" name="Freeform 78">
              <a:extLst>
                <a:ext uri="{FF2B5EF4-FFF2-40B4-BE49-F238E27FC236}">
                  <a16:creationId xmlns:a16="http://schemas.microsoft.com/office/drawing/2014/main" id="{0A049835-3F68-4F0C-B0F2-8073CEA10179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191926" y="6203957"/>
              <a:ext cx="147990" cy="75075"/>
            </a:xfrm>
            <a:custGeom>
              <a:avLst/>
              <a:gdLst>
                <a:gd name="T0" fmla="*/ 22 w 45"/>
                <a:gd name="T1" fmla="*/ 0 h 25"/>
                <a:gd name="T2" fmla="*/ 28 w 45"/>
                <a:gd name="T3" fmla="*/ 25 h 25"/>
                <a:gd name="T4" fmla="*/ 22 w 45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5" h="25">
                  <a:moveTo>
                    <a:pt x="22" y="0"/>
                  </a:moveTo>
                  <a:cubicBezTo>
                    <a:pt x="32" y="1"/>
                    <a:pt x="45" y="21"/>
                    <a:pt x="28" y="25"/>
                  </a:cubicBezTo>
                  <a:cubicBezTo>
                    <a:pt x="9" y="23"/>
                    <a:pt x="0" y="9"/>
                    <a:pt x="22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/>
            </a:p>
          </p:txBody>
        </p:sp>
        <p:sp>
          <p:nvSpPr>
            <p:cNvPr id="16" name="Freeform 79">
              <a:extLst>
                <a:ext uri="{FF2B5EF4-FFF2-40B4-BE49-F238E27FC236}">
                  <a16:creationId xmlns:a16="http://schemas.microsoft.com/office/drawing/2014/main" id="{17119157-3B0F-4A1B-8616-A940A1423996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204298" y="6435002"/>
              <a:ext cx="124063" cy="69362"/>
            </a:xfrm>
            <a:custGeom>
              <a:avLst/>
              <a:gdLst>
                <a:gd name="T0" fmla="*/ 20 w 38"/>
                <a:gd name="T1" fmla="*/ 0 h 23"/>
                <a:gd name="T2" fmla="*/ 20 w 38"/>
                <a:gd name="T3" fmla="*/ 22 h 23"/>
                <a:gd name="T4" fmla="*/ 20 w 38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" h="23">
                  <a:moveTo>
                    <a:pt x="20" y="0"/>
                  </a:moveTo>
                  <a:cubicBezTo>
                    <a:pt x="37" y="3"/>
                    <a:pt x="38" y="23"/>
                    <a:pt x="20" y="22"/>
                  </a:cubicBezTo>
                  <a:cubicBezTo>
                    <a:pt x="8" y="18"/>
                    <a:pt x="0" y="5"/>
                    <a:pt x="2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/>
            </a:p>
          </p:txBody>
        </p:sp>
        <p:sp>
          <p:nvSpPr>
            <p:cNvPr id="17" name="Freeform 80">
              <a:extLst>
                <a:ext uri="{FF2B5EF4-FFF2-40B4-BE49-F238E27FC236}">
                  <a16:creationId xmlns:a16="http://schemas.microsoft.com/office/drawing/2014/main" id="{B1CF3294-0C09-4E1B-B764-689B4EE66448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198957" y="6672797"/>
              <a:ext cx="124951" cy="66098"/>
            </a:xfrm>
            <a:custGeom>
              <a:avLst/>
              <a:gdLst>
                <a:gd name="T0" fmla="*/ 21 w 38"/>
                <a:gd name="T1" fmla="*/ 0 h 22"/>
                <a:gd name="T2" fmla="*/ 21 w 38"/>
                <a:gd name="T3" fmla="*/ 22 h 22"/>
                <a:gd name="T4" fmla="*/ 21 w 38"/>
                <a:gd name="T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" h="22">
                  <a:moveTo>
                    <a:pt x="21" y="0"/>
                  </a:moveTo>
                  <a:cubicBezTo>
                    <a:pt x="37" y="2"/>
                    <a:pt x="38" y="20"/>
                    <a:pt x="21" y="22"/>
                  </a:cubicBezTo>
                  <a:cubicBezTo>
                    <a:pt x="9" y="16"/>
                    <a:pt x="0" y="6"/>
                    <a:pt x="21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/>
            </a:p>
          </p:txBody>
        </p:sp>
        <p:sp>
          <p:nvSpPr>
            <p:cNvPr id="18" name="Freeform 84">
              <a:extLst>
                <a:ext uri="{FF2B5EF4-FFF2-40B4-BE49-F238E27FC236}">
                  <a16:creationId xmlns:a16="http://schemas.microsoft.com/office/drawing/2014/main" id="{AD859E92-38FE-4FFF-8965-BED875993930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173416" y="5999371"/>
              <a:ext cx="131153" cy="88130"/>
            </a:xfrm>
            <a:custGeom>
              <a:avLst/>
              <a:gdLst>
                <a:gd name="T0" fmla="*/ 18 w 40"/>
                <a:gd name="T1" fmla="*/ 1 h 29"/>
                <a:gd name="T2" fmla="*/ 6 w 40"/>
                <a:gd name="T3" fmla="*/ 20 h 29"/>
                <a:gd name="T4" fmla="*/ 18 w 40"/>
                <a:gd name="T5" fmla="*/ 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9">
                  <a:moveTo>
                    <a:pt x="18" y="1"/>
                  </a:moveTo>
                  <a:cubicBezTo>
                    <a:pt x="40" y="6"/>
                    <a:pt x="25" y="29"/>
                    <a:pt x="6" y="20"/>
                  </a:cubicBezTo>
                  <a:cubicBezTo>
                    <a:pt x="0" y="10"/>
                    <a:pt x="5" y="0"/>
                    <a:pt x="18" y="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/>
            </a:p>
          </p:txBody>
        </p:sp>
        <p:sp>
          <p:nvSpPr>
            <p:cNvPr id="19" name="Freeform 106">
              <a:extLst>
                <a:ext uri="{FF2B5EF4-FFF2-40B4-BE49-F238E27FC236}">
                  <a16:creationId xmlns:a16="http://schemas.microsoft.com/office/drawing/2014/main" id="{DF0403F2-C7FD-44AD-B416-E0BA169BE86F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0919084" y="6131740"/>
              <a:ext cx="134697" cy="97107"/>
            </a:xfrm>
            <a:custGeom>
              <a:avLst/>
              <a:gdLst>
                <a:gd name="T0" fmla="*/ 25 w 41"/>
                <a:gd name="T1" fmla="*/ 0 h 32"/>
                <a:gd name="T2" fmla="*/ 4 w 41"/>
                <a:gd name="T3" fmla="*/ 18 h 32"/>
                <a:gd name="T4" fmla="*/ 25 w 41"/>
                <a:gd name="T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32">
                  <a:moveTo>
                    <a:pt x="25" y="0"/>
                  </a:moveTo>
                  <a:cubicBezTo>
                    <a:pt x="41" y="13"/>
                    <a:pt x="15" y="32"/>
                    <a:pt x="4" y="18"/>
                  </a:cubicBezTo>
                  <a:cubicBezTo>
                    <a:pt x="0" y="5"/>
                    <a:pt x="15" y="0"/>
                    <a:pt x="25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/>
            </a:p>
          </p:txBody>
        </p:sp>
        <p:sp>
          <p:nvSpPr>
            <p:cNvPr id="20" name="Freeform 108">
              <a:extLst>
                <a:ext uri="{FF2B5EF4-FFF2-40B4-BE49-F238E27FC236}">
                  <a16:creationId xmlns:a16="http://schemas.microsoft.com/office/drawing/2014/main" id="{2A626C18-2159-4B04-9895-535E35EC6E5F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0916755" y="6681825"/>
              <a:ext cx="121406" cy="90579"/>
            </a:xfrm>
            <a:custGeom>
              <a:avLst/>
              <a:gdLst>
                <a:gd name="T0" fmla="*/ 26 w 37"/>
                <a:gd name="T1" fmla="*/ 1 h 30"/>
                <a:gd name="T2" fmla="*/ 35 w 37"/>
                <a:gd name="T3" fmla="*/ 21 h 30"/>
                <a:gd name="T4" fmla="*/ 26 w 37"/>
                <a:gd name="T5" fmla="*/ 1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30">
                  <a:moveTo>
                    <a:pt x="26" y="1"/>
                  </a:moveTo>
                  <a:cubicBezTo>
                    <a:pt x="35" y="0"/>
                    <a:pt x="37" y="13"/>
                    <a:pt x="35" y="21"/>
                  </a:cubicBezTo>
                  <a:cubicBezTo>
                    <a:pt x="14" y="30"/>
                    <a:pt x="0" y="8"/>
                    <a:pt x="26" y="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/>
            </a:p>
          </p:txBody>
        </p:sp>
        <p:sp>
          <p:nvSpPr>
            <p:cNvPr id="21" name="Freeform 112">
              <a:extLst>
                <a:ext uri="{FF2B5EF4-FFF2-40B4-BE49-F238E27FC236}">
                  <a16:creationId xmlns:a16="http://schemas.microsoft.com/office/drawing/2014/main" id="{7296D04E-D909-493D-9199-6CA9ED5B2206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0907510" y="6392991"/>
              <a:ext cx="117860" cy="81603"/>
            </a:xfrm>
            <a:custGeom>
              <a:avLst/>
              <a:gdLst>
                <a:gd name="T0" fmla="*/ 19 w 36"/>
                <a:gd name="T1" fmla="*/ 1 h 27"/>
                <a:gd name="T2" fmla="*/ 21 w 36"/>
                <a:gd name="T3" fmla="*/ 27 h 27"/>
                <a:gd name="T4" fmla="*/ 19 w 36"/>
                <a:gd name="T5" fmla="*/ 1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6" h="27">
                  <a:moveTo>
                    <a:pt x="19" y="1"/>
                  </a:moveTo>
                  <a:cubicBezTo>
                    <a:pt x="31" y="1"/>
                    <a:pt x="36" y="24"/>
                    <a:pt x="21" y="27"/>
                  </a:cubicBezTo>
                  <a:cubicBezTo>
                    <a:pt x="1" y="27"/>
                    <a:pt x="0" y="0"/>
                    <a:pt x="19" y="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/>
            </a:p>
          </p:txBody>
        </p:sp>
        <p:sp>
          <p:nvSpPr>
            <p:cNvPr id="22" name="Freeform 130">
              <a:extLst>
                <a:ext uri="{FF2B5EF4-FFF2-40B4-BE49-F238E27FC236}">
                  <a16:creationId xmlns:a16="http://schemas.microsoft.com/office/drawing/2014/main" id="{394F5747-D8F6-44B2-9AC8-9864187DC089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0651885" y="6069097"/>
              <a:ext cx="157737" cy="81603"/>
            </a:xfrm>
            <a:custGeom>
              <a:avLst/>
              <a:gdLst>
                <a:gd name="T0" fmla="*/ 31 w 48"/>
                <a:gd name="T1" fmla="*/ 0 h 27"/>
                <a:gd name="T2" fmla="*/ 18 w 48"/>
                <a:gd name="T3" fmla="*/ 24 h 27"/>
                <a:gd name="T4" fmla="*/ 31 w 48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8" h="27">
                  <a:moveTo>
                    <a:pt x="31" y="0"/>
                  </a:moveTo>
                  <a:cubicBezTo>
                    <a:pt x="48" y="10"/>
                    <a:pt x="32" y="27"/>
                    <a:pt x="18" y="24"/>
                  </a:cubicBezTo>
                  <a:cubicBezTo>
                    <a:pt x="0" y="14"/>
                    <a:pt x="18" y="0"/>
                    <a:pt x="31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/>
            </a:p>
          </p:txBody>
        </p:sp>
        <p:sp>
          <p:nvSpPr>
            <p:cNvPr id="23" name="Freeform 131">
              <a:extLst>
                <a:ext uri="{FF2B5EF4-FFF2-40B4-BE49-F238E27FC236}">
                  <a16:creationId xmlns:a16="http://schemas.microsoft.com/office/drawing/2014/main" id="{FE2CCD5C-CFB1-4010-A228-2D859FAC8777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0665559" y="6540784"/>
              <a:ext cx="117860" cy="87315"/>
            </a:xfrm>
            <a:custGeom>
              <a:avLst/>
              <a:gdLst>
                <a:gd name="T0" fmla="*/ 15 w 36"/>
                <a:gd name="T1" fmla="*/ 0 h 29"/>
                <a:gd name="T2" fmla="*/ 25 w 36"/>
                <a:gd name="T3" fmla="*/ 15 h 29"/>
                <a:gd name="T4" fmla="*/ 13 w 36"/>
                <a:gd name="T5" fmla="*/ 21 h 29"/>
                <a:gd name="T6" fmla="*/ 15 w 36"/>
                <a:gd name="T7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29">
                  <a:moveTo>
                    <a:pt x="15" y="0"/>
                  </a:moveTo>
                  <a:cubicBezTo>
                    <a:pt x="21" y="0"/>
                    <a:pt x="36" y="13"/>
                    <a:pt x="25" y="15"/>
                  </a:cubicBezTo>
                  <a:cubicBezTo>
                    <a:pt x="20" y="19"/>
                    <a:pt x="20" y="22"/>
                    <a:pt x="13" y="21"/>
                  </a:cubicBezTo>
                  <a:cubicBezTo>
                    <a:pt x="0" y="29"/>
                    <a:pt x="0" y="0"/>
                    <a:pt x="15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/>
            </a:p>
          </p:txBody>
        </p:sp>
        <p:sp>
          <p:nvSpPr>
            <p:cNvPr id="24" name="Freeform 135">
              <a:extLst>
                <a:ext uri="{FF2B5EF4-FFF2-40B4-BE49-F238E27FC236}">
                  <a16:creationId xmlns:a16="http://schemas.microsoft.com/office/drawing/2014/main" id="{BEF9457E-9151-4FA8-ADC4-4AAE6D21C707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0652898" y="6311126"/>
              <a:ext cx="128495" cy="84051"/>
            </a:xfrm>
            <a:custGeom>
              <a:avLst/>
              <a:gdLst>
                <a:gd name="T0" fmla="*/ 21 w 39"/>
                <a:gd name="T1" fmla="*/ 0 h 28"/>
                <a:gd name="T2" fmla="*/ 6 w 39"/>
                <a:gd name="T3" fmla="*/ 20 h 28"/>
                <a:gd name="T4" fmla="*/ 21 w 39"/>
                <a:gd name="T5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8">
                  <a:moveTo>
                    <a:pt x="21" y="0"/>
                  </a:moveTo>
                  <a:cubicBezTo>
                    <a:pt x="39" y="12"/>
                    <a:pt x="22" y="28"/>
                    <a:pt x="6" y="20"/>
                  </a:cubicBezTo>
                  <a:cubicBezTo>
                    <a:pt x="0" y="7"/>
                    <a:pt x="7" y="0"/>
                    <a:pt x="21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/>
            </a:p>
          </p:txBody>
        </p:sp>
        <p:sp>
          <p:nvSpPr>
            <p:cNvPr id="25" name="Freeform 141">
              <a:extLst>
                <a:ext uri="{FF2B5EF4-FFF2-40B4-BE49-F238E27FC236}">
                  <a16:creationId xmlns:a16="http://schemas.microsoft.com/office/drawing/2014/main" id="{561C3C12-8E03-4A05-98BD-4C3AD5488F86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0626608" y="6667071"/>
              <a:ext cx="163941" cy="163205"/>
            </a:xfrm>
            <a:custGeom>
              <a:avLst/>
              <a:gdLst>
                <a:gd name="T0" fmla="*/ 37 w 50"/>
                <a:gd name="T1" fmla="*/ 3 h 54"/>
                <a:gd name="T2" fmla="*/ 42 w 50"/>
                <a:gd name="T3" fmla="*/ 17 h 54"/>
                <a:gd name="T4" fmla="*/ 37 w 50"/>
                <a:gd name="T5" fmla="*/ 3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0" h="54">
                  <a:moveTo>
                    <a:pt x="37" y="3"/>
                  </a:moveTo>
                  <a:cubicBezTo>
                    <a:pt x="50" y="3"/>
                    <a:pt x="36" y="13"/>
                    <a:pt x="42" y="17"/>
                  </a:cubicBezTo>
                  <a:cubicBezTo>
                    <a:pt x="35" y="54"/>
                    <a:pt x="0" y="0"/>
                    <a:pt x="37" y="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/>
            </a:p>
          </p:txBody>
        </p:sp>
        <p:sp>
          <p:nvSpPr>
            <p:cNvPr id="26" name="Freeform 15">
              <a:extLst>
                <a:ext uri="{FF2B5EF4-FFF2-40B4-BE49-F238E27FC236}">
                  <a16:creationId xmlns:a16="http://schemas.microsoft.com/office/drawing/2014/main" id="{D2D5AFD6-D471-4AC9-99D6-97D0DCF3F63E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0462341" y="6394037"/>
              <a:ext cx="121406" cy="72626"/>
            </a:xfrm>
            <a:custGeom>
              <a:avLst/>
              <a:gdLst>
                <a:gd name="T0" fmla="*/ 16 w 37"/>
                <a:gd name="T1" fmla="*/ 0 h 24"/>
                <a:gd name="T2" fmla="*/ 11 w 37"/>
                <a:gd name="T3" fmla="*/ 24 h 24"/>
                <a:gd name="T4" fmla="*/ 16 w 37"/>
                <a:gd name="T5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24">
                  <a:moveTo>
                    <a:pt x="16" y="0"/>
                  </a:moveTo>
                  <a:cubicBezTo>
                    <a:pt x="37" y="6"/>
                    <a:pt x="30" y="20"/>
                    <a:pt x="11" y="24"/>
                  </a:cubicBezTo>
                  <a:cubicBezTo>
                    <a:pt x="0" y="17"/>
                    <a:pt x="5" y="3"/>
                    <a:pt x="16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/>
            </a:p>
          </p:txBody>
        </p:sp>
        <p:sp>
          <p:nvSpPr>
            <p:cNvPr id="27" name="Freeform 18">
              <a:extLst>
                <a:ext uri="{FF2B5EF4-FFF2-40B4-BE49-F238E27FC236}">
                  <a16:creationId xmlns:a16="http://schemas.microsoft.com/office/drawing/2014/main" id="{E6785A63-6A81-4104-BD99-97943831FC2A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0441934" y="6124863"/>
              <a:ext cx="138242" cy="78339"/>
            </a:xfrm>
            <a:custGeom>
              <a:avLst/>
              <a:gdLst>
                <a:gd name="T0" fmla="*/ 6 w 42"/>
                <a:gd name="T1" fmla="*/ 6 h 26"/>
                <a:gd name="T2" fmla="*/ 21 w 42"/>
                <a:gd name="T3" fmla="*/ 26 h 26"/>
                <a:gd name="T4" fmla="*/ 6 w 42"/>
                <a:gd name="T5" fmla="*/ 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26">
                  <a:moveTo>
                    <a:pt x="6" y="6"/>
                  </a:moveTo>
                  <a:cubicBezTo>
                    <a:pt x="25" y="0"/>
                    <a:pt x="42" y="17"/>
                    <a:pt x="21" y="26"/>
                  </a:cubicBezTo>
                  <a:cubicBezTo>
                    <a:pt x="9" y="26"/>
                    <a:pt x="0" y="16"/>
                    <a:pt x="6" y="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/>
            </a:p>
          </p:txBody>
        </p:sp>
        <p:sp>
          <p:nvSpPr>
            <p:cNvPr id="28" name="Freeform 23">
              <a:extLst>
                <a:ext uri="{FF2B5EF4-FFF2-40B4-BE49-F238E27FC236}">
                  <a16:creationId xmlns:a16="http://schemas.microsoft.com/office/drawing/2014/main" id="{E7258CDB-C3A6-43C7-A852-BDD055C77160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0423462" y="6639005"/>
              <a:ext cx="134697" cy="81603"/>
            </a:xfrm>
            <a:custGeom>
              <a:avLst/>
              <a:gdLst>
                <a:gd name="T0" fmla="*/ 19 w 41"/>
                <a:gd name="T1" fmla="*/ 0 h 27"/>
                <a:gd name="T2" fmla="*/ 8 w 41"/>
                <a:gd name="T3" fmla="*/ 20 h 27"/>
                <a:gd name="T4" fmla="*/ 19 w 41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27">
                  <a:moveTo>
                    <a:pt x="19" y="0"/>
                  </a:moveTo>
                  <a:cubicBezTo>
                    <a:pt x="41" y="10"/>
                    <a:pt x="28" y="27"/>
                    <a:pt x="8" y="20"/>
                  </a:cubicBezTo>
                  <a:cubicBezTo>
                    <a:pt x="0" y="8"/>
                    <a:pt x="7" y="2"/>
                    <a:pt x="1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/>
            </a:p>
          </p:txBody>
        </p:sp>
        <p:sp>
          <p:nvSpPr>
            <p:cNvPr id="29" name="Freeform 43">
              <a:extLst>
                <a:ext uri="{FF2B5EF4-FFF2-40B4-BE49-F238E27FC236}">
                  <a16:creationId xmlns:a16="http://schemas.microsoft.com/office/drawing/2014/main" id="{D7DBBC3B-CB15-497C-BE0E-6486992A1356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0177488" y="6588213"/>
              <a:ext cx="143559" cy="75075"/>
            </a:xfrm>
            <a:custGeom>
              <a:avLst/>
              <a:gdLst>
                <a:gd name="T0" fmla="*/ 28 w 44"/>
                <a:gd name="T1" fmla="*/ 0 h 25"/>
                <a:gd name="T2" fmla="*/ 25 w 44"/>
                <a:gd name="T3" fmla="*/ 25 h 25"/>
                <a:gd name="T4" fmla="*/ 28 w 44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25">
                  <a:moveTo>
                    <a:pt x="28" y="0"/>
                  </a:moveTo>
                  <a:cubicBezTo>
                    <a:pt x="44" y="2"/>
                    <a:pt x="38" y="22"/>
                    <a:pt x="25" y="25"/>
                  </a:cubicBezTo>
                  <a:cubicBezTo>
                    <a:pt x="0" y="25"/>
                    <a:pt x="9" y="5"/>
                    <a:pt x="28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/>
            </a:p>
          </p:txBody>
        </p:sp>
        <p:sp>
          <p:nvSpPr>
            <p:cNvPr id="30" name="Freeform 51">
              <a:extLst>
                <a:ext uri="{FF2B5EF4-FFF2-40B4-BE49-F238E27FC236}">
                  <a16:creationId xmlns:a16="http://schemas.microsoft.com/office/drawing/2014/main" id="{FF2BF67E-1A36-4EAD-AB19-D01498E26A0D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0150457" y="6742629"/>
              <a:ext cx="115202" cy="90579"/>
            </a:xfrm>
            <a:custGeom>
              <a:avLst/>
              <a:gdLst>
                <a:gd name="T0" fmla="*/ 19 w 35"/>
                <a:gd name="T1" fmla="*/ 0 h 30"/>
                <a:gd name="T2" fmla="*/ 33 w 35"/>
                <a:gd name="T3" fmla="*/ 15 h 30"/>
                <a:gd name="T4" fmla="*/ 25 w 35"/>
                <a:gd name="T5" fmla="*/ 19 h 30"/>
                <a:gd name="T6" fmla="*/ 19 w 35"/>
                <a:gd name="T7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5" h="30">
                  <a:moveTo>
                    <a:pt x="19" y="0"/>
                  </a:moveTo>
                  <a:cubicBezTo>
                    <a:pt x="26" y="0"/>
                    <a:pt x="35" y="8"/>
                    <a:pt x="33" y="15"/>
                  </a:cubicBezTo>
                  <a:cubicBezTo>
                    <a:pt x="30" y="12"/>
                    <a:pt x="27" y="17"/>
                    <a:pt x="25" y="19"/>
                  </a:cubicBezTo>
                  <a:cubicBezTo>
                    <a:pt x="7" y="30"/>
                    <a:pt x="0" y="5"/>
                    <a:pt x="1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/>
            </a:p>
          </p:txBody>
        </p:sp>
        <p:sp>
          <p:nvSpPr>
            <p:cNvPr id="31" name="Freeform 52">
              <a:extLst>
                <a:ext uri="{FF2B5EF4-FFF2-40B4-BE49-F238E27FC236}">
                  <a16:creationId xmlns:a16="http://schemas.microsoft.com/office/drawing/2014/main" id="{6E72A3EF-D427-45D1-B3B0-F59B554EA3DE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0147462" y="6178198"/>
              <a:ext cx="118747" cy="81603"/>
            </a:xfrm>
            <a:custGeom>
              <a:avLst/>
              <a:gdLst>
                <a:gd name="T0" fmla="*/ 21 w 36"/>
                <a:gd name="T1" fmla="*/ 0 h 27"/>
                <a:gd name="T2" fmla="*/ 22 w 36"/>
                <a:gd name="T3" fmla="*/ 27 h 27"/>
                <a:gd name="T4" fmla="*/ 21 w 36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6" h="27">
                  <a:moveTo>
                    <a:pt x="21" y="0"/>
                  </a:moveTo>
                  <a:cubicBezTo>
                    <a:pt x="33" y="3"/>
                    <a:pt x="36" y="23"/>
                    <a:pt x="22" y="27"/>
                  </a:cubicBezTo>
                  <a:cubicBezTo>
                    <a:pt x="3" y="25"/>
                    <a:pt x="0" y="1"/>
                    <a:pt x="21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/>
            </a:p>
          </p:txBody>
        </p:sp>
        <p:sp>
          <p:nvSpPr>
            <p:cNvPr id="32" name="Freeform 54">
              <a:extLst>
                <a:ext uri="{FF2B5EF4-FFF2-40B4-BE49-F238E27FC236}">
                  <a16:creationId xmlns:a16="http://schemas.microsoft.com/office/drawing/2014/main" id="{39D3ED2E-1D96-4E26-B6AF-5AF3CC27B6DF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0124390" y="6341826"/>
              <a:ext cx="134697" cy="105266"/>
            </a:xfrm>
            <a:custGeom>
              <a:avLst/>
              <a:gdLst>
                <a:gd name="T0" fmla="*/ 28 w 41"/>
                <a:gd name="T1" fmla="*/ 2 h 35"/>
                <a:gd name="T2" fmla="*/ 40 w 41"/>
                <a:gd name="T3" fmla="*/ 21 h 35"/>
                <a:gd name="T4" fmla="*/ 28 w 41"/>
                <a:gd name="T5" fmla="*/ 2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35">
                  <a:moveTo>
                    <a:pt x="28" y="2"/>
                  </a:moveTo>
                  <a:cubicBezTo>
                    <a:pt x="37" y="0"/>
                    <a:pt x="41" y="13"/>
                    <a:pt x="40" y="21"/>
                  </a:cubicBezTo>
                  <a:cubicBezTo>
                    <a:pt x="22" y="35"/>
                    <a:pt x="0" y="10"/>
                    <a:pt x="28" y="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/>
            </a:p>
          </p:txBody>
        </p:sp>
        <p:sp>
          <p:nvSpPr>
            <p:cNvPr id="33" name="Freeform 59">
              <a:extLst>
                <a:ext uri="{FF2B5EF4-FFF2-40B4-BE49-F238E27FC236}">
                  <a16:creationId xmlns:a16="http://schemas.microsoft.com/office/drawing/2014/main" id="{6F013E1C-5D56-47F7-8C38-D84C78FFF00D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0175095" y="5993860"/>
              <a:ext cx="124063" cy="78339"/>
            </a:xfrm>
            <a:custGeom>
              <a:avLst/>
              <a:gdLst>
                <a:gd name="T0" fmla="*/ 22 w 38"/>
                <a:gd name="T1" fmla="*/ 0 h 26"/>
                <a:gd name="T2" fmla="*/ 18 w 38"/>
                <a:gd name="T3" fmla="*/ 26 h 26"/>
                <a:gd name="T4" fmla="*/ 22 w 38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" h="26">
                  <a:moveTo>
                    <a:pt x="22" y="0"/>
                  </a:moveTo>
                  <a:cubicBezTo>
                    <a:pt x="38" y="3"/>
                    <a:pt x="33" y="25"/>
                    <a:pt x="18" y="26"/>
                  </a:cubicBezTo>
                  <a:cubicBezTo>
                    <a:pt x="0" y="20"/>
                    <a:pt x="6" y="3"/>
                    <a:pt x="22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/>
            </a:p>
          </p:txBody>
        </p:sp>
        <p:sp>
          <p:nvSpPr>
            <p:cNvPr id="34" name="Freeform 43">
              <a:extLst>
                <a:ext uri="{FF2B5EF4-FFF2-40B4-BE49-F238E27FC236}">
                  <a16:creationId xmlns:a16="http://schemas.microsoft.com/office/drawing/2014/main" id="{A63B31AB-8A80-4C48-BF41-BBFED58DA08E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497414" y="470376"/>
              <a:ext cx="143559" cy="75075"/>
            </a:xfrm>
            <a:custGeom>
              <a:avLst/>
              <a:gdLst>
                <a:gd name="T0" fmla="*/ 28 w 44"/>
                <a:gd name="T1" fmla="*/ 0 h 25"/>
                <a:gd name="T2" fmla="*/ 25 w 44"/>
                <a:gd name="T3" fmla="*/ 25 h 25"/>
                <a:gd name="T4" fmla="*/ 28 w 44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25">
                  <a:moveTo>
                    <a:pt x="28" y="0"/>
                  </a:moveTo>
                  <a:cubicBezTo>
                    <a:pt x="44" y="2"/>
                    <a:pt x="38" y="22"/>
                    <a:pt x="25" y="25"/>
                  </a:cubicBezTo>
                  <a:cubicBezTo>
                    <a:pt x="0" y="25"/>
                    <a:pt x="9" y="5"/>
                    <a:pt x="28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/>
            </a:p>
          </p:txBody>
        </p:sp>
        <p:sp>
          <p:nvSpPr>
            <p:cNvPr id="35" name="Freeform 51">
              <a:extLst>
                <a:ext uri="{FF2B5EF4-FFF2-40B4-BE49-F238E27FC236}">
                  <a16:creationId xmlns:a16="http://schemas.microsoft.com/office/drawing/2014/main" id="{F2303979-CD15-4C6D-BAFC-9CD8DAB9504E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503840" y="667329"/>
              <a:ext cx="115202" cy="90579"/>
            </a:xfrm>
            <a:custGeom>
              <a:avLst/>
              <a:gdLst>
                <a:gd name="T0" fmla="*/ 19 w 35"/>
                <a:gd name="T1" fmla="*/ 0 h 30"/>
                <a:gd name="T2" fmla="*/ 33 w 35"/>
                <a:gd name="T3" fmla="*/ 15 h 30"/>
                <a:gd name="T4" fmla="*/ 25 w 35"/>
                <a:gd name="T5" fmla="*/ 19 h 30"/>
                <a:gd name="T6" fmla="*/ 19 w 35"/>
                <a:gd name="T7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5" h="30">
                  <a:moveTo>
                    <a:pt x="19" y="0"/>
                  </a:moveTo>
                  <a:cubicBezTo>
                    <a:pt x="26" y="0"/>
                    <a:pt x="35" y="8"/>
                    <a:pt x="33" y="15"/>
                  </a:cubicBezTo>
                  <a:cubicBezTo>
                    <a:pt x="30" y="12"/>
                    <a:pt x="27" y="17"/>
                    <a:pt x="25" y="19"/>
                  </a:cubicBezTo>
                  <a:cubicBezTo>
                    <a:pt x="7" y="30"/>
                    <a:pt x="0" y="5"/>
                    <a:pt x="1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/>
            </a:p>
          </p:txBody>
        </p:sp>
        <p:sp>
          <p:nvSpPr>
            <p:cNvPr id="36" name="Freeform 52">
              <a:extLst>
                <a:ext uri="{FF2B5EF4-FFF2-40B4-BE49-F238E27FC236}">
                  <a16:creationId xmlns:a16="http://schemas.microsoft.com/office/drawing/2014/main" id="{B2B55E86-B889-4D61-9888-DE924D041919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467388" y="60361"/>
              <a:ext cx="118747" cy="81603"/>
            </a:xfrm>
            <a:custGeom>
              <a:avLst/>
              <a:gdLst>
                <a:gd name="T0" fmla="*/ 21 w 36"/>
                <a:gd name="T1" fmla="*/ 0 h 27"/>
                <a:gd name="T2" fmla="*/ 22 w 36"/>
                <a:gd name="T3" fmla="*/ 27 h 27"/>
                <a:gd name="T4" fmla="*/ 21 w 36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6" h="27">
                  <a:moveTo>
                    <a:pt x="21" y="0"/>
                  </a:moveTo>
                  <a:cubicBezTo>
                    <a:pt x="33" y="3"/>
                    <a:pt x="36" y="23"/>
                    <a:pt x="22" y="27"/>
                  </a:cubicBezTo>
                  <a:cubicBezTo>
                    <a:pt x="3" y="25"/>
                    <a:pt x="0" y="1"/>
                    <a:pt x="21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/>
            </a:p>
          </p:txBody>
        </p:sp>
        <p:sp>
          <p:nvSpPr>
            <p:cNvPr id="37" name="Freeform 53">
              <a:extLst>
                <a:ext uri="{FF2B5EF4-FFF2-40B4-BE49-F238E27FC236}">
                  <a16:creationId xmlns:a16="http://schemas.microsoft.com/office/drawing/2014/main" id="{C253DC5C-644E-416C-B057-F196C74F0D92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458469" y="863565"/>
              <a:ext cx="127608" cy="79154"/>
            </a:xfrm>
            <a:custGeom>
              <a:avLst/>
              <a:gdLst>
                <a:gd name="T0" fmla="*/ 24 w 39"/>
                <a:gd name="T1" fmla="*/ 0 h 26"/>
                <a:gd name="T2" fmla="*/ 20 w 39"/>
                <a:gd name="T3" fmla="*/ 26 h 26"/>
                <a:gd name="T4" fmla="*/ 24 w 39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6">
                  <a:moveTo>
                    <a:pt x="24" y="0"/>
                  </a:moveTo>
                  <a:cubicBezTo>
                    <a:pt x="39" y="3"/>
                    <a:pt x="36" y="26"/>
                    <a:pt x="20" y="26"/>
                  </a:cubicBezTo>
                  <a:cubicBezTo>
                    <a:pt x="0" y="18"/>
                    <a:pt x="3" y="3"/>
                    <a:pt x="24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/>
            </a:p>
          </p:txBody>
        </p:sp>
        <p:sp>
          <p:nvSpPr>
            <p:cNvPr id="38" name="Freeform 54">
              <a:extLst>
                <a:ext uri="{FF2B5EF4-FFF2-40B4-BE49-F238E27FC236}">
                  <a16:creationId xmlns:a16="http://schemas.microsoft.com/office/drawing/2014/main" id="{E4DC6E6B-5667-4918-9478-4E83A4F9C82C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444316" y="223989"/>
              <a:ext cx="134697" cy="105266"/>
            </a:xfrm>
            <a:custGeom>
              <a:avLst/>
              <a:gdLst>
                <a:gd name="T0" fmla="*/ 28 w 41"/>
                <a:gd name="T1" fmla="*/ 2 h 35"/>
                <a:gd name="T2" fmla="*/ 40 w 41"/>
                <a:gd name="T3" fmla="*/ 21 h 35"/>
                <a:gd name="T4" fmla="*/ 28 w 41"/>
                <a:gd name="T5" fmla="*/ 2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35">
                  <a:moveTo>
                    <a:pt x="28" y="2"/>
                  </a:moveTo>
                  <a:cubicBezTo>
                    <a:pt x="37" y="0"/>
                    <a:pt x="41" y="13"/>
                    <a:pt x="40" y="21"/>
                  </a:cubicBezTo>
                  <a:cubicBezTo>
                    <a:pt x="22" y="35"/>
                    <a:pt x="0" y="10"/>
                    <a:pt x="28" y="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/>
            </a:p>
          </p:txBody>
        </p:sp>
        <p:sp>
          <p:nvSpPr>
            <p:cNvPr id="39" name="Freeform 78">
              <a:extLst>
                <a:ext uri="{FF2B5EF4-FFF2-40B4-BE49-F238E27FC236}">
                  <a16:creationId xmlns:a16="http://schemas.microsoft.com/office/drawing/2014/main" id="{06A8BF47-1C87-4FEC-92CA-FEEC55833C98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178114" y="330804"/>
              <a:ext cx="147990" cy="75075"/>
            </a:xfrm>
            <a:custGeom>
              <a:avLst/>
              <a:gdLst>
                <a:gd name="T0" fmla="*/ 22 w 45"/>
                <a:gd name="T1" fmla="*/ 0 h 25"/>
                <a:gd name="T2" fmla="*/ 28 w 45"/>
                <a:gd name="T3" fmla="*/ 25 h 25"/>
                <a:gd name="T4" fmla="*/ 22 w 45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5" h="25">
                  <a:moveTo>
                    <a:pt x="22" y="0"/>
                  </a:moveTo>
                  <a:cubicBezTo>
                    <a:pt x="32" y="1"/>
                    <a:pt x="45" y="21"/>
                    <a:pt x="28" y="25"/>
                  </a:cubicBezTo>
                  <a:cubicBezTo>
                    <a:pt x="9" y="23"/>
                    <a:pt x="0" y="9"/>
                    <a:pt x="22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/>
            </a:p>
          </p:txBody>
        </p:sp>
        <p:sp>
          <p:nvSpPr>
            <p:cNvPr id="40" name="Freeform 79">
              <a:extLst>
                <a:ext uri="{FF2B5EF4-FFF2-40B4-BE49-F238E27FC236}">
                  <a16:creationId xmlns:a16="http://schemas.microsoft.com/office/drawing/2014/main" id="{9874260D-C6F8-40EB-B706-13291A1B30B4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190486" y="561849"/>
              <a:ext cx="124063" cy="69362"/>
            </a:xfrm>
            <a:custGeom>
              <a:avLst/>
              <a:gdLst>
                <a:gd name="T0" fmla="*/ 20 w 38"/>
                <a:gd name="T1" fmla="*/ 0 h 23"/>
                <a:gd name="T2" fmla="*/ 20 w 38"/>
                <a:gd name="T3" fmla="*/ 22 h 23"/>
                <a:gd name="T4" fmla="*/ 20 w 38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" h="23">
                  <a:moveTo>
                    <a:pt x="20" y="0"/>
                  </a:moveTo>
                  <a:cubicBezTo>
                    <a:pt x="37" y="3"/>
                    <a:pt x="38" y="23"/>
                    <a:pt x="20" y="22"/>
                  </a:cubicBezTo>
                  <a:cubicBezTo>
                    <a:pt x="8" y="18"/>
                    <a:pt x="0" y="5"/>
                    <a:pt x="2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/>
            </a:p>
          </p:txBody>
        </p:sp>
        <p:sp>
          <p:nvSpPr>
            <p:cNvPr id="41" name="Freeform 80">
              <a:extLst>
                <a:ext uri="{FF2B5EF4-FFF2-40B4-BE49-F238E27FC236}">
                  <a16:creationId xmlns:a16="http://schemas.microsoft.com/office/drawing/2014/main" id="{550496D6-2C45-4A43-8DF0-0B5E45680D8C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185145" y="721953"/>
              <a:ext cx="124951" cy="66098"/>
            </a:xfrm>
            <a:custGeom>
              <a:avLst/>
              <a:gdLst>
                <a:gd name="T0" fmla="*/ 21 w 38"/>
                <a:gd name="T1" fmla="*/ 0 h 22"/>
                <a:gd name="T2" fmla="*/ 21 w 38"/>
                <a:gd name="T3" fmla="*/ 22 h 22"/>
                <a:gd name="T4" fmla="*/ 21 w 38"/>
                <a:gd name="T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" h="22">
                  <a:moveTo>
                    <a:pt x="21" y="0"/>
                  </a:moveTo>
                  <a:cubicBezTo>
                    <a:pt x="37" y="2"/>
                    <a:pt x="38" y="20"/>
                    <a:pt x="21" y="22"/>
                  </a:cubicBezTo>
                  <a:cubicBezTo>
                    <a:pt x="9" y="16"/>
                    <a:pt x="0" y="6"/>
                    <a:pt x="21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/>
            </a:p>
          </p:txBody>
        </p:sp>
        <p:sp>
          <p:nvSpPr>
            <p:cNvPr id="42" name="Freeform 84">
              <a:extLst>
                <a:ext uri="{FF2B5EF4-FFF2-40B4-BE49-F238E27FC236}">
                  <a16:creationId xmlns:a16="http://schemas.microsoft.com/office/drawing/2014/main" id="{EFE36D66-1CEA-45B9-98E5-9F3A1859D08F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159604" y="126218"/>
              <a:ext cx="131153" cy="88130"/>
            </a:xfrm>
            <a:custGeom>
              <a:avLst/>
              <a:gdLst>
                <a:gd name="T0" fmla="*/ 18 w 40"/>
                <a:gd name="T1" fmla="*/ 1 h 29"/>
                <a:gd name="T2" fmla="*/ 6 w 40"/>
                <a:gd name="T3" fmla="*/ 20 h 29"/>
                <a:gd name="T4" fmla="*/ 18 w 40"/>
                <a:gd name="T5" fmla="*/ 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9">
                  <a:moveTo>
                    <a:pt x="18" y="1"/>
                  </a:moveTo>
                  <a:cubicBezTo>
                    <a:pt x="40" y="6"/>
                    <a:pt x="25" y="29"/>
                    <a:pt x="6" y="20"/>
                  </a:cubicBezTo>
                  <a:cubicBezTo>
                    <a:pt x="0" y="10"/>
                    <a:pt x="5" y="0"/>
                    <a:pt x="18" y="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/>
            </a:p>
          </p:txBody>
        </p:sp>
        <p:sp>
          <p:nvSpPr>
            <p:cNvPr id="43" name="Freeform 106">
              <a:extLst>
                <a:ext uri="{FF2B5EF4-FFF2-40B4-BE49-F238E27FC236}">
                  <a16:creationId xmlns:a16="http://schemas.microsoft.com/office/drawing/2014/main" id="{4A213AD7-05AF-4C95-B9B2-C1AA559ED7E9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0905272" y="240659"/>
              <a:ext cx="134697" cy="97107"/>
            </a:xfrm>
            <a:custGeom>
              <a:avLst/>
              <a:gdLst>
                <a:gd name="T0" fmla="*/ 25 w 41"/>
                <a:gd name="T1" fmla="*/ 0 h 32"/>
                <a:gd name="T2" fmla="*/ 4 w 41"/>
                <a:gd name="T3" fmla="*/ 18 h 32"/>
                <a:gd name="T4" fmla="*/ 25 w 41"/>
                <a:gd name="T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32">
                  <a:moveTo>
                    <a:pt x="25" y="0"/>
                  </a:moveTo>
                  <a:cubicBezTo>
                    <a:pt x="41" y="13"/>
                    <a:pt x="15" y="32"/>
                    <a:pt x="4" y="18"/>
                  </a:cubicBezTo>
                  <a:cubicBezTo>
                    <a:pt x="0" y="5"/>
                    <a:pt x="15" y="0"/>
                    <a:pt x="25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/>
            </a:p>
          </p:txBody>
        </p:sp>
        <p:sp>
          <p:nvSpPr>
            <p:cNvPr id="44" name="Freeform 108">
              <a:extLst>
                <a:ext uri="{FF2B5EF4-FFF2-40B4-BE49-F238E27FC236}">
                  <a16:creationId xmlns:a16="http://schemas.microsoft.com/office/drawing/2014/main" id="{6C1E728A-3C2B-40E2-91CD-79AF91196AE9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0902943" y="808672"/>
              <a:ext cx="121406" cy="90579"/>
            </a:xfrm>
            <a:custGeom>
              <a:avLst/>
              <a:gdLst>
                <a:gd name="T0" fmla="*/ 26 w 37"/>
                <a:gd name="T1" fmla="*/ 1 h 30"/>
                <a:gd name="T2" fmla="*/ 35 w 37"/>
                <a:gd name="T3" fmla="*/ 21 h 30"/>
                <a:gd name="T4" fmla="*/ 26 w 37"/>
                <a:gd name="T5" fmla="*/ 1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30">
                  <a:moveTo>
                    <a:pt x="26" y="1"/>
                  </a:moveTo>
                  <a:cubicBezTo>
                    <a:pt x="35" y="0"/>
                    <a:pt x="37" y="13"/>
                    <a:pt x="35" y="21"/>
                  </a:cubicBezTo>
                  <a:cubicBezTo>
                    <a:pt x="14" y="30"/>
                    <a:pt x="0" y="8"/>
                    <a:pt x="26" y="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/>
            </a:p>
          </p:txBody>
        </p:sp>
        <p:sp>
          <p:nvSpPr>
            <p:cNvPr id="45" name="Freeform 110">
              <a:extLst>
                <a:ext uri="{FF2B5EF4-FFF2-40B4-BE49-F238E27FC236}">
                  <a16:creationId xmlns:a16="http://schemas.microsoft.com/office/drawing/2014/main" id="{22928ABB-57A8-4A66-AD5E-634886342B8C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0882996" y="-7175"/>
              <a:ext cx="127608" cy="114243"/>
            </a:xfrm>
            <a:custGeom>
              <a:avLst/>
              <a:gdLst>
                <a:gd name="T0" fmla="*/ 21 w 39"/>
                <a:gd name="T1" fmla="*/ 1 h 38"/>
                <a:gd name="T2" fmla="*/ 39 w 39"/>
                <a:gd name="T3" fmla="*/ 18 h 38"/>
                <a:gd name="T4" fmla="*/ 21 w 39"/>
                <a:gd name="T5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38">
                  <a:moveTo>
                    <a:pt x="21" y="1"/>
                  </a:moveTo>
                  <a:cubicBezTo>
                    <a:pt x="35" y="0"/>
                    <a:pt x="38" y="8"/>
                    <a:pt x="39" y="18"/>
                  </a:cubicBezTo>
                  <a:cubicBezTo>
                    <a:pt x="25" y="38"/>
                    <a:pt x="0" y="13"/>
                    <a:pt x="21" y="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/>
            </a:p>
          </p:txBody>
        </p:sp>
        <p:sp>
          <p:nvSpPr>
            <p:cNvPr id="46" name="Freeform 112">
              <a:extLst>
                <a:ext uri="{FF2B5EF4-FFF2-40B4-BE49-F238E27FC236}">
                  <a16:creationId xmlns:a16="http://schemas.microsoft.com/office/drawing/2014/main" id="{C966BF91-EDAC-4C69-A029-99AA54486634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0893698" y="519838"/>
              <a:ext cx="117860" cy="81603"/>
            </a:xfrm>
            <a:custGeom>
              <a:avLst/>
              <a:gdLst>
                <a:gd name="T0" fmla="*/ 19 w 36"/>
                <a:gd name="T1" fmla="*/ 1 h 27"/>
                <a:gd name="T2" fmla="*/ 21 w 36"/>
                <a:gd name="T3" fmla="*/ 27 h 27"/>
                <a:gd name="T4" fmla="*/ 19 w 36"/>
                <a:gd name="T5" fmla="*/ 1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6" h="27">
                  <a:moveTo>
                    <a:pt x="19" y="1"/>
                  </a:moveTo>
                  <a:cubicBezTo>
                    <a:pt x="31" y="1"/>
                    <a:pt x="36" y="24"/>
                    <a:pt x="21" y="27"/>
                  </a:cubicBezTo>
                  <a:cubicBezTo>
                    <a:pt x="1" y="27"/>
                    <a:pt x="0" y="0"/>
                    <a:pt x="19" y="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/>
            </a:p>
          </p:txBody>
        </p:sp>
        <p:sp>
          <p:nvSpPr>
            <p:cNvPr id="47" name="Freeform 130">
              <a:extLst>
                <a:ext uri="{FF2B5EF4-FFF2-40B4-BE49-F238E27FC236}">
                  <a16:creationId xmlns:a16="http://schemas.microsoft.com/office/drawing/2014/main" id="{23601912-1BF2-4BC0-A252-29528671B567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0637929" y="112644"/>
              <a:ext cx="157737" cy="81603"/>
            </a:xfrm>
            <a:custGeom>
              <a:avLst/>
              <a:gdLst>
                <a:gd name="T0" fmla="*/ 31 w 48"/>
                <a:gd name="T1" fmla="*/ 0 h 27"/>
                <a:gd name="T2" fmla="*/ 18 w 48"/>
                <a:gd name="T3" fmla="*/ 24 h 27"/>
                <a:gd name="T4" fmla="*/ 31 w 48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8" h="27">
                  <a:moveTo>
                    <a:pt x="31" y="0"/>
                  </a:moveTo>
                  <a:cubicBezTo>
                    <a:pt x="48" y="10"/>
                    <a:pt x="32" y="27"/>
                    <a:pt x="18" y="24"/>
                  </a:cubicBezTo>
                  <a:cubicBezTo>
                    <a:pt x="0" y="14"/>
                    <a:pt x="18" y="0"/>
                    <a:pt x="31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/>
            </a:p>
          </p:txBody>
        </p:sp>
        <p:sp>
          <p:nvSpPr>
            <p:cNvPr id="48" name="Freeform 131">
              <a:extLst>
                <a:ext uri="{FF2B5EF4-FFF2-40B4-BE49-F238E27FC236}">
                  <a16:creationId xmlns:a16="http://schemas.microsoft.com/office/drawing/2014/main" id="{AAD5EAAE-89BA-4D32-8640-977EF3D10B63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0651747" y="667631"/>
              <a:ext cx="117860" cy="87315"/>
            </a:xfrm>
            <a:custGeom>
              <a:avLst/>
              <a:gdLst>
                <a:gd name="T0" fmla="*/ 15 w 36"/>
                <a:gd name="T1" fmla="*/ 0 h 29"/>
                <a:gd name="T2" fmla="*/ 25 w 36"/>
                <a:gd name="T3" fmla="*/ 15 h 29"/>
                <a:gd name="T4" fmla="*/ 13 w 36"/>
                <a:gd name="T5" fmla="*/ 21 h 29"/>
                <a:gd name="T6" fmla="*/ 15 w 36"/>
                <a:gd name="T7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29">
                  <a:moveTo>
                    <a:pt x="15" y="0"/>
                  </a:moveTo>
                  <a:cubicBezTo>
                    <a:pt x="21" y="0"/>
                    <a:pt x="36" y="13"/>
                    <a:pt x="25" y="15"/>
                  </a:cubicBezTo>
                  <a:cubicBezTo>
                    <a:pt x="20" y="19"/>
                    <a:pt x="20" y="22"/>
                    <a:pt x="13" y="21"/>
                  </a:cubicBezTo>
                  <a:cubicBezTo>
                    <a:pt x="0" y="29"/>
                    <a:pt x="0" y="0"/>
                    <a:pt x="15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/>
            </a:p>
          </p:txBody>
        </p:sp>
        <p:sp>
          <p:nvSpPr>
            <p:cNvPr id="49" name="Freeform 135">
              <a:extLst>
                <a:ext uri="{FF2B5EF4-FFF2-40B4-BE49-F238E27FC236}">
                  <a16:creationId xmlns:a16="http://schemas.microsoft.com/office/drawing/2014/main" id="{9CDF0FC6-A428-47C5-BDD6-22DF5EBD5200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0639086" y="437973"/>
              <a:ext cx="128495" cy="84051"/>
            </a:xfrm>
            <a:custGeom>
              <a:avLst/>
              <a:gdLst>
                <a:gd name="T0" fmla="*/ 21 w 39"/>
                <a:gd name="T1" fmla="*/ 0 h 28"/>
                <a:gd name="T2" fmla="*/ 6 w 39"/>
                <a:gd name="T3" fmla="*/ 20 h 28"/>
                <a:gd name="T4" fmla="*/ 21 w 39"/>
                <a:gd name="T5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8">
                  <a:moveTo>
                    <a:pt x="21" y="0"/>
                  </a:moveTo>
                  <a:cubicBezTo>
                    <a:pt x="39" y="12"/>
                    <a:pt x="22" y="28"/>
                    <a:pt x="6" y="20"/>
                  </a:cubicBezTo>
                  <a:cubicBezTo>
                    <a:pt x="0" y="7"/>
                    <a:pt x="7" y="0"/>
                    <a:pt x="21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/>
            </a:p>
          </p:txBody>
        </p:sp>
        <p:sp>
          <p:nvSpPr>
            <p:cNvPr id="50" name="Freeform 141">
              <a:extLst>
                <a:ext uri="{FF2B5EF4-FFF2-40B4-BE49-F238E27FC236}">
                  <a16:creationId xmlns:a16="http://schemas.microsoft.com/office/drawing/2014/main" id="{325BB5CF-624F-44D9-ACD6-72125469B606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0587436" y="840570"/>
              <a:ext cx="163941" cy="163205"/>
            </a:xfrm>
            <a:custGeom>
              <a:avLst/>
              <a:gdLst>
                <a:gd name="T0" fmla="*/ 37 w 50"/>
                <a:gd name="T1" fmla="*/ 3 h 54"/>
                <a:gd name="T2" fmla="*/ 42 w 50"/>
                <a:gd name="T3" fmla="*/ 17 h 54"/>
                <a:gd name="T4" fmla="*/ 37 w 50"/>
                <a:gd name="T5" fmla="*/ 3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0" h="54">
                  <a:moveTo>
                    <a:pt x="37" y="3"/>
                  </a:moveTo>
                  <a:cubicBezTo>
                    <a:pt x="50" y="3"/>
                    <a:pt x="36" y="13"/>
                    <a:pt x="42" y="17"/>
                  </a:cubicBezTo>
                  <a:cubicBezTo>
                    <a:pt x="35" y="54"/>
                    <a:pt x="0" y="0"/>
                    <a:pt x="37" y="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/>
            </a:p>
          </p:txBody>
        </p:sp>
        <p:sp>
          <p:nvSpPr>
            <p:cNvPr id="51" name="Freeform 10">
              <a:extLst>
                <a:ext uri="{FF2B5EF4-FFF2-40B4-BE49-F238E27FC236}">
                  <a16:creationId xmlns:a16="http://schemas.microsoft.com/office/drawing/2014/main" id="{C4ABCC3A-26DC-4480-9CEE-2A763AA9D262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0424494" y="51581"/>
              <a:ext cx="138242" cy="88130"/>
            </a:xfrm>
            <a:custGeom>
              <a:avLst/>
              <a:gdLst>
                <a:gd name="T0" fmla="*/ 22 w 42"/>
                <a:gd name="T1" fmla="*/ 0 h 29"/>
                <a:gd name="T2" fmla="*/ 14 w 42"/>
                <a:gd name="T3" fmla="*/ 25 h 29"/>
                <a:gd name="T4" fmla="*/ 22 w 42"/>
                <a:gd name="T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29">
                  <a:moveTo>
                    <a:pt x="22" y="0"/>
                  </a:moveTo>
                  <a:cubicBezTo>
                    <a:pt x="42" y="7"/>
                    <a:pt x="28" y="29"/>
                    <a:pt x="14" y="25"/>
                  </a:cubicBezTo>
                  <a:cubicBezTo>
                    <a:pt x="0" y="18"/>
                    <a:pt x="8" y="1"/>
                    <a:pt x="22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/>
            </a:p>
          </p:txBody>
        </p:sp>
        <p:sp>
          <p:nvSpPr>
            <p:cNvPr id="52" name="Freeform 15">
              <a:extLst>
                <a:ext uri="{FF2B5EF4-FFF2-40B4-BE49-F238E27FC236}">
                  <a16:creationId xmlns:a16="http://schemas.microsoft.com/office/drawing/2014/main" id="{0352700C-F9FE-4C2D-B23C-096237282FF0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0428424" y="565778"/>
              <a:ext cx="121406" cy="72626"/>
            </a:xfrm>
            <a:custGeom>
              <a:avLst/>
              <a:gdLst>
                <a:gd name="T0" fmla="*/ 16 w 37"/>
                <a:gd name="T1" fmla="*/ 0 h 24"/>
                <a:gd name="T2" fmla="*/ 11 w 37"/>
                <a:gd name="T3" fmla="*/ 24 h 24"/>
                <a:gd name="T4" fmla="*/ 16 w 37"/>
                <a:gd name="T5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24">
                  <a:moveTo>
                    <a:pt x="16" y="0"/>
                  </a:moveTo>
                  <a:cubicBezTo>
                    <a:pt x="37" y="6"/>
                    <a:pt x="30" y="20"/>
                    <a:pt x="11" y="24"/>
                  </a:cubicBezTo>
                  <a:cubicBezTo>
                    <a:pt x="0" y="17"/>
                    <a:pt x="5" y="3"/>
                    <a:pt x="16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/>
            </a:p>
          </p:txBody>
        </p:sp>
        <p:sp>
          <p:nvSpPr>
            <p:cNvPr id="53" name="Freeform 18">
              <a:extLst>
                <a:ext uri="{FF2B5EF4-FFF2-40B4-BE49-F238E27FC236}">
                  <a16:creationId xmlns:a16="http://schemas.microsoft.com/office/drawing/2014/main" id="{2ED504E5-9AF0-4036-B0BB-99FF23260849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0431838" y="309035"/>
              <a:ext cx="138242" cy="78339"/>
            </a:xfrm>
            <a:custGeom>
              <a:avLst/>
              <a:gdLst>
                <a:gd name="T0" fmla="*/ 6 w 42"/>
                <a:gd name="T1" fmla="*/ 6 h 26"/>
                <a:gd name="T2" fmla="*/ 21 w 42"/>
                <a:gd name="T3" fmla="*/ 26 h 26"/>
                <a:gd name="T4" fmla="*/ 6 w 42"/>
                <a:gd name="T5" fmla="*/ 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26">
                  <a:moveTo>
                    <a:pt x="6" y="6"/>
                  </a:moveTo>
                  <a:cubicBezTo>
                    <a:pt x="25" y="0"/>
                    <a:pt x="42" y="17"/>
                    <a:pt x="21" y="26"/>
                  </a:cubicBezTo>
                  <a:cubicBezTo>
                    <a:pt x="9" y="26"/>
                    <a:pt x="0" y="16"/>
                    <a:pt x="6" y="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/>
            </a:p>
          </p:txBody>
        </p:sp>
        <p:sp>
          <p:nvSpPr>
            <p:cNvPr id="54" name="Freeform 22">
              <a:extLst>
                <a:ext uri="{FF2B5EF4-FFF2-40B4-BE49-F238E27FC236}">
                  <a16:creationId xmlns:a16="http://schemas.microsoft.com/office/drawing/2014/main" id="{986B0724-79F4-4CBA-BC58-EC447C9FBA65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163668" y="855426"/>
              <a:ext cx="150648" cy="99554"/>
            </a:xfrm>
            <a:custGeom>
              <a:avLst/>
              <a:gdLst>
                <a:gd name="T0" fmla="*/ 26 w 46"/>
                <a:gd name="T1" fmla="*/ 0 h 33"/>
                <a:gd name="T2" fmla="*/ 38 w 46"/>
                <a:gd name="T3" fmla="*/ 22 h 33"/>
                <a:gd name="T4" fmla="*/ 26 w 46"/>
                <a:gd name="T5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6" h="33">
                  <a:moveTo>
                    <a:pt x="26" y="0"/>
                  </a:moveTo>
                  <a:cubicBezTo>
                    <a:pt x="29" y="0"/>
                    <a:pt x="46" y="16"/>
                    <a:pt x="38" y="22"/>
                  </a:cubicBezTo>
                  <a:cubicBezTo>
                    <a:pt x="16" y="33"/>
                    <a:pt x="0" y="5"/>
                    <a:pt x="26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/>
            </a:p>
          </p:txBody>
        </p:sp>
        <p:sp>
          <p:nvSpPr>
            <p:cNvPr id="55" name="Freeform 23">
              <a:extLst>
                <a:ext uri="{FF2B5EF4-FFF2-40B4-BE49-F238E27FC236}">
                  <a16:creationId xmlns:a16="http://schemas.microsoft.com/office/drawing/2014/main" id="{8D5E705F-EB17-4D40-B7DA-0F5409509715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0389545" y="810746"/>
              <a:ext cx="134697" cy="81603"/>
            </a:xfrm>
            <a:custGeom>
              <a:avLst/>
              <a:gdLst>
                <a:gd name="T0" fmla="*/ 19 w 41"/>
                <a:gd name="T1" fmla="*/ 0 h 27"/>
                <a:gd name="T2" fmla="*/ 8 w 41"/>
                <a:gd name="T3" fmla="*/ 20 h 27"/>
                <a:gd name="T4" fmla="*/ 19 w 41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27">
                  <a:moveTo>
                    <a:pt x="19" y="0"/>
                  </a:moveTo>
                  <a:cubicBezTo>
                    <a:pt x="41" y="10"/>
                    <a:pt x="28" y="27"/>
                    <a:pt x="8" y="20"/>
                  </a:cubicBezTo>
                  <a:cubicBezTo>
                    <a:pt x="0" y="8"/>
                    <a:pt x="7" y="2"/>
                    <a:pt x="1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/>
            </a:p>
          </p:txBody>
        </p:sp>
        <p:sp>
          <p:nvSpPr>
            <p:cNvPr id="56" name="Freeform 30">
              <a:extLst>
                <a:ext uri="{FF2B5EF4-FFF2-40B4-BE49-F238E27FC236}">
                  <a16:creationId xmlns:a16="http://schemas.microsoft.com/office/drawing/2014/main" id="{FF1444DD-54A9-42B9-8024-D1B7DEA3974C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0429579" y="1052065"/>
              <a:ext cx="9748" cy="5712"/>
            </a:xfrm>
            <a:custGeom>
              <a:avLst/>
              <a:gdLst>
                <a:gd name="T0" fmla="*/ 1 w 3"/>
                <a:gd name="T1" fmla="*/ 0 h 2"/>
                <a:gd name="T2" fmla="*/ 2 w 3"/>
                <a:gd name="T3" fmla="*/ 2 h 2"/>
                <a:gd name="T4" fmla="*/ 1 w 3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2">
                  <a:moveTo>
                    <a:pt x="1" y="0"/>
                  </a:moveTo>
                  <a:cubicBezTo>
                    <a:pt x="2" y="1"/>
                    <a:pt x="3" y="2"/>
                    <a:pt x="2" y="2"/>
                  </a:cubicBezTo>
                  <a:cubicBezTo>
                    <a:pt x="1" y="2"/>
                    <a:pt x="0" y="1"/>
                    <a:pt x="1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/>
            </a:p>
          </p:txBody>
        </p:sp>
        <p:sp>
          <p:nvSpPr>
            <p:cNvPr id="57" name="Freeform 43">
              <a:extLst>
                <a:ext uri="{FF2B5EF4-FFF2-40B4-BE49-F238E27FC236}">
                  <a16:creationId xmlns:a16="http://schemas.microsoft.com/office/drawing/2014/main" id="{FBD34575-F789-4BA8-915B-32F913ED36E5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0143571" y="759954"/>
              <a:ext cx="143559" cy="75075"/>
            </a:xfrm>
            <a:custGeom>
              <a:avLst/>
              <a:gdLst>
                <a:gd name="T0" fmla="*/ 28 w 44"/>
                <a:gd name="T1" fmla="*/ 0 h 25"/>
                <a:gd name="T2" fmla="*/ 25 w 44"/>
                <a:gd name="T3" fmla="*/ 25 h 25"/>
                <a:gd name="T4" fmla="*/ 28 w 44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25">
                  <a:moveTo>
                    <a:pt x="28" y="0"/>
                  </a:moveTo>
                  <a:cubicBezTo>
                    <a:pt x="44" y="2"/>
                    <a:pt x="38" y="22"/>
                    <a:pt x="25" y="25"/>
                  </a:cubicBezTo>
                  <a:cubicBezTo>
                    <a:pt x="0" y="25"/>
                    <a:pt x="9" y="5"/>
                    <a:pt x="28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/>
            </a:p>
          </p:txBody>
        </p:sp>
        <p:sp>
          <p:nvSpPr>
            <p:cNvPr id="58" name="Freeform 51">
              <a:extLst>
                <a:ext uri="{FF2B5EF4-FFF2-40B4-BE49-F238E27FC236}">
                  <a16:creationId xmlns:a16="http://schemas.microsoft.com/office/drawing/2014/main" id="{2CEFBA56-2208-4F00-BF8E-9EF70BE8C7D6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0116540" y="914370"/>
              <a:ext cx="115202" cy="90579"/>
            </a:xfrm>
            <a:custGeom>
              <a:avLst/>
              <a:gdLst>
                <a:gd name="T0" fmla="*/ 19 w 35"/>
                <a:gd name="T1" fmla="*/ 0 h 30"/>
                <a:gd name="T2" fmla="*/ 33 w 35"/>
                <a:gd name="T3" fmla="*/ 15 h 30"/>
                <a:gd name="T4" fmla="*/ 25 w 35"/>
                <a:gd name="T5" fmla="*/ 19 h 30"/>
                <a:gd name="T6" fmla="*/ 19 w 35"/>
                <a:gd name="T7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5" h="30">
                  <a:moveTo>
                    <a:pt x="19" y="0"/>
                  </a:moveTo>
                  <a:cubicBezTo>
                    <a:pt x="26" y="0"/>
                    <a:pt x="35" y="8"/>
                    <a:pt x="33" y="15"/>
                  </a:cubicBezTo>
                  <a:cubicBezTo>
                    <a:pt x="30" y="12"/>
                    <a:pt x="27" y="17"/>
                    <a:pt x="25" y="19"/>
                  </a:cubicBezTo>
                  <a:cubicBezTo>
                    <a:pt x="7" y="30"/>
                    <a:pt x="0" y="5"/>
                    <a:pt x="1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/>
            </a:p>
          </p:txBody>
        </p:sp>
        <p:sp>
          <p:nvSpPr>
            <p:cNvPr id="59" name="Freeform 52">
              <a:extLst>
                <a:ext uri="{FF2B5EF4-FFF2-40B4-BE49-F238E27FC236}">
                  <a16:creationId xmlns:a16="http://schemas.microsoft.com/office/drawing/2014/main" id="{67849914-3894-4BA1-85D3-305DE5E2AFB9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0113545" y="349939"/>
              <a:ext cx="118747" cy="81603"/>
            </a:xfrm>
            <a:custGeom>
              <a:avLst/>
              <a:gdLst>
                <a:gd name="T0" fmla="*/ 21 w 36"/>
                <a:gd name="T1" fmla="*/ 0 h 27"/>
                <a:gd name="T2" fmla="*/ 22 w 36"/>
                <a:gd name="T3" fmla="*/ 27 h 27"/>
                <a:gd name="T4" fmla="*/ 21 w 36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6" h="27">
                  <a:moveTo>
                    <a:pt x="21" y="0"/>
                  </a:moveTo>
                  <a:cubicBezTo>
                    <a:pt x="33" y="3"/>
                    <a:pt x="36" y="23"/>
                    <a:pt x="22" y="27"/>
                  </a:cubicBezTo>
                  <a:cubicBezTo>
                    <a:pt x="3" y="25"/>
                    <a:pt x="0" y="1"/>
                    <a:pt x="21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/>
            </a:p>
          </p:txBody>
        </p:sp>
        <p:sp>
          <p:nvSpPr>
            <p:cNvPr id="60" name="Freeform 54">
              <a:extLst>
                <a:ext uri="{FF2B5EF4-FFF2-40B4-BE49-F238E27FC236}">
                  <a16:creationId xmlns:a16="http://schemas.microsoft.com/office/drawing/2014/main" id="{3DE89564-D336-4D56-A86E-4A2FB2F4FB55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0090473" y="513567"/>
              <a:ext cx="134697" cy="105266"/>
            </a:xfrm>
            <a:custGeom>
              <a:avLst/>
              <a:gdLst>
                <a:gd name="T0" fmla="*/ 28 w 41"/>
                <a:gd name="T1" fmla="*/ 2 h 35"/>
                <a:gd name="T2" fmla="*/ 40 w 41"/>
                <a:gd name="T3" fmla="*/ 21 h 35"/>
                <a:gd name="T4" fmla="*/ 28 w 41"/>
                <a:gd name="T5" fmla="*/ 2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35">
                  <a:moveTo>
                    <a:pt x="28" y="2"/>
                  </a:moveTo>
                  <a:cubicBezTo>
                    <a:pt x="37" y="0"/>
                    <a:pt x="41" y="13"/>
                    <a:pt x="40" y="21"/>
                  </a:cubicBezTo>
                  <a:cubicBezTo>
                    <a:pt x="22" y="35"/>
                    <a:pt x="0" y="10"/>
                    <a:pt x="28" y="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/>
            </a:p>
          </p:txBody>
        </p:sp>
        <p:sp>
          <p:nvSpPr>
            <p:cNvPr id="61" name="Freeform 59">
              <a:extLst>
                <a:ext uri="{FF2B5EF4-FFF2-40B4-BE49-F238E27FC236}">
                  <a16:creationId xmlns:a16="http://schemas.microsoft.com/office/drawing/2014/main" id="{B569DA39-9CEB-41AE-A539-7B18FEE73886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0094459" y="118508"/>
              <a:ext cx="124063" cy="78339"/>
            </a:xfrm>
            <a:custGeom>
              <a:avLst/>
              <a:gdLst>
                <a:gd name="T0" fmla="*/ 22 w 38"/>
                <a:gd name="T1" fmla="*/ 0 h 26"/>
                <a:gd name="T2" fmla="*/ 18 w 38"/>
                <a:gd name="T3" fmla="*/ 26 h 26"/>
                <a:gd name="T4" fmla="*/ 22 w 38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" h="26">
                  <a:moveTo>
                    <a:pt x="22" y="0"/>
                  </a:moveTo>
                  <a:cubicBezTo>
                    <a:pt x="38" y="3"/>
                    <a:pt x="33" y="25"/>
                    <a:pt x="18" y="26"/>
                  </a:cubicBezTo>
                  <a:cubicBezTo>
                    <a:pt x="0" y="20"/>
                    <a:pt x="6" y="3"/>
                    <a:pt x="22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/>
            </a:p>
          </p:txBody>
        </p:sp>
      </p:grpSp>
      <p:sp>
        <p:nvSpPr>
          <p:cNvPr id="5" name="Title 4">
            <a:extLst>
              <a:ext uri="{FF2B5EF4-FFF2-40B4-BE49-F238E27FC236}">
                <a16:creationId xmlns:a16="http://schemas.microsoft.com/office/drawing/2014/main" id="{71F74030-69CF-4EAB-9EC5-82FC12709CA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792224" y="1170432"/>
            <a:ext cx="7379208" cy="1033272"/>
          </a:xfrm>
        </p:spPr>
        <p:txBody>
          <a:bodyPr rtlCol="0"/>
          <a:lstStyle>
            <a:lvl1pPr>
              <a:defRPr/>
            </a:lvl1pPr>
          </a:lstStyle>
          <a:p>
            <a:pPr rtl="0"/>
            <a:r>
              <a:rPr lang="en-GB" noProof="0"/>
              <a:t>Click to add title</a:t>
            </a:r>
          </a:p>
        </p:txBody>
      </p:sp>
      <p:sp>
        <p:nvSpPr>
          <p:cNvPr id="65" name="Footer Placeholder 64">
            <a:extLst>
              <a:ext uri="{FF2B5EF4-FFF2-40B4-BE49-F238E27FC236}">
                <a16:creationId xmlns:a16="http://schemas.microsoft.com/office/drawing/2014/main" id="{1E4324C4-02DD-45CF-A0CC-6BC85688523C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pPr rtl="0"/>
            <a:r>
              <a:rPr lang="en-GB" noProof="0"/>
              <a:t>Sample footer text</a:t>
            </a:r>
          </a:p>
        </p:txBody>
      </p:sp>
      <p:sp>
        <p:nvSpPr>
          <p:cNvPr id="8" name="Content Placeholder 8">
            <a:extLst>
              <a:ext uri="{FF2B5EF4-FFF2-40B4-BE49-F238E27FC236}">
                <a16:creationId xmlns:a16="http://schemas.microsoft.com/office/drawing/2014/main" id="{234DDF01-7F76-4E40-86D9-0A50259A698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90700" y="2431099"/>
            <a:ext cx="7263653" cy="3055301"/>
          </a:xfrm>
        </p:spPr>
        <p:txBody>
          <a:bodyPr rtlCol="0"/>
          <a:lstStyle>
            <a:lvl1pPr marL="0" indent="0">
              <a:buNone/>
              <a:defRPr/>
            </a:lvl1pPr>
          </a:lstStyle>
          <a:p>
            <a:pPr lvl="0" rtl="0"/>
            <a:r>
              <a:rPr lang="en-US" noProof="0"/>
              <a:t>Click to edit Master text styles</a:t>
            </a:r>
          </a:p>
        </p:txBody>
      </p:sp>
      <p:sp>
        <p:nvSpPr>
          <p:cNvPr id="68" name="Picture Placeholder 67">
            <a:extLst>
              <a:ext uri="{FF2B5EF4-FFF2-40B4-BE49-F238E27FC236}">
                <a16:creationId xmlns:a16="http://schemas.microsoft.com/office/drawing/2014/main" id="{FCDC1764-DEC9-4035-A2C5-0C09508B3DE3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9546336" y="877824"/>
            <a:ext cx="2651760" cy="1709928"/>
          </a:xfrm>
          <a:solidFill>
            <a:schemeClr val="accent5">
              <a:lumMod val="60000"/>
              <a:lumOff val="40000"/>
            </a:schemeClr>
          </a:solidFill>
        </p:spPr>
        <p:txBody>
          <a:bodyPr rtlCol="0"/>
          <a:lstStyle/>
          <a:p>
            <a:pPr rtl="0"/>
            <a:r>
              <a:rPr lang="en-US" noProof="0"/>
              <a:t>Click icon to add picture</a:t>
            </a:r>
            <a:endParaRPr lang="en-GB" noProof="0"/>
          </a:p>
        </p:txBody>
      </p:sp>
      <p:sp>
        <p:nvSpPr>
          <p:cNvPr id="69" name="Picture Placeholder 67">
            <a:extLst>
              <a:ext uri="{FF2B5EF4-FFF2-40B4-BE49-F238E27FC236}">
                <a16:creationId xmlns:a16="http://schemas.microsoft.com/office/drawing/2014/main" id="{A2E558D0-CC16-4BD9-A3FE-1961704A5B22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9546336" y="2587752"/>
            <a:ext cx="2651760" cy="1709928"/>
          </a:xfrm>
          <a:solidFill>
            <a:schemeClr val="accent5">
              <a:lumMod val="60000"/>
              <a:lumOff val="40000"/>
            </a:schemeClr>
          </a:solidFill>
        </p:spPr>
        <p:txBody>
          <a:bodyPr rtlCol="0"/>
          <a:lstStyle/>
          <a:p>
            <a:pPr rtl="0"/>
            <a:r>
              <a:rPr lang="en-US" noProof="0"/>
              <a:t>Click icon to add picture</a:t>
            </a:r>
            <a:endParaRPr lang="en-GB" noProof="0"/>
          </a:p>
        </p:txBody>
      </p:sp>
      <p:sp>
        <p:nvSpPr>
          <p:cNvPr id="70" name="Picture Placeholder 67">
            <a:extLst>
              <a:ext uri="{FF2B5EF4-FFF2-40B4-BE49-F238E27FC236}">
                <a16:creationId xmlns:a16="http://schemas.microsoft.com/office/drawing/2014/main" id="{E11518C0-04A6-4D92-93DB-92B17FC3AE50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9546336" y="4279392"/>
            <a:ext cx="2651760" cy="1709928"/>
          </a:xfrm>
          <a:solidFill>
            <a:schemeClr val="accent5">
              <a:lumMod val="60000"/>
              <a:lumOff val="40000"/>
            </a:schemeClr>
          </a:solidFill>
        </p:spPr>
        <p:txBody>
          <a:bodyPr rtlCol="0"/>
          <a:lstStyle/>
          <a:p>
            <a:pPr rtl="0"/>
            <a:r>
              <a:rPr lang="en-US" noProof="0"/>
              <a:t>Click icon to add picture</a:t>
            </a:r>
            <a:endParaRPr lang="en-GB" noProof="0"/>
          </a:p>
        </p:txBody>
      </p:sp>
      <p:sp>
        <p:nvSpPr>
          <p:cNvPr id="64" name="Date Placeholder 63">
            <a:extLst>
              <a:ext uri="{FF2B5EF4-FFF2-40B4-BE49-F238E27FC236}">
                <a16:creationId xmlns:a16="http://schemas.microsoft.com/office/drawing/2014/main" id="{F8ECD487-3BB5-4CD7-ACBE-C3B1BC1E3CBE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 rtlCol="0"/>
          <a:lstStyle/>
          <a:p>
            <a:pPr rtl="0"/>
            <a:r>
              <a:rPr lang="en-GB" noProof="0"/>
              <a:t>20XX</a:t>
            </a:r>
          </a:p>
        </p:txBody>
      </p:sp>
      <p:sp>
        <p:nvSpPr>
          <p:cNvPr id="67" name="Slide Number Placeholder 66">
            <a:extLst>
              <a:ext uri="{FF2B5EF4-FFF2-40B4-BE49-F238E27FC236}">
                <a16:creationId xmlns:a16="http://schemas.microsoft.com/office/drawing/2014/main" id="{D5F488D4-536C-4055-B918-2653E532AB6D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 rtlCol="0"/>
          <a:lstStyle/>
          <a:p>
            <a:pPr rtl="0"/>
            <a:fld id="{4C8B8A27-DF03-4546-BA93-21C967D57E5C}" type="slidenum">
              <a:rPr lang="en-GB" noProof="0" smtClean="0"/>
              <a:pPr/>
              <a:t>‹#›</a:t>
            </a:fld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13123185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Section Brea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243A0422-A670-4040-98AE-4D1B7C96A9D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-18980" y="4519947"/>
            <a:ext cx="12208582" cy="2335657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 noProof="0"/>
          </a:p>
        </p:txBody>
      </p:sp>
      <p:sp>
        <p:nvSpPr>
          <p:cNvPr id="110" name="Title 109">
            <a:extLst>
              <a:ext uri="{FF2B5EF4-FFF2-40B4-BE49-F238E27FC236}">
                <a16:creationId xmlns:a16="http://schemas.microsoft.com/office/drawing/2014/main" id="{045DFF27-9F42-4923-B93C-EFA3F265CA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66544" y="4937760"/>
            <a:ext cx="8028432" cy="886968"/>
          </a:xfrm>
        </p:spPr>
        <p:txBody>
          <a:bodyPr rtlCol="0"/>
          <a:lstStyle>
            <a:lvl1pPr algn="ctr">
              <a:defRPr/>
            </a:lvl1pPr>
          </a:lstStyle>
          <a:p>
            <a:pPr rtl="0"/>
            <a:r>
              <a:rPr lang="en-US" noProof="0"/>
              <a:t>Click to edit Master title style</a:t>
            </a:r>
            <a:endParaRPr lang="en-GB" noProof="0"/>
          </a:p>
        </p:txBody>
      </p:sp>
      <p:sp>
        <p:nvSpPr>
          <p:cNvPr id="8" name="Subtitle 7">
            <a:extLst>
              <a:ext uri="{FF2B5EF4-FFF2-40B4-BE49-F238E27FC236}">
                <a16:creationId xmlns:a16="http://schemas.microsoft.com/office/drawing/2014/main" id="{1D000A06-6386-433E-8A60-8E2EFF7CFC4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780983" y="5945844"/>
            <a:ext cx="6396471" cy="509627"/>
          </a:xfrm>
        </p:spPr>
        <p:txBody>
          <a:bodyPr rtlCol="0">
            <a:normAutofit/>
          </a:bodyPr>
          <a:lstStyle>
            <a:lvl1pPr marL="0" indent="0" algn="ctr">
              <a:buNone/>
              <a:defRPr/>
            </a:lvl1pPr>
          </a:lstStyle>
          <a:p>
            <a:pPr rtl="0"/>
            <a:r>
              <a:rPr lang="en-US" sz="1200" noProof="0"/>
              <a:t>Click to edit Master subtitle style</a:t>
            </a:r>
            <a:endParaRPr lang="en-GB" sz="1200" noProof="0"/>
          </a:p>
        </p:txBody>
      </p:sp>
      <p:sp>
        <p:nvSpPr>
          <p:cNvPr id="111" name="Picture Placeholder 110">
            <a:extLst>
              <a:ext uri="{FF2B5EF4-FFF2-40B4-BE49-F238E27FC236}">
                <a16:creationId xmlns:a16="http://schemas.microsoft.com/office/drawing/2014/main" id="{178EE221-77B8-41FB-B374-344A7EA0FD6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-4352" y="8"/>
            <a:ext cx="12200723" cy="4502143"/>
          </a:xfrm>
          <a:custGeom>
            <a:avLst/>
            <a:gdLst>
              <a:gd name="connsiteX0" fmla="*/ 8875203 w 12200723"/>
              <a:gd name="connsiteY0" fmla="*/ 4400923 h 4502143"/>
              <a:gd name="connsiteX1" fmla="*/ 8828070 w 12200723"/>
              <a:gd name="connsiteY1" fmla="*/ 4409968 h 4502143"/>
              <a:gd name="connsiteX2" fmla="*/ 8864137 w 12200723"/>
              <a:gd name="connsiteY2" fmla="*/ 4458463 h 4502143"/>
              <a:gd name="connsiteX3" fmla="*/ 8875203 w 12200723"/>
              <a:gd name="connsiteY3" fmla="*/ 4400923 h 4502143"/>
              <a:gd name="connsiteX4" fmla="*/ 11795738 w 12200723"/>
              <a:gd name="connsiteY4" fmla="*/ 4399338 h 4502143"/>
              <a:gd name="connsiteX5" fmla="*/ 11750375 w 12200723"/>
              <a:gd name="connsiteY5" fmla="*/ 4405203 h 4502143"/>
              <a:gd name="connsiteX6" fmla="*/ 11792973 w 12200723"/>
              <a:gd name="connsiteY6" fmla="*/ 4465747 h 4502143"/>
              <a:gd name="connsiteX7" fmla="*/ 11795738 w 12200723"/>
              <a:gd name="connsiteY7" fmla="*/ 4399338 h 4502143"/>
              <a:gd name="connsiteX8" fmla="*/ 8107154 w 12200723"/>
              <a:gd name="connsiteY8" fmla="*/ 4396155 h 4502143"/>
              <a:gd name="connsiteX9" fmla="*/ 8099300 w 12200723"/>
              <a:gd name="connsiteY9" fmla="*/ 4463696 h 4502143"/>
              <a:gd name="connsiteX10" fmla="*/ 8145294 w 12200723"/>
              <a:gd name="connsiteY10" fmla="*/ 4400658 h 4502143"/>
              <a:gd name="connsiteX11" fmla="*/ 8107154 w 12200723"/>
              <a:gd name="connsiteY11" fmla="*/ 4396155 h 4502143"/>
              <a:gd name="connsiteX12" fmla="*/ 9086273 w 12200723"/>
              <a:gd name="connsiteY12" fmla="*/ 4388622 h 4502143"/>
              <a:gd name="connsiteX13" fmla="*/ 9106038 w 12200723"/>
              <a:gd name="connsiteY13" fmla="*/ 4463697 h 4502143"/>
              <a:gd name="connsiteX14" fmla="*/ 9086273 w 12200723"/>
              <a:gd name="connsiteY14" fmla="*/ 4388622 h 4502143"/>
              <a:gd name="connsiteX15" fmla="*/ 12052198 w 12200723"/>
              <a:gd name="connsiteY15" fmla="*/ 4383746 h 4502143"/>
              <a:gd name="connsiteX16" fmla="*/ 12055477 w 12200723"/>
              <a:gd name="connsiteY16" fmla="*/ 4453108 h 4502143"/>
              <a:gd name="connsiteX17" fmla="*/ 12052198 w 12200723"/>
              <a:gd name="connsiteY17" fmla="*/ 4383746 h 4502143"/>
              <a:gd name="connsiteX18" fmla="*/ 8337025 w 12200723"/>
              <a:gd name="connsiteY18" fmla="*/ 4375005 h 4502143"/>
              <a:gd name="connsiteX19" fmla="*/ 8289790 w 12200723"/>
              <a:gd name="connsiteY19" fmla="*/ 4379586 h 4502143"/>
              <a:gd name="connsiteX20" fmla="*/ 8332415 w 12200723"/>
              <a:gd name="connsiteY20" fmla="*/ 4440032 h 4502143"/>
              <a:gd name="connsiteX21" fmla="*/ 8337025 w 12200723"/>
              <a:gd name="connsiteY21" fmla="*/ 4375005 h 4502143"/>
              <a:gd name="connsiteX22" fmla="*/ 10891030 w 12200723"/>
              <a:gd name="connsiteY22" fmla="*/ 4373016 h 4502143"/>
              <a:gd name="connsiteX23" fmla="*/ 10897035 w 12200723"/>
              <a:gd name="connsiteY23" fmla="*/ 4436768 h 4502143"/>
              <a:gd name="connsiteX24" fmla="*/ 10936459 w 12200723"/>
              <a:gd name="connsiteY24" fmla="*/ 4376322 h 4502143"/>
              <a:gd name="connsiteX25" fmla="*/ 10891030 w 12200723"/>
              <a:gd name="connsiteY25" fmla="*/ 4373016 h 4502143"/>
              <a:gd name="connsiteX26" fmla="*/ 7408256 w 12200723"/>
              <a:gd name="connsiteY26" fmla="*/ 4371275 h 4502143"/>
              <a:gd name="connsiteX27" fmla="*/ 7403409 w 12200723"/>
              <a:gd name="connsiteY27" fmla="*/ 4442719 h 4502143"/>
              <a:gd name="connsiteX28" fmla="*/ 7423106 w 12200723"/>
              <a:gd name="connsiteY28" fmla="*/ 4379213 h 4502143"/>
              <a:gd name="connsiteX29" fmla="*/ 7408256 w 12200723"/>
              <a:gd name="connsiteY29" fmla="*/ 4371275 h 4502143"/>
              <a:gd name="connsiteX30" fmla="*/ 10162610 w 12200723"/>
              <a:gd name="connsiteY30" fmla="*/ 4371154 h 4502143"/>
              <a:gd name="connsiteX31" fmla="*/ 10116189 w 12200723"/>
              <a:gd name="connsiteY31" fmla="*/ 4382093 h 4502143"/>
              <a:gd name="connsiteX32" fmla="*/ 10162148 w 12200723"/>
              <a:gd name="connsiteY32" fmla="*/ 4445743 h 4502143"/>
              <a:gd name="connsiteX33" fmla="*/ 10162610 w 12200723"/>
              <a:gd name="connsiteY33" fmla="*/ 4371154 h 4502143"/>
              <a:gd name="connsiteX34" fmla="*/ 8574782 w 12200723"/>
              <a:gd name="connsiteY34" fmla="*/ 4370669 h 4502143"/>
              <a:gd name="connsiteX35" fmla="*/ 8574782 w 12200723"/>
              <a:gd name="connsiteY35" fmla="*/ 4440031 h 4502143"/>
              <a:gd name="connsiteX36" fmla="*/ 8574782 w 12200723"/>
              <a:gd name="connsiteY36" fmla="*/ 4370669 h 4502143"/>
              <a:gd name="connsiteX37" fmla="*/ 10389159 w 12200723"/>
              <a:gd name="connsiteY37" fmla="*/ 4369434 h 4502143"/>
              <a:gd name="connsiteX38" fmla="*/ 10359015 w 12200723"/>
              <a:gd name="connsiteY38" fmla="*/ 4406677 h 4502143"/>
              <a:gd name="connsiteX39" fmla="*/ 10414970 w 12200723"/>
              <a:gd name="connsiteY39" fmla="*/ 4440113 h 4502143"/>
              <a:gd name="connsiteX40" fmla="*/ 10389159 w 12200723"/>
              <a:gd name="connsiteY40" fmla="*/ 4369434 h 4502143"/>
              <a:gd name="connsiteX41" fmla="*/ 9885238 w 12200723"/>
              <a:gd name="connsiteY41" fmla="*/ 4369406 h 4502143"/>
              <a:gd name="connsiteX42" fmla="*/ 9891205 w 12200723"/>
              <a:gd name="connsiteY42" fmla="*/ 4431055 h 4502143"/>
              <a:gd name="connsiteX43" fmla="*/ 9930369 w 12200723"/>
              <a:gd name="connsiteY43" fmla="*/ 4373212 h 4502143"/>
              <a:gd name="connsiteX44" fmla="*/ 9885238 w 12200723"/>
              <a:gd name="connsiteY44" fmla="*/ 4369406 h 4502143"/>
              <a:gd name="connsiteX45" fmla="*/ 7856703 w 12200723"/>
              <a:gd name="connsiteY45" fmla="*/ 4366570 h 4502143"/>
              <a:gd name="connsiteX46" fmla="*/ 7816847 w 12200723"/>
              <a:gd name="connsiteY46" fmla="*/ 4382502 h 4502143"/>
              <a:gd name="connsiteX47" fmla="*/ 7856241 w 12200723"/>
              <a:gd name="connsiteY47" fmla="*/ 4428021 h 4502143"/>
              <a:gd name="connsiteX48" fmla="*/ 7856703 w 12200723"/>
              <a:gd name="connsiteY48" fmla="*/ 4366570 h 4502143"/>
              <a:gd name="connsiteX49" fmla="*/ 11577047 w 12200723"/>
              <a:gd name="connsiteY49" fmla="*/ 4363032 h 4502143"/>
              <a:gd name="connsiteX50" fmla="*/ 11580326 w 12200723"/>
              <a:gd name="connsiteY50" fmla="*/ 4432394 h 4502143"/>
              <a:gd name="connsiteX51" fmla="*/ 11577047 w 12200723"/>
              <a:gd name="connsiteY51" fmla="*/ 4363032 h 4502143"/>
              <a:gd name="connsiteX52" fmla="*/ 9395893 w 12200723"/>
              <a:gd name="connsiteY52" fmla="*/ 4361507 h 4502143"/>
              <a:gd name="connsiteX53" fmla="*/ 9348760 w 12200723"/>
              <a:gd name="connsiteY53" fmla="*/ 4370552 h 4502143"/>
              <a:gd name="connsiteX54" fmla="*/ 9384827 w 12200723"/>
              <a:gd name="connsiteY54" fmla="*/ 4419047 h 4502143"/>
              <a:gd name="connsiteX55" fmla="*/ 9395893 w 12200723"/>
              <a:gd name="connsiteY55" fmla="*/ 4361507 h 4502143"/>
              <a:gd name="connsiteX56" fmla="*/ 10651285 w 12200723"/>
              <a:gd name="connsiteY56" fmla="*/ 4360878 h 4502143"/>
              <a:gd name="connsiteX57" fmla="*/ 10657847 w 12200723"/>
              <a:gd name="connsiteY57" fmla="*/ 4439459 h 4502143"/>
              <a:gd name="connsiteX58" fmla="*/ 10651285 w 12200723"/>
              <a:gd name="connsiteY58" fmla="*/ 4360878 h 4502143"/>
              <a:gd name="connsiteX59" fmla="*/ 5778469 w 12200723"/>
              <a:gd name="connsiteY59" fmla="*/ 4360810 h 4502143"/>
              <a:gd name="connsiteX60" fmla="*/ 5758045 w 12200723"/>
              <a:gd name="connsiteY60" fmla="*/ 4368500 h 4502143"/>
              <a:gd name="connsiteX61" fmla="*/ 5731713 w 12200723"/>
              <a:gd name="connsiteY61" fmla="*/ 4380577 h 4502143"/>
              <a:gd name="connsiteX62" fmla="*/ 5777793 w 12200723"/>
              <a:gd name="connsiteY62" fmla="*/ 4425866 h 4502143"/>
              <a:gd name="connsiteX63" fmla="*/ 5778469 w 12200723"/>
              <a:gd name="connsiteY63" fmla="*/ 4360810 h 4502143"/>
              <a:gd name="connsiteX64" fmla="*/ 7200055 w 12200723"/>
              <a:gd name="connsiteY64" fmla="*/ 4355164 h 4502143"/>
              <a:gd name="connsiteX65" fmla="*/ 7190207 w 12200723"/>
              <a:gd name="connsiteY65" fmla="*/ 4433503 h 4502143"/>
              <a:gd name="connsiteX66" fmla="*/ 7200055 w 12200723"/>
              <a:gd name="connsiteY66" fmla="*/ 4355164 h 4502143"/>
              <a:gd name="connsiteX67" fmla="*/ 6553311 w 12200723"/>
              <a:gd name="connsiteY67" fmla="*/ 4351901 h 4502143"/>
              <a:gd name="connsiteX68" fmla="*/ 6540251 w 12200723"/>
              <a:gd name="connsiteY68" fmla="*/ 4430240 h 4502143"/>
              <a:gd name="connsiteX69" fmla="*/ 6553311 w 12200723"/>
              <a:gd name="connsiteY69" fmla="*/ 4351901 h 4502143"/>
              <a:gd name="connsiteX70" fmla="*/ 11151199 w 12200723"/>
              <a:gd name="connsiteY70" fmla="*/ 4345800 h 4502143"/>
              <a:gd name="connsiteX71" fmla="*/ 11154493 w 12200723"/>
              <a:gd name="connsiteY71" fmla="*/ 4418426 h 4502143"/>
              <a:gd name="connsiteX72" fmla="*/ 11151199 w 12200723"/>
              <a:gd name="connsiteY72" fmla="*/ 4345800 h 4502143"/>
              <a:gd name="connsiteX73" fmla="*/ 11365856 w 12200723"/>
              <a:gd name="connsiteY73" fmla="*/ 4344722 h 4502143"/>
              <a:gd name="connsiteX74" fmla="*/ 11330904 w 12200723"/>
              <a:gd name="connsiteY74" fmla="*/ 4413872 h 4502143"/>
              <a:gd name="connsiteX75" fmla="*/ 11399582 w 12200723"/>
              <a:gd name="connsiteY75" fmla="*/ 4359570 h 4502143"/>
              <a:gd name="connsiteX76" fmla="*/ 11365856 w 12200723"/>
              <a:gd name="connsiteY76" fmla="*/ 4344722 h 4502143"/>
              <a:gd name="connsiteX77" fmla="*/ 7620818 w 12200723"/>
              <a:gd name="connsiteY77" fmla="*/ 4344532 h 4502143"/>
              <a:gd name="connsiteX78" fmla="*/ 7577320 w 12200723"/>
              <a:gd name="connsiteY78" fmla="*/ 4358093 h 4502143"/>
              <a:gd name="connsiteX79" fmla="*/ 7613431 w 12200723"/>
              <a:gd name="connsiteY79" fmla="*/ 4415550 h 4502143"/>
              <a:gd name="connsiteX80" fmla="*/ 7620818 w 12200723"/>
              <a:gd name="connsiteY80" fmla="*/ 4344532 h 4502143"/>
              <a:gd name="connsiteX81" fmla="*/ 5978927 w 12200723"/>
              <a:gd name="connsiteY81" fmla="*/ 4343352 h 4502143"/>
              <a:gd name="connsiteX82" fmla="*/ 5969140 w 12200723"/>
              <a:gd name="connsiteY82" fmla="*/ 4418427 h 4502143"/>
              <a:gd name="connsiteX83" fmla="*/ 5978927 w 12200723"/>
              <a:gd name="connsiteY83" fmla="*/ 4343352 h 4502143"/>
              <a:gd name="connsiteX84" fmla="*/ 5328577 w 12200723"/>
              <a:gd name="connsiteY84" fmla="*/ 4341817 h 4502143"/>
              <a:gd name="connsiteX85" fmla="*/ 5331855 w 12200723"/>
              <a:gd name="connsiteY85" fmla="*/ 4411179 h 4502143"/>
              <a:gd name="connsiteX86" fmla="*/ 5328577 w 12200723"/>
              <a:gd name="connsiteY86" fmla="*/ 4341817 h 4502143"/>
              <a:gd name="connsiteX87" fmla="*/ 6156166 w 12200723"/>
              <a:gd name="connsiteY87" fmla="*/ 4341512 h 4502143"/>
              <a:gd name="connsiteX88" fmla="*/ 6112123 w 12200723"/>
              <a:gd name="connsiteY88" fmla="*/ 4353731 h 4502143"/>
              <a:gd name="connsiteX89" fmla="*/ 6151546 w 12200723"/>
              <a:gd name="connsiteY89" fmla="*/ 4410875 h 4502143"/>
              <a:gd name="connsiteX90" fmla="*/ 6156166 w 12200723"/>
              <a:gd name="connsiteY90" fmla="*/ 4341512 h 4502143"/>
              <a:gd name="connsiteX91" fmla="*/ 6727816 w 12200723"/>
              <a:gd name="connsiteY91" fmla="*/ 4340123 h 4502143"/>
              <a:gd name="connsiteX92" fmla="*/ 6701777 w 12200723"/>
              <a:gd name="connsiteY92" fmla="*/ 4346611 h 4502143"/>
              <a:gd name="connsiteX93" fmla="*/ 6744402 w 12200723"/>
              <a:gd name="connsiteY93" fmla="*/ 4407390 h 4502143"/>
              <a:gd name="connsiteX94" fmla="*/ 6727816 w 12200723"/>
              <a:gd name="connsiteY94" fmla="*/ 4340123 h 4502143"/>
              <a:gd name="connsiteX95" fmla="*/ 5107729 w 12200723"/>
              <a:gd name="connsiteY95" fmla="*/ 4338953 h 4502143"/>
              <a:gd name="connsiteX96" fmla="*/ 5062368 w 12200723"/>
              <a:gd name="connsiteY96" fmla="*/ 4344818 h 4502143"/>
              <a:gd name="connsiteX97" fmla="*/ 5104964 w 12200723"/>
              <a:gd name="connsiteY97" fmla="*/ 4405362 h 4502143"/>
              <a:gd name="connsiteX98" fmla="*/ 5107729 w 12200723"/>
              <a:gd name="connsiteY98" fmla="*/ 4338953 h 4502143"/>
              <a:gd name="connsiteX99" fmla="*/ 6338452 w 12200723"/>
              <a:gd name="connsiteY99" fmla="*/ 4338553 h 4502143"/>
              <a:gd name="connsiteX100" fmla="*/ 6341750 w 12200723"/>
              <a:gd name="connsiteY100" fmla="*/ 4420156 h 4502143"/>
              <a:gd name="connsiteX101" fmla="*/ 6338452 w 12200723"/>
              <a:gd name="connsiteY101" fmla="*/ 4338553 h 4502143"/>
              <a:gd name="connsiteX102" fmla="*/ 2193022 w 12200723"/>
              <a:gd name="connsiteY102" fmla="*/ 4337027 h 4502143"/>
              <a:gd name="connsiteX103" fmla="*/ 2145888 w 12200723"/>
              <a:gd name="connsiteY103" fmla="*/ 4346072 h 4502143"/>
              <a:gd name="connsiteX104" fmla="*/ 2181956 w 12200723"/>
              <a:gd name="connsiteY104" fmla="*/ 4394567 h 4502143"/>
              <a:gd name="connsiteX105" fmla="*/ 2193022 w 12200723"/>
              <a:gd name="connsiteY105" fmla="*/ 4337027 h 4502143"/>
              <a:gd name="connsiteX106" fmla="*/ 1419143 w 12200723"/>
              <a:gd name="connsiteY106" fmla="*/ 4335770 h 4502143"/>
              <a:gd name="connsiteX107" fmla="*/ 1411289 w 12200723"/>
              <a:gd name="connsiteY107" fmla="*/ 4403311 h 4502143"/>
              <a:gd name="connsiteX108" fmla="*/ 1457283 w 12200723"/>
              <a:gd name="connsiteY108" fmla="*/ 4340273 h 4502143"/>
              <a:gd name="connsiteX109" fmla="*/ 1419143 w 12200723"/>
              <a:gd name="connsiteY109" fmla="*/ 4335770 h 4502143"/>
              <a:gd name="connsiteX110" fmla="*/ 5548037 w 12200723"/>
              <a:gd name="connsiteY110" fmla="*/ 4335289 h 4502143"/>
              <a:gd name="connsiteX111" fmla="*/ 5534950 w 12200723"/>
              <a:gd name="connsiteY111" fmla="*/ 4414443 h 4502143"/>
              <a:gd name="connsiteX112" fmla="*/ 5548037 w 12200723"/>
              <a:gd name="connsiteY112" fmla="*/ 4335289 h 4502143"/>
              <a:gd name="connsiteX113" fmla="*/ 9624081 w 12200723"/>
              <a:gd name="connsiteY113" fmla="*/ 4333947 h 4502143"/>
              <a:gd name="connsiteX114" fmla="*/ 9643813 w 12200723"/>
              <a:gd name="connsiteY114" fmla="*/ 4412286 h 4502143"/>
              <a:gd name="connsiteX115" fmla="*/ 9624081 w 12200723"/>
              <a:gd name="connsiteY115" fmla="*/ 4333947 h 4502143"/>
              <a:gd name="connsiteX116" fmla="*/ 2398265 w 12200723"/>
              <a:gd name="connsiteY116" fmla="*/ 4328237 h 4502143"/>
              <a:gd name="connsiteX117" fmla="*/ 2418031 w 12200723"/>
              <a:gd name="connsiteY117" fmla="*/ 4403312 h 4502143"/>
              <a:gd name="connsiteX118" fmla="*/ 2398265 w 12200723"/>
              <a:gd name="connsiteY118" fmla="*/ 4328237 h 4502143"/>
              <a:gd name="connsiteX119" fmla="*/ 6961071 w 12200723"/>
              <a:gd name="connsiteY119" fmla="*/ 4325062 h 4502143"/>
              <a:gd name="connsiteX120" fmla="*/ 6977431 w 12200723"/>
              <a:gd name="connsiteY120" fmla="*/ 4391554 h 4502143"/>
              <a:gd name="connsiteX121" fmla="*/ 6961071 w 12200723"/>
              <a:gd name="connsiteY121" fmla="*/ 4325062 h 4502143"/>
              <a:gd name="connsiteX122" fmla="*/ 1649014 w 12200723"/>
              <a:gd name="connsiteY122" fmla="*/ 4314620 h 4502143"/>
              <a:gd name="connsiteX123" fmla="*/ 1601778 w 12200723"/>
              <a:gd name="connsiteY123" fmla="*/ 4319201 h 4502143"/>
              <a:gd name="connsiteX124" fmla="*/ 1644403 w 12200723"/>
              <a:gd name="connsiteY124" fmla="*/ 4379647 h 4502143"/>
              <a:gd name="connsiteX125" fmla="*/ 1649014 w 12200723"/>
              <a:gd name="connsiteY125" fmla="*/ 4314620 h 4502143"/>
              <a:gd name="connsiteX126" fmla="*/ 4203013 w 12200723"/>
              <a:gd name="connsiteY126" fmla="*/ 4312631 h 4502143"/>
              <a:gd name="connsiteX127" fmla="*/ 4209019 w 12200723"/>
              <a:gd name="connsiteY127" fmla="*/ 4376383 h 4502143"/>
              <a:gd name="connsiteX128" fmla="*/ 4248442 w 12200723"/>
              <a:gd name="connsiteY128" fmla="*/ 4315937 h 4502143"/>
              <a:gd name="connsiteX129" fmla="*/ 4203013 w 12200723"/>
              <a:gd name="connsiteY129" fmla="*/ 4312631 h 4502143"/>
              <a:gd name="connsiteX130" fmla="*/ 720246 w 12200723"/>
              <a:gd name="connsiteY130" fmla="*/ 4310890 h 4502143"/>
              <a:gd name="connsiteX131" fmla="*/ 715399 w 12200723"/>
              <a:gd name="connsiteY131" fmla="*/ 4382334 h 4502143"/>
              <a:gd name="connsiteX132" fmla="*/ 735096 w 12200723"/>
              <a:gd name="connsiteY132" fmla="*/ 4318828 h 4502143"/>
              <a:gd name="connsiteX133" fmla="*/ 720246 w 12200723"/>
              <a:gd name="connsiteY133" fmla="*/ 4310890 h 4502143"/>
              <a:gd name="connsiteX134" fmla="*/ 3474603 w 12200723"/>
              <a:gd name="connsiteY134" fmla="*/ 4310769 h 4502143"/>
              <a:gd name="connsiteX135" fmla="*/ 3428181 w 12200723"/>
              <a:gd name="connsiteY135" fmla="*/ 4321708 h 4502143"/>
              <a:gd name="connsiteX136" fmla="*/ 3474142 w 12200723"/>
              <a:gd name="connsiteY136" fmla="*/ 4385358 h 4502143"/>
              <a:gd name="connsiteX137" fmla="*/ 3474603 w 12200723"/>
              <a:gd name="connsiteY137" fmla="*/ 4310769 h 4502143"/>
              <a:gd name="connsiteX138" fmla="*/ 1886771 w 12200723"/>
              <a:gd name="connsiteY138" fmla="*/ 4310284 h 4502143"/>
              <a:gd name="connsiteX139" fmla="*/ 1886771 w 12200723"/>
              <a:gd name="connsiteY139" fmla="*/ 4379646 h 4502143"/>
              <a:gd name="connsiteX140" fmla="*/ 1886771 w 12200723"/>
              <a:gd name="connsiteY140" fmla="*/ 4310284 h 4502143"/>
              <a:gd name="connsiteX141" fmla="*/ 3196116 w 12200723"/>
              <a:gd name="connsiteY141" fmla="*/ 4310083 h 4502143"/>
              <a:gd name="connsiteX142" fmla="*/ 3202082 w 12200723"/>
              <a:gd name="connsiteY142" fmla="*/ 4371732 h 4502143"/>
              <a:gd name="connsiteX143" fmla="*/ 3241247 w 12200723"/>
              <a:gd name="connsiteY143" fmla="*/ 4313889 h 4502143"/>
              <a:gd name="connsiteX144" fmla="*/ 3196116 w 12200723"/>
              <a:gd name="connsiteY144" fmla="*/ 4310083 h 4502143"/>
              <a:gd name="connsiteX145" fmla="*/ 3701149 w 12200723"/>
              <a:gd name="connsiteY145" fmla="*/ 4309049 h 4502143"/>
              <a:gd name="connsiteX146" fmla="*/ 3671005 w 12200723"/>
              <a:gd name="connsiteY146" fmla="*/ 4346292 h 4502143"/>
              <a:gd name="connsiteX147" fmla="*/ 3726959 w 12200723"/>
              <a:gd name="connsiteY147" fmla="*/ 4379728 h 4502143"/>
              <a:gd name="connsiteX148" fmla="*/ 3701149 w 12200723"/>
              <a:gd name="connsiteY148" fmla="*/ 4309049 h 4502143"/>
              <a:gd name="connsiteX149" fmla="*/ 1168691 w 12200723"/>
              <a:gd name="connsiteY149" fmla="*/ 4306185 h 4502143"/>
              <a:gd name="connsiteX150" fmla="*/ 1128835 w 12200723"/>
              <a:gd name="connsiteY150" fmla="*/ 4322117 h 4502143"/>
              <a:gd name="connsiteX151" fmla="*/ 1168229 w 12200723"/>
              <a:gd name="connsiteY151" fmla="*/ 4367636 h 4502143"/>
              <a:gd name="connsiteX152" fmla="*/ 1168691 w 12200723"/>
              <a:gd name="connsiteY152" fmla="*/ 4306185 h 4502143"/>
              <a:gd name="connsiteX153" fmla="*/ 4889028 w 12200723"/>
              <a:gd name="connsiteY153" fmla="*/ 4302647 h 4502143"/>
              <a:gd name="connsiteX154" fmla="*/ 4892307 w 12200723"/>
              <a:gd name="connsiteY154" fmla="*/ 4372009 h 4502143"/>
              <a:gd name="connsiteX155" fmla="*/ 4889028 w 12200723"/>
              <a:gd name="connsiteY155" fmla="*/ 4302647 h 4502143"/>
              <a:gd name="connsiteX156" fmla="*/ 2707882 w 12200723"/>
              <a:gd name="connsiteY156" fmla="*/ 4301122 h 4502143"/>
              <a:gd name="connsiteX157" fmla="*/ 2660749 w 12200723"/>
              <a:gd name="connsiteY157" fmla="*/ 4310167 h 4502143"/>
              <a:gd name="connsiteX158" fmla="*/ 2696816 w 12200723"/>
              <a:gd name="connsiteY158" fmla="*/ 4358662 h 4502143"/>
              <a:gd name="connsiteX159" fmla="*/ 2707882 w 12200723"/>
              <a:gd name="connsiteY159" fmla="*/ 4301122 h 4502143"/>
              <a:gd name="connsiteX160" fmla="*/ 3963274 w 12200723"/>
              <a:gd name="connsiteY160" fmla="*/ 4300493 h 4502143"/>
              <a:gd name="connsiteX161" fmla="*/ 3969836 w 12200723"/>
              <a:gd name="connsiteY161" fmla="*/ 4379074 h 4502143"/>
              <a:gd name="connsiteX162" fmla="*/ 3963274 w 12200723"/>
              <a:gd name="connsiteY162" fmla="*/ 4300493 h 4502143"/>
              <a:gd name="connsiteX163" fmla="*/ 512044 w 12200723"/>
              <a:gd name="connsiteY163" fmla="*/ 4294779 h 4502143"/>
              <a:gd name="connsiteX164" fmla="*/ 502196 w 12200723"/>
              <a:gd name="connsiteY164" fmla="*/ 4373118 h 4502143"/>
              <a:gd name="connsiteX165" fmla="*/ 512044 w 12200723"/>
              <a:gd name="connsiteY165" fmla="*/ 4294779 h 4502143"/>
              <a:gd name="connsiteX166" fmla="*/ 4463186 w 12200723"/>
              <a:gd name="connsiteY166" fmla="*/ 4285415 h 4502143"/>
              <a:gd name="connsiteX167" fmla="*/ 4466481 w 12200723"/>
              <a:gd name="connsiteY167" fmla="*/ 4358041 h 4502143"/>
              <a:gd name="connsiteX168" fmla="*/ 4463186 w 12200723"/>
              <a:gd name="connsiteY168" fmla="*/ 4285415 h 4502143"/>
              <a:gd name="connsiteX169" fmla="*/ 4677843 w 12200723"/>
              <a:gd name="connsiteY169" fmla="*/ 4284337 h 4502143"/>
              <a:gd name="connsiteX170" fmla="*/ 4642891 w 12200723"/>
              <a:gd name="connsiteY170" fmla="*/ 4353487 h 4502143"/>
              <a:gd name="connsiteX171" fmla="*/ 4711568 w 12200723"/>
              <a:gd name="connsiteY171" fmla="*/ 4299185 h 4502143"/>
              <a:gd name="connsiteX172" fmla="*/ 4677843 w 12200723"/>
              <a:gd name="connsiteY172" fmla="*/ 4284337 h 4502143"/>
              <a:gd name="connsiteX173" fmla="*/ 932806 w 12200723"/>
              <a:gd name="connsiteY173" fmla="*/ 4284147 h 4502143"/>
              <a:gd name="connsiteX174" fmla="*/ 889308 w 12200723"/>
              <a:gd name="connsiteY174" fmla="*/ 4297708 h 4502143"/>
              <a:gd name="connsiteX175" fmla="*/ 925419 w 12200723"/>
              <a:gd name="connsiteY175" fmla="*/ 4355165 h 4502143"/>
              <a:gd name="connsiteX176" fmla="*/ 932806 w 12200723"/>
              <a:gd name="connsiteY176" fmla="*/ 4284147 h 4502143"/>
              <a:gd name="connsiteX177" fmla="*/ 63118 w 12200723"/>
              <a:gd name="connsiteY177" fmla="*/ 4277291 h 4502143"/>
              <a:gd name="connsiteX178" fmla="*/ 37080 w 12200723"/>
              <a:gd name="connsiteY178" fmla="*/ 4283779 h 4502143"/>
              <a:gd name="connsiteX179" fmla="*/ 79705 w 12200723"/>
              <a:gd name="connsiteY179" fmla="*/ 4344558 h 4502143"/>
              <a:gd name="connsiteX180" fmla="*/ 63118 w 12200723"/>
              <a:gd name="connsiteY180" fmla="*/ 4277291 h 4502143"/>
              <a:gd name="connsiteX181" fmla="*/ 2936070 w 12200723"/>
              <a:gd name="connsiteY181" fmla="*/ 4273562 h 4502143"/>
              <a:gd name="connsiteX182" fmla="*/ 2955802 w 12200723"/>
              <a:gd name="connsiteY182" fmla="*/ 4351901 h 4502143"/>
              <a:gd name="connsiteX183" fmla="*/ 2936070 w 12200723"/>
              <a:gd name="connsiteY183" fmla="*/ 4273562 h 4502143"/>
              <a:gd name="connsiteX184" fmla="*/ 273059 w 12200723"/>
              <a:gd name="connsiteY184" fmla="*/ 4264677 h 4502143"/>
              <a:gd name="connsiteX185" fmla="*/ 289419 w 12200723"/>
              <a:gd name="connsiteY185" fmla="*/ 4331169 h 4502143"/>
              <a:gd name="connsiteX186" fmla="*/ 273059 w 12200723"/>
              <a:gd name="connsiteY186" fmla="*/ 4264677 h 4502143"/>
              <a:gd name="connsiteX187" fmla="*/ 0 w 12200723"/>
              <a:gd name="connsiteY187" fmla="*/ 0 h 4502143"/>
              <a:gd name="connsiteX188" fmla="*/ 12200723 w 12200723"/>
              <a:gd name="connsiteY188" fmla="*/ 0 h 4502143"/>
              <a:gd name="connsiteX189" fmla="*/ 12200723 w 12200723"/>
              <a:gd name="connsiteY189" fmla="*/ 4502143 h 4502143"/>
              <a:gd name="connsiteX190" fmla="*/ 0 w 12200723"/>
              <a:gd name="connsiteY190" fmla="*/ 4502143 h 45021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</a:cxnLst>
            <a:rect l="l" t="t" r="r" b="b"/>
            <a:pathLst>
              <a:path w="12200723" h="4502143">
                <a:moveTo>
                  <a:pt x="8875203" y="4400923"/>
                </a:moveTo>
                <a:cubicBezTo>
                  <a:pt x="8861678" y="4399360"/>
                  <a:pt x="8845284" y="4401633"/>
                  <a:pt x="8828070" y="4409968"/>
                </a:cubicBezTo>
                <a:cubicBezTo>
                  <a:pt x="8821512" y="4431185"/>
                  <a:pt x="8837906" y="4461494"/>
                  <a:pt x="8864137" y="4458463"/>
                </a:cubicBezTo>
                <a:cubicBezTo>
                  <a:pt x="8930533" y="4444824"/>
                  <a:pt x="8915778" y="4405611"/>
                  <a:pt x="8875203" y="4400923"/>
                </a:cubicBezTo>
                <a:close/>
                <a:moveTo>
                  <a:pt x="11795738" y="4399338"/>
                </a:moveTo>
                <a:cubicBezTo>
                  <a:pt x="11781914" y="4397635"/>
                  <a:pt x="11765940" y="4399148"/>
                  <a:pt x="11750375" y="4405203"/>
                </a:cubicBezTo>
                <a:cubicBezTo>
                  <a:pt x="11740545" y="4423366"/>
                  <a:pt x="11766759" y="4474828"/>
                  <a:pt x="11792973" y="4465747"/>
                </a:cubicBezTo>
                <a:cubicBezTo>
                  <a:pt x="11859328" y="4438502"/>
                  <a:pt x="11837210" y="4404446"/>
                  <a:pt x="11795738" y="4399338"/>
                </a:cubicBezTo>
                <a:close/>
                <a:moveTo>
                  <a:pt x="8107154" y="4396155"/>
                </a:moveTo>
                <a:cubicBezTo>
                  <a:pt x="8072196" y="4401784"/>
                  <a:pt x="8052484" y="4434429"/>
                  <a:pt x="8099300" y="4463696"/>
                </a:cubicBezTo>
                <a:cubicBezTo>
                  <a:pt x="8145294" y="4463696"/>
                  <a:pt x="8171576" y="4439682"/>
                  <a:pt x="8145294" y="4400658"/>
                </a:cubicBezTo>
                <a:cubicBezTo>
                  <a:pt x="8132153" y="4395405"/>
                  <a:pt x="8118806" y="4394279"/>
                  <a:pt x="8107154" y="4396155"/>
                </a:cubicBezTo>
                <a:close/>
                <a:moveTo>
                  <a:pt x="9086273" y="4388622"/>
                </a:moveTo>
                <a:cubicBezTo>
                  <a:pt x="9030271" y="4400634"/>
                  <a:pt x="9076390" y="4460694"/>
                  <a:pt x="9106038" y="4463697"/>
                </a:cubicBezTo>
                <a:cubicBezTo>
                  <a:pt x="9181806" y="4436670"/>
                  <a:pt x="9148864" y="4394628"/>
                  <a:pt x="9086273" y="4388622"/>
                </a:cubicBezTo>
                <a:close/>
                <a:moveTo>
                  <a:pt x="12052198" y="4383746"/>
                </a:moveTo>
                <a:cubicBezTo>
                  <a:pt x="12009574" y="4392793"/>
                  <a:pt x="12003016" y="4453108"/>
                  <a:pt x="12055477" y="4453108"/>
                </a:cubicBezTo>
                <a:cubicBezTo>
                  <a:pt x="12114496" y="4444061"/>
                  <a:pt x="12134169" y="4386762"/>
                  <a:pt x="12052198" y="4383746"/>
                </a:cubicBezTo>
                <a:close/>
                <a:moveTo>
                  <a:pt x="8337025" y="4375005"/>
                </a:moveTo>
                <a:cubicBezTo>
                  <a:pt x="8323398" y="4373163"/>
                  <a:pt x="8307004" y="4374297"/>
                  <a:pt x="8289790" y="4379586"/>
                </a:cubicBezTo>
                <a:cubicBezTo>
                  <a:pt x="8283232" y="4406787"/>
                  <a:pt x="8302905" y="4440032"/>
                  <a:pt x="8332415" y="4440032"/>
                </a:cubicBezTo>
                <a:cubicBezTo>
                  <a:pt x="8393892" y="4412831"/>
                  <a:pt x="8377908" y="4380530"/>
                  <a:pt x="8337025" y="4375005"/>
                </a:cubicBezTo>
                <a:close/>
                <a:moveTo>
                  <a:pt x="10891030" y="4373016"/>
                </a:moveTo>
                <a:cubicBezTo>
                  <a:pt x="10853300" y="4380666"/>
                  <a:pt x="10842828" y="4416368"/>
                  <a:pt x="10897035" y="4436768"/>
                </a:cubicBezTo>
                <a:cubicBezTo>
                  <a:pt x="10936459" y="4433746"/>
                  <a:pt x="10959456" y="4412590"/>
                  <a:pt x="10936459" y="4376322"/>
                </a:cubicBezTo>
                <a:cubicBezTo>
                  <a:pt x="10919211" y="4371033"/>
                  <a:pt x="10903606" y="4370466"/>
                  <a:pt x="10891030" y="4373016"/>
                </a:cubicBezTo>
                <a:close/>
                <a:moveTo>
                  <a:pt x="7408256" y="4371275"/>
                </a:moveTo>
                <a:cubicBezTo>
                  <a:pt x="7376480" y="4364991"/>
                  <a:pt x="7366067" y="4437427"/>
                  <a:pt x="7403409" y="4442719"/>
                </a:cubicBezTo>
                <a:cubicBezTo>
                  <a:pt x="7459217" y="4445743"/>
                  <a:pt x="7505177" y="4361069"/>
                  <a:pt x="7423106" y="4379213"/>
                </a:cubicBezTo>
                <a:cubicBezTo>
                  <a:pt x="7417772" y="4374677"/>
                  <a:pt x="7412796" y="4372173"/>
                  <a:pt x="7408256" y="4371275"/>
                </a:cubicBezTo>
                <a:close/>
                <a:moveTo>
                  <a:pt x="10162610" y="4371154"/>
                </a:moveTo>
                <a:cubicBezTo>
                  <a:pt x="10148197" y="4368833"/>
                  <a:pt x="10131783" y="4371485"/>
                  <a:pt x="10116189" y="4382093"/>
                </a:cubicBezTo>
                <a:cubicBezTo>
                  <a:pt x="10109623" y="4409372"/>
                  <a:pt x="10135886" y="4442712"/>
                  <a:pt x="10162148" y="4445743"/>
                </a:cubicBezTo>
                <a:cubicBezTo>
                  <a:pt x="10231088" y="4429831"/>
                  <a:pt x="10205851" y="4378115"/>
                  <a:pt x="10162610" y="4371154"/>
                </a:cubicBezTo>
                <a:close/>
                <a:moveTo>
                  <a:pt x="8574782" y="4370669"/>
                </a:moveTo>
                <a:cubicBezTo>
                  <a:pt x="8535518" y="4376701"/>
                  <a:pt x="8532246" y="4437016"/>
                  <a:pt x="8574782" y="4440031"/>
                </a:cubicBezTo>
                <a:cubicBezTo>
                  <a:pt x="8643494" y="4434000"/>
                  <a:pt x="8659854" y="4370669"/>
                  <a:pt x="8574782" y="4370669"/>
                </a:cubicBezTo>
                <a:close/>
                <a:moveTo>
                  <a:pt x="10389159" y="4369434"/>
                </a:moveTo>
                <a:cubicBezTo>
                  <a:pt x="10372746" y="4368063"/>
                  <a:pt x="10357781" y="4378180"/>
                  <a:pt x="10359015" y="4406677"/>
                </a:cubicBezTo>
                <a:cubicBezTo>
                  <a:pt x="10362306" y="4452272"/>
                  <a:pt x="10352432" y="4440113"/>
                  <a:pt x="10414970" y="4440113"/>
                </a:cubicBezTo>
                <a:cubicBezTo>
                  <a:pt x="10447885" y="4405917"/>
                  <a:pt x="10416513" y="4371720"/>
                  <a:pt x="10389159" y="4369434"/>
                </a:cubicBezTo>
                <a:close/>
                <a:moveTo>
                  <a:pt x="9885238" y="4369406"/>
                </a:moveTo>
                <a:cubicBezTo>
                  <a:pt x="9847756" y="4376256"/>
                  <a:pt x="9837354" y="4410506"/>
                  <a:pt x="9891205" y="4431055"/>
                </a:cubicBezTo>
                <a:cubicBezTo>
                  <a:pt x="9930369" y="4428011"/>
                  <a:pt x="9953215" y="4406700"/>
                  <a:pt x="9930369" y="4373212"/>
                </a:cubicBezTo>
                <a:cubicBezTo>
                  <a:pt x="9913234" y="4367884"/>
                  <a:pt x="9897732" y="4367123"/>
                  <a:pt x="9885238" y="4369406"/>
                </a:cubicBezTo>
                <a:close/>
                <a:moveTo>
                  <a:pt x="7856703" y="4366570"/>
                </a:moveTo>
                <a:cubicBezTo>
                  <a:pt x="7842905" y="4366001"/>
                  <a:pt x="7828337" y="4370363"/>
                  <a:pt x="7816847" y="4382502"/>
                </a:cubicBezTo>
                <a:cubicBezTo>
                  <a:pt x="7813564" y="4406778"/>
                  <a:pt x="7826696" y="4431055"/>
                  <a:pt x="7856241" y="4428021"/>
                </a:cubicBezTo>
                <a:cubicBezTo>
                  <a:pt x="7932567" y="4414365"/>
                  <a:pt x="7898097" y="4368277"/>
                  <a:pt x="7856703" y="4366570"/>
                </a:cubicBezTo>
                <a:close/>
                <a:moveTo>
                  <a:pt x="11577047" y="4363032"/>
                </a:moveTo>
                <a:cubicBezTo>
                  <a:pt x="11534423" y="4372079"/>
                  <a:pt x="11527865" y="4432394"/>
                  <a:pt x="11580326" y="4432394"/>
                </a:cubicBezTo>
                <a:cubicBezTo>
                  <a:pt x="11639345" y="4420331"/>
                  <a:pt x="11659018" y="4366048"/>
                  <a:pt x="11577047" y="4363032"/>
                </a:cubicBezTo>
                <a:close/>
                <a:moveTo>
                  <a:pt x="9395893" y="4361507"/>
                </a:moveTo>
                <a:cubicBezTo>
                  <a:pt x="9382368" y="4359944"/>
                  <a:pt x="9365974" y="4362217"/>
                  <a:pt x="9348760" y="4370552"/>
                </a:cubicBezTo>
                <a:cubicBezTo>
                  <a:pt x="9342202" y="4391769"/>
                  <a:pt x="9358596" y="4422078"/>
                  <a:pt x="9384827" y="4419047"/>
                </a:cubicBezTo>
                <a:cubicBezTo>
                  <a:pt x="9451223" y="4405408"/>
                  <a:pt x="9436468" y="4366196"/>
                  <a:pt x="9395893" y="4361507"/>
                </a:cubicBezTo>
                <a:close/>
                <a:moveTo>
                  <a:pt x="10651285" y="4360878"/>
                </a:moveTo>
                <a:cubicBezTo>
                  <a:pt x="10598785" y="4369945"/>
                  <a:pt x="10618472" y="4436437"/>
                  <a:pt x="10657847" y="4439459"/>
                </a:cubicBezTo>
                <a:cubicBezTo>
                  <a:pt x="10720191" y="4442481"/>
                  <a:pt x="10716910" y="4360878"/>
                  <a:pt x="10651285" y="4360878"/>
                </a:cubicBezTo>
                <a:close/>
                <a:moveTo>
                  <a:pt x="5778469" y="4360810"/>
                </a:moveTo>
                <a:cubicBezTo>
                  <a:pt x="5772291" y="4361895"/>
                  <a:pt x="5765451" y="4364348"/>
                  <a:pt x="5758045" y="4368500"/>
                </a:cubicBezTo>
                <a:cubicBezTo>
                  <a:pt x="5751462" y="4374538"/>
                  <a:pt x="5741587" y="4389635"/>
                  <a:pt x="5731713" y="4380577"/>
                </a:cubicBezTo>
                <a:cubicBezTo>
                  <a:pt x="5725130" y="4401712"/>
                  <a:pt x="5754754" y="4425866"/>
                  <a:pt x="5777793" y="4425866"/>
                </a:cubicBezTo>
                <a:cubicBezTo>
                  <a:pt x="5832514" y="4412657"/>
                  <a:pt x="5821713" y="4353214"/>
                  <a:pt x="5778469" y="4360810"/>
                </a:cubicBezTo>
                <a:close/>
                <a:moveTo>
                  <a:pt x="7200055" y="4355164"/>
                </a:moveTo>
                <a:cubicBezTo>
                  <a:pt x="7154096" y="4367216"/>
                  <a:pt x="7140964" y="4424464"/>
                  <a:pt x="7190207" y="4433503"/>
                </a:cubicBezTo>
                <a:cubicBezTo>
                  <a:pt x="7249298" y="4415425"/>
                  <a:pt x="7285409" y="4358177"/>
                  <a:pt x="7200055" y="4355164"/>
                </a:cubicBezTo>
                <a:close/>
                <a:moveTo>
                  <a:pt x="6553311" y="4351901"/>
                </a:moveTo>
                <a:cubicBezTo>
                  <a:pt x="6504338" y="4354914"/>
                  <a:pt x="6488014" y="4421201"/>
                  <a:pt x="6540251" y="4430240"/>
                </a:cubicBezTo>
                <a:cubicBezTo>
                  <a:pt x="6592488" y="4421201"/>
                  <a:pt x="6612077" y="4369979"/>
                  <a:pt x="6553311" y="4351901"/>
                </a:cubicBezTo>
                <a:close/>
                <a:moveTo>
                  <a:pt x="11151199" y="4345800"/>
                </a:moveTo>
                <a:cubicBezTo>
                  <a:pt x="11095188" y="4348826"/>
                  <a:pt x="11101777" y="4418426"/>
                  <a:pt x="11154493" y="4418426"/>
                </a:cubicBezTo>
                <a:cubicBezTo>
                  <a:pt x="11223683" y="4403296"/>
                  <a:pt x="11200620" y="4351852"/>
                  <a:pt x="11151199" y="4345800"/>
                </a:cubicBezTo>
                <a:close/>
                <a:moveTo>
                  <a:pt x="11365856" y="4344722"/>
                </a:moveTo>
                <a:cubicBezTo>
                  <a:pt x="11328451" y="4344863"/>
                  <a:pt x="11289207" y="4384459"/>
                  <a:pt x="11330904" y="4413872"/>
                </a:cubicBezTo>
                <a:cubicBezTo>
                  <a:pt x="11360338" y="4416889"/>
                  <a:pt x="11412664" y="4401805"/>
                  <a:pt x="11399582" y="4359570"/>
                </a:cubicBezTo>
                <a:cubicBezTo>
                  <a:pt x="11390589" y="4349012"/>
                  <a:pt x="11378325" y="4344675"/>
                  <a:pt x="11365856" y="4344722"/>
                </a:cubicBezTo>
                <a:close/>
                <a:moveTo>
                  <a:pt x="7620818" y="4344532"/>
                </a:moveTo>
                <a:cubicBezTo>
                  <a:pt x="7606865" y="4343161"/>
                  <a:pt x="7591272" y="4346752"/>
                  <a:pt x="7577320" y="4358093"/>
                </a:cubicBezTo>
                <a:cubicBezTo>
                  <a:pt x="7570754" y="4379261"/>
                  <a:pt x="7587168" y="4415550"/>
                  <a:pt x="7613431" y="4415550"/>
                </a:cubicBezTo>
                <a:cubicBezTo>
                  <a:pt x="7689757" y="4397406"/>
                  <a:pt x="7662674" y="4348642"/>
                  <a:pt x="7620818" y="4344532"/>
                </a:cubicBezTo>
                <a:close/>
                <a:moveTo>
                  <a:pt x="5978927" y="4343352"/>
                </a:moveTo>
                <a:cubicBezTo>
                  <a:pt x="5936512" y="4352361"/>
                  <a:pt x="5916937" y="4412421"/>
                  <a:pt x="5969140" y="4418427"/>
                </a:cubicBezTo>
                <a:cubicBezTo>
                  <a:pt x="6031129" y="4403412"/>
                  <a:pt x="6060494" y="4343352"/>
                  <a:pt x="5978927" y="4343352"/>
                </a:cubicBezTo>
                <a:close/>
                <a:moveTo>
                  <a:pt x="5328577" y="4341817"/>
                </a:moveTo>
                <a:cubicBezTo>
                  <a:pt x="5285950" y="4350864"/>
                  <a:pt x="5279393" y="4411179"/>
                  <a:pt x="5331855" y="4411179"/>
                </a:cubicBezTo>
                <a:cubicBezTo>
                  <a:pt x="5390873" y="4402132"/>
                  <a:pt x="5410546" y="4344833"/>
                  <a:pt x="5328577" y="4341817"/>
                </a:cubicBezTo>
                <a:close/>
                <a:moveTo>
                  <a:pt x="6156166" y="4341512"/>
                </a:moveTo>
                <a:cubicBezTo>
                  <a:pt x="6142512" y="4340009"/>
                  <a:pt x="6126907" y="4343204"/>
                  <a:pt x="6112123" y="4353731"/>
                </a:cubicBezTo>
                <a:cubicBezTo>
                  <a:pt x="6108837" y="4377791"/>
                  <a:pt x="6121978" y="4416890"/>
                  <a:pt x="6151546" y="4410875"/>
                </a:cubicBezTo>
                <a:cubicBezTo>
                  <a:pt x="6220537" y="4392829"/>
                  <a:pt x="6197130" y="4346024"/>
                  <a:pt x="6156166" y="4341512"/>
                </a:cubicBezTo>
                <a:close/>
                <a:moveTo>
                  <a:pt x="6727816" y="4340123"/>
                </a:moveTo>
                <a:cubicBezTo>
                  <a:pt x="6719555" y="4341103"/>
                  <a:pt x="6710794" y="4343192"/>
                  <a:pt x="6701777" y="4346611"/>
                </a:cubicBezTo>
                <a:cubicBezTo>
                  <a:pt x="6698498" y="4377001"/>
                  <a:pt x="6718171" y="4407390"/>
                  <a:pt x="6744402" y="4407390"/>
                </a:cubicBezTo>
                <a:cubicBezTo>
                  <a:pt x="6818995" y="4380799"/>
                  <a:pt x="6785643" y="4333268"/>
                  <a:pt x="6727816" y="4340123"/>
                </a:cubicBezTo>
                <a:close/>
                <a:moveTo>
                  <a:pt x="5107729" y="4338953"/>
                </a:moveTo>
                <a:cubicBezTo>
                  <a:pt x="5093908" y="4337250"/>
                  <a:pt x="5077934" y="4338763"/>
                  <a:pt x="5062368" y="4344818"/>
                </a:cubicBezTo>
                <a:cubicBezTo>
                  <a:pt x="5052536" y="4362981"/>
                  <a:pt x="5078751" y="4414443"/>
                  <a:pt x="5104964" y="4405362"/>
                </a:cubicBezTo>
                <a:cubicBezTo>
                  <a:pt x="5171315" y="4378117"/>
                  <a:pt x="5149199" y="4344061"/>
                  <a:pt x="5107729" y="4338953"/>
                </a:cubicBezTo>
                <a:close/>
                <a:moveTo>
                  <a:pt x="6338452" y="4338553"/>
                </a:moveTo>
                <a:cubicBezTo>
                  <a:pt x="6292272" y="4350643"/>
                  <a:pt x="6302168" y="4411089"/>
                  <a:pt x="6341750" y="4420156"/>
                </a:cubicBezTo>
                <a:cubicBezTo>
                  <a:pt x="6411019" y="4417134"/>
                  <a:pt x="6401124" y="4344598"/>
                  <a:pt x="6338452" y="4338553"/>
                </a:cubicBezTo>
                <a:close/>
                <a:moveTo>
                  <a:pt x="2193022" y="4337027"/>
                </a:moveTo>
                <a:cubicBezTo>
                  <a:pt x="2179497" y="4335464"/>
                  <a:pt x="2163103" y="4337737"/>
                  <a:pt x="2145888" y="4346072"/>
                </a:cubicBezTo>
                <a:cubicBezTo>
                  <a:pt x="2139332" y="4367289"/>
                  <a:pt x="2155725" y="4397598"/>
                  <a:pt x="2181956" y="4394567"/>
                </a:cubicBezTo>
                <a:cubicBezTo>
                  <a:pt x="2248352" y="4380928"/>
                  <a:pt x="2233598" y="4341716"/>
                  <a:pt x="2193022" y="4337027"/>
                </a:cubicBezTo>
                <a:close/>
                <a:moveTo>
                  <a:pt x="1419143" y="4335770"/>
                </a:moveTo>
                <a:cubicBezTo>
                  <a:pt x="1384186" y="4341399"/>
                  <a:pt x="1364474" y="4374044"/>
                  <a:pt x="1411289" y="4403311"/>
                </a:cubicBezTo>
                <a:cubicBezTo>
                  <a:pt x="1457283" y="4403311"/>
                  <a:pt x="1483565" y="4379297"/>
                  <a:pt x="1457283" y="4340273"/>
                </a:cubicBezTo>
                <a:cubicBezTo>
                  <a:pt x="1444142" y="4335020"/>
                  <a:pt x="1430796" y="4333894"/>
                  <a:pt x="1419143" y="4335770"/>
                </a:cubicBezTo>
                <a:close/>
                <a:moveTo>
                  <a:pt x="5548037" y="4335289"/>
                </a:moveTo>
                <a:cubicBezTo>
                  <a:pt x="5495686" y="4335289"/>
                  <a:pt x="5485870" y="4405310"/>
                  <a:pt x="5534950" y="4414443"/>
                </a:cubicBezTo>
                <a:cubicBezTo>
                  <a:pt x="5603661" y="4405310"/>
                  <a:pt x="5613477" y="4359644"/>
                  <a:pt x="5548037" y="4335289"/>
                </a:cubicBezTo>
                <a:close/>
                <a:moveTo>
                  <a:pt x="9624081" y="4333947"/>
                </a:moveTo>
                <a:cubicBezTo>
                  <a:pt x="9568174" y="4345999"/>
                  <a:pt x="9610927" y="4406260"/>
                  <a:pt x="9643813" y="4412286"/>
                </a:cubicBezTo>
                <a:cubicBezTo>
                  <a:pt x="9716164" y="4385169"/>
                  <a:pt x="9683277" y="4339973"/>
                  <a:pt x="9624081" y="4333947"/>
                </a:cubicBezTo>
                <a:close/>
                <a:moveTo>
                  <a:pt x="2398265" y="4328237"/>
                </a:moveTo>
                <a:cubicBezTo>
                  <a:pt x="2342263" y="4340249"/>
                  <a:pt x="2388383" y="4400309"/>
                  <a:pt x="2418031" y="4403312"/>
                </a:cubicBezTo>
                <a:cubicBezTo>
                  <a:pt x="2493798" y="4376285"/>
                  <a:pt x="2460856" y="4334243"/>
                  <a:pt x="2398265" y="4328237"/>
                </a:cubicBezTo>
                <a:close/>
                <a:moveTo>
                  <a:pt x="6961071" y="4325062"/>
                </a:moveTo>
                <a:cubicBezTo>
                  <a:pt x="6918535" y="4346219"/>
                  <a:pt x="6928351" y="4397598"/>
                  <a:pt x="6977431" y="4391554"/>
                </a:cubicBezTo>
                <a:cubicBezTo>
                  <a:pt x="7046143" y="4370397"/>
                  <a:pt x="7019967" y="4315995"/>
                  <a:pt x="6961071" y="4325062"/>
                </a:cubicBezTo>
                <a:close/>
                <a:moveTo>
                  <a:pt x="1649014" y="4314620"/>
                </a:moveTo>
                <a:cubicBezTo>
                  <a:pt x="1635386" y="4312778"/>
                  <a:pt x="1618992" y="4313912"/>
                  <a:pt x="1601778" y="4319201"/>
                </a:cubicBezTo>
                <a:cubicBezTo>
                  <a:pt x="1595221" y="4346402"/>
                  <a:pt x="1614894" y="4379647"/>
                  <a:pt x="1644403" y="4379647"/>
                </a:cubicBezTo>
                <a:cubicBezTo>
                  <a:pt x="1705881" y="4352446"/>
                  <a:pt x="1689897" y="4320145"/>
                  <a:pt x="1649014" y="4314620"/>
                </a:cubicBezTo>
                <a:close/>
                <a:moveTo>
                  <a:pt x="4203013" y="4312631"/>
                </a:moveTo>
                <a:cubicBezTo>
                  <a:pt x="4165290" y="4320281"/>
                  <a:pt x="4154818" y="4355982"/>
                  <a:pt x="4209019" y="4376383"/>
                </a:cubicBezTo>
                <a:cubicBezTo>
                  <a:pt x="4248442" y="4373361"/>
                  <a:pt x="4271441" y="4352205"/>
                  <a:pt x="4248442" y="4315937"/>
                </a:cubicBezTo>
                <a:cubicBezTo>
                  <a:pt x="4231194" y="4310648"/>
                  <a:pt x="4215588" y="4310081"/>
                  <a:pt x="4203013" y="4312631"/>
                </a:cubicBezTo>
                <a:close/>
                <a:moveTo>
                  <a:pt x="720246" y="4310890"/>
                </a:moveTo>
                <a:cubicBezTo>
                  <a:pt x="688469" y="4304606"/>
                  <a:pt x="678057" y="4377042"/>
                  <a:pt x="715399" y="4382334"/>
                </a:cubicBezTo>
                <a:cubicBezTo>
                  <a:pt x="771207" y="4385358"/>
                  <a:pt x="817167" y="4300684"/>
                  <a:pt x="735096" y="4318828"/>
                </a:cubicBezTo>
                <a:cubicBezTo>
                  <a:pt x="729761" y="4314292"/>
                  <a:pt x="724786" y="4311788"/>
                  <a:pt x="720246" y="4310890"/>
                </a:cubicBezTo>
                <a:close/>
                <a:moveTo>
                  <a:pt x="3474603" y="4310769"/>
                </a:moveTo>
                <a:cubicBezTo>
                  <a:pt x="3460190" y="4308448"/>
                  <a:pt x="3443775" y="4311100"/>
                  <a:pt x="3428181" y="4321708"/>
                </a:cubicBezTo>
                <a:cubicBezTo>
                  <a:pt x="3421616" y="4348987"/>
                  <a:pt x="3447879" y="4382327"/>
                  <a:pt x="3474142" y="4385358"/>
                </a:cubicBezTo>
                <a:cubicBezTo>
                  <a:pt x="3543082" y="4369446"/>
                  <a:pt x="3517845" y="4317730"/>
                  <a:pt x="3474603" y="4310769"/>
                </a:cubicBezTo>
                <a:close/>
                <a:moveTo>
                  <a:pt x="1886771" y="4310284"/>
                </a:moveTo>
                <a:cubicBezTo>
                  <a:pt x="1847507" y="4316316"/>
                  <a:pt x="1844235" y="4376631"/>
                  <a:pt x="1886771" y="4379646"/>
                </a:cubicBezTo>
                <a:cubicBezTo>
                  <a:pt x="1955483" y="4373615"/>
                  <a:pt x="1971842" y="4310284"/>
                  <a:pt x="1886771" y="4310284"/>
                </a:cubicBezTo>
                <a:close/>
                <a:moveTo>
                  <a:pt x="3196116" y="4310083"/>
                </a:moveTo>
                <a:cubicBezTo>
                  <a:pt x="3158634" y="4316933"/>
                  <a:pt x="3148231" y="4351183"/>
                  <a:pt x="3202082" y="4371732"/>
                </a:cubicBezTo>
                <a:cubicBezTo>
                  <a:pt x="3241247" y="4368688"/>
                  <a:pt x="3264093" y="4347377"/>
                  <a:pt x="3241247" y="4313889"/>
                </a:cubicBezTo>
                <a:cubicBezTo>
                  <a:pt x="3224113" y="4308561"/>
                  <a:pt x="3208610" y="4307800"/>
                  <a:pt x="3196116" y="4310083"/>
                </a:cubicBezTo>
                <a:close/>
                <a:moveTo>
                  <a:pt x="3701149" y="4309049"/>
                </a:moveTo>
                <a:cubicBezTo>
                  <a:pt x="3684736" y="4307678"/>
                  <a:pt x="3669772" y="4317795"/>
                  <a:pt x="3671005" y="4346292"/>
                </a:cubicBezTo>
                <a:cubicBezTo>
                  <a:pt x="3674298" y="4391887"/>
                  <a:pt x="3664423" y="4379728"/>
                  <a:pt x="3726959" y="4379728"/>
                </a:cubicBezTo>
                <a:cubicBezTo>
                  <a:pt x="3759874" y="4345532"/>
                  <a:pt x="3728503" y="4311335"/>
                  <a:pt x="3701149" y="4309049"/>
                </a:cubicBezTo>
                <a:close/>
                <a:moveTo>
                  <a:pt x="1168691" y="4306185"/>
                </a:moveTo>
                <a:cubicBezTo>
                  <a:pt x="1154893" y="4305616"/>
                  <a:pt x="1140325" y="4309978"/>
                  <a:pt x="1128835" y="4322117"/>
                </a:cubicBezTo>
                <a:cubicBezTo>
                  <a:pt x="1125552" y="4346393"/>
                  <a:pt x="1138684" y="4370670"/>
                  <a:pt x="1168229" y="4367636"/>
                </a:cubicBezTo>
                <a:cubicBezTo>
                  <a:pt x="1244555" y="4353980"/>
                  <a:pt x="1210086" y="4307892"/>
                  <a:pt x="1168691" y="4306185"/>
                </a:cubicBezTo>
                <a:close/>
                <a:moveTo>
                  <a:pt x="4889028" y="4302647"/>
                </a:moveTo>
                <a:cubicBezTo>
                  <a:pt x="4846405" y="4311694"/>
                  <a:pt x="4839849" y="4372009"/>
                  <a:pt x="4892307" y="4372009"/>
                </a:cubicBezTo>
                <a:cubicBezTo>
                  <a:pt x="4951329" y="4359946"/>
                  <a:pt x="4971004" y="4305663"/>
                  <a:pt x="4889028" y="4302647"/>
                </a:cubicBezTo>
                <a:close/>
                <a:moveTo>
                  <a:pt x="2707882" y="4301122"/>
                </a:moveTo>
                <a:cubicBezTo>
                  <a:pt x="2694357" y="4299559"/>
                  <a:pt x="2677963" y="4301832"/>
                  <a:pt x="2660749" y="4310167"/>
                </a:cubicBezTo>
                <a:cubicBezTo>
                  <a:pt x="2654192" y="4331384"/>
                  <a:pt x="2670586" y="4361693"/>
                  <a:pt x="2696816" y="4358662"/>
                </a:cubicBezTo>
                <a:cubicBezTo>
                  <a:pt x="2763213" y="4345023"/>
                  <a:pt x="2748459" y="4305810"/>
                  <a:pt x="2707882" y="4301122"/>
                </a:cubicBezTo>
                <a:close/>
                <a:moveTo>
                  <a:pt x="3963274" y="4300493"/>
                </a:moveTo>
                <a:cubicBezTo>
                  <a:pt x="3910773" y="4309560"/>
                  <a:pt x="3930461" y="4376052"/>
                  <a:pt x="3969836" y="4379074"/>
                </a:cubicBezTo>
                <a:cubicBezTo>
                  <a:pt x="4032179" y="4382096"/>
                  <a:pt x="4028898" y="4300493"/>
                  <a:pt x="3963274" y="4300493"/>
                </a:cubicBezTo>
                <a:close/>
                <a:moveTo>
                  <a:pt x="512044" y="4294779"/>
                </a:moveTo>
                <a:cubicBezTo>
                  <a:pt x="466085" y="4306831"/>
                  <a:pt x="452953" y="4364079"/>
                  <a:pt x="502196" y="4373118"/>
                </a:cubicBezTo>
                <a:cubicBezTo>
                  <a:pt x="561287" y="4355040"/>
                  <a:pt x="597398" y="4297792"/>
                  <a:pt x="512044" y="4294779"/>
                </a:cubicBezTo>
                <a:close/>
                <a:moveTo>
                  <a:pt x="4463186" y="4285415"/>
                </a:moveTo>
                <a:cubicBezTo>
                  <a:pt x="4407173" y="4288441"/>
                  <a:pt x="4413763" y="4358041"/>
                  <a:pt x="4466481" y="4358041"/>
                </a:cubicBezTo>
                <a:cubicBezTo>
                  <a:pt x="4535669" y="4342911"/>
                  <a:pt x="4512606" y="4291467"/>
                  <a:pt x="4463186" y="4285415"/>
                </a:cubicBezTo>
                <a:close/>
                <a:moveTo>
                  <a:pt x="4677843" y="4284337"/>
                </a:moveTo>
                <a:cubicBezTo>
                  <a:pt x="4640438" y="4284478"/>
                  <a:pt x="4601194" y="4324074"/>
                  <a:pt x="4642891" y="4353487"/>
                </a:cubicBezTo>
                <a:cubicBezTo>
                  <a:pt x="4672325" y="4356504"/>
                  <a:pt x="4724648" y="4341420"/>
                  <a:pt x="4711568" y="4299185"/>
                </a:cubicBezTo>
                <a:cubicBezTo>
                  <a:pt x="4702575" y="4288626"/>
                  <a:pt x="4690311" y="4284290"/>
                  <a:pt x="4677843" y="4284337"/>
                </a:cubicBezTo>
                <a:close/>
                <a:moveTo>
                  <a:pt x="932806" y="4284147"/>
                </a:moveTo>
                <a:cubicBezTo>
                  <a:pt x="918854" y="4282776"/>
                  <a:pt x="903260" y="4286367"/>
                  <a:pt x="889308" y="4297708"/>
                </a:cubicBezTo>
                <a:cubicBezTo>
                  <a:pt x="882742" y="4318876"/>
                  <a:pt x="899157" y="4355165"/>
                  <a:pt x="925419" y="4355165"/>
                </a:cubicBezTo>
                <a:cubicBezTo>
                  <a:pt x="1001745" y="4337021"/>
                  <a:pt x="974662" y="4288257"/>
                  <a:pt x="932806" y="4284147"/>
                </a:cubicBezTo>
                <a:close/>
                <a:moveTo>
                  <a:pt x="63118" y="4277291"/>
                </a:moveTo>
                <a:cubicBezTo>
                  <a:pt x="54857" y="4278271"/>
                  <a:pt x="46097" y="4280360"/>
                  <a:pt x="37080" y="4283779"/>
                </a:cubicBezTo>
                <a:cubicBezTo>
                  <a:pt x="33801" y="4314169"/>
                  <a:pt x="53474" y="4344558"/>
                  <a:pt x="79705" y="4344558"/>
                </a:cubicBezTo>
                <a:cubicBezTo>
                  <a:pt x="154298" y="4317967"/>
                  <a:pt x="120946" y="4270436"/>
                  <a:pt x="63118" y="4277291"/>
                </a:cubicBezTo>
                <a:close/>
                <a:moveTo>
                  <a:pt x="2936070" y="4273562"/>
                </a:moveTo>
                <a:cubicBezTo>
                  <a:pt x="2880163" y="4285614"/>
                  <a:pt x="2922917" y="4345875"/>
                  <a:pt x="2955802" y="4351901"/>
                </a:cubicBezTo>
                <a:cubicBezTo>
                  <a:pt x="3028154" y="4324784"/>
                  <a:pt x="2995266" y="4279588"/>
                  <a:pt x="2936070" y="4273562"/>
                </a:cubicBezTo>
                <a:close/>
                <a:moveTo>
                  <a:pt x="273059" y="4264677"/>
                </a:moveTo>
                <a:cubicBezTo>
                  <a:pt x="230523" y="4285834"/>
                  <a:pt x="240339" y="4337213"/>
                  <a:pt x="289419" y="4331169"/>
                </a:cubicBezTo>
                <a:cubicBezTo>
                  <a:pt x="358131" y="4310012"/>
                  <a:pt x="331955" y="4255610"/>
                  <a:pt x="273059" y="4264677"/>
                </a:cubicBezTo>
                <a:close/>
                <a:moveTo>
                  <a:pt x="0" y="0"/>
                </a:moveTo>
                <a:lnTo>
                  <a:pt x="12200723" y="0"/>
                </a:lnTo>
                <a:lnTo>
                  <a:pt x="12200723" y="4502143"/>
                </a:lnTo>
                <a:lnTo>
                  <a:pt x="0" y="4502143"/>
                </a:lnTo>
                <a:close/>
              </a:path>
            </a:pathLst>
          </a:custGeom>
          <a:solidFill>
            <a:schemeClr val="accent5">
              <a:lumMod val="60000"/>
              <a:lumOff val="40000"/>
            </a:schemeClr>
          </a:solidFill>
        </p:spPr>
        <p:txBody>
          <a:bodyPr wrap="square" rtlCol="0">
            <a:noAutofit/>
          </a:bodyPr>
          <a:lstStyle/>
          <a:p>
            <a:pPr rtl="0"/>
            <a:r>
              <a:rPr lang="en-US" noProof="0"/>
              <a:t>Click icon to add picture</a:t>
            </a:r>
            <a:endParaRPr lang="en-GB" noProof="0"/>
          </a:p>
        </p:txBody>
      </p:sp>
      <p:grpSp>
        <p:nvGrpSpPr>
          <p:cNvPr id="112" name="Group 111">
            <a:extLst>
              <a:ext uri="{FF2B5EF4-FFF2-40B4-BE49-F238E27FC236}">
                <a16:creationId xmlns:a16="http://schemas.microsoft.com/office/drawing/2014/main" id="{CC217D98-725D-4CBC-B1E4-D18A1ECC8AD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29432" y="4252353"/>
            <a:ext cx="12157773" cy="494218"/>
            <a:chOff x="18956" y="5952517"/>
            <a:chExt cx="12157773" cy="494218"/>
          </a:xfrm>
          <a:solidFill>
            <a:schemeClr val="bg1"/>
          </a:solidFill>
        </p:grpSpPr>
        <p:sp>
          <p:nvSpPr>
            <p:cNvPr id="113" name="Freeform 10">
              <a:extLst>
                <a:ext uri="{FF2B5EF4-FFF2-40B4-BE49-F238E27FC236}">
                  <a16:creationId xmlns:a16="http://schemas.microsoft.com/office/drawing/2014/main" id="{6526A712-60A0-449C-86C7-46AA9C71BE71}"/>
                </a:ext>
              </a:extLst>
            </p:cNvPr>
            <p:cNvSpPr>
              <a:spLocks/>
            </p:cNvSpPr>
            <p:nvPr/>
          </p:nvSpPr>
          <p:spPr bwMode="auto">
            <a:xfrm rot="10800000">
              <a:off x="6637219" y="6356157"/>
              <a:ext cx="138242" cy="88130"/>
            </a:xfrm>
            <a:custGeom>
              <a:avLst/>
              <a:gdLst>
                <a:gd name="T0" fmla="*/ 22 w 42"/>
                <a:gd name="T1" fmla="*/ 0 h 29"/>
                <a:gd name="T2" fmla="*/ 14 w 42"/>
                <a:gd name="T3" fmla="*/ 25 h 29"/>
                <a:gd name="T4" fmla="*/ 22 w 42"/>
                <a:gd name="T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29">
                  <a:moveTo>
                    <a:pt x="22" y="0"/>
                  </a:moveTo>
                  <a:cubicBezTo>
                    <a:pt x="42" y="7"/>
                    <a:pt x="28" y="29"/>
                    <a:pt x="14" y="25"/>
                  </a:cubicBezTo>
                  <a:cubicBezTo>
                    <a:pt x="0" y="18"/>
                    <a:pt x="8" y="1"/>
                    <a:pt x="2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>
                <a:solidFill>
                  <a:srgbClr val="FFFFFF"/>
                </a:solidFill>
              </a:endParaRPr>
            </a:p>
          </p:txBody>
        </p:sp>
        <p:sp>
          <p:nvSpPr>
            <p:cNvPr id="115" name="Freeform 15">
              <a:extLst>
                <a:ext uri="{FF2B5EF4-FFF2-40B4-BE49-F238E27FC236}">
                  <a16:creationId xmlns:a16="http://schemas.microsoft.com/office/drawing/2014/main" id="{00EBA9DC-ED31-47D6-ADC8-2A49CE23F838}"/>
                </a:ext>
              </a:extLst>
            </p:cNvPr>
            <p:cNvSpPr>
              <a:spLocks/>
            </p:cNvSpPr>
            <p:nvPr/>
          </p:nvSpPr>
          <p:spPr bwMode="auto">
            <a:xfrm rot="10800000">
              <a:off x="6139192" y="6359421"/>
              <a:ext cx="121406" cy="72626"/>
            </a:xfrm>
            <a:custGeom>
              <a:avLst/>
              <a:gdLst>
                <a:gd name="T0" fmla="*/ 16 w 37"/>
                <a:gd name="T1" fmla="*/ 0 h 24"/>
                <a:gd name="T2" fmla="*/ 11 w 37"/>
                <a:gd name="T3" fmla="*/ 24 h 24"/>
                <a:gd name="T4" fmla="*/ 16 w 37"/>
                <a:gd name="T5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24">
                  <a:moveTo>
                    <a:pt x="16" y="0"/>
                  </a:moveTo>
                  <a:cubicBezTo>
                    <a:pt x="37" y="6"/>
                    <a:pt x="30" y="20"/>
                    <a:pt x="11" y="24"/>
                  </a:cubicBezTo>
                  <a:cubicBezTo>
                    <a:pt x="0" y="17"/>
                    <a:pt x="5" y="3"/>
                    <a:pt x="1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>
                <a:solidFill>
                  <a:srgbClr val="FFFFFF"/>
                </a:solidFill>
              </a:endParaRPr>
            </a:p>
          </p:txBody>
        </p:sp>
        <p:sp>
          <p:nvSpPr>
            <p:cNvPr id="116" name="Freeform 18">
              <a:extLst>
                <a:ext uri="{FF2B5EF4-FFF2-40B4-BE49-F238E27FC236}">
                  <a16:creationId xmlns:a16="http://schemas.microsoft.com/office/drawing/2014/main" id="{AC67DC52-9488-4593-8BEF-0778F336CD25}"/>
                </a:ext>
              </a:extLst>
            </p:cNvPr>
            <p:cNvSpPr>
              <a:spLocks/>
            </p:cNvSpPr>
            <p:nvPr/>
          </p:nvSpPr>
          <p:spPr bwMode="auto">
            <a:xfrm rot="10800000">
              <a:off x="6384660" y="6368396"/>
              <a:ext cx="138242" cy="78339"/>
            </a:xfrm>
            <a:custGeom>
              <a:avLst/>
              <a:gdLst>
                <a:gd name="T0" fmla="*/ 6 w 42"/>
                <a:gd name="T1" fmla="*/ 6 h 26"/>
                <a:gd name="T2" fmla="*/ 21 w 42"/>
                <a:gd name="T3" fmla="*/ 26 h 26"/>
                <a:gd name="T4" fmla="*/ 6 w 42"/>
                <a:gd name="T5" fmla="*/ 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26">
                  <a:moveTo>
                    <a:pt x="6" y="6"/>
                  </a:moveTo>
                  <a:cubicBezTo>
                    <a:pt x="25" y="0"/>
                    <a:pt x="42" y="17"/>
                    <a:pt x="21" y="26"/>
                  </a:cubicBezTo>
                  <a:cubicBezTo>
                    <a:pt x="9" y="26"/>
                    <a:pt x="0" y="16"/>
                    <a:pt x="6" y="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>
                <a:solidFill>
                  <a:srgbClr val="FFFFFF"/>
                </a:solidFill>
              </a:endParaRPr>
            </a:p>
          </p:txBody>
        </p:sp>
        <p:sp>
          <p:nvSpPr>
            <p:cNvPr id="117" name="Freeform 22">
              <a:extLst>
                <a:ext uri="{FF2B5EF4-FFF2-40B4-BE49-F238E27FC236}">
                  <a16:creationId xmlns:a16="http://schemas.microsoft.com/office/drawing/2014/main" id="{188798A2-271D-49FE-8009-8D93FA748DA6}"/>
                </a:ext>
              </a:extLst>
            </p:cNvPr>
            <p:cNvSpPr>
              <a:spLocks/>
            </p:cNvSpPr>
            <p:nvPr/>
          </p:nvSpPr>
          <p:spPr bwMode="auto">
            <a:xfrm rot="10800000">
              <a:off x="5653573" y="6308012"/>
              <a:ext cx="150648" cy="99554"/>
            </a:xfrm>
            <a:custGeom>
              <a:avLst/>
              <a:gdLst>
                <a:gd name="T0" fmla="*/ 26 w 46"/>
                <a:gd name="T1" fmla="*/ 0 h 33"/>
                <a:gd name="T2" fmla="*/ 38 w 46"/>
                <a:gd name="T3" fmla="*/ 22 h 33"/>
                <a:gd name="T4" fmla="*/ 26 w 46"/>
                <a:gd name="T5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6" h="33">
                  <a:moveTo>
                    <a:pt x="26" y="0"/>
                  </a:moveTo>
                  <a:cubicBezTo>
                    <a:pt x="29" y="0"/>
                    <a:pt x="46" y="16"/>
                    <a:pt x="38" y="22"/>
                  </a:cubicBezTo>
                  <a:cubicBezTo>
                    <a:pt x="16" y="33"/>
                    <a:pt x="0" y="5"/>
                    <a:pt x="2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>
                <a:solidFill>
                  <a:srgbClr val="FFFFFF"/>
                </a:solidFill>
              </a:endParaRPr>
            </a:p>
          </p:txBody>
        </p:sp>
        <p:sp>
          <p:nvSpPr>
            <p:cNvPr id="118" name="Freeform 8">
              <a:extLst>
                <a:ext uri="{FF2B5EF4-FFF2-40B4-BE49-F238E27FC236}">
                  <a16:creationId xmlns:a16="http://schemas.microsoft.com/office/drawing/2014/main" id="{CC9A85DF-EEC5-4030-B41B-4B940584C68B}"/>
                </a:ext>
              </a:extLst>
            </p:cNvPr>
            <p:cNvSpPr>
              <a:spLocks/>
            </p:cNvSpPr>
            <p:nvPr/>
          </p:nvSpPr>
          <p:spPr bwMode="auto">
            <a:xfrm rot="10800000">
              <a:off x="18956" y="5956599"/>
              <a:ext cx="131153" cy="88130"/>
            </a:xfrm>
            <a:custGeom>
              <a:avLst/>
              <a:gdLst>
                <a:gd name="T0" fmla="*/ 26 w 40"/>
                <a:gd name="T1" fmla="*/ 0 h 29"/>
                <a:gd name="T2" fmla="*/ 39 w 40"/>
                <a:gd name="T3" fmla="*/ 20 h 29"/>
                <a:gd name="T4" fmla="*/ 26 w 40"/>
                <a:gd name="T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9">
                  <a:moveTo>
                    <a:pt x="26" y="0"/>
                  </a:moveTo>
                  <a:cubicBezTo>
                    <a:pt x="34" y="0"/>
                    <a:pt x="40" y="10"/>
                    <a:pt x="39" y="20"/>
                  </a:cubicBezTo>
                  <a:cubicBezTo>
                    <a:pt x="17" y="29"/>
                    <a:pt x="0" y="10"/>
                    <a:pt x="2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>
                <a:solidFill>
                  <a:srgbClr val="FFFFFF"/>
                </a:solidFill>
              </a:endParaRPr>
            </a:p>
          </p:txBody>
        </p:sp>
        <p:sp>
          <p:nvSpPr>
            <p:cNvPr id="119" name="Freeform 19">
              <a:extLst>
                <a:ext uri="{FF2B5EF4-FFF2-40B4-BE49-F238E27FC236}">
                  <a16:creationId xmlns:a16="http://schemas.microsoft.com/office/drawing/2014/main" id="{78E44024-44CC-431A-B5F6-B5241C1AC2FF}"/>
                </a:ext>
              </a:extLst>
            </p:cNvPr>
            <p:cNvSpPr>
              <a:spLocks/>
            </p:cNvSpPr>
            <p:nvPr/>
          </p:nvSpPr>
          <p:spPr bwMode="auto">
            <a:xfrm rot="10800000">
              <a:off x="4709370" y="6291575"/>
              <a:ext cx="124951" cy="69362"/>
            </a:xfrm>
            <a:custGeom>
              <a:avLst/>
              <a:gdLst>
                <a:gd name="T0" fmla="*/ 16 w 38"/>
                <a:gd name="T1" fmla="*/ 0 h 23"/>
                <a:gd name="T2" fmla="*/ 10 w 38"/>
                <a:gd name="T3" fmla="*/ 23 h 23"/>
                <a:gd name="T4" fmla="*/ 16 w 38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" h="23">
                  <a:moveTo>
                    <a:pt x="16" y="0"/>
                  </a:moveTo>
                  <a:cubicBezTo>
                    <a:pt x="38" y="8"/>
                    <a:pt x="31" y="18"/>
                    <a:pt x="10" y="23"/>
                  </a:cubicBezTo>
                  <a:cubicBezTo>
                    <a:pt x="0" y="16"/>
                    <a:pt x="4" y="3"/>
                    <a:pt x="1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>
                <a:solidFill>
                  <a:srgbClr val="FFFFFF"/>
                </a:solidFill>
              </a:endParaRPr>
            </a:p>
          </p:txBody>
        </p:sp>
        <p:sp>
          <p:nvSpPr>
            <p:cNvPr id="120" name="Freeform 20">
              <a:extLst>
                <a:ext uri="{FF2B5EF4-FFF2-40B4-BE49-F238E27FC236}">
                  <a16:creationId xmlns:a16="http://schemas.microsoft.com/office/drawing/2014/main" id="{348353DE-7310-4BA5-9DF5-78BEF3F1ABD0}"/>
                </a:ext>
              </a:extLst>
            </p:cNvPr>
            <p:cNvSpPr>
              <a:spLocks/>
            </p:cNvSpPr>
            <p:nvPr/>
          </p:nvSpPr>
          <p:spPr bwMode="auto">
            <a:xfrm rot="10800000">
              <a:off x="4452381" y="6295774"/>
              <a:ext cx="128495" cy="78339"/>
            </a:xfrm>
            <a:custGeom>
              <a:avLst/>
              <a:gdLst>
                <a:gd name="T0" fmla="*/ 24 w 39"/>
                <a:gd name="T1" fmla="*/ 0 h 26"/>
                <a:gd name="T2" fmla="*/ 20 w 39"/>
                <a:gd name="T3" fmla="*/ 26 h 26"/>
                <a:gd name="T4" fmla="*/ 24 w 39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6">
                  <a:moveTo>
                    <a:pt x="24" y="0"/>
                  </a:moveTo>
                  <a:cubicBezTo>
                    <a:pt x="39" y="3"/>
                    <a:pt x="36" y="26"/>
                    <a:pt x="20" y="26"/>
                  </a:cubicBezTo>
                  <a:cubicBezTo>
                    <a:pt x="0" y="18"/>
                    <a:pt x="3" y="3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>
                <a:solidFill>
                  <a:srgbClr val="FFFFFF"/>
                </a:solidFill>
              </a:endParaRPr>
            </a:p>
          </p:txBody>
        </p:sp>
        <p:sp>
          <p:nvSpPr>
            <p:cNvPr id="121" name="Freeform 23">
              <a:extLst>
                <a:ext uri="{FF2B5EF4-FFF2-40B4-BE49-F238E27FC236}">
                  <a16:creationId xmlns:a16="http://schemas.microsoft.com/office/drawing/2014/main" id="{05F5E6C9-7C7E-4F4E-A618-2A706DF12EBA}"/>
                </a:ext>
              </a:extLst>
            </p:cNvPr>
            <p:cNvSpPr>
              <a:spLocks/>
            </p:cNvSpPr>
            <p:nvPr/>
          </p:nvSpPr>
          <p:spPr bwMode="auto">
            <a:xfrm rot="10800000">
              <a:off x="5883090" y="6322699"/>
              <a:ext cx="134697" cy="81603"/>
            </a:xfrm>
            <a:custGeom>
              <a:avLst/>
              <a:gdLst>
                <a:gd name="T0" fmla="*/ 19 w 41"/>
                <a:gd name="T1" fmla="*/ 0 h 27"/>
                <a:gd name="T2" fmla="*/ 8 w 41"/>
                <a:gd name="T3" fmla="*/ 20 h 27"/>
                <a:gd name="T4" fmla="*/ 19 w 41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27">
                  <a:moveTo>
                    <a:pt x="19" y="0"/>
                  </a:moveTo>
                  <a:cubicBezTo>
                    <a:pt x="41" y="10"/>
                    <a:pt x="28" y="27"/>
                    <a:pt x="8" y="20"/>
                  </a:cubicBezTo>
                  <a:cubicBezTo>
                    <a:pt x="0" y="8"/>
                    <a:pt x="7" y="2"/>
                    <a:pt x="1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>
                <a:solidFill>
                  <a:srgbClr val="FFFFFF"/>
                </a:solidFill>
              </a:endParaRPr>
            </a:p>
          </p:txBody>
        </p:sp>
        <p:sp>
          <p:nvSpPr>
            <p:cNvPr id="122" name="Freeform 26">
              <a:extLst>
                <a:ext uri="{FF2B5EF4-FFF2-40B4-BE49-F238E27FC236}">
                  <a16:creationId xmlns:a16="http://schemas.microsoft.com/office/drawing/2014/main" id="{9630D54B-846E-4E69-A9B6-C3BB78A3192A}"/>
                </a:ext>
              </a:extLst>
            </p:cNvPr>
            <p:cNvSpPr>
              <a:spLocks/>
            </p:cNvSpPr>
            <p:nvPr/>
          </p:nvSpPr>
          <p:spPr bwMode="auto">
            <a:xfrm rot="10800000">
              <a:off x="5404559" y="6308010"/>
              <a:ext cx="127608" cy="78339"/>
            </a:xfrm>
            <a:custGeom>
              <a:avLst/>
              <a:gdLst>
                <a:gd name="T0" fmla="*/ 24 w 39"/>
                <a:gd name="T1" fmla="*/ 0 h 26"/>
                <a:gd name="T2" fmla="*/ 20 w 39"/>
                <a:gd name="T3" fmla="*/ 25 h 26"/>
                <a:gd name="T4" fmla="*/ 24 w 39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6">
                  <a:moveTo>
                    <a:pt x="24" y="0"/>
                  </a:moveTo>
                  <a:cubicBezTo>
                    <a:pt x="39" y="2"/>
                    <a:pt x="36" y="26"/>
                    <a:pt x="20" y="25"/>
                  </a:cubicBezTo>
                  <a:cubicBezTo>
                    <a:pt x="0" y="18"/>
                    <a:pt x="3" y="3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>
                <a:solidFill>
                  <a:srgbClr val="FFFFFF"/>
                </a:solidFill>
              </a:endParaRPr>
            </a:p>
          </p:txBody>
        </p:sp>
        <p:sp>
          <p:nvSpPr>
            <p:cNvPr id="123" name="Freeform 27">
              <a:extLst>
                <a:ext uri="{FF2B5EF4-FFF2-40B4-BE49-F238E27FC236}">
                  <a16:creationId xmlns:a16="http://schemas.microsoft.com/office/drawing/2014/main" id="{F60C217C-C77A-40F1-8675-0EBBD7D5D8EA}"/>
                </a:ext>
              </a:extLst>
            </p:cNvPr>
            <p:cNvSpPr>
              <a:spLocks/>
            </p:cNvSpPr>
            <p:nvPr/>
          </p:nvSpPr>
          <p:spPr bwMode="auto">
            <a:xfrm rot="10800000">
              <a:off x="4937280" y="6282192"/>
              <a:ext cx="131153" cy="93843"/>
            </a:xfrm>
            <a:custGeom>
              <a:avLst/>
              <a:gdLst>
                <a:gd name="T0" fmla="*/ 22 w 40"/>
                <a:gd name="T1" fmla="*/ 0 h 31"/>
                <a:gd name="T2" fmla="*/ 16 w 40"/>
                <a:gd name="T3" fmla="*/ 25 h 31"/>
                <a:gd name="T4" fmla="*/ 22 w 40"/>
                <a:gd name="T5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31">
                  <a:moveTo>
                    <a:pt x="22" y="0"/>
                  </a:moveTo>
                  <a:cubicBezTo>
                    <a:pt x="39" y="3"/>
                    <a:pt x="40" y="31"/>
                    <a:pt x="16" y="25"/>
                  </a:cubicBezTo>
                  <a:cubicBezTo>
                    <a:pt x="0" y="7"/>
                    <a:pt x="13" y="4"/>
                    <a:pt x="2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>
                <a:solidFill>
                  <a:srgbClr val="FFFFFF"/>
                </a:solidFill>
              </a:endParaRPr>
            </a:p>
          </p:txBody>
        </p:sp>
        <p:sp>
          <p:nvSpPr>
            <p:cNvPr id="124" name="Freeform 28">
              <a:extLst>
                <a:ext uri="{FF2B5EF4-FFF2-40B4-BE49-F238E27FC236}">
                  <a16:creationId xmlns:a16="http://schemas.microsoft.com/office/drawing/2014/main" id="{F6E88CE1-5B21-42A6-969A-3602D70373AD}"/>
                </a:ext>
              </a:extLst>
            </p:cNvPr>
            <p:cNvSpPr>
              <a:spLocks/>
            </p:cNvSpPr>
            <p:nvPr/>
          </p:nvSpPr>
          <p:spPr bwMode="auto">
            <a:xfrm rot="10800000">
              <a:off x="5194538" y="6290059"/>
              <a:ext cx="127608" cy="69362"/>
            </a:xfrm>
            <a:custGeom>
              <a:avLst/>
              <a:gdLst>
                <a:gd name="T0" fmla="*/ 16 w 39"/>
                <a:gd name="T1" fmla="*/ 0 h 23"/>
                <a:gd name="T2" fmla="*/ 11 w 39"/>
                <a:gd name="T3" fmla="*/ 23 h 23"/>
                <a:gd name="T4" fmla="*/ 16 w 39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3">
                  <a:moveTo>
                    <a:pt x="16" y="0"/>
                  </a:moveTo>
                  <a:cubicBezTo>
                    <a:pt x="39" y="7"/>
                    <a:pt x="31" y="17"/>
                    <a:pt x="11" y="23"/>
                  </a:cubicBezTo>
                  <a:cubicBezTo>
                    <a:pt x="0" y="16"/>
                    <a:pt x="4" y="2"/>
                    <a:pt x="1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>
                <a:solidFill>
                  <a:srgbClr val="FFFFFF"/>
                </a:solidFill>
              </a:endParaRPr>
            </a:p>
          </p:txBody>
        </p:sp>
        <p:sp>
          <p:nvSpPr>
            <p:cNvPr id="125" name="Freeform 30">
              <a:extLst>
                <a:ext uri="{FF2B5EF4-FFF2-40B4-BE49-F238E27FC236}">
                  <a16:creationId xmlns:a16="http://schemas.microsoft.com/office/drawing/2014/main" id="{5D153BA7-7716-478A-A2DF-72224AFE223D}"/>
                </a:ext>
              </a:extLst>
            </p:cNvPr>
            <p:cNvSpPr>
              <a:spLocks/>
            </p:cNvSpPr>
            <p:nvPr/>
          </p:nvSpPr>
          <p:spPr bwMode="auto">
            <a:xfrm rot="10800000">
              <a:off x="5742191" y="6338204"/>
              <a:ext cx="9748" cy="5712"/>
            </a:xfrm>
            <a:custGeom>
              <a:avLst/>
              <a:gdLst>
                <a:gd name="T0" fmla="*/ 1 w 3"/>
                <a:gd name="T1" fmla="*/ 0 h 2"/>
                <a:gd name="T2" fmla="*/ 2 w 3"/>
                <a:gd name="T3" fmla="*/ 2 h 2"/>
                <a:gd name="T4" fmla="*/ 1 w 3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2">
                  <a:moveTo>
                    <a:pt x="1" y="0"/>
                  </a:moveTo>
                  <a:cubicBezTo>
                    <a:pt x="2" y="1"/>
                    <a:pt x="3" y="2"/>
                    <a:pt x="2" y="2"/>
                  </a:cubicBezTo>
                  <a:cubicBezTo>
                    <a:pt x="1" y="2"/>
                    <a:pt x="0" y="1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>
                <a:solidFill>
                  <a:srgbClr val="FFFFFF"/>
                </a:solidFill>
              </a:endParaRPr>
            </a:p>
          </p:txBody>
        </p:sp>
        <p:sp>
          <p:nvSpPr>
            <p:cNvPr id="126" name="Freeform 43">
              <a:extLst>
                <a:ext uri="{FF2B5EF4-FFF2-40B4-BE49-F238E27FC236}">
                  <a16:creationId xmlns:a16="http://schemas.microsoft.com/office/drawing/2014/main" id="{84417BE7-151A-43F1-962C-17C3B9CE4250}"/>
                </a:ext>
              </a:extLst>
            </p:cNvPr>
            <p:cNvSpPr>
              <a:spLocks/>
            </p:cNvSpPr>
            <p:nvPr/>
          </p:nvSpPr>
          <p:spPr bwMode="auto">
            <a:xfrm rot="10800000">
              <a:off x="5902106" y="6043523"/>
              <a:ext cx="143559" cy="75075"/>
            </a:xfrm>
            <a:custGeom>
              <a:avLst/>
              <a:gdLst>
                <a:gd name="T0" fmla="*/ 28 w 44"/>
                <a:gd name="T1" fmla="*/ 0 h 25"/>
                <a:gd name="T2" fmla="*/ 25 w 44"/>
                <a:gd name="T3" fmla="*/ 25 h 25"/>
                <a:gd name="T4" fmla="*/ 28 w 44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25">
                  <a:moveTo>
                    <a:pt x="28" y="0"/>
                  </a:moveTo>
                  <a:cubicBezTo>
                    <a:pt x="44" y="2"/>
                    <a:pt x="38" y="22"/>
                    <a:pt x="25" y="25"/>
                  </a:cubicBezTo>
                  <a:cubicBezTo>
                    <a:pt x="0" y="25"/>
                    <a:pt x="9" y="5"/>
                    <a:pt x="2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>
                <a:solidFill>
                  <a:srgbClr val="FFFFFF"/>
                </a:solidFill>
              </a:endParaRPr>
            </a:p>
          </p:txBody>
        </p:sp>
        <p:sp>
          <p:nvSpPr>
            <p:cNvPr id="127" name="Freeform 51">
              <a:extLst>
                <a:ext uri="{FF2B5EF4-FFF2-40B4-BE49-F238E27FC236}">
                  <a16:creationId xmlns:a16="http://schemas.microsoft.com/office/drawing/2014/main" id="{2FB1624A-5999-4CF6-9F9D-F78AB06C280D}"/>
                </a:ext>
              </a:extLst>
            </p:cNvPr>
            <p:cNvSpPr>
              <a:spLocks/>
            </p:cNvSpPr>
            <p:nvPr/>
          </p:nvSpPr>
          <p:spPr bwMode="auto">
            <a:xfrm rot="10800000">
              <a:off x="5710297" y="6035458"/>
              <a:ext cx="115202" cy="90579"/>
            </a:xfrm>
            <a:custGeom>
              <a:avLst/>
              <a:gdLst>
                <a:gd name="T0" fmla="*/ 19 w 35"/>
                <a:gd name="T1" fmla="*/ 0 h 30"/>
                <a:gd name="T2" fmla="*/ 33 w 35"/>
                <a:gd name="T3" fmla="*/ 15 h 30"/>
                <a:gd name="T4" fmla="*/ 25 w 35"/>
                <a:gd name="T5" fmla="*/ 19 h 30"/>
                <a:gd name="T6" fmla="*/ 19 w 35"/>
                <a:gd name="T7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5" h="30">
                  <a:moveTo>
                    <a:pt x="19" y="0"/>
                  </a:moveTo>
                  <a:cubicBezTo>
                    <a:pt x="26" y="0"/>
                    <a:pt x="35" y="8"/>
                    <a:pt x="33" y="15"/>
                  </a:cubicBezTo>
                  <a:cubicBezTo>
                    <a:pt x="30" y="12"/>
                    <a:pt x="27" y="17"/>
                    <a:pt x="25" y="19"/>
                  </a:cubicBezTo>
                  <a:cubicBezTo>
                    <a:pt x="7" y="30"/>
                    <a:pt x="0" y="5"/>
                    <a:pt x="1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>
                <a:solidFill>
                  <a:srgbClr val="FFFFFF"/>
                </a:solidFill>
              </a:endParaRPr>
            </a:p>
          </p:txBody>
        </p:sp>
        <p:sp>
          <p:nvSpPr>
            <p:cNvPr id="128" name="Freeform 52">
              <a:extLst>
                <a:ext uri="{FF2B5EF4-FFF2-40B4-BE49-F238E27FC236}">
                  <a16:creationId xmlns:a16="http://schemas.microsoft.com/office/drawing/2014/main" id="{C50984BC-5819-44A5-BEBC-9C522FCEC4A2}"/>
                </a:ext>
              </a:extLst>
            </p:cNvPr>
            <p:cNvSpPr>
              <a:spLocks/>
            </p:cNvSpPr>
            <p:nvPr/>
          </p:nvSpPr>
          <p:spPr bwMode="auto">
            <a:xfrm rot="10800000">
              <a:off x="6277444" y="6038724"/>
              <a:ext cx="118747" cy="81603"/>
            </a:xfrm>
            <a:custGeom>
              <a:avLst/>
              <a:gdLst>
                <a:gd name="T0" fmla="*/ 21 w 36"/>
                <a:gd name="T1" fmla="*/ 0 h 27"/>
                <a:gd name="T2" fmla="*/ 22 w 36"/>
                <a:gd name="T3" fmla="*/ 27 h 27"/>
                <a:gd name="T4" fmla="*/ 21 w 36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6" h="27">
                  <a:moveTo>
                    <a:pt x="21" y="0"/>
                  </a:moveTo>
                  <a:cubicBezTo>
                    <a:pt x="33" y="3"/>
                    <a:pt x="36" y="23"/>
                    <a:pt x="22" y="27"/>
                  </a:cubicBezTo>
                  <a:cubicBezTo>
                    <a:pt x="3" y="25"/>
                    <a:pt x="0" y="1"/>
                    <a:pt x="2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>
                <a:solidFill>
                  <a:srgbClr val="FFFFFF"/>
                </a:solidFill>
              </a:endParaRPr>
            </a:p>
          </p:txBody>
        </p:sp>
        <p:sp>
          <p:nvSpPr>
            <p:cNvPr id="129" name="Freeform 53">
              <a:extLst>
                <a:ext uri="{FF2B5EF4-FFF2-40B4-BE49-F238E27FC236}">
                  <a16:creationId xmlns:a16="http://schemas.microsoft.com/office/drawing/2014/main" id="{80F18F5A-2728-4284-A27C-B2671DAC19A1}"/>
                </a:ext>
              </a:extLst>
            </p:cNvPr>
            <p:cNvSpPr>
              <a:spLocks/>
            </p:cNvSpPr>
            <p:nvPr/>
          </p:nvSpPr>
          <p:spPr bwMode="auto">
            <a:xfrm rot="10800000">
              <a:off x="5471034" y="6035460"/>
              <a:ext cx="127608" cy="79154"/>
            </a:xfrm>
            <a:custGeom>
              <a:avLst/>
              <a:gdLst>
                <a:gd name="T0" fmla="*/ 24 w 39"/>
                <a:gd name="T1" fmla="*/ 0 h 26"/>
                <a:gd name="T2" fmla="*/ 20 w 39"/>
                <a:gd name="T3" fmla="*/ 26 h 26"/>
                <a:gd name="T4" fmla="*/ 24 w 39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6">
                  <a:moveTo>
                    <a:pt x="24" y="0"/>
                  </a:moveTo>
                  <a:cubicBezTo>
                    <a:pt x="39" y="3"/>
                    <a:pt x="36" y="26"/>
                    <a:pt x="20" y="26"/>
                  </a:cubicBezTo>
                  <a:cubicBezTo>
                    <a:pt x="0" y="18"/>
                    <a:pt x="3" y="3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>
                <a:solidFill>
                  <a:srgbClr val="FFFFFF"/>
                </a:solidFill>
              </a:endParaRPr>
            </a:p>
          </p:txBody>
        </p:sp>
        <p:sp>
          <p:nvSpPr>
            <p:cNvPr id="130" name="Freeform 54">
              <a:extLst>
                <a:ext uri="{FF2B5EF4-FFF2-40B4-BE49-F238E27FC236}">
                  <a16:creationId xmlns:a16="http://schemas.microsoft.com/office/drawing/2014/main" id="{45F49B04-A52B-47E2-AEF8-D0F782559681}"/>
                </a:ext>
              </a:extLst>
            </p:cNvPr>
            <p:cNvSpPr>
              <a:spLocks/>
            </p:cNvSpPr>
            <p:nvPr/>
          </p:nvSpPr>
          <p:spPr bwMode="auto">
            <a:xfrm rot="10800000">
              <a:off x="6094009" y="6011795"/>
              <a:ext cx="134697" cy="105266"/>
            </a:xfrm>
            <a:custGeom>
              <a:avLst/>
              <a:gdLst>
                <a:gd name="T0" fmla="*/ 28 w 41"/>
                <a:gd name="T1" fmla="*/ 2 h 35"/>
                <a:gd name="T2" fmla="*/ 40 w 41"/>
                <a:gd name="T3" fmla="*/ 21 h 35"/>
                <a:gd name="T4" fmla="*/ 28 w 41"/>
                <a:gd name="T5" fmla="*/ 2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35">
                  <a:moveTo>
                    <a:pt x="28" y="2"/>
                  </a:moveTo>
                  <a:cubicBezTo>
                    <a:pt x="37" y="0"/>
                    <a:pt x="41" y="13"/>
                    <a:pt x="40" y="21"/>
                  </a:cubicBezTo>
                  <a:cubicBezTo>
                    <a:pt x="22" y="35"/>
                    <a:pt x="0" y="10"/>
                    <a:pt x="28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>
                <a:solidFill>
                  <a:srgbClr val="FFFFFF"/>
                </a:solidFill>
              </a:endParaRPr>
            </a:p>
          </p:txBody>
        </p:sp>
        <p:sp>
          <p:nvSpPr>
            <p:cNvPr id="131" name="Freeform 55">
              <a:extLst>
                <a:ext uri="{FF2B5EF4-FFF2-40B4-BE49-F238E27FC236}">
                  <a16:creationId xmlns:a16="http://schemas.microsoft.com/office/drawing/2014/main" id="{4D5B48FA-DED0-411C-BE17-D3D9C70DAA9F}"/>
                </a:ext>
              </a:extLst>
            </p:cNvPr>
            <p:cNvSpPr>
              <a:spLocks/>
            </p:cNvSpPr>
            <p:nvPr/>
          </p:nvSpPr>
          <p:spPr bwMode="auto">
            <a:xfrm rot="10800000">
              <a:off x="5264556" y="6041988"/>
              <a:ext cx="131153" cy="69362"/>
            </a:xfrm>
            <a:custGeom>
              <a:avLst/>
              <a:gdLst>
                <a:gd name="T0" fmla="*/ 24 w 40"/>
                <a:gd name="T1" fmla="*/ 0 h 23"/>
                <a:gd name="T2" fmla="*/ 25 w 40"/>
                <a:gd name="T3" fmla="*/ 23 h 23"/>
                <a:gd name="T4" fmla="*/ 24 w 40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3">
                  <a:moveTo>
                    <a:pt x="24" y="0"/>
                  </a:moveTo>
                  <a:cubicBezTo>
                    <a:pt x="40" y="0"/>
                    <a:pt x="38" y="20"/>
                    <a:pt x="25" y="23"/>
                  </a:cubicBezTo>
                  <a:cubicBezTo>
                    <a:pt x="0" y="22"/>
                    <a:pt x="6" y="3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>
                <a:solidFill>
                  <a:srgbClr val="FFFFFF"/>
                </a:solidFill>
              </a:endParaRPr>
            </a:p>
          </p:txBody>
        </p:sp>
        <p:sp>
          <p:nvSpPr>
            <p:cNvPr id="132" name="Freeform 56">
              <a:extLst>
                <a:ext uri="{FF2B5EF4-FFF2-40B4-BE49-F238E27FC236}">
                  <a16:creationId xmlns:a16="http://schemas.microsoft.com/office/drawing/2014/main" id="{B3F10D70-DC49-43C8-94F5-2EBB357EB540}"/>
                </a:ext>
              </a:extLst>
            </p:cNvPr>
            <p:cNvSpPr>
              <a:spLocks/>
            </p:cNvSpPr>
            <p:nvPr/>
          </p:nvSpPr>
          <p:spPr bwMode="auto">
            <a:xfrm rot="10800000">
              <a:off x="4392340" y="5985586"/>
              <a:ext cx="128495" cy="72626"/>
            </a:xfrm>
            <a:custGeom>
              <a:avLst/>
              <a:gdLst>
                <a:gd name="T0" fmla="*/ 21 w 39"/>
                <a:gd name="T1" fmla="*/ 0 h 24"/>
                <a:gd name="T2" fmla="*/ 22 w 39"/>
                <a:gd name="T3" fmla="*/ 24 h 24"/>
                <a:gd name="T4" fmla="*/ 21 w 39"/>
                <a:gd name="T5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4">
                  <a:moveTo>
                    <a:pt x="21" y="0"/>
                  </a:moveTo>
                  <a:cubicBezTo>
                    <a:pt x="37" y="0"/>
                    <a:pt x="39" y="23"/>
                    <a:pt x="22" y="24"/>
                  </a:cubicBezTo>
                  <a:cubicBezTo>
                    <a:pt x="7" y="22"/>
                    <a:pt x="0" y="5"/>
                    <a:pt x="2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>
                <a:solidFill>
                  <a:srgbClr val="FFFFFF"/>
                </a:solidFill>
              </a:endParaRPr>
            </a:p>
          </p:txBody>
        </p:sp>
        <p:sp>
          <p:nvSpPr>
            <p:cNvPr id="133" name="Freeform 57">
              <a:extLst>
                <a:ext uri="{FF2B5EF4-FFF2-40B4-BE49-F238E27FC236}">
                  <a16:creationId xmlns:a16="http://schemas.microsoft.com/office/drawing/2014/main" id="{DB59C771-D4D8-43EB-9035-CDBF8E006C5B}"/>
                </a:ext>
              </a:extLst>
            </p:cNvPr>
            <p:cNvSpPr>
              <a:spLocks/>
            </p:cNvSpPr>
            <p:nvPr/>
          </p:nvSpPr>
          <p:spPr bwMode="auto">
            <a:xfrm rot="10800000">
              <a:off x="5037697" y="6020771"/>
              <a:ext cx="140901" cy="93843"/>
            </a:xfrm>
            <a:custGeom>
              <a:avLst/>
              <a:gdLst>
                <a:gd name="T0" fmla="*/ 27 w 43"/>
                <a:gd name="T1" fmla="*/ 3 h 31"/>
                <a:gd name="T2" fmla="*/ 40 w 43"/>
                <a:gd name="T3" fmla="*/ 23 h 31"/>
                <a:gd name="T4" fmla="*/ 27 w 43"/>
                <a:gd name="T5" fmla="*/ 3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" h="31">
                  <a:moveTo>
                    <a:pt x="27" y="3"/>
                  </a:moveTo>
                  <a:cubicBezTo>
                    <a:pt x="35" y="0"/>
                    <a:pt x="43" y="17"/>
                    <a:pt x="40" y="23"/>
                  </a:cubicBezTo>
                  <a:cubicBezTo>
                    <a:pt x="21" y="31"/>
                    <a:pt x="0" y="15"/>
                    <a:pt x="27" y="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>
                <a:solidFill>
                  <a:srgbClr val="FFFFFF"/>
                </a:solidFill>
              </a:endParaRPr>
            </a:p>
          </p:txBody>
        </p:sp>
        <p:sp>
          <p:nvSpPr>
            <p:cNvPr id="134" name="Freeform 59">
              <a:extLst>
                <a:ext uri="{FF2B5EF4-FFF2-40B4-BE49-F238E27FC236}">
                  <a16:creationId xmlns:a16="http://schemas.microsoft.com/office/drawing/2014/main" id="{1AF26B00-C8A2-477F-8912-211432A19B21}"/>
                </a:ext>
              </a:extLst>
            </p:cNvPr>
            <p:cNvSpPr>
              <a:spLocks/>
            </p:cNvSpPr>
            <p:nvPr/>
          </p:nvSpPr>
          <p:spPr bwMode="auto">
            <a:xfrm rot="10800000">
              <a:off x="6473186" y="6052072"/>
              <a:ext cx="124063" cy="78339"/>
            </a:xfrm>
            <a:custGeom>
              <a:avLst/>
              <a:gdLst>
                <a:gd name="T0" fmla="*/ 22 w 38"/>
                <a:gd name="T1" fmla="*/ 0 h 26"/>
                <a:gd name="T2" fmla="*/ 18 w 38"/>
                <a:gd name="T3" fmla="*/ 26 h 26"/>
                <a:gd name="T4" fmla="*/ 22 w 38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" h="26">
                  <a:moveTo>
                    <a:pt x="22" y="0"/>
                  </a:moveTo>
                  <a:cubicBezTo>
                    <a:pt x="38" y="3"/>
                    <a:pt x="33" y="25"/>
                    <a:pt x="18" y="26"/>
                  </a:cubicBezTo>
                  <a:cubicBezTo>
                    <a:pt x="0" y="20"/>
                    <a:pt x="6" y="3"/>
                    <a:pt x="2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>
                <a:solidFill>
                  <a:srgbClr val="FFFFFF"/>
                </a:solidFill>
              </a:endParaRPr>
            </a:p>
          </p:txBody>
        </p:sp>
        <p:sp>
          <p:nvSpPr>
            <p:cNvPr id="135" name="Freeform 60">
              <a:extLst>
                <a:ext uri="{FF2B5EF4-FFF2-40B4-BE49-F238E27FC236}">
                  <a16:creationId xmlns:a16="http://schemas.microsoft.com/office/drawing/2014/main" id="{5965D5D6-D3FB-439D-A145-2CA0E726A598}"/>
                </a:ext>
              </a:extLst>
            </p:cNvPr>
            <p:cNvSpPr>
              <a:spLocks/>
            </p:cNvSpPr>
            <p:nvPr/>
          </p:nvSpPr>
          <p:spPr bwMode="auto">
            <a:xfrm rot="10800000">
              <a:off x="4825017" y="6002818"/>
              <a:ext cx="131153" cy="69362"/>
            </a:xfrm>
            <a:custGeom>
              <a:avLst/>
              <a:gdLst>
                <a:gd name="T0" fmla="*/ 24 w 40"/>
                <a:gd name="T1" fmla="*/ 0 h 23"/>
                <a:gd name="T2" fmla="*/ 25 w 40"/>
                <a:gd name="T3" fmla="*/ 23 h 23"/>
                <a:gd name="T4" fmla="*/ 24 w 40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3">
                  <a:moveTo>
                    <a:pt x="24" y="0"/>
                  </a:moveTo>
                  <a:cubicBezTo>
                    <a:pt x="40" y="0"/>
                    <a:pt x="38" y="20"/>
                    <a:pt x="25" y="23"/>
                  </a:cubicBezTo>
                  <a:cubicBezTo>
                    <a:pt x="0" y="22"/>
                    <a:pt x="6" y="4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>
                <a:solidFill>
                  <a:srgbClr val="FFFFFF"/>
                </a:solidFill>
              </a:endParaRPr>
            </a:p>
          </p:txBody>
        </p:sp>
        <p:sp>
          <p:nvSpPr>
            <p:cNvPr id="136" name="Freeform 61">
              <a:extLst>
                <a:ext uri="{FF2B5EF4-FFF2-40B4-BE49-F238E27FC236}">
                  <a16:creationId xmlns:a16="http://schemas.microsoft.com/office/drawing/2014/main" id="{AB7E4F31-E6D2-4FBD-BFAB-973DCADC232B}"/>
                </a:ext>
              </a:extLst>
            </p:cNvPr>
            <p:cNvSpPr>
              <a:spLocks/>
            </p:cNvSpPr>
            <p:nvPr/>
          </p:nvSpPr>
          <p:spPr bwMode="auto">
            <a:xfrm rot="10800000">
              <a:off x="4572460" y="5957121"/>
              <a:ext cx="137356" cy="99554"/>
            </a:xfrm>
            <a:custGeom>
              <a:avLst/>
              <a:gdLst>
                <a:gd name="T0" fmla="*/ 25 w 42"/>
                <a:gd name="T1" fmla="*/ 1 h 33"/>
                <a:gd name="T2" fmla="*/ 4 w 42"/>
                <a:gd name="T3" fmla="*/ 19 h 33"/>
                <a:gd name="T4" fmla="*/ 25 w 42"/>
                <a:gd name="T5" fmla="*/ 1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33">
                  <a:moveTo>
                    <a:pt x="25" y="1"/>
                  </a:moveTo>
                  <a:cubicBezTo>
                    <a:pt x="42" y="14"/>
                    <a:pt x="15" y="33"/>
                    <a:pt x="4" y="19"/>
                  </a:cubicBezTo>
                  <a:cubicBezTo>
                    <a:pt x="0" y="5"/>
                    <a:pt x="16" y="0"/>
                    <a:pt x="2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>
                <a:solidFill>
                  <a:srgbClr val="FFFFFF"/>
                </a:solidFill>
              </a:endParaRPr>
            </a:p>
          </p:txBody>
        </p:sp>
        <p:sp>
          <p:nvSpPr>
            <p:cNvPr id="137" name="Freeform 5">
              <a:extLst>
                <a:ext uri="{FF2B5EF4-FFF2-40B4-BE49-F238E27FC236}">
                  <a16:creationId xmlns:a16="http://schemas.microsoft.com/office/drawing/2014/main" id="{BE203384-5421-41DF-90F9-4D89F6E10C11}"/>
                </a:ext>
              </a:extLst>
            </p:cNvPr>
            <p:cNvSpPr>
              <a:spLocks/>
            </p:cNvSpPr>
            <p:nvPr/>
          </p:nvSpPr>
          <p:spPr bwMode="auto">
            <a:xfrm rot="10800000">
              <a:off x="3908414" y="6286792"/>
              <a:ext cx="121406" cy="81603"/>
            </a:xfrm>
            <a:custGeom>
              <a:avLst/>
              <a:gdLst>
                <a:gd name="T0" fmla="*/ 20 w 37"/>
                <a:gd name="T1" fmla="*/ 1 h 27"/>
                <a:gd name="T2" fmla="*/ 22 w 37"/>
                <a:gd name="T3" fmla="*/ 27 h 27"/>
                <a:gd name="T4" fmla="*/ 20 w 37"/>
                <a:gd name="T5" fmla="*/ 1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27">
                  <a:moveTo>
                    <a:pt x="20" y="1"/>
                  </a:moveTo>
                  <a:cubicBezTo>
                    <a:pt x="31" y="1"/>
                    <a:pt x="37" y="24"/>
                    <a:pt x="22" y="27"/>
                  </a:cubicBezTo>
                  <a:cubicBezTo>
                    <a:pt x="2" y="27"/>
                    <a:pt x="0" y="0"/>
                    <a:pt x="2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>
                <a:solidFill>
                  <a:srgbClr val="FFFFFF"/>
                </a:solidFill>
              </a:endParaRPr>
            </a:p>
          </p:txBody>
        </p:sp>
        <p:sp>
          <p:nvSpPr>
            <p:cNvPr id="138" name="Freeform 6">
              <a:extLst>
                <a:ext uri="{FF2B5EF4-FFF2-40B4-BE49-F238E27FC236}">
                  <a16:creationId xmlns:a16="http://schemas.microsoft.com/office/drawing/2014/main" id="{2DB3748B-3558-4ADA-9359-3ECC6A17B540}"/>
                </a:ext>
              </a:extLst>
            </p:cNvPr>
            <p:cNvSpPr>
              <a:spLocks/>
            </p:cNvSpPr>
            <p:nvPr/>
          </p:nvSpPr>
          <p:spPr bwMode="auto">
            <a:xfrm rot="10800000">
              <a:off x="1634353" y="6266141"/>
              <a:ext cx="124063" cy="87315"/>
            </a:xfrm>
            <a:custGeom>
              <a:avLst/>
              <a:gdLst>
                <a:gd name="T0" fmla="*/ 12 w 38"/>
                <a:gd name="T1" fmla="*/ 3 h 29"/>
                <a:gd name="T2" fmla="*/ 15 w 38"/>
                <a:gd name="T3" fmla="*/ 29 h 29"/>
                <a:gd name="T4" fmla="*/ 12 w 38"/>
                <a:gd name="T5" fmla="*/ 3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" h="29">
                  <a:moveTo>
                    <a:pt x="12" y="3"/>
                  </a:moveTo>
                  <a:cubicBezTo>
                    <a:pt x="34" y="0"/>
                    <a:pt x="38" y="26"/>
                    <a:pt x="15" y="29"/>
                  </a:cubicBezTo>
                  <a:cubicBezTo>
                    <a:pt x="4" y="23"/>
                    <a:pt x="0" y="9"/>
                    <a:pt x="12" y="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>
                <a:solidFill>
                  <a:srgbClr val="FFFFFF"/>
                </a:solidFill>
              </a:endParaRPr>
            </a:p>
          </p:txBody>
        </p:sp>
        <p:sp>
          <p:nvSpPr>
            <p:cNvPr id="139" name="Freeform 7">
              <a:extLst>
                <a:ext uri="{FF2B5EF4-FFF2-40B4-BE49-F238E27FC236}">
                  <a16:creationId xmlns:a16="http://schemas.microsoft.com/office/drawing/2014/main" id="{B5874FEA-A000-4DCE-A69B-5B7EDA4AC016}"/>
                </a:ext>
              </a:extLst>
            </p:cNvPr>
            <p:cNvSpPr>
              <a:spLocks/>
            </p:cNvSpPr>
            <p:nvPr/>
          </p:nvSpPr>
          <p:spPr bwMode="auto">
            <a:xfrm rot="10800000">
              <a:off x="4177783" y="6246129"/>
              <a:ext cx="138242" cy="100371"/>
            </a:xfrm>
            <a:custGeom>
              <a:avLst/>
              <a:gdLst>
                <a:gd name="T0" fmla="*/ 25 w 42"/>
                <a:gd name="T1" fmla="*/ 1 h 33"/>
                <a:gd name="T2" fmla="*/ 4 w 42"/>
                <a:gd name="T3" fmla="*/ 19 h 33"/>
                <a:gd name="T4" fmla="*/ 25 w 42"/>
                <a:gd name="T5" fmla="*/ 1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33">
                  <a:moveTo>
                    <a:pt x="25" y="1"/>
                  </a:moveTo>
                  <a:cubicBezTo>
                    <a:pt x="42" y="14"/>
                    <a:pt x="15" y="33"/>
                    <a:pt x="4" y="19"/>
                  </a:cubicBezTo>
                  <a:cubicBezTo>
                    <a:pt x="0" y="6"/>
                    <a:pt x="15" y="0"/>
                    <a:pt x="2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>
                <a:solidFill>
                  <a:srgbClr val="FFFFFF"/>
                </a:solidFill>
              </a:endParaRPr>
            </a:p>
          </p:txBody>
        </p:sp>
        <p:sp>
          <p:nvSpPr>
            <p:cNvPr id="140" name="Freeform 8">
              <a:extLst>
                <a:ext uri="{FF2B5EF4-FFF2-40B4-BE49-F238E27FC236}">
                  <a16:creationId xmlns:a16="http://schemas.microsoft.com/office/drawing/2014/main" id="{5DB61A45-35BD-46D0-B904-560894A813BC}"/>
                </a:ext>
              </a:extLst>
            </p:cNvPr>
            <p:cNvSpPr>
              <a:spLocks/>
            </p:cNvSpPr>
            <p:nvPr/>
          </p:nvSpPr>
          <p:spPr bwMode="auto">
            <a:xfrm rot="10800000">
              <a:off x="1982245" y="6242949"/>
              <a:ext cx="131153" cy="88130"/>
            </a:xfrm>
            <a:custGeom>
              <a:avLst/>
              <a:gdLst>
                <a:gd name="T0" fmla="*/ 26 w 40"/>
                <a:gd name="T1" fmla="*/ 0 h 29"/>
                <a:gd name="T2" fmla="*/ 39 w 40"/>
                <a:gd name="T3" fmla="*/ 20 h 29"/>
                <a:gd name="T4" fmla="*/ 26 w 40"/>
                <a:gd name="T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9">
                  <a:moveTo>
                    <a:pt x="26" y="0"/>
                  </a:moveTo>
                  <a:cubicBezTo>
                    <a:pt x="34" y="0"/>
                    <a:pt x="40" y="10"/>
                    <a:pt x="39" y="20"/>
                  </a:cubicBezTo>
                  <a:cubicBezTo>
                    <a:pt x="17" y="29"/>
                    <a:pt x="0" y="10"/>
                    <a:pt x="2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>
                <a:solidFill>
                  <a:srgbClr val="FFFFFF"/>
                </a:solidFill>
              </a:endParaRPr>
            </a:p>
          </p:txBody>
        </p:sp>
        <p:sp>
          <p:nvSpPr>
            <p:cNvPr id="141" name="Freeform 9">
              <a:extLst>
                <a:ext uri="{FF2B5EF4-FFF2-40B4-BE49-F238E27FC236}">
                  <a16:creationId xmlns:a16="http://schemas.microsoft.com/office/drawing/2014/main" id="{359E6A79-43CB-40B6-9C4A-6B7479F62B9F}"/>
                </a:ext>
              </a:extLst>
            </p:cNvPr>
            <p:cNvSpPr>
              <a:spLocks/>
            </p:cNvSpPr>
            <p:nvPr/>
          </p:nvSpPr>
          <p:spPr bwMode="auto">
            <a:xfrm rot="10800000">
              <a:off x="2268040" y="6282192"/>
              <a:ext cx="121406" cy="88130"/>
            </a:xfrm>
            <a:custGeom>
              <a:avLst/>
              <a:gdLst>
                <a:gd name="T0" fmla="*/ 18 w 37"/>
                <a:gd name="T1" fmla="*/ 4 h 29"/>
                <a:gd name="T2" fmla="*/ 22 w 37"/>
                <a:gd name="T3" fmla="*/ 29 h 29"/>
                <a:gd name="T4" fmla="*/ 18 w 37"/>
                <a:gd name="T5" fmla="*/ 4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29">
                  <a:moveTo>
                    <a:pt x="18" y="4"/>
                  </a:moveTo>
                  <a:cubicBezTo>
                    <a:pt x="35" y="0"/>
                    <a:pt x="37" y="28"/>
                    <a:pt x="22" y="29"/>
                  </a:cubicBezTo>
                  <a:cubicBezTo>
                    <a:pt x="7" y="28"/>
                    <a:pt x="0" y="14"/>
                    <a:pt x="18" y="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>
                <a:solidFill>
                  <a:srgbClr val="FFFFFF"/>
                </a:solidFill>
              </a:endParaRPr>
            </a:p>
          </p:txBody>
        </p:sp>
        <p:sp>
          <p:nvSpPr>
            <p:cNvPr id="142" name="Freeform 11">
              <a:extLst>
                <a:ext uri="{FF2B5EF4-FFF2-40B4-BE49-F238E27FC236}">
                  <a16:creationId xmlns:a16="http://schemas.microsoft.com/office/drawing/2014/main" id="{847A1092-5983-4BAA-BE8E-06A9120E42EB}"/>
                </a:ext>
              </a:extLst>
            </p:cNvPr>
            <p:cNvSpPr>
              <a:spLocks/>
            </p:cNvSpPr>
            <p:nvPr/>
          </p:nvSpPr>
          <p:spPr bwMode="auto">
            <a:xfrm rot="10800000">
              <a:off x="2510851" y="6246285"/>
              <a:ext cx="143559" cy="102819"/>
            </a:xfrm>
            <a:custGeom>
              <a:avLst/>
              <a:gdLst>
                <a:gd name="T0" fmla="*/ 31 w 44"/>
                <a:gd name="T1" fmla="*/ 1 h 34"/>
                <a:gd name="T2" fmla="*/ 42 w 44"/>
                <a:gd name="T3" fmla="*/ 19 h 34"/>
                <a:gd name="T4" fmla="*/ 31 w 44"/>
                <a:gd name="T5" fmla="*/ 1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34">
                  <a:moveTo>
                    <a:pt x="31" y="1"/>
                  </a:moveTo>
                  <a:cubicBezTo>
                    <a:pt x="39" y="0"/>
                    <a:pt x="44" y="12"/>
                    <a:pt x="42" y="19"/>
                  </a:cubicBezTo>
                  <a:cubicBezTo>
                    <a:pt x="25" y="34"/>
                    <a:pt x="0" y="8"/>
                    <a:pt x="3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>
                <a:solidFill>
                  <a:srgbClr val="FFFFFF"/>
                </a:solidFill>
              </a:endParaRPr>
            </a:p>
          </p:txBody>
        </p:sp>
        <p:sp>
          <p:nvSpPr>
            <p:cNvPr id="143" name="Freeform 12">
              <a:extLst>
                <a:ext uri="{FF2B5EF4-FFF2-40B4-BE49-F238E27FC236}">
                  <a16:creationId xmlns:a16="http://schemas.microsoft.com/office/drawing/2014/main" id="{9FBC0D6D-85EC-42E9-A457-1246090F97B9}"/>
                </a:ext>
              </a:extLst>
            </p:cNvPr>
            <p:cNvSpPr>
              <a:spLocks/>
            </p:cNvSpPr>
            <p:nvPr/>
          </p:nvSpPr>
          <p:spPr bwMode="auto">
            <a:xfrm rot="10800000">
              <a:off x="3028371" y="6264238"/>
              <a:ext cx="134697" cy="81603"/>
            </a:xfrm>
            <a:custGeom>
              <a:avLst/>
              <a:gdLst>
                <a:gd name="T0" fmla="*/ 22 w 41"/>
                <a:gd name="T1" fmla="*/ 0 h 27"/>
                <a:gd name="T2" fmla="*/ 8 w 41"/>
                <a:gd name="T3" fmla="*/ 20 h 27"/>
                <a:gd name="T4" fmla="*/ 22 w 41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27">
                  <a:moveTo>
                    <a:pt x="22" y="0"/>
                  </a:moveTo>
                  <a:cubicBezTo>
                    <a:pt x="41" y="12"/>
                    <a:pt x="24" y="27"/>
                    <a:pt x="8" y="20"/>
                  </a:cubicBezTo>
                  <a:cubicBezTo>
                    <a:pt x="0" y="7"/>
                    <a:pt x="8" y="0"/>
                    <a:pt x="2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>
                <a:solidFill>
                  <a:srgbClr val="FFFFFF"/>
                </a:solidFill>
              </a:endParaRPr>
            </a:p>
          </p:txBody>
        </p:sp>
        <p:sp>
          <p:nvSpPr>
            <p:cNvPr id="144" name="Freeform 13">
              <a:extLst>
                <a:ext uri="{FF2B5EF4-FFF2-40B4-BE49-F238E27FC236}">
                  <a16:creationId xmlns:a16="http://schemas.microsoft.com/office/drawing/2014/main" id="{F30F0B4E-EF8C-49A8-A887-002DC0161011}"/>
                </a:ext>
              </a:extLst>
            </p:cNvPr>
            <p:cNvSpPr>
              <a:spLocks/>
            </p:cNvSpPr>
            <p:nvPr/>
          </p:nvSpPr>
          <p:spPr bwMode="auto">
            <a:xfrm rot="10800000">
              <a:off x="3656011" y="6301648"/>
              <a:ext cx="124951" cy="69362"/>
            </a:xfrm>
            <a:custGeom>
              <a:avLst/>
              <a:gdLst>
                <a:gd name="T0" fmla="*/ 26 w 38"/>
                <a:gd name="T1" fmla="*/ 0 h 23"/>
                <a:gd name="T2" fmla="*/ 25 w 38"/>
                <a:gd name="T3" fmla="*/ 23 h 23"/>
                <a:gd name="T4" fmla="*/ 26 w 38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" h="23">
                  <a:moveTo>
                    <a:pt x="26" y="0"/>
                  </a:moveTo>
                  <a:cubicBezTo>
                    <a:pt x="38" y="0"/>
                    <a:pt x="37" y="20"/>
                    <a:pt x="25" y="23"/>
                  </a:cubicBezTo>
                  <a:cubicBezTo>
                    <a:pt x="0" y="23"/>
                    <a:pt x="5" y="1"/>
                    <a:pt x="2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>
                <a:solidFill>
                  <a:srgbClr val="FFFFFF"/>
                </a:solidFill>
              </a:endParaRPr>
            </a:p>
          </p:txBody>
        </p:sp>
        <p:sp>
          <p:nvSpPr>
            <p:cNvPr id="145" name="Freeform 14">
              <a:extLst>
                <a:ext uri="{FF2B5EF4-FFF2-40B4-BE49-F238E27FC236}">
                  <a16:creationId xmlns:a16="http://schemas.microsoft.com/office/drawing/2014/main" id="{2E371800-7BB4-4FF7-BD22-A558A1B6F2E3}"/>
                </a:ext>
              </a:extLst>
            </p:cNvPr>
            <p:cNvSpPr>
              <a:spLocks/>
            </p:cNvSpPr>
            <p:nvPr/>
          </p:nvSpPr>
          <p:spPr bwMode="auto">
            <a:xfrm rot="10800000">
              <a:off x="3333279" y="6267101"/>
              <a:ext cx="134697" cy="84866"/>
            </a:xfrm>
            <a:custGeom>
              <a:avLst/>
              <a:gdLst>
                <a:gd name="T0" fmla="*/ 26 w 41"/>
                <a:gd name="T1" fmla="*/ 1 h 28"/>
                <a:gd name="T2" fmla="*/ 39 w 41"/>
                <a:gd name="T3" fmla="*/ 20 h 28"/>
                <a:gd name="T4" fmla="*/ 26 w 41"/>
                <a:gd name="T5" fmla="*/ 1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28">
                  <a:moveTo>
                    <a:pt x="26" y="1"/>
                  </a:moveTo>
                  <a:cubicBezTo>
                    <a:pt x="34" y="0"/>
                    <a:pt x="41" y="12"/>
                    <a:pt x="39" y="20"/>
                  </a:cubicBezTo>
                  <a:cubicBezTo>
                    <a:pt x="17" y="28"/>
                    <a:pt x="0" y="12"/>
                    <a:pt x="2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>
                <a:solidFill>
                  <a:srgbClr val="FFFFFF"/>
                </a:solidFill>
              </a:endParaRPr>
            </a:p>
          </p:txBody>
        </p:sp>
        <p:sp>
          <p:nvSpPr>
            <p:cNvPr id="146" name="Freeform 16">
              <a:extLst>
                <a:ext uri="{FF2B5EF4-FFF2-40B4-BE49-F238E27FC236}">
                  <a16:creationId xmlns:a16="http://schemas.microsoft.com/office/drawing/2014/main" id="{DE5F7FA6-FF74-4A3F-8C41-E3110A89A0E9}"/>
                </a:ext>
              </a:extLst>
            </p:cNvPr>
            <p:cNvSpPr>
              <a:spLocks/>
            </p:cNvSpPr>
            <p:nvPr/>
          </p:nvSpPr>
          <p:spPr bwMode="auto">
            <a:xfrm rot="10800000">
              <a:off x="2773156" y="6239757"/>
              <a:ext cx="143559" cy="97107"/>
            </a:xfrm>
            <a:custGeom>
              <a:avLst/>
              <a:gdLst>
                <a:gd name="T0" fmla="*/ 31 w 44"/>
                <a:gd name="T1" fmla="*/ 1 h 32"/>
                <a:gd name="T2" fmla="*/ 43 w 44"/>
                <a:gd name="T3" fmla="*/ 15 h 32"/>
                <a:gd name="T4" fmla="*/ 31 w 44"/>
                <a:gd name="T5" fmla="*/ 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32">
                  <a:moveTo>
                    <a:pt x="31" y="1"/>
                  </a:moveTo>
                  <a:cubicBezTo>
                    <a:pt x="40" y="0"/>
                    <a:pt x="44" y="8"/>
                    <a:pt x="43" y="15"/>
                  </a:cubicBezTo>
                  <a:cubicBezTo>
                    <a:pt x="29" y="32"/>
                    <a:pt x="0" y="6"/>
                    <a:pt x="3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>
                <a:solidFill>
                  <a:srgbClr val="FFFFFF"/>
                </a:solidFill>
              </a:endParaRPr>
            </a:p>
          </p:txBody>
        </p:sp>
        <p:sp>
          <p:nvSpPr>
            <p:cNvPr id="147" name="Freeform 17">
              <a:extLst>
                <a:ext uri="{FF2B5EF4-FFF2-40B4-BE49-F238E27FC236}">
                  <a16:creationId xmlns:a16="http://schemas.microsoft.com/office/drawing/2014/main" id="{40E68A84-1D41-4DDA-9AAE-55AF0DD7051C}"/>
                </a:ext>
              </a:extLst>
            </p:cNvPr>
            <p:cNvSpPr>
              <a:spLocks/>
            </p:cNvSpPr>
            <p:nvPr/>
          </p:nvSpPr>
          <p:spPr bwMode="auto">
            <a:xfrm rot="10800000">
              <a:off x="1398709" y="6264239"/>
              <a:ext cx="94821" cy="69362"/>
            </a:xfrm>
            <a:custGeom>
              <a:avLst/>
              <a:gdLst>
                <a:gd name="T0" fmla="*/ 13 w 29"/>
                <a:gd name="T1" fmla="*/ 0 h 23"/>
                <a:gd name="T2" fmla="*/ 13 w 29"/>
                <a:gd name="T3" fmla="*/ 23 h 23"/>
                <a:gd name="T4" fmla="*/ 13 w 29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9" h="23">
                  <a:moveTo>
                    <a:pt x="13" y="0"/>
                  </a:moveTo>
                  <a:cubicBezTo>
                    <a:pt x="27" y="0"/>
                    <a:pt x="29" y="22"/>
                    <a:pt x="13" y="23"/>
                  </a:cubicBezTo>
                  <a:cubicBezTo>
                    <a:pt x="2" y="22"/>
                    <a:pt x="0" y="2"/>
                    <a:pt x="1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>
                <a:solidFill>
                  <a:srgbClr val="FFFFFF"/>
                </a:solidFill>
              </a:endParaRPr>
            </a:p>
          </p:txBody>
        </p:sp>
        <p:sp>
          <p:nvSpPr>
            <p:cNvPr id="148" name="Freeform 21">
              <a:extLst>
                <a:ext uri="{FF2B5EF4-FFF2-40B4-BE49-F238E27FC236}">
                  <a16:creationId xmlns:a16="http://schemas.microsoft.com/office/drawing/2014/main" id="{DB7AF383-4E65-48D1-8426-B8738A071E23}"/>
                </a:ext>
              </a:extLst>
            </p:cNvPr>
            <p:cNvSpPr>
              <a:spLocks/>
            </p:cNvSpPr>
            <p:nvPr/>
          </p:nvSpPr>
          <p:spPr bwMode="auto">
            <a:xfrm rot="10800000">
              <a:off x="1047787" y="6218542"/>
              <a:ext cx="140901" cy="102819"/>
            </a:xfrm>
            <a:custGeom>
              <a:avLst/>
              <a:gdLst>
                <a:gd name="T0" fmla="*/ 24 w 43"/>
                <a:gd name="T1" fmla="*/ 0 h 34"/>
                <a:gd name="T2" fmla="*/ 14 w 43"/>
                <a:gd name="T3" fmla="*/ 23 h 34"/>
                <a:gd name="T4" fmla="*/ 24 w 43"/>
                <a:gd name="T5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" h="34">
                  <a:moveTo>
                    <a:pt x="24" y="0"/>
                  </a:moveTo>
                  <a:cubicBezTo>
                    <a:pt x="43" y="3"/>
                    <a:pt x="28" y="34"/>
                    <a:pt x="14" y="23"/>
                  </a:cubicBezTo>
                  <a:cubicBezTo>
                    <a:pt x="0" y="28"/>
                    <a:pt x="4" y="5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>
                <a:solidFill>
                  <a:srgbClr val="FFFFFF"/>
                </a:solidFill>
              </a:endParaRPr>
            </a:p>
          </p:txBody>
        </p:sp>
        <p:sp>
          <p:nvSpPr>
            <p:cNvPr id="149" name="Freeform 25">
              <a:extLst>
                <a:ext uri="{FF2B5EF4-FFF2-40B4-BE49-F238E27FC236}">
                  <a16:creationId xmlns:a16="http://schemas.microsoft.com/office/drawing/2014/main" id="{2619FCD6-58F3-4D4B-A2D1-5FBF989B0398}"/>
                </a:ext>
              </a:extLst>
            </p:cNvPr>
            <p:cNvSpPr>
              <a:spLocks/>
            </p:cNvSpPr>
            <p:nvPr/>
          </p:nvSpPr>
          <p:spPr bwMode="auto">
            <a:xfrm rot="10800000">
              <a:off x="290115" y="6200589"/>
              <a:ext cx="134697" cy="93843"/>
            </a:xfrm>
            <a:custGeom>
              <a:avLst/>
              <a:gdLst>
                <a:gd name="T0" fmla="*/ 23 w 41"/>
                <a:gd name="T1" fmla="*/ 0 h 31"/>
                <a:gd name="T2" fmla="*/ 17 w 41"/>
                <a:gd name="T3" fmla="*/ 25 h 31"/>
                <a:gd name="T4" fmla="*/ 23 w 41"/>
                <a:gd name="T5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31">
                  <a:moveTo>
                    <a:pt x="23" y="0"/>
                  </a:moveTo>
                  <a:cubicBezTo>
                    <a:pt x="40" y="1"/>
                    <a:pt x="41" y="31"/>
                    <a:pt x="17" y="25"/>
                  </a:cubicBezTo>
                  <a:cubicBezTo>
                    <a:pt x="0" y="7"/>
                    <a:pt x="17" y="4"/>
                    <a:pt x="2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>
                <a:solidFill>
                  <a:srgbClr val="FFFFFF"/>
                </a:solidFill>
              </a:endParaRPr>
            </a:p>
          </p:txBody>
        </p:sp>
        <p:sp>
          <p:nvSpPr>
            <p:cNvPr id="150" name="Freeform 29">
              <a:extLst>
                <a:ext uri="{FF2B5EF4-FFF2-40B4-BE49-F238E27FC236}">
                  <a16:creationId xmlns:a16="http://schemas.microsoft.com/office/drawing/2014/main" id="{B4AEC7C9-3197-4F6D-8A7F-8056ABB9A95C}"/>
                </a:ext>
              </a:extLst>
            </p:cNvPr>
            <p:cNvSpPr>
              <a:spLocks/>
            </p:cNvSpPr>
            <p:nvPr/>
          </p:nvSpPr>
          <p:spPr bwMode="auto">
            <a:xfrm rot="10800000">
              <a:off x="811181" y="6179372"/>
              <a:ext cx="118747" cy="120771"/>
            </a:xfrm>
            <a:custGeom>
              <a:avLst/>
              <a:gdLst>
                <a:gd name="T0" fmla="*/ 16 w 36"/>
                <a:gd name="T1" fmla="*/ 4 h 40"/>
                <a:gd name="T2" fmla="*/ 34 w 36"/>
                <a:gd name="T3" fmla="*/ 15 h 40"/>
                <a:gd name="T4" fmla="*/ 16 w 36"/>
                <a:gd name="T5" fmla="*/ 4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6" h="40">
                  <a:moveTo>
                    <a:pt x="16" y="4"/>
                  </a:moveTo>
                  <a:cubicBezTo>
                    <a:pt x="36" y="5"/>
                    <a:pt x="33" y="0"/>
                    <a:pt x="34" y="15"/>
                  </a:cubicBezTo>
                  <a:cubicBezTo>
                    <a:pt x="34" y="40"/>
                    <a:pt x="0" y="22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>
                <a:solidFill>
                  <a:srgbClr val="FFFFFF"/>
                </a:solidFill>
              </a:endParaRPr>
            </a:p>
          </p:txBody>
        </p:sp>
        <p:sp>
          <p:nvSpPr>
            <p:cNvPr id="151" name="Freeform 31">
              <a:extLst>
                <a:ext uri="{FF2B5EF4-FFF2-40B4-BE49-F238E27FC236}">
                  <a16:creationId xmlns:a16="http://schemas.microsoft.com/office/drawing/2014/main" id="{1E07637E-23AF-4E53-82CB-13DBF2EE9585}"/>
                </a:ext>
              </a:extLst>
            </p:cNvPr>
            <p:cNvSpPr>
              <a:spLocks/>
            </p:cNvSpPr>
            <p:nvPr/>
          </p:nvSpPr>
          <p:spPr bwMode="auto">
            <a:xfrm rot="10800000">
              <a:off x="543201" y="6241343"/>
              <a:ext cx="131153" cy="72626"/>
            </a:xfrm>
            <a:custGeom>
              <a:avLst/>
              <a:gdLst>
                <a:gd name="T0" fmla="*/ 24 w 40"/>
                <a:gd name="T1" fmla="*/ 0 h 24"/>
                <a:gd name="T2" fmla="*/ 25 w 40"/>
                <a:gd name="T3" fmla="*/ 24 h 24"/>
                <a:gd name="T4" fmla="*/ 24 w 40"/>
                <a:gd name="T5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4">
                  <a:moveTo>
                    <a:pt x="24" y="0"/>
                  </a:moveTo>
                  <a:cubicBezTo>
                    <a:pt x="40" y="0"/>
                    <a:pt x="38" y="20"/>
                    <a:pt x="25" y="24"/>
                  </a:cubicBezTo>
                  <a:cubicBezTo>
                    <a:pt x="0" y="22"/>
                    <a:pt x="6" y="4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>
                <a:solidFill>
                  <a:srgbClr val="FFFFFF"/>
                </a:solidFill>
              </a:endParaRPr>
            </a:p>
          </p:txBody>
        </p:sp>
        <p:sp>
          <p:nvSpPr>
            <p:cNvPr id="152" name="Freeform 32">
              <a:extLst>
                <a:ext uri="{FF2B5EF4-FFF2-40B4-BE49-F238E27FC236}">
                  <a16:creationId xmlns:a16="http://schemas.microsoft.com/office/drawing/2014/main" id="{7D553EB3-91AE-4531-A30E-6A799E37C3D1}"/>
                </a:ext>
              </a:extLst>
            </p:cNvPr>
            <p:cNvSpPr>
              <a:spLocks/>
            </p:cNvSpPr>
            <p:nvPr/>
          </p:nvSpPr>
          <p:spPr bwMode="auto">
            <a:xfrm rot="10800000">
              <a:off x="3406775" y="5979446"/>
              <a:ext cx="144445" cy="106083"/>
            </a:xfrm>
            <a:custGeom>
              <a:avLst/>
              <a:gdLst>
                <a:gd name="T0" fmla="*/ 28 w 44"/>
                <a:gd name="T1" fmla="*/ 0 h 35"/>
                <a:gd name="T2" fmla="*/ 42 w 44"/>
                <a:gd name="T3" fmla="*/ 21 h 35"/>
                <a:gd name="T4" fmla="*/ 28 w 44"/>
                <a:gd name="T5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35">
                  <a:moveTo>
                    <a:pt x="28" y="0"/>
                  </a:moveTo>
                  <a:cubicBezTo>
                    <a:pt x="36" y="1"/>
                    <a:pt x="44" y="12"/>
                    <a:pt x="42" y="21"/>
                  </a:cubicBezTo>
                  <a:cubicBezTo>
                    <a:pt x="23" y="35"/>
                    <a:pt x="0" y="7"/>
                    <a:pt x="2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>
                <a:solidFill>
                  <a:srgbClr val="FFFFFF"/>
                </a:solidFill>
              </a:endParaRPr>
            </a:p>
          </p:txBody>
        </p:sp>
        <p:sp>
          <p:nvSpPr>
            <p:cNvPr id="153" name="Freeform 33">
              <a:extLst>
                <a:ext uri="{FF2B5EF4-FFF2-40B4-BE49-F238E27FC236}">
                  <a16:creationId xmlns:a16="http://schemas.microsoft.com/office/drawing/2014/main" id="{C15E8055-032A-4E6A-A4C5-5546F57BB965}"/>
                </a:ext>
              </a:extLst>
            </p:cNvPr>
            <p:cNvSpPr>
              <a:spLocks/>
            </p:cNvSpPr>
            <p:nvPr/>
          </p:nvSpPr>
          <p:spPr bwMode="auto">
            <a:xfrm rot="10800000">
              <a:off x="2327423" y="6028408"/>
              <a:ext cx="151535" cy="75075"/>
            </a:xfrm>
            <a:custGeom>
              <a:avLst/>
              <a:gdLst>
                <a:gd name="T0" fmla="*/ 23 w 46"/>
                <a:gd name="T1" fmla="*/ 0 h 25"/>
                <a:gd name="T2" fmla="*/ 29 w 46"/>
                <a:gd name="T3" fmla="*/ 25 h 25"/>
                <a:gd name="T4" fmla="*/ 23 w 46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6" h="25">
                  <a:moveTo>
                    <a:pt x="23" y="0"/>
                  </a:moveTo>
                  <a:cubicBezTo>
                    <a:pt x="32" y="1"/>
                    <a:pt x="46" y="21"/>
                    <a:pt x="29" y="25"/>
                  </a:cubicBezTo>
                  <a:cubicBezTo>
                    <a:pt x="10" y="23"/>
                    <a:pt x="0" y="9"/>
                    <a:pt x="2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>
                <a:solidFill>
                  <a:srgbClr val="FFFFFF"/>
                </a:solidFill>
              </a:endParaRPr>
            </a:p>
          </p:txBody>
        </p:sp>
        <p:sp>
          <p:nvSpPr>
            <p:cNvPr id="154" name="Freeform 34">
              <a:extLst>
                <a:ext uri="{FF2B5EF4-FFF2-40B4-BE49-F238E27FC236}">
                  <a16:creationId xmlns:a16="http://schemas.microsoft.com/office/drawing/2014/main" id="{A7161868-5045-4D96-8625-6DB6238DF608}"/>
                </a:ext>
              </a:extLst>
            </p:cNvPr>
            <p:cNvSpPr>
              <a:spLocks/>
            </p:cNvSpPr>
            <p:nvPr/>
          </p:nvSpPr>
          <p:spPr bwMode="auto">
            <a:xfrm rot="10800000">
              <a:off x="1334031" y="6019431"/>
              <a:ext cx="134697" cy="84051"/>
            </a:xfrm>
            <a:custGeom>
              <a:avLst/>
              <a:gdLst>
                <a:gd name="T0" fmla="*/ 22 w 41"/>
                <a:gd name="T1" fmla="*/ 0 h 28"/>
                <a:gd name="T2" fmla="*/ 8 w 41"/>
                <a:gd name="T3" fmla="*/ 21 h 28"/>
                <a:gd name="T4" fmla="*/ 22 w 41"/>
                <a:gd name="T5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28">
                  <a:moveTo>
                    <a:pt x="22" y="0"/>
                  </a:moveTo>
                  <a:cubicBezTo>
                    <a:pt x="41" y="13"/>
                    <a:pt x="24" y="28"/>
                    <a:pt x="8" y="21"/>
                  </a:cubicBezTo>
                  <a:cubicBezTo>
                    <a:pt x="0" y="8"/>
                    <a:pt x="8" y="0"/>
                    <a:pt x="2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>
                <a:solidFill>
                  <a:srgbClr val="FFFFFF"/>
                </a:solidFill>
              </a:endParaRPr>
            </a:p>
          </p:txBody>
        </p:sp>
        <p:sp>
          <p:nvSpPr>
            <p:cNvPr id="155" name="Freeform 35">
              <a:extLst>
                <a:ext uri="{FF2B5EF4-FFF2-40B4-BE49-F238E27FC236}">
                  <a16:creationId xmlns:a16="http://schemas.microsoft.com/office/drawing/2014/main" id="{1B631BC5-2421-46C0-A846-B2BA6BCB1880}"/>
                </a:ext>
              </a:extLst>
            </p:cNvPr>
            <p:cNvSpPr>
              <a:spLocks/>
            </p:cNvSpPr>
            <p:nvPr/>
          </p:nvSpPr>
          <p:spPr bwMode="auto">
            <a:xfrm rot="10800000">
              <a:off x="2124491" y="6012903"/>
              <a:ext cx="131153" cy="84866"/>
            </a:xfrm>
            <a:custGeom>
              <a:avLst/>
              <a:gdLst>
                <a:gd name="T0" fmla="*/ 27 w 40"/>
                <a:gd name="T1" fmla="*/ 1 h 28"/>
                <a:gd name="T2" fmla="*/ 38 w 40"/>
                <a:gd name="T3" fmla="*/ 17 h 28"/>
                <a:gd name="T4" fmla="*/ 27 w 40"/>
                <a:gd name="T5" fmla="*/ 1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8">
                  <a:moveTo>
                    <a:pt x="27" y="1"/>
                  </a:moveTo>
                  <a:cubicBezTo>
                    <a:pt x="35" y="0"/>
                    <a:pt x="40" y="10"/>
                    <a:pt x="38" y="17"/>
                  </a:cubicBezTo>
                  <a:cubicBezTo>
                    <a:pt x="17" y="28"/>
                    <a:pt x="0" y="7"/>
                    <a:pt x="2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>
                <a:solidFill>
                  <a:srgbClr val="FFFFFF"/>
                </a:solidFill>
              </a:endParaRPr>
            </a:p>
          </p:txBody>
        </p:sp>
        <p:sp>
          <p:nvSpPr>
            <p:cNvPr id="156" name="Freeform 36">
              <a:extLst>
                <a:ext uri="{FF2B5EF4-FFF2-40B4-BE49-F238E27FC236}">
                  <a16:creationId xmlns:a16="http://schemas.microsoft.com/office/drawing/2014/main" id="{C3B8AA6A-6EB6-4DD2-A166-B8610913F76F}"/>
                </a:ext>
              </a:extLst>
            </p:cNvPr>
            <p:cNvSpPr>
              <a:spLocks/>
            </p:cNvSpPr>
            <p:nvPr/>
          </p:nvSpPr>
          <p:spPr bwMode="auto">
            <a:xfrm rot="10800000">
              <a:off x="657884" y="5982710"/>
              <a:ext cx="144445" cy="102819"/>
            </a:xfrm>
            <a:custGeom>
              <a:avLst/>
              <a:gdLst>
                <a:gd name="T0" fmla="*/ 31 w 44"/>
                <a:gd name="T1" fmla="*/ 1 h 34"/>
                <a:gd name="T2" fmla="*/ 25 w 44"/>
                <a:gd name="T3" fmla="*/ 22 h 34"/>
                <a:gd name="T4" fmla="*/ 31 w 44"/>
                <a:gd name="T5" fmla="*/ 1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34">
                  <a:moveTo>
                    <a:pt x="31" y="1"/>
                  </a:moveTo>
                  <a:cubicBezTo>
                    <a:pt x="44" y="3"/>
                    <a:pt x="38" y="34"/>
                    <a:pt x="25" y="22"/>
                  </a:cubicBezTo>
                  <a:cubicBezTo>
                    <a:pt x="0" y="28"/>
                    <a:pt x="14" y="0"/>
                    <a:pt x="3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>
                <a:solidFill>
                  <a:srgbClr val="FFFFFF"/>
                </a:solidFill>
              </a:endParaRPr>
            </a:p>
          </p:txBody>
        </p:sp>
        <p:sp>
          <p:nvSpPr>
            <p:cNvPr id="157" name="Freeform 37">
              <a:extLst>
                <a:ext uri="{FF2B5EF4-FFF2-40B4-BE49-F238E27FC236}">
                  <a16:creationId xmlns:a16="http://schemas.microsoft.com/office/drawing/2014/main" id="{7A2F6908-4FBD-49DD-BBEE-7F1AC8892696}"/>
                </a:ext>
              </a:extLst>
            </p:cNvPr>
            <p:cNvSpPr>
              <a:spLocks/>
            </p:cNvSpPr>
            <p:nvPr/>
          </p:nvSpPr>
          <p:spPr bwMode="auto">
            <a:xfrm rot="10800000">
              <a:off x="3649584" y="5970470"/>
              <a:ext cx="115202" cy="121588"/>
            </a:xfrm>
            <a:custGeom>
              <a:avLst/>
              <a:gdLst>
                <a:gd name="T0" fmla="*/ 16 w 35"/>
                <a:gd name="T1" fmla="*/ 4 h 40"/>
                <a:gd name="T2" fmla="*/ 33 w 35"/>
                <a:gd name="T3" fmla="*/ 15 h 40"/>
                <a:gd name="T4" fmla="*/ 16 w 35"/>
                <a:gd name="T5" fmla="*/ 4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5" h="40">
                  <a:moveTo>
                    <a:pt x="16" y="4"/>
                  </a:moveTo>
                  <a:cubicBezTo>
                    <a:pt x="35" y="4"/>
                    <a:pt x="32" y="0"/>
                    <a:pt x="33" y="15"/>
                  </a:cubicBezTo>
                  <a:cubicBezTo>
                    <a:pt x="34" y="40"/>
                    <a:pt x="0" y="22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>
                <a:solidFill>
                  <a:srgbClr val="FFFFFF"/>
                </a:solidFill>
              </a:endParaRPr>
            </a:p>
          </p:txBody>
        </p:sp>
        <p:sp>
          <p:nvSpPr>
            <p:cNvPr id="158" name="Freeform 38">
              <a:extLst>
                <a:ext uri="{FF2B5EF4-FFF2-40B4-BE49-F238E27FC236}">
                  <a16:creationId xmlns:a16="http://schemas.microsoft.com/office/drawing/2014/main" id="{568457CE-826B-4E95-B047-06FDA4639743}"/>
                </a:ext>
              </a:extLst>
            </p:cNvPr>
            <p:cNvSpPr>
              <a:spLocks/>
            </p:cNvSpPr>
            <p:nvPr/>
          </p:nvSpPr>
          <p:spPr bwMode="auto">
            <a:xfrm rot="10800000">
              <a:off x="1829398" y="6010455"/>
              <a:ext cx="127608" cy="69362"/>
            </a:xfrm>
            <a:custGeom>
              <a:avLst/>
              <a:gdLst>
                <a:gd name="T0" fmla="*/ 26 w 39"/>
                <a:gd name="T1" fmla="*/ 0 h 23"/>
                <a:gd name="T2" fmla="*/ 26 w 39"/>
                <a:gd name="T3" fmla="*/ 23 h 23"/>
                <a:gd name="T4" fmla="*/ 26 w 39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3">
                  <a:moveTo>
                    <a:pt x="26" y="0"/>
                  </a:moveTo>
                  <a:cubicBezTo>
                    <a:pt x="39" y="1"/>
                    <a:pt x="38" y="21"/>
                    <a:pt x="26" y="23"/>
                  </a:cubicBezTo>
                  <a:cubicBezTo>
                    <a:pt x="0" y="23"/>
                    <a:pt x="5" y="2"/>
                    <a:pt x="2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>
                <a:solidFill>
                  <a:srgbClr val="FFFFFF"/>
                </a:solidFill>
              </a:endParaRPr>
            </a:p>
          </p:txBody>
        </p:sp>
        <p:sp>
          <p:nvSpPr>
            <p:cNvPr id="159" name="Freeform 39">
              <a:extLst>
                <a:ext uri="{FF2B5EF4-FFF2-40B4-BE49-F238E27FC236}">
                  <a16:creationId xmlns:a16="http://schemas.microsoft.com/office/drawing/2014/main" id="{ACEC3D35-82FF-4FA0-89AE-172504B0565D}"/>
                </a:ext>
              </a:extLst>
            </p:cNvPr>
            <p:cNvSpPr>
              <a:spLocks/>
            </p:cNvSpPr>
            <p:nvPr/>
          </p:nvSpPr>
          <p:spPr bwMode="auto">
            <a:xfrm rot="10800000">
              <a:off x="1580384" y="5998215"/>
              <a:ext cx="131153" cy="81603"/>
            </a:xfrm>
            <a:custGeom>
              <a:avLst/>
              <a:gdLst>
                <a:gd name="T0" fmla="*/ 25 w 40"/>
                <a:gd name="T1" fmla="*/ 0 h 27"/>
                <a:gd name="T2" fmla="*/ 38 w 40"/>
                <a:gd name="T3" fmla="*/ 20 h 27"/>
                <a:gd name="T4" fmla="*/ 25 w 40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7">
                  <a:moveTo>
                    <a:pt x="25" y="0"/>
                  </a:moveTo>
                  <a:cubicBezTo>
                    <a:pt x="34" y="0"/>
                    <a:pt x="40" y="11"/>
                    <a:pt x="38" y="20"/>
                  </a:cubicBezTo>
                  <a:cubicBezTo>
                    <a:pt x="17" y="27"/>
                    <a:pt x="0" y="12"/>
                    <a:pt x="2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>
                <a:solidFill>
                  <a:srgbClr val="FFFFFF"/>
                </a:solidFill>
              </a:endParaRPr>
            </a:p>
          </p:txBody>
        </p:sp>
        <p:sp>
          <p:nvSpPr>
            <p:cNvPr id="160" name="Freeform 40">
              <a:extLst>
                <a:ext uri="{FF2B5EF4-FFF2-40B4-BE49-F238E27FC236}">
                  <a16:creationId xmlns:a16="http://schemas.microsoft.com/office/drawing/2014/main" id="{8BF5A990-8CEF-41D5-81B8-43F342A70839}"/>
                </a:ext>
              </a:extLst>
            </p:cNvPr>
            <p:cNvSpPr>
              <a:spLocks/>
            </p:cNvSpPr>
            <p:nvPr/>
          </p:nvSpPr>
          <p:spPr bwMode="auto">
            <a:xfrm rot="10800000">
              <a:off x="4121911" y="5994951"/>
              <a:ext cx="134697" cy="81603"/>
            </a:xfrm>
            <a:custGeom>
              <a:avLst/>
              <a:gdLst>
                <a:gd name="T0" fmla="*/ 19 w 41"/>
                <a:gd name="T1" fmla="*/ 0 h 27"/>
                <a:gd name="T2" fmla="*/ 7 w 41"/>
                <a:gd name="T3" fmla="*/ 20 h 27"/>
                <a:gd name="T4" fmla="*/ 19 w 41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27">
                  <a:moveTo>
                    <a:pt x="19" y="0"/>
                  </a:moveTo>
                  <a:cubicBezTo>
                    <a:pt x="41" y="9"/>
                    <a:pt x="28" y="27"/>
                    <a:pt x="7" y="20"/>
                  </a:cubicBezTo>
                  <a:cubicBezTo>
                    <a:pt x="0" y="8"/>
                    <a:pt x="7" y="1"/>
                    <a:pt x="1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>
                <a:solidFill>
                  <a:srgbClr val="FFFFFF"/>
                </a:solidFill>
              </a:endParaRPr>
            </a:p>
          </p:txBody>
        </p:sp>
        <p:sp>
          <p:nvSpPr>
            <p:cNvPr id="161" name="Freeform 41">
              <a:extLst>
                <a:ext uri="{FF2B5EF4-FFF2-40B4-BE49-F238E27FC236}">
                  <a16:creationId xmlns:a16="http://schemas.microsoft.com/office/drawing/2014/main" id="{1FB204F6-8FEB-4768-87FF-81E75EC89C2E}"/>
                </a:ext>
              </a:extLst>
            </p:cNvPr>
            <p:cNvSpPr>
              <a:spLocks/>
            </p:cNvSpPr>
            <p:nvPr/>
          </p:nvSpPr>
          <p:spPr bwMode="auto">
            <a:xfrm rot="10800000">
              <a:off x="438116" y="5994950"/>
              <a:ext cx="144445" cy="78339"/>
            </a:xfrm>
            <a:custGeom>
              <a:avLst/>
              <a:gdLst>
                <a:gd name="T0" fmla="*/ 29 w 44"/>
                <a:gd name="T1" fmla="*/ 0 h 26"/>
                <a:gd name="T2" fmla="*/ 26 w 44"/>
                <a:gd name="T3" fmla="*/ 26 h 26"/>
                <a:gd name="T4" fmla="*/ 29 w 44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26">
                  <a:moveTo>
                    <a:pt x="29" y="0"/>
                  </a:moveTo>
                  <a:cubicBezTo>
                    <a:pt x="44" y="3"/>
                    <a:pt x="40" y="22"/>
                    <a:pt x="26" y="26"/>
                  </a:cubicBezTo>
                  <a:cubicBezTo>
                    <a:pt x="0" y="25"/>
                    <a:pt x="11" y="6"/>
                    <a:pt x="2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>
                <a:solidFill>
                  <a:srgbClr val="FFFFFF"/>
                </a:solidFill>
              </a:endParaRPr>
            </a:p>
          </p:txBody>
        </p:sp>
        <p:sp>
          <p:nvSpPr>
            <p:cNvPr id="162" name="Freeform 42">
              <a:extLst>
                <a:ext uri="{FF2B5EF4-FFF2-40B4-BE49-F238E27FC236}">
                  <a16:creationId xmlns:a16="http://schemas.microsoft.com/office/drawing/2014/main" id="{68AC5291-2CEF-47C8-9369-F1A76E129762}"/>
                </a:ext>
              </a:extLst>
            </p:cNvPr>
            <p:cNvSpPr>
              <a:spLocks/>
            </p:cNvSpPr>
            <p:nvPr/>
          </p:nvSpPr>
          <p:spPr bwMode="auto">
            <a:xfrm rot="10800000">
              <a:off x="1110716" y="5973734"/>
              <a:ext cx="144445" cy="97107"/>
            </a:xfrm>
            <a:custGeom>
              <a:avLst/>
              <a:gdLst>
                <a:gd name="T0" fmla="*/ 31 w 44"/>
                <a:gd name="T1" fmla="*/ 1 h 32"/>
                <a:gd name="T2" fmla="*/ 43 w 44"/>
                <a:gd name="T3" fmla="*/ 16 h 32"/>
                <a:gd name="T4" fmla="*/ 31 w 44"/>
                <a:gd name="T5" fmla="*/ 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32">
                  <a:moveTo>
                    <a:pt x="31" y="1"/>
                  </a:moveTo>
                  <a:cubicBezTo>
                    <a:pt x="40" y="0"/>
                    <a:pt x="44" y="8"/>
                    <a:pt x="43" y="16"/>
                  </a:cubicBezTo>
                  <a:cubicBezTo>
                    <a:pt x="29" y="32"/>
                    <a:pt x="0" y="7"/>
                    <a:pt x="3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>
                <a:solidFill>
                  <a:srgbClr val="FFFFFF"/>
                </a:solidFill>
              </a:endParaRPr>
            </a:p>
          </p:txBody>
        </p:sp>
        <p:sp>
          <p:nvSpPr>
            <p:cNvPr id="163" name="Freeform 44">
              <a:extLst>
                <a:ext uri="{FF2B5EF4-FFF2-40B4-BE49-F238E27FC236}">
                  <a16:creationId xmlns:a16="http://schemas.microsoft.com/office/drawing/2014/main" id="{91972824-820D-4876-8DF1-C06A8693C0F7}"/>
                </a:ext>
              </a:extLst>
            </p:cNvPr>
            <p:cNvSpPr>
              <a:spLocks/>
            </p:cNvSpPr>
            <p:nvPr/>
          </p:nvSpPr>
          <p:spPr bwMode="auto">
            <a:xfrm rot="10800000">
              <a:off x="2639354" y="5976998"/>
              <a:ext cx="131153" cy="84866"/>
            </a:xfrm>
            <a:custGeom>
              <a:avLst/>
              <a:gdLst>
                <a:gd name="T0" fmla="*/ 27 w 40"/>
                <a:gd name="T1" fmla="*/ 1 h 28"/>
                <a:gd name="T2" fmla="*/ 38 w 40"/>
                <a:gd name="T3" fmla="*/ 17 h 28"/>
                <a:gd name="T4" fmla="*/ 27 w 40"/>
                <a:gd name="T5" fmla="*/ 1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8">
                  <a:moveTo>
                    <a:pt x="27" y="1"/>
                  </a:moveTo>
                  <a:cubicBezTo>
                    <a:pt x="35" y="0"/>
                    <a:pt x="40" y="10"/>
                    <a:pt x="38" y="17"/>
                  </a:cubicBezTo>
                  <a:cubicBezTo>
                    <a:pt x="17" y="28"/>
                    <a:pt x="0" y="7"/>
                    <a:pt x="2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>
                <a:solidFill>
                  <a:srgbClr val="FFFFFF"/>
                </a:solidFill>
              </a:endParaRPr>
            </a:p>
          </p:txBody>
        </p:sp>
        <p:sp>
          <p:nvSpPr>
            <p:cNvPr id="164" name="Freeform 45">
              <a:extLst>
                <a:ext uri="{FF2B5EF4-FFF2-40B4-BE49-F238E27FC236}">
                  <a16:creationId xmlns:a16="http://schemas.microsoft.com/office/drawing/2014/main" id="{D8EE2B9A-F433-4754-A539-E994D08A536D}"/>
                </a:ext>
              </a:extLst>
            </p:cNvPr>
            <p:cNvSpPr>
              <a:spLocks/>
            </p:cNvSpPr>
            <p:nvPr/>
          </p:nvSpPr>
          <p:spPr bwMode="auto">
            <a:xfrm rot="10800000">
              <a:off x="867906" y="5952517"/>
              <a:ext cx="144445" cy="102819"/>
            </a:xfrm>
            <a:custGeom>
              <a:avLst/>
              <a:gdLst>
                <a:gd name="T0" fmla="*/ 31 w 44"/>
                <a:gd name="T1" fmla="*/ 0 h 34"/>
                <a:gd name="T2" fmla="*/ 42 w 44"/>
                <a:gd name="T3" fmla="*/ 19 h 34"/>
                <a:gd name="T4" fmla="*/ 31 w 44"/>
                <a:gd name="T5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34">
                  <a:moveTo>
                    <a:pt x="31" y="0"/>
                  </a:moveTo>
                  <a:cubicBezTo>
                    <a:pt x="39" y="0"/>
                    <a:pt x="44" y="12"/>
                    <a:pt x="42" y="19"/>
                  </a:cubicBezTo>
                  <a:cubicBezTo>
                    <a:pt x="25" y="34"/>
                    <a:pt x="0" y="8"/>
                    <a:pt x="3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>
                <a:solidFill>
                  <a:srgbClr val="FFFFFF"/>
                </a:solidFill>
              </a:endParaRPr>
            </a:p>
          </p:txBody>
        </p:sp>
        <p:sp>
          <p:nvSpPr>
            <p:cNvPr id="165" name="Freeform 46">
              <a:extLst>
                <a:ext uri="{FF2B5EF4-FFF2-40B4-BE49-F238E27FC236}">
                  <a16:creationId xmlns:a16="http://schemas.microsoft.com/office/drawing/2014/main" id="{D006F373-A25F-4697-8170-CC7ED0BAE229}"/>
                </a:ext>
              </a:extLst>
            </p:cNvPr>
            <p:cNvSpPr>
              <a:spLocks/>
            </p:cNvSpPr>
            <p:nvPr/>
          </p:nvSpPr>
          <p:spPr bwMode="auto">
            <a:xfrm rot="10800000">
              <a:off x="3895937" y="6000664"/>
              <a:ext cx="121406" cy="81603"/>
            </a:xfrm>
            <a:custGeom>
              <a:avLst/>
              <a:gdLst>
                <a:gd name="T0" fmla="*/ 19 w 37"/>
                <a:gd name="T1" fmla="*/ 1 h 27"/>
                <a:gd name="T2" fmla="*/ 21 w 37"/>
                <a:gd name="T3" fmla="*/ 27 h 27"/>
                <a:gd name="T4" fmla="*/ 19 w 37"/>
                <a:gd name="T5" fmla="*/ 1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27">
                  <a:moveTo>
                    <a:pt x="19" y="1"/>
                  </a:moveTo>
                  <a:cubicBezTo>
                    <a:pt x="31" y="2"/>
                    <a:pt x="37" y="24"/>
                    <a:pt x="21" y="27"/>
                  </a:cubicBezTo>
                  <a:cubicBezTo>
                    <a:pt x="1" y="27"/>
                    <a:pt x="0" y="0"/>
                    <a:pt x="1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>
                <a:solidFill>
                  <a:srgbClr val="FFFFFF"/>
                </a:solidFill>
              </a:endParaRPr>
            </a:p>
          </p:txBody>
        </p:sp>
        <p:sp>
          <p:nvSpPr>
            <p:cNvPr id="166" name="Freeform 47">
              <a:extLst>
                <a:ext uri="{FF2B5EF4-FFF2-40B4-BE49-F238E27FC236}">
                  <a16:creationId xmlns:a16="http://schemas.microsoft.com/office/drawing/2014/main" id="{DC6B5739-481D-4BCB-BCE5-324B566AF344}"/>
                </a:ext>
              </a:extLst>
            </p:cNvPr>
            <p:cNvSpPr>
              <a:spLocks/>
            </p:cNvSpPr>
            <p:nvPr/>
          </p:nvSpPr>
          <p:spPr bwMode="auto">
            <a:xfrm rot="10800000">
              <a:off x="2865326" y="5973733"/>
              <a:ext cx="147990" cy="78339"/>
            </a:xfrm>
            <a:custGeom>
              <a:avLst/>
              <a:gdLst>
                <a:gd name="T0" fmla="*/ 22 w 45"/>
                <a:gd name="T1" fmla="*/ 0 h 26"/>
                <a:gd name="T2" fmla="*/ 28 w 45"/>
                <a:gd name="T3" fmla="*/ 26 h 26"/>
                <a:gd name="T4" fmla="*/ 22 w 45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5" h="26">
                  <a:moveTo>
                    <a:pt x="22" y="0"/>
                  </a:moveTo>
                  <a:cubicBezTo>
                    <a:pt x="32" y="2"/>
                    <a:pt x="45" y="22"/>
                    <a:pt x="28" y="26"/>
                  </a:cubicBezTo>
                  <a:cubicBezTo>
                    <a:pt x="10" y="24"/>
                    <a:pt x="0" y="9"/>
                    <a:pt x="2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>
                <a:solidFill>
                  <a:srgbClr val="FFFFFF"/>
                </a:solidFill>
              </a:endParaRPr>
            </a:p>
          </p:txBody>
        </p:sp>
        <p:sp>
          <p:nvSpPr>
            <p:cNvPr id="167" name="Freeform 48">
              <a:extLst>
                <a:ext uri="{FF2B5EF4-FFF2-40B4-BE49-F238E27FC236}">
                  <a16:creationId xmlns:a16="http://schemas.microsoft.com/office/drawing/2014/main" id="{BA93202C-DF72-455D-B5CA-B943F3D96727}"/>
                </a:ext>
              </a:extLst>
            </p:cNvPr>
            <p:cNvSpPr>
              <a:spLocks/>
            </p:cNvSpPr>
            <p:nvPr/>
          </p:nvSpPr>
          <p:spPr bwMode="auto">
            <a:xfrm rot="10800000">
              <a:off x="3115444" y="5992749"/>
              <a:ext cx="133812" cy="79154"/>
            </a:xfrm>
            <a:custGeom>
              <a:avLst/>
              <a:gdLst>
                <a:gd name="T0" fmla="*/ 19 w 41"/>
                <a:gd name="T1" fmla="*/ 0 h 26"/>
                <a:gd name="T2" fmla="*/ 7 w 41"/>
                <a:gd name="T3" fmla="*/ 19 h 26"/>
                <a:gd name="T4" fmla="*/ 19 w 41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26">
                  <a:moveTo>
                    <a:pt x="19" y="0"/>
                  </a:moveTo>
                  <a:cubicBezTo>
                    <a:pt x="41" y="9"/>
                    <a:pt x="28" y="26"/>
                    <a:pt x="7" y="19"/>
                  </a:cubicBezTo>
                  <a:cubicBezTo>
                    <a:pt x="0" y="8"/>
                    <a:pt x="7" y="1"/>
                    <a:pt x="1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>
                <a:solidFill>
                  <a:srgbClr val="FFFFFF"/>
                </a:solidFill>
              </a:endParaRPr>
            </a:p>
          </p:txBody>
        </p:sp>
        <p:sp>
          <p:nvSpPr>
            <p:cNvPr id="168" name="Freeform 49">
              <a:extLst>
                <a:ext uri="{FF2B5EF4-FFF2-40B4-BE49-F238E27FC236}">
                  <a16:creationId xmlns:a16="http://schemas.microsoft.com/office/drawing/2014/main" id="{FEF53A23-B77A-42DC-ACF1-79CADDE3FDF3}"/>
                </a:ext>
              </a:extLst>
            </p:cNvPr>
            <p:cNvSpPr>
              <a:spLocks/>
            </p:cNvSpPr>
            <p:nvPr/>
          </p:nvSpPr>
          <p:spPr bwMode="auto">
            <a:xfrm rot="10800000">
              <a:off x="215687" y="5955781"/>
              <a:ext cx="127608" cy="81603"/>
            </a:xfrm>
            <a:custGeom>
              <a:avLst/>
              <a:gdLst>
                <a:gd name="T0" fmla="*/ 21 w 39"/>
                <a:gd name="T1" fmla="*/ 2 h 27"/>
                <a:gd name="T2" fmla="*/ 26 w 39"/>
                <a:gd name="T3" fmla="*/ 24 h 27"/>
                <a:gd name="T4" fmla="*/ 21 w 39"/>
                <a:gd name="T5" fmla="*/ 2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7">
                  <a:moveTo>
                    <a:pt x="21" y="2"/>
                  </a:moveTo>
                  <a:cubicBezTo>
                    <a:pt x="36" y="0"/>
                    <a:pt x="39" y="17"/>
                    <a:pt x="26" y="24"/>
                  </a:cubicBezTo>
                  <a:cubicBezTo>
                    <a:pt x="8" y="27"/>
                    <a:pt x="0" y="9"/>
                    <a:pt x="21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>
                <a:solidFill>
                  <a:srgbClr val="FFFFFF"/>
                </a:solidFill>
              </a:endParaRPr>
            </a:p>
          </p:txBody>
        </p:sp>
        <p:sp>
          <p:nvSpPr>
            <p:cNvPr id="169" name="Freeform 8">
              <a:extLst>
                <a:ext uri="{FF2B5EF4-FFF2-40B4-BE49-F238E27FC236}">
                  <a16:creationId xmlns:a16="http://schemas.microsoft.com/office/drawing/2014/main" id="{7915B476-1DA8-476C-BEE8-11AB0AED70DB}"/>
                </a:ext>
              </a:extLst>
            </p:cNvPr>
            <p:cNvSpPr>
              <a:spLocks/>
            </p:cNvSpPr>
            <p:nvPr/>
          </p:nvSpPr>
          <p:spPr bwMode="auto">
            <a:xfrm rot="10800000">
              <a:off x="6683670" y="6019431"/>
              <a:ext cx="131153" cy="88130"/>
            </a:xfrm>
            <a:custGeom>
              <a:avLst/>
              <a:gdLst>
                <a:gd name="T0" fmla="*/ 26 w 40"/>
                <a:gd name="T1" fmla="*/ 0 h 29"/>
                <a:gd name="T2" fmla="*/ 39 w 40"/>
                <a:gd name="T3" fmla="*/ 20 h 29"/>
                <a:gd name="T4" fmla="*/ 26 w 40"/>
                <a:gd name="T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9">
                  <a:moveTo>
                    <a:pt x="26" y="0"/>
                  </a:moveTo>
                  <a:cubicBezTo>
                    <a:pt x="34" y="0"/>
                    <a:pt x="40" y="10"/>
                    <a:pt x="39" y="20"/>
                  </a:cubicBezTo>
                  <a:cubicBezTo>
                    <a:pt x="17" y="29"/>
                    <a:pt x="0" y="10"/>
                    <a:pt x="2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>
                <a:solidFill>
                  <a:srgbClr val="FFFFFF"/>
                </a:solidFill>
              </a:endParaRPr>
            </a:p>
          </p:txBody>
        </p:sp>
        <p:sp>
          <p:nvSpPr>
            <p:cNvPr id="170" name="Freeform 106">
              <a:extLst>
                <a:ext uri="{FF2B5EF4-FFF2-40B4-BE49-F238E27FC236}">
                  <a16:creationId xmlns:a16="http://schemas.microsoft.com/office/drawing/2014/main" id="{025A766D-D43A-42B3-B5DA-215D243861EF}"/>
                </a:ext>
              </a:extLst>
            </p:cNvPr>
            <p:cNvSpPr>
              <a:spLocks/>
            </p:cNvSpPr>
            <p:nvPr/>
          </p:nvSpPr>
          <p:spPr bwMode="auto">
            <a:xfrm rot="10800000">
              <a:off x="19451" y="6204541"/>
              <a:ext cx="134697" cy="97107"/>
            </a:xfrm>
            <a:custGeom>
              <a:avLst/>
              <a:gdLst>
                <a:gd name="T0" fmla="*/ 25 w 41"/>
                <a:gd name="T1" fmla="*/ 0 h 32"/>
                <a:gd name="T2" fmla="*/ 4 w 41"/>
                <a:gd name="T3" fmla="*/ 18 h 32"/>
                <a:gd name="T4" fmla="*/ 25 w 41"/>
                <a:gd name="T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32">
                  <a:moveTo>
                    <a:pt x="25" y="0"/>
                  </a:moveTo>
                  <a:cubicBezTo>
                    <a:pt x="41" y="13"/>
                    <a:pt x="15" y="32"/>
                    <a:pt x="4" y="18"/>
                  </a:cubicBezTo>
                  <a:cubicBezTo>
                    <a:pt x="0" y="5"/>
                    <a:pt x="15" y="0"/>
                    <a:pt x="2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>
                <a:solidFill>
                  <a:srgbClr val="FFFFFF"/>
                </a:solidFill>
              </a:endParaRPr>
            </a:p>
          </p:txBody>
        </p:sp>
        <p:sp>
          <p:nvSpPr>
            <p:cNvPr id="171" name="Freeform 19">
              <a:extLst>
                <a:ext uri="{FF2B5EF4-FFF2-40B4-BE49-F238E27FC236}">
                  <a16:creationId xmlns:a16="http://schemas.microsoft.com/office/drawing/2014/main" id="{8D4B2FBB-3378-4F14-A222-8BAC49FBE319}"/>
                </a:ext>
              </a:extLst>
            </p:cNvPr>
            <p:cNvSpPr>
              <a:spLocks/>
            </p:cNvSpPr>
            <p:nvPr/>
          </p:nvSpPr>
          <p:spPr bwMode="auto">
            <a:xfrm rot="10800000">
              <a:off x="11397390" y="6351960"/>
              <a:ext cx="124951" cy="69362"/>
            </a:xfrm>
            <a:custGeom>
              <a:avLst/>
              <a:gdLst>
                <a:gd name="T0" fmla="*/ 16 w 38"/>
                <a:gd name="T1" fmla="*/ 0 h 23"/>
                <a:gd name="T2" fmla="*/ 10 w 38"/>
                <a:gd name="T3" fmla="*/ 23 h 23"/>
                <a:gd name="T4" fmla="*/ 16 w 38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" h="23">
                  <a:moveTo>
                    <a:pt x="16" y="0"/>
                  </a:moveTo>
                  <a:cubicBezTo>
                    <a:pt x="38" y="8"/>
                    <a:pt x="31" y="18"/>
                    <a:pt x="10" y="23"/>
                  </a:cubicBezTo>
                  <a:cubicBezTo>
                    <a:pt x="0" y="16"/>
                    <a:pt x="4" y="3"/>
                    <a:pt x="1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>
                <a:solidFill>
                  <a:srgbClr val="FFFFFF"/>
                </a:solidFill>
              </a:endParaRPr>
            </a:p>
          </p:txBody>
        </p:sp>
        <p:sp>
          <p:nvSpPr>
            <p:cNvPr id="172" name="Freeform 20">
              <a:extLst>
                <a:ext uri="{FF2B5EF4-FFF2-40B4-BE49-F238E27FC236}">
                  <a16:creationId xmlns:a16="http://schemas.microsoft.com/office/drawing/2014/main" id="{F5BDAB4C-1BA1-4835-8287-D189321BFDF4}"/>
                </a:ext>
              </a:extLst>
            </p:cNvPr>
            <p:cNvSpPr>
              <a:spLocks/>
            </p:cNvSpPr>
            <p:nvPr/>
          </p:nvSpPr>
          <p:spPr bwMode="auto">
            <a:xfrm rot="10800000">
              <a:off x="11140401" y="6356159"/>
              <a:ext cx="128495" cy="78339"/>
            </a:xfrm>
            <a:custGeom>
              <a:avLst/>
              <a:gdLst>
                <a:gd name="T0" fmla="*/ 24 w 39"/>
                <a:gd name="T1" fmla="*/ 0 h 26"/>
                <a:gd name="T2" fmla="*/ 20 w 39"/>
                <a:gd name="T3" fmla="*/ 26 h 26"/>
                <a:gd name="T4" fmla="*/ 24 w 39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6">
                  <a:moveTo>
                    <a:pt x="24" y="0"/>
                  </a:moveTo>
                  <a:cubicBezTo>
                    <a:pt x="39" y="3"/>
                    <a:pt x="36" y="26"/>
                    <a:pt x="20" y="26"/>
                  </a:cubicBezTo>
                  <a:cubicBezTo>
                    <a:pt x="0" y="18"/>
                    <a:pt x="3" y="3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>
                <a:solidFill>
                  <a:srgbClr val="FFFFFF"/>
                </a:solidFill>
              </a:endParaRPr>
            </a:p>
          </p:txBody>
        </p:sp>
        <p:sp>
          <p:nvSpPr>
            <p:cNvPr id="173" name="Freeform 26">
              <a:extLst>
                <a:ext uri="{FF2B5EF4-FFF2-40B4-BE49-F238E27FC236}">
                  <a16:creationId xmlns:a16="http://schemas.microsoft.com/office/drawing/2014/main" id="{302E352E-F03B-4D76-984E-2F09259C18BE}"/>
                </a:ext>
              </a:extLst>
            </p:cNvPr>
            <p:cNvSpPr>
              <a:spLocks/>
            </p:cNvSpPr>
            <p:nvPr/>
          </p:nvSpPr>
          <p:spPr bwMode="auto">
            <a:xfrm rot="10800000">
              <a:off x="12049121" y="6351959"/>
              <a:ext cx="127608" cy="78339"/>
            </a:xfrm>
            <a:custGeom>
              <a:avLst/>
              <a:gdLst>
                <a:gd name="T0" fmla="*/ 24 w 39"/>
                <a:gd name="T1" fmla="*/ 0 h 26"/>
                <a:gd name="T2" fmla="*/ 20 w 39"/>
                <a:gd name="T3" fmla="*/ 25 h 26"/>
                <a:gd name="T4" fmla="*/ 24 w 39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6">
                  <a:moveTo>
                    <a:pt x="24" y="0"/>
                  </a:moveTo>
                  <a:cubicBezTo>
                    <a:pt x="39" y="2"/>
                    <a:pt x="36" y="26"/>
                    <a:pt x="20" y="25"/>
                  </a:cubicBezTo>
                  <a:cubicBezTo>
                    <a:pt x="0" y="18"/>
                    <a:pt x="3" y="3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>
                <a:solidFill>
                  <a:srgbClr val="FFFFFF"/>
                </a:solidFill>
              </a:endParaRPr>
            </a:p>
          </p:txBody>
        </p:sp>
        <p:sp>
          <p:nvSpPr>
            <p:cNvPr id="174" name="Freeform 27">
              <a:extLst>
                <a:ext uri="{FF2B5EF4-FFF2-40B4-BE49-F238E27FC236}">
                  <a16:creationId xmlns:a16="http://schemas.microsoft.com/office/drawing/2014/main" id="{1369E573-3850-49D1-A371-2842174999FB}"/>
                </a:ext>
              </a:extLst>
            </p:cNvPr>
            <p:cNvSpPr>
              <a:spLocks/>
            </p:cNvSpPr>
            <p:nvPr/>
          </p:nvSpPr>
          <p:spPr bwMode="auto">
            <a:xfrm rot="10800000">
              <a:off x="11625300" y="6342577"/>
              <a:ext cx="131153" cy="93843"/>
            </a:xfrm>
            <a:custGeom>
              <a:avLst/>
              <a:gdLst>
                <a:gd name="T0" fmla="*/ 22 w 40"/>
                <a:gd name="T1" fmla="*/ 0 h 31"/>
                <a:gd name="T2" fmla="*/ 16 w 40"/>
                <a:gd name="T3" fmla="*/ 25 h 31"/>
                <a:gd name="T4" fmla="*/ 22 w 40"/>
                <a:gd name="T5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31">
                  <a:moveTo>
                    <a:pt x="22" y="0"/>
                  </a:moveTo>
                  <a:cubicBezTo>
                    <a:pt x="39" y="3"/>
                    <a:pt x="40" y="31"/>
                    <a:pt x="16" y="25"/>
                  </a:cubicBezTo>
                  <a:cubicBezTo>
                    <a:pt x="0" y="7"/>
                    <a:pt x="13" y="4"/>
                    <a:pt x="2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>
                <a:solidFill>
                  <a:srgbClr val="FFFFFF"/>
                </a:solidFill>
              </a:endParaRPr>
            </a:p>
          </p:txBody>
        </p:sp>
        <p:sp>
          <p:nvSpPr>
            <p:cNvPr id="175" name="Freeform 28">
              <a:extLst>
                <a:ext uri="{FF2B5EF4-FFF2-40B4-BE49-F238E27FC236}">
                  <a16:creationId xmlns:a16="http://schemas.microsoft.com/office/drawing/2014/main" id="{748DE837-6B07-441C-8343-38620F229014}"/>
                </a:ext>
              </a:extLst>
            </p:cNvPr>
            <p:cNvSpPr>
              <a:spLocks/>
            </p:cNvSpPr>
            <p:nvPr/>
          </p:nvSpPr>
          <p:spPr bwMode="auto">
            <a:xfrm rot="10800000">
              <a:off x="11851300" y="6351959"/>
              <a:ext cx="127608" cy="69362"/>
            </a:xfrm>
            <a:custGeom>
              <a:avLst/>
              <a:gdLst>
                <a:gd name="T0" fmla="*/ 16 w 39"/>
                <a:gd name="T1" fmla="*/ 0 h 23"/>
                <a:gd name="T2" fmla="*/ 11 w 39"/>
                <a:gd name="T3" fmla="*/ 23 h 23"/>
                <a:gd name="T4" fmla="*/ 16 w 39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3">
                  <a:moveTo>
                    <a:pt x="16" y="0"/>
                  </a:moveTo>
                  <a:cubicBezTo>
                    <a:pt x="39" y="7"/>
                    <a:pt x="31" y="17"/>
                    <a:pt x="11" y="23"/>
                  </a:cubicBezTo>
                  <a:cubicBezTo>
                    <a:pt x="0" y="16"/>
                    <a:pt x="4" y="2"/>
                    <a:pt x="1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>
                <a:solidFill>
                  <a:srgbClr val="FFFFFF"/>
                </a:solidFill>
              </a:endParaRPr>
            </a:p>
          </p:txBody>
        </p:sp>
        <p:sp>
          <p:nvSpPr>
            <p:cNvPr id="176" name="Freeform 55">
              <a:extLst>
                <a:ext uri="{FF2B5EF4-FFF2-40B4-BE49-F238E27FC236}">
                  <a16:creationId xmlns:a16="http://schemas.microsoft.com/office/drawing/2014/main" id="{E3B1E743-D662-4550-B03F-1B368B359A16}"/>
                </a:ext>
              </a:extLst>
            </p:cNvPr>
            <p:cNvSpPr>
              <a:spLocks/>
            </p:cNvSpPr>
            <p:nvPr/>
          </p:nvSpPr>
          <p:spPr bwMode="auto">
            <a:xfrm rot="10800000">
              <a:off x="11988188" y="6083917"/>
              <a:ext cx="131153" cy="69362"/>
            </a:xfrm>
            <a:custGeom>
              <a:avLst/>
              <a:gdLst>
                <a:gd name="T0" fmla="*/ 24 w 40"/>
                <a:gd name="T1" fmla="*/ 0 h 23"/>
                <a:gd name="T2" fmla="*/ 25 w 40"/>
                <a:gd name="T3" fmla="*/ 23 h 23"/>
                <a:gd name="T4" fmla="*/ 24 w 40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3">
                  <a:moveTo>
                    <a:pt x="24" y="0"/>
                  </a:moveTo>
                  <a:cubicBezTo>
                    <a:pt x="40" y="0"/>
                    <a:pt x="38" y="20"/>
                    <a:pt x="25" y="23"/>
                  </a:cubicBezTo>
                  <a:cubicBezTo>
                    <a:pt x="0" y="22"/>
                    <a:pt x="6" y="3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>
                <a:solidFill>
                  <a:srgbClr val="FFFFFF"/>
                </a:solidFill>
              </a:endParaRPr>
            </a:p>
          </p:txBody>
        </p:sp>
        <p:sp>
          <p:nvSpPr>
            <p:cNvPr id="177" name="Freeform 56">
              <a:extLst>
                <a:ext uri="{FF2B5EF4-FFF2-40B4-BE49-F238E27FC236}">
                  <a16:creationId xmlns:a16="http://schemas.microsoft.com/office/drawing/2014/main" id="{4F72E381-A6E5-4CDF-A66D-860BE49BD71C}"/>
                </a:ext>
              </a:extLst>
            </p:cNvPr>
            <p:cNvSpPr>
              <a:spLocks/>
            </p:cNvSpPr>
            <p:nvPr/>
          </p:nvSpPr>
          <p:spPr bwMode="auto">
            <a:xfrm rot="10800000">
              <a:off x="11080360" y="6045971"/>
              <a:ext cx="128495" cy="72626"/>
            </a:xfrm>
            <a:custGeom>
              <a:avLst/>
              <a:gdLst>
                <a:gd name="T0" fmla="*/ 21 w 39"/>
                <a:gd name="T1" fmla="*/ 0 h 24"/>
                <a:gd name="T2" fmla="*/ 22 w 39"/>
                <a:gd name="T3" fmla="*/ 24 h 24"/>
                <a:gd name="T4" fmla="*/ 21 w 39"/>
                <a:gd name="T5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4">
                  <a:moveTo>
                    <a:pt x="21" y="0"/>
                  </a:moveTo>
                  <a:cubicBezTo>
                    <a:pt x="37" y="0"/>
                    <a:pt x="39" y="23"/>
                    <a:pt x="22" y="24"/>
                  </a:cubicBezTo>
                  <a:cubicBezTo>
                    <a:pt x="7" y="22"/>
                    <a:pt x="0" y="5"/>
                    <a:pt x="2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>
                <a:solidFill>
                  <a:srgbClr val="FFFFFF"/>
                </a:solidFill>
              </a:endParaRPr>
            </a:p>
          </p:txBody>
        </p:sp>
        <p:sp>
          <p:nvSpPr>
            <p:cNvPr id="178" name="Freeform 57">
              <a:extLst>
                <a:ext uri="{FF2B5EF4-FFF2-40B4-BE49-F238E27FC236}">
                  <a16:creationId xmlns:a16="http://schemas.microsoft.com/office/drawing/2014/main" id="{158BDEC2-279C-459A-8ACB-0E7CB8720504}"/>
                </a:ext>
              </a:extLst>
            </p:cNvPr>
            <p:cNvSpPr>
              <a:spLocks/>
            </p:cNvSpPr>
            <p:nvPr/>
          </p:nvSpPr>
          <p:spPr bwMode="auto">
            <a:xfrm rot="10800000">
              <a:off x="11725717" y="6081156"/>
              <a:ext cx="140901" cy="93843"/>
            </a:xfrm>
            <a:custGeom>
              <a:avLst/>
              <a:gdLst>
                <a:gd name="T0" fmla="*/ 27 w 43"/>
                <a:gd name="T1" fmla="*/ 3 h 31"/>
                <a:gd name="T2" fmla="*/ 40 w 43"/>
                <a:gd name="T3" fmla="*/ 23 h 31"/>
                <a:gd name="T4" fmla="*/ 27 w 43"/>
                <a:gd name="T5" fmla="*/ 3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" h="31">
                  <a:moveTo>
                    <a:pt x="27" y="3"/>
                  </a:moveTo>
                  <a:cubicBezTo>
                    <a:pt x="35" y="0"/>
                    <a:pt x="43" y="17"/>
                    <a:pt x="40" y="23"/>
                  </a:cubicBezTo>
                  <a:cubicBezTo>
                    <a:pt x="21" y="31"/>
                    <a:pt x="0" y="15"/>
                    <a:pt x="27" y="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>
                <a:solidFill>
                  <a:srgbClr val="FFFFFF"/>
                </a:solidFill>
              </a:endParaRPr>
            </a:p>
          </p:txBody>
        </p:sp>
        <p:sp>
          <p:nvSpPr>
            <p:cNvPr id="179" name="Freeform 60">
              <a:extLst>
                <a:ext uri="{FF2B5EF4-FFF2-40B4-BE49-F238E27FC236}">
                  <a16:creationId xmlns:a16="http://schemas.microsoft.com/office/drawing/2014/main" id="{63A14A95-FC1F-4CC0-B04F-C66933E488A4}"/>
                </a:ext>
              </a:extLst>
            </p:cNvPr>
            <p:cNvSpPr>
              <a:spLocks/>
            </p:cNvSpPr>
            <p:nvPr/>
          </p:nvSpPr>
          <p:spPr bwMode="auto">
            <a:xfrm rot="10800000">
              <a:off x="11513037" y="6063203"/>
              <a:ext cx="131153" cy="69362"/>
            </a:xfrm>
            <a:custGeom>
              <a:avLst/>
              <a:gdLst>
                <a:gd name="T0" fmla="*/ 24 w 40"/>
                <a:gd name="T1" fmla="*/ 0 h 23"/>
                <a:gd name="T2" fmla="*/ 25 w 40"/>
                <a:gd name="T3" fmla="*/ 23 h 23"/>
                <a:gd name="T4" fmla="*/ 24 w 40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3">
                  <a:moveTo>
                    <a:pt x="24" y="0"/>
                  </a:moveTo>
                  <a:cubicBezTo>
                    <a:pt x="40" y="0"/>
                    <a:pt x="38" y="20"/>
                    <a:pt x="25" y="23"/>
                  </a:cubicBezTo>
                  <a:cubicBezTo>
                    <a:pt x="0" y="22"/>
                    <a:pt x="6" y="4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>
                <a:solidFill>
                  <a:srgbClr val="FFFFFF"/>
                </a:solidFill>
              </a:endParaRPr>
            </a:p>
          </p:txBody>
        </p:sp>
        <p:sp>
          <p:nvSpPr>
            <p:cNvPr id="180" name="Freeform 61">
              <a:extLst>
                <a:ext uri="{FF2B5EF4-FFF2-40B4-BE49-F238E27FC236}">
                  <a16:creationId xmlns:a16="http://schemas.microsoft.com/office/drawing/2014/main" id="{24362F45-5722-4458-AF8A-DB7318FC4791}"/>
                </a:ext>
              </a:extLst>
            </p:cNvPr>
            <p:cNvSpPr>
              <a:spLocks/>
            </p:cNvSpPr>
            <p:nvPr/>
          </p:nvSpPr>
          <p:spPr bwMode="auto">
            <a:xfrm rot="10800000">
              <a:off x="11260480" y="6017506"/>
              <a:ext cx="137356" cy="99554"/>
            </a:xfrm>
            <a:custGeom>
              <a:avLst/>
              <a:gdLst>
                <a:gd name="T0" fmla="*/ 25 w 42"/>
                <a:gd name="T1" fmla="*/ 1 h 33"/>
                <a:gd name="T2" fmla="*/ 4 w 42"/>
                <a:gd name="T3" fmla="*/ 19 h 33"/>
                <a:gd name="T4" fmla="*/ 25 w 42"/>
                <a:gd name="T5" fmla="*/ 1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33">
                  <a:moveTo>
                    <a:pt x="25" y="1"/>
                  </a:moveTo>
                  <a:cubicBezTo>
                    <a:pt x="42" y="14"/>
                    <a:pt x="15" y="33"/>
                    <a:pt x="4" y="19"/>
                  </a:cubicBezTo>
                  <a:cubicBezTo>
                    <a:pt x="0" y="5"/>
                    <a:pt x="16" y="0"/>
                    <a:pt x="2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>
                <a:solidFill>
                  <a:srgbClr val="FFFFFF"/>
                </a:solidFill>
              </a:endParaRPr>
            </a:p>
          </p:txBody>
        </p:sp>
        <p:sp>
          <p:nvSpPr>
            <p:cNvPr id="181" name="Freeform 5">
              <a:extLst>
                <a:ext uri="{FF2B5EF4-FFF2-40B4-BE49-F238E27FC236}">
                  <a16:creationId xmlns:a16="http://schemas.microsoft.com/office/drawing/2014/main" id="{9C673485-D52B-4AC8-8B90-8E4319F0F02D}"/>
                </a:ext>
              </a:extLst>
            </p:cNvPr>
            <p:cNvSpPr>
              <a:spLocks/>
            </p:cNvSpPr>
            <p:nvPr/>
          </p:nvSpPr>
          <p:spPr bwMode="auto">
            <a:xfrm rot="10800000">
              <a:off x="10596434" y="6347177"/>
              <a:ext cx="121406" cy="81603"/>
            </a:xfrm>
            <a:custGeom>
              <a:avLst/>
              <a:gdLst>
                <a:gd name="T0" fmla="*/ 20 w 37"/>
                <a:gd name="T1" fmla="*/ 1 h 27"/>
                <a:gd name="T2" fmla="*/ 22 w 37"/>
                <a:gd name="T3" fmla="*/ 27 h 27"/>
                <a:gd name="T4" fmla="*/ 20 w 37"/>
                <a:gd name="T5" fmla="*/ 1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27">
                  <a:moveTo>
                    <a:pt x="20" y="1"/>
                  </a:moveTo>
                  <a:cubicBezTo>
                    <a:pt x="31" y="1"/>
                    <a:pt x="37" y="24"/>
                    <a:pt x="22" y="27"/>
                  </a:cubicBezTo>
                  <a:cubicBezTo>
                    <a:pt x="2" y="27"/>
                    <a:pt x="0" y="0"/>
                    <a:pt x="2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>
                <a:solidFill>
                  <a:srgbClr val="FFFFFF"/>
                </a:solidFill>
              </a:endParaRPr>
            </a:p>
          </p:txBody>
        </p:sp>
        <p:sp>
          <p:nvSpPr>
            <p:cNvPr id="182" name="Freeform 6">
              <a:extLst>
                <a:ext uri="{FF2B5EF4-FFF2-40B4-BE49-F238E27FC236}">
                  <a16:creationId xmlns:a16="http://schemas.microsoft.com/office/drawing/2014/main" id="{64D9C233-B61D-4F94-9811-F64BC570425D}"/>
                </a:ext>
              </a:extLst>
            </p:cNvPr>
            <p:cNvSpPr>
              <a:spLocks/>
            </p:cNvSpPr>
            <p:nvPr/>
          </p:nvSpPr>
          <p:spPr bwMode="auto">
            <a:xfrm rot="10800000">
              <a:off x="8310592" y="6345841"/>
              <a:ext cx="124063" cy="87315"/>
            </a:xfrm>
            <a:custGeom>
              <a:avLst/>
              <a:gdLst>
                <a:gd name="T0" fmla="*/ 12 w 38"/>
                <a:gd name="T1" fmla="*/ 3 h 29"/>
                <a:gd name="T2" fmla="*/ 15 w 38"/>
                <a:gd name="T3" fmla="*/ 29 h 29"/>
                <a:gd name="T4" fmla="*/ 12 w 38"/>
                <a:gd name="T5" fmla="*/ 3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" h="29">
                  <a:moveTo>
                    <a:pt x="12" y="3"/>
                  </a:moveTo>
                  <a:cubicBezTo>
                    <a:pt x="34" y="0"/>
                    <a:pt x="38" y="26"/>
                    <a:pt x="15" y="29"/>
                  </a:cubicBezTo>
                  <a:cubicBezTo>
                    <a:pt x="4" y="23"/>
                    <a:pt x="0" y="9"/>
                    <a:pt x="12" y="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>
                <a:solidFill>
                  <a:srgbClr val="FFFFFF"/>
                </a:solidFill>
              </a:endParaRPr>
            </a:p>
          </p:txBody>
        </p:sp>
        <p:sp>
          <p:nvSpPr>
            <p:cNvPr id="183" name="Freeform 7">
              <a:extLst>
                <a:ext uri="{FF2B5EF4-FFF2-40B4-BE49-F238E27FC236}">
                  <a16:creationId xmlns:a16="http://schemas.microsoft.com/office/drawing/2014/main" id="{2B22A568-26C9-4255-86DA-8A283C9A90AA}"/>
                </a:ext>
              </a:extLst>
            </p:cNvPr>
            <p:cNvSpPr>
              <a:spLocks/>
            </p:cNvSpPr>
            <p:nvPr/>
          </p:nvSpPr>
          <p:spPr bwMode="auto">
            <a:xfrm rot="10800000">
              <a:off x="10865803" y="6306514"/>
              <a:ext cx="138242" cy="100371"/>
            </a:xfrm>
            <a:custGeom>
              <a:avLst/>
              <a:gdLst>
                <a:gd name="T0" fmla="*/ 25 w 42"/>
                <a:gd name="T1" fmla="*/ 1 h 33"/>
                <a:gd name="T2" fmla="*/ 4 w 42"/>
                <a:gd name="T3" fmla="*/ 19 h 33"/>
                <a:gd name="T4" fmla="*/ 25 w 42"/>
                <a:gd name="T5" fmla="*/ 1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33">
                  <a:moveTo>
                    <a:pt x="25" y="1"/>
                  </a:moveTo>
                  <a:cubicBezTo>
                    <a:pt x="42" y="14"/>
                    <a:pt x="15" y="33"/>
                    <a:pt x="4" y="19"/>
                  </a:cubicBezTo>
                  <a:cubicBezTo>
                    <a:pt x="0" y="6"/>
                    <a:pt x="15" y="0"/>
                    <a:pt x="2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>
                <a:solidFill>
                  <a:srgbClr val="FFFFFF"/>
                </a:solidFill>
              </a:endParaRPr>
            </a:p>
          </p:txBody>
        </p:sp>
        <p:sp>
          <p:nvSpPr>
            <p:cNvPr id="184" name="Freeform 8">
              <a:extLst>
                <a:ext uri="{FF2B5EF4-FFF2-40B4-BE49-F238E27FC236}">
                  <a16:creationId xmlns:a16="http://schemas.microsoft.com/office/drawing/2014/main" id="{B1E0BDE0-6C33-41CC-9FBB-D3AFA309B7D4}"/>
                </a:ext>
              </a:extLst>
            </p:cNvPr>
            <p:cNvSpPr>
              <a:spLocks/>
            </p:cNvSpPr>
            <p:nvPr/>
          </p:nvSpPr>
          <p:spPr bwMode="auto">
            <a:xfrm rot="10800000">
              <a:off x="8670714" y="6339312"/>
              <a:ext cx="131153" cy="88130"/>
            </a:xfrm>
            <a:custGeom>
              <a:avLst/>
              <a:gdLst>
                <a:gd name="T0" fmla="*/ 26 w 40"/>
                <a:gd name="T1" fmla="*/ 0 h 29"/>
                <a:gd name="T2" fmla="*/ 39 w 40"/>
                <a:gd name="T3" fmla="*/ 20 h 29"/>
                <a:gd name="T4" fmla="*/ 26 w 40"/>
                <a:gd name="T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9">
                  <a:moveTo>
                    <a:pt x="26" y="0"/>
                  </a:moveTo>
                  <a:cubicBezTo>
                    <a:pt x="34" y="0"/>
                    <a:pt x="40" y="10"/>
                    <a:pt x="39" y="20"/>
                  </a:cubicBezTo>
                  <a:cubicBezTo>
                    <a:pt x="17" y="29"/>
                    <a:pt x="0" y="10"/>
                    <a:pt x="2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>
                <a:solidFill>
                  <a:srgbClr val="FFFFFF"/>
                </a:solidFill>
              </a:endParaRPr>
            </a:p>
          </p:txBody>
        </p:sp>
        <p:sp>
          <p:nvSpPr>
            <p:cNvPr id="185" name="Freeform 9">
              <a:extLst>
                <a:ext uri="{FF2B5EF4-FFF2-40B4-BE49-F238E27FC236}">
                  <a16:creationId xmlns:a16="http://schemas.microsoft.com/office/drawing/2014/main" id="{AEB4A522-C89F-4BD4-AFB5-592BC5129710}"/>
                </a:ext>
              </a:extLst>
            </p:cNvPr>
            <p:cNvSpPr>
              <a:spLocks/>
            </p:cNvSpPr>
            <p:nvPr/>
          </p:nvSpPr>
          <p:spPr bwMode="auto">
            <a:xfrm rot="10800000">
              <a:off x="8956060" y="6342577"/>
              <a:ext cx="121406" cy="88130"/>
            </a:xfrm>
            <a:custGeom>
              <a:avLst/>
              <a:gdLst>
                <a:gd name="T0" fmla="*/ 18 w 37"/>
                <a:gd name="T1" fmla="*/ 4 h 29"/>
                <a:gd name="T2" fmla="*/ 22 w 37"/>
                <a:gd name="T3" fmla="*/ 29 h 29"/>
                <a:gd name="T4" fmla="*/ 18 w 37"/>
                <a:gd name="T5" fmla="*/ 4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29">
                  <a:moveTo>
                    <a:pt x="18" y="4"/>
                  </a:moveTo>
                  <a:cubicBezTo>
                    <a:pt x="35" y="0"/>
                    <a:pt x="37" y="28"/>
                    <a:pt x="22" y="29"/>
                  </a:cubicBezTo>
                  <a:cubicBezTo>
                    <a:pt x="7" y="28"/>
                    <a:pt x="0" y="14"/>
                    <a:pt x="18" y="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>
                <a:solidFill>
                  <a:srgbClr val="FFFFFF"/>
                </a:solidFill>
              </a:endParaRPr>
            </a:p>
          </p:txBody>
        </p:sp>
        <p:sp>
          <p:nvSpPr>
            <p:cNvPr id="186" name="Freeform 11">
              <a:extLst>
                <a:ext uri="{FF2B5EF4-FFF2-40B4-BE49-F238E27FC236}">
                  <a16:creationId xmlns:a16="http://schemas.microsoft.com/office/drawing/2014/main" id="{07B7B25B-7F99-43DF-A3D7-DD530FEF7535}"/>
                </a:ext>
              </a:extLst>
            </p:cNvPr>
            <p:cNvSpPr>
              <a:spLocks/>
            </p:cNvSpPr>
            <p:nvPr/>
          </p:nvSpPr>
          <p:spPr bwMode="auto">
            <a:xfrm rot="10800000">
              <a:off x="9198871" y="6306670"/>
              <a:ext cx="143559" cy="102819"/>
            </a:xfrm>
            <a:custGeom>
              <a:avLst/>
              <a:gdLst>
                <a:gd name="T0" fmla="*/ 31 w 44"/>
                <a:gd name="T1" fmla="*/ 1 h 34"/>
                <a:gd name="T2" fmla="*/ 42 w 44"/>
                <a:gd name="T3" fmla="*/ 19 h 34"/>
                <a:gd name="T4" fmla="*/ 31 w 44"/>
                <a:gd name="T5" fmla="*/ 1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34">
                  <a:moveTo>
                    <a:pt x="31" y="1"/>
                  </a:moveTo>
                  <a:cubicBezTo>
                    <a:pt x="39" y="0"/>
                    <a:pt x="44" y="12"/>
                    <a:pt x="42" y="19"/>
                  </a:cubicBezTo>
                  <a:cubicBezTo>
                    <a:pt x="25" y="34"/>
                    <a:pt x="0" y="8"/>
                    <a:pt x="3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>
                <a:solidFill>
                  <a:srgbClr val="FFFFFF"/>
                </a:solidFill>
              </a:endParaRPr>
            </a:p>
          </p:txBody>
        </p:sp>
        <p:sp>
          <p:nvSpPr>
            <p:cNvPr id="187" name="Freeform 12">
              <a:extLst>
                <a:ext uri="{FF2B5EF4-FFF2-40B4-BE49-F238E27FC236}">
                  <a16:creationId xmlns:a16="http://schemas.microsoft.com/office/drawing/2014/main" id="{A579CBBB-44DF-4067-B2CC-309A0EDD3687}"/>
                </a:ext>
              </a:extLst>
            </p:cNvPr>
            <p:cNvSpPr>
              <a:spLocks/>
            </p:cNvSpPr>
            <p:nvPr/>
          </p:nvSpPr>
          <p:spPr bwMode="auto">
            <a:xfrm rot="10800000">
              <a:off x="9716391" y="6324623"/>
              <a:ext cx="134697" cy="81603"/>
            </a:xfrm>
            <a:custGeom>
              <a:avLst/>
              <a:gdLst>
                <a:gd name="T0" fmla="*/ 22 w 41"/>
                <a:gd name="T1" fmla="*/ 0 h 27"/>
                <a:gd name="T2" fmla="*/ 8 w 41"/>
                <a:gd name="T3" fmla="*/ 20 h 27"/>
                <a:gd name="T4" fmla="*/ 22 w 41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27">
                  <a:moveTo>
                    <a:pt x="22" y="0"/>
                  </a:moveTo>
                  <a:cubicBezTo>
                    <a:pt x="41" y="12"/>
                    <a:pt x="24" y="27"/>
                    <a:pt x="8" y="20"/>
                  </a:cubicBezTo>
                  <a:cubicBezTo>
                    <a:pt x="0" y="7"/>
                    <a:pt x="8" y="0"/>
                    <a:pt x="2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>
                <a:solidFill>
                  <a:srgbClr val="FFFFFF"/>
                </a:solidFill>
              </a:endParaRPr>
            </a:p>
          </p:txBody>
        </p:sp>
        <p:sp>
          <p:nvSpPr>
            <p:cNvPr id="188" name="Freeform 13">
              <a:extLst>
                <a:ext uri="{FF2B5EF4-FFF2-40B4-BE49-F238E27FC236}">
                  <a16:creationId xmlns:a16="http://schemas.microsoft.com/office/drawing/2014/main" id="{2BECA972-B850-4AA7-885D-DE8F4C33B2A1}"/>
                </a:ext>
              </a:extLst>
            </p:cNvPr>
            <p:cNvSpPr>
              <a:spLocks/>
            </p:cNvSpPr>
            <p:nvPr/>
          </p:nvSpPr>
          <p:spPr bwMode="auto">
            <a:xfrm rot="10800000">
              <a:off x="10344031" y="6362033"/>
              <a:ext cx="124951" cy="69362"/>
            </a:xfrm>
            <a:custGeom>
              <a:avLst/>
              <a:gdLst>
                <a:gd name="T0" fmla="*/ 26 w 38"/>
                <a:gd name="T1" fmla="*/ 0 h 23"/>
                <a:gd name="T2" fmla="*/ 25 w 38"/>
                <a:gd name="T3" fmla="*/ 23 h 23"/>
                <a:gd name="T4" fmla="*/ 26 w 38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" h="23">
                  <a:moveTo>
                    <a:pt x="26" y="0"/>
                  </a:moveTo>
                  <a:cubicBezTo>
                    <a:pt x="38" y="0"/>
                    <a:pt x="37" y="20"/>
                    <a:pt x="25" y="23"/>
                  </a:cubicBezTo>
                  <a:cubicBezTo>
                    <a:pt x="0" y="23"/>
                    <a:pt x="5" y="1"/>
                    <a:pt x="2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>
                <a:solidFill>
                  <a:srgbClr val="FFFFFF"/>
                </a:solidFill>
              </a:endParaRPr>
            </a:p>
          </p:txBody>
        </p:sp>
        <p:sp>
          <p:nvSpPr>
            <p:cNvPr id="189" name="Freeform 14">
              <a:extLst>
                <a:ext uri="{FF2B5EF4-FFF2-40B4-BE49-F238E27FC236}">
                  <a16:creationId xmlns:a16="http://schemas.microsoft.com/office/drawing/2014/main" id="{D826CA11-004E-474C-A94A-E6134091C227}"/>
                </a:ext>
              </a:extLst>
            </p:cNvPr>
            <p:cNvSpPr>
              <a:spLocks/>
            </p:cNvSpPr>
            <p:nvPr/>
          </p:nvSpPr>
          <p:spPr bwMode="auto">
            <a:xfrm rot="10800000">
              <a:off x="10070859" y="6318096"/>
              <a:ext cx="134697" cy="84866"/>
            </a:xfrm>
            <a:custGeom>
              <a:avLst/>
              <a:gdLst>
                <a:gd name="T0" fmla="*/ 26 w 41"/>
                <a:gd name="T1" fmla="*/ 1 h 28"/>
                <a:gd name="T2" fmla="*/ 39 w 41"/>
                <a:gd name="T3" fmla="*/ 20 h 28"/>
                <a:gd name="T4" fmla="*/ 26 w 41"/>
                <a:gd name="T5" fmla="*/ 1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28">
                  <a:moveTo>
                    <a:pt x="26" y="1"/>
                  </a:moveTo>
                  <a:cubicBezTo>
                    <a:pt x="34" y="0"/>
                    <a:pt x="41" y="12"/>
                    <a:pt x="39" y="20"/>
                  </a:cubicBezTo>
                  <a:cubicBezTo>
                    <a:pt x="17" y="28"/>
                    <a:pt x="0" y="12"/>
                    <a:pt x="2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>
                <a:solidFill>
                  <a:srgbClr val="FFFFFF"/>
                </a:solidFill>
              </a:endParaRPr>
            </a:p>
          </p:txBody>
        </p:sp>
        <p:sp>
          <p:nvSpPr>
            <p:cNvPr id="190" name="Freeform 16">
              <a:extLst>
                <a:ext uri="{FF2B5EF4-FFF2-40B4-BE49-F238E27FC236}">
                  <a16:creationId xmlns:a16="http://schemas.microsoft.com/office/drawing/2014/main" id="{65195272-867B-4BAA-8A6C-CB002141DE9E}"/>
                </a:ext>
              </a:extLst>
            </p:cNvPr>
            <p:cNvSpPr>
              <a:spLocks/>
            </p:cNvSpPr>
            <p:nvPr/>
          </p:nvSpPr>
          <p:spPr bwMode="auto">
            <a:xfrm rot="10800000">
              <a:off x="9461176" y="6300142"/>
              <a:ext cx="143559" cy="97107"/>
            </a:xfrm>
            <a:custGeom>
              <a:avLst/>
              <a:gdLst>
                <a:gd name="T0" fmla="*/ 31 w 44"/>
                <a:gd name="T1" fmla="*/ 1 h 32"/>
                <a:gd name="T2" fmla="*/ 43 w 44"/>
                <a:gd name="T3" fmla="*/ 15 h 32"/>
                <a:gd name="T4" fmla="*/ 31 w 44"/>
                <a:gd name="T5" fmla="*/ 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32">
                  <a:moveTo>
                    <a:pt x="31" y="1"/>
                  </a:moveTo>
                  <a:cubicBezTo>
                    <a:pt x="40" y="0"/>
                    <a:pt x="44" y="8"/>
                    <a:pt x="43" y="15"/>
                  </a:cubicBezTo>
                  <a:cubicBezTo>
                    <a:pt x="29" y="32"/>
                    <a:pt x="0" y="6"/>
                    <a:pt x="3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>
                <a:solidFill>
                  <a:srgbClr val="FFFFFF"/>
                </a:solidFill>
              </a:endParaRPr>
            </a:p>
          </p:txBody>
        </p:sp>
        <p:sp>
          <p:nvSpPr>
            <p:cNvPr id="191" name="Freeform 17">
              <a:extLst>
                <a:ext uri="{FF2B5EF4-FFF2-40B4-BE49-F238E27FC236}">
                  <a16:creationId xmlns:a16="http://schemas.microsoft.com/office/drawing/2014/main" id="{CA351C6E-0B5A-42FB-AFDB-43F006AE234F}"/>
                </a:ext>
              </a:extLst>
            </p:cNvPr>
            <p:cNvSpPr>
              <a:spLocks/>
            </p:cNvSpPr>
            <p:nvPr/>
          </p:nvSpPr>
          <p:spPr bwMode="auto">
            <a:xfrm rot="10800000">
              <a:off x="8039205" y="6341355"/>
              <a:ext cx="94821" cy="69362"/>
            </a:xfrm>
            <a:custGeom>
              <a:avLst/>
              <a:gdLst>
                <a:gd name="T0" fmla="*/ 13 w 29"/>
                <a:gd name="T1" fmla="*/ 0 h 23"/>
                <a:gd name="T2" fmla="*/ 13 w 29"/>
                <a:gd name="T3" fmla="*/ 23 h 23"/>
                <a:gd name="T4" fmla="*/ 13 w 29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9" h="23">
                  <a:moveTo>
                    <a:pt x="13" y="0"/>
                  </a:moveTo>
                  <a:cubicBezTo>
                    <a:pt x="27" y="0"/>
                    <a:pt x="29" y="22"/>
                    <a:pt x="13" y="23"/>
                  </a:cubicBezTo>
                  <a:cubicBezTo>
                    <a:pt x="2" y="22"/>
                    <a:pt x="0" y="2"/>
                    <a:pt x="1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>
                <a:solidFill>
                  <a:srgbClr val="FFFFFF"/>
                </a:solidFill>
              </a:endParaRPr>
            </a:p>
          </p:txBody>
        </p:sp>
        <p:sp>
          <p:nvSpPr>
            <p:cNvPr id="192" name="Freeform 21">
              <a:extLst>
                <a:ext uri="{FF2B5EF4-FFF2-40B4-BE49-F238E27FC236}">
                  <a16:creationId xmlns:a16="http://schemas.microsoft.com/office/drawing/2014/main" id="{36576590-9CBC-4AAE-AC50-DD53DFFE06C3}"/>
                </a:ext>
              </a:extLst>
            </p:cNvPr>
            <p:cNvSpPr>
              <a:spLocks/>
            </p:cNvSpPr>
            <p:nvPr/>
          </p:nvSpPr>
          <p:spPr bwMode="auto">
            <a:xfrm rot="10800000">
              <a:off x="7730057" y="6318096"/>
              <a:ext cx="140901" cy="102819"/>
            </a:xfrm>
            <a:custGeom>
              <a:avLst/>
              <a:gdLst>
                <a:gd name="T0" fmla="*/ 24 w 43"/>
                <a:gd name="T1" fmla="*/ 0 h 34"/>
                <a:gd name="T2" fmla="*/ 14 w 43"/>
                <a:gd name="T3" fmla="*/ 23 h 34"/>
                <a:gd name="T4" fmla="*/ 24 w 43"/>
                <a:gd name="T5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" h="34">
                  <a:moveTo>
                    <a:pt x="24" y="0"/>
                  </a:moveTo>
                  <a:cubicBezTo>
                    <a:pt x="43" y="3"/>
                    <a:pt x="28" y="34"/>
                    <a:pt x="14" y="23"/>
                  </a:cubicBezTo>
                  <a:cubicBezTo>
                    <a:pt x="0" y="28"/>
                    <a:pt x="4" y="5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>
                <a:solidFill>
                  <a:srgbClr val="FFFFFF"/>
                </a:solidFill>
              </a:endParaRPr>
            </a:p>
          </p:txBody>
        </p:sp>
        <p:sp>
          <p:nvSpPr>
            <p:cNvPr id="193" name="Freeform 25">
              <a:extLst>
                <a:ext uri="{FF2B5EF4-FFF2-40B4-BE49-F238E27FC236}">
                  <a16:creationId xmlns:a16="http://schemas.microsoft.com/office/drawing/2014/main" id="{7E1FDDA8-5204-4B99-8D2F-728C49A9D41E}"/>
                </a:ext>
              </a:extLst>
            </p:cNvPr>
            <p:cNvSpPr>
              <a:spLocks/>
            </p:cNvSpPr>
            <p:nvPr/>
          </p:nvSpPr>
          <p:spPr bwMode="auto">
            <a:xfrm rot="10800000">
              <a:off x="6930591" y="6309120"/>
              <a:ext cx="134697" cy="93843"/>
            </a:xfrm>
            <a:custGeom>
              <a:avLst/>
              <a:gdLst>
                <a:gd name="T0" fmla="*/ 23 w 41"/>
                <a:gd name="T1" fmla="*/ 0 h 31"/>
                <a:gd name="T2" fmla="*/ 17 w 41"/>
                <a:gd name="T3" fmla="*/ 25 h 31"/>
                <a:gd name="T4" fmla="*/ 23 w 41"/>
                <a:gd name="T5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31">
                  <a:moveTo>
                    <a:pt x="23" y="0"/>
                  </a:moveTo>
                  <a:cubicBezTo>
                    <a:pt x="40" y="1"/>
                    <a:pt x="41" y="31"/>
                    <a:pt x="17" y="25"/>
                  </a:cubicBezTo>
                  <a:cubicBezTo>
                    <a:pt x="0" y="7"/>
                    <a:pt x="17" y="4"/>
                    <a:pt x="2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>
                <a:solidFill>
                  <a:srgbClr val="FFFFFF"/>
                </a:solidFill>
              </a:endParaRPr>
            </a:p>
          </p:txBody>
        </p:sp>
        <p:sp>
          <p:nvSpPr>
            <p:cNvPr id="194" name="Freeform 29">
              <a:extLst>
                <a:ext uri="{FF2B5EF4-FFF2-40B4-BE49-F238E27FC236}">
                  <a16:creationId xmlns:a16="http://schemas.microsoft.com/office/drawing/2014/main" id="{7EF07A91-EABC-4FF8-8F0F-40480584D1ED}"/>
                </a:ext>
              </a:extLst>
            </p:cNvPr>
            <p:cNvSpPr>
              <a:spLocks/>
            </p:cNvSpPr>
            <p:nvPr/>
          </p:nvSpPr>
          <p:spPr bwMode="auto">
            <a:xfrm rot="10800000">
              <a:off x="7497041" y="6299934"/>
              <a:ext cx="118747" cy="120771"/>
            </a:xfrm>
            <a:custGeom>
              <a:avLst/>
              <a:gdLst>
                <a:gd name="T0" fmla="*/ 16 w 36"/>
                <a:gd name="T1" fmla="*/ 4 h 40"/>
                <a:gd name="T2" fmla="*/ 34 w 36"/>
                <a:gd name="T3" fmla="*/ 15 h 40"/>
                <a:gd name="T4" fmla="*/ 16 w 36"/>
                <a:gd name="T5" fmla="*/ 4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6" h="40">
                  <a:moveTo>
                    <a:pt x="16" y="4"/>
                  </a:moveTo>
                  <a:cubicBezTo>
                    <a:pt x="36" y="5"/>
                    <a:pt x="33" y="0"/>
                    <a:pt x="34" y="15"/>
                  </a:cubicBezTo>
                  <a:cubicBezTo>
                    <a:pt x="34" y="40"/>
                    <a:pt x="0" y="22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>
                <a:solidFill>
                  <a:srgbClr val="FFFFFF"/>
                </a:solidFill>
              </a:endParaRPr>
            </a:p>
          </p:txBody>
        </p:sp>
        <p:sp>
          <p:nvSpPr>
            <p:cNvPr id="195" name="Freeform 31">
              <a:extLst>
                <a:ext uri="{FF2B5EF4-FFF2-40B4-BE49-F238E27FC236}">
                  <a16:creationId xmlns:a16="http://schemas.microsoft.com/office/drawing/2014/main" id="{DE45CEB0-C31A-41E1-81DB-5E9A9ABF5B35}"/>
                </a:ext>
              </a:extLst>
            </p:cNvPr>
            <p:cNvSpPr>
              <a:spLocks/>
            </p:cNvSpPr>
            <p:nvPr/>
          </p:nvSpPr>
          <p:spPr bwMode="auto">
            <a:xfrm rot="10800000">
              <a:off x="7207517" y="6336989"/>
              <a:ext cx="131153" cy="72626"/>
            </a:xfrm>
            <a:custGeom>
              <a:avLst/>
              <a:gdLst>
                <a:gd name="T0" fmla="*/ 24 w 40"/>
                <a:gd name="T1" fmla="*/ 0 h 24"/>
                <a:gd name="T2" fmla="*/ 25 w 40"/>
                <a:gd name="T3" fmla="*/ 24 h 24"/>
                <a:gd name="T4" fmla="*/ 24 w 40"/>
                <a:gd name="T5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4">
                  <a:moveTo>
                    <a:pt x="24" y="0"/>
                  </a:moveTo>
                  <a:cubicBezTo>
                    <a:pt x="40" y="0"/>
                    <a:pt x="38" y="20"/>
                    <a:pt x="25" y="24"/>
                  </a:cubicBezTo>
                  <a:cubicBezTo>
                    <a:pt x="0" y="22"/>
                    <a:pt x="6" y="4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>
                <a:solidFill>
                  <a:srgbClr val="FFFFFF"/>
                </a:solidFill>
              </a:endParaRPr>
            </a:p>
          </p:txBody>
        </p:sp>
        <p:sp>
          <p:nvSpPr>
            <p:cNvPr id="196" name="Freeform 32">
              <a:extLst>
                <a:ext uri="{FF2B5EF4-FFF2-40B4-BE49-F238E27FC236}">
                  <a16:creationId xmlns:a16="http://schemas.microsoft.com/office/drawing/2014/main" id="{ED7EBFF3-1C05-4B4A-AB37-CCB845B8609B}"/>
                </a:ext>
              </a:extLst>
            </p:cNvPr>
            <p:cNvSpPr>
              <a:spLocks/>
            </p:cNvSpPr>
            <p:nvPr/>
          </p:nvSpPr>
          <p:spPr bwMode="auto">
            <a:xfrm rot="10800000">
              <a:off x="10094795" y="6039831"/>
              <a:ext cx="144445" cy="106083"/>
            </a:xfrm>
            <a:custGeom>
              <a:avLst/>
              <a:gdLst>
                <a:gd name="T0" fmla="*/ 28 w 44"/>
                <a:gd name="T1" fmla="*/ 0 h 35"/>
                <a:gd name="T2" fmla="*/ 42 w 44"/>
                <a:gd name="T3" fmla="*/ 21 h 35"/>
                <a:gd name="T4" fmla="*/ 28 w 44"/>
                <a:gd name="T5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35">
                  <a:moveTo>
                    <a:pt x="28" y="0"/>
                  </a:moveTo>
                  <a:cubicBezTo>
                    <a:pt x="36" y="1"/>
                    <a:pt x="44" y="12"/>
                    <a:pt x="42" y="21"/>
                  </a:cubicBezTo>
                  <a:cubicBezTo>
                    <a:pt x="23" y="35"/>
                    <a:pt x="0" y="7"/>
                    <a:pt x="2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>
                <a:solidFill>
                  <a:srgbClr val="FFFFFF"/>
                </a:solidFill>
              </a:endParaRPr>
            </a:p>
          </p:txBody>
        </p:sp>
        <p:sp>
          <p:nvSpPr>
            <p:cNvPr id="197" name="Freeform 33">
              <a:extLst>
                <a:ext uri="{FF2B5EF4-FFF2-40B4-BE49-F238E27FC236}">
                  <a16:creationId xmlns:a16="http://schemas.microsoft.com/office/drawing/2014/main" id="{1E027175-8EC7-43C3-A1A1-A2D6DEFAE6A4}"/>
                </a:ext>
              </a:extLst>
            </p:cNvPr>
            <p:cNvSpPr>
              <a:spLocks/>
            </p:cNvSpPr>
            <p:nvPr/>
          </p:nvSpPr>
          <p:spPr bwMode="auto">
            <a:xfrm rot="10800000">
              <a:off x="9015443" y="6088793"/>
              <a:ext cx="151535" cy="75075"/>
            </a:xfrm>
            <a:custGeom>
              <a:avLst/>
              <a:gdLst>
                <a:gd name="T0" fmla="*/ 23 w 46"/>
                <a:gd name="T1" fmla="*/ 0 h 25"/>
                <a:gd name="T2" fmla="*/ 29 w 46"/>
                <a:gd name="T3" fmla="*/ 25 h 25"/>
                <a:gd name="T4" fmla="*/ 23 w 46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6" h="25">
                  <a:moveTo>
                    <a:pt x="23" y="0"/>
                  </a:moveTo>
                  <a:cubicBezTo>
                    <a:pt x="32" y="1"/>
                    <a:pt x="46" y="21"/>
                    <a:pt x="29" y="25"/>
                  </a:cubicBezTo>
                  <a:cubicBezTo>
                    <a:pt x="10" y="23"/>
                    <a:pt x="0" y="9"/>
                    <a:pt x="2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>
                <a:solidFill>
                  <a:srgbClr val="FFFFFF"/>
                </a:solidFill>
              </a:endParaRPr>
            </a:p>
          </p:txBody>
        </p:sp>
        <p:sp>
          <p:nvSpPr>
            <p:cNvPr id="198" name="Freeform 34">
              <a:extLst>
                <a:ext uri="{FF2B5EF4-FFF2-40B4-BE49-F238E27FC236}">
                  <a16:creationId xmlns:a16="http://schemas.microsoft.com/office/drawing/2014/main" id="{CF1622A3-D5A7-43AA-A020-3B954DD511C1}"/>
                </a:ext>
              </a:extLst>
            </p:cNvPr>
            <p:cNvSpPr>
              <a:spLocks/>
            </p:cNvSpPr>
            <p:nvPr/>
          </p:nvSpPr>
          <p:spPr bwMode="auto">
            <a:xfrm rot="10800000">
              <a:off x="8022051" y="6079816"/>
              <a:ext cx="134697" cy="84051"/>
            </a:xfrm>
            <a:custGeom>
              <a:avLst/>
              <a:gdLst>
                <a:gd name="T0" fmla="*/ 22 w 41"/>
                <a:gd name="T1" fmla="*/ 0 h 28"/>
                <a:gd name="T2" fmla="*/ 8 w 41"/>
                <a:gd name="T3" fmla="*/ 21 h 28"/>
                <a:gd name="T4" fmla="*/ 22 w 41"/>
                <a:gd name="T5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28">
                  <a:moveTo>
                    <a:pt x="22" y="0"/>
                  </a:moveTo>
                  <a:cubicBezTo>
                    <a:pt x="41" y="13"/>
                    <a:pt x="24" y="28"/>
                    <a:pt x="8" y="21"/>
                  </a:cubicBezTo>
                  <a:cubicBezTo>
                    <a:pt x="0" y="8"/>
                    <a:pt x="8" y="0"/>
                    <a:pt x="2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>
                <a:solidFill>
                  <a:srgbClr val="FFFFFF"/>
                </a:solidFill>
              </a:endParaRPr>
            </a:p>
          </p:txBody>
        </p:sp>
        <p:sp>
          <p:nvSpPr>
            <p:cNvPr id="199" name="Freeform 35">
              <a:extLst>
                <a:ext uri="{FF2B5EF4-FFF2-40B4-BE49-F238E27FC236}">
                  <a16:creationId xmlns:a16="http://schemas.microsoft.com/office/drawing/2014/main" id="{6D355E78-6894-492C-8CF4-507CEB90EB42}"/>
                </a:ext>
              </a:extLst>
            </p:cNvPr>
            <p:cNvSpPr>
              <a:spLocks/>
            </p:cNvSpPr>
            <p:nvPr/>
          </p:nvSpPr>
          <p:spPr bwMode="auto">
            <a:xfrm rot="10800000">
              <a:off x="8806684" y="6076799"/>
              <a:ext cx="131153" cy="84866"/>
            </a:xfrm>
            <a:custGeom>
              <a:avLst/>
              <a:gdLst>
                <a:gd name="T0" fmla="*/ 27 w 40"/>
                <a:gd name="T1" fmla="*/ 1 h 28"/>
                <a:gd name="T2" fmla="*/ 38 w 40"/>
                <a:gd name="T3" fmla="*/ 17 h 28"/>
                <a:gd name="T4" fmla="*/ 27 w 40"/>
                <a:gd name="T5" fmla="*/ 1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8">
                  <a:moveTo>
                    <a:pt x="27" y="1"/>
                  </a:moveTo>
                  <a:cubicBezTo>
                    <a:pt x="35" y="0"/>
                    <a:pt x="40" y="10"/>
                    <a:pt x="38" y="17"/>
                  </a:cubicBezTo>
                  <a:cubicBezTo>
                    <a:pt x="17" y="28"/>
                    <a:pt x="0" y="7"/>
                    <a:pt x="2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>
                <a:solidFill>
                  <a:srgbClr val="FFFFFF"/>
                </a:solidFill>
              </a:endParaRPr>
            </a:p>
          </p:txBody>
        </p:sp>
        <p:sp>
          <p:nvSpPr>
            <p:cNvPr id="200" name="Freeform 36">
              <a:extLst>
                <a:ext uri="{FF2B5EF4-FFF2-40B4-BE49-F238E27FC236}">
                  <a16:creationId xmlns:a16="http://schemas.microsoft.com/office/drawing/2014/main" id="{58149EAB-6DEE-437B-8A43-82BB7F92626C}"/>
                </a:ext>
              </a:extLst>
            </p:cNvPr>
            <p:cNvSpPr>
              <a:spLocks/>
            </p:cNvSpPr>
            <p:nvPr/>
          </p:nvSpPr>
          <p:spPr bwMode="auto">
            <a:xfrm rot="10800000">
              <a:off x="7345904" y="6043095"/>
              <a:ext cx="144445" cy="102819"/>
            </a:xfrm>
            <a:custGeom>
              <a:avLst/>
              <a:gdLst>
                <a:gd name="T0" fmla="*/ 31 w 44"/>
                <a:gd name="T1" fmla="*/ 1 h 34"/>
                <a:gd name="T2" fmla="*/ 25 w 44"/>
                <a:gd name="T3" fmla="*/ 22 h 34"/>
                <a:gd name="T4" fmla="*/ 31 w 44"/>
                <a:gd name="T5" fmla="*/ 1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34">
                  <a:moveTo>
                    <a:pt x="31" y="1"/>
                  </a:moveTo>
                  <a:cubicBezTo>
                    <a:pt x="44" y="3"/>
                    <a:pt x="38" y="34"/>
                    <a:pt x="25" y="22"/>
                  </a:cubicBezTo>
                  <a:cubicBezTo>
                    <a:pt x="0" y="28"/>
                    <a:pt x="14" y="0"/>
                    <a:pt x="3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>
                <a:solidFill>
                  <a:srgbClr val="FFFFFF"/>
                </a:solidFill>
              </a:endParaRPr>
            </a:p>
          </p:txBody>
        </p:sp>
        <p:sp>
          <p:nvSpPr>
            <p:cNvPr id="201" name="Freeform 37">
              <a:extLst>
                <a:ext uri="{FF2B5EF4-FFF2-40B4-BE49-F238E27FC236}">
                  <a16:creationId xmlns:a16="http://schemas.microsoft.com/office/drawing/2014/main" id="{B36CDD6C-BC93-4003-9B94-17430188A4B1}"/>
                </a:ext>
              </a:extLst>
            </p:cNvPr>
            <p:cNvSpPr>
              <a:spLocks/>
            </p:cNvSpPr>
            <p:nvPr/>
          </p:nvSpPr>
          <p:spPr bwMode="auto">
            <a:xfrm rot="10800000">
              <a:off x="10337604" y="6030855"/>
              <a:ext cx="115202" cy="121588"/>
            </a:xfrm>
            <a:custGeom>
              <a:avLst/>
              <a:gdLst>
                <a:gd name="T0" fmla="*/ 16 w 35"/>
                <a:gd name="T1" fmla="*/ 4 h 40"/>
                <a:gd name="T2" fmla="*/ 33 w 35"/>
                <a:gd name="T3" fmla="*/ 15 h 40"/>
                <a:gd name="T4" fmla="*/ 16 w 35"/>
                <a:gd name="T5" fmla="*/ 4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5" h="40">
                  <a:moveTo>
                    <a:pt x="16" y="4"/>
                  </a:moveTo>
                  <a:cubicBezTo>
                    <a:pt x="35" y="4"/>
                    <a:pt x="32" y="0"/>
                    <a:pt x="33" y="15"/>
                  </a:cubicBezTo>
                  <a:cubicBezTo>
                    <a:pt x="34" y="40"/>
                    <a:pt x="0" y="22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>
                <a:solidFill>
                  <a:srgbClr val="FFFFFF"/>
                </a:solidFill>
              </a:endParaRPr>
            </a:p>
          </p:txBody>
        </p:sp>
        <p:sp>
          <p:nvSpPr>
            <p:cNvPr id="202" name="Freeform 38">
              <a:extLst>
                <a:ext uri="{FF2B5EF4-FFF2-40B4-BE49-F238E27FC236}">
                  <a16:creationId xmlns:a16="http://schemas.microsoft.com/office/drawing/2014/main" id="{5EDC6969-F0AA-4AD6-B2A7-6CB70C64ED76}"/>
                </a:ext>
              </a:extLst>
            </p:cNvPr>
            <p:cNvSpPr>
              <a:spLocks/>
            </p:cNvSpPr>
            <p:nvPr/>
          </p:nvSpPr>
          <p:spPr bwMode="auto">
            <a:xfrm rot="10800000">
              <a:off x="8517418" y="6070840"/>
              <a:ext cx="127608" cy="69362"/>
            </a:xfrm>
            <a:custGeom>
              <a:avLst/>
              <a:gdLst>
                <a:gd name="T0" fmla="*/ 26 w 39"/>
                <a:gd name="T1" fmla="*/ 0 h 23"/>
                <a:gd name="T2" fmla="*/ 26 w 39"/>
                <a:gd name="T3" fmla="*/ 23 h 23"/>
                <a:gd name="T4" fmla="*/ 26 w 39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3">
                  <a:moveTo>
                    <a:pt x="26" y="0"/>
                  </a:moveTo>
                  <a:cubicBezTo>
                    <a:pt x="39" y="1"/>
                    <a:pt x="38" y="21"/>
                    <a:pt x="26" y="23"/>
                  </a:cubicBezTo>
                  <a:cubicBezTo>
                    <a:pt x="0" y="23"/>
                    <a:pt x="5" y="2"/>
                    <a:pt x="2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>
                <a:solidFill>
                  <a:srgbClr val="FFFFFF"/>
                </a:solidFill>
              </a:endParaRPr>
            </a:p>
          </p:txBody>
        </p:sp>
        <p:sp>
          <p:nvSpPr>
            <p:cNvPr id="203" name="Freeform 39">
              <a:extLst>
                <a:ext uri="{FF2B5EF4-FFF2-40B4-BE49-F238E27FC236}">
                  <a16:creationId xmlns:a16="http://schemas.microsoft.com/office/drawing/2014/main" id="{47BEA7A3-A5F6-4C64-A57D-FA92D2848770}"/>
                </a:ext>
              </a:extLst>
            </p:cNvPr>
            <p:cNvSpPr>
              <a:spLocks/>
            </p:cNvSpPr>
            <p:nvPr/>
          </p:nvSpPr>
          <p:spPr bwMode="auto">
            <a:xfrm rot="10800000">
              <a:off x="8268404" y="6058600"/>
              <a:ext cx="131153" cy="81603"/>
            </a:xfrm>
            <a:custGeom>
              <a:avLst/>
              <a:gdLst>
                <a:gd name="T0" fmla="*/ 25 w 40"/>
                <a:gd name="T1" fmla="*/ 0 h 27"/>
                <a:gd name="T2" fmla="*/ 38 w 40"/>
                <a:gd name="T3" fmla="*/ 20 h 27"/>
                <a:gd name="T4" fmla="*/ 25 w 40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7">
                  <a:moveTo>
                    <a:pt x="25" y="0"/>
                  </a:moveTo>
                  <a:cubicBezTo>
                    <a:pt x="34" y="0"/>
                    <a:pt x="40" y="11"/>
                    <a:pt x="38" y="20"/>
                  </a:cubicBezTo>
                  <a:cubicBezTo>
                    <a:pt x="17" y="27"/>
                    <a:pt x="0" y="12"/>
                    <a:pt x="2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>
                <a:solidFill>
                  <a:srgbClr val="FFFFFF"/>
                </a:solidFill>
              </a:endParaRPr>
            </a:p>
          </p:txBody>
        </p:sp>
        <p:sp>
          <p:nvSpPr>
            <p:cNvPr id="204" name="Freeform 40">
              <a:extLst>
                <a:ext uri="{FF2B5EF4-FFF2-40B4-BE49-F238E27FC236}">
                  <a16:creationId xmlns:a16="http://schemas.microsoft.com/office/drawing/2014/main" id="{BA178CA2-E42C-4F45-8FE5-F75604F34037}"/>
                </a:ext>
              </a:extLst>
            </p:cNvPr>
            <p:cNvSpPr>
              <a:spLocks/>
            </p:cNvSpPr>
            <p:nvPr/>
          </p:nvSpPr>
          <p:spPr bwMode="auto">
            <a:xfrm rot="10800000">
              <a:off x="10809931" y="6055336"/>
              <a:ext cx="134697" cy="81603"/>
            </a:xfrm>
            <a:custGeom>
              <a:avLst/>
              <a:gdLst>
                <a:gd name="T0" fmla="*/ 19 w 41"/>
                <a:gd name="T1" fmla="*/ 0 h 27"/>
                <a:gd name="T2" fmla="*/ 7 w 41"/>
                <a:gd name="T3" fmla="*/ 20 h 27"/>
                <a:gd name="T4" fmla="*/ 19 w 41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27">
                  <a:moveTo>
                    <a:pt x="19" y="0"/>
                  </a:moveTo>
                  <a:cubicBezTo>
                    <a:pt x="41" y="9"/>
                    <a:pt x="28" y="27"/>
                    <a:pt x="7" y="20"/>
                  </a:cubicBezTo>
                  <a:cubicBezTo>
                    <a:pt x="0" y="8"/>
                    <a:pt x="7" y="1"/>
                    <a:pt x="1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>
                <a:solidFill>
                  <a:srgbClr val="FFFFFF"/>
                </a:solidFill>
              </a:endParaRPr>
            </a:p>
          </p:txBody>
        </p:sp>
        <p:sp>
          <p:nvSpPr>
            <p:cNvPr id="205" name="Freeform 41">
              <a:extLst>
                <a:ext uri="{FF2B5EF4-FFF2-40B4-BE49-F238E27FC236}">
                  <a16:creationId xmlns:a16="http://schemas.microsoft.com/office/drawing/2014/main" id="{67D0DC5A-63B3-4352-8A83-7E61CCEBFE77}"/>
                </a:ext>
              </a:extLst>
            </p:cNvPr>
            <p:cNvSpPr>
              <a:spLocks/>
            </p:cNvSpPr>
            <p:nvPr/>
          </p:nvSpPr>
          <p:spPr bwMode="auto">
            <a:xfrm rot="10800000">
              <a:off x="7126136" y="6055335"/>
              <a:ext cx="144445" cy="78339"/>
            </a:xfrm>
            <a:custGeom>
              <a:avLst/>
              <a:gdLst>
                <a:gd name="T0" fmla="*/ 29 w 44"/>
                <a:gd name="T1" fmla="*/ 0 h 26"/>
                <a:gd name="T2" fmla="*/ 26 w 44"/>
                <a:gd name="T3" fmla="*/ 26 h 26"/>
                <a:gd name="T4" fmla="*/ 29 w 44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26">
                  <a:moveTo>
                    <a:pt x="29" y="0"/>
                  </a:moveTo>
                  <a:cubicBezTo>
                    <a:pt x="44" y="3"/>
                    <a:pt x="40" y="22"/>
                    <a:pt x="26" y="26"/>
                  </a:cubicBezTo>
                  <a:cubicBezTo>
                    <a:pt x="0" y="25"/>
                    <a:pt x="11" y="6"/>
                    <a:pt x="2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>
                <a:solidFill>
                  <a:srgbClr val="FFFFFF"/>
                </a:solidFill>
              </a:endParaRPr>
            </a:p>
          </p:txBody>
        </p:sp>
        <p:sp>
          <p:nvSpPr>
            <p:cNvPr id="206" name="Freeform 42">
              <a:extLst>
                <a:ext uri="{FF2B5EF4-FFF2-40B4-BE49-F238E27FC236}">
                  <a16:creationId xmlns:a16="http://schemas.microsoft.com/office/drawing/2014/main" id="{2E35E42F-40F2-494C-806F-6F2912DAA3E9}"/>
                </a:ext>
              </a:extLst>
            </p:cNvPr>
            <p:cNvSpPr>
              <a:spLocks/>
            </p:cNvSpPr>
            <p:nvPr/>
          </p:nvSpPr>
          <p:spPr bwMode="auto">
            <a:xfrm rot="10800000">
              <a:off x="7798736" y="6034119"/>
              <a:ext cx="144445" cy="97107"/>
            </a:xfrm>
            <a:custGeom>
              <a:avLst/>
              <a:gdLst>
                <a:gd name="T0" fmla="*/ 31 w 44"/>
                <a:gd name="T1" fmla="*/ 1 h 32"/>
                <a:gd name="T2" fmla="*/ 43 w 44"/>
                <a:gd name="T3" fmla="*/ 16 h 32"/>
                <a:gd name="T4" fmla="*/ 31 w 44"/>
                <a:gd name="T5" fmla="*/ 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32">
                  <a:moveTo>
                    <a:pt x="31" y="1"/>
                  </a:moveTo>
                  <a:cubicBezTo>
                    <a:pt x="40" y="0"/>
                    <a:pt x="44" y="8"/>
                    <a:pt x="43" y="16"/>
                  </a:cubicBezTo>
                  <a:cubicBezTo>
                    <a:pt x="29" y="32"/>
                    <a:pt x="0" y="7"/>
                    <a:pt x="3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>
                <a:solidFill>
                  <a:srgbClr val="FFFFFF"/>
                </a:solidFill>
              </a:endParaRPr>
            </a:p>
          </p:txBody>
        </p:sp>
        <p:sp>
          <p:nvSpPr>
            <p:cNvPr id="207" name="Freeform 44">
              <a:extLst>
                <a:ext uri="{FF2B5EF4-FFF2-40B4-BE49-F238E27FC236}">
                  <a16:creationId xmlns:a16="http://schemas.microsoft.com/office/drawing/2014/main" id="{CC1FE1B2-B304-4EF4-8A46-FE9920DA5C21}"/>
                </a:ext>
              </a:extLst>
            </p:cNvPr>
            <p:cNvSpPr>
              <a:spLocks/>
            </p:cNvSpPr>
            <p:nvPr/>
          </p:nvSpPr>
          <p:spPr bwMode="auto">
            <a:xfrm rot="10800000">
              <a:off x="9327374" y="6037383"/>
              <a:ext cx="131153" cy="84866"/>
            </a:xfrm>
            <a:custGeom>
              <a:avLst/>
              <a:gdLst>
                <a:gd name="T0" fmla="*/ 27 w 40"/>
                <a:gd name="T1" fmla="*/ 1 h 28"/>
                <a:gd name="T2" fmla="*/ 38 w 40"/>
                <a:gd name="T3" fmla="*/ 17 h 28"/>
                <a:gd name="T4" fmla="*/ 27 w 40"/>
                <a:gd name="T5" fmla="*/ 1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8">
                  <a:moveTo>
                    <a:pt x="27" y="1"/>
                  </a:moveTo>
                  <a:cubicBezTo>
                    <a:pt x="35" y="0"/>
                    <a:pt x="40" y="10"/>
                    <a:pt x="38" y="17"/>
                  </a:cubicBezTo>
                  <a:cubicBezTo>
                    <a:pt x="17" y="28"/>
                    <a:pt x="0" y="7"/>
                    <a:pt x="2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>
                <a:solidFill>
                  <a:srgbClr val="FFFFFF"/>
                </a:solidFill>
              </a:endParaRPr>
            </a:p>
          </p:txBody>
        </p:sp>
        <p:sp>
          <p:nvSpPr>
            <p:cNvPr id="208" name="Freeform 45">
              <a:extLst>
                <a:ext uri="{FF2B5EF4-FFF2-40B4-BE49-F238E27FC236}">
                  <a16:creationId xmlns:a16="http://schemas.microsoft.com/office/drawing/2014/main" id="{00470C16-CBF3-406D-B17F-1F9577A74782}"/>
                </a:ext>
              </a:extLst>
            </p:cNvPr>
            <p:cNvSpPr>
              <a:spLocks/>
            </p:cNvSpPr>
            <p:nvPr/>
          </p:nvSpPr>
          <p:spPr bwMode="auto">
            <a:xfrm rot="10800000">
              <a:off x="7555926" y="6012902"/>
              <a:ext cx="144445" cy="102819"/>
            </a:xfrm>
            <a:custGeom>
              <a:avLst/>
              <a:gdLst>
                <a:gd name="T0" fmla="*/ 31 w 44"/>
                <a:gd name="T1" fmla="*/ 0 h 34"/>
                <a:gd name="T2" fmla="*/ 42 w 44"/>
                <a:gd name="T3" fmla="*/ 19 h 34"/>
                <a:gd name="T4" fmla="*/ 31 w 44"/>
                <a:gd name="T5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34">
                  <a:moveTo>
                    <a:pt x="31" y="0"/>
                  </a:moveTo>
                  <a:cubicBezTo>
                    <a:pt x="39" y="0"/>
                    <a:pt x="44" y="12"/>
                    <a:pt x="42" y="19"/>
                  </a:cubicBezTo>
                  <a:cubicBezTo>
                    <a:pt x="25" y="34"/>
                    <a:pt x="0" y="8"/>
                    <a:pt x="3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>
                <a:solidFill>
                  <a:srgbClr val="FFFFFF"/>
                </a:solidFill>
              </a:endParaRPr>
            </a:p>
          </p:txBody>
        </p:sp>
        <p:sp>
          <p:nvSpPr>
            <p:cNvPr id="209" name="Freeform 46">
              <a:extLst>
                <a:ext uri="{FF2B5EF4-FFF2-40B4-BE49-F238E27FC236}">
                  <a16:creationId xmlns:a16="http://schemas.microsoft.com/office/drawing/2014/main" id="{D0F414E6-F825-4B87-AE53-3365C0BE9871}"/>
                </a:ext>
              </a:extLst>
            </p:cNvPr>
            <p:cNvSpPr>
              <a:spLocks/>
            </p:cNvSpPr>
            <p:nvPr/>
          </p:nvSpPr>
          <p:spPr bwMode="auto">
            <a:xfrm rot="10800000">
              <a:off x="10583957" y="6061049"/>
              <a:ext cx="121406" cy="81603"/>
            </a:xfrm>
            <a:custGeom>
              <a:avLst/>
              <a:gdLst>
                <a:gd name="T0" fmla="*/ 19 w 37"/>
                <a:gd name="T1" fmla="*/ 1 h 27"/>
                <a:gd name="T2" fmla="*/ 21 w 37"/>
                <a:gd name="T3" fmla="*/ 27 h 27"/>
                <a:gd name="T4" fmla="*/ 19 w 37"/>
                <a:gd name="T5" fmla="*/ 1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27">
                  <a:moveTo>
                    <a:pt x="19" y="1"/>
                  </a:moveTo>
                  <a:cubicBezTo>
                    <a:pt x="31" y="2"/>
                    <a:pt x="37" y="24"/>
                    <a:pt x="21" y="27"/>
                  </a:cubicBezTo>
                  <a:cubicBezTo>
                    <a:pt x="1" y="27"/>
                    <a:pt x="0" y="0"/>
                    <a:pt x="1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>
                <a:solidFill>
                  <a:srgbClr val="FFFFFF"/>
                </a:solidFill>
              </a:endParaRPr>
            </a:p>
          </p:txBody>
        </p:sp>
        <p:sp>
          <p:nvSpPr>
            <p:cNvPr id="210" name="Freeform 47">
              <a:extLst>
                <a:ext uri="{FF2B5EF4-FFF2-40B4-BE49-F238E27FC236}">
                  <a16:creationId xmlns:a16="http://schemas.microsoft.com/office/drawing/2014/main" id="{1846954C-E048-4F2D-BCF9-03F3CAD5037D}"/>
                </a:ext>
              </a:extLst>
            </p:cNvPr>
            <p:cNvSpPr>
              <a:spLocks/>
            </p:cNvSpPr>
            <p:nvPr/>
          </p:nvSpPr>
          <p:spPr bwMode="auto">
            <a:xfrm rot="10800000">
              <a:off x="9553346" y="6034118"/>
              <a:ext cx="147990" cy="78339"/>
            </a:xfrm>
            <a:custGeom>
              <a:avLst/>
              <a:gdLst>
                <a:gd name="T0" fmla="*/ 22 w 45"/>
                <a:gd name="T1" fmla="*/ 0 h 26"/>
                <a:gd name="T2" fmla="*/ 28 w 45"/>
                <a:gd name="T3" fmla="*/ 26 h 26"/>
                <a:gd name="T4" fmla="*/ 22 w 45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5" h="26">
                  <a:moveTo>
                    <a:pt x="22" y="0"/>
                  </a:moveTo>
                  <a:cubicBezTo>
                    <a:pt x="32" y="2"/>
                    <a:pt x="45" y="22"/>
                    <a:pt x="28" y="26"/>
                  </a:cubicBezTo>
                  <a:cubicBezTo>
                    <a:pt x="10" y="24"/>
                    <a:pt x="0" y="9"/>
                    <a:pt x="2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>
                <a:solidFill>
                  <a:srgbClr val="FFFFFF"/>
                </a:solidFill>
              </a:endParaRPr>
            </a:p>
          </p:txBody>
        </p:sp>
        <p:sp>
          <p:nvSpPr>
            <p:cNvPr id="211" name="Freeform 48">
              <a:extLst>
                <a:ext uri="{FF2B5EF4-FFF2-40B4-BE49-F238E27FC236}">
                  <a16:creationId xmlns:a16="http://schemas.microsoft.com/office/drawing/2014/main" id="{882C5FC7-483B-4C1F-8EC6-198AA547B8BD}"/>
                </a:ext>
              </a:extLst>
            </p:cNvPr>
            <p:cNvSpPr>
              <a:spLocks/>
            </p:cNvSpPr>
            <p:nvPr/>
          </p:nvSpPr>
          <p:spPr bwMode="auto">
            <a:xfrm rot="10800000">
              <a:off x="9804575" y="6052072"/>
              <a:ext cx="133812" cy="79154"/>
            </a:xfrm>
            <a:custGeom>
              <a:avLst/>
              <a:gdLst>
                <a:gd name="T0" fmla="*/ 19 w 41"/>
                <a:gd name="T1" fmla="*/ 0 h 26"/>
                <a:gd name="T2" fmla="*/ 7 w 41"/>
                <a:gd name="T3" fmla="*/ 19 h 26"/>
                <a:gd name="T4" fmla="*/ 19 w 41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26">
                  <a:moveTo>
                    <a:pt x="19" y="0"/>
                  </a:moveTo>
                  <a:cubicBezTo>
                    <a:pt x="41" y="9"/>
                    <a:pt x="28" y="26"/>
                    <a:pt x="7" y="19"/>
                  </a:cubicBezTo>
                  <a:cubicBezTo>
                    <a:pt x="0" y="8"/>
                    <a:pt x="7" y="1"/>
                    <a:pt x="1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>
                <a:solidFill>
                  <a:srgbClr val="FFFFFF"/>
                </a:solidFill>
              </a:endParaRPr>
            </a:p>
          </p:txBody>
        </p:sp>
        <p:sp>
          <p:nvSpPr>
            <p:cNvPr id="212" name="Freeform 49">
              <a:extLst>
                <a:ext uri="{FF2B5EF4-FFF2-40B4-BE49-F238E27FC236}">
                  <a16:creationId xmlns:a16="http://schemas.microsoft.com/office/drawing/2014/main" id="{6514D204-E641-4D5F-A745-B1EBE8AEF89E}"/>
                </a:ext>
              </a:extLst>
            </p:cNvPr>
            <p:cNvSpPr>
              <a:spLocks/>
            </p:cNvSpPr>
            <p:nvPr/>
          </p:nvSpPr>
          <p:spPr bwMode="auto">
            <a:xfrm rot="10800000">
              <a:off x="6903707" y="6016166"/>
              <a:ext cx="127608" cy="81603"/>
            </a:xfrm>
            <a:custGeom>
              <a:avLst/>
              <a:gdLst>
                <a:gd name="T0" fmla="*/ 21 w 39"/>
                <a:gd name="T1" fmla="*/ 2 h 27"/>
                <a:gd name="T2" fmla="*/ 26 w 39"/>
                <a:gd name="T3" fmla="*/ 24 h 27"/>
                <a:gd name="T4" fmla="*/ 21 w 39"/>
                <a:gd name="T5" fmla="*/ 2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7">
                  <a:moveTo>
                    <a:pt x="21" y="2"/>
                  </a:moveTo>
                  <a:cubicBezTo>
                    <a:pt x="36" y="0"/>
                    <a:pt x="39" y="17"/>
                    <a:pt x="26" y="24"/>
                  </a:cubicBezTo>
                  <a:cubicBezTo>
                    <a:pt x="8" y="27"/>
                    <a:pt x="0" y="9"/>
                    <a:pt x="21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>
                <a:solidFill>
                  <a:srgbClr val="FFFFFF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246182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able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06219532-144E-4984-AA0F-53AA4049BE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n-US" noProof="0"/>
              <a:t>Click to edit Master title style</a:t>
            </a:r>
            <a:endParaRPr lang="en-GB" noProof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94444B-9FC3-414D-8EA0-15AB806D5E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en-GB" noProof="0"/>
              <a:t>Sample footer text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AD52871-79D5-420E-8207-BEF7BE44A9B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pPr lvl="0" rtl="0"/>
            <a:r>
              <a:rPr lang="en-US" noProof="0"/>
              <a:t>Click to edit Master text styles</a:t>
            </a:r>
          </a:p>
          <a:p>
            <a:pPr lvl="1" rtl="0"/>
            <a:r>
              <a:rPr lang="en-US" noProof="0"/>
              <a:t>Second level</a:t>
            </a:r>
          </a:p>
          <a:p>
            <a:pPr lvl="2" rtl="0"/>
            <a:r>
              <a:rPr lang="en-US" noProof="0"/>
              <a:t>Third level</a:t>
            </a:r>
          </a:p>
          <a:p>
            <a:pPr lvl="3" rtl="0"/>
            <a:r>
              <a:rPr lang="en-US" noProof="0"/>
              <a:t>Fourth level</a:t>
            </a:r>
          </a:p>
          <a:p>
            <a:pPr lvl="4" rtl="0"/>
            <a:r>
              <a:rPr lang="en-US" noProof="0"/>
              <a:t>Fifth level</a:t>
            </a:r>
            <a:endParaRPr lang="en-GB" noProof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96D32D3-8223-4851-BB8E-CB489B975FD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73736" y="6382512"/>
            <a:ext cx="2845901" cy="365125"/>
          </a:xfrm>
        </p:spPr>
        <p:txBody>
          <a:bodyPr rtlCol="0"/>
          <a:lstStyle/>
          <a:p>
            <a:pPr rtl="0"/>
            <a:r>
              <a:rPr lang="en-GB" noProof="0"/>
              <a:t>20XX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BBC448B-FCF6-40C5-8BB6-15B70E8897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4C8B8A27-DF03-4546-BA93-21C967D57E5C}" type="slidenum">
              <a:rPr lang="en-GB" noProof="0" smtClean="0"/>
              <a:t>‹#›</a:t>
            </a:fld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28990914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5" name="Rectangle 4">
            <a:extLst>
              <a:ext uri="{FF2B5EF4-FFF2-40B4-BE49-F238E27FC236}">
                <a16:creationId xmlns:a16="http://schemas.microsoft.com/office/drawing/2014/main" id="{472B68CB-F8FD-4B97-8520-E4568B526C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 noProof="0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6037D043-CD1E-4787-A2BD-44A35239329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10969445" y="41005"/>
            <a:ext cx="952998" cy="6797768"/>
            <a:chOff x="11084465" y="29503"/>
            <a:chExt cx="952998" cy="6797768"/>
          </a:xfrm>
          <a:solidFill>
            <a:schemeClr val="bg2">
              <a:lumMod val="90000"/>
            </a:schemeClr>
          </a:solidFill>
        </p:grpSpPr>
        <p:sp>
          <p:nvSpPr>
            <p:cNvPr id="8" name="Freeform 6">
              <a:extLst>
                <a:ext uri="{FF2B5EF4-FFF2-40B4-BE49-F238E27FC236}">
                  <a16:creationId xmlns:a16="http://schemas.microsoft.com/office/drawing/2014/main" id="{869ED385-18F1-42FE-AFA9-54EC3471E4F4}"/>
                </a:ext>
              </a:extLst>
            </p:cNvPr>
            <p:cNvSpPr>
              <a:spLocks/>
            </p:cNvSpPr>
            <p:nvPr/>
          </p:nvSpPr>
          <p:spPr bwMode="auto">
            <a:xfrm rot="16200000">
              <a:off x="11622617" y="445336"/>
              <a:ext cx="124063" cy="87315"/>
            </a:xfrm>
            <a:custGeom>
              <a:avLst/>
              <a:gdLst>
                <a:gd name="T0" fmla="*/ 12 w 38"/>
                <a:gd name="T1" fmla="*/ 3 h 29"/>
                <a:gd name="T2" fmla="*/ 15 w 38"/>
                <a:gd name="T3" fmla="*/ 29 h 29"/>
                <a:gd name="T4" fmla="*/ 12 w 38"/>
                <a:gd name="T5" fmla="*/ 3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" h="29">
                  <a:moveTo>
                    <a:pt x="12" y="3"/>
                  </a:moveTo>
                  <a:cubicBezTo>
                    <a:pt x="34" y="0"/>
                    <a:pt x="38" y="26"/>
                    <a:pt x="15" y="29"/>
                  </a:cubicBezTo>
                  <a:cubicBezTo>
                    <a:pt x="4" y="23"/>
                    <a:pt x="0" y="9"/>
                    <a:pt x="12" y="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 dirty="0"/>
            </a:p>
          </p:txBody>
        </p:sp>
        <p:sp>
          <p:nvSpPr>
            <p:cNvPr id="9" name="Freeform 8">
              <a:extLst>
                <a:ext uri="{FF2B5EF4-FFF2-40B4-BE49-F238E27FC236}">
                  <a16:creationId xmlns:a16="http://schemas.microsoft.com/office/drawing/2014/main" id="{2F28A8B0-2F4D-4486-AD9B-ECF44A1CF2A4}"/>
                </a:ext>
              </a:extLst>
            </p:cNvPr>
            <p:cNvSpPr>
              <a:spLocks/>
            </p:cNvSpPr>
            <p:nvPr/>
          </p:nvSpPr>
          <p:spPr bwMode="auto">
            <a:xfrm rot="16200000">
              <a:off x="11343845" y="655446"/>
              <a:ext cx="131153" cy="88130"/>
            </a:xfrm>
            <a:custGeom>
              <a:avLst/>
              <a:gdLst>
                <a:gd name="T0" fmla="*/ 26 w 40"/>
                <a:gd name="T1" fmla="*/ 0 h 29"/>
                <a:gd name="T2" fmla="*/ 39 w 40"/>
                <a:gd name="T3" fmla="*/ 20 h 29"/>
                <a:gd name="T4" fmla="*/ 26 w 40"/>
                <a:gd name="T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9">
                  <a:moveTo>
                    <a:pt x="26" y="0"/>
                  </a:moveTo>
                  <a:cubicBezTo>
                    <a:pt x="34" y="0"/>
                    <a:pt x="40" y="10"/>
                    <a:pt x="39" y="20"/>
                  </a:cubicBezTo>
                  <a:cubicBezTo>
                    <a:pt x="17" y="29"/>
                    <a:pt x="0" y="10"/>
                    <a:pt x="2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 dirty="0"/>
            </a:p>
          </p:txBody>
        </p:sp>
        <p:sp>
          <p:nvSpPr>
            <p:cNvPr id="10" name="Freeform 22">
              <a:extLst>
                <a:ext uri="{FF2B5EF4-FFF2-40B4-BE49-F238E27FC236}">
                  <a16:creationId xmlns:a16="http://schemas.microsoft.com/office/drawing/2014/main" id="{E5DADFDB-E8AC-42CA-9773-A157F8DB3FBB}"/>
                </a:ext>
              </a:extLst>
            </p:cNvPr>
            <p:cNvSpPr>
              <a:spLocks/>
            </p:cNvSpPr>
            <p:nvPr/>
          </p:nvSpPr>
          <p:spPr bwMode="auto">
            <a:xfrm rot="16200000">
              <a:off x="11579248" y="171177"/>
              <a:ext cx="150648" cy="99554"/>
            </a:xfrm>
            <a:custGeom>
              <a:avLst/>
              <a:gdLst>
                <a:gd name="T0" fmla="*/ 26 w 46"/>
                <a:gd name="T1" fmla="*/ 0 h 33"/>
                <a:gd name="T2" fmla="*/ 38 w 46"/>
                <a:gd name="T3" fmla="*/ 22 h 33"/>
                <a:gd name="T4" fmla="*/ 26 w 46"/>
                <a:gd name="T5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6" h="33">
                  <a:moveTo>
                    <a:pt x="26" y="0"/>
                  </a:moveTo>
                  <a:cubicBezTo>
                    <a:pt x="29" y="0"/>
                    <a:pt x="46" y="16"/>
                    <a:pt x="38" y="22"/>
                  </a:cubicBezTo>
                  <a:cubicBezTo>
                    <a:pt x="16" y="33"/>
                    <a:pt x="0" y="5"/>
                    <a:pt x="2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 dirty="0"/>
            </a:p>
          </p:txBody>
        </p:sp>
        <p:sp>
          <p:nvSpPr>
            <p:cNvPr id="11" name="Freeform 27">
              <a:extLst>
                <a:ext uri="{FF2B5EF4-FFF2-40B4-BE49-F238E27FC236}">
                  <a16:creationId xmlns:a16="http://schemas.microsoft.com/office/drawing/2014/main" id="{6AADE751-C1A2-413C-B440-A52583ECA1FF}"/>
                </a:ext>
              </a:extLst>
            </p:cNvPr>
            <p:cNvSpPr>
              <a:spLocks/>
            </p:cNvSpPr>
            <p:nvPr/>
          </p:nvSpPr>
          <p:spPr bwMode="auto">
            <a:xfrm rot="16200000">
              <a:off x="11907653" y="353284"/>
              <a:ext cx="131153" cy="93843"/>
            </a:xfrm>
            <a:custGeom>
              <a:avLst/>
              <a:gdLst>
                <a:gd name="T0" fmla="*/ 22 w 40"/>
                <a:gd name="T1" fmla="*/ 0 h 31"/>
                <a:gd name="T2" fmla="*/ 16 w 40"/>
                <a:gd name="T3" fmla="*/ 25 h 31"/>
                <a:gd name="T4" fmla="*/ 22 w 40"/>
                <a:gd name="T5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31">
                  <a:moveTo>
                    <a:pt x="22" y="0"/>
                  </a:moveTo>
                  <a:cubicBezTo>
                    <a:pt x="39" y="3"/>
                    <a:pt x="40" y="31"/>
                    <a:pt x="16" y="25"/>
                  </a:cubicBezTo>
                  <a:cubicBezTo>
                    <a:pt x="0" y="7"/>
                    <a:pt x="13" y="4"/>
                    <a:pt x="2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 dirty="0"/>
            </a:p>
          </p:txBody>
        </p:sp>
        <p:sp>
          <p:nvSpPr>
            <p:cNvPr id="12" name="Freeform 30">
              <a:extLst>
                <a:ext uri="{FF2B5EF4-FFF2-40B4-BE49-F238E27FC236}">
                  <a16:creationId xmlns:a16="http://schemas.microsoft.com/office/drawing/2014/main" id="{7DD75106-0F40-44E2-84E8-5C40A329AEFC}"/>
                </a:ext>
              </a:extLst>
            </p:cNvPr>
            <p:cNvSpPr>
              <a:spLocks/>
            </p:cNvSpPr>
            <p:nvPr/>
          </p:nvSpPr>
          <p:spPr bwMode="auto">
            <a:xfrm rot="16200000">
              <a:off x="11082447" y="6380463"/>
              <a:ext cx="9748" cy="5712"/>
            </a:xfrm>
            <a:custGeom>
              <a:avLst/>
              <a:gdLst>
                <a:gd name="T0" fmla="*/ 1 w 3"/>
                <a:gd name="T1" fmla="*/ 0 h 2"/>
                <a:gd name="T2" fmla="*/ 2 w 3"/>
                <a:gd name="T3" fmla="*/ 2 h 2"/>
                <a:gd name="T4" fmla="*/ 1 w 3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2">
                  <a:moveTo>
                    <a:pt x="1" y="0"/>
                  </a:moveTo>
                  <a:cubicBezTo>
                    <a:pt x="2" y="1"/>
                    <a:pt x="3" y="2"/>
                    <a:pt x="2" y="2"/>
                  </a:cubicBezTo>
                  <a:cubicBezTo>
                    <a:pt x="1" y="2"/>
                    <a:pt x="0" y="1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 dirty="0"/>
            </a:p>
          </p:txBody>
        </p:sp>
        <p:sp>
          <p:nvSpPr>
            <p:cNvPr id="13" name="Freeform 43">
              <a:extLst>
                <a:ext uri="{FF2B5EF4-FFF2-40B4-BE49-F238E27FC236}">
                  <a16:creationId xmlns:a16="http://schemas.microsoft.com/office/drawing/2014/main" id="{BFAEC116-FC80-4C29-8A28-8FD00F030F3E}"/>
                </a:ext>
              </a:extLst>
            </p:cNvPr>
            <p:cNvSpPr>
              <a:spLocks/>
            </p:cNvSpPr>
            <p:nvPr/>
          </p:nvSpPr>
          <p:spPr bwMode="auto">
            <a:xfrm rot="16200000">
              <a:off x="11300148" y="6717954"/>
              <a:ext cx="143559" cy="75075"/>
            </a:xfrm>
            <a:custGeom>
              <a:avLst/>
              <a:gdLst>
                <a:gd name="T0" fmla="*/ 28 w 44"/>
                <a:gd name="T1" fmla="*/ 0 h 25"/>
                <a:gd name="T2" fmla="*/ 25 w 44"/>
                <a:gd name="T3" fmla="*/ 25 h 25"/>
                <a:gd name="T4" fmla="*/ 28 w 44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25">
                  <a:moveTo>
                    <a:pt x="28" y="0"/>
                  </a:moveTo>
                  <a:cubicBezTo>
                    <a:pt x="44" y="2"/>
                    <a:pt x="38" y="22"/>
                    <a:pt x="25" y="25"/>
                  </a:cubicBezTo>
                  <a:cubicBezTo>
                    <a:pt x="0" y="25"/>
                    <a:pt x="9" y="5"/>
                    <a:pt x="2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 dirty="0"/>
            </a:p>
          </p:txBody>
        </p:sp>
        <p:sp>
          <p:nvSpPr>
            <p:cNvPr id="14" name="Freeform 51">
              <a:extLst>
                <a:ext uri="{FF2B5EF4-FFF2-40B4-BE49-F238E27FC236}">
                  <a16:creationId xmlns:a16="http://schemas.microsoft.com/office/drawing/2014/main" id="{44DBC9E5-E135-46D9-A964-A2DE4A013EAB}"/>
                </a:ext>
              </a:extLst>
            </p:cNvPr>
            <p:cNvSpPr>
              <a:spLocks/>
            </p:cNvSpPr>
            <p:nvPr/>
          </p:nvSpPr>
          <p:spPr bwMode="auto">
            <a:xfrm rot="16200000">
              <a:off x="11318707" y="6470571"/>
              <a:ext cx="115202" cy="90579"/>
            </a:xfrm>
            <a:custGeom>
              <a:avLst/>
              <a:gdLst>
                <a:gd name="T0" fmla="*/ 19 w 35"/>
                <a:gd name="T1" fmla="*/ 0 h 30"/>
                <a:gd name="T2" fmla="*/ 33 w 35"/>
                <a:gd name="T3" fmla="*/ 15 h 30"/>
                <a:gd name="T4" fmla="*/ 25 w 35"/>
                <a:gd name="T5" fmla="*/ 19 h 30"/>
                <a:gd name="T6" fmla="*/ 19 w 35"/>
                <a:gd name="T7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5" h="30">
                  <a:moveTo>
                    <a:pt x="19" y="0"/>
                  </a:moveTo>
                  <a:cubicBezTo>
                    <a:pt x="26" y="0"/>
                    <a:pt x="35" y="8"/>
                    <a:pt x="33" y="15"/>
                  </a:cubicBezTo>
                  <a:cubicBezTo>
                    <a:pt x="30" y="12"/>
                    <a:pt x="27" y="17"/>
                    <a:pt x="25" y="19"/>
                  </a:cubicBezTo>
                  <a:cubicBezTo>
                    <a:pt x="7" y="30"/>
                    <a:pt x="0" y="5"/>
                    <a:pt x="1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 dirty="0"/>
            </a:p>
          </p:txBody>
        </p:sp>
        <p:sp>
          <p:nvSpPr>
            <p:cNvPr id="15" name="Freeform 53">
              <a:extLst>
                <a:ext uri="{FF2B5EF4-FFF2-40B4-BE49-F238E27FC236}">
                  <a16:creationId xmlns:a16="http://schemas.microsoft.com/office/drawing/2014/main" id="{A1512CEE-5BA9-4818-BDCD-382A9D408E59}"/>
                </a:ext>
              </a:extLst>
            </p:cNvPr>
            <p:cNvSpPr>
              <a:spLocks/>
            </p:cNvSpPr>
            <p:nvPr/>
          </p:nvSpPr>
          <p:spPr bwMode="auto">
            <a:xfrm rot="16200000">
              <a:off x="11289540" y="6205943"/>
              <a:ext cx="127608" cy="79154"/>
            </a:xfrm>
            <a:custGeom>
              <a:avLst/>
              <a:gdLst>
                <a:gd name="T0" fmla="*/ 24 w 39"/>
                <a:gd name="T1" fmla="*/ 0 h 26"/>
                <a:gd name="T2" fmla="*/ 20 w 39"/>
                <a:gd name="T3" fmla="*/ 26 h 26"/>
                <a:gd name="T4" fmla="*/ 24 w 39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6">
                  <a:moveTo>
                    <a:pt x="24" y="0"/>
                  </a:moveTo>
                  <a:cubicBezTo>
                    <a:pt x="39" y="3"/>
                    <a:pt x="36" y="26"/>
                    <a:pt x="20" y="26"/>
                  </a:cubicBezTo>
                  <a:cubicBezTo>
                    <a:pt x="0" y="18"/>
                    <a:pt x="3" y="3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 dirty="0"/>
            </a:p>
          </p:txBody>
        </p:sp>
        <p:sp>
          <p:nvSpPr>
            <p:cNvPr id="16" name="Freeform 55">
              <a:extLst>
                <a:ext uri="{FF2B5EF4-FFF2-40B4-BE49-F238E27FC236}">
                  <a16:creationId xmlns:a16="http://schemas.microsoft.com/office/drawing/2014/main" id="{9CBED547-5420-4D68-9AE4-6D4A415798DC}"/>
                </a:ext>
              </a:extLst>
            </p:cNvPr>
            <p:cNvSpPr>
              <a:spLocks/>
            </p:cNvSpPr>
            <p:nvPr/>
          </p:nvSpPr>
          <p:spPr bwMode="auto">
            <a:xfrm rot="16200000">
              <a:off x="11286135" y="6006134"/>
              <a:ext cx="131153" cy="69362"/>
            </a:xfrm>
            <a:custGeom>
              <a:avLst/>
              <a:gdLst>
                <a:gd name="T0" fmla="*/ 24 w 40"/>
                <a:gd name="T1" fmla="*/ 0 h 23"/>
                <a:gd name="T2" fmla="*/ 25 w 40"/>
                <a:gd name="T3" fmla="*/ 23 h 23"/>
                <a:gd name="T4" fmla="*/ 24 w 40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3">
                  <a:moveTo>
                    <a:pt x="24" y="0"/>
                  </a:moveTo>
                  <a:cubicBezTo>
                    <a:pt x="40" y="0"/>
                    <a:pt x="38" y="20"/>
                    <a:pt x="25" y="23"/>
                  </a:cubicBezTo>
                  <a:cubicBezTo>
                    <a:pt x="0" y="22"/>
                    <a:pt x="6" y="3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 dirty="0"/>
            </a:p>
          </p:txBody>
        </p:sp>
        <p:sp>
          <p:nvSpPr>
            <p:cNvPr id="17" name="Freeform 56">
              <a:extLst>
                <a:ext uri="{FF2B5EF4-FFF2-40B4-BE49-F238E27FC236}">
                  <a16:creationId xmlns:a16="http://schemas.microsoft.com/office/drawing/2014/main" id="{D7838037-86D1-49DC-9CB5-6E9D7008E02E}"/>
                </a:ext>
              </a:extLst>
            </p:cNvPr>
            <p:cNvSpPr>
              <a:spLocks/>
            </p:cNvSpPr>
            <p:nvPr/>
          </p:nvSpPr>
          <p:spPr bwMode="auto">
            <a:xfrm rot="16200000">
              <a:off x="11328119" y="5106401"/>
              <a:ext cx="128495" cy="72626"/>
            </a:xfrm>
            <a:custGeom>
              <a:avLst/>
              <a:gdLst>
                <a:gd name="T0" fmla="*/ 21 w 39"/>
                <a:gd name="T1" fmla="*/ 0 h 24"/>
                <a:gd name="T2" fmla="*/ 22 w 39"/>
                <a:gd name="T3" fmla="*/ 24 h 24"/>
                <a:gd name="T4" fmla="*/ 21 w 39"/>
                <a:gd name="T5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4">
                  <a:moveTo>
                    <a:pt x="21" y="0"/>
                  </a:moveTo>
                  <a:cubicBezTo>
                    <a:pt x="37" y="0"/>
                    <a:pt x="39" y="23"/>
                    <a:pt x="22" y="24"/>
                  </a:cubicBezTo>
                  <a:cubicBezTo>
                    <a:pt x="7" y="22"/>
                    <a:pt x="0" y="5"/>
                    <a:pt x="2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 dirty="0"/>
            </a:p>
          </p:txBody>
        </p:sp>
        <p:sp>
          <p:nvSpPr>
            <p:cNvPr id="18" name="Freeform 57">
              <a:extLst>
                <a:ext uri="{FF2B5EF4-FFF2-40B4-BE49-F238E27FC236}">
                  <a16:creationId xmlns:a16="http://schemas.microsoft.com/office/drawing/2014/main" id="{A6BE671D-C63E-41BB-A81B-BAA5F8087175}"/>
                </a:ext>
              </a:extLst>
            </p:cNvPr>
            <p:cNvSpPr>
              <a:spLocks/>
            </p:cNvSpPr>
            <p:nvPr/>
          </p:nvSpPr>
          <p:spPr bwMode="auto">
            <a:xfrm rot="16200000">
              <a:off x="11290238" y="5771908"/>
              <a:ext cx="140901" cy="93843"/>
            </a:xfrm>
            <a:custGeom>
              <a:avLst/>
              <a:gdLst>
                <a:gd name="T0" fmla="*/ 27 w 43"/>
                <a:gd name="T1" fmla="*/ 3 h 31"/>
                <a:gd name="T2" fmla="*/ 40 w 43"/>
                <a:gd name="T3" fmla="*/ 23 h 31"/>
                <a:gd name="T4" fmla="*/ 27 w 43"/>
                <a:gd name="T5" fmla="*/ 3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" h="31">
                  <a:moveTo>
                    <a:pt x="27" y="3"/>
                  </a:moveTo>
                  <a:cubicBezTo>
                    <a:pt x="35" y="0"/>
                    <a:pt x="43" y="17"/>
                    <a:pt x="40" y="23"/>
                  </a:cubicBezTo>
                  <a:cubicBezTo>
                    <a:pt x="21" y="31"/>
                    <a:pt x="0" y="15"/>
                    <a:pt x="27" y="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 dirty="0"/>
            </a:p>
          </p:txBody>
        </p:sp>
        <p:sp>
          <p:nvSpPr>
            <p:cNvPr id="19" name="Freeform 60">
              <a:extLst>
                <a:ext uri="{FF2B5EF4-FFF2-40B4-BE49-F238E27FC236}">
                  <a16:creationId xmlns:a16="http://schemas.microsoft.com/office/drawing/2014/main" id="{2D0E7EE7-CD45-4B32-9992-04FB6B2070A5}"/>
                </a:ext>
              </a:extLst>
            </p:cNvPr>
            <p:cNvSpPr>
              <a:spLocks/>
            </p:cNvSpPr>
            <p:nvPr/>
          </p:nvSpPr>
          <p:spPr bwMode="auto">
            <a:xfrm rot="16200000">
              <a:off x="11325305" y="5566595"/>
              <a:ext cx="131153" cy="69362"/>
            </a:xfrm>
            <a:custGeom>
              <a:avLst/>
              <a:gdLst>
                <a:gd name="T0" fmla="*/ 24 w 40"/>
                <a:gd name="T1" fmla="*/ 0 h 23"/>
                <a:gd name="T2" fmla="*/ 25 w 40"/>
                <a:gd name="T3" fmla="*/ 23 h 23"/>
                <a:gd name="T4" fmla="*/ 24 w 40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3">
                  <a:moveTo>
                    <a:pt x="24" y="0"/>
                  </a:moveTo>
                  <a:cubicBezTo>
                    <a:pt x="40" y="0"/>
                    <a:pt x="38" y="20"/>
                    <a:pt x="25" y="23"/>
                  </a:cubicBezTo>
                  <a:cubicBezTo>
                    <a:pt x="0" y="22"/>
                    <a:pt x="6" y="4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 dirty="0"/>
            </a:p>
          </p:txBody>
        </p:sp>
        <p:sp>
          <p:nvSpPr>
            <p:cNvPr id="20" name="Freeform 61">
              <a:extLst>
                <a:ext uri="{FF2B5EF4-FFF2-40B4-BE49-F238E27FC236}">
                  <a16:creationId xmlns:a16="http://schemas.microsoft.com/office/drawing/2014/main" id="{C4DD152F-A45D-4704-A267-2D1B30BA644B}"/>
                </a:ext>
              </a:extLst>
            </p:cNvPr>
            <p:cNvSpPr>
              <a:spLocks/>
            </p:cNvSpPr>
            <p:nvPr/>
          </p:nvSpPr>
          <p:spPr bwMode="auto">
            <a:xfrm rot="16200000">
              <a:off x="11352805" y="5302043"/>
              <a:ext cx="137356" cy="99554"/>
            </a:xfrm>
            <a:custGeom>
              <a:avLst/>
              <a:gdLst>
                <a:gd name="T0" fmla="*/ 25 w 42"/>
                <a:gd name="T1" fmla="*/ 1 h 33"/>
                <a:gd name="T2" fmla="*/ 4 w 42"/>
                <a:gd name="T3" fmla="*/ 19 h 33"/>
                <a:gd name="T4" fmla="*/ 25 w 42"/>
                <a:gd name="T5" fmla="*/ 1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33">
                  <a:moveTo>
                    <a:pt x="25" y="1"/>
                  </a:moveTo>
                  <a:cubicBezTo>
                    <a:pt x="42" y="14"/>
                    <a:pt x="15" y="33"/>
                    <a:pt x="4" y="19"/>
                  </a:cubicBezTo>
                  <a:cubicBezTo>
                    <a:pt x="0" y="5"/>
                    <a:pt x="16" y="0"/>
                    <a:pt x="2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 dirty="0"/>
            </a:p>
          </p:txBody>
        </p:sp>
        <p:sp>
          <p:nvSpPr>
            <p:cNvPr id="21" name="Freeform 79">
              <a:extLst>
                <a:ext uri="{FF2B5EF4-FFF2-40B4-BE49-F238E27FC236}">
                  <a16:creationId xmlns:a16="http://schemas.microsoft.com/office/drawing/2014/main" id="{9FC125B1-090A-4CBD-95BD-DCDC26A6E5AF}"/>
                </a:ext>
              </a:extLst>
            </p:cNvPr>
            <p:cNvSpPr>
              <a:spLocks/>
            </p:cNvSpPr>
            <p:nvPr/>
          </p:nvSpPr>
          <p:spPr bwMode="auto">
            <a:xfrm rot="16200000">
              <a:off x="11818872" y="6649029"/>
              <a:ext cx="124063" cy="69362"/>
            </a:xfrm>
            <a:custGeom>
              <a:avLst/>
              <a:gdLst>
                <a:gd name="T0" fmla="*/ 20 w 38"/>
                <a:gd name="T1" fmla="*/ 0 h 23"/>
                <a:gd name="T2" fmla="*/ 20 w 38"/>
                <a:gd name="T3" fmla="*/ 22 h 23"/>
                <a:gd name="T4" fmla="*/ 20 w 38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" h="23">
                  <a:moveTo>
                    <a:pt x="20" y="0"/>
                  </a:moveTo>
                  <a:cubicBezTo>
                    <a:pt x="37" y="3"/>
                    <a:pt x="38" y="23"/>
                    <a:pt x="20" y="22"/>
                  </a:cubicBezTo>
                  <a:cubicBezTo>
                    <a:pt x="8" y="18"/>
                    <a:pt x="0" y="5"/>
                    <a:pt x="2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 dirty="0"/>
            </a:p>
          </p:txBody>
        </p:sp>
        <p:sp>
          <p:nvSpPr>
            <p:cNvPr id="22" name="Freeform 80">
              <a:extLst>
                <a:ext uri="{FF2B5EF4-FFF2-40B4-BE49-F238E27FC236}">
                  <a16:creationId xmlns:a16="http://schemas.microsoft.com/office/drawing/2014/main" id="{EE6DFE33-704F-41F4-ACF6-5816598C5633}"/>
                </a:ext>
              </a:extLst>
            </p:cNvPr>
            <p:cNvSpPr>
              <a:spLocks/>
            </p:cNvSpPr>
            <p:nvPr/>
          </p:nvSpPr>
          <p:spPr bwMode="auto">
            <a:xfrm rot="16200000">
              <a:off x="11549356" y="6356531"/>
              <a:ext cx="124951" cy="66098"/>
            </a:xfrm>
            <a:custGeom>
              <a:avLst/>
              <a:gdLst>
                <a:gd name="T0" fmla="*/ 21 w 38"/>
                <a:gd name="T1" fmla="*/ 0 h 22"/>
                <a:gd name="T2" fmla="*/ 21 w 38"/>
                <a:gd name="T3" fmla="*/ 22 h 22"/>
                <a:gd name="T4" fmla="*/ 21 w 38"/>
                <a:gd name="T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" h="22">
                  <a:moveTo>
                    <a:pt x="21" y="0"/>
                  </a:moveTo>
                  <a:cubicBezTo>
                    <a:pt x="37" y="2"/>
                    <a:pt x="38" y="20"/>
                    <a:pt x="21" y="22"/>
                  </a:cubicBezTo>
                  <a:cubicBezTo>
                    <a:pt x="9" y="16"/>
                    <a:pt x="0" y="6"/>
                    <a:pt x="2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 dirty="0"/>
            </a:p>
          </p:txBody>
        </p:sp>
        <p:sp>
          <p:nvSpPr>
            <p:cNvPr id="23" name="Freeform 81">
              <a:extLst>
                <a:ext uri="{FF2B5EF4-FFF2-40B4-BE49-F238E27FC236}">
                  <a16:creationId xmlns:a16="http://schemas.microsoft.com/office/drawing/2014/main" id="{0798586A-7A0A-4296-9CF4-169DB846766E}"/>
                </a:ext>
              </a:extLst>
            </p:cNvPr>
            <p:cNvSpPr>
              <a:spLocks/>
            </p:cNvSpPr>
            <p:nvPr/>
          </p:nvSpPr>
          <p:spPr bwMode="auto">
            <a:xfrm rot="16200000">
              <a:off x="11539941" y="5245385"/>
              <a:ext cx="140901" cy="90579"/>
            </a:xfrm>
            <a:custGeom>
              <a:avLst/>
              <a:gdLst>
                <a:gd name="T0" fmla="*/ 27 w 43"/>
                <a:gd name="T1" fmla="*/ 3 h 30"/>
                <a:gd name="T2" fmla="*/ 40 w 43"/>
                <a:gd name="T3" fmla="*/ 22 h 30"/>
                <a:gd name="T4" fmla="*/ 27 w 43"/>
                <a:gd name="T5" fmla="*/ 3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" h="30">
                  <a:moveTo>
                    <a:pt x="27" y="3"/>
                  </a:moveTo>
                  <a:cubicBezTo>
                    <a:pt x="35" y="0"/>
                    <a:pt x="43" y="16"/>
                    <a:pt x="40" y="22"/>
                  </a:cubicBezTo>
                  <a:cubicBezTo>
                    <a:pt x="21" y="30"/>
                    <a:pt x="0" y="15"/>
                    <a:pt x="27" y="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 dirty="0"/>
            </a:p>
          </p:txBody>
        </p:sp>
        <p:sp>
          <p:nvSpPr>
            <p:cNvPr id="24" name="Freeform 82">
              <a:extLst>
                <a:ext uri="{FF2B5EF4-FFF2-40B4-BE49-F238E27FC236}">
                  <a16:creationId xmlns:a16="http://schemas.microsoft.com/office/drawing/2014/main" id="{66BEABE1-9EA1-466A-9394-E543169760F5}"/>
                </a:ext>
              </a:extLst>
            </p:cNvPr>
            <p:cNvSpPr>
              <a:spLocks/>
            </p:cNvSpPr>
            <p:nvPr/>
          </p:nvSpPr>
          <p:spPr bwMode="auto">
            <a:xfrm rot="16200000">
              <a:off x="11544511" y="5489055"/>
              <a:ext cx="128495" cy="69362"/>
            </a:xfrm>
            <a:custGeom>
              <a:avLst/>
              <a:gdLst>
                <a:gd name="T0" fmla="*/ 16 w 39"/>
                <a:gd name="T1" fmla="*/ 0 h 23"/>
                <a:gd name="T2" fmla="*/ 10 w 39"/>
                <a:gd name="T3" fmla="*/ 23 h 23"/>
                <a:gd name="T4" fmla="*/ 16 w 39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3">
                  <a:moveTo>
                    <a:pt x="16" y="0"/>
                  </a:moveTo>
                  <a:cubicBezTo>
                    <a:pt x="39" y="8"/>
                    <a:pt x="31" y="18"/>
                    <a:pt x="10" y="23"/>
                  </a:cubicBezTo>
                  <a:cubicBezTo>
                    <a:pt x="0" y="16"/>
                    <a:pt x="4" y="3"/>
                    <a:pt x="1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 dirty="0"/>
            </a:p>
          </p:txBody>
        </p:sp>
        <p:sp>
          <p:nvSpPr>
            <p:cNvPr id="25" name="Freeform 83">
              <a:extLst>
                <a:ext uri="{FF2B5EF4-FFF2-40B4-BE49-F238E27FC236}">
                  <a16:creationId xmlns:a16="http://schemas.microsoft.com/office/drawing/2014/main" id="{F53BEE33-ADD3-414A-8D8B-EECE9B2A2B0B}"/>
                </a:ext>
              </a:extLst>
            </p:cNvPr>
            <p:cNvSpPr>
              <a:spLocks/>
            </p:cNvSpPr>
            <p:nvPr/>
          </p:nvSpPr>
          <p:spPr bwMode="auto">
            <a:xfrm rot="16200000">
              <a:off x="11569296" y="5715712"/>
              <a:ext cx="131153" cy="157493"/>
            </a:xfrm>
            <a:custGeom>
              <a:avLst/>
              <a:gdLst>
                <a:gd name="T0" fmla="*/ 13 w 40"/>
                <a:gd name="T1" fmla="*/ 7 h 52"/>
                <a:gd name="T2" fmla="*/ 0 w 40"/>
                <a:gd name="T3" fmla="*/ 24 h 52"/>
                <a:gd name="T4" fmla="*/ 13 w 40"/>
                <a:gd name="T5" fmla="*/ 7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52">
                  <a:moveTo>
                    <a:pt x="13" y="7"/>
                  </a:moveTo>
                  <a:cubicBezTo>
                    <a:pt x="40" y="12"/>
                    <a:pt x="18" y="52"/>
                    <a:pt x="0" y="24"/>
                  </a:cubicBezTo>
                  <a:cubicBezTo>
                    <a:pt x="2" y="0"/>
                    <a:pt x="6" y="17"/>
                    <a:pt x="13" y="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 dirty="0"/>
            </a:p>
          </p:txBody>
        </p:sp>
        <p:sp>
          <p:nvSpPr>
            <p:cNvPr id="26" name="Freeform 89">
              <a:extLst>
                <a:ext uri="{FF2B5EF4-FFF2-40B4-BE49-F238E27FC236}">
                  <a16:creationId xmlns:a16="http://schemas.microsoft.com/office/drawing/2014/main" id="{4AF58548-3985-4BA7-B19E-B71663FE5D61}"/>
                </a:ext>
              </a:extLst>
            </p:cNvPr>
            <p:cNvSpPr>
              <a:spLocks/>
            </p:cNvSpPr>
            <p:nvPr/>
          </p:nvSpPr>
          <p:spPr bwMode="auto">
            <a:xfrm rot="16200000">
              <a:off x="11552595" y="6058911"/>
              <a:ext cx="134697" cy="93027"/>
            </a:xfrm>
            <a:custGeom>
              <a:avLst/>
              <a:gdLst>
                <a:gd name="T0" fmla="*/ 23 w 41"/>
                <a:gd name="T1" fmla="*/ 0 h 31"/>
                <a:gd name="T2" fmla="*/ 16 w 41"/>
                <a:gd name="T3" fmla="*/ 25 h 31"/>
                <a:gd name="T4" fmla="*/ 23 w 41"/>
                <a:gd name="T5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31">
                  <a:moveTo>
                    <a:pt x="23" y="0"/>
                  </a:moveTo>
                  <a:cubicBezTo>
                    <a:pt x="40" y="3"/>
                    <a:pt x="41" y="31"/>
                    <a:pt x="16" y="25"/>
                  </a:cubicBezTo>
                  <a:cubicBezTo>
                    <a:pt x="0" y="7"/>
                    <a:pt x="14" y="4"/>
                    <a:pt x="2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 dirty="0"/>
            </a:p>
          </p:txBody>
        </p:sp>
        <p:sp>
          <p:nvSpPr>
            <p:cNvPr id="27" name="Freeform 90">
              <a:extLst>
                <a:ext uri="{FF2B5EF4-FFF2-40B4-BE49-F238E27FC236}">
                  <a16:creationId xmlns:a16="http://schemas.microsoft.com/office/drawing/2014/main" id="{6621E62E-6CA0-4000-9F63-837FED7B23AE}"/>
                </a:ext>
              </a:extLst>
            </p:cNvPr>
            <p:cNvSpPr>
              <a:spLocks/>
            </p:cNvSpPr>
            <p:nvPr/>
          </p:nvSpPr>
          <p:spPr bwMode="auto">
            <a:xfrm rot="16200000">
              <a:off x="11644150" y="5453670"/>
              <a:ext cx="2659" cy="8977"/>
            </a:xfrm>
            <a:custGeom>
              <a:avLst/>
              <a:gdLst>
                <a:gd name="T0" fmla="*/ 0 w 1"/>
                <a:gd name="T1" fmla="*/ 0 h 3"/>
                <a:gd name="T2" fmla="*/ 0 w 1"/>
                <a:gd name="T3" fmla="*/ 2 h 3"/>
                <a:gd name="T4" fmla="*/ 0 w 1"/>
                <a:gd name="T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3">
                  <a:moveTo>
                    <a:pt x="0" y="0"/>
                  </a:moveTo>
                  <a:cubicBezTo>
                    <a:pt x="1" y="0"/>
                    <a:pt x="1" y="3"/>
                    <a:pt x="0" y="2"/>
                  </a:cubicBezTo>
                  <a:cubicBezTo>
                    <a:pt x="0" y="1"/>
                    <a:pt x="0" y="1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 dirty="0"/>
            </a:p>
          </p:txBody>
        </p:sp>
        <p:sp>
          <p:nvSpPr>
            <p:cNvPr id="28" name="Freeform 105">
              <a:extLst>
                <a:ext uri="{FF2B5EF4-FFF2-40B4-BE49-F238E27FC236}">
                  <a16:creationId xmlns:a16="http://schemas.microsoft.com/office/drawing/2014/main" id="{C192FB55-836E-4FAA-821E-A69485CD7D7E}"/>
                </a:ext>
              </a:extLst>
            </p:cNvPr>
            <p:cNvSpPr>
              <a:spLocks/>
            </p:cNvSpPr>
            <p:nvPr/>
          </p:nvSpPr>
          <p:spPr bwMode="auto">
            <a:xfrm rot="16200000">
              <a:off x="11792501" y="5511559"/>
              <a:ext cx="140901" cy="93027"/>
            </a:xfrm>
            <a:custGeom>
              <a:avLst/>
              <a:gdLst>
                <a:gd name="T0" fmla="*/ 26 w 43"/>
                <a:gd name="T1" fmla="*/ 3 h 31"/>
                <a:gd name="T2" fmla="*/ 39 w 43"/>
                <a:gd name="T3" fmla="*/ 23 h 31"/>
                <a:gd name="T4" fmla="*/ 26 w 43"/>
                <a:gd name="T5" fmla="*/ 3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" h="31">
                  <a:moveTo>
                    <a:pt x="26" y="3"/>
                  </a:moveTo>
                  <a:cubicBezTo>
                    <a:pt x="34" y="0"/>
                    <a:pt x="43" y="17"/>
                    <a:pt x="39" y="23"/>
                  </a:cubicBezTo>
                  <a:cubicBezTo>
                    <a:pt x="20" y="31"/>
                    <a:pt x="0" y="15"/>
                    <a:pt x="26" y="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 dirty="0"/>
            </a:p>
          </p:txBody>
        </p:sp>
        <p:sp>
          <p:nvSpPr>
            <p:cNvPr id="29" name="Freeform 107">
              <a:extLst>
                <a:ext uri="{FF2B5EF4-FFF2-40B4-BE49-F238E27FC236}">
                  <a16:creationId xmlns:a16="http://schemas.microsoft.com/office/drawing/2014/main" id="{9A576495-E896-42DD-A8D0-0602BBBD62D3}"/>
                </a:ext>
              </a:extLst>
            </p:cNvPr>
            <p:cNvSpPr>
              <a:spLocks/>
            </p:cNvSpPr>
            <p:nvPr/>
          </p:nvSpPr>
          <p:spPr bwMode="auto">
            <a:xfrm rot="16200000">
              <a:off x="11803807" y="5235913"/>
              <a:ext cx="154193" cy="81603"/>
            </a:xfrm>
            <a:custGeom>
              <a:avLst/>
              <a:gdLst>
                <a:gd name="T0" fmla="*/ 31 w 47"/>
                <a:gd name="T1" fmla="*/ 0 h 27"/>
                <a:gd name="T2" fmla="*/ 17 w 47"/>
                <a:gd name="T3" fmla="*/ 23 h 27"/>
                <a:gd name="T4" fmla="*/ 31 w 47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7" h="27">
                  <a:moveTo>
                    <a:pt x="31" y="0"/>
                  </a:moveTo>
                  <a:cubicBezTo>
                    <a:pt x="47" y="10"/>
                    <a:pt x="32" y="27"/>
                    <a:pt x="17" y="23"/>
                  </a:cubicBezTo>
                  <a:cubicBezTo>
                    <a:pt x="0" y="14"/>
                    <a:pt x="18" y="0"/>
                    <a:pt x="3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 dirty="0"/>
            </a:p>
          </p:txBody>
        </p:sp>
        <p:sp>
          <p:nvSpPr>
            <p:cNvPr id="30" name="Freeform 108">
              <a:extLst>
                <a:ext uri="{FF2B5EF4-FFF2-40B4-BE49-F238E27FC236}">
                  <a16:creationId xmlns:a16="http://schemas.microsoft.com/office/drawing/2014/main" id="{2D5C97F5-A2BD-4B02-8F88-577233C8FF69}"/>
                </a:ext>
              </a:extLst>
            </p:cNvPr>
            <p:cNvSpPr>
              <a:spLocks/>
            </p:cNvSpPr>
            <p:nvPr/>
          </p:nvSpPr>
          <p:spPr bwMode="auto">
            <a:xfrm rot="16200000">
              <a:off x="11824688" y="6316093"/>
              <a:ext cx="121406" cy="90579"/>
            </a:xfrm>
            <a:custGeom>
              <a:avLst/>
              <a:gdLst>
                <a:gd name="T0" fmla="*/ 26 w 37"/>
                <a:gd name="T1" fmla="*/ 1 h 30"/>
                <a:gd name="T2" fmla="*/ 35 w 37"/>
                <a:gd name="T3" fmla="*/ 21 h 30"/>
                <a:gd name="T4" fmla="*/ 26 w 37"/>
                <a:gd name="T5" fmla="*/ 1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30">
                  <a:moveTo>
                    <a:pt x="26" y="1"/>
                  </a:moveTo>
                  <a:cubicBezTo>
                    <a:pt x="35" y="0"/>
                    <a:pt x="37" y="13"/>
                    <a:pt x="35" y="21"/>
                  </a:cubicBezTo>
                  <a:cubicBezTo>
                    <a:pt x="14" y="30"/>
                    <a:pt x="0" y="8"/>
                    <a:pt x="2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 dirty="0"/>
            </a:p>
          </p:txBody>
        </p:sp>
        <p:sp>
          <p:nvSpPr>
            <p:cNvPr id="31" name="Freeform 109">
              <a:extLst>
                <a:ext uri="{FF2B5EF4-FFF2-40B4-BE49-F238E27FC236}">
                  <a16:creationId xmlns:a16="http://schemas.microsoft.com/office/drawing/2014/main" id="{EFB27982-4C26-43BC-87C7-4233EB00215B}"/>
                </a:ext>
              </a:extLst>
            </p:cNvPr>
            <p:cNvSpPr>
              <a:spLocks/>
            </p:cNvSpPr>
            <p:nvPr/>
          </p:nvSpPr>
          <p:spPr bwMode="auto">
            <a:xfrm rot="16200000">
              <a:off x="11808704" y="5801429"/>
              <a:ext cx="154193" cy="84866"/>
            </a:xfrm>
            <a:custGeom>
              <a:avLst/>
              <a:gdLst>
                <a:gd name="T0" fmla="*/ 26 w 47"/>
                <a:gd name="T1" fmla="*/ 0 h 28"/>
                <a:gd name="T2" fmla="*/ 10 w 47"/>
                <a:gd name="T3" fmla="*/ 26 h 28"/>
                <a:gd name="T4" fmla="*/ 26 w 47"/>
                <a:gd name="T5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7" h="28">
                  <a:moveTo>
                    <a:pt x="26" y="0"/>
                  </a:moveTo>
                  <a:cubicBezTo>
                    <a:pt x="47" y="13"/>
                    <a:pt x="28" y="28"/>
                    <a:pt x="10" y="26"/>
                  </a:cubicBezTo>
                  <a:cubicBezTo>
                    <a:pt x="0" y="13"/>
                    <a:pt x="15" y="4"/>
                    <a:pt x="2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 dirty="0"/>
            </a:p>
          </p:txBody>
        </p:sp>
        <p:sp>
          <p:nvSpPr>
            <p:cNvPr id="32" name="Freeform 111">
              <a:extLst>
                <a:ext uri="{FF2B5EF4-FFF2-40B4-BE49-F238E27FC236}">
                  <a16:creationId xmlns:a16="http://schemas.microsoft.com/office/drawing/2014/main" id="{D96FCFEC-D9EF-4DC3-88EA-06C350922FDA}"/>
                </a:ext>
              </a:extLst>
            </p:cNvPr>
            <p:cNvSpPr>
              <a:spLocks/>
            </p:cNvSpPr>
            <p:nvPr/>
          </p:nvSpPr>
          <p:spPr bwMode="auto">
            <a:xfrm rot="16200000">
              <a:off x="11833689" y="6070485"/>
              <a:ext cx="131153" cy="87315"/>
            </a:xfrm>
            <a:custGeom>
              <a:avLst/>
              <a:gdLst>
                <a:gd name="T0" fmla="*/ 24 w 40"/>
                <a:gd name="T1" fmla="*/ 0 h 29"/>
                <a:gd name="T2" fmla="*/ 20 w 40"/>
                <a:gd name="T3" fmla="*/ 25 h 29"/>
                <a:gd name="T4" fmla="*/ 24 w 40"/>
                <a:gd name="T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9">
                  <a:moveTo>
                    <a:pt x="24" y="0"/>
                  </a:moveTo>
                  <a:cubicBezTo>
                    <a:pt x="40" y="1"/>
                    <a:pt x="35" y="29"/>
                    <a:pt x="20" y="25"/>
                  </a:cubicBezTo>
                  <a:cubicBezTo>
                    <a:pt x="0" y="19"/>
                    <a:pt x="5" y="2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 dirty="0"/>
            </a:p>
          </p:txBody>
        </p:sp>
        <p:sp>
          <p:nvSpPr>
            <p:cNvPr id="33" name="Freeform 112">
              <a:extLst>
                <a:ext uri="{FF2B5EF4-FFF2-40B4-BE49-F238E27FC236}">
                  <a16:creationId xmlns:a16="http://schemas.microsoft.com/office/drawing/2014/main" id="{B0A1C12C-1427-42E9-99E2-0BDAEF79A0B1}"/>
                </a:ext>
              </a:extLst>
            </p:cNvPr>
            <p:cNvSpPr>
              <a:spLocks/>
            </p:cNvSpPr>
            <p:nvPr/>
          </p:nvSpPr>
          <p:spPr bwMode="auto">
            <a:xfrm rot="16200000">
              <a:off x="11542486" y="6597613"/>
              <a:ext cx="117860" cy="81603"/>
            </a:xfrm>
            <a:custGeom>
              <a:avLst/>
              <a:gdLst>
                <a:gd name="T0" fmla="*/ 19 w 36"/>
                <a:gd name="T1" fmla="*/ 1 h 27"/>
                <a:gd name="T2" fmla="*/ 21 w 36"/>
                <a:gd name="T3" fmla="*/ 27 h 27"/>
                <a:gd name="T4" fmla="*/ 19 w 36"/>
                <a:gd name="T5" fmla="*/ 1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6" h="27">
                  <a:moveTo>
                    <a:pt x="19" y="1"/>
                  </a:moveTo>
                  <a:cubicBezTo>
                    <a:pt x="31" y="1"/>
                    <a:pt x="36" y="24"/>
                    <a:pt x="21" y="27"/>
                  </a:cubicBezTo>
                  <a:cubicBezTo>
                    <a:pt x="1" y="27"/>
                    <a:pt x="0" y="0"/>
                    <a:pt x="1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 dirty="0"/>
            </a:p>
          </p:txBody>
        </p:sp>
        <p:sp>
          <p:nvSpPr>
            <p:cNvPr id="34" name="Freeform 122">
              <a:extLst>
                <a:ext uri="{FF2B5EF4-FFF2-40B4-BE49-F238E27FC236}">
                  <a16:creationId xmlns:a16="http://schemas.microsoft.com/office/drawing/2014/main" id="{5ABB282C-0B91-4FA5-8CA0-70BBA38BF967}"/>
                </a:ext>
              </a:extLst>
            </p:cNvPr>
            <p:cNvSpPr>
              <a:spLocks/>
            </p:cNvSpPr>
            <p:nvPr/>
          </p:nvSpPr>
          <p:spPr bwMode="auto">
            <a:xfrm rot="16200000">
              <a:off x="11932857" y="615519"/>
              <a:ext cx="127608" cy="81603"/>
            </a:xfrm>
            <a:custGeom>
              <a:avLst/>
              <a:gdLst>
                <a:gd name="T0" fmla="*/ 24 w 39"/>
                <a:gd name="T1" fmla="*/ 0 h 27"/>
                <a:gd name="T2" fmla="*/ 20 w 39"/>
                <a:gd name="T3" fmla="*/ 26 h 27"/>
                <a:gd name="T4" fmla="*/ 24 w 39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7">
                  <a:moveTo>
                    <a:pt x="24" y="0"/>
                  </a:moveTo>
                  <a:cubicBezTo>
                    <a:pt x="39" y="3"/>
                    <a:pt x="36" y="27"/>
                    <a:pt x="20" y="26"/>
                  </a:cubicBezTo>
                  <a:cubicBezTo>
                    <a:pt x="0" y="19"/>
                    <a:pt x="4" y="3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 dirty="0"/>
            </a:p>
          </p:txBody>
        </p:sp>
        <p:sp>
          <p:nvSpPr>
            <p:cNvPr id="35" name="Freeform 32">
              <a:extLst>
                <a:ext uri="{FF2B5EF4-FFF2-40B4-BE49-F238E27FC236}">
                  <a16:creationId xmlns:a16="http://schemas.microsoft.com/office/drawing/2014/main" id="{76634A64-FD61-433D-8C3C-350B9D7D1E1E}"/>
                </a:ext>
              </a:extLst>
            </p:cNvPr>
            <p:cNvSpPr>
              <a:spLocks/>
            </p:cNvSpPr>
            <p:nvPr/>
          </p:nvSpPr>
          <p:spPr bwMode="auto">
            <a:xfrm rot="16200000">
              <a:off x="11323671" y="4136638"/>
              <a:ext cx="144445" cy="106083"/>
            </a:xfrm>
            <a:custGeom>
              <a:avLst/>
              <a:gdLst>
                <a:gd name="T0" fmla="*/ 28 w 44"/>
                <a:gd name="T1" fmla="*/ 0 h 35"/>
                <a:gd name="T2" fmla="*/ 42 w 44"/>
                <a:gd name="T3" fmla="*/ 21 h 35"/>
                <a:gd name="T4" fmla="*/ 28 w 44"/>
                <a:gd name="T5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35">
                  <a:moveTo>
                    <a:pt x="28" y="0"/>
                  </a:moveTo>
                  <a:cubicBezTo>
                    <a:pt x="36" y="1"/>
                    <a:pt x="44" y="12"/>
                    <a:pt x="42" y="21"/>
                  </a:cubicBezTo>
                  <a:cubicBezTo>
                    <a:pt x="23" y="35"/>
                    <a:pt x="0" y="7"/>
                    <a:pt x="2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 dirty="0"/>
            </a:p>
          </p:txBody>
        </p:sp>
        <p:sp>
          <p:nvSpPr>
            <p:cNvPr id="36" name="Freeform 33">
              <a:extLst>
                <a:ext uri="{FF2B5EF4-FFF2-40B4-BE49-F238E27FC236}">
                  <a16:creationId xmlns:a16="http://schemas.microsoft.com/office/drawing/2014/main" id="{84641632-A645-44F0-9C65-5F5F208BEC54}"/>
                </a:ext>
              </a:extLst>
            </p:cNvPr>
            <p:cNvSpPr>
              <a:spLocks/>
            </p:cNvSpPr>
            <p:nvPr/>
          </p:nvSpPr>
          <p:spPr bwMode="auto">
            <a:xfrm rot="16200000">
              <a:off x="11286668" y="3076335"/>
              <a:ext cx="151535" cy="75075"/>
            </a:xfrm>
            <a:custGeom>
              <a:avLst/>
              <a:gdLst>
                <a:gd name="T0" fmla="*/ 23 w 46"/>
                <a:gd name="T1" fmla="*/ 0 h 25"/>
                <a:gd name="T2" fmla="*/ 29 w 46"/>
                <a:gd name="T3" fmla="*/ 25 h 25"/>
                <a:gd name="T4" fmla="*/ 23 w 46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6" h="25">
                  <a:moveTo>
                    <a:pt x="23" y="0"/>
                  </a:moveTo>
                  <a:cubicBezTo>
                    <a:pt x="32" y="1"/>
                    <a:pt x="46" y="21"/>
                    <a:pt x="29" y="25"/>
                  </a:cubicBezTo>
                  <a:cubicBezTo>
                    <a:pt x="10" y="23"/>
                    <a:pt x="0" y="9"/>
                    <a:pt x="2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 dirty="0"/>
            </a:p>
          </p:txBody>
        </p:sp>
        <p:sp>
          <p:nvSpPr>
            <p:cNvPr id="37" name="Freeform 34">
              <a:extLst>
                <a:ext uri="{FF2B5EF4-FFF2-40B4-BE49-F238E27FC236}">
                  <a16:creationId xmlns:a16="http://schemas.microsoft.com/office/drawing/2014/main" id="{76A2B880-596C-4B04-8433-D1E753992445}"/>
                </a:ext>
              </a:extLst>
            </p:cNvPr>
            <p:cNvSpPr>
              <a:spLocks/>
            </p:cNvSpPr>
            <p:nvPr/>
          </p:nvSpPr>
          <p:spPr bwMode="auto">
            <a:xfrm rot="16200000">
              <a:off x="11299576" y="2070036"/>
              <a:ext cx="134697" cy="84051"/>
            </a:xfrm>
            <a:custGeom>
              <a:avLst/>
              <a:gdLst>
                <a:gd name="T0" fmla="*/ 22 w 41"/>
                <a:gd name="T1" fmla="*/ 0 h 28"/>
                <a:gd name="T2" fmla="*/ 8 w 41"/>
                <a:gd name="T3" fmla="*/ 21 h 28"/>
                <a:gd name="T4" fmla="*/ 22 w 41"/>
                <a:gd name="T5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28">
                  <a:moveTo>
                    <a:pt x="22" y="0"/>
                  </a:moveTo>
                  <a:cubicBezTo>
                    <a:pt x="41" y="13"/>
                    <a:pt x="24" y="28"/>
                    <a:pt x="8" y="21"/>
                  </a:cubicBezTo>
                  <a:cubicBezTo>
                    <a:pt x="0" y="8"/>
                    <a:pt x="8" y="0"/>
                    <a:pt x="2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 dirty="0"/>
            </a:p>
          </p:txBody>
        </p:sp>
        <p:sp>
          <p:nvSpPr>
            <p:cNvPr id="38" name="Freeform 35">
              <a:extLst>
                <a:ext uri="{FF2B5EF4-FFF2-40B4-BE49-F238E27FC236}">
                  <a16:creationId xmlns:a16="http://schemas.microsoft.com/office/drawing/2014/main" id="{8BAD6B9C-6A09-48C5-952A-6C28541C2271}"/>
                </a:ext>
              </a:extLst>
            </p:cNvPr>
            <p:cNvSpPr>
              <a:spLocks/>
            </p:cNvSpPr>
            <p:nvPr/>
          </p:nvSpPr>
          <p:spPr bwMode="auto">
            <a:xfrm rot="16200000">
              <a:off x="11307468" y="2858317"/>
              <a:ext cx="131153" cy="84866"/>
            </a:xfrm>
            <a:custGeom>
              <a:avLst/>
              <a:gdLst>
                <a:gd name="T0" fmla="*/ 27 w 40"/>
                <a:gd name="T1" fmla="*/ 1 h 28"/>
                <a:gd name="T2" fmla="*/ 38 w 40"/>
                <a:gd name="T3" fmla="*/ 17 h 28"/>
                <a:gd name="T4" fmla="*/ 27 w 40"/>
                <a:gd name="T5" fmla="*/ 1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8">
                  <a:moveTo>
                    <a:pt x="27" y="1"/>
                  </a:moveTo>
                  <a:cubicBezTo>
                    <a:pt x="35" y="0"/>
                    <a:pt x="40" y="10"/>
                    <a:pt x="38" y="17"/>
                  </a:cubicBezTo>
                  <a:cubicBezTo>
                    <a:pt x="17" y="28"/>
                    <a:pt x="0" y="7"/>
                    <a:pt x="2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 dirty="0"/>
            </a:p>
          </p:txBody>
        </p:sp>
        <p:sp>
          <p:nvSpPr>
            <p:cNvPr id="39" name="Freeform 36">
              <a:extLst>
                <a:ext uri="{FF2B5EF4-FFF2-40B4-BE49-F238E27FC236}">
                  <a16:creationId xmlns:a16="http://schemas.microsoft.com/office/drawing/2014/main" id="{64261F9F-4F5C-4C95-B243-FAE85EBA78B2}"/>
                </a:ext>
              </a:extLst>
            </p:cNvPr>
            <p:cNvSpPr>
              <a:spLocks/>
            </p:cNvSpPr>
            <p:nvPr/>
          </p:nvSpPr>
          <p:spPr bwMode="auto">
            <a:xfrm rot="16200000">
              <a:off x="11322039" y="1389379"/>
              <a:ext cx="144445" cy="102819"/>
            </a:xfrm>
            <a:custGeom>
              <a:avLst/>
              <a:gdLst>
                <a:gd name="T0" fmla="*/ 31 w 44"/>
                <a:gd name="T1" fmla="*/ 1 h 34"/>
                <a:gd name="T2" fmla="*/ 25 w 44"/>
                <a:gd name="T3" fmla="*/ 22 h 34"/>
                <a:gd name="T4" fmla="*/ 31 w 44"/>
                <a:gd name="T5" fmla="*/ 1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34">
                  <a:moveTo>
                    <a:pt x="31" y="1"/>
                  </a:moveTo>
                  <a:cubicBezTo>
                    <a:pt x="44" y="3"/>
                    <a:pt x="38" y="34"/>
                    <a:pt x="25" y="22"/>
                  </a:cubicBezTo>
                  <a:cubicBezTo>
                    <a:pt x="0" y="28"/>
                    <a:pt x="14" y="0"/>
                    <a:pt x="3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 dirty="0"/>
            </a:p>
          </p:txBody>
        </p:sp>
        <p:sp>
          <p:nvSpPr>
            <p:cNvPr id="40" name="Freeform 37">
              <a:extLst>
                <a:ext uri="{FF2B5EF4-FFF2-40B4-BE49-F238E27FC236}">
                  <a16:creationId xmlns:a16="http://schemas.microsoft.com/office/drawing/2014/main" id="{A2442340-E852-4D39-8911-9D981F12BF43}"/>
                </a:ext>
              </a:extLst>
            </p:cNvPr>
            <p:cNvSpPr>
              <a:spLocks/>
            </p:cNvSpPr>
            <p:nvPr/>
          </p:nvSpPr>
          <p:spPr bwMode="auto">
            <a:xfrm rot="16200000">
              <a:off x="11339516" y="4357073"/>
              <a:ext cx="115202" cy="121588"/>
            </a:xfrm>
            <a:custGeom>
              <a:avLst/>
              <a:gdLst>
                <a:gd name="T0" fmla="*/ 16 w 35"/>
                <a:gd name="T1" fmla="*/ 4 h 40"/>
                <a:gd name="T2" fmla="*/ 33 w 35"/>
                <a:gd name="T3" fmla="*/ 15 h 40"/>
                <a:gd name="T4" fmla="*/ 16 w 35"/>
                <a:gd name="T5" fmla="*/ 4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5" h="40">
                  <a:moveTo>
                    <a:pt x="16" y="4"/>
                  </a:moveTo>
                  <a:cubicBezTo>
                    <a:pt x="35" y="4"/>
                    <a:pt x="32" y="0"/>
                    <a:pt x="33" y="15"/>
                  </a:cubicBezTo>
                  <a:cubicBezTo>
                    <a:pt x="34" y="40"/>
                    <a:pt x="0" y="22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 dirty="0"/>
            </a:p>
          </p:txBody>
        </p:sp>
        <p:sp>
          <p:nvSpPr>
            <p:cNvPr id="41" name="Freeform 38">
              <a:extLst>
                <a:ext uri="{FF2B5EF4-FFF2-40B4-BE49-F238E27FC236}">
                  <a16:creationId xmlns:a16="http://schemas.microsoft.com/office/drawing/2014/main" id="{999BE747-1760-4290-9554-2DB09B8FC26A}"/>
                </a:ext>
              </a:extLst>
            </p:cNvPr>
            <p:cNvSpPr>
              <a:spLocks/>
            </p:cNvSpPr>
            <p:nvPr/>
          </p:nvSpPr>
          <p:spPr bwMode="auto">
            <a:xfrm rot="16200000">
              <a:off x="11319441" y="2569203"/>
              <a:ext cx="127608" cy="69362"/>
            </a:xfrm>
            <a:custGeom>
              <a:avLst/>
              <a:gdLst>
                <a:gd name="T0" fmla="*/ 26 w 39"/>
                <a:gd name="T1" fmla="*/ 0 h 23"/>
                <a:gd name="T2" fmla="*/ 26 w 39"/>
                <a:gd name="T3" fmla="*/ 23 h 23"/>
                <a:gd name="T4" fmla="*/ 26 w 39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3">
                  <a:moveTo>
                    <a:pt x="26" y="0"/>
                  </a:moveTo>
                  <a:cubicBezTo>
                    <a:pt x="39" y="1"/>
                    <a:pt x="38" y="21"/>
                    <a:pt x="26" y="23"/>
                  </a:cubicBezTo>
                  <a:cubicBezTo>
                    <a:pt x="0" y="23"/>
                    <a:pt x="5" y="2"/>
                    <a:pt x="2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 dirty="0"/>
            </a:p>
          </p:txBody>
        </p:sp>
        <p:sp>
          <p:nvSpPr>
            <p:cNvPr id="42" name="Freeform 39">
              <a:extLst>
                <a:ext uri="{FF2B5EF4-FFF2-40B4-BE49-F238E27FC236}">
                  <a16:creationId xmlns:a16="http://schemas.microsoft.com/office/drawing/2014/main" id="{503557D6-43E9-4DAA-8B72-26F1D04D6149}"/>
                </a:ext>
              </a:extLst>
            </p:cNvPr>
            <p:cNvSpPr>
              <a:spLocks/>
            </p:cNvSpPr>
            <p:nvPr/>
          </p:nvSpPr>
          <p:spPr bwMode="auto">
            <a:xfrm rot="16200000">
              <a:off x="11323788" y="2315841"/>
              <a:ext cx="131153" cy="81603"/>
            </a:xfrm>
            <a:custGeom>
              <a:avLst/>
              <a:gdLst>
                <a:gd name="T0" fmla="*/ 25 w 40"/>
                <a:gd name="T1" fmla="*/ 0 h 27"/>
                <a:gd name="T2" fmla="*/ 38 w 40"/>
                <a:gd name="T3" fmla="*/ 20 h 27"/>
                <a:gd name="T4" fmla="*/ 25 w 40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7">
                  <a:moveTo>
                    <a:pt x="25" y="0"/>
                  </a:moveTo>
                  <a:cubicBezTo>
                    <a:pt x="34" y="0"/>
                    <a:pt x="40" y="11"/>
                    <a:pt x="38" y="20"/>
                  </a:cubicBezTo>
                  <a:cubicBezTo>
                    <a:pt x="17" y="27"/>
                    <a:pt x="0" y="12"/>
                    <a:pt x="2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 dirty="0"/>
            </a:p>
          </p:txBody>
        </p:sp>
        <p:sp>
          <p:nvSpPr>
            <p:cNvPr id="43" name="Freeform 40">
              <a:extLst>
                <a:ext uri="{FF2B5EF4-FFF2-40B4-BE49-F238E27FC236}">
                  <a16:creationId xmlns:a16="http://schemas.microsoft.com/office/drawing/2014/main" id="{26EA8B39-FD1C-43EA-9FC3-088FBC5D3F85}"/>
                </a:ext>
              </a:extLst>
            </p:cNvPr>
            <p:cNvSpPr>
              <a:spLocks/>
            </p:cNvSpPr>
            <p:nvPr/>
          </p:nvSpPr>
          <p:spPr bwMode="auto">
            <a:xfrm rot="16200000">
              <a:off x="11325280" y="4859140"/>
              <a:ext cx="134697" cy="81603"/>
            </a:xfrm>
            <a:custGeom>
              <a:avLst/>
              <a:gdLst>
                <a:gd name="T0" fmla="*/ 19 w 41"/>
                <a:gd name="T1" fmla="*/ 0 h 27"/>
                <a:gd name="T2" fmla="*/ 7 w 41"/>
                <a:gd name="T3" fmla="*/ 20 h 27"/>
                <a:gd name="T4" fmla="*/ 19 w 41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27">
                  <a:moveTo>
                    <a:pt x="19" y="0"/>
                  </a:moveTo>
                  <a:cubicBezTo>
                    <a:pt x="41" y="9"/>
                    <a:pt x="28" y="27"/>
                    <a:pt x="7" y="20"/>
                  </a:cubicBezTo>
                  <a:cubicBezTo>
                    <a:pt x="0" y="8"/>
                    <a:pt x="7" y="1"/>
                    <a:pt x="1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 dirty="0"/>
            </a:p>
          </p:txBody>
        </p:sp>
        <p:sp>
          <p:nvSpPr>
            <p:cNvPr id="44" name="Freeform 41">
              <a:extLst>
                <a:ext uri="{FF2B5EF4-FFF2-40B4-BE49-F238E27FC236}">
                  <a16:creationId xmlns:a16="http://schemas.microsoft.com/office/drawing/2014/main" id="{BDAD28D5-C39E-45C0-B963-E43053C2350F}"/>
                </a:ext>
              </a:extLst>
            </p:cNvPr>
            <p:cNvSpPr>
              <a:spLocks/>
            </p:cNvSpPr>
            <p:nvPr/>
          </p:nvSpPr>
          <p:spPr bwMode="auto">
            <a:xfrm rot="16200000">
              <a:off x="11322039" y="1181851"/>
              <a:ext cx="144445" cy="78339"/>
            </a:xfrm>
            <a:custGeom>
              <a:avLst/>
              <a:gdLst>
                <a:gd name="T0" fmla="*/ 29 w 44"/>
                <a:gd name="T1" fmla="*/ 0 h 26"/>
                <a:gd name="T2" fmla="*/ 26 w 44"/>
                <a:gd name="T3" fmla="*/ 26 h 26"/>
                <a:gd name="T4" fmla="*/ 29 w 44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26">
                  <a:moveTo>
                    <a:pt x="29" y="0"/>
                  </a:moveTo>
                  <a:cubicBezTo>
                    <a:pt x="44" y="3"/>
                    <a:pt x="40" y="22"/>
                    <a:pt x="26" y="26"/>
                  </a:cubicBezTo>
                  <a:cubicBezTo>
                    <a:pt x="0" y="25"/>
                    <a:pt x="11" y="6"/>
                    <a:pt x="2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 dirty="0"/>
            </a:p>
          </p:txBody>
        </p:sp>
        <p:sp>
          <p:nvSpPr>
            <p:cNvPr id="45" name="Freeform 42">
              <a:extLst>
                <a:ext uri="{FF2B5EF4-FFF2-40B4-BE49-F238E27FC236}">
                  <a16:creationId xmlns:a16="http://schemas.microsoft.com/office/drawing/2014/main" id="{45F46FED-0A7A-412D-945E-5E6A0A04383D}"/>
                </a:ext>
              </a:extLst>
            </p:cNvPr>
            <p:cNvSpPr>
              <a:spLocks/>
            </p:cNvSpPr>
            <p:nvPr/>
          </p:nvSpPr>
          <p:spPr bwMode="auto">
            <a:xfrm rot="16200000">
              <a:off x="11333871" y="1845067"/>
              <a:ext cx="144445" cy="97107"/>
            </a:xfrm>
            <a:custGeom>
              <a:avLst/>
              <a:gdLst>
                <a:gd name="T0" fmla="*/ 31 w 44"/>
                <a:gd name="T1" fmla="*/ 1 h 32"/>
                <a:gd name="T2" fmla="*/ 43 w 44"/>
                <a:gd name="T3" fmla="*/ 16 h 32"/>
                <a:gd name="T4" fmla="*/ 31 w 44"/>
                <a:gd name="T5" fmla="*/ 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32">
                  <a:moveTo>
                    <a:pt x="31" y="1"/>
                  </a:moveTo>
                  <a:cubicBezTo>
                    <a:pt x="40" y="0"/>
                    <a:pt x="44" y="8"/>
                    <a:pt x="43" y="16"/>
                  </a:cubicBezTo>
                  <a:cubicBezTo>
                    <a:pt x="29" y="32"/>
                    <a:pt x="0" y="7"/>
                    <a:pt x="3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 dirty="0"/>
            </a:p>
          </p:txBody>
        </p:sp>
        <p:sp>
          <p:nvSpPr>
            <p:cNvPr id="46" name="Freeform 44">
              <a:extLst>
                <a:ext uri="{FF2B5EF4-FFF2-40B4-BE49-F238E27FC236}">
                  <a16:creationId xmlns:a16="http://schemas.microsoft.com/office/drawing/2014/main" id="{9D8B6E58-70EA-4795-9105-6D4CC24EFB1C}"/>
                </a:ext>
              </a:extLst>
            </p:cNvPr>
            <p:cNvSpPr>
              <a:spLocks/>
            </p:cNvSpPr>
            <p:nvPr/>
          </p:nvSpPr>
          <p:spPr bwMode="auto">
            <a:xfrm rot="16200000">
              <a:off x="11343373" y="3373180"/>
              <a:ext cx="131153" cy="84866"/>
            </a:xfrm>
            <a:custGeom>
              <a:avLst/>
              <a:gdLst>
                <a:gd name="T0" fmla="*/ 27 w 40"/>
                <a:gd name="T1" fmla="*/ 1 h 28"/>
                <a:gd name="T2" fmla="*/ 38 w 40"/>
                <a:gd name="T3" fmla="*/ 17 h 28"/>
                <a:gd name="T4" fmla="*/ 27 w 40"/>
                <a:gd name="T5" fmla="*/ 1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8">
                  <a:moveTo>
                    <a:pt x="27" y="1"/>
                  </a:moveTo>
                  <a:cubicBezTo>
                    <a:pt x="35" y="0"/>
                    <a:pt x="40" y="10"/>
                    <a:pt x="38" y="17"/>
                  </a:cubicBezTo>
                  <a:cubicBezTo>
                    <a:pt x="17" y="28"/>
                    <a:pt x="0" y="7"/>
                    <a:pt x="2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 dirty="0"/>
            </a:p>
          </p:txBody>
        </p:sp>
        <p:sp>
          <p:nvSpPr>
            <p:cNvPr id="47" name="Freeform 45">
              <a:extLst>
                <a:ext uri="{FF2B5EF4-FFF2-40B4-BE49-F238E27FC236}">
                  <a16:creationId xmlns:a16="http://schemas.microsoft.com/office/drawing/2014/main" id="{85EBD4CD-C825-4CBA-8EF9-93AFAB44CA43}"/>
                </a:ext>
              </a:extLst>
            </p:cNvPr>
            <p:cNvSpPr>
              <a:spLocks/>
            </p:cNvSpPr>
            <p:nvPr/>
          </p:nvSpPr>
          <p:spPr bwMode="auto">
            <a:xfrm rot="16200000">
              <a:off x="11352232" y="1599401"/>
              <a:ext cx="144445" cy="102819"/>
            </a:xfrm>
            <a:custGeom>
              <a:avLst/>
              <a:gdLst>
                <a:gd name="T0" fmla="*/ 31 w 44"/>
                <a:gd name="T1" fmla="*/ 0 h 34"/>
                <a:gd name="T2" fmla="*/ 42 w 44"/>
                <a:gd name="T3" fmla="*/ 19 h 34"/>
                <a:gd name="T4" fmla="*/ 31 w 44"/>
                <a:gd name="T5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34">
                  <a:moveTo>
                    <a:pt x="31" y="0"/>
                  </a:moveTo>
                  <a:cubicBezTo>
                    <a:pt x="39" y="0"/>
                    <a:pt x="44" y="12"/>
                    <a:pt x="42" y="19"/>
                  </a:cubicBezTo>
                  <a:cubicBezTo>
                    <a:pt x="25" y="34"/>
                    <a:pt x="0" y="8"/>
                    <a:pt x="3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 dirty="0"/>
            </a:p>
          </p:txBody>
        </p:sp>
        <p:sp>
          <p:nvSpPr>
            <p:cNvPr id="48" name="Freeform 46">
              <a:extLst>
                <a:ext uri="{FF2B5EF4-FFF2-40B4-BE49-F238E27FC236}">
                  <a16:creationId xmlns:a16="http://schemas.microsoft.com/office/drawing/2014/main" id="{4AF08BAC-FA3B-4584-AEB1-57F9F11B5EA4}"/>
                </a:ext>
              </a:extLst>
            </p:cNvPr>
            <p:cNvSpPr>
              <a:spLocks/>
            </p:cNvSpPr>
            <p:nvPr/>
          </p:nvSpPr>
          <p:spPr bwMode="auto">
            <a:xfrm rot="16200000">
              <a:off x="11326212" y="4626521"/>
              <a:ext cx="121406" cy="81603"/>
            </a:xfrm>
            <a:custGeom>
              <a:avLst/>
              <a:gdLst>
                <a:gd name="T0" fmla="*/ 19 w 37"/>
                <a:gd name="T1" fmla="*/ 1 h 27"/>
                <a:gd name="T2" fmla="*/ 21 w 37"/>
                <a:gd name="T3" fmla="*/ 27 h 27"/>
                <a:gd name="T4" fmla="*/ 19 w 37"/>
                <a:gd name="T5" fmla="*/ 1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27">
                  <a:moveTo>
                    <a:pt x="19" y="1"/>
                  </a:moveTo>
                  <a:cubicBezTo>
                    <a:pt x="31" y="2"/>
                    <a:pt x="37" y="24"/>
                    <a:pt x="21" y="27"/>
                  </a:cubicBezTo>
                  <a:cubicBezTo>
                    <a:pt x="1" y="27"/>
                    <a:pt x="0" y="0"/>
                    <a:pt x="1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 dirty="0"/>
            </a:p>
          </p:txBody>
        </p:sp>
        <p:sp>
          <p:nvSpPr>
            <p:cNvPr id="49" name="Freeform 47">
              <a:extLst>
                <a:ext uri="{FF2B5EF4-FFF2-40B4-BE49-F238E27FC236}">
                  <a16:creationId xmlns:a16="http://schemas.microsoft.com/office/drawing/2014/main" id="{7589A4F4-D0D0-424F-8EE2-7FBC52544590}"/>
                </a:ext>
              </a:extLst>
            </p:cNvPr>
            <p:cNvSpPr>
              <a:spLocks/>
            </p:cNvSpPr>
            <p:nvPr/>
          </p:nvSpPr>
          <p:spPr bwMode="auto">
            <a:xfrm rot="16200000">
              <a:off x="11341483" y="3610834"/>
              <a:ext cx="147990" cy="78339"/>
            </a:xfrm>
            <a:custGeom>
              <a:avLst/>
              <a:gdLst>
                <a:gd name="T0" fmla="*/ 22 w 45"/>
                <a:gd name="T1" fmla="*/ 0 h 26"/>
                <a:gd name="T2" fmla="*/ 28 w 45"/>
                <a:gd name="T3" fmla="*/ 26 h 26"/>
                <a:gd name="T4" fmla="*/ 22 w 45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5" h="26">
                  <a:moveTo>
                    <a:pt x="22" y="0"/>
                  </a:moveTo>
                  <a:cubicBezTo>
                    <a:pt x="32" y="2"/>
                    <a:pt x="45" y="22"/>
                    <a:pt x="28" y="26"/>
                  </a:cubicBezTo>
                  <a:cubicBezTo>
                    <a:pt x="10" y="24"/>
                    <a:pt x="0" y="9"/>
                    <a:pt x="2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 dirty="0"/>
            </a:p>
          </p:txBody>
        </p:sp>
        <p:sp>
          <p:nvSpPr>
            <p:cNvPr id="50" name="Freeform 48">
              <a:extLst>
                <a:ext uri="{FF2B5EF4-FFF2-40B4-BE49-F238E27FC236}">
                  <a16:creationId xmlns:a16="http://schemas.microsoft.com/office/drawing/2014/main" id="{73DA695D-C4CA-4BE2-B891-934812AEA325}"/>
                </a:ext>
              </a:extLst>
            </p:cNvPr>
            <p:cNvSpPr>
              <a:spLocks/>
            </p:cNvSpPr>
            <p:nvPr/>
          </p:nvSpPr>
          <p:spPr bwMode="auto">
            <a:xfrm rot="16200000">
              <a:off x="11360404" y="3843489"/>
              <a:ext cx="133812" cy="79154"/>
            </a:xfrm>
            <a:custGeom>
              <a:avLst/>
              <a:gdLst>
                <a:gd name="T0" fmla="*/ 19 w 41"/>
                <a:gd name="T1" fmla="*/ 0 h 26"/>
                <a:gd name="T2" fmla="*/ 7 w 41"/>
                <a:gd name="T3" fmla="*/ 19 h 26"/>
                <a:gd name="T4" fmla="*/ 19 w 41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26">
                  <a:moveTo>
                    <a:pt x="19" y="0"/>
                  </a:moveTo>
                  <a:cubicBezTo>
                    <a:pt x="41" y="9"/>
                    <a:pt x="28" y="26"/>
                    <a:pt x="7" y="19"/>
                  </a:cubicBezTo>
                  <a:cubicBezTo>
                    <a:pt x="0" y="8"/>
                    <a:pt x="7" y="1"/>
                    <a:pt x="1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 dirty="0"/>
            </a:p>
          </p:txBody>
        </p:sp>
        <p:sp>
          <p:nvSpPr>
            <p:cNvPr id="51" name="Freeform 49">
              <a:extLst>
                <a:ext uri="{FF2B5EF4-FFF2-40B4-BE49-F238E27FC236}">
                  <a16:creationId xmlns:a16="http://schemas.microsoft.com/office/drawing/2014/main" id="{5609509E-6B74-4BB3-8A95-B071E6DEF325}"/>
                </a:ext>
              </a:extLst>
            </p:cNvPr>
            <p:cNvSpPr>
              <a:spLocks/>
            </p:cNvSpPr>
            <p:nvPr/>
          </p:nvSpPr>
          <p:spPr bwMode="auto">
            <a:xfrm rot="16200000">
              <a:off x="11348882" y="920437"/>
              <a:ext cx="127608" cy="81603"/>
            </a:xfrm>
            <a:custGeom>
              <a:avLst/>
              <a:gdLst>
                <a:gd name="T0" fmla="*/ 21 w 39"/>
                <a:gd name="T1" fmla="*/ 2 h 27"/>
                <a:gd name="T2" fmla="*/ 26 w 39"/>
                <a:gd name="T3" fmla="*/ 24 h 27"/>
                <a:gd name="T4" fmla="*/ 21 w 39"/>
                <a:gd name="T5" fmla="*/ 2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7">
                  <a:moveTo>
                    <a:pt x="21" y="2"/>
                  </a:moveTo>
                  <a:cubicBezTo>
                    <a:pt x="36" y="0"/>
                    <a:pt x="39" y="17"/>
                    <a:pt x="26" y="24"/>
                  </a:cubicBezTo>
                  <a:cubicBezTo>
                    <a:pt x="8" y="27"/>
                    <a:pt x="0" y="9"/>
                    <a:pt x="21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 dirty="0"/>
            </a:p>
          </p:txBody>
        </p:sp>
        <p:sp>
          <p:nvSpPr>
            <p:cNvPr id="52" name="Freeform 62">
              <a:extLst>
                <a:ext uri="{FF2B5EF4-FFF2-40B4-BE49-F238E27FC236}">
                  <a16:creationId xmlns:a16="http://schemas.microsoft.com/office/drawing/2014/main" id="{D86712FB-DE71-4BEF-AFA8-95798DDA610F}"/>
                </a:ext>
              </a:extLst>
            </p:cNvPr>
            <p:cNvSpPr>
              <a:spLocks/>
            </p:cNvSpPr>
            <p:nvPr/>
          </p:nvSpPr>
          <p:spPr bwMode="auto">
            <a:xfrm rot="16200000">
              <a:off x="11553136" y="4513254"/>
              <a:ext cx="150648" cy="75075"/>
            </a:xfrm>
            <a:custGeom>
              <a:avLst/>
              <a:gdLst>
                <a:gd name="T0" fmla="*/ 23 w 46"/>
                <a:gd name="T1" fmla="*/ 0 h 25"/>
                <a:gd name="T2" fmla="*/ 29 w 46"/>
                <a:gd name="T3" fmla="*/ 25 h 25"/>
                <a:gd name="T4" fmla="*/ 23 w 46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6" h="25">
                  <a:moveTo>
                    <a:pt x="23" y="0"/>
                  </a:moveTo>
                  <a:cubicBezTo>
                    <a:pt x="32" y="1"/>
                    <a:pt x="46" y="21"/>
                    <a:pt x="29" y="25"/>
                  </a:cubicBezTo>
                  <a:cubicBezTo>
                    <a:pt x="10" y="24"/>
                    <a:pt x="0" y="9"/>
                    <a:pt x="2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 dirty="0"/>
            </a:p>
          </p:txBody>
        </p:sp>
        <p:sp>
          <p:nvSpPr>
            <p:cNvPr id="53" name="Freeform 63">
              <a:extLst>
                <a:ext uri="{FF2B5EF4-FFF2-40B4-BE49-F238E27FC236}">
                  <a16:creationId xmlns:a16="http://schemas.microsoft.com/office/drawing/2014/main" id="{A34BC163-A82B-4C2D-9CA4-15AE1DF350C7}"/>
                </a:ext>
              </a:extLst>
            </p:cNvPr>
            <p:cNvSpPr>
              <a:spLocks/>
            </p:cNvSpPr>
            <p:nvPr/>
          </p:nvSpPr>
          <p:spPr bwMode="auto">
            <a:xfrm rot="16200000">
              <a:off x="11613887" y="3292339"/>
              <a:ext cx="121406" cy="124036"/>
            </a:xfrm>
            <a:custGeom>
              <a:avLst/>
              <a:gdLst>
                <a:gd name="T0" fmla="*/ 24 w 37"/>
                <a:gd name="T1" fmla="*/ 4 h 41"/>
                <a:gd name="T2" fmla="*/ 29 w 37"/>
                <a:gd name="T3" fmla="*/ 26 h 41"/>
                <a:gd name="T4" fmla="*/ 24 w 37"/>
                <a:gd name="T5" fmla="*/ 4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41">
                  <a:moveTo>
                    <a:pt x="24" y="4"/>
                  </a:moveTo>
                  <a:cubicBezTo>
                    <a:pt x="37" y="1"/>
                    <a:pt x="28" y="18"/>
                    <a:pt x="29" y="26"/>
                  </a:cubicBezTo>
                  <a:cubicBezTo>
                    <a:pt x="8" y="41"/>
                    <a:pt x="0" y="0"/>
                    <a:pt x="24" y="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 dirty="0"/>
            </a:p>
          </p:txBody>
        </p:sp>
        <p:sp>
          <p:nvSpPr>
            <p:cNvPr id="54" name="Freeform 64">
              <a:extLst>
                <a:ext uri="{FF2B5EF4-FFF2-40B4-BE49-F238E27FC236}">
                  <a16:creationId xmlns:a16="http://schemas.microsoft.com/office/drawing/2014/main" id="{57647322-5A51-49E6-BE10-81FC4231EAE1}"/>
                </a:ext>
              </a:extLst>
            </p:cNvPr>
            <p:cNvSpPr>
              <a:spLocks/>
            </p:cNvSpPr>
            <p:nvPr/>
          </p:nvSpPr>
          <p:spPr bwMode="auto">
            <a:xfrm rot="16200000">
              <a:off x="11587119" y="4756266"/>
              <a:ext cx="137356" cy="100371"/>
            </a:xfrm>
            <a:custGeom>
              <a:avLst/>
              <a:gdLst>
                <a:gd name="T0" fmla="*/ 25 w 42"/>
                <a:gd name="T1" fmla="*/ 1 h 33"/>
                <a:gd name="T2" fmla="*/ 4 w 42"/>
                <a:gd name="T3" fmla="*/ 19 h 33"/>
                <a:gd name="T4" fmla="*/ 25 w 42"/>
                <a:gd name="T5" fmla="*/ 1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33">
                  <a:moveTo>
                    <a:pt x="25" y="1"/>
                  </a:moveTo>
                  <a:cubicBezTo>
                    <a:pt x="42" y="14"/>
                    <a:pt x="15" y="33"/>
                    <a:pt x="4" y="19"/>
                  </a:cubicBezTo>
                  <a:cubicBezTo>
                    <a:pt x="0" y="6"/>
                    <a:pt x="15" y="0"/>
                    <a:pt x="2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 dirty="0"/>
            </a:p>
          </p:txBody>
        </p:sp>
        <p:sp>
          <p:nvSpPr>
            <p:cNvPr id="55" name="Freeform 65">
              <a:extLst>
                <a:ext uri="{FF2B5EF4-FFF2-40B4-BE49-F238E27FC236}">
                  <a16:creationId xmlns:a16="http://schemas.microsoft.com/office/drawing/2014/main" id="{D9C30F97-C7F8-4E52-BE39-8741E66A59F2}"/>
                </a:ext>
              </a:extLst>
            </p:cNvPr>
            <p:cNvSpPr>
              <a:spLocks/>
            </p:cNvSpPr>
            <p:nvPr/>
          </p:nvSpPr>
          <p:spPr bwMode="auto">
            <a:xfrm rot="16200000">
              <a:off x="11602438" y="3633468"/>
              <a:ext cx="121406" cy="79154"/>
            </a:xfrm>
            <a:custGeom>
              <a:avLst/>
              <a:gdLst>
                <a:gd name="T0" fmla="*/ 19 w 37"/>
                <a:gd name="T1" fmla="*/ 0 h 26"/>
                <a:gd name="T2" fmla="*/ 22 w 37"/>
                <a:gd name="T3" fmla="*/ 26 h 26"/>
                <a:gd name="T4" fmla="*/ 19 w 37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26">
                  <a:moveTo>
                    <a:pt x="19" y="0"/>
                  </a:moveTo>
                  <a:cubicBezTo>
                    <a:pt x="31" y="1"/>
                    <a:pt x="37" y="23"/>
                    <a:pt x="22" y="26"/>
                  </a:cubicBezTo>
                  <a:cubicBezTo>
                    <a:pt x="2" y="26"/>
                    <a:pt x="0" y="0"/>
                    <a:pt x="1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 dirty="0"/>
            </a:p>
          </p:txBody>
        </p:sp>
        <p:sp>
          <p:nvSpPr>
            <p:cNvPr id="56" name="Freeform 66">
              <a:extLst>
                <a:ext uri="{FF2B5EF4-FFF2-40B4-BE49-F238E27FC236}">
                  <a16:creationId xmlns:a16="http://schemas.microsoft.com/office/drawing/2014/main" id="{978C2F76-B858-491A-B6CC-0D1A7693946D}"/>
                </a:ext>
              </a:extLst>
            </p:cNvPr>
            <p:cNvSpPr>
              <a:spLocks/>
            </p:cNvSpPr>
            <p:nvPr/>
          </p:nvSpPr>
          <p:spPr bwMode="auto">
            <a:xfrm rot="16200000">
              <a:off x="11604909" y="2054390"/>
              <a:ext cx="131153" cy="111796"/>
            </a:xfrm>
            <a:custGeom>
              <a:avLst/>
              <a:gdLst>
                <a:gd name="T0" fmla="*/ 22 w 40"/>
                <a:gd name="T1" fmla="*/ 1 h 37"/>
                <a:gd name="T2" fmla="*/ 40 w 40"/>
                <a:gd name="T3" fmla="*/ 18 h 37"/>
                <a:gd name="T4" fmla="*/ 22 w 40"/>
                <a:gd name="T5" fmla="*/ 1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37">
                  <a:moveTo>
                    <a:pt x="22" y="1"/>
                  </a:moveTo>
                  <a:cubicBezTo>
                    <a:pt x="36" y="0"/>
                    <a:pt x="40" y="8"/>
                    <a:pt x="40" y="18"/>
                  </a:cubicBezTo>
                  <a:cubicBezTo>
                    <a:pt x="27" y="37"/>
                    <a:pt x="0" y="14"/>
                    <a:pt x="2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 dirty="0"/>
            </a:p>
          </p:txBody>
        </p:sp>
        <p:sp>
          <p:nvSpPr>
            <p:cNvPr id="57" name="Freeform 67">
              <a:extLst>
                <a:ext uri="{FF2B5EF4-FFF2-40B4-BE49-F238E27FC236}">
                  <a16:creationId xmlns:a16="http://schemas.microsoft.com/office/drawing/2014/main" id="{D535770A-E3CC-44E0-A8F8-554B90FFEABD}"/>
                </a:ext>
              </a:extLst>
            </p:cNvPr>
            <p:cNvSpPr>
              <a:spLocks/>
            </p:cNvSpPr>
            <p:nvPr/>
          </p:nvSpPr>
          <p:spPr bwMode="auto">
            <a:xfrm rot="16200000">
              <a:off x="11598145" y="2831840"/>
              <a:ext cx="157737" cy="118324"/>
            </a:xfrm>
            <a:custGeom>
              <a:avLst/>
              <a:gdLst>
                <a:gd name="T0" fmla="*/ 28 w 48"/>
                <a:gd name="T1" fmla="*/ 1 h 39"/>
                <a:gd name="T2" fmla="*/ 46 w 48"/>
                <a:gd name="T3" fmla="*/ 11 h 39"/>
                <a:gd name="T4" fmla="*/ 28 w 48"/>
                <a:gd name="T5" fmla="*/ 1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8" h="39">
                  <a:moveTo>
                    <a:pt x="28" y="1"/>
                  </a:moveTo>
                  <a:cubicBezTo>
                    <a:pt x="39" y="0"/>
                    <a:pt x="43" y="5"/>
                    <a:pt x="46" y="11"/>
                  </a:cubicBezTo>
                  <a:cubicBezTo>
                    <a:pt x="48" y="39"/>
                    <a:pt x="0" y="17"/>
                    <a:pt x="2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 dirty="0"/>
            </a:p>
          </p:txBody>
        </p:sp>
        <p:sp>
          <p:nvSpPr>
            <p:cNvPr id="58" name="Freeform 68">
              <a:extLst>
                <a:ext uri="{FF2B5EF4-FFF2-40B4-BE49-F238E27FC236}">
                  <a16:creationId xmlns:a16="http://schemas.microsoft.com/office/drawing/2014/main" id="{FD126D69-1EB2-4DCB-A264-762F634E2CAB}"/>
                </a:ext>
              </a:extLst>
            </p:cNvPr>
            <p:cNvSpPr>
              <a:spLocks/>
            </p:cNvSpPr>
            <p:nvPr/>
          </p:nvSpPr>
          <p:spPr bwMode="auto">
            <a:xfrm rot="16200000">
              <a:off x="11613292" y="4168868"/>
              <a:ext cx="115202" cy="124036"/>
            </a:xfrm>
            <a:custGeom>
              <a:avLst/>
              <a:gdLst>
                <a:gd name="T0" fmla="*/ 16 w 35"/>
                <a:gd name="T1" fmla="*/ 4 h 41"/>
                <a:gd name="T2" fmla="*/ 33 w 35"/>
                <a:gd name="T3" fmla="*/ 15 h 41"/>
                <a:gd name="T4" fmla="*/ 16 w 35"/>
                <a:gd name="T5" fmla="*/ 4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5" h="41">
                  <a:moveTo>
                    <a:pt x="16" y="4"/>
                  </a:moveTo>
                  <a:cubicBezTo>
                    <a:pt x="35" y="5"/>
                    <a:pt x="32" y="0"/>
                    <a:pt x="33" y="15"/>
                  </a:cubicBezTo>
                  <a:cubicBezTo>
                    <a:pt x="34" y="41"/>
                    <a:pt x="0" y="23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 dirty="0"/>
            </a:p>
          </p:txBody>
        </p:sp>
        <p:sp>
          <p:nvSpPr>
            <p:cNvPr id="59" name="Freeform 69">
              <a:extLst>
                <a:ext uri="{FF2B5EF4-FFF2-40B4-BE49-F238E27FC236}">
                  <a16:creationId xmlns:a16="http://schemas.microsoft.com/office/drawing/2014/main" id="{22488CD0-20F4-40B4-9BDA-3B4871453FEB}"/>
                </a:ext>
              </a:extLst>
            </p:cNvPr>
            <p:cNvSpPr>
              <a:spLocks/>
            </p:cNvSpPr>
            <p:nvPr/>
          </p:nvSpPr>
          <p:spPr bwMode="auto">
            <a:xfrm rot="16200000">
              <a:off x="11604792" y="1772145"/>
              <a:ext cx="144445" cy="111796"/>
            </a:xfrm>
            <a:custGeom>
              <a:avLst/>
              <a:gdLst>
                <a:gd name="T0" fmla="*/ 29 w 44"/>
                <a:gd name="T1" fmla="*/ 0 h 37"/>
                <a:gd name="T2" fmla="*/ 42 w 44"/>
                <a:gd name="T3" fmla="*/ 21 h 37"/>
                <a:gd name="T4" fmla="*/ 29 w 44"/>
                <a:gd name="T5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37">
                  <a:moveTo>
                    <a:pt x="29" y="0"/>
                  </a:moveTo>
                  <a:cubicBezTo>
                    <a:pt x="36" y="2"/>
                    <a:pt x="44" y="12"/>
                    <a:pt x="42" y="21"/>
                  </a:cubicBezTo>
                  <a:cubicBezTo>
                    <a:pt x="25" y="37"/>
                    <a:pt x="0" y="7"/>
                    <a:pt x="2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 dirty="0"/>
            </a:p>
          </p:txBody>
        </p:sp>
        <p:sp>
          <p:nvSpPr>
            <p:cNvPr id="60" name="Freeform 70">
              <a:extLst>
                <a:ext uri="{FF2B5EF4-FFF2-40B4-BE49-F238E27FC236}">
                  <a16:creationId xmlns:a16="http://schemas.microsoft.com/office/drawing/2014/main" id="{D3DC5F05-0B96-468C-ABB0-0FA075BED7B1}"/>
                </a:ext>
              </a:extLst>
            </p:cNvPr>
            <p:cNvSpPr>
              <a:spLocks/>
            </p:cNvSpPr>
            <p:nvPr/>
          </p:nvSpPr>
          <p:spPr bwMode="auto">
            <a:xfrm rot="16200000">
              <a:off x="11653871" y="1216307"/>
              <a:ext cx="131153" cy="75890"/>
            </a:xfrm>
            <a:custGeom>
              <a:avLst/>
              <a:gdLst>
                <a:gd name="T0" fmla="*/ 18 w 40"/>
                <a:gd name="T1" fmla="*/ 0 h 25"/>
                <a:gd name="T2" fmla="*/ 7 w 40"/>
                <a:gd name="T3" fmla="*/ 21 h 25"/>
                <a:gd name="T4" fmla="*/ 18 w 40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5">
                  <a:moveTo>
                    <a:pt x="18" y="0"/>
                  </a:moveTo>
                  <a:cubicBezTo>
                    <a:pt x="40" y="9"/>
                    <a:pt x="26" y="25"/>
                    <a:pt x="7" y="21"/>
                  </a:cubicBezTo>
                  <a:cubicBezTo>
                    <a:pt x="0" y="11"/>
                    <a:pt x="5" y="0"/>
                    <a:pt x="1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 dirty="0"/>
            </a:p>
          </p:txBody>
        </p:sp>
        <p:sp>
          <p:nvSpPr>
            <p:cNvPr id="61" name="Freeform 71">
              <a:extLst>
                <a:ext uri="{FF2B5EF4-FFF2-40B4-BE49-F238E27FC236}">
                  <a16:creationId xmlns:a16="http://schemas.microsoft.com/office/drawing/2014/main" id="{0FDB21DE-5211-4DA0-8D86-4C9D5553E7E4}"/>
                </a:ext>
              </a:extLst>
            </p:cNvPr>
            <p:cNvSpPr>
              <a:spLocks/>
            </p:cNvSpPr>
            <p:nvPr/>
          </p:nvSpPr>
          <p:spPr bwMode="auto">
            <a:xfrm rot="16200000">
              <a:off x="11606541" y="2314012"/>
              <a:ext cx="131153" cy="90579"/>
            </a:xfrm>
            <a:custGeom>
              <a:avLst/>
              <a:gdLst>
                <a:gd name="T0" fmla="*/ 22 w 40"/>
                <a:gd name="T1" fmla="*/ 0 h 30"/>
                <a:gd name="T2" fmla="*/ 16 w 40"/>
                <a:gd name="T3" fmla="*/ 26 h 30"/>
                <a:gd name="T4" fmla="*/ 22 w 40"/>
                <a:gd name="T5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30">
                  <a:moveTo>
                    <a:pt x="22" y="0"/>
                  </a:moveTo>
                  <a:cubicBezTo>
                    <a:pt x="39" y="3"/>
                    <a:pt x="40" y="30"/>
                    <a:pt x="16" y="26"/>
                  </a:cubicBezTo>
                  <a:cubicBezTo>
                    <a:pt x="0" y="7"/>
                    <a:pt x="14" y="4"/>
                    <a:pt x="2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 dirty="0"/>
            </a:p>
          </p:txBody>
        </p:sp>
        <p:sp>
          <p:nvSpPr>
            <p:cNvPr id="62" name="Freeform 72">
              <a:extLst>
                <a:ext uri="{FF2B5EF4-FFF2-40B4-BE49-F238E27FC236}">
                  <a16:creationId xmlns:a16="http://schemas.microsoft.com/office/drawing/2014/main" id="{06E5F41D-CA10-44FA-A981-36142953F28D}"/>
                </a:ext>
              </a:extLst>
            </p:cNvPr>
            <p:cNvSpPr>
              <a:spLocks/>
            </p:cNvSpPr>
            <p:nvPr/>
          </p:nvSpPr>
          <p:spPr bwMode="auto">
            <a:xfrm rot="16200000">
              <a:off x="11609804" y="2540871"/>
              <a:ext cx="131153" cy="90579"/>
            </a:xfrm>
            <a:custGeom>
              <a:avLst/>
              <a:gdLst>
                <a:gd name="T0" fmla="*/ 22 w 40"/>
                <a:gd name="T1" fmla="*/ 0 h 30"/>
                <a:gd name="T2" fmla="*/ 17 w 40"/>
                <a:gd name="T3" fmla="*/ 26 h 30"/>
                <a:gd name="T4" fmla="*/ 22 w 40"/>
                <a:gd name="T5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30">
                  <a:moveTo>
                    <a:pt x="22" y="0"/>
                  </a:moveTo>
                  <a:cubicBezTo>
                    <a:pt x="40" y="1"/>
                    <a:pt x="40" y="30"/>
                    <a:pt x="17" y="26"/>
                  </a:cubicBezTo>
                  <a:cubicBezTo>
                    <a:pt x="0" y="7"/>
                    <a:pt x="15" y="5"/>
                    <a:pt x="2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 dirty="0"/>
            </a:p>
          </p:txBody>
        </p:sp>
        <p:sp>
          <p:nvSpPr>
            <p:cNvPr id="63" name="Freeform 73">
              <a:extLst>
                <a:ext uri="{FF2B5EF4-FFF2-40B4-BE49-F238E27FC236}">
                  <a16:creationId xmlns:a16="http://schemas.microsoft.com/office/drawing/2014/main" id="{781ACB29-7958-4FB6-A3C1-ABA50A5CA5E7}"/>
                </a:ext>
              </a:extLst>
            </p:cNvPr>
            <p:cNvSpPr>
              <a:spLocks/>
            </p:cNvSpPr>
            <p:nvPr/>
          </p:nvSpPr>
          <p:spPr bwMode="auto">
            <a:xfrm rot="16200000">
              <a:off x="11614678" y="3047034"/>
              <a:ext cx="121406" cy="84051"/>
            </a:xfrm>
            <a:custGeom>
              <a:avLst/>
              <a:gdLst>
                <a:gd name="T0" fmla="*/ 13 w 37"/>
                <a:gd name="T1" fmla="*/ 2 h 28"/>
                <a:gd name="T2" fmla="*/ 29 w 37"/>
                <a:gd name="T3" fmla="*/ 9 h 28"/>
                <a:gd name="T4" fmla="*/ 14 w 37"/>
                <a:gd name="T5" fmla="*/ 28 h 28"/>
                <a:gd name="T6" fmla="*/ 13 w 37"/>
                <a:gd name="T7" fmla="*/ 2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7" h="28">
                  <a:moveTo>
                    <a:pt x="13" y="2"/>
                  </a:moveTo>
                  <a:cubicBezTo>
                    <a:pt x="23" y="0"/>
                    <a:pt x="25" y="4"/>
                    <a:pt x="29" y="9"/>
                  </a:cubicBezTo>
                  <a:cubicBezTo>
                    <a:pt x="37" y="19"/>
                    <a:pt x="25" y="25"/>
                    <a:pt x="14" y="28"/>
                  </a:cubicBezTo>
                  <a:cubicBezTo>
                    <a:pt x="4" y="21"/>
                    <a:pt x="0" y="7"/>
                    <a:pt x="13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 dirty="0"/>
            </a:p>
          </p:txBody>
        </p:sp>
        <p:sp>
          <p:nvSpPr>
            <p:cNvPr id="64" name="Freeform 74">
              <a:extLst>
                <a:ext uri="{FF2B5EF4-FFF2-40B4-BE49-F238E27FC236}">
                  <a16:creationId xmlns:a16="http://schemas.microsoft.com/office/drawing/2014/main" id="{EAE376CE-F382-4FE2-9FAE-6F88B1B5A715}"/>
                </a:ext>
              </a:extLst>
            </p:cNvPr>
            <p:cNvSpPr>
              <a:spLocks/>
            </p:cNvSpPr>
            <p:nvPr/>
          </p:nvSpPr>
          <p:spPr bwMode="auto">
            <a:xfrm rot="16200000">
              <a:off x="11630776" y="1430030"/>
              <a:ext cx="137356" cy="120771"/>
            </a:xfrm>
            <a:custGeom>
              <a:avLst/>
              <a:gdLst>
                <a:gd name="T0" fmla="*/ 19 w 42"/>
                <a:gd name="T1" fmla="*/ 0 h 40"/>
                <a:gd name="T2" fmla="*/ 4 w 42"/>
                <a:gd name="T3" fmla="*/ 19 h 40"/>
                <a:gd name="T4" fmla="*/ 19 w 42"/>
                <a:gd name="T5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40">
                  <a:moveTo>
                    <a:pt x="19" y="0"/>
                  </a:moveTo>
                  <a:cubicBezTo>
                    <a:pt x="42" y="10"/>
                    <a:pt x="20" y="40"/>
                    <a:pt x="4" y="19"/>
                  </a:cubicBezTo>
                  <a:cubicBezTo>
                    <a:pt x="0" y="6"/>
                    <a:pt x="8" y="1"/>
                    <a:pt x="1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 dirty="0"/>
            </a:p>
          </p:txBody>
        </p:sp>
        <p:sp>
          <p:nvSpPr>
            <p:cNvPr id="65" name="Freeform 75">
              <a:extLst>
                <a:ext uri="{FF2B5EF4-FFF2-40B4-BE49-F238E27FC236}">
                  <a16:creationId xmlns:a16="http://schemas.microsoft.com/office/drawing/2014/main" id="{DCFA6CA1-29A7-476B-9BE1-EEB5581A1D21}"/>
                </a:ext>
              </a:extLst>
            </p:cNvPr>
            <p:cNvSpPr>
              <a:spLocks/>
            </p:cNvSpPr>
            <p:nvPr/>
          </p:nvSpPr>
          <p:spPr bwMode="auto">
            <a:xfrm rot="16200000">
              <a:off x="11544628" y="5018066"/>
              <a:ext cx="128495" cy="78339"/>
            </a:xfrm>
            <a:custGeom>
              <a:avLst/>
              <a:gdLst>
                <a:gd name="T0" fmla="*/ 23 w 39"/>
                <a:gd name="T1" fmla="*/ 0 h 26"/>
                <a:gd name="T2" fmla="*/ 19 w 39"/>
                <a:gd name="T3" fmla="*/ 26 h 26"/>
                <a:gd name="T4" fmla="*/ 23 w 39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6">
                  <a:moveTo>
                    <a:pt x="23" y="0"/>
                  </a:moveTo>
                  <a:cubicBezTo>
                    <a:pt x="39" y="3"/>
                    <a:pt x="34" y="25"/>
                    <a:pt x="19" y="26"/>
                  </a:cubicBezTo>
                  <a:cubicBezTo>
                    <a:pt x="0" y="19"/>
                    <a:pt x="7" y="3"/>
                    <a:pt x="2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 dirty="0"/>
            </a:p>
          </p:txBody>
        </p:sp>
        <p:sp>
          <p:nvSpPr>
            <p:cNvPr id="66" name="Freeform 77">
              <a:extLst>
                <a:ext uri="{FF2B5EF4-FFF2-40B4-BE49-F238E27FC236}">
                  <a16:creationId xmlns:a16="http://schemas.microsoft.com/office/drawing/2014/main" id="{9F8A417E-86ED-41C8-90E5-43AAE5E4449C}"/>
                </a:ext>
              </a:extLst>
            </p:cNvPr>
            <p:cNvSpPr>
              <a:spLocks/>
            </p:cNvSpPr>
            <p:nvPr/>
          </p:nvSpPr>
          <p:spPr bwMode="auto">
            <a:xfrm rot="16200000">
              <a:off x="11616342" y="3857047"/>
              <a:ext cx="151535" cy="75075"/>
            </a:xfrm>
            <a:custGeom>
              <a:avLst/>
              <a:gdLst>
                <a:gd name="T0" fmla="*/ 23 w 46"/>
                <a:gd name="T1" fmla="*/ 0 h 25"/>
                <a:gd name="T2" fmla="*/ 29 w 46"/>
                <a:gd name="T3" fmla="*/ 25 h 25"/>
                <a:gd name="T4" fmla="*/ 23 w 46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6" h="25">
                  <a:moveTo>
                    <a:pt x="23" y="0"/>
                  </a:moveTo>
                  <a:cubicBezTo>
                    <a:pt x="33" y="1"/>
                    <a:pt x="46" y="21"/>
                    <a:pt x="29" y="25"/>
                  </a:cubicBezTo>
                  <a:cubicBezTo>
                    <a:pt x="10" y="23"/>
                    <a:pt x="0" y="9"/>
                    <a:pt x="2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 dirty="0"/>
            </a:p>
          </p:txBody>
        </p:sp>
        <p:sp>
          <p:nvSpPr>
            <p:cNvPr id="67" name="Freeform 85">
              <a:extLst>
                <a:ext uri="{FF2B5EF4-FFF2-40B4-BE49-F238E27FC236}">
                  <a16:creationId xmlns:a16="http://schemas.microsoft.com/office/drawing/2014/main" id="{5A0BE459-853D-4C4F-900A-A1B1CDB39B9A}"/>
                </a:ext>
              </a:extLst>
            </p:cNvPr>
            <p:cNvSpPr>
              <a:spLocks/>
            </p:cNvSpPr>
            <p:nvPr/>
          </p:nvSpPr>
          <p:spPr bwMode="auto">
            <a:xfrm rot="16200000">
              <a:off x="11654010" y="1007196"/>
              <a:ext cx="127608" cy="97107"/>
            </a:xfrm>
            <a:custGeom>
              <a:avLst/>
              <a:gdLst>
                <a:gd name="T0" fmla="*/ 21 w 39"/>
                <a:gd name="T1" fmla="*/ 0 h 32"/>
                <a:gd name="T2" fmla="*/ 13 w 39"/>
                <a:gd name="T3" fmla="*/ 20 h 32"/>
                <a:gd name="T4" fmla="*/ 21 w 39"/>
                <a:gd name="T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32">
                  <a:moveTo>
                    <a:pt x="21" y="0"/>
                  </a:moveTo>
                  <a:cubicBezTo>
                    <a:pt x="39" y="2"/>
                    <a:pt x="32" y="32"/>
                    <a:pt x="13" y="20"/>
                  </a:cubicBezTo>
                  <a:cubicBezTo>
                    <a:pt x="3" y="23"/>
                    <a:pt x="0" y="1"/>
                    <a:pt x="2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 dirty="0"/>
            </a:p>
          </p:txBody>
        </p:sp>
        <p:sp>
          <p:nvSpPr>
            <p:cNvPr id="68" name="Freeform 87">
              <a:extLst>
                <a:ext uri="{FF2B5EF4-FFF2-40B4-BE49-F238E27FC236}">
                  <a16:creationId xmlns:a16="http://schemas.microsoft.com/office/drawing/2014/main" id="{A985AB4F-9BF9-4E80-9168-5A1639FAC0DC}"/>
                </a:ext>
              </a:extLst>
            </p:cNvPr>
            <p:cNvSpPr>
              <a:spLocks/>
            </p:cNvSpPr>
            <p:nvPr/>
          </p:nvSpPr>
          <p:spPr bwMode="auto">
            <a:xfrm rot="16200000">
              <a:off x="11659442" y="790690"/>
              <a:ext cx="134697" cy="90579"/>
            </a:xfrm>
            <a:custGeom>
              <a:avLst/>
              <a:gdLst>
                <a:gd name="T0" fmla="*/ 27 w 41"/>
                <a:gd name="T1" fmla="*/ 0 h 30"/>
                <a:gd name="T2" fmla="*/ 41 w 41"/>
                <a:gd name="T3" fmla="*/ 19 h 30"/>
                <a:gd name="T4" fmla="*/ 27 w 41"/>
                <a:gd name="T5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30">
                  <a:moveTo>
                    <a:pt x="27" y="0"/>
                  </a:moveTo>
                  <a:cubicBezTo>
                    <a:pt x="35" y="0"/>
                    <a:pt x="40" y="11"/>
                    <a:pt x="41" y="19"/>
                  </a:cubicBezTo>
                  <a:cubicBezTo>
                    <a:pt x="21" y="30"/>
                    <a:pt x="0" y="10"/>
                    <a:pt x="2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 dirty="0"/>
            </a:p>
          </p:txBody>
        </p:sp>
        <p:sp>
          <p:nvSpPr>
            <p:cNvPr id="69" name="Freeform 88">
              <a:extLst>
                <a:ext uri="{FF2B5EF4-FFF2-40B4-BE49-F238E27FC236}">
                  <a16:creationId xmlns:a16="http://schemas.microsoft.com/office/drawing/2014/main" id="{93C923D1-3B9F-4810-8E5D-C94F6FF62B3F}"/>
                </a:ext>
              </a:extLst>
            </p:cNvPr>
            <p:cNvSpPr>
              <a:spLocks/>
            </p:cNvSpPr>
            <p:nvPr/>
          </p:nvSpPr>
          <p:spPr bwMode="auto">
            <a:xfrm rot="16200000">
              <a:off x="11687374" y="1828326"/>
              <a:ext cx="6204" cy="6527"/>
            </a:xfrm>
            <a:custGeom>
              <a:avLst/>
              <a:gdLst>
                <a:gd name="T0" fmla="*/ 0 w 2"/>
                <a:gd name="T1" fmla="*/ 0 h 2"/>
                <a:gd name="T2" fmla="*/ 2 w 2"/>
                <a:gd name="T3" fmla="*/ 2 h 2"/>
                <a:gd name="T4" fmla="*/ 0 w 2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0" y="0"/>
                  </a:moveTo>
                  <a:cubicBezTo>
                    <a:pt x="1" y="0"/>
                    <a:pt x="1" y="1"/>
                    <a:pt x="2" y="2"/>
                  </a:cubicBezTo>
                  <a:cubicBezTo>
                    <a:pt x="1" y="2"/>
                    <a:pt x="0" y="1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 dirty="0"/>
            </a:p>
          </p:txBody>
        </p:sp>
        <p:sp>
          <p:nvSpPr>
            <p:cNvPr id="70" name="Freeform 91">
              <a:extLst>
                <a:ext uri="{FF2B5EF4-FFF2-40B4-BE49-F238E27FC236}">
                  <a16:creationId xmlns:a16="http://schemas.microsoft.com/office/drawing/2014/main" id="{354D28C5-BD2A-41C3-BFC6-43644A0D5E3E}"/>
                </a:ext>
              </a:extLst>
            </p:cNvPr>
            <p:cNvSpPr>
              <a:spLocks/>
            </p:cNvSpPr>
            <p:nvPr/>
          </p:nvSpPr>
          <p:spPr bwMode="auto">
            <a:xfrm rot="16200000">
              <a:off x="11835835" y="4740844"/>
              <a:ext cx="118747" cy="81603"/>
            </a:xfrm>
            <a:custGeom>
              <a:avLst/>
              <a:gdLst>
                <a:gd name="T0" fmla="*/ 19 w 36"/>
                <a:gd name="T1" fmla="*/ 1 h 27"/>
                <a:gd name="T2" fmla="*/ 21 w 36"/>
                <a:gd name="T3" fmla="*/ 27 h 27"/>
                <a:gd name="T4" fmla="*/ 19 w 36"/>
                <a:gd name="T5" fmla="*/ 1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6" h="27">
                  <a:moveTo>
                    <a:pt x="19" y="1"/>
                  </a:moveTo>
                  <a:cubicBezTo>
                    <a:pt x="30" y="1"/>
                    <a:pt x="36" y="24"/>
                    <a:pt x="21" y="27"/>
                  </a:cubicBezTo>
                  <a:cubicBezTo>
                    <a:pt x="1" y="26"/>
                    <a:pt x="0" y="0"/>
                    <a:pt x="1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 dirty="0"/>
            </a:p>
          </p:txBody>
        </p:sp>
        <p:sp>
          <p:nvSpPr>
            <p:cNvPr id="71" name="Freeform 92">
              <a:extLst>
                <a:ext uri="{FF2B5EF4-FFF2-40B4-BE49-F238E27FC236}">
                  <a16:creationId xmlns:a16="http://schemas.microsoft.com/office/drawing/2014/main" id="{104272CE-1E5C-453C-83B6-B68FB2A2B14F}"/>
                </a:ext>
              </a:extLst>
            </p:cNvPr>
            <p:cNvSpPr>
              <a:spLocks/>
            </p:cNvSpPr>
            <p:nvPr/>
          </p:nvSpPr>
          <p:spPr bwMode="auto">
            <a:xfrm rot="16200000">
              <a:off x="11843618" y="5014918"/>
              <a:ext cx="140901" cy="102819"/>
            </a:xfrm>
            <a:custGeom>
              <a:avLst/>
              <a:gdLst>
                <a:gd name="T0" fmla="*/ 28 w 43"/>
                <a:gd name="T1" fmla="*/ 0 h 34"/>
                <a:gd name="T2" fmla="*/ 41 w 43"/>
                <a:gd name="T3" fmla="*/ 21 h 34"/>
                <a:gd name="T4" fmla="*/ 28 w 43"/>
                <a:gd name="T5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" h="34">
                  <a:moveTo>
                    <a:pt x="28" y="0"/>
                  </a:moveTo>
                  <a:cubicBezTo>
                    <a:pt x="35" y="1"/>
                    <a:pt x="43" y="11"/>
                    <a:pt x="41" y="21"/>
                  </a:cubicBezTo>
                  <a:cubicBezTo>
                    <a:pt x="23" y="34"/>
                    <a:pt x="0" y="7"/>
                    <a:pt x="2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 dirty="0"/>
            </a:p>
          </p:txBody>
        </p:sp>
        <p:sp>
          <p:nvSpPr>
            <p:cNvPr id="72" name="Freeform 93">
              <a:extLst>
                <a:ext uri="{FF2B5EF4-FFF2-40B4-BE49-F238E27FC236}">
                  <a16:creationId xmlns:a16="http://schemas.microsoft.com/office/drawing/2014/main" id="{55D10D88-9546-400C-A74F-6E3F4CF59900}"/>
                </a:ext>
              </a:extLst>
            </p:cNvPr>
            <p:cNvSpPr>
              <a:spLocks/>
            </p:cNvSpPr>
            <p:nvPr/>
          </p:nvSpPr>
          <p:spPr bwMode="auto">
            <a:xfrm rot="16200000">
              <a:off x="11838432" y="4222102"/>
              <a:ext cx="127608" cy="79154"/>
            </a:xfrm>
            <a:custGeom>
              <a:avLst/>
              <a:gdLst>
                <a:gd name="T0" fmla="*/ 23 w 39"/>
                <a:gd name="T1" fmla="*/ 0 h 26"/>
                <a:gd name="T2" fmla="*/ 19 w 39"/>
                <a:gd name="T3" fmla="*/ 26 h 26"/>
                <a:gd name="T4" fmla="*/ 23 w 39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6">
                  <a:moveTo>
                    <a:pt x="23" y="0"/>
                  </a:moveTo>
                  <a:cubicBezTo>
                    <a:pt x="39" y="4"/>
                    <a:pt x="34" y="25"/>
                    <a:pt x="19" y="26"/>
                  </a:cubicBezTo>
                  <a:cubicBezTo>
                    <a:pt x="0" y="20"/>
                    <a:pt x="7" y="4"/>
                    <a:pt x="2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 dirty="0"/>
            </a:p>
          </p:txBody>
        </p:sp>
        <p:sp>
          <p:nvSpPr>
            <p:cNvPr id="73" name="Freeform 94">
              <a:extLst>
                <a:ext uri="{FF2B5EF4-FFF2-40B4-BE49-F238E27FC236}">
                  <a16:creationId xmlns:a16="http://schemas.microsoft.com/office/drawing/2014/main" id="{55E335CC-D34F-4DEE-8A0A-9E01C78884EB}"/>
                </a:ext>
              </a:extLst>
            </p:cNvPr>
            <p:cNvSpPr>
              <a:spLocks/>
            </p:cNvSpPr>
            <p:nvPr/>
          </p:nvSpPr>
          <p:spPr bwMode="auto">
            <a:xfrm rot="16200000">
              <a:off x="11872692" y="2116258"/>
              <a:ext cx="138242" cy="102819"/>
            </a:xfrm>
            <a:custGeom>
              <a:avLst/>
              <a:gdLst>
                <a:gd name="T0" fmla="*/ 29 w 42"/>
                <a:gd name="T1" fmla="*/ 1 h 34"/>
                <a:gd name="T2" fmla="*/ 40 w 42"/>
                <a:gd name="T3" fmla="*/ 20 h 34"/>
                <a:gd name="T4" fmla="*/ 29 w 42"/>
                <a:gd name="T5" fmla="*/ 1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34">
                  <a:moveTo>
                    <a:pt x="29" y="1"/>
                  </a:moveTo>
                  <a:cubicBezTo>
                    <a:pt x="38" y="0"/>
                    <a:pt x="42" y="12"/>
                    <a:pt x="40" y="20"/>
                  </a:cubicBezTo>
                  <a:cubicBezTo>
                    <a:pt x="22" y="34"/>
                    <a:pt x="0" y="9"/>
                    <a:pt x="2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 dirty="0"/>
            </a:p>
          </p:txBody>
        </p:sp>
        <p:sp>
          <p:nvSpPr>
            <p:cNvPr id="74" name="Freeform 95">
              <a:extLst>
                <a:ext uri="{FF2B5EF4-FFF2-40B4-BE49-F238E27FC236}">
                  <a16:creationId xmlns:a16="http://schemas.microsoft.com/office/drawing/2014/main" id="{C1E4C21E-40FD-4FA8-BEE9-05A68374F12C}"/>
                </a:ext>
              </a:extLst>
            </p:cNvPr>
            <p:cNvSpPr>
              <a:spLocks/>
            </p:cNvSpPr>
            <p:nvPr/>
          </p:nvSpPr>
          <p:spPr bwMode="auto">
            <a:xfrm rot="16200000">
              <a:off x="11867378" y="4487357"/>
              <a:ext cx="117860" cy="81603"/>
            </a:xfrm>
            <a:custGeom>
              <a:avLst/>
              <a:gdLst>
                <a:gd name="T0" fmla="*/ 19 w 36"/>
                <a:gd name="T1" fmla="*/ 1 h 27"/>
                <a:gd name="T2" fmla="*/ 21 w 36"/>
                <a:gd name="T3" fmla="*/ 27 h 27"/>
                <a:gd name="T4" fmla="*/ 19 w 36"/>
                <a:gd name="T5" fmla="*/ 1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6" h="27">
                  <a:moveTo>
                    <a:pt x="19" y="1"/>
                  </a:moveTo>
                  <a:cubicBezTo>
                    <a:pt x="31" y="2"/>
                    <a:pt x="36" y="24"/>
                    <a:pt x="21" y="27"/>
                  </a:cubicBezTo>
                  <a:cubicBezTo>
                    <a:pt x="1" y="27"/>
                    <a:pt x="0" y="0"/>
                    <a:pt x="1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 dirty="0"/>
            </a:p>
          </p:txBody>
        </p:sp>
        <p:sp>
          <p:nvSpPr>
            <p:cNvPr id="75" name="Freeform 96">
              <a:extLst>
                <a:ext uri="{FF2B5EF4-FFF2-40B4-BE49-F238E27FC236}">
                  <a16:creationId xmlns:a16="http://schemas.microsoft.com/office/drawing/2014/main" id="{ED0184B0-95A7-46BA-9F96-4C82BB22EE96}"/>
                </a:ext>
              </a:extLst>
            </p:cNvPr>
            <p:cNvSpPr>
              <a:spLocks/>
            </p:cNvSpPr>
            <p:nvPr/>
          </p:nvSpPr>
          <p:spPr bwMode="auto">
            <a:xfrm rot="16200000">
              <a:off x="11880093" y="3902573"/>
              <a:ext cx="147104" cy="108531"/>
            </a:xfrm>
            <a:custGeom>
              <a:avLst/>
              <a:gdLst>
                <a:gd name="T0" fmla="*/ 28 w 45"/>
                <a:gd name="T1" fmla="*/ 0 h 36"/>
                <a:gd name="T2" fmla="*/ 41 w 45"/>
                <a:gd name="T3" fmla="*/ 20 h 36"/>
                <a:gd name="T4" fmla="*/ 28 w 45"/>
                <a:gd name="T5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5" h="36">
                  <a:moveTo>
                    <a:pt x="28" y="0"/>
                  </a:moveTo>
                  <a:cubicBezTo>
                    <a:pt x="32" y="0"/>
                    <a:pt x="45" y="13"/>
                    <a:pt x="41" y="20"/>
                  </a:cubicBezTo>
                  <a:cubicBezTo>
                    <a:pt x="24" y="36"/>
                    <a:pt x="0" y="7"/>
                    <a:pt x="2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 dirty="0"/>
            </a:p>
          </p:txBody>
        </p:sp>
        <p:sp>
          <p:nvSpPr>
            <p:cNvPr id="76" name="Freeform 97">
              <a:extLst>
                <a:ext uri="{FF2B5EF4-FFF2-40B4-BE49-F238E27FC236}">
                  <a16:creationId xmlns:a16="http://schemas.microsoft.com/office/drawing/2014/main" id="{B059191B-997F-460D-8D4F-76E28A96FFD0}"/>
                </a:ext>
              </a:extLst>
            </p:cNvPr>
            <p:cNvSpPr>
              <a:spLocks/>
            </p:cNvSpPr>
            <p:nvPr/>
          </p:nvSpPr>
          <p:spPr bwMode="auto">
            <a:xfrm rot="16200000">
              <a:off x="11867359" y="2680665"/>
              <a:ext cx="190526" cy="121588"/>
            </a:xfrm>
            <a:custGeom>
              <a:avLst/>
              <a:gdLst>
                <a:gd name="T0" fmla="*/ 42 w 58"/>
                <a:gd name="T1" fmla="*/ 0 h 40"/>
                <a:gd name="T2" fmla="*/ 53 w 58"/>
                <a:gd name="T3" fmla="*/ 17 h 40"/>
                <a:gd name="T4" fmla="*/ 42 w 58"/>
                <a:gd name="T5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8" h="40">
                  <a:moveTo>
                    <a:pt x="42" y="0"/>
                  </a:moveTo>
                  <a:cubicBezTo>
                    <a:pt x="52" y="0"/>
                    <a:pt x="50" y="9"/>
                    <a:pt x="53" y="17"/>
                  </a:cubicBezTo>
                  <a:cubicBezTo>
                    <a:pt x="58" y="40"/>
                    <a:pt x="0" y="6"/>
                    <a:pt x="4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 dirty="0"/>
            </a:p>
          </p:txBody>
        </p:sp>
        <p:sp>
          <p:nvSpPr>
            <p:cNvPr id="77" name="Freeform 98">
              <a:extLst>
                <a:ext uri="{FF2B5EF4-FFF2-40B4-BE49-F238E27FC236}">
                  <a16:creationId xmlns:a16="http://schemas.microsoft.com/office/drawing/2014/main" id="{30807E6B-1F4F-4780-9CE0-8C43F0C19258}"/>
                </a:ext>
              </a:extLst>
            </p:cNvPr>
            <p:cNvSpPr>
              <a:spLocks/>
            </p:cNvSpPr>
            <p:nvPr/>
          </p:nvSpPr>
          <p:spPr bwMode="auto">
            <a:xfrm rot="16200000">
              <a:off x="11867410" y="3241558"/>
              <a:ext cx="147990" cy="79154"/>
            </a:xfrm>
            <a:custGeom>
              <a:avLst/>
              <a:gdLst>
                <a:gd name="T0" fmla="*/ 23 w 45"/>
                <a:gd name="T1" fmla="*/ 0 h 26"/>
                <a:gd name="T2" fmla="*/ 30 w 45"/>
                <a:gd name="T3" fmla="*/ 26 h 26"/>
                <a:gd name="T4" fmla="*/ 23 w 45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5" h="26">
                  <a:moveTo>
                    <a:pt x="23" y="0"/>
                  </a:moveTo>
                  <a:cubicBezTo>
                    <a:pt x="33" y="2"/>
                    <a:pt x="45" y="21"/>
                    <a:pt x="30" y="26"/>
                  </a:cubicBezTo>
                  <a:cubicBezTo>
                    <a:pt x="10" y="24"/>
                    <a:pt x="0" y="8"/>
                    <a:pt x="2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 dirty="0"/>
            </a:p>
          </p:txBody>
        </p:sp>
        <p:sp>
          <p:nvSpPr>
            <p:cNvPr id="78" name="Freeform 99">
              <a:extLst>
                <a:ext uri="{FF2B5EF4-FFF2-40B4-BE49-F238E27FC236}">
                  <a16:creationId xmlns:a16="http://schemas.microsoft.com/office/drawing/2014/main" id="{352F9236-81D0-479E-81C9-BA5B8639FE2A}"/>
                </a:ext>
              </a:extLst>
            </p:cNvPr>
            <p:cNvSpPr>
              <a:spLocks/>
            </p:cNvSpPr>
            <p:nvPr/>
          </p:nvSpPr>
          <p:spPr bwMode="auto">
            <a:xfrm rot="16200000">
              <a:off x="11851512" y="2915059"/>
              <a:ext cx="219770" cy="121588"/>
            </a:xfrm>
            <a:custGeom>
              <a:avLst/>
              <a:gdLst>
                <a:gd name="T0" fmla="*/ 36 w 67"/>
                <a:gd name="T1" fmla="*/ 0 h 40"/>
                <a:gd name="T2" fmla="*/ 44 w 67"/>
                <a:gd name="T3" fmla="*/ 2 h 40"/>
                <a:gd name="T4" fmla="*/ 31 w 67"/>
                <a:gd name="T5" fmla="*/ 2 h 40"/>
                <a:gd name="T6" fmla="*/ 36 w 67"/>
                <a:gd name="T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7" h="40">
                  <a:moveTo>
                    <a:pt x="36" y="0"/>
                  </a:moveTo>
                  <a:cubicBezTo>
                    <a:pt x="39" y="3"/>
                    <a:pt x="41" y="0"/>
                    <a:pt x="44" y="2"/>
                  </a:cubicBezTo>
                  <a:cubicBezTo>
                    <a:pt x="67" y="40"/>
                    <a:pt x="0" y="25"/>
                    <a:pt x="31" y="2"/>
                  </a:cubicBezTo>
                  <a:cubicBezTo>
                    <a:pt x="24" y="11"/>
                    <a:pt x="31" y="5"/>
                    <a:pt x="3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 dirty="0"/>
            </a:p>
          </p:txBody>
        </p:sp>
        <p:sp>
          <p:nvSpPr>
            <p:cNvPr id="79" name="Freeform 100">
              <a:extLst>
                <a:ext uri="{FF2B5EF4-FFF2-40B4-BE49-F238E27FC236}">
                  <a16:creationId xmlns:a16="http://schemas.microsoft.com/office/drawing/2014/main" id="{228F62FF-0CDF-4400-8503-1FF89045D623}"/>
                </a:ext>
              </a:extLst>
            </p:cNvPr>
            <p:cNvSpPr>
              <a:spLocks/>
            </p:cNvSpPr>
            <p:nvPr/>
          </p:nvSpPr>
          <p:spPr bwMode="auto">
            <a:xfrm rot="16200000">
              <a:off x="11884501" y="3598428"/>
              <a:ext cx="128495" cy="93843"/>
            </a:xfrm>
            <a:custGeom>
              <a:avLst/>
              <a:gdLst>
                <a:gd name="T0" fmla="*/ 28 w 39"/>
                <a:gd name="T1" fmla="*/ 1 h 31"/>
                <a:gd name="T2" fmla="*/ 39 w 39"/>
                <a:gd name="T3" fmla="*/ 21 h 31"/>
                <a:gd name="T4" fmla="*/ 28 w 39"/>
                <a:gd name="T5" fmla="*/ 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31">
                  <a:moveTo>
                    <a:pt x="28" y="1"/>
                  </a:moveTo>
                  <a:cubicBezTo>
                    <a:pt x="38" y="0"/>
                    <a:pt x="38" y="12"/>
                    <a:pt x="39" y="21"/>
                  </a:cubicBezTo>
                  <a:cubicBezTo>
                    <a:pt x="18" y="31"/>
                    <a:pt x="0" y="12"/>
                    <a:pt x="2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 dirty="0"/>
            </a:p>
          </p:txBody>
        </p:sp>
        <p:sp>
          <p:nvSpPr>
            <p:cNvPr id="80" name="Freeform 101">
              <a:extLst>
                <a:ext uri="{FF2B5EF4-FFF2-40B4-BE49-F238E27FC236}">
                  <a16:creationId xmlns:a16="http://schemas.microsoft.com/office/drawing/2014/main" id="{65D83649-C985-428C-8237-D84AB553446A}"/>
                </a:ext>
              </a:extLst>
            </p:cNvPr>
            <p:cNvSpPr>
              <a:spLocks/>
            </p:cNvSpPr>
            <p:nvPr/>
          </p:nvSpPr>
          <p:spPr bwMode="auto">
            <a:xfrm rot="16200000">
              <a:off x="11880037" y="2402462"/>
              <a:ext cx="138242" cy="81603"/>
            </a:xfrm>
            <a:custGeom>
              <a:avLst/>
              <a:gdLst>
                <a:gd name="T0" fmla="*/ 22 w 42"/>
                <a:gd name="T1" fmla="*/ 0 h 27"/>
                <a:gd name="T2" fmla="*/ 14 w 42"/>
                <a:gd name="T3" fmla="*/ 25 h 27"/>
                <a:gd name="T4" fmla="*/ 22 w 42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27">
                  <a:moveTo>
                    <a:pt x="22" y="0"/>
                  </a:moveTo>
                  <a:cubicBezTo>
                    <a:pt x="42" y="7"/>
                    <a:pt x="28" y="27"/>
                    <a:pt x="14" y="25"/>
                  </a:cubicBezTo>
                  <a:cubicBezTo>
                    <a:pt x="0" y="18"/>
                    <a:pt x="9" y="2"/>
                    <a:pt x="2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 dirty="0"/>
            </a:p>
          </p:txBody>
        </p:sp>
        <p:sp>
          <p:nvSpPr>
            <p:cNvPr id="81" name="Freeform 102">
              <a:extLst>
                <a:ext uri="{FF2B5EF4-FFF2-40B4-BE49-F238E27FC236}">
                  <a16:creationId xmlns:a16="http://schemas.microsoft.com/office/drawing/2014/main" id="{36B9BD6C-57EB-437C-B02D-C1FA39F7E52D}"/>
                </a:ext>
              </a:extLst>
            </p:cNvPr>
            <p:cNvSpPr>
              <a:spLocks/>
            </p:cNvSpPr>
            <p:nvPr/>
          </p:nvSpPr>
          <p:spPr bwMode="auto">
            <a:xfrm rot="16200000">
              <a:off x="11900694" y="1824126"/>
              <a:ext cx="121406" cy="99554"/>
            </a:xfrm>
            <a:custGeom>
              <a:avLst/>
              <a:gdLst>
                <a:gd name="T0" fmla="*/ 21 w 37"/>
                <a:gd name="T1" fmla="*/ 0 h 33"/>
                <a:gd name="T2" fmla="*/ 19 w 37"/>
                <a:gd name="T3" fmla="*/ 23 h 33"/>
                <a:gd name="T4" fmla="*/ 21 w 37"/>
                <a:gd name="T5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33">
                  <a:moveTo>
                    <a:pt x="21" y="0"/>
                  </a:moveTo>
                  <a:cubicBezTo>
                    <a:pt x="37" y="0"/>
                    <a:pt x="29" y="33"/>
                    <a:pt x="19" y="23"/>
                  </a:cubicBezTo>
                  <a:cubicBezTo>
                    <a:pt x="0" y="30"/>
                    <a:pt x="3" y="0"/>
                    <a:pt x="2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 dirty="0"/>
            </a:p>
          </p:txBody>
        </p:sp>
        <p:sp>
          <p:nvSpPr>
            <p:cNvPr id="82" name="Freeform 103">
              <a:extLst>
                <a:ext uri="{FF2B5EF4-FFF2-40B4-BE49-F238E27FC236}">
                  <a16:creationId xmlns:a16="http://schemas.microsoft.com/office/drawing/2014/main" id="{A35D6B53-869E-45B0-AC2C-9506E3AD81AA}"/>
                </a:ext>
              </a:extLst>
            </p:cNvPr>
            <p:cNvSpPr>
              <a:spLocks/>
            </p:cNvSpPr>
            <p:nvPr/>
          </p:nvSpPr>
          <p:spPr bwMode="auto">
            <a:xfrm rot="16200000">
              <a:off x="11898291" y="1550439"/>
              <a:ext cx="140901" cy="102819"/>
            </a:xfrm>
            <a:custGeom>
              <a:avLst/>
              <a:gdLst>
                <a:gd name="T0" fmla="*/ 28 w 43"/>
                <a:gd name="T1" fmla="*/ 0 h 34"/>
                <a:gd name="T2" fmla="*/ 41 w 43"/>
                <a:gd name="T3" fmla="*/ 21 h 34"/>
                <a:gd name="T4" fmla="*/ 28 w 43"/>
                <a:gd name="T5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" h="34">
                  <a:moveTo>
                    <a:pt x="28" y="0"/>
                  </a:moveTo>
                  <a:cubicBezTo>
                    <a:pt x="35" y="1"/>
                    <a:pt x="43" y="11"/>
                    <a:pt x="41" y="21"/>
                  </a:cubicBezTo>
                  <a:cubicBezTo>
                    <a:pt x="23" y="34"/>
                    <a:pt x="0" y="7"/>
                    <a:pt x="2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 dirty="0"/>
            </a:p>
          </p:txBody>
        </p:sp>
        <p:sp>
          <p:nvSpPr>
            <p:cNvPr id="83" name="Freeform 104">
              <a:extLst>
                <a:ext uri="{FF2B5EF4-FFF2-40B4-BE49-F238E27FC236}">
                  <a16:creationId xmlns:a16="http://schemas.microsoft.com/office/drawing/2014/main" id="{8619CBCD-ED81-405B-A622-3933C149C831}"/>
                </a:ext>
              </a:extLst>
            </p:cNvPr>
            <p:cNvSpPr>
              <a:spLocks/>
            </p:cNvSpPr>
            <p:nvPr/>
          </p:nvSpPr>
          <p:spPr bwMode="auto">
            <a:xfrm rot="16200000">
              <a:off x="11916643" y="5116633"/>
              <a:ext cx="7089" cy="5712"/>
            </a:xfrm>
            <a:custGeom>
              <a:avLst/>
              <a:gdLst>
                <a:gd name="T0" fmla="*/ 0 w 2"/>
                <a:gd name="T1" fmla="*/ 0 h 2"/>
                <a:gd name="T2" fmla="*/ 1 w 2"/>
                <a:gd name="T3" fmla="*/ 2 h 2"/>
                <a:gd name="T4" fmla="*/ 0 w 2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0" y="0"/>
                  </a:moveTo>
                  <a:cubicBezTo>
                    <a:pt x="1" y="0"/>
                    <a:pt x="2" y="1"/>
                    <a:pt x="1" y="2"/>
                  </a:cubicBezTo>
                  <a:cubicBezTo>
                    <a:pt x="0" y="2"/>
                    <a:pt x="0" y="1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 dirty="0"/>
            </a:p>
          </p:txBody>
        </p:sp>
        <p:sp>
          <p:nvSpPr>
            <p:cNvPr id="84" name="Freeform 113">
              <a:extLst>
                <a:ext uri="{FF2B5EF4-FFF2-40B4-BE49-F238E27FC236}">
                  <a16:creationId xmlns:a16="http://schemas.microsoft.com/office/drawing/2014/main" id="{71E64CCC-EF55-487E-ADBA-D2ABDF6CA310}"/>
                </a:ext>
              </a:extLst>
            </p:cNvPr>
            <p:cNvSpPr>
              <a:spLocks/>
            </p:cNvSpPr>
            <p:nvPr/>
          </p:nvSpPr>
          <p:spPr bwMode="auto">
            <a:xfrm rot="16200000">
              <a:off x="11962643" y="2725450"/>
              <a:ext cx="9748" cy="8977"/>
            </a:xfrm>
            <a:custGeom>
              <a:avLst/>
              <a:gdLst>
                <a:gd name="T0" fmla="*/ 1 w 3"/>
                <a:gd name="T1" fmla="*/ 0 h 3"/>
                <a:gd name="T2" fmla="*/ 3 w 3"/>
                <a:gd name="T3" fmla="*/ 1 h 3"/>
                <a:gd name="T4" fmla="*/ 1 w 3"/>
                <a:gd name="T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3">
                  <a:moveTo>
                    <a:pt x="1" y="0"/>
                  </a:moveTo>
                  <a:cubicBezTo>
                    <a:pt x="1" y="0"/>
                    <a:pt x="2" y="1"/>
                    <a:pt x="3" y="1"/>
                  </a:cubicBezTo>
                  <a:cubicBezTo>
                    <a:pt x="2" y="3"/>
                    <a:pt x="0" y="1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 dirty="0"/>
            </a:p>
          </p:txBody>
        </p:sp>
        <p:sp>
          <p:nvSpPr>
            <p:cNvPr id="85" name="Freeform 114">
              <a:extLst>
                <a:ext uri="{FF2B5EF4-FFF2-40B4-BE49-F238E27FC236}">
                  <a16:creationId xmlns:a16="http://schemas.microsoft.com/office/drawing/2014/main" id="{1A8DBD4A-D494-4B15-BE34-4072A8D05F19}"/>
                </a:ext>
              </a:extLst>
            </p:cNvPr>
            <p:cNvSpPr>
              <a:spLocks/>
            </p:cNvSpPr>
            <p:nvPr/>
          </p:nvSpPr>
          <p:spPr bwMode="auto">
            <a:xfrm rot="16200000">
              <a:off x="11962783" y="3962400"/>
              <a:ext cx="6204" cy="5712"/>
            </a:xfrm>
            <a:custGeom>
              <a:avLst/>
              <a:gdLst>
                <a:gd name="T0" fmla="*/ 0 w 2"/>
                <a:gd name="T1" fmla="*/ 0 h 2"/>
                <a:gd name="T2" fmla="*/ 1 w 2"/>
                <a:gd name="T3" fmla="*/ 2 h 2"/>
                <a:gd name="T4" fmla="*/ 0 w 2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0" y="0"/>
                  </a:moveTo>
                  <a:cubicBezTo>
                    <a:pt x="1" y="1"/>
                    <a:pt x="2" y="2"/>
                    <a:pt x="1" y="2"/>
                  </a:cubicBezTo>
                  <a:cubicBezTo>
                    <a:pt x="0" y="2"/>
                    <a:pt x="0" y="1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 dirty="0"/>
            </a:p>
          </p:txBody>
        </p:sp>
        <p:sp>
          <p:nvSpPr>
            <p:cNvPr id="86" name="Freeform 115">
              <a:extLst>
                <a:ext uri="{FF2B5EF4-FFF2-40B4-BE49-F238E27FC236}">
                  <a16:creationId xmlns:a16="http://schemas.microsoft.com/office/drawing/2014/main" id="{E2C0B363-C273-4882-99C3-AE45D699563A}"/>
                </a:ext>
              </a:extLst>
            </p:cNvPr>
            <p:cNvSpPr>
              <a:spLocks/>
            </p:cNvSpPr>
            <p:nvPr/>
          </p:nvSpPr>
          <p:spPr bwMode="auto">
            <a:xfrm rot="16200000">
              <a:off x="11968496" y="3299546"/>
              <a:ext cx="6204" cy="5712"/>
            </a:xfrm>
            <a:custGeom>
              <a:avLst/>
              <a:gdLst>
                <a:gd name="T0" fmla="*/ 0 w 2"/>
                <a:gd name="T1" fmla="*/ 0 h 2"/>
                <a:gd name="T2" fmla="*/ 1 w 2"/>
                <a:gd name="T3" fmla="*/ 2 h 2"/>
                <a:gd name="T4" fmla="*/ 0 w 2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0" y="0"/>
                  </a:moveTo>
                  <a:cubicBezTo>
                    <a:pt x="1" y="0"/>
                    <a:pt x="2" y="1"/>
                    <a:pt x="1" y="2"/>
                  </a:cubicBezTo>
                  <a:cubicBezTo>
                    <a:pt x="0" y="2"/>
                    <a:pt x="0" y="1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 dirty="0"/>
            </a:p>
          </p:txBody>
        </p:sp>
        <p:sp>
          <p:nvSpPr>
            <p:cNvPr id="87" name="Freeform 117">
              <a:extLst>
                <a:ext uri="{FF2B5EF4-FFF2-40B4-BE49-F238E27FC236}">
                  <a16:creationId xmlns:a16="http://schemas.microsoft.com/office/drawing/2014/main" id="{95FFDB61-AA93-4636-A837-AEC981E6C3F7}"/>
                </a:ext>
              </a:extLst>
            </p:cNvPr>
            <p:cNvSpPr>
              <a:spLocks/>
            </p:cNvSpPr>
            <p:nvPr/>
          </p:nvSpPr>
          <p:spPr bwMode="auto">
            <a:xfrm rot="16200000">
              <a:off x="11980294" y="1603867"/>
              <a:ext cx="7089" cy="5712"/>
            </a:xfrm>
            <a:custGeom>
              <a:avLst/>
              <a:gdLst>
                <a:gd name="T0" fmla="*/ 0 w 2"/>
                <a:gd name="T1" fmla="*/ 0 h 2"/>
                <a:gd name="T2" fmla="*/ 1 w 2"/>
                <a:gd name="T3" fmla="*/ 2 h 2"/>
                <a:gd name="T4" fmla="*/ 0 w 2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0" y="0"/>
                  </a:moveTo>
                  <a:cubicBezTo>
                    <a:pt x="1" y="1"/>
                    <a:pt x="2" y="1"/>
                    <a:pt x="1" y="2"/>
                  </a:cubicBezTo>
                  <a:cubicBezTo>
                    <a:pt x="0" y="2"/>
                    <a:pt x="0" y="1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 dirty="0"/>
            </a:p>
          </p:txBody>
        </p:sp>
        <p:sp>
          <p:nvSpPr>
            <p:cNvPr id="88" name="Freeform 118">
              <a:extLst>
                <a:ext uri="{FF2B5EF4-FFF2-40B4-BE49-F238E27FC236}">
                  <a16:creationId xmlns:a16="http://schemas.microsoft.com/office/drawing/2014/main" id="{3E309233-7E8B-4BD8-8FF7-0E4938CB39C0}"/>
                </a:ext>
              </a:extLst>
            </p:cNvPr>
            <p:cNvSpPr>
              <a:spLocks/>
            </p:cNvSpPr>
            <p:nvPr/>
          </p:nvSpPr>
          <p:spPr bwMode="auto">
            <a:xfrm rot="16200000">
              <a:off x="11899900" y="906357"/>
              <a:ext cx="131153" cy="96290"/>
            </a:xfrm>
            <a:custGeom>
              <a:avLst/>
              <a:gdLst>
                <a:gd name="T0" fmla="*/ 22 w 40"/>
                <a:gd name="T1" fmla="*/ 0 h 32"/>
                <a:gd name="T2" fmla="*/ 16 w 40"/>
                <a:gd name="T3" fmla="*/ 25 h 32"/>
                <a:gd name="T4" fmla="*/ 22 w 40"/>
                <a:gd name="T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32">
                  <a:moveTo>
                    <a:pt x="22" y="0"/>
                  </a:moveTo>
                  <a:cubicBezTo>
                    <a:pt x="40" y="3"/>
                    <a:pt x="40" y="32"/>
                    <a:pt x="16" y="25"/>
                  </a:cubicBezTo>
                  <a:cubicBezTo>
                    <a:pt x="0" y="7"/>
                    <a:pt x="14" y="4"/>
                    <a:pt x="2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 dirty="0"/>
            </a:p>
          </p:txBody>
        </p:sp>
        <p:sp>
          <p:nvSpPr>
            <p:cNvPr id="89" name="Freeform 119">
              <a:extLst>
                <a:ext uri="{FF2B5EF4-FFF2-40B4-BE49-F238E27FC236}">
                  <a16:creationId xmlns:a16="http://schemas.microsoft.com/office/drawing/2014/main" id="{82BB5FCB-8AB4-482B-8226-F16D20BF5AE2}"/>
                </a:ext>
              </a:extLst>
            </p:cNvPr>
            <p:cNvSpPr>
              <a:spLocks/>
            </p:cNvSpPr>
            <p:nvPr/>
          </p:nvSpPr>
          <p:spPr bwMode="auto">
            <a:xfrm rot="16200000">
              <a:off x="11898177" y="1175595"/>
              <a:ext cx="127608" cy="150965"/>
            </a:xfrm>
            <a:custGeom>
              <a:avLst/>
              <a:gdLst>
                <a:gd name="T0" fmla="*/ 13 w 39"/>
                <a:gd name="T1" fmla="*/ 6 h 50"/>
                <a:gd name="T2" fmla="*/ 0 w 39"/>
                <a:gd name="T3" fmla="*/ 23 h 50"/>
                <a:gd name="T4" fmla="*/ 13 w 39"/>
                <a:gd name="T5" fmla="*/ 6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50">
                  <a:moveTo>
                    <a:pt x="13" y="6"/>
                  </a:moveTo>
                  <a:cubicBezTo>
                    <a:pt x="39" y="10"/>
                    <a:pt x="16" y="50"/>
                    <a:pt x="0" y="23"/>
                  </a:cubicBezTo>
                  <a:cubicBezTo>
                    <a:pt x="1" y="0"/>
                    <a:pt x="5" y="14"/>
                    <a:pt x="13" y="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 dirty="0"/>
            </a:p>
          </p:txBody>
        </p:sp>
        <p:sp>
          <p:nvSpPr>
            <p:cNvPr id="90" name="Freeform 120">
              <a:extLst>
                <a:ext uri="{FF2B5EF4-FFF2-40B4-BE49-F238E27FC236}">
                  <a16:creationId xmlns:a16="http://schemas.microsoft.com/office/drawing/2014/main" id="{B7C4FC57-1449-4847-92A1-BDE30A4E6C0A}"/>
                </a:ext>
              </a:extLst>
            </p:cNvPr>
            <p:cNvSpPr>
              <a:spLocks/>
            </p:cNvSpPr>
            <p:nvPr/>
          </p:nvSpPr>
          <p:spPr bwMode="auto">
            <a:xfrm rot="16200000">
              <a:off x="11321828" y="388053"/>
              <a:ext cx="121406" cy="66913"/>
            </a:xfrm>
            <a:custGeom>
              <a:avLst/>
              <a:gdLst>
                <a:gd name="T0" fmla="*/ 19 w 37"/>
                <a:gd name="T1" fmla="*/ 0 h 22"/>
                <a:gd name="T2" fmla="*/ 20 w 37"/>
                <a:gd name="T3" fmla="*/ 22 h 22"/>
                <a:gd name="T4" fmla="*/ 19 w 37"/>
                <a:gd name="T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22">
                  <a:moveTo>
                    <a:pt x="19" y="0"/>
                  </a:moveTo>
                  <a:cubicBezTo>
                    <a:pt x="35" y="2"/>
                    <a:pt x="37" y="21"/>
                    <a:pt x="20" y="22"/>
                  </a:cubicBezTo>
                  <a:cubicBezTo>
                    <a:pt x="7" y="18"/>
                    <a:pt x="0" y="6"/>
                    <a:pt x="1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 dirty="0"/>
            </a:p>
          </p:txBody>
        </p:sp>
        <p:sp>
          <p:nvSpPr>
            <p:cNvPr id="91" name="Freeform 121">
              <a:extLst>
                <a:ext uri="{FF2B5EF4-FFF2-40B4-BE49-F238E27FC236}">
                  <a16:creationId xmlns:a16="http://schemas.microsoft.com/office/drawing/2014/main" id="{C3695450-3172-4C97-8683-6E56BDFEAE40}"/>
                </a:ext>
              </a:extLst>
            </p:cNvPr>
            <p:cNvSpPr>
              <a:spLocks/>
            </p:cNvSpPr>
            <p:nvPr/>
          </p:nvSpPr>
          <p:spPr bwMode="auto">
            <a:xfrm rot="16200000">
              <a:off x="11318379" y="120129"/>
              <a:ext cx="133812" cy="84866"/>
            </a:xfrm>
            <a:custGeom>
              <a:avLst/>
              <a:gdLst>
                <a:gd name="T0" fmla="*/ 26 w 41"/>
                <a:gd name="T1" fmla="*/ 0 h 28"/>
                <a:gd name="T2" fmla="*/ 38 w 41"/>
                <a:gd name="T3" fmla="*/ 19 h 28"/>
                <a:gd name="T4" fmla="*/ 26 w 41"/>
                <a:gd name="T5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28">
                  <a:moveTo>
                    <a:pt x="26" y="0"/>
                  </a:moveTo>
                  <a:cubicBezTo>
                    <a:pt x="33" y="0"/>
                    <a:pt x="41" y="10"/>
                    <a:pt x="38" y="19"/>
                  </a:cubicBezTo>
                  <a:cubicBezTo>
                    <a:pt x="16" y="28"/>
                    <a:pt x="0" y="10"/>
                    <a:pt x="2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 dirty="0"/>
            </a:p>
          </p:txBody>
        </p:sp>
        <p:sp>
          <p:nvSpPr>
            <p:cNvPr id="92" name="Freeform 100">
              <a:extLst>
                <a:ext uri="{FF2B5EF4-FFF2-40B4-BE49-F238E27FC236}">
                  <a16:creationId xmlns:a16="http://schemas.microsoft.com/office/drawing/2014/main" id="{E458CE95-DB9D-49C0-BD4C-D88C6D1DE566}"/>
                </a:ext>
              </a:extLst>
            </p:cNvPr>
            <p:cNvSpPr>
              <a:spLocks/>
            </p:cNvSpPr>
            <p:nvPr/>
          </p:nvSpPr>
          <p:spPr bwMode="auto">
            <a:xfrm rot="16200000">
              <a:off x="11884500" y="46829"/>
              <a:ext cx="128495" cy="93843"/>
            </a:xfrm>
            <a:custGeom>
              <a:avLst/>
              <a:gdLst>
                <a:gd name="T0" fmla="*/ 28 w 39"/>
                <a:gd name="T1" fmla="*/ 1 h 31"/>
                <a:gd name="T2" fmla="*/ 39 w 39"/>
                <a:gd name="T3" fmla="*/ 21 h 31"/>
                <a:gd name="T4" fmla="*/ 28 w 39"/>
                <a:gd name="T5" fmla="*/ 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31">
                  <a:moveTo>
                    <a:pt x="28" y="1"/>
                  </a:moveTo>
                  <a:cubicBezTo>
                    <a:pt x="38" y="0"/>
                    <a:pt x="38" y="12"/>
                    <a:pt x="39" y="21"/>
                  </a:cubicBezTo>
                  <a:cubicBezTo>
                    <a:pt x="18" y="31"/>
                    <a:pt x="0" y="12"/>
                    <a:pt x="2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 dirty="0"/>
            </a:p>
          </p:txBody>
        </p:sp>
      </p:grpSp>
      <p:sp>
        <p:nvSpPr>
          <p:cNvPr id="94" name="Picture Placeholder 93">
            <a:extLst>
              <a:ext uri="{FF2B5EF4-FFF2-40B4-BE49-F238E27FC236}">
                <a16:creationId xmlns:a16="http://schemas.microsoft.com/office/drawing/2014/main" id="{ECAACE1F-A90B-4F9B-ABAB-9DEC39D120B0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87374" y="694944"/>
            <a:ext cx="10213848" cy="5705856"/>
          </a:xfrm>
          <a:solidFill>
            <a:schemeClr val="accent5">
              <a:lumMod val="60000"/>
              <a:lumOff val="40000"/>
            </a:schemeClr>
          </a:solidFill>
        </p:spPr>
        <p:txBody>
          <a:bodyPr rtlCol="0"/>
          <a:lstStyle/>
          <a:p>
            <a:pPr rtl="0"/>
            <a:r>
              <a:rPr lang="en-US" noProof="0"/>
              <a:t>Click icon to add picture</a:t>
            </a:r>
            <a:endParaRPr lang="en-GB" noProof="0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564AD5C0-4182-41E1-92DD-041CB574CD2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13816" y="4032504"/>
            <a:ext cx="4453128" cy="1737360"/>
          </a:xfrm>
        </p:spPr>
        <p:txBody>
          <a:bodyPr rtlCol="0"/>
          <a:lstStyle>
            <a:lvl1pPr>
              <a:defRPr sz="3200">
                <a:effectLst/>
              </a:defRPr>
            </a:lvl1pPr>
          </a:lstStyle>
          <a:p>
            <a:pPr rtl="0"/>
            <a:r>
              <a:rPr lang="en-GB" noProof="0" dirty="0"/>
              <a:t>Click to add title</a:t>
            </a:r>
          </a:p>
        </p:txBody>
      </p:sp>
      <p:sp>
        <p:nvSpPr>
          <p:cNvPr id="96" name="Subtitle 2">
            <a:extLst>
              <a:ext uri="{FF2B5EF4-FFF2-40B4-BE49-F238E27FC236}">
                <a16:creationId xmlns:a16="http://schemas.microsoft.com/office/drawing/2014/main" id="{7534A69E-6090-4226-86ED-8F487C9A04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17618" y="5678424"/>
            <a:ext cx="4453128" cy="557784"/>
          </a:xfrm>
        </p:spPr>
        <p:txBody>
          <a:bodyPr rtlCol="0" anchor="t" anchorCtr="0"/>
          <a:lstStyle>
            <a:lvl1pPr marL="0" indent="0">
              <a:buNone/>
              <a:defRPr/>
            </a:lvl1pPr>
          </a:lstStyle>
          <a:p>
            <a:pPr rtl="0"/>
            <a:r>
              <a:rPr lang="en-US" noProof="0"/>
              <a:t>Click to edit Master subtitle style</a:t>
            </a:r>
            <a:endParaRPr lang="en-GB" noProof="0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8127F04-7E7E-485C-8B30-6B89E5A69F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en-GB" noProof="0" dirty="0"/>
              <a:t>Sample footer text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C75B2FC-801A-44A4-96BF-26A9E8B2A1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GB" noProof="0" dirty="0"/>
              <a:t>20XX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0933C81-AA74-4BCE-AA9E-56E5791D07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4C8B8A27-DF03-4546-BA93-21C967D57E5C}" type="slidenum">
              <a:rPr lang="en-GB" noProof="0" smtClean="0"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14237868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8_Team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1CB818-E8D0-497B-9A7E-4F281D0DBC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n-US" noProof="0"/>
              <a:t>Click to edit Master title style</a:t>
            </a:r>
            <a:endParaRPr lang="en-GB" noProof="0"/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A3388C3A-3E39-45DC-804E-A1D0E983EAE4}"/>
              </a:ext>
            </a:extLst>
          </p:cNvPr>
          <p:cNvSpPr txBox="1">
            <a:spLocks/>
          </p:cNvSpPr>
          <p:nvPr userDrawn="1"/>
        </p:nvSpPr>
        <p:spPr>
          <a:xfrm rot="5400000">
            <a:off x="-1754871" y="2095832"/>
            <a:ext cx="4157472" cy="41608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05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rtl="0"/>
            <a:r>
              <a:rPr lang="en-GB" noProof="0"/>
              <a:t>Sample Footer Text</a:t>
            </a:r>
          </a:p>
        </p:txBody>
      </p:sp>
      <p:sp>
        <p:nvSpPr>
          <p:cNvPr id="128" name="Picture Placeholder 127">
            <a:extLst>
              <a:ext uri="{FF2B5EF4-FFF2-40B4-BE49-F238E27FC236}">
                <a16:creationId xmlns:a16="http://schemas.microsoft.com/office/drawing/2014/main" id="{0C1CE073-B528-4526-A8DF-C3C30D0678C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124712" y="1830324"/>
            <a:ext cx="2240280" cy="3063240"/>
          </a:xfrm>
          <a:custGeom>
            <a:avLst/>
            <a:gdLst>
              <a:gd name="connsiteX0" fmla="*/ 1328872 w 2240280"/>
              <a:gd name="connsiteY0" fmla="*/ 2923500 h 3063240"/>
              <a:gd name="connsiteX1" fmla="*/ 1332402 w 2240280"/>
              <a:gd name="connsiteY1" fmla="*/ 2929212 h 3063240"/>
              <a:gd name="connsiteX2" fmla="*/ 1328872 w 2240280"/>
              <a:gd name="connsiteY2" fmla="*/ 2923500 h 3063240"/>
              <a:gd name="connsiteX3" fmla="*/ 1625596 w 2240280"/>
              <a:gd name="connsiteY3" fmla="*/ 2912512 h 3063240"/>
              <a:gd name="connsiteX4" fmla="*/ 1632166 w 2240280"/>
              <a:gd name="connsiteY4" fmla="*/ 2991092 h 3063240"/>
              <a:gd name="connsiteX5" fmla="*/ 1625596 w 2240280"/>
              <a:gd name="connsiteY5" fmla="*/ 2912512 h 3063240"/>
              <a:gd name="connsiteX6" fmla="*/ 1165908 w 2240280"/>
              <a:gd name="connsiteY6" fmla="*/ 2910733 h 3063240"/>
              <a:gd name="connsiteX7" fmla="*/ 1120171 w 2240280"/>
              <a:gd name="connsiteY7" fmla="*/ 2980247 h 3063240"/>
              <a:gd name="connsiteX8" fmla="*/ 1165908 w 2240280"/>
              <a:gd name="connsiteY8" fmla="*/ 2910733 h 3063240"/>
              <a:gd name="connsiteX9" fmla="*/ 1962643 w 2240280"/>
              <a:gd name="connsiteY9" fmla="*/ 2902043 h 3063240"/>
              <a:gd name="connsiteX10" fmla="*/ 1969164 w 2240280"/>
              <a:gd name="connsiteY10" fmla="*/ 2980623 h 3063240"/>
              <a:gd name="connsiteX11" fmla="*/ 1962643 w 2240280"/>
              <a:gd name="connsiteY11" fmla="*/ 2902043 h 3063240"/>
              <a:gd name="connsiteX12" fmla="*/ 354980 w 2240280"/>
              <a:gd name="connsiteY12" fmla="*/ 2861776 h 3063240"/>
              <a:gd name="connsiteX13" fmla="*/ 341920 w 2240280"/>
              <a:gd name="connsiteY13" fmla="*/ 2937048 h 3063240"/>
              <a:gd name="connsiteX14" fmla="*/ 354980 w 2240280"/>
              <a:gd name="connsiteY14" fmla="*/ 2861776 h 3063240"/>
              <a:gd name="connsiteX15" fmla="*/ 619235 w 2240280"/>
              <a:gd name="connsiteY15" fmla="*/ 2849536 h 3063240"/>
              <a:gd name="connsiteX16" fmla="*/ 566964 w 2240280"/>
              <a:gd name="connsiteY16" fmla="*/ 2928340 h 3063240"/>
              <a:gd name="connsiteX17" fmla="*/ 619235 w 2240280"/>
              <a:gd name="connsiteY17" fmla="*/ 2849536 h 3063240"/>
              <a:gd name="connsiteX18" fmla="*/ 139196 w 2240280"/>
              <a:gd name="connsiteY18" fmla="*/ 2849290 h 3063240"/>
              <a:gd name="connsiteX19" fmla="*/ 168603 w 2240280"/>
              <a:gd name="connsiteY19" fmla="*/ 2909676 h 3063240"/>
              <a:gd name="connsiteX20" fmla="*/ 139196 w 2240280"/>
              <a:gd name="connsiteY20" fmla="*/ 2849290 h 3063240"/>
              <a:gd name="connsiteX21" fmla="*/ 1399746 w 2240280"/>
              <a:gd name="connsiteY21" fmla="*/ 2846269 h 3063240"/>
              <a:gd name="connsiteX22" fmla="*/ 1442165 w 2240280"/>
              <a:gd name="connsiteY22" fmla="*/ 2909775 h 3063240"/>
              <a:gd name="connsiteX23" fmla="*/ 1399746 w 2240280"/>
              <a:gd name="connsiteY23" fmla="*/ 2846269 h 3063240"/>
              <a:gd name="connsiteX24" fmla="*/ 910341 w 2240280"/>
              <a:gd name="connsiteY24" fmla="*/ 2831609 h 3063240"/>
              <a:gd name="connsiteX25" fmla="*/ 952760 w 2240280"/>
              <a:gd name="connsiteY25" fmla="*/ 2891626 h 3063240"/>
              <a:gd name="connsiteX26" fmla="*/ 910341 w 2240280"/>
              <a:gd name="connsiteY26" fmla="*/ 2831609 h 3063240"/>
              <a:gd name="connsiteX27" fmla="*/ 0 w 2240280"/>
              <a:gd name="connsiteY27" fmla="*/ 0 h 3063240"/>
              <a:gd name="connsiteX28" fmla="*/ 2240280 w 2240280"/>
              <a:gd name="connsiteY28" fmla="*/ 0 h 3063240"/>
              <a:gd name="connsiteX29" fmla="*/ 2240280 w 2240280"/>
              <a:gd name="connsiteY29" fmla="*/ 2878446 h 3063240"/>
              <a:gd name="connsiteX30" fmla="*/ 2228626 w 2240280"/>
              <a:gd name="connsiteY30" fmla="*/ 2883764 h 3063240"/>
              <a:gd name="connsiteX31" fmla="*/ 2228976 w 2240280"/>
              <a:gd name="connsiteY31" fmla="*/ 2939835 h 3063240"/>
              <a:gd name="connsiteX32" fmla="*/ 2240280 w 2240280"/>
              <a:gd name="connsiteY32" fmla="*/ 2944593 h 3063240"/>
              <a:gd name="connsiteX33" fmla="*/ 2240280 w 2240280"/>
              <a:gd name="connsiteY33" fmla="*/ 3063240 h 3063240"/>
              <a:gd name="connsiteX34" fmla="*/ 0 w 2240280"/>
              <a:gd name="connsiteY34" fmla="*/ 3063240 h 30632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2240280" h="3063240">
                <a:moveTo>
                  <a:pt x="1328872" y="2923500"/>
                </a:moveTo>
                <a:cubicBezTo>
                  <a:pt x="1328872" y="2926356"/>
                  <a:pt x="1328872" y="2929212"/>
                  <a:pt x="1332402" y="2929212"/>
                </a:cubicBezTo>
                <a:cubicBezTo>
                  <a:pt x="1335931" y="2926356"/>
                  <a:pt x="1332402" y="2923500"/>
                  <a:pt x="1328872" y="2923500"/>
                </a:cubicBezTo>
                <a:close/>
                <a:moveTo>
                  <a:pt x="1625596" y="2912512"/>
                </a:moveTo>
                <a:cubicBezTo>
                  <a:pt x="1563187" y="2909489"/>
                  <a:pt x="1566472" y="2988070"/>
                  <a:pt x="1632166" y="2991092"/>
                </a:cubicBezTo>
                <a:cubicBezTo>
                  <a:pt x="1681436" y="2982025"/>
                  <a:pt x="1661728" y="2912512"/>
                  <a:pt x="1625596" y="2912512"/>
                </a:cubicBezTo>
                <a:close/>
                <a:moveTo>
                  <a:pt x="1165908" y="2910733"/>
                </a:moveTo>
                <a:cubicBezTo>
                  <a:pt x="1123438" y="2910733"/>
                  <a:pt x="1064633" y="2953046"/>
                  <a:pt x="1120171" y="2980247"/>
                </a:cubicBezTo>
                <a:cubicBezTo>
                  <a:pt x="1169175" y="2992336"/>
                  <a:pt x="1218179" y="2940957"/>
                  <a:pt x="1165908" y="2910733"/>
                </a:cubicBezTo>
                <a:close/>
                <a:moveTo>
                  <a:pt x="1962643" y="2902043"/>
                </a:moveTo>
                <a:cubicBezTo>
                  <a:pt x="1900700" y="2899020"/>
                  <a:pt x="1903960" y="2980623"/>
                  <a:pt x="1969164" y="2980623"/>
                </a:cubicBezTo>
                <a:cubicBezTo>
                  <a:pt x="2018066" y="2971556"/>
                  <a:pt x="2001765" y="2905065"/>
                  <a:pt x="1962643" y="2902043"/>
                </a:cubicBezTo>
                <a:close/>
                <a:moveTo>
                  <a:pt x="354980" y="2861776"/>
                </a:moveTo>
                <a:cubicBezTo>
                  <a:pt x="292943" y="2867798"/>
                  <a:pt x="276618" y="2918983"/>
                  <a:pt x="341920" y="2937048"/>
                </a:cubicBezTo>
                <a:cubicBezTo>
                  <a:pt x="390896" y="2949091"/>
                  <a:pt x="407221" y="2864787"/>
                  <a:pt x="354980" y="2861776"/>
                </a:cubicBezTo>
                <a:close/>
                <a:moveTo>
                  <a:pt x="619235" y="2849536"/>
                </a:moveTo>
                <a:cubicBezTo>
                  <a:pt x="583298" y="2861660"/>
                  <a:pt x="534294" y="2888938"/>
                  <a:pt x="566964" y="2928340"/>
                </a:cubicBezTo>
                <a:cubicBezTo>
                  <a:pt x="625768" y="2934402"/>
                  <a:pt x="687840" y="2888938"/>
                  <a:pt x="619235" y="2849536"/>
                </a:cubicBezTo>
                <a:close/>
                <a:moveTo>
                  <a:pt x="139196" y="2849290"/>
                </a:moveTo>
                <a:cubicBezTo>
                  <a:pt x="54241" y="2870425"/>
                  <a:pt x="99986" y="2936849"/>
                  <a:pt x="168603" y="2909676"/>
                </a:cubicBezTo>
                <a:cubicBezTo>
                  <a:pt x="175138" y="2885521"/>
                  <a:pt x="168603" y="2846270"/>
                  <a:pt x="139196" y="2849290"/>
                </a:cubicBezTo>
                <a:close/>
                <a:moveTo>
                  <a:pt x="1399746" y="2846269"/>
                </a:moveTo>
                <a:cubicBezTo>
                  <a:pt x="1308381" y="2867438"/>
                  <a:pt x="1383431" y="2949088"/>
                  <a:pt x="1442165" y="2909775"/>
                </a:cubicBezTo>
                <a:cubicBezTo>
                  <a:pt x="1448691" y="2879534"/>
                  <a:pt x="1422587" y="2849293"/>
                  <a:pt x="1399746" y="2846269"/>
                </a:cubicBezTo>
                <a:close/>
                <a:moveTo>
                  <a:pt x="910341" y="2831609"/>
                </a:moveTo>
                <a:cubicBezTo>
                  <a:pt x="825502" y="2867619"/>
                  <a:pt x="890763" y="2915633"/>
                  <a:pt x="952760" y="2891626"/>
                </a:cubicBezTo>
                <a:cubicBezTo>
                  <a:pt x="965812" y="2873621"/>
                  <a:pt x="936445" y="2822606"/>
                  <a:pt x="910341" y="2831609"/>
                </a:cubicBezTo>
                <a:close/>
                <a:moveTo>
                  <a:pt x="0" y="0"/>
                </a:moveTo>
                <a:lnTo>
                  <a:pt x="2240280" y="0"/>
                </a:lnTo>
                <a:lnTo>
                  <a:pt x="2240280" y="2878446"/>
                </a:lnTo>
                <a:lnTo>
                  <a:pt x="2228626" y="2883764"/>
                </a:lnTo>
                <a:cubicBezTo>
                  <a:pt x="2207371" y="2900175"/>
                  <a:pt x="2202980" y="2924316"/>
                  <a:pt x="2228976" y="2939835"/>
                </a:cubicBezTo>
                <a:lnTo>
                  <a:pt x="2240280" y="2944593"/>
                </a:lnTo>
                <a:lnTo>
                  <a:pt x="2240280" y="3063240"/>
                </a:lnTo>
                <a:lnTo>
                  <a:pt x="0" y="3063240"/>
                </a:lnTo>
                <a:close/>
              </a:path>
            </a:pathLst>
          </a:custGeom>
          <a:solidFill>
            <a:schemeClr val="accent5">
              <a:lumMod val="60000"/>
              <a:lumOff val="40000"/>
            </a:schemeClr>
          </a:solidFill>
        </p:spPr>
        <p:txBody>
          <a:bodyPr wrap="square" rtlCol="0">
            <a:noAutofit/>
          </a:bodyPr>
          <a:lstStyle/>
          <a:p>
            <a:pPr rtl="0"/>
            <a:r>
              <a:rPr lang="en-US" noProof="0"/>
              <a:t>Click icon to add picture</a:t>
            </a:r>
            <a:endParaRPr lang="en-GB" noProof="0"/>
          </a:p>
        </p:txBody>
      </p:sp>
      <p:sp>
        <p:nvSpPr>
          <p:cNvPr id="129" name="Picture Placeholder 128">
            <a:extLst>
              <a:ext uri="{FF2B5EF4-FFF2-40B4-BE49-F238E27FC236}">
                <a16:creationId xmlns:a16="http://schemas.microsoft.com/office/drawing/2014/main" id="{7B1482AC-FFFC-46D1-8CFB-A50941E40788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3685032" y="1830324"/>
            <a:ext cx="2240280" cy="3063240"/>
          </a:xfrm>
          <a:custGeom>
            <a:avLst/>
            <a:gdLst>
              <a:gd name="connsiteX0" fmla="*/ 578459 w 2240280"/>
              <a:gd name="connsiteY0" fmla="*/ 2974910 h 3063240"/>
              <a:gd name="connsiteX1" fmla="*/ 581548 w 2240280"/>
              <a:gd name="connsiteY1" fmla="*/ 2980622 h 3063240"/>
              <a:gd name="connsiteX2" fmla="*/ 578459 w 2240280"/>
              <a:gd name="connsiteY2" fmla="*/ 2974910 h 3063240"/>
              <a:gd name="connsiteX3" fmla="*/ 1149993 w 2240280"/>
              <a:gd name="connsiteY3" fmla="*/ 2969197 h 3063240"/>
              <a:gd name="connsiteX4" fmla="*/ 1156464 w 2240280"/>
              <a:gd name="connsiteY4" fmla="*/ 2972190 h 3063240"/>
              <a:gd name="connsiteX5" fmla="*/ 1149993 w 2240280"/>
              <a:gd name="connsiteY5" fmla="*/ 2969197 h 3063240"/>
              <a:gd name="connsiteX6" fmla="*/ 1643763 w 2240280"/>
              <a:gd name="connsiteY6" fmla="*/ 2957941 h 3063240"/>
              <a:gd name="connsiteX7" fmla="*/ 1679817 w 2240280"/>
              <a:gd name="connsiteY7" fmla="*/ 3015399 h 3063240"/>
              <a:gd name="connsiteX8" fmla="*/ 1643763 w 2240280"/>
              <a:gd name="connsiteY8" fmla="*/ 2957941 h 3063240"/>
              <a:gd name="connsiteX9" fmla="*/ 1823293 w 2240280"/>
              <a:gd name="connsiteY9" fmla="*/ 2947574 h 3063240"/>
              <a:gd name="connsiteX10" fmla="*/ 1803743 w 2240280"/>
              <a:gd name="connsiteY10" fmla="*/ 3026281 h 3063240"/>
              <a:gd name="connsiteX11" fmla="*/ 1823293 w 2240280"/>
              <a:gd name="connsiteY11" fmla="*/ 2947574 h 3063240"/>
              <a:gd name="connsiteX12" fmla="*/ 2094293 w 2240280"/>
              <a:gd name="connsiteY12" fmla="*/ 2917837 h 3063240"/>
              <a:gd name="connsiteX13" fmla="*/ 2087758 w 2240280"/>
              <a:gd name="connsiteY13" fmla="*/ 2987223 h 3063240"/>
              <a:gd name="connsiteX14" fmla="*/ 2094293 w 2240280"/>
              <a:gd name="connsiteY14" fmla="*/ 2917837 h 3063240"/>
              <a:gd name="connsiteX15" fmla="*/ 1440362 w 2240280"/>
              <a:gd name="connsiteY15" fmla="*/ 2914525 h 3063240"/>
              <a:gd name="connsiteX16" fmla="*/ 1414141 w 2240280"/>
              <a:gd name="connsiteY16" fmla="*/ 2990084 h 3063240"/>
              <a:gd name="connsiteX17" fmla="*/ 1440362 w 2240280"/>
              <a:gd name="connsiteY17" fmla="*/ 2914525 h 3063240"/>
              <a:gd name="connsiteX18" fmla="*/ 267927 w 2240280"/>
              <a:gd name="connsiteY18" fmla="*/ 2911022 h 3063240"/>
              <a:gd name="connsiteX19" fmla="*/ 304017 w 2240280"/>
              <a:gd name="connsiteY19" fmla="*/ 2971566 h 3063240"/>
              <a:gd name="connsiteX20" fmla="*/ 267927 w 2240280"/>
              <a:gd name="connsiteY20" fmla="*/ 2911022 h 3063240"/>
              <a:gd name="connsiteX21" fmla="*/ 1182664 w 2240280"/>
              <a:gd name="connsiteY21" fmla="*/ 2907996 h 3063240"/>
              <a:gd name="connsiteX22" fmla="*/ 1218646 w 2240280"/>
              <a:gd name="connsiteY22" fmla="*/ 2959671 h 3063240"/>
              <a:gd name="connsiteX23" fmla="*/ 1182664 w 2240280"/>
              <a:gd name="connsiteY23" fmla="*/ 2907996 h 3063240"/>
              <a:gd name="connsiteX24" fmla="*/ 604363 w 2240280"/>
              <a:gd name="connsiteY24" fmla="*/ 2907996 h 3063240"/>
              <a:gd name="connsiteX25" fmla="*/ 627287 w 2240280"/>
              <a:gd name="connsiteY25" fmla="*/ 2987150 h 3063240"/>
              <a:gd name="connsiteX26" fmla="*/ 604363 w 2240280"/>
              <a:gd name="connsiteY26" fmla="*/ 2907996 h 3063240"/>
              <a:gd name="connsiteX27" fmla="*/ 839006 w 2240280"/>
              <a:gd name="connsiteY27" fmla="*/ 2907994 h 3063240"/>
              <a:gd name="connsiteX28" fmla="*/ 822674 w 2240280"/>
              <a:gd name="connsiteY28" fmla="*/ 2914074 h 3063240"/>
              <a:gd name="connsiteX29" fmla="*/ 865137 w 2240280"/>
              <a:gd name="connsiteY29" fmla="*/ 2914074 h 3063240"/>
              <a:gd name="connsiteX30" fmla="*/ 839006 w 2240280"/>
              <a:gd name="connsiteY30" fmla="*/ 2907994 h 3063240"/>
              <a:gd name="connsiteX31" fmla="*/ 0 w 2240280"/>
              <a:gd name="connsiteY31" fmla="*/ 0 h 3063240"/>
              <a:gd name="connsiteX32" fmla="*/ 2240280 w 2240280"/>
              <a:gd name="connsiteY32" fmla="*/ 0 h 3063240"/>
              <a:gd name="connsiteX33" fmla="*/ 2240280 w 2240280"/>
              <a:gd name="connsiteY33" fmla="*/ 3063240 h 3063240"/>
              <a:gd name="connsiteX34" fmla="*/ 0 w 2240280"/>
              <a:gd name="connsiteY34" fmla="*/ 3063240 h 30632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2240280" h="3063240">
                <a:moveTo>
                  <a:pt x="578459" y="2974910"/>
                </a:moveTo>
                <a:cubicBezTo>
                  <a:pt x="578459" y="2977766"/>
                  <a:pt x="578459" y="2980622"/>
                  <a:pt x="581548" y="2980622"/>
                </a:cubicBezTo>
                <a:cubicBezTo>
                  <a:pt x="584637" y="2977766"/>
                  <a:pt x="581548" y="2974910"/>
                  <a:pt x="578459" y="2974910"/>
                </a:cubicBezTo>
                <a:close/>
                <a:moveTo>
                  <a:pt x="1149993" y="2969197"/>
                </a:moveTo>
                <a:cubicBezTo>
                  <a:pt x="1146757" y="2972190"/>
                  <a:pt x="1153229" y="2978174"/>
                  <a:pt x="1156464" y="2972190"/>
                </a:cubicBezTo>
                <a:cubicBezTo>
                  <a:pt x="1153229" y="2972190"/>
                  <a:pt x="1149993" y="2969197"/>
                  <a:pt x="1149993" y="2969197"/>
                </a:cubicBezTo>
                <a:close/>
                <a:moveTo>
                  <a:pt x="1643763" y="2957941"/>
                </a:moveTo>
                <a:cubicBezTo>
                  <a:pt x="1548710" y="2982134"/>
                  <a:pt x="1620819" y="3057736"/>
                  <a:pt x="1679817" y="3015399"/>
                </a:cubicBezTo>
                <a:cubicBezTo>
                  <a:pt x="1686372" y="2991206"/>
                  <a:pt x="1673262" y="2954917"/>
                  <a:pt x="1643763" y="2957941"/>
                </a:cubicBezTo>
                <a:close/>
                <a:moveTo>
                  <a:pt x="1823293" y="2947574"/>
                </a:moveTo>
                <a:cubicBezTo>
                  <a:pt x="1797226" y="2962710"/>
                  <a:pt x="1748352" y="2965737"/>
                  <a:pt x="1803743" y="3026281"/>
                </a:cubicBezTo>
                <a:cubicBezTo>
                  <a:pt x="1875425" y="3041417"/>
                  <a:pt x="1875425" y="2956656"/>
                  <a:pt x="1823293" y="2947574"/>
                </a:cubicBezTo>
                <a:close/>
                <a:moveTo>
                  <a:pt x="2094293" y="2917837"/>
                </a:moveTo>
                <a:cubicBezTo>
                  <a:pt x="2035479" y="2917837"/>
                  <a:pt x="2025676" y="3008341"/>
                  <a:pt x="2087758" y="2987223"/>
                </a:cubicBezTo>
                <a:cubicBezTo>
                  <a:pt x="2120433" y="3017391"/>
                  <a:pt x="2146573" y="2917837"/>
                  <a:pt x="2094293" y="2917837"/>
                </a:cubicBezTo>
                <a:close/>
                <a:moveTo>
                  <a:pt x="1440362" y="2914525"/>
                </a:moveTo>
                <a:cubicBezTo>
                  <a:pt x="1397752" y="2920570"/>
                  <a:pt x="1368253" y="2968927"/>
                  <a:pt x="1414141" y="2990084"/>
                </a:cubicBezTo>
                <a:cubicBezTo>
                  <a:pt x="1460028" y="2996128"/>
                  <a:pt x="1505915" y="2935682"/>
                  <a:pt x="1440362" y="2914525"/>
                </a:cubicBezTo>
                <a:close/>
                <a:moveTo>
                  <a:pt x="267927" y="2911022"/>
                </a:moveTo>
                <a:cubicBezTo>
                  <a:pt x="176061" y="2944322"/>
                  <a:pt x="235118" y="3001838"/>
                  <a:pt x="304017" y="2971566"/>
                </a:cubicBezTo>
                <a:cubicBezTo>
                  <a:pt x="300736" y="2944322"/>
                  <a:pt x="300736" y="2907995"/>
                  <a:pt x="267927" y="2911022"/>
                </a:cubicBezTo>
                <a:close/>
                <a:moveTo>
                  <a:pt x="1182664" y="2907996"/>
                </a:moveTo>
                <a:cubicBezTo>
                  <a:pt x="1045275" y="2926234"/>
                  <a:pt x="1235002" y="3029584"/>
                  <a:pt x="1218646" y="2959671"/>
                </a:cubicBezTo>
                <a:cubicBezTo>
                  <a:pt x="1208833" y="2935354"/>
                  <a:pt x="1215375" y="2907996"/>
                  <a:pt x="1182664" y="2907996"/>
                </a:cubicBezTo>
                <a:close/>
                <a:moveTo>
                  <a:pt x="604363" y="2907996"/>
                </a:moveTo>
                <a:cubicBezTo>
                  <a:pt x="529041" y="2932351"/>
                  <a:pt x="561790" y="2981061"/>
                  <a:pt x="627287" y="2987150"/>
                </a:cubicBezTo>
                <a:cubicBezTo>
                  <a:pt x="676410" y="2971928"/>
                  <a:pt x="637112" y="2914085"/>
                  <a:pt x="604363" y="2907996"/>
                </a:cubicBezTo>
                <a:close/>
                <a:moveTo>
                  <a:pt x="839006" y="2907994"/>
                </a:moveTo>
                <a:cubicBezTo>
                  <a:pt x="822674" y="2923193"/>
                  <a:pt x="799810" y="2941431"/>
                  <a:pt x="822674" y="2914074"/>
                </a:cubicBezTo>
                <a:cubicBezTo>
                  <a:pt x="721416" y="2983987"/>
                  <a:pt x="940264" y="3029582"/>
                  <a:pt x="865137" y="2914074"/>
                </a:cubicBezTo>
                <a:cubicBezTo>
                  <a:pt x="855338" y="2907994"/>
                  <a:pt x="848805" y="2917113"/>
                  <a:pt x="839006" y="2907994"/>
                </a:cubicBezTo>
                <a:close/>
                <a:moveTo>
                  <a:pt x="0" y="0"/>
                </a:moveTo>
                <a:lnTo>
                  <a:pt x="2240280" y="0"/>
                </a:lnTo>
                <a:lnTo>
                  <a:pt x="2240280" y="3063240"/>
                </a:lnTo>
                <a:lnTo>
                  <a:pt x="0" y="3063240"/>
                </a:lnTo>
                <a:close/>
              </a:path>
            </a:pathLst>
          </a:custGeom>
          <a:solidFill>
            <a:schemeClr val="accent5">
              <a:lumMod val="60000"/>
              <a:lumOff val="40000"/>
            </a:schemeClr>
          </a:solidFill>
        </p:spPr>
        <p:txBody>
          <a:bodyPr wrap="square" rtlCol="0">
            <a:noAutofit/>
          </a:bodyPr>
          <a:lstStyle/>
          <a:p>
            <a:pPr rtl="0"/>
            <a:r>
              <a:rPr lang="en-US" noProof="0"/>
              <a:t>Click icon to add picture</a:t>
            </a:r>
            <a:endParaRPr lang="en-GB" noProof="0"/>
          </a:p>
        </p:txBody>
      </p:sp>
      <p:sp>
        <p:nvSpPr>
          <p:cNvPr id="130" name="Picture Placeholder 129">
            <a:extLst>
              <a:ext uri="{FF2B5EF4-FFF2-40B4-BE49-F238E27FC236}">
                <a16:creationId xmlns:a16="http://schemas.microsoft.com/office/drawing/2014/main" id="{A52E2E35-84B2-4BD3-A493-4A289160D20B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245352" y="1830324"/>
            <a:ext cx="2240280" cy="3063240"/>
          </a:xfrm>
          <a:custGeom>
            <a:avLst/>
            <a:gdLst>
              <a:gd name="connsiteX0" fmla="*/ 2139539 w 2240280"/>
              <a:gd name="connsiteY0" fmla="*/ 2979730 h 3063240"/>
              <a:gd name="connsiteX1" fmla="*/ 2087268 w 2240280"/>
              <a:gd name="connsiteY1" fmla="*/ 3058534 h 3063240"/>
              <a:gd name="connsiteX2" fmla="*/ 2139539 w 2240280"/>
              <a:gd name="connsiteY2" fmla="*/ 2979730 h 3063240"/>
              <a:gd name="connsiteX3" fmla="*/ 1865884 w 2240280"/>
              <a:gd name="connsiteY3" fmla="*/ 2962590 h 3063240"/>
              <a:gd name="connsiteX4" fmla="*/ 1852824 w 2240280"/>
              <a:gd name="connsiteY4" fmla="*/ 3037862 h 3063240"/>
              <a:gd name="connsiteX5" fmla="*/ 1865884 w 2240280"/>
              <a:gd name="connsiteY5" fmla="*/ 2962590 h 3063240"/>
              <a:gd name="connsiteX6" fmla="*/ 745492 w 2240280"/>
              <a:gd name="connsiteY6" fmla="*/ 2955105 h 3063240"/>
              <a:gd name="connsiteX7" fmla="*/ 804141 w 2240280"/>
              <a:gd name="connsiteY7" fmla="*/ 3006213 h 3063240"/>
              <a:gd name="connsiteX8" fmla="*/ 745492 w 2240280"/>
              <a:gd name="connsiteY8" fmla="*/ 2955105 h 3063240"/>
              <a:gd name="connsiteX9" fmla="*/ 1336795 w 2240280"/>
              <a:gd name="connsiteY9" fmla="*/ 2953372 h 3063240"/>
              <a:gd name="connsiteX10" fmla="*/ 1343316 w 2240280"/>
              <a:gd name="connsiteY10" fmla="*/ 3031952 h 3063240"/>
              <a:gd name="connsiteX11" fmla="*/ 1336795 w 2240280"/>
              <a:gd name="connsiteY11" fmla="*/ 2953372 h 3063240"/>
              <a:gd name="connsiteX12" fmla="*/ 1650099 w 2240280"/>
              <a:gd name="connsiteY12" fmla="*/ 2950104 h 3063240"/>
              <a:gd name="connsiteX13" fmla="*/ 1679506 w 2240280"/>
              <a:gd name="connsiteY13" fmla="*/ 3010490 h 3063240"/>
              <a:gd name="connsiteX14" fmla="*/ 1650099 w 2240280"/>
              <a:gd name="connsiteY14" fmla="*/ 2950104 h 3063240"/>
              <a:gd name="connsiteX15" fmla="*/ 124550 w 2240280"/>
              <a:gd name="connsiteY15" fmla="*/ 2949255 h 3063240"/>
              <a:gd name="connsiteX16" fmla="*/ 82192 w 2240280"/>
              <a:gd name="connsiteY16" fmla="*/ 3000583 h 3063240"/>
              <a:gd name="connsiteX17" fmla="*/ 124550 w 2240280"/>
              <a:gd name="connsiteY17" fmla="*/ 2949255 h 3063240"/>
              <a:gd name="connsiteX18" fmla="*/ 507956 w 2240280"/>
              <a:gd name="connsiteY18" fmla="*/ 2935740 h 3063240"/>
              <a:gd name="connsiteX19" fmla="*/ 511224 w 2240280"/>
              <a:gd name="connsiteY19" fmla="*/ 3002653 h 3063240"/>
              <a:gd name="connsiteX20" fmla="*/ 507956 w 2240280"/>
              <a:gd name="connsiteY20" fmla="*/ 2935740 h 3063240"/>
              <a:gd name="connsiteX21" fmla="*/ 1036277 w 2240280"/>
              <a:gd name="connsiteY21" fmla="*/ 2934845 h 3063240"/>
              <a:gd name="connsiteX22" fmla="*/ 967575 w 2240280"/>
              <a:gd name="connsiteY22" fmla="*/ 2989468 h 3063240"/>
              <a:gd name="connsiteX23" fmla="*/ 1036277 w 2240280"/>
              <a:gd name="connsiteY23" fmla="*/ 2934845 h 3063240"/>
              <a:gd name="connsiteX24" fmla="*/ 0 w 2240280"/>
              <a:gd name="connsiteY24" fmla="*/ 0 h 3063240"/>
              <a:gd name="connsiteX25" fmla="*/ 2240280 w 2240280"/>
              <a:gd name="connsiteY25" fmla="*/ 0 h 3063240"/>
              <a:gd name="connsiteX26" fmla="*/ 2240280 w 2240280"/>
              <a:gd name="connsiteY26" fmla="*/ 3063240 h 3063240"/>
              <a:gd name="connsiteX27" fmla="*/ 362030 w 2240280"/>
              <a:gd name="connsiteY27" fmla="*/ 3063240 h 3063240"/>
              <a:gd name="connsiteX28" fmla="*/ 378320 w 2240280"/>
              <a:gd name="connsiteY28" fmla="*/ 3039311 h 3063240"/>
              <a:gd name="connsiteX29" fmla="*/ 336690 w 2240280"/>
              <a:gd name="connsiteY29" fmla="*/ 2990414 h 3063240"/>
              <a:gd name="connsiteX30" fmla="*/ 301871 w 2240280"/>
              <a:gd name="connsiteY30" fmla="*/ 3047351 h 3063240"/>
              <a:gd name="connsiteX31" fmla="*/ 315101 w 2240280"/>
              <a:gd name="connsiteY31" fmla="*/ 3063240 h 3063240"/>
              <a:gd name="connsiteX32" fmla="*/ 0 w 2240280"/>
              <a:gd name="connsiteY32" fmla="*/ 3063240 h 30632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</a:cxnLst>
            <a:rect l="l" t="t" r="r" b="b"/>
            <a:pathLst>
              <a:path w="2240280" h="3063240">
                <a:moveTo>
                  <a:pt x="2139539" y="2979730"/>
                </a:moveTo>
                <a:cubicBezTo>
                  <a:pt x="2103602" y="2991854"/>
                  <a:pt x="2054598" y="3019132"/>
                  <a:pt x="2087268" y="3058534"/>
                </a:cubicBezTo>
                <a:cubicBezTo>
                  <a:pt x="2146072" y="3064596"/>
                  <a:pt x="2208144" y="3019132"/>
                  <a:pt x="2139539" y="2979730"/>
                </a:cubicBezTo>
                <a:close/>
                <a:moveTo>
                  <a:pt x="1865884" y="2962590"/>
                </a:moveTo>
                <a:cubicBezTo>
                  <a:pt x="1803848" y="2968612"/>
                  <a:pt x="1787522" y="3019797"/>
                  <a:pt x="1852824" y="3037862"/>
                </a:cubicBezTo>
                <a:cubicBezTo>
                  <a:pt x="1901800" y="3049905"/>
                  <a:pt x="1918125" y="2965601"/>
                  <a:pt x="1865884" y="2962590"/>
                </a:cubicBezTo>
                <a:close/>
                <a:moveTo>
                  <a:pt x="745492" y="2955105"/>
                </a:moveTo>
                <a:cubicBezTo>
                  <a:pt x="677068" y="2991181"/>
                  <a:pt x="758525" y="3066341"/>
                  <a:pt x="804141" y="3006213"/>
                </a:cubicBezTo>
                <a:cubicBezTo>
                  <a:pt x="800883" y="2976149"/>
                  <a:pt x="791108" y="2952098"/>
                  <a:pt x="745492" y="2955105"/>
                </a:cubicBezTo>
                <a:close/>
                <a:moveTo>
                  <a:pt x="1336795" y="2953372"/>
                </a:moveTo>
                <a:cubicBezTo>
                  <a:pt x="1274852" y="2950349"/>
                  <a:pt x="1278112" y="3031952"/>
                  <a:pt x="1343316" y="3031952"/>
                </a:cubicBezTo>
                <a:cubicBezTo>
                  <a:pt x="1392218" y="3022885"/>
                  <a:pt x="1375917" y="2953372"/>
                  <a:pt x="1336795" y="2953372"/>
                </a:cubicBezTo>
                <a:close/>
                <a:moveTo>
                  <a:pt x="1650099" y="2950104"/>
                </a:moveTo>
                <a:cubicBezTo>
                  <a:pt x="1565144" y="2971239"/>
                  <a:pt x="1610889" y="3037663"/>
                  <a:pt x="1679506" y="3010490"/>
                </a:cubicBezTo>
                <a:cubicBezTo>
                  <a:pt x="1686041" y="2986335"/>
                  <a:pt x="1679506" y="2947084"/>
                  <a:pt x="1650099" y="2950104"/>
                </a:cubicBezTo>
                <a:close/>
                <a:moveTo>
                  <a:pt x="124550" y="2949255"/>
                </a:moveTo>
                <a:cubicBezTo>
                  <a:pt x="98484" y="2973409"/>
                  <a:pt x="85451" y="2931139"/>
                  <a:pt x="82192" y="3000583"/>
                </a:cubicBezTo>
                <a:cubicBezTo>
                  <a:pt x="134325" y="3082104"/>
                  <a:pt x="209265" y="2961332"/>
                  <a:pt x="124550" y="2949255"/>
                </a:cubicBezTo>
                <a:close/>
                <a:moveTo>
                  <a:pt x="507956" y="2935740"/>
                </a:moveTo>
                <a:cubicBezTo>
                  <a:pt x="445874" y="2953989"/>
                  <a:pt x="468747" y="2990487"/>
                  <a:pt x="511224" y="3002653"/>
                </a:cubicBezTo>
                <a:cubicBezTo>
                  <a:pt x="566771" y="2999612"/>
                  <a:pt x="560236" y="2941823"/>
                  <a:pt x="507956" y="2935740"/>
                </a:cubicBezTo>
                <a:close/>
                <a:moveTo>
                  <a:pt x="1036277" y="2934845"/>
                </a:moveTo>
                <a:cubicBezTo>
                  <a:pt x="1003562" y="2934845"/>
                  <a:pt x="954489" y="2950018"/>
                  <a:pt x="967575" y="2989468"/>
                </a:cubicBezTo>
                <a:cubicBezTo>
                  <a:pt x="1003562" y="3031952"/>
                  <a:pt x="1088621" y="2974295"/>
                  <a:pt x="1036277" y="2934845"/>
                </a:cubicBezTo>
                <a:close/>
                <a:moveTo>
                  <a:pt x="0" y="0"/>
                </a:moveTo>
                <a:lnTo>
                  <a:pt x="2240280" y="0"/>
                </a:lnTo>
                <a:lnTo>
                  <a:pt x="2240280" y="3063240"/>
                </a:lnTo>
                <a:lnTo>
                  <a:pt x="362030" y="3063240"/>
                </a:lnTo>
                <a:lnTo>
                  <a:pt x="378320" y="3039311"/>
                </a:lnTo>
                <a:cubicBezTo>
                  <a:pt x="380768" y="3019000"/>
                  <a:pt x="366076" y="2994928"/>
                  <a:pt x="336690" y="2990414"/>
                </a:cubicBezTo>
                <a:cubicBezTo>
                  <a:pt x="313834" y="3000946"/>
                  <a:pt x="275980" y="3009174"/>
                  <a:pt x="301871" y="3047351"/>
                </a:cubicBezTo>
                <a:lnTo>
                  <a:pt x="315101" y="3063240"/>
                </a:lnTo>
                <a:lnTo>
                  <a:pt x="0" y="3063240"/>
                </a:lnTo>
                <a:close/>
              </a:path>
            </a:pathLst>
          </a:custGeom>
          <a:solidFill>
            <a:schemeClr val="accent5">
              <a:lumMod val="60000"/>
              <a:lumOff val="40000"/>
            </a:schemeClr>
          </a:solidFill>
        </p:spPr>
        <p:txBody>
          <a:bodyPr wrap="square" rtlCol="0">
            <a:noAutofit/>
          </a:bodyPr>
          <a:lstStyle/>
          <a:p>
            <a:pPr rtl="0"/>
            <a:r>
              <a:rPr lang="en-US" noProof="0"/>
              <a:t>Click icon to add picture</a:t>
            </a:r>
            <a:endParaRPr lang="en-GB" noProof="0"/>
          </a:p>
        </p:txBody>
      </p:sp>
      <p:sp>
        <p:nvSpPr>
          <p:cNvPr id="131" name="Picture Placeholder 130">
            <a:extLst>
              <a:ext uri="{FF2B5EF4-FFF2-40B4-BE49-F238E27FC236}">
                <a16:creationId xmlns:a16="http://schemas.microsoft.com/office/drawing/2014/main" id="{E137ED6F-A2E4-44C8-8300-E16AA0C3F244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8805672" y="1830324"/>
            <a:ext cx="2240280" cy="3063240"/>
          </a:xfrm>
          <a:custGeom>
            <a:avLst/>
            <a:gdLst>
              <a:gd name="connsiteX0" fmla="*/ 2089362 w 2240280"/>
              <a:gd name="connsiteY0" fmla="*/ 3027914 h 3063240"/>
              <a:gd name="connsiteX1" fmla="*/ 2092451 w 2240280"/>
              <a:gd name="connsiteY1" fmla="*/ 3033626 h 3063240"/>
              <a:gd name="connsiteX2" fmla="*/ 2089362 w 2240280"/>
              <a:gd name="connsiteY2" fmla="*/ 3027914 h 3063240"/>
              <a:gd name="connsiteX3" fmla="*/ 279456 w 2240280"/>
              <a:gd name="connsiteY3" fmla="*/ 3024314 h 3063240"/>
              <a:gd name="connsiteX4" fmla="*/ 282986 w 2240280"/>
              <a:gd name="connsiteY4" fmla="*/ 3030026 h 3063240"/>
              <a:gd name="connsiteX5" fmla="*/ 279456 w 2240280"/>
              <a:gd name="connsiteY5" fmla="*/ 3024314 h 3063240"/>
              <a:gd name="connsiteX6" fmla="*/ 1429288 w 2240280"/>
              <a:gd name="connsiteY6" fmla="*/ 3022201 h 3063240"/>
              <a:gd name="connsiteX7" fmla="*/ 1432377 w 2240280"/>
              <a:gd name="connsiteY7" fmla="*/ 3027913 h 3063240"/>
              <a:gd name="connsiteX8" fmla="*/ 1429288 w 2240280"/>
              <a:gd name="connsiteY8" fmla="*/ 3022201 h 3063240"/>
              <a:gd name="connsiteX9" fmla="*/ 1156080 w 2240280"/>
              <a:gd name="connsiteY9" fmla="*/ 2969493 h 3063240"/>
              <a:gd name="connsiteX10" fmla="*/ 1143047 w 2240280"/>
              <a:gd name="connsiteY10" fmla="*/ 3048647 h 3063240"/>
              <a:gd name="connsiteX11" fmla="*/ 1156080 w 2240280"/>
              <a:gd name="connsiteY11" fmla="*/ 2969493 h 3063240"/>
              <a:gd name="connsiteX12" fmla="*/ 1778830 w 2240280"/>
              <a:gd name="connsiteY12" fmla="*/ 2964026 h 3063240"/>
              <a:gd name="connsiteX13" fmla="*/ 1814920 w 2240280"/>
              <a:gd name="connsiteY13" fmla="*/ 3024570 h 3063240"/>
              <a:gd name="connsiteX14" fmla="*/ 1778830 w 2240280"/>
              <a:gd name="connsiteY14" fmla="*/ 2964026 h 3063240"/>
              <a:gd name="connsiteX15" fmla="*/ 2115266 w 2240280"/>
              <a:gd name="connsiteY15" fmla="*/ 2961000 h 3063240"/>
              <a:gd name="connsiteX16" fmla="*/ 2138190 w 2240280"/>
              <a:gd name="connsiteY16" fmla="*/ 3040154 h 3063240"/>
              <a:gd name="connsiteX17" fmla="*/ 2115266 w 2240280"/>
              <a:gd name="connsiteY17" fmla="*/ 2961000 h 3063240"/>
              <a:gd name="connsiteX18" fmla="*/ 1458663 w 2240280"/>
              <a:gd name="connsiteY18" fmla="*/ 2958552 h 3063240"/>
              <a:gd name="connsiteX19" fmla="*/ 1500982 w 2240280"/>
              <a:gd name="connsiteY19" fmla="*/ 3018847 h 3063240"/>
              <a:gd name="connsiteX20" fmla="*/ 1458663 w 2240280"/>
              <a:gd name="connsiteY20" fmla="*/ 2958552 h 3063240"/>
              <a:gd name="connsiteX21" fmla="*/ 913227 w 2240280"/>
              <a:gd name="connsiteY21" fmla="*/ 2955047 h 3063240"/>
              <a:gd name="connsiteX22" fmla="*/ 919748 w 2240280"/>
              <a:gd name="connsiteY22" fmla="*/ 3033627 h 3063240"/>
              <a:gd name="connsiteX23" fmla="*/ 913227 w 2240280"/>
              <a:gd name="connsiteY23" fmla="*/ 2955047 h 3063240"/>
              <a:gd name="connsiteX24" fmla="*/ 350329 w 2240280"/>
              <a:gd name="connsiteY24" fmla="*/ 2947083 h 3063240"/>
              <a:gd name="connsiteX25" fmla="*/ 392748 w 2240280"/>
              <a:gd name="connsiteY25" fmla="*/ 3010589 h 3063240"/>
              <a:gd name="connsiteX26" fmla="*/ 350329 w 2240280"/>
              <a:gd name="connsiteY26" fmla="*/ 2947083 h 3063240"/>
              <a:gd name="connsiteX27" fmla="*/ 0 w 2240280"/>
              <a:gd name="connsiteY27" fmla="*/ 0 h 3063240"/>
              <a:gd name="connsiteX28" fmla="*/ 2240280 w 2240280"/>
              <a:gd name="connsiteY28" fmla="*/ 0 h 3063240"/>
              <a:gd name="connsiteX29" fmla="*/ 2240280 w 2240280"/>
              <a:gd name="connsiteY29" fmla="*/ 3063240 h 3063240"/>
              <a:gd name="connsiteX30" fmla="*/ 609432 w 2240280"/>
              <a:gd name="connsiteY30" fmla="*/ 3063240 h 3063240"/>
              <a:gd name="connsiteX31" fmla="*/ 611490 w 2240280"/>
              <a:gd name="connsiteY31" fmla="*/ 3049216 h 3063240"/>
              <a:gd name="connsiteX32" fmla="*/ 576179 w 2240280"/>
              <a:gd name="connsiteY32" fmla="*/ 3013326 h 3063240"/>
              <a:gd name="connsiteX33" fmla="*/ 531425 w 2240280"/>
              <a:gd name="connsiteY33" fmla="*/ 3050349 h 3063240"/>
              <a:gd name="connsiteX34" fmla="*/ 537879 w 2240280"/>
              <a:gd name="connsiteY34" fmla="*/ 3063240 h 3063240"/>
              <a:gd name="connsiteX35" fmla="*/ 130022 w 2240280"/>
              <a:gd name="connsiteY35" fmla="*/ 3063240 h 3063240"/>
              <a:gd name="connsiteX36" fmla="*/ 131602 w 2240280"/>
              <a:gd name="connsiteY36" fmla="*/ 3062171 h 3063240"/>
              <a:gd name="connsiteX37" fmla="*/ 116492 w 2240280"/>
              <a:gd name="connsiteY37" fmla="*/ 3011547 h 3063240"/>
              <a:gd name="connsiteX38" fmla="*/ 48499 w 2240280"/>
              <a:gd name="connsiteY38" fmla="*/ 3058724 h 3063240"/>
              <a:gd name="connsiteX39" fmla="*/ 51056 w 2240280"/>
              <a:gd name="connsiteY39" fmla="*/ 3063240 h 3063240"/>
              <a:gd name="connsiteX40" fmla="*/ 0 w 2240280"/>
              <a:gd name="connsiteY40" fmla="*/ 3063240 h 30632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</a:cxnLst>
            <a:rect l="l" t="t" r="r" b="b"/>
            <a:pathLst>
              <a:path w="2240280" h="3063240">
                <a:moveTo>
                  <a:pt x="2089362" y="3027914"/>
                </a:moveTo>
                <a:cubicBezTo>
                  <a:pt x="2089362" y="3030770"/>
                  <a:pt x="2089362" y="3033626"/>
                  <a:pt x="2092451" y="3033626"/>
                </a:cubicBezTo>
                <a:cubicBezTo>
                  <a:pt x="2095540" y="3030770"/>
                  <a:pt x="2092451" y="3027914"/>
                  <a:pt x="2089362" y="3027914"/>
                </a:cubicBezTo>
                <a:close/>
                <a:moveTo>
                  <a:pt x="279456" y="3024314"/>
                </a:moveTo>
                <a:cubicBezTo>
                  <a:pt x="279456" y="3027170"/>
                  <a:pt x="279456" y="3030026"/>
                  <a:pt x="282986" y="3030026"/>
                </a:cubicBezTo>
                <a:cubicBezTo>
                  <a:pt x="286515" y="3027170"/>
                  <a:pt x="282986" y="3024314"/>
                  <a:pt x="279456" y="3024314"/>
                </a:cubicBezTo>
                <a:close/>
                <a:moveTo>
                  <a:pt x="1429288" y="3022201"/>
                </a:moveTo>
                <a:cubicBezTo>
                  <a:pt x="1429288" y="3025057"/>
                  <a:pt x="1429288" y="3027913"/>
                  <a:pt x="1432377" y="3027913"/>
                </a:cubicBezTo>
                <a:cubicBezTo>
                  <a:pt x="1435466" y="3027913"/>
                  <a:pt x="1432377" y="3025057"/>
                  <a:pt x="1429288" y="3022201"/>
                </a:cubicBezTo>
                <a:close/>
                <a:moveTo>
                  <a:pt x="1156080" y="2969493"/>
                </a:moveTo>
                <a:cubicBezTo>
                  <a:pt x="1103948" y="2981671"/>
                  <a:pt x="1081140" y="3030381"/>
                  <a:pt x="1143047" y="3048647"/>
                </a:cubicBezTo>
                <a:cubicBezTo>
                  <a:pt x="1191922" y="3045603"/>
                  <a:pt x="1208213" y="2981671"/>
                  <a:pt x="1156080" y="2969493"/>
                </a:cubicBezTo>
                <a:close/>
                <a:moveTo>
                  <a:pt x="1778830" y="2964026"/>
                </a:moveTo>
                <a:cubicBezTo>
                  <a:pt x="1686964" y="2997326"/>
                  <a:pt x="1746021" y="3054842"/>
                  <a:pt x="1814920" y="3024570"/>
                </a:cubicBezTo>
                <a:cubicBezTo>
                  <a:pt x="1811639" y="2997326"/>
                  <a:pt x="1811639" y="2960999"/>
                  <a:pt x="1778830" y="2964026"/>
                </a:cubicBezTo>
                <a:close/>
                <a:moveTo>
                  <a:pt x="2115266" y="2961000"/>
                </a:moveTo>
                <a:cubicBezTo>
                  <a:pt x="2039944" y="2985355"/>
                  <a:pt x="2072693" y="3034065"/>
                  <a:pt x="2138190" y="3040154"/>
                </a:cubicBezTo>
                <a:cubicBezTo>
                  <a:pt x="2187313" y="3024932"/>
                  <a:pt x="2148015" y="2967089"/>
                  <a:pt x="2115266" y="2961000"/>
                </a:cubicBezTo>
                <a:close/>
                <a:moveTo>
                  <a:pt x="1458663" y="2958552"/>
                </a:moveTo>
                <a:cubicBezTo>
                  <a:pt x="1367516" y="2979655"/>
                  <a:pt x="1445642" y="3067083"/>
                  <a:pt x="1500982" y="3018847"/>
                </a:cubicBezTo>
                <a:cubicBezTo>
                  <a:pt x="1514003" y="2997744"/>
                  <a:pt x="1471685" y="2958552"/>
                  <a:pt x="1458663" y="2958552"/>
                </a:cubicBezTo>
                <a:close/>
                <a:moveTo>
                  <a:pt x="913227" y="2955047"/>
                </a:moveTo>
                <a:cubicBezTo>
                  <a:pt x="851284" y="2952024"/>
                  <a:pt x="854544" y="3033627"/>
                  <a:pt x="919748" y="3033627"/>
                </a:cubicBezTo>
                <a:cubicBezTo>
                  <a:pt x="968650" y="3024560"/>
                  <a:pt x="952349" y="2958069"/>
                  <a:pt x="913227" y="2955047"/>
                </a:cubicBezTo>
                <a:close/>
                <a:moveTo>
                  <a:pt x="350329" y="2947083"/>
                </a:moveTo>
                <a:cubicBezTo>
                  <a:pt x="258964" y="2968252"/>
                  <a:pt x="334014" y="3049902"/>
                  <a:pt x="392748" y="3010589"/>
                </a:cubicBezTo>
                <a:cubicBezTo>
                  <a:pt x="399274" y="2980348"/>
                  <a:pt x="373170" y="2950107"/>
                  <a:pt x="350329" y="2947083"/>
                </a:cubicBezTo>
                <a:close/>
                <a:moveTo>
                  <a:pt x="0" y="0"/>
                </a:moveTo>
                <a:lnTo>
                  <a:pt x="2240280" y="0"/>
                </a:lnTo>
                <a:lnTo>
                  <a:pt x="2240280" y="3063240"/>
                </a:lnTo>
                <a:lnTo>
                  <a:pt x="609432" y="3063240"/>
                </a:lnTo>
                <a:lnTo>
                  <a:pt x="611490" y="3049216"/>
                </a:lnTo>
                <a:cubicBezTo>
                  <a:pt x="608205" y="3030704"/>
                  <a:pt x="594245" y="3013326"/>
                  <a:pt x="576179" y="3013326"/>
                </a:cubicBezTo>
                <a:cubicBezTo>
                  <a:pt x="544975" y="3011814"/>
                  <a:pt x="530194" y="3030704"/>
                  <a:pt x="531425" y="3050349"/>
                </a:cubicBezTo>
                <a:lnTo>
                  <a:pt x="537879" y="3063240"/>
                </a:lnTo>
                <a:lnTo>
                  <a:pt x="130022" y="3063240"/>
                </a:lnTo>
                <a:lnTo>
                  <a:pt x="131602" y="3062171"/>
                </a:lnTo>
                <a:cubicBezTo>
                  <a:pt x="143444" y="3047060"/>
                  <a:pt x="142628" y="3026659"/>
                  <a:pt x="116492" y="3011547"/>
                </a:cubicBezTo>
                <a:cubicBezTo>
                  <a:pt x="84640" y="3011547"/>
                  <a:pt x="43599" y="3035348"/>
                  <a:pt x="48499" y="3058724"/>
                </a:cubicBezTo>
                <a:lnTo>
                  <a:pt x="51056" y="3063240"/>
                </a:lnTo>
                <a:lnTo>
                  <a:pt x="0" y="3063240"/>
                </a:lnTo>
                <a:close/>
              </a:path>
            </a:pathLst>
          </a:custGeom>
          <a:solidFill>
            <a:schemeClr val="accent5">
              <a:lumMod val="60000"/>
              <a:lumOff val="40000"/>
            </a:schemeClr>
          </a:solidFill>
        </p:spPr>
        <p:txBody>
          <a:bodyPr wrap="square" rtlCol="0">
            <a:noAutofit/>
          </a:bodyPr>
          <a:lstStyle/>
          <a:p>
            <a:pPr rtl="0"/>
            <a:r>
              <a:rPr lang="en-US" noProof="0"/>
              <a:t>Click icon to add picture</a:t>
            </a:r>
            <a:endParaRPr lang="en-GB" noProof="0"/>
          </a:p>
        </p:txBody>
      </p:sp>
      <p:sp>
        <p:nvSpPr>
          <p:cNvPr id="132" name="Text Placeholder 30">
            <a:extLst>
              <a:ext uri="{FF2B5EF4-FFF2-40B4-BE49-F238E27FC236}">
                <a16:creationId xmlns:a16="http://schemas.microsoft.com/office/drawing/2014/main" id="{706B6829-F021-4AB0-BF76-13E9FE431819}"/>
              </a:ext>
            </a:extLst>
          </p:cNvPr>
          <p:cNvSpPr>
            <a:spLocks noGrp="1"/>
          </p:cNvSpPr>
          <p:nvPr userDrawn="1">
            <p:ph type="body" sz="quarter" idx="24" hasCustomPrompt="1"/>
          </p:nvPr>
        </p:nvSpPr>
        <p:spPr>
          <a:xfrm>
            <a:off x="1130449" y="4943265"/>
            <a:ext cx="2148840" cy="610994"/>
          </a:xfrm>
        </p:spPr>
        <p:txBody>
          <a:bodyPr rtlCol="0" anchor="b" anchorCtr="0"/>
          <a:lstStyle>
            <a:lvl1pPr>
              <a:buNone/>
              <a:defRPr sz="2000" b="1">
                <a:solidFill>
                  <a:schemeClr val="tx2"/>
                </a:solidFill>
              </a:defRPr>
            </a:lvl1pPr>
          </a:lstStyle>
          <a:p>
            <a:pPr lvl="0" rtl="0"/>
            <a:r>
              <a:rPr lang="en-GB" noProof="0"/>
              <a:t>Name</a:t>
            </a:r>
          </a:p>
        </p:txBody>
      </p:sp>
      <p:sp>
        <p:nvSpPr>
          <p:cNvPr id="125" name="Text Placeholder 2">
            <a:extLst>
              <a:ext uri="{FF2B5EF4-FFF2-40B4-BE49-F238E27FC236}">
                <a16:creationId xmlns:a16="http://schemas.microsoft.com/office/drawing/2014/main" id="{61BA726B-EE92-4A14-8097-88087E862A98}"/>
              </a:ext>
            </a:extLst>
          </p:cNvPr>
          <p:cNvSpPr>
            <a:spLocks noGrp="1"/>
          </p:cNvSpPr>
          <p:nvPr userDrawn="1">
            <p:ph type="body" idx="17" hasCustomPrompt="1"/>
          </p:nvPr>
        </p:nvSpPr>
        <p:spPr>
          <a:xfrm>
            <a:off x="1133835" y="5674259"/>
            <a:ext cx="2148840" cy="560443"/>
          </a:xfrm>
        </p:spPr>
        <p:txBody>
          <a:bodyPr rtlCol="0">
            <a:noAutofit/>
          </a:bodyPr>
          <a:lstStyle>
            <a:lvl1pPr marL="0" indent="0"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en-GB" noProof="0"/>
              <a:t>Title</a:t>
            </a:r>
          </a:p>
        </p:txBody>
      </p:sp>
      <p:sp>
        <p:nvSpPr>
          <p:cNvPr id="134" name="Text Placeholder 30">
            <a:extLst>
              <a:ext uri="{FF2B5EF4-FFF2-40B4-BE49-F238E27FC236}">
                <a16:creationId xmlns:a16="http://schemas.microsoft.com/office/drawing/2014/main" id="{3C4A52B3-08A4-416E-9FE7-66BADF4197C4}"/>
              </a:ext>
            </a:extLst>
          </p:cNvPr>
          <p:cNvSpPr>
            <a:spLocks noGrp="1"/>
          </p:cNvSpPr>
          <p:nvPr userDrawn="1">
            <p:ph type="body" sz="quarter" idx="26" hasCustomPrompt="1"/>
          </p:nvPr>
        </p:nvSpPr>
        <p:spPr>
          <a:xfrm>
            <a:off x="3674186" y="4941973"/>
            <a:ext cx="2148840" cy="610994"/>
          </a:xfrm>
        </p:spPr>
        <p:txBody>
          <a:bodyPr rtlCol="0" anchor="b" anchorCtr="0"/>
          <a:lstStyle>
            <a:lvl1pPr>
              <a:buNone/>
              <a:defRPr sz="2000" b="1">
                <a:solidFill>
                  <a:schemeClr val="tx2"/>
                </a:solidFill>
              </a:defRPr>
            </a:lvl1pPr>
          </a:lstStyle>
          <a:p>
            <a:pPr lvl="0" rtl="0"/>
            <a:r>
              <a:rPr lang="en-GB" noProof="0"/>
              <a:t>Name</a:t>
            </a:r>
          </a:p>
        </p:txBody>
      </p:sp>
      <p:sp>
        <p:nvSpPr>
          <p:cNvPr id="133" name="Text Placeholder 2">
            <a:extLst>
              <a:ext uri="{FF2B5EF4-FFF2-40B4-BE49-F238E27FC236}">
                <a16:creationId xmlns:a16="http://schemas.microsoft.com/office/drawing/2014/main" id="{C718FB8C-0070-4707-B6D1-54C2A9BCBC69}"/>
              </a:ext>
            </a:extLst>
          </p:cNvPr>
          <p:cNvSpPr>
            <a:spLocks noGrp="1"/>
          </p:cNvSpPr>
          <p:nvPr userDrawn="1">
            <p:ph type="body" idx="25" hasCustomPrompt="1"/>
          </p:nvPr>
        </p:nvSpPr>
        <p:spPr>
          <a:xfrm>
            <a:off x="3677572" y="5672967"/>
            <a:ext cx="2148840" cy="560443"/>
          </a:xfrm>
        </p:spPr>
        <p:txBody>
          <a:bodyPr rtlCol="0">
            <a:noAutofit/>
          </a:bodyPr>
          <a:lstStyle>
            <a:lvl1pPr marL="0" indent="0"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en-GB" noProof="0"/>
              <a:t>Title</a:t>
            </a:r>
          </a:p>
        </p:txBody>
      </p:sp>
      <p:sp>
        <p:nvSpPr>
          <p:cNvPr id="136" name="Text Placeholder 30">
            <a:extLst>
              <a:ext uri="{FF2B5EF4-FFF2-40B4-BE49-F238E27FC236}">
                <a16:creationId xmlns:a16="http://schemas.microsoft.com/office/drawing/2014/main" id="{74F2616B-721C-41D3-B645-BCB30B3B0CF2}"/>
              </a:ext>
            </a:extLst>
          </p:cNvPr>
          <p:cNvSpPr>
            <a:spLocks noGrp="1"/>
          </p:cNvSpPr>
          <p:nvPr userDrawn="1">
            <p:ph type="body" sz="quarter" idx="28" hasCustomPrompt="1"/>
          </p:nvPr>
        </p:nvSpPr>
        <p:spPr>
          <a:xfrm>
            <a:off x="6254585" y="4948577"/>
            <a:ext cx="2148840" cy="610994"/>
          </a:xfrm>
        </p:spPr>
        <p:txBody>
          <a:bodyPr rtlCol="0" anchor="b" anchorCtr="0"/>
          <a:lstStyle>
            <a:lvl1pPr>
              <a:buNone/>
              <a:defRPr sz="2000" b="1">
                <a:solidFill>
                  <a:schemeClr val="tx2"/>
                </a:solidFill>
              </a:defRPr>
            </a:lvl1pPr>
          </a:lstStyle>
          <a:p>
            <a:pPr lvl="0" rtl="0"/>
            <a:r>
              <a:rPr lang="en-GB" noProof="0"/>
              <a:t>Name</a:t>
            </a:r>
          </a:p>
        </p:txBody>
      </p:sp>
      <p:sp>
        <p:nvSpPr>
          <p:cNvPr id="135" name="Text Placeholder 2">
            <a:extLst>
              <a:ext uri="{FF2B5EF4-FFF2-40B4-BE49-F238E27FC236}">
                <a16:creationId xmlns:a16="http://schemas.microsoft.com/office/drawing/2014/main" id="{99B5DE96-C95A-4927-8372-2A908809F1DE}"/>
              </a:ext>
            </a:extLst>
          </p:cNvPr>
          <p:cNvSpPr>
            <a:spLocks noGrp="1"/>
          </p:cNvSpPr>
          <p:nvPr userDrawn="1">
            <p:ph type="body" idx="27" hasCustomPrompt="1"/>
          </p:nvPr>
        </p:nvSpPr>
        <p:spPr>
          <a:xfrm>
            <a:off x="6257971" y="5679571"/>
            <a:ext cx="2148840" cy="560443"/>
          </a:xfrm>
        </p:spPr>
        <p:txBody>
          <a:bodyPr rtlCol="0">
            <a:noAutofit/>
          </a:bodyPr>
          <a:lstStyle>
            <a:lvl1pPr marL="0" indent="0"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en-GB" noProof="0"/>
              <a:t>Title</a:t>
            </a:r>
          </a:p>
        </p:txBody>
      </p:sp>
      <p:sp>
        <p:nvSpPr>
          <p:cNvPr id="138" name="Text Placeholder 30">
            <a:extLst>
              <a:ext uri="{FF2B5EF4-FFF2-40B4-BE49-F238E27FC236}">
                <a16:creationId xmlns:a16="http://schemas.microsoft.com/office/drawing/2014/main" id="{063CF178-0D4D-4710-A666-B42332D7E2AD}"/>
              </a:ext>
            </a:extLst>
          </p:cNvPr>
          <p:cNvSpPr>
            <a:spLocks noGrp="1"/>
          </p:cNvSpPr>
          <p:nvPr userDrawn="1">
            <p:ph type="body" sz="quarter" idx="30" hasCustomPrompt="1"/>
          </p:nvPr>
        </p:nvSpPr>
        <p:spPr>
          <a:xfrm>
            <a:off x="8805599" y="4948577"/>
            <a:ext cx="2148840" cy="610994"/>
          </a:xfrm>
        </p:spPr>
        <p:txBody>
          <a:bodyPr rtlCol="0" anchor="b" anchorCtr="0"/>
          <a:lstStyle>
            <a:lvl1pPr>
              <a:buNone/>
              <a:defRPr sz="2000" b="1">
                <a:solidFill>
                  <a:schemeClr val="tx2"/>
                </a:solidFill>
              </a:defRPr>
            </a:lvl1pPr>
          </a:lstStyle>
          <a:p>
            <a:pPr lvl="0" rtl="0"/>
            <a:r>
              <a:rPr lang="en-GB" noProof="0"/>
              <a:t>Name</a:t>
            </a:r>
          </a:p>
        </p:txBody>
      </p:sp>
      <p:sp>
        <p:nvSpPr>
          <p:cNvPr id="137" name="Text Placeholder 2">
            <a:extLst>
              <a:ext uri="{FF2B5EF4-FFF2-40B4-BE49-F238E27FC236}">
                <a16:creationId xmlns:a16="http://schemas.microsoft.com/office/drawing/2014/main" id="{DE963572-CB89-45B4-AF3D-1CA1EC4F009B}"/>
              </a:ext>
            </a:extLst>
          </p:cNvPr>
          <p:cNvSpPr>
            <a:spLocks noGrp="1"/>
          </p:cNvSpPr>
          <p:nvPr userDrawn="1">
            <p:ph type="body" idx="29" hasCustomPrompt="1"/>
          </p:nvPr>
        </p:nvSpPr>
        <p:spPr>
          <a:xfrm>
            <a:off x="8808985" y="5679571"/>
            <a:ext cx="2148840" cy="560443"/>
          </a:xfrm>
        </p:spPr>
        <p:txBody>
          <a:bodyPr rtlCol="0">
            <a:noAutofit/>
          </a:bodyPr>
          <a:lstStyle>
            <a:lvl1pPr marL="0" indent="0"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en-GB" noProof="0"/>
              <a:t>Title</a:t>
            </a:r>
          </a:p>
        </p:txBody>
      </p:sp>
      <p:sp>
        <p:nvSpPr>
          <p:cNvPr id="127" name="Date Placeholder 2">
            <a:extLst>
              <a:ext uri="{FF2B5EF4-FFF2-40B4-BE49-F238E27FC236}">
                <a16:creationId xmlns:a16="http://schemas.microsoft.com/office/drawing/2014/main" id="{0761F20E-A37F-44D6-BA03-5ABED9D356F2}"/>
              </a:ext>
            </a:extLst>
          </p:cNvPr>
          <p:cNvSpPr>
            <a:spLocks noGrp="1"/>
          </p:cNvSpPr>
          <p:nvPr userDrawn="1">
            <p:ph type="dt" sz="half" idx="10"/>
          </p:nvPr>
        </p:nvSpPr>
        <p:spPr>
          <a:xfrm>
            <a:off x="173736" y="6382512"/>
            <a:ext cx="2845901" cy="365125"/>
          </a:xfrm>
        </p:spPr>
        <p:txBody>
          <a:bodyPr rtlCol="0"/>
          <a:lstStyle/>
          <a:p>
            <a:pPr rtl="0"/>
            <a:r>
              <a:rPr lang="en-GB" noProof="0"/>
              <a:t>20XX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C02B832-C4FE-4F88-85EA-DDC16A82B9A9}"/>
              </a:ext>
            </a:extLst>
          </p:cNvPr>
          <p:cNvSpPr>
            <a:spLocks noGrp="1"/>
          </p:cNvSpPr>
          <p:nvPr userDrawn="1">
            <p:ph type="sldNum" sz="quarter" idx="12"/>
          </p:nvPr>
        </p:nvSpPr>
        <p:spPr/>
        <p:txBody>
          <a:bodyPr rtlCol="0"/>
          <a:lstStyle/>
          <a:p>
            <a:pPr rtl="0"/>
            <a:fld id="{4C8B8A27-DF03-4546-BA93-21C967D57E5C}" type="slidenum">
              <a:rPr lang="en-GB" noProof="0" smtClean="0"/>
              <a:t>‹#›</a:t>
            </a:fld>
            <a:endParaRPr lang="en-GB" noProof="0"/>
          </a:p>
        </p:txBody>
      </p:sp>
      <p:grpSp>
        <p:nvGrpSpPr>
          <p:cNvPr id="139" name="Group 138">
            <a:extLst>
              <a:ext uri="{FF2B5EF4-FFF2-40B4-BE49-F238E27FC236}">
                <a16:creationId xmlns:a16="http://schemas.microsoft.com/office/drawing/2014/main" id="{92F3F035-3689-4AA0-9215-24A19A6ADF7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0" y="4647741"/>
            <a:ext cx="12192000" cy="599027"/>
            <a:chOff x="5599" y="4035487"/>
            <a:chExt cx="12243348" cy="599027"/>
          </a:xfrm>
          <a:solidFill>
            <a:schemeClr val="bg1"/>
          </a:solidFill>
        </p:grpSpPr>
        <p:sp>
          <p:nvSpPr>
            <p:cNvPr id="140" name="Freeform 6">
              <a:extLst>
                <a:ext uri="{FF2B5EF4-FFF2-40B4-BE49-F238E27FC236}">
                  <a16:creationId xmlns:a16="http://schemas.microsoft.com/office/drawing/2014/main" id="{99740A81-5221-4E12-8995-02185F171F62}"/>
                </a:ext>
              </a:extLst>
            </p:cNvPr>
            <p:cNvSpPr>
              <a:spLocks/>
            </p:cNvSpPr>
            <p:nvPr/>
          </p:nvSpPr>
          <p:spPr bwMode="auto">
            <a:xfrm>
              <a:off x="4038465" y="4468860"/>
              <a:ext cx="124063" cy="87315"/>
            </a:xfrm>
            <a:custGeom>
              <a:avLst/>
              <a:gdLst>
                <a:gd name="T0" fmla="*/ 12 w 38"/>
                <a:gd name="T1" fmla="*/ 3 h 29"/>
                <a:gd name="T2" fmla="*/ 15 w 38"/>
                <a:gd name="T3" fmla="*/ 29 h 29"/>
                <a:gd name="T4" fmla="*/ 12 w 38"/>
                <a:gd name="T5" fmla="*/ 3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" h="29">
                  <a:moveTo>
                    <a:pt x="12" y="3"/>
                  </a:moveTo>
                  <a:cubicBezTo>
                    <a:pt x="34" y="0"/>
                    <a:pt x="38" y="26"/>
                    <a:pt x="15" y="29"/>
                  </a:cubicBezTo>
                  <a:cubicBezTo>
                    <a:pt x="4" y="23"/>
                    <a:pt x="0" y="9"/>
                    <a:pt x="12" y="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/>
            </a:p>
          </p:txBody>
        </p:sp>
        <p:sp>
          <p:nvSpPr>
            <p:cNvPr id="141" name="Freeform 105">
              <a:extLst>
                <a:ext uri="{FF2B5EF4-FFF2-40B4-BE49-F238E27FC236}">
                  <a16:creationId xmlns:a16="http://schemas.microsoft.com/office/drawing/2014/main" id="{25CC5B8D-2B4F-4292-8B46-E470AB7A7CD0}"/>
                </a:ext>
              </a:extLst>
            </p:cNvPr>
            <p:cNvSpPr>
              <a:spLocks/>
            </p:cNvSpPr>
            <p:nvPr/>
          </p:nvSpPr>
          <p:spPr bwMode="auto">
            <a:xfrm>
              <a:off x="1964027" y="4040676"/>
              <a:ext cx="140901" cy="93027"/>
            </a:xfrm>
            <a:custGeom>
              <a:avLst/>
              <a:gdLst>
                <a:gd name="T0" fmla="*/ 26 w 43"/>
                <a:gd name="T1" fmla="*/ 3 h 31"/>
                <a:gd name="T2" fmla="*/ 39 w 43"/>
                <a:gd name="T3" fmla="*/ 23 h 31"/>
                <a:gd name="T4" fmla="*/ 26 w 43"/>
                <a:gd name="T5" fmla="*/ 3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" h="31">
                  <a:moveTo>
                    <a:pt x="26" y="3"/>
                  </a:moveTo>
                  <a:cubicBezTo>
                    <a:pt x="34" y="0"/>
                    <a:pt x="43" y="17"/>
                    <a:pt x="39" y="23"/>
                  </a:cubicBezTo>
                  <a:cubicBezTo>
                    <a:pt x="20" y="31"/>
                    <a:pt x="0" y="15"/>
                    <a:pt x="26" y="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/>
            </a:p>
          </p:txBody>
        </p:sp>
        <p:sp>
          <p:nvSpPr>
            <p:cNvPr id="142" name="Freeform 106">
              <a:extLst>
                <a:ext uri="{FF2B5EF4-FFF2-40B4-BE49-F238E27FC236}">
                  <a16:creationId xmlns:a16="http://schemas.microsoft.com/office/drawing/2014/main" id="{2B4B5D4E-4EF1-4FF9-8BC0-284E5ADA751A}"/>
                </a:ext>
              </a:extLst>
            </p:cNvPr>
            <p:cNvSpPr>
              <a:spLocks/>
            </p:cNvSpPr>
            <p:nvPr/>
          </p:nvSpPr>
          <p:spPr bwMode="auto">
            <a:xfrm>
              <a:off x="576290" y="4052101"/>
              <a:ext cx="134697" cy="97107"/>
            </a:xfrm>
            <a:custGeom>
              <a:avLst/>
              <a:gdLst>
                <a:gd name="T0" fmla="*/ 25 w 41"/>
                <a:gd name="T1" fmla="*/ 0 h 32"/>
                <a:gd name="T2" fmla="*/ 4 w 41"/>
                <a:gd name="T3" fmla="*/ 18 h 32"/>
                <a:gd name="T4" fmla="*/ 25 w 41"/>
                <a:gd name="T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32">
                  <a:moveTo>
                    <a:pt x="25" y="0"/>
                  </a:moveTo>
                  <a:cubicBezTo>
                    <a:pt x="41" y="13"/>
                    <a:pt x="15" y="32"/>
                    <a:pt x="4" y="18"/>
                  </a:cubicBezTo>
                  <a:cubicBezTo>
                    <a:pt x="0" y="5"/>
                    <a:pt x="15" y="0"/>
                    <a:pt x="2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/>
            </a:p>
          </p:txBody>
        </p:sp>
        <p:sp>
          <p:nvSpPr>
            <p:cNvPr id="143" name="Freeform 107">
              <a:extLst>
                <a:ext uri="{FF2B5EF4-FFF2-40B4-BE49-F238E27FC236}">
                  <a16:creationId xmlns:a16="http://schemas.microsoft.com/office/drawing/2014/main" id="{CA50D5C0-804A-47A9-B122-35F4027E6ADF}"/>
                </a:ext>
              </a:extLst>
            </p:cNvPr>
            <p:cNvSpPr>
              <a:spLocks/>
            </p:cNvSpPr>
            <p:nvPr/>
          </p:nvSpPr>
          <p:spPr bwMode="auto">
            <a:xfrm>
              <a:off x="2204165" y="4128803"/>
              <a:ext cx="154193" cy="81603"/>
            </a:xfrm>
            <a:custGeom>
              <a:avLst/>
              <a:gdLst>
                <a:gd name="T0" fmla="*/ 31 w 47"/>
                <a:gd name="T1" fmla="*/ 0 h 27"/>
                <a:gd name="T2" fmla="*/ 17 w 47"/>
                <a:gd name="T3" fmla="*/ 23 h 27"/>
                <a:gd name="T4" fmla="*/ 31 w 47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7" h="27">
                  <a:moveTo>
                    <a:pt x="31" y="0"/>
                  </a:moveTo>
                  <a:cubicBezTo>
                    <a:pt x="47" y="10"/>
                    <a:pt x="32" y="27"/>
                    <a:pt x="17" y="23"/>
                  </a:cubicBezTo>
                  <a:cubicBezTo>
                    <a:pt x="0" y="14"/>
                    <a:pt x="18" y="0"/>
                    <a:pt x="3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/>
            </a:p>
          </p:txBody>
        </p:sp>
        <p:sp>
          <p:nvSpPr>
            <p:cNvPr id="144" name="Freeform 108">
              <a:extLst>
                <a:ext uri="{FF2B5EF4-FFF2-40B4-BE49-F238E27FC236}">
                  <a16:creationId xmlns:a16="http://schemas.microsoft.com/office/drawing/2014/main" id="{5F06E433-821E-4A7C-81F5-0E8E427EA7C3}"/>
                </a:ext>
              </a:extLst>
            </p:cNvPr>
            <p:cNvSpPr>
              <a:spLocks/>
            </p:cNvSpPr>
            <p:nvPr/>
          </p:nvSpPr>
          <p:spPr bwMode="auto">
            <a:xfrm>
              <a:off x="1189517" y="4064340"/>
              <a:ext cx="121406" cy="90579"/>
            </a:xfrm>
            <a:custGeom>
              <a:avLst/>
              <a:gdLst>
                <a:gd name="T0" fmla="*/ 26 w 37"/>
                <a:gd name="T1" fmla="*/ 1 h 30"/>
                <a:gd name="T2" fmla="*/ 35 w 37"/>
                <a:gd name="T3" fmla="*/ 21 h 30"/>
                <a:gd name="T4" fmla="*/ 26 w 37"/>
                <a:gd name="T5" fmla="*/ 1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30">
                  <a:moveTo>
                    <a:pt x="26" y="1"/>
                  </a:moveTo>
                  <a:cubicBezTo>
                    <a:pt x="35" y="0"/>
                    <a:pt x="37" y="13"/>
                    <a:pt x="35" y="21"/>
                  </a:cubicBezTo>
                  <a:cubicBezTo>
                    <a:pt x="14" y="30"/>
                    <a:pt x="0" y="8"/>
                    <a:pt x="2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/>
            </a:p>
          </p:txBody>
        </p:sp>
        <p:sp>
          <p:nvSpPr>
            <p:cNvPr id="145" name="Freeform 109">
              <a:extLst>
                <a:ext uri="{FF2B5EF4-FFF2-40B4-BE49-F238E27FC236}">
                  <a16:creationId xmlns:a16="http://schemas.microsoft.com/office/drawing/2014/main" id="{E3FA971B-AA64-42ED-BCDC-905897AEB3B6}"/>
                </a:ext>
              </a:extLst>
            </p:cNvPr>
            <p:cNvSpPr>
              <a:spLocks/>
            </p:cNvSpPr>
            <p:nvPr/>
          </p:nvSpPr>
          <p:spPr bwMode="auto">
            <a:xfrm>
              <a:off x="1671592" y="4067606"/>
              <a:ext cx="154193" cy="84866"/>
            </a:xfrm>
            <a:custGeom>
              <a:avLst/>
              <a:gdLst>
                <a:gd name="T0" fmla="*/ 26 w 47"/>
                <a:gd name="T1" fmla="*/ 0 h 28"/>
                <a:gd name="T2" fmla="*/ 10 w 47"/>
                <a:gd name="T3" fmla="*/ 26 h 28"/>
                <a:gd name="T4" fmla="*/ 26 w 47"/>
                <a:gd name="T5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7" h="28">
                  <a:moveTo>
                    <a:pt x="26" y="0"/>
                  </a:moveTo>
                  <a:cubicBezTo>
                    <a:pt x="47" y="13"/>
                    <a:pt x="28" y="28"/>
                    <a:pt x="10" y="26"/>
                  </a:cubicBezTo>
                  <a:cubicBezTo>
                    <a:pt x="0" y="13"/>
                    <a:pt x="15" y="4"/>
                    <a:pt x="2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/>
            </a:p>
          </p:txBody>
        </p:sp>
        <p:sp>
          <p:nvSpPr>
            <p:cNvPr id="146" name="Freeform 110">
              <a:extLst>
                <a:ext uri="{FF2B5EF4-FFF2-40B4-BE49-F238E27FC236}">
                  <a16:creationId xmlns:a16="http://schemas.microsoft.com/office/drawing/2014/main" id="{D3CCD5C7-AE8D-4044-8DC1-194AE71ECC01}"/>
                </a:ext>
              </a:extLst>
            </p:cNvPr>
            <p:cNvSpPr>
              <a:spLocks/>
            </p:cNvSpPr>
            <p:nvPr/>
          </p:nvSpPr>
          <p:spPr bwMode="auto">
            <a:xfrm>
              <a:off x="340568" y="4069354"/>
              <a:ext cx="127608" cy="114243"/>
            </a:xfrm>
            <a:custGeom>
              <a:avLst/>
              <a:gdLst>
                <a:gd name="T0" fmla="*/ 21 w 39"/>
                <a:gd name="T1" fmla="*/ 1 h 38"/>
                <a:gd name="T2" fmla="*/ 39 w 39"/>
                <a:gd name="T3" fmla="*/ 18 h 38"/>
                <a:gd name="T4" fmla="*/ 21 w 39"/>
                <a:gd name="T5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38">
                  <a:moveTo>
                    <a:pt x="21" y="1"/>
                  </a:moveTo>
                  <a:cubicBezTo>
                    <a:pt x="35" y="0"/>
                    <a:pt x="38" y="8"/>
                    <a:pt x="39" y="18"/>
                  </a:cubicBezTo>
                  <a:cubicBezTo>
                    <a:pt x="25" y="38"/>
                    <a:pt x="0" y="13"/>
                    <a:pt x="2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/>
            </a:p>
          </p:txBody>
        </p:sp>
        <p:sp>
          <p:nvSpPr>
            <p:cNvPr id="147" name="Freeform 111">
              <a:extLst>
                <a:ext uri="{FF2B5EF4-FFF2-40B4-BE49-F238E27FC236}">
                  <a16:creationId xmlns:a16="http://schemas.microsoft.com/office/drawing/2014/main" id="{0AB715A9-313B-490F-9D58-A98E0AD60F63}"/>
                </a:ext>
              </a:extLst>
            </p:cNvPr>
            <p:cNvSpPr>
              <a:spLocks/>
            </p:cNvSpPr>
            <p:nvPr/>
          </p:nvSpPr>
          <p:spPr bwMode="auto">
            <a:xfrm>
              <a:off x="1412831" y="4079846"/>
              <a:ext cx="131153" cy="87315"/>
            </a:xfrm>
            <a:custGeom>
              <a:avLst/>
              <a:gdLst>
                <a:gd name="T0" fmla="*/ 24 w 40"/>
                <a:gd name="T1" fmla="*/ 0 h 29"/>
                <a:gd name="T2" fmla="*/ 20 w 40"/>
                <a:gd name="T3" fmla="*/ 25 h 29"/>
                <a:gd name="T4" fmla="*/ 24 w 40"/>
                <a:gd name="T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9">
                  <a:moveTo>
                    <a:pt x="24" y="0"/>
                  </a:moveTo>
                  <a:cubicBezTo>
                    <a:pt x="40" y="1"/>
                    <a:pt x="35" y="29"/>
                    <a:pt x="20" y="25"/>
                  </a:cubicBezTo>
                  <a:cubicBezTo>
                    <a:pt x="0" y="19"/>
                    <a:pt x="5" y="2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/>
            </a:p>
          </p:txBody>
        </p:sp>
        <p:sp>
          <p:nvSpPr>
            <p:cNvPr id="148" name="Freeform 112">
              <a:extLst>
                <a:ext uri="{FF2B5EF4-FFF2-40B4-BE49-F238E27FC236}">
                  <a16:creationId xmlns:a16="http://schemas.microsoft.com/office/drawing/2014/main" id="{2A230FE5-1901-49BA-9E4E-5A8F5F591720}"/>
                </a:ext>
              </a:extLst>
            </p:cNvPr>
            <p:cNvSpPr>
              <a:spLocks/>
            </p:cNvSpPr>
            <p:nvPr/>
          </p:nvSpPr>
          <p:spPr bwMode="auto">
            <a:xfrm>
              <a:off x="850890" y="4035487"/>
              <a:ext cx="117860" cy="81603"/>
            </a:xfrm>
            <a:custGeom>
              <a:avLst/>
              <a:gdLst>
                <a:gd name="T0" fmla="*/ 19 w 36"/>
                <a:gd name="T1" fmla="*/ 1 h 27"/>
                <a:gd name="T2" fmla="*/ 21 w 36"/>
                <a:gd name="T3" fmla="*/ 27 h 27"/>
                <a:gd name="T4" fmla="*/ 19 w 36"/>
                <a:gd name="T5" fmla="*/ 1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6" h="27">
                  <a:moveTo>
                    <a:pt x="19" y="1"/>
                  </a:moveTo>
                  <a:cubicBezTo>
                    <a:pt x="31" y="1"/>
                    <a:pt x="36" y="24"/>
                    <a:pt x="21" y="27"/>
                  </a:cubicBezTo>
                  <a:cubicBezTo>
                    <a:pt x="1" y="27"/>
                    <a:pt x="0" y="0"/>
                    <a:pt x="1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/>
            </a:p>
          </p:txBody>
        </p:sp>
        <p:sp>
          <p:nvSpPr>
            <p:cNvPr id="149" name="Freeform 122">
              <a:extLst>
                <a:ext uri="{FF2B5EF4-FFF2-40B4-BE49-F238E27FC236}">
                  <a16:creationId xmlns:a16="http://schemas.microsoft.com/office/drawing/2014/main" id="{84C86281-8142-4E23-AC54-A54839030E25}"/>
                </a:ext>
              </a:extLst>
            </p:cNvPr>
            <p:cNvSpPr>
              <a:spLocks/>
            </p:cNvSpPr>
            <p:nvPr/>
          </p:nvSpPr>
          <p:spPr bwMode="auto">
            <a:xfrm>
              <a:off x="1577982" y="4369565"/>
              <a:ext cx="127608" cy="81603"/>
            </a:xfrm>
            <a:custGeom>
              <a:avLst/>
              <a:gdLst>
                <a:gd name="T0" fmla="*/ 24 w 39"/>
                <a:gd name="T1" fmla="*/ 0 h 27"/>
                <a:gd name="T2" fmla="*/ 20 w 39"/>
                <a:gd name="T3" fmla="*/ 26 h 27"/>
                <a:gd name="T4" fmla="*/ 24 w 39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7">
                  <a:moveTo>
                    <a:pt x="24" y="0"/>
                  </a:moveTo>
                  <a:cubicBezTo>
                    <a:pt x="39" y="3"/>
                    <a:pt x="36" y="27"/>
                    <a:pt x="20" y="26"/>
                  </a:cubicBezTo>
                  <a:cubicBezTo>
                    <a:pt x="0" y="19"/>
                    <a:pt x="4" y="3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/>
            </a:p>
          </p:txBody>
        </p:sp>
        <p:sp>
          <p:nvSpPr>
            <p:cNvPr id="150" name="Freeform 123">
              <a:extLst>
                <a:ext uri="{FF2B5EF4-FFF2-40B4-BE49-F238E27FC236}">
                  <a16:creationId xmlns:a16="http://schemas.microsoft.com/office/drawing/2014/main" id="{40DC0C74-ABAA-46CA-A9C7-948089E93CDC}"/>
                </a:ext>
              </a:extLst>
            </p:cNvPr>
            <p:cNvSpPr>
              <a:spLocks/>
            </p:cNvSpPr>
            <p:nvPr/>
          </p:nvSpPr>
          <p:spPr bwMode="auto">
            <a:xfrm>
              <a:off x="196124" y="4338963"/>
              <a:ext cx="140901" cy="93843"/>
            </a:xfrm>
            <a:custGeom>
              <a:avLst/>
              <a:gdLst>
                <a:gd name="T0" fmla="*/ 26 w 43"/>
                <a:gd name="T1" fmla="*/ 3 h 31"/>
                <a:gd name="T2" fmla="*/ 40 w 43"/>
                <a:gd name="T3" fmla="*/ 23 h 31"/>
                <a:gd name="T4" fmla="*/ 26 w 43"/>
                <a:gd name="T5" fmla="*/ 3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" h="31">
                  <a:moveTo>
                    <a:pt x="26" y="3"/>
                  </a:moveTo>
                  <a:cubicBezTo>
                    <a:pt x="35" y="0"/>
                    <a:pt x="43" y="17"/>
                    <a:pt x="40" y="23"/>
                  </a:cubicBezTo>
                  <a:cubicBezTo>
                    <a:pt x="20" y="31"/>
                    <a:pt x="0" y="15"/>
                    <a:pt x="26" y="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/>
            </a:p>
          </p:txBody>
        </p:sp>
        <p:sp>
          <p:nvSpPr>
            <p:cNvPr id="151" name="Freeform 130">
              <a:extLst>
                <a:ext uri="{FF2B5EF4-FFF2-40B4-BE49-F238E27FC236}">
                  <a16:creationId xmlns:a16="http://schemas.microsoft.com/office/drawing/2014/main" id="{13E86B1C-7B49-4F4B-9FA9-AA34F2D27130}"/>
                </a:ext>
              </a:extLst>
            </p:cNvPr>
            <p:cNvSpPr>
              <a:spLocks/>
            </p:cNvSpPr>
            <p:nvPr/>
          </p:nvSpPr>
          <p:spPr bwMode="auto">
            <a:xfrm>
              <a:off x="473475" y="4335806"/>
              <a:ext cx="157737" cy="81603"/>
            </a:xfrm>
            <a:custGeom>
              <a:avLst/>
              <a:gdLst>
                <a:gd name="T0" fmla="*/ 31 w 48"/>
                <a:gd name="T1" fmla="*/ 0 h 27"/>
                <a:gd name="T2" fmla="*/ 18 w 48"/>
                <a:gd name="T3" fmla="*/ 24 h 27"/>
                <a:gd name="T4" fmla="*/ 31 w 48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8" h="27">
                  <a:moveTo>
                    <a:pt x="31" y="0"/>
                  </a:moveTo>
                  <a:cubicBezTo>
                    <a:pt x="48" y="10"/>
                    <a:pt x="32" y="27"/>
                    <a:pt x="18" y="24"/>
                  </a:cubicBezTo>
                  <a:cubicBezTo>
                    <a:pt x="0" y="14"/>
                    <a:pt x="18" y="0"/>
                    <a:pt x="3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/>
            </a:p>
          </p:txBody>
        </p:sp>
        <p:sp>
          <p:nvSpPr>
            <p:cNvPr id="152" name="Freeform 131">
              <a:extLst>
                <a:ext uri="{FF2B5EF4-FFF2-40B4-BE49-F238E27FC236}">
                  <a16:creationId xmlns:a16="http://schemas.microsoft.com/office/drawing/2014/main" id="{901154C6-E940-4B36-AB93-5412ECCB9470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8617" y="4366709"/>
              <a:ext cx="117860" cy="87315"/>
            </a:xfrm>
            <a:custGeom>
              <a:avLst/>
              <a:gdLst>
                <a:gd name="T0" fmla="*/ 15 w 36"/>
                <a:gd name="T1" fmla="*/ 0 h 29"/>
                <a:gd name="T2" fmla="*/ 25 w 36"/>
                <a:gd name="T3" fmla="*/ 15 h 29"/>
                <a:gd name="T4" fmla="*/ 13 w 36"/>
                <a:gd name="T5" fmla="*/ 21 h 29"/>
                <a:gd name="T6" fmla="*/ 15 w 36"/>
                <a:gd name="T7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29">
                  <a:moveTo>
                    <a:pt x="15" y="0"/>
                  </a:moveTo>
                  <a:cubicBezTo>
                    <a:pt x="21" y="0"/>
                    <a:pt x="36" y="13"/>
                    <a:pt x="25" y="15"/>
                  </a:cubicBezTo>
                  <a:cubicBezTo>
                    <a:pt x="20" y="19"/>
                    <a:pt x="20" y="22"/>
                    <a:pt x="13" y="21"/>
                  </a:cubicBezTo>
                  <a:cubicBezTo>
                    <a:pt x="0" y="29"/>
                    <a:pt x="0" y="0"/>
                    <a:pt x="1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/>
            </a:p>
          </p:txBody>
        </p:sp>
        <p:sp>
          <p:nvSpPr>
            <p:cNvPr id="153" name="Freeform 132">
              <a:extLst>
                <a:ext uri="{FF2B5EF4-FFF2-40B4-BE49-F238E27FC236}">
                  <a16:creationId xmlns:a16="http://schemas.microsoft.com/office/drawing/2014/main" id="{D6BBBC8F-214B-43C1-BB2F-91A4B4B4078E}"/>
                </a:ext>
              </a:extLst>
            </p:cNvPr>
            <p:cNvSpPr>
              <a:spLocks/>
            </p:cNvSpPr>
            <p:nvPr/>
          </p:nvSpPr>
          <p:spPr bwMode="auto">
            <a:xfrm>
              <a:off x="1886093" y="4408127"/>
              <a:ext cx="127608" cy="69362"/>
            </a:xfrm>
            <a:custGeom>
              <a:avLst/>
              <a:gdLst>
                <a:gd name="T0" fmla="*/ 16 w 39"/>
                <a:gd name="T1" fmla="*/ 0 h 23"/>
                <a:gd name="T2" fmla="*/ 11 w 39"/>
                <a:gd name="T3" fmla="*/ 23 h 23"/>
                <a:gd name="T4" fmla="*/ 16 w 39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3">
                  <a:moveTo>
                    <a:pt x="16" y="0"/>
                  </a:moveTo>
                  <a:cubicBezTo>
                    <a:pt x="39" y="8"/>
                    <a:pt x="31" y="17"/>
                    <a:pt x="11" y="23"/>
                  </a:cubicBezTo>
                  <a:cubicBezTo>
                    <a:pt x="0" y="16"/>
                    <a:pt x="4" y="2"/>
                    <a:pt x="1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/>
            </a:p>
          </p:txBody>
        </p:sp>
        <p:sp>
          <p:nvSpPr>
            <p:cNvPr id="154" name="Freeform 134">
              <a:extLst>
                <a:ext uri="{FF2B5EF4-FFF2-40B4-BE49-F238E27FC236}">
                  <a16:creationId xmlns:a16="http://schemas.microsoft.com/office/drawing/2014/main" id="{7E4093A0-4955-4047-BF86-839B31F8E598}"/>
                </a:ext>
              </a:extLst>
            </p:cNvPr>
            <p:cNvSpPr>
              <a:spLocks/>
            </p:cNvSpPr>
            <p:nvPr/>
          </p:nvSpPr>
          <p:spPr bwMode="auto">
            <a:xfrm>
              <a:off x="2082390" y="4414096"/>
              <a:ext cx="124063" cy="117507"/>
            </a:xfrm>
            <a:custGeom>
              <a:avLst/>
              <a:gdLst>
                <a:gd name="T0" fmla="*/ 20 w 38"/>
                <a:gd name="T1" fmla="*/ 2 h 39"/>
                <a:gd name="T2" fmla="*/ 38 w 38"/>
                <a:gd name="T3" fmla="*/ 19 h 39"/>
                <a:gd name="T4" fmla="*/ 20 w 38"/>
                <a:gd name="T5" fmla="*/ 2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" h="39">
                  <a:moveTo>
                    <a:pt x="20" y="2"/>
                  </a:moveTo>
                  <a:cubicBezTo>
                    <a:pt x="34" y="0"/>
                    <a:pt x="38" y="8"/>
                    <a:pt x="38" y="19"/>
                  </a:cubicBezTo>
                  <a:cubicBezTo>
                    <a:pt x="24" y="39"/>
                    <a:pt x="0" y="13"/>
                    <a:pt x="20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/>
            </a:p>
          </p:txBody>
        </p:sp>
        <p:sp>
          <p:nvSpPr>
            <p:cNvPr id="155" name="Freeform 135">
              <a:extLst>
                <a:ext uri="{FF2B5EF4-FFF2-40B4-BE49-F238E27FC236}">
                  <a16:creationId xmlns:a16="http://schemas.microsoft.com/office/drawing/2014/main" id="{5B3945C1-8189-4FAF-B049-E627BBF3B251}"/>
                </a:ext>
              </a:extLst>
            </p:cNvPr>
            <p:cNvSpPr>
              <a:spLocks/>
            </p:cNvSpPr>
            <p:nvPr/>
          </p:nvSpPr>
          <p:spPr bwMode="auto">
            <a:xfrm>
              <a:off x="754430" y="4320194"/>
              <a:ext cx="128495" cy="84051"/>
            </a:xfrm>
            <a:custGeom>
              <a:avLst/>
              <a:gdLst>
                <a:gd name="T0" fmla="*/ 21 w 39"/>
                <a:gd name="T1" fmla="*/ 0 h 28"/>
                <a:gd name="T2" fmla="*/ 6 w 39"/>
                <a:gd name="T3" fmla="*/ 20 h 28"/>
                <a:gd name="T4" fmla="*/ 21 w 39"/>
                <a:gd name="T5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8">
                  <a:moveTo>
                    <a:pt x="21" y="0"/>
                  </a:moveTo>
                  <a:cubicBezTo>
                    <a:pt x="39" y="12"/>
                    <a:pt x="22" y="28"/>
                    <a:pt x="6" y="20"/>
                  </a:cubicBezTo>
                  <a:cubicBezTo>
                    <a:pt x="0" y="7"/>
                    <a:pt x="7" y="0"/>
                    <a:pt x="2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/>
            </a:p>
          </p:txBody>
        </p:sp>
        <p:sp>
          <p:nvSpPr>
            <p:cNvPr id="156" name="Freeform 141">
              <a:extLst>
                <a:ext uri="{FF2B5EF4-FFF2-40B4-BE49-F238E27FC236}">
                  <a16:creationId xmlns:a16="http://schemas.microsoft.com/office/drawing/2014/main" id="{0E5587C1-906C-4BD9-982B-16F398834AFB}"/>
                </a:ext>
              </a:extLst>
            </p:cNvPr>
            <p:cNvSpPr>
              <a:spLocks/>
            </p:cNvSpPr>
            <p:nvPr/>
          </p:nvSpPr>
          <p:spPr bwMode="auto">
            <a:xfrm>
              <a:off x="1283320" y="4394603"/>
              <a:ext cx="163941" cy="163205"/>
            </a:xfrm>
            <a:custGeom>
              <a:avLst/>
              <a:gdLst>
                <a:gd name="T0" fmla="*/ 37 w 50"/>
                <a:gd name="T1" fmla="*/ 3 h 54"/>
                <a:gd name="T2" fmla="*/ 42 w 50"/>
                <a:gd name="T3" fmla="*/ 17 h 54"/>
                <a:gd name="T4" fmla="*/ 37 w 50"/>
                <a:gd name="T5" fmla="*/ 3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0" h="54">
                  <a:moveTo>
                    <a:pt x="37" y="3"/>
                  </a:moveTo>
                  <a:cubicBezTo>
                    <a:pt x="50" y="3"/>
                    <a:pt x="36" y="13"/>
                    <a:pt x="42" y="17"/>
                  </a:cubicBezTo>
                  <a:cubicBezTo>
                    <a:pt x="35" y="54"/>
                    <a:pt x="0" y="0"/>
                    <a:pt x="37" y="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/>
            </a:p>
          </p:txBody>
        </p:sp>
        <p:sp>
          <p:nvSpPr>
            <p:cNvPr id="157" name="Freeform 91">
              <a:extLst>
                <a:ext uri="{FF2B5EF4-FFF2-40B4-BE49-F238E27FC236}">
                  <a16:creationId xmlns:a16="http://schemas.microsoft.com/office/drawing/2014/main" id="{2EDD7529-9C5D-454E-91C1-65E9F6DE6562}"/>
                </a:ext>
              </a:extLst>
            </p:cNvPr>
            <p:cNvSpPr>
              <a:spLocks/>
            </p:cNvSpPr>
            <p:nvPr/>
          </p:nvSpPr>
          <p:spPr bwMode="auto">
            <a:xfrm>
              <a:off x="2704818" y="4127559"/>
              <a:ext cx="118747" cy="81603"/>
            </a:xfrm>
            <a:custGeom>
              <a:avLst/>
              <a:gdLst>
                <a:gd name="T0" fmla="*/ 19 w 36"/>
                <a:gd name="T1" fmla="*/ 1 h 27"/>
                <a:gd name="T2" fmla="*/ 21 w 36"/>
                <a:gd name="T3" fmla="*/ 27 h 27"/>
                <a:gd name="T4" fmla="*/ 19 w 36"/>
                <a:gd name="T5" fmla="*/ 1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6" h="27">
                  <a:moveTo>
                    <a:pt x="19" y="1"/>
                  </a:moveTo>
                  <a:cubicBezTo>
                    <a:pt x="30" y="1"/>
                    <a:pt x="36" y="24"/>
                    <a:pt x="21" y="27"/>
                  </a:cubicBezTo>
                  <a:cubicBezTo>
                    <a:pt x="1" y="26"/>
                    <a:pt x="0" y="0"/>
                    <a:pt x="1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/>
            </a:p>
          </p:txBody>
        </p:sp>
        <p:sp>
          <p:nvSpPr>
            <p:cNvPr id="158" name="Freeform 92">
              <a:extLst>
                <a:ext uri="{FF2B5EF4-FFF2-40B4-BE49-F238E27FC236}">
                  <a16:creationId xmlns:a16="http://schemas.microsoft.com/office/drawing/2014/main" id="{26605D43-19F9-4E6E-B65F-BBFE36663803}"/>
                </a:ext>
              </a:extLst>
            </p:cNvPr>
            <p:cNvSpPr>
              <a:spLocks/>
            </p:cNvSpPr>
            <p:nvPr/>
          </p:nvSpPr>
          <p:spPr bwMode="auto">
            <a:xfrm>
              <a:off x="2448939" y="4064339"/>
              <a:ext cx="140901" cy="102819"/>
            </a:xfrm>
            <a:custGeom>
              <a:avLst/>
              <a:gdLst>
                <a:gd name="T0" fmla="*/ 28 w 43"/>
                <a:gd name="T1" fmla="*/ 0 h 34"/>
                <a:gd name="T2" fmla="*/ 41 w 43"/>
                <a:gd name="T3" fmla="*/ 21 h 34"/>
                <a:gd name="T4" fmla="*/ 28 w 43"/>
                <a:gd name="T5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" h="34">
                  <a:moveTo>
                    <a:pt x="28" y="0"/>
                  </a:moveTo>
                  <a:cubicBezTo>
                    <a:pt x="35" y="1"/>
                    <a:pt x="43" y="11"/>
                    <a:pt x="41" y="21"/>
                  </a:cubicBezTo>
                  <a:cubicBezTo>
                    <a:pt x="23" y="34"/>
                    <a:pt x="0" y="7"/>
                    <a:pt x="2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/>
            </a:p>
          </p:txBody>
        </p:sp>
        <p:sp>
          <p:nvSpPr>
            <p:cNvPr id="159" name="Freeform 93">
              <a:extLst>
                <a:ext uri="{FF2B5EF4-FFF2-40B4-BE49-F238E27FC236}">
                  <a16:creationId xmlns:a16="http://schemas.microsoft.com/office/drawing/2014/main" id="{462BAC51-967C-4C43-803D-7697829BF10A}"/>
                </a:ext>
              </a:extLst>
            </p:cNvPr>
            <p:cNvSpPr>
              <a:spLocks/>
            </p:cNvSpPr>
            <p:nvPr/>
          </p:nvSpPr>
          <p:spPr bwMode="auto">
            <a:xfrm>
              <a:off x="3330677" y="4086897"/>
              <a:ext cx="127608" cy="79154"/>
            </a:xfrm>
            <a:custGeom>
              <a:avLst/>
              <a:gdLst>
                <a:gd name="T0" fmla="*/ 23 w 39"/>
                <a:gd name="T1" fmla="*/ 0 h 26"/>
                <a:gd name="T2" fmla="*/ 19 w 39"/>
                <a:gd name="T3" fmla="*/ 26 h 26"/>
                <a:gd name="T4" fmla="*/ 23 w 39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6">
                  <a:moveTo>
                    <a:pt x="23" y="0"/>
                  </a:moveTo>
                  <a:cubicBezTo>
                    <a:pt x="39" y="4"/>
                    <a:pt x="34" y="25"/>
                    <a:pt x="19" y="26"/>
                  </a:cubicBezTo>
                  <a:cubicBezTo>
                    <a:pt x="0" y="20"/>
                    <a:pt x="7" y="4"/>
                    <a:pt x="2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/>
            </a:p>
          </p:txBody>
        </p:sp>
        <p:sp>
          <p:nvSpPr>
            <p:cNvPr id="160" name="Freeform 94">
              <a:extLst>
                <a:ext uri="{FF2B5EF4-FFF2-40B4-BE49-F238E27FC236}">
                  <a16:creationId xmlns:a16="http://schemas.microsoft.com/office/drawing/2014/main" id="{608BA166-D58A-4310-9555-FCC28B6D73F3}"/>
                </a:ext>
              </a:extLst>
            </p:cNvPr>
            <p:cNvSpPr>
              <a:spLocks/>
            </p:cNvSpPr>
            <p:nvPr/>
          </p:nvSpPr>
          <p:spPr bwMode="auto">
            <a:xfrm>
              <a:off x="5261384" y="4172987"/>
              <a:ext cx="138242" cy="102819"/>
            </a:xfrm>
            <a:custGeom>
              <a:avLst/>
              <a:gdLst>
                <a:gd name="T0" fmla="*/ 29 w 42"/>
                <a:gd name="T1" fmla="*/ 1 h 34"/>
                <a:gd name="T2" fmla="*/ 40 w 42"/>
                <a:gd name="T3" fmla="*/ 20 h 34"/>
                <a:gd name="T4" fmla="*/ 29 w 42"/>
                <a:gd name="T5" fmla="*/ 1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34">
                  <a:moveTo>
                    <a:pt x="29" y="1"/>
                  </a:moveTo>
                  <a:cubicBezTo>
                    <a:pt x="38" y="0"/>
                    <a:pt x="42" y="12"/>
                    <a:pt x="40" y="20"/>
                  </a:cubicBezTo>
                  <a:cubicBezTo>
                    <a:pt x="22" y="34"/>
                    <a:pt x="0" y="9"/>
                    <a:pt x="2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/>
            </a:p>
          </p:txBody>
        </p:sp>
        <p:sp>
          <p:nvSpPr>
            <p:cNvPr id="161" name="Freeform 95">
              <a:extLst>
                <a:ext uri="{FF2B5EF4-FFF2-40B4-BE49-F238E27FC236}">
                  <a16:creationId xmlns:a16="http://schemas.microsoft.com/office/drawing/2014/main" id="{EBCE5FFF-4A92-4607-B857-45738461D587}"/>
                </a:ext>
              </a:extLst>
            </p:cNvPr>
            <p:cNvSpPr>
              <a:spLocks/>
            </p:cNvSpPr>
            <p:nvPr/>
          </p:nvSpPr>
          <p:spPr bwMode="auto">
            <a:xfrm>
              <a:off x="3043753" y="4117090"/>
              <a:ext cx="117860" cy="81603"/>
            </a:xfrm>
            <a:custGeom>
              <a:avLst/>
              <a:gdLst>
                <a:gd name="T0" fmla="*/ 19 w 36"/>
                <a:gd name="T1" fmla="*/ 1 h 27"/>
                <a:gd name="T2" fmla="*/ 21 w 36"/>
                <a:gd name="T3" fmla="*/ 27 h 27"/>
                <a:gd name="T4" fmla="*/ 19 w 36"/>
                <a:gd name="T5" fmla="*/ 1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6" h="27">
                  <a:moveTo>
                    <a:pt x="19" y="1"/>
                  </a:moveTo>
                  <a:cubicBezTo>
                    <a:pt x="31" y="2"/>
                    <a:pt x="36" y="24"/>
                    <a:pt x="21" y="27"/>
                  </a:cubicBezTo>
                  <a:cubicBezTo>
                    <a:pt x="1" y="27"/>
                    <a:pt x="0" y="0"/>
                    <a:pt x="1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/>
            </a:p>
          </p:txBody>
        </p:sp>
        <p:sp>
          <p:nvSpPr>
            <p:cNvPr id="162" name="Freeform 96">
              <a:extLst>
                <a:ext uri="{FF2B5EF4-FFF2-40B4-BE49-F238E27FC236}">
                  <a16:creationId xmlns:a16="http://schemas.microsoft.com/office/drawing/2014/main" id="{AA66584B-7387-4E89-9D56-EA271062B86C}"/>
                </a:ext>
              </a:extLst>
            </p:cNvPr>
            <p:cNvSpPr>
              <a:spLocks/>
            </p:cNvSpPr>
            <p:nvPr/>
          </p:nvSpPr>
          <p:spPr bwMode="auto">
            <a:xfrm>
              <a:off x="3562160" y="4123618"/>
              <a:ext cx="147104" cy="108531"/>
            </a:xfrm>
            <a:custGeom>
              <a:avLst/>
              <a:gdLst>
                <a:gd name="T0" fmla="*/ 28 w 45"/>
                <a:gd name="T1" fmla="*/ 0 h 36"/>
                <a:gd name="T2" fmla="*/ 41 w 45"/>
                <a:gd name="T3" fmla="*/ 20 h 36"/>
                <a:gd name="T4" fmla="*/ 28 w 45"/>
                <a:gd name="T5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5" h="36">
                  <a:moveTo>
                    <a:pt x="28" y="0"/>
                  </a:moveTo>
                  <a:cubicBezTo>
                    <a:pt x="32" y="0"/>
                    <a:pt x="45" y="13"/>
                    <a:pt x="41" y="20"/>
                  </a:cubicBezTo>
                  <a:cubicBezTo>
                    <a:pt x="24" y="36"/>
                    <a:pt x="0" y="7"/>
                    <a:pt x="2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/>
            </a:p>
          </p:txBody>
        </p:sp>
        <p:sp>
          <p:nvSpPr>
            <p:cNvPr id="163" name="Freeform 97">
              <a:extLst>
                <a:ext uri="{FF2B5EF4-FFF2-40B4-BE49-F238E27FC236}">
                  <a16:creationId xmlns:a16="http://schemas.microsoft.com/office/drawing/2014/main" id="{3F3C1C84-C8D4-4027-B985-2ADA06300526}"/>
                </a:ext>
              </a:extLst>
            </p:cNvPr>
            <p:cNvSpPr>
              <a:spLocks/>
            </p:cNvSpPr>
            <p:nvPr/>
          </p:nvSpPr>
          <p:spPr bwMode="auto">
            <a:xfrm>
              <a:off x="4755828" y="4126066"/>
              <a:ext cx="190526" cy="121588"/>
            </a:xfrm>
            <a:custGeom>
              <a:avLst/>
              <a:gdLst>
                <a:gd name="T0" fmla="*/ 42 w 58"/>
                <a:gd name="T1" fmla="*/ 0 h 40"/>
                <a:gd name="T2" fmla="*/ 53 w 58"/>
                <a:gd name="T3" fmla="*/ 17 h 40"/>
                <a:gd name="T4" fmla="*/ 42 w 58"/>
                <a:gd name="T5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8" h="40">
                  <a:moveTo>
                    <a:pt x="42" y="0"/>
                  </a:moveTo>
                  <a:cubicBezTo>
                    <a:pt x="52" y="0"/>
                    <a:pt x="50" y="9"/>
                    <a:pt x="53" y="17"/>
                  </a:cubicBezTo>
                  <a:cubicBezTo>
                    <a:pt x="58" y="40"/>
                    <a:pt x="0" y="6"/>
                    <a:pt x="4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/>
            </a:p>
          </p:txBody>
        </p:sp>
        <p:sp>
          <p:nvSpPr>
            <p:cNvPr id="164" name="Freeform 98">
              <a:extLst>
                <a:ext uri="{FF2B5EF4-FFF2-40B4-BE49-F238E27FC236}">
                  <a16:creationId xmlns:a16="http://schemas.microsoft.com/office/drawing/2014/main" id="{459FA48B-B518-48C0-9D6C-350862CDACD7}"/>
                </a:ext>
              </a:extLst>
            </p:cNvPr>
            <p:cNvSpPr>
              <a:spLocks/>
            </p:cNvSpPr>
            <p:nvPr/>
          </p:nvSpPr>
          <p:spPr bwMode="auto">
            <a:xfrm>
              <a:off x="4237420" y="4126066"/>
              <a:ext cx="147990" cy="79154"/>
            </a:xfrm>
            <a:custGeom>
              <a:avLst/>
              <a:gdLst>
                <a:gd name="T0" fmla="*/ 23 w 45"/>
                <a:gd name="T1" fmla="*/ 0 h 26"/>
                <a:gd name="T2" fmla="*/ 30 w 45"/>
                <a:gd name="T3" fmla="*/ 26 h 26"/>
                <a:gd name="T4" fmla="*/ 23 w 45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5" h="26">
                  <a:moveTo>
                    <a:pt x="23" y="0"/>
                  </a:moveTo>
                  <a:cubicBezTo>
                    <a:pt x="33" y="2"/>
                    <a:pt x="45" y="21"/>
                    <a:pt x="30" y="26"/>
                  </a:cubicBezTo>
                  <a:cubicBezTo>
                    <a:pt x="10" y="24"/>
                    <a:pt x="0" y="8"/>
                    <a:pt x="2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/>
            </a:p>
          </p:txBody>
        </p:sp>
        <p:sp>
          <p:nvSpPr>
            <p:cNvPr id="165" name="Freeform 99">
              <a:extLst>
                <a:ext uri="{FF2B5EF4-FFF2-40B4-BE49-F238E27FC236}">
                  <a16:creationId xmlns:a16="http://schemas.microsoft.com/office/drawing/2014/main" id="{388CCC4E-7716-4872-8B04-C4A87BE79B3F}"/>
                </a:ext>
              </a:extLst>
            </p:cNvPr>
            <p:cNvSpPr>
              <a:spLocks/>
            </p:cNvSpPr>
            <p:nvPr/>
          </p:nvSpPr>
          <p:spPr bwMode="auto">
            <a:xfrm>
              <a:off x="4430605" y="4126064"/>
              <a:ext cx="219770" cy="121588"/>
            </a:xfrm>
            <a:custGeom>
              <a:avLst/>
              <a:gdLst>
                <a:gd name="T0" fmla="*/ 36 w 67"/>
                <a:gd name="T1" fmla="*/ 0 h 40"/>
                <a:gd name="T2" fmla="*/ 44 w 67"/>
                <a:gd name="T3" fmla="*/ 2 h 40"/>
                <a:gd name="T4" fmla="*/ 31 w 67"/>
                <a:gd name="T5" fmla="*/ 2 h 40"/>
                <a:gd name="T6" fmla="*/ 36 w 67"/>
                <a:gd name="T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7" h="40">
                  <a:moveTo>
                    <a:pt x="36" y="0"/>
                  </a:moveTo>
                  <a:cubicBezTo>
                    <a:pt x="39" y="3"/>
                    <a:pt x="41" y="0"/>
                    <a:pt x="44" y="2"/>
                  </a:cubicBezTo>
                  <a:cubicBezTo>
                    <a:pt x="67" y="40"/>
                    <a:pt x="0" y="25"/>
                    <a:pt x="31" y="2"/>
                  </a:cubicBezTo>
                  <a:cubicBezTo>
                    <a:pt x="24" y="11"/>
                    <a:pt x="31" y="5"/>
                    <a:pt x="3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/>
            </a:p>
          </p:txBody>
        </p:sp>
        <p:sp>
          <p:nvSpPr>
            <p:cNvPr id="166" name="Freeform 100">
              <a:extLst>
                <a:ext uri="{FF2B5EF4-FFF2-40B4-BE49-F238E27FC236}">
                  <a16:creationId xmlns:a16="http://schemas.microsoft.com/office/drawing/2014/main" id="{3C6F2E8C-956B-482B-B1B7-365D0A3A3072}"/>
                </a:ext>
              </a:extLst>
            </p:cNvPr>
            <p:cNvSpPr>
              <a:spLocks/>
            </p:cNvSpPr>
            <p:nvPr/>
          </p:nvSpPr>
          <p:spPr bwMode="auto">
            <a:xfrm>
              <a:off x="3882953" y="4126065"/>
              <a:ext cx="128495" cy="93843"/>
            </a:xfrm>
            <a:custGeom>
              <a:avLst/>
              <a:gdLst>
                <a:gd name="T0" fmla="*/ 28 w 39"/>
                <a:gd name="T1" fmla="*/ 1 h 31"/>
                <a:gd name="T2" fmla="*/ 39 w 39"/>
                <a:gd name="T3" fmla="*/ 21 h 31"/>
                <a:gd name="T4" fmla="*/ 28 w 39"/>
                <a:gd name="T5" fmla="*/ 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31">
                  <a:moveTo>
                    <a:pt x="28" y="1"/>
                  </a:moveTo>
                  <a:cubicBezTo>
                    <a:pt x="38" y="0"/>
                    <a:pt x="38" y="12"/>
                    <a:pt x="39" y="21"/>
                  </a:cubicBezTo>
                  <a:cubicBezTo>
                    <a:pt x="18" y="31"/>
                    <a:pt x="0" y="12"/>
                    <a:pt x="2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/>
            </a:p>
          </p:txBody>
        </p:sp>
        <p:sp>
          <p:nvSpPr>
            <p:cNvPr id="167" name="Freeform 101">
              <a:extLst>
                <a:ext uri="{FF2B5EF4-FFF2-40B4-BE49-F238E27FC236}">
                  <a16:creationId xmlns:a16="http://schemas.microsoft.com/office/drawing/2014/main" id="{FA29827B-FF1A-4BF6-8B04-B436455C2EAB}"/>
                </a:ext>
              </a:extLst>
            </p:cNvPr>
            <p:cNvSpPr>
              <a:spLocks/>
            </p:cNvSpPr>
            <p:nvPr/>
          </p:nvSpPr>
          <p:spPr bwMode="auto">
            <a:xfrm>
              <a:off x="5080166" y="4132595"/>
              <a:ext cx="138242" cy="81603"/>
            </a:xfrm>
            <a:custGeom>
              <a:avLst/>
              <a:gdLst>
                <a:gd name="T0" fmla="*/ 22 w 42"/>
                <a:gd name="T1" fmla="*/ 0 h 27"/>
                <a:gd name="T2" fmla="*/ 14 w 42"/>
                <a:gd name="T3" fmla="*/ 25 h 27"/>
                <a:gd name="T4" fmla="*/ 22 w 42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27">
                  <a:moveTo>
                    <a:pt x="22" y="0"/>
                  </a:moveTo>
                  <a:cubicBezTo>
                    <a:pt x="42" y="7"/>
                    <a:pt x="28" y="27"/>
                    <a:pt x="14" y="25"/>
                  </a:cubicBezTo>
                  <a:cubicBezTo>
                    <a:pt x="0" y="18"/>
                    <a:pt x="9" y="2"/>
                    <a:pt x="2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/>
            </a:p>
          </p:txBody>
        </p:sp>
        <p:sp>
          <p:nvSpPr>
            <p:cNvPr id="168" name="Freeform 102">
              <a:extLst>
                <a:ext uri="{FF2B5EF4-FFF2-40B4-BE49-F238E27FC236}">
                  <a16:creationId xmlns:a16="http://schemas.microsoft.com/office/drawing/2014/main" id="{13D7F7A9-80A9-47CD-A28B-BF5CF1C2DA8A}"/>
                </a:ext>
              </a:extLst>
            </p:cNvPr>
            <p:cNvSpPr>
              <a:spLocks/>
            </p:cNvSpPr>
            <p:nvPr/>
          </p:nvSpPr>
          <p:spPr bwMode="auto">
            <a:xfrm>
              <a:off x="5740358" y="4135907"/>
              <a:ext cx="121406" cy="99554"/>
            </a:xfrm>
            <a:custGeom>
              <a:avLst/>
              <a:gdLst>
                <a:gd name="T0" fmla="*/ 21 w 37"/>
                <a:gd name="T1" fmla="*/ 0 h 33"/>
                <a:gd name="T2" fmla="*/ 19 w 37"/>
                <a:gd name="T3" fmla="*/ 23 h 33"/>
                <a:gd name="T4" fmla="*/ 21 w 37"/>
                <a:gd name="T5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33">
                  <a:moveTo>
                    <a:pt x="21" y="0"/>
                  </a:moveTo>
                  <a:cubicBezTo>
                    <a:pt x="37" y="0"/>
                    <a:pt x="29" y="33"/>
                    <a:pt x="19" y="23"/>
                  </a:cubicBezTo>
                  <a:cubicBezTo>
                    <a:pt x="0" y="30"/>
                    <a:pt x="3" y="0"/>
                    <a:pt x="2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/>
            </a:p>
          </p:txBody>
        </p:sp>
        <p:sp>
          <p:nvSpPr>
            <p:cNvPr id="169" name="Freeform 103">
              <a:extLst>
                <a:ext uri="{FF2B5EF4-FFF2-40B4-BE49-F238E27FC236}">
                  <a16:creationId xmlns:a16="http://schemas.microsoft.com/office/drawing/2014/main" id="{28DBB321-5CFC-4A68-8BC4-5E4733126B97}"/>
                </a:ext>
              </a:extLst>
            </p:cNvPr>
            <p:cNvSpPr>
              <a:spLocks/>
            </p:cNvSpPr>
            <p:nvPr/>
          </p:nvSpPr>
          <p:spPr bwMode="auto">
            <a:xfrm>
              <a:off x="5920251" y="4141570"/>
              <a:ext cx="140901" cy="102819"/>
            </a:xfrm>
            <a:custGeom>
              <a:avLst/>
              <a:gdLst>
                <a:gd name="T0" fmla="*/ 28 w 43"/>
                <a:gd name="T1" fmla="*/ 0 h 34"/>
                <a:gd name="T2" fmla="*/ 41 w 43"/>
                <a:gd name="T3" fmla="*/ 21 h 34"/>
                <a:gd name="T4" fmla="*/ 28 w 43"/>
                <a:gd name="T5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" h="34">
                  <a:moveTo>
                    <a:pt x="28" y="0"/>
                  </a:moveTo>
                  <a:cubicBezTo>
                    <a:pt x="35" y="1"/>
                    <a:pt x="43" y="11"/>
                    <a:pt x="41" y="21"/>
                  </a:cubicBezTo>
                  <a:cubicBezTo>
                    <a:pt x="23" y="34"/>
                    <a:pt x="0" y="7"/>
                    <a:pt x="2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/>
            </a:p>
          </p:txBody>
        </p:sp>
        <p:sp>
          <p:nvSpPr>
            <p:cNvPr id="170" name="Freeform 104">
              <a:extLst>
                <a:ext uri="{FF2B5EF4-FFF2-40B4-BE49-F238E27FC236}">
                  <a16:creationId xmlns:a16="http://schemas.microsoft.com/office/drawing/2014/main" id="{EF7FC1A2-6FF6-4A37-A203-4C85AAE425AC}"/>
                </a:ext>
              </a:extLst>
            </p:cNvPr>
            <p:cNvSpPr>
              <a:spLocks/>
            </p:cNvSpPr>
            <p:nvPr/>
          </p:nvSpPr>
          <p:spPr bwMode="auto">
            <a:xfrm>
              <a:off x="2469517" y="4141570"/>
              <a:ext cx="7089" cy="5712"/>
            </a:xfrm>
            <a:custGeom>
              <a:avLst/>
              <a:gdLst>
                <a:gd name="T0" fmla="*/ 0 w 2"/>
                <a:gd name="T1" fmla="*/ 0 h 2"/>
                <a:gd name="T2" fmla="*/ 1 w 2"/>
                <a:gd name="T3" fmla="*/ 2 h 2"/>
                <a:gd name="T4" fmla="*/ 0 w 2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0" y="0"/>
                  </a:moveTo>
                  <a:cubicBezTo>
                    <a:pt x="1" y="0"/>
                    <a:pt x="2" y="1"/>
                    <a:pt x="1" y="2"/>
                  </a:cubicBezTo>
                  <a:cubicBezTo>
                    <a:pt x="0" y="2"/>
                    <a:pt x="0" y="1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/>
            </a:p>
          </p:txBody>
        </p:sp>
        <p:sp>
          <p:nvSpPr>
            <p:cNvPr id="171" name="Freeform 113">
              <a:extLst>
                <a:ext uri="{FF2B5EF4-FFF2-40B4-BE49-F238E27FC236}">
                  <a16:creationId xmlns:a16="http://schemas.microsoft.com/office/drawing/2014/main" id="{C8BE97DD-832F-48C8-8E94-1A8D46CCBDAB}"/>
                </a:ext>
              </a:extLst>
            </p:cNvPr>
            <p:cNvSpPr>
              <a:spLocks/>
            </p:cNvSpPr>
            <p:nvPr/>
          </p:nvSpPr>
          <p:spPr bwMode="auto">
            <a:xfrm>
              <a:off x="4857738" y="4187267"/>
              <a:ext cx="9748" cy="8977"/>
            </a:xfrm>
            <a:custGeom>
              <a:avLst/>
              <a:gdLst>
                <a:gd name="T0" fmla="*/ 1 w 3"/>
                <a:gd name="T1" fmla="*/ 0 h 3"/>
                <a:gd name="T2" fmla="*/ 3 w 3"/>
                <a:gd name="T3" fmla="*/ 1 h 3"/>
                <a:gd name="T4" fmla="*/ 1 w 3"/>
                <a:gd name="T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3">
                  <a:moveTo>
                    <a:pt x="1" y="0"/>
                  </a:moveTo>
                  <a:cubicBezTo>
                    <a:pt x="1" y="0"/>
                    <a:pt x="2" y="1"/>
                    <a:pt x="3" y="1"/>
                  </a:cubicBezTo>
                  <a:cubicBezTo>
                    <a:pt x="2" y="3"/>
                    <a:pt x="0" y="1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/>
            </a:p>
          </p:txBody>
        </p:sp>
        <p:sp>
          <p:nvSpPr>
            <p:cNvPr id="172" name="Freeform 114">
              <a:extLst>
                <a:ext uri="{FF2B5EF4-FFF2-40B4-BE49-F238E27FC236}">
                  <a16:creationId xmlns:a16="http://schemas.microsoft.com/office/drawing/2014/main" id="{47940738-2CE0-4693-9CFA-9A98C55911C9}"/>
                </a:ext>
              </a:extLst>
            </p:cNvPr>
            <p:cNvSpPr>
              <a:spLocks/>
            </p:cNvSpPr>
            <p:nvPr/>
          </p:nvSpPr>
          <p:spPr bwMode="auto">
            <a:xfrm>
              <a:off x="3624192" y="4187267"/>
              <a:ext cx="6204" cy="5712"/>
            </a:xfrm>
            <a:custGeom>
              <a:avLst/>
              <a:gdLst>
                <a:gd name="T0" fmla="*/ 0 w 2"/>
                <a:gd name="T1" fmla="*/ 0 h 2"/>
                <a:gd name="T2" fmla="*/ 1 w 2"/>
                <a:gd name="T3" fmla="*/ 2 h 2"/>
                <a:gd name="T4" fmla="*/ 0 w 2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0" y="0"/>
                  </a:moveTo>
                  <a:cubicBezTo>
                    <a:pt x="1" y="1"/>
                    <a:pt x="2" y="2"/>
                    <a:pt x="1" y="2"/>
                  </a:cubicBezTo>
                  <a:cubicBezTo>
                    <a:pt x="0" y="2"/>
                    <a:pt x="0" y="1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/>
            </a:p>
          </p:txBody>
        </p:sp>
        <p:sp>
          <p:nvSpPr>
            <p:cNvPr id="173" name="Freeform 115">
              <a:extLst>
                <a:ext uri="{FF2B5EF4-FFF2-40B4-BE49-F238E27FC236}">
                  <a16:creationId xmlns:a16="http://schemas.microsoft.com/office/drawing/2014/main" id="{E6DE99E4-8F2B-4271-B173-DA8A2B994C22}"/>
                </a:ext>
              </a:extLst>
            </p:cNvPr>
            <p:cNvSpPr>
              <a:spLocks/>
            </p:cNvSpPr>
            <p:nvPr/>
          </p:nvSpPr>
          <p:spPr bwMode="auto">
            <a:xfrm>
              <a:off x="4287046" y="4192980"/>
              <a:ext cx="6204" cy="5712"/>
            </a:xfrm>
            <a:custGeom>
              <a:avLst/>
              <a:gdLst>
                <a:gd name="T0" fmla="*/ 0 w 2"/>
                <a:gd name="T1" fmla="*/ 0 h 2"/>
                <a:gd name="T2" fmla="*/ 1 w 2"/>
                <a:gd name="T3" fmla="*/ 2 h 2"/>
                <a:gd name="T4" fmla="*/ 0 w 2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0" y="0"/>
                  </a:moveTo>
                  <a:cubicBezTo>
                    <a:pt x="1" y="0"/>
                    <a:pt x="2" y="1"/>
                    <a:pt x="1" y="2"/>
                  </a:cubicBezTo>
                  <a:cubicBezTo>
                    <a:pt x="0" y="2"/>
                    <a:pt x="0" y="1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/>
            </a:p>
          </p:txBody>
        </p:sp>
        <p:sp>
          <p:nvSpPr>
            <p:cNvPr id="174" name="Freeform 117">
              <a:extLst>
                <a:ext uri="{FF2B5EF4-FFF2-40B4-BE49-F238E27FC236}">
                  <a16:creationId xmlns:a16="http://schemas.microsoft.com/office/drawing/2014/main" id="{CCD1D750-349B-4A6E-94BD-5E2451746B1A}"/>
                </a:ext>
              </a:extLst>
            </p:cNvPr>
            <p:cNvSpPr>
              <a:spLocks/>
            </p:cNvSpPr>
            <p:nvPr/>
          </p:nvSpPr>
          <p:spPr bwMode="auto">
            <a:xfrm>
              <a:off x="5982283" y="4205221"/>
              <a:ext cx="7089" cy="5712"/>
            </a:xfrm>
            <a:custGeom>
              <a:avLst/>
              <a:gdLst>
                <a:gd name="T0" fmla="*/ 0 w 2"/>
                <a:gd name="T1" fmla="*/ 0 h 2"/>
                <a:gd name="T2" fmla="*/ 1 w 2"/>
                <a:gd name="T3" fmla="*/ 2 h 2"/>
                <a:gd name="T4" fmla="*/ 0 w 2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0" y="0"/>
                  </a:moveTo>
                  <a:cubicBezTo>
                    <a:pt x="1" y="1"/>
                    <a:pt x="2" y="1"/>
                    <a:pt x="1" y="2"/>
                  </a:cubicBezTo>
                  <a:cubicBezTo>
                    <a:pt x="0" y="2"/>
                    <a:pt x="0" y="1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/>
            </a:p>
          </p:txBody>
        </p:sp>
        <p:sp>
          <p:nvSpPr>
            <p:cNvPr id="175" name="Freeform 118">
              <a:extLst>
                <a:ext uri="{FF2B5EF4-FFF2-40B4-BE49-F238E27FC236}">
                  <a16:creationId xmlns:a16="http://schemas.microsoft.com/office/drawing/2014/main" id="{7A128DE6-AB3A-47FD-8BBB-D1AABDB0FA3D}"/>
                </a:ext>
              </a:extLst>
            </p:cNvPr>
            <p:cNvSpPr>
              <a:spLocks/>
            </p:cNvSpPr>
            <p:nvPr/>
          </p:nvSpPr>
          <p:spPr bwMode="auto">
            <a:xfrm>
              <a:off x="6543227" y="4208484"/>
              <a:ext cx="131153" cy="96290"/>
            </a:xfrm>
            <a:custGeom>
              <a:avLst/>
              <a:gdLst>
                <a:gd name="T0" fmla="*/ 22 w 40"/>
                <a:gd name="T1" fmla="*/ 0 h 32"/>
                <a:gd name="T2" fmla="*/ 16 w 40"/>
                <a:gd name="T3" fmla="*/ 25 h 32"/>
                <a:gd name="T4" fmla="*/ 22 w 40"/>
                <a:gd name="T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32">
                  <a:moveTo>
                    <a:pt x="22" y="0"/>
                  </a:moveTo>
                  <a:cubicBezTo>
                    <a:pt x="40" y="3"/>
                    <a:pt x="40" y="32"/>
                    <a:pt x="16" y="25"/>
                  </a:cubicBezTo>
                  <a:cubicBezTo>
                    <a:pt x="0" y="7"/>
                    <a:pt x="14" y="4"/>
                    <a:pt x="2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/>
            </a:p>
          </p:txBody>
        </p:sp>
        <p:sp>
          <p:nvSpPr>
            <p:cNvPr id="176" name="Freeform 119">
              <a:extLst>
                <a:ext uri="{FF2B5EF4-FFF2-40B4-BE49-F238E27FC236}">
                  <a16:creationId xmlns:a16="http://schemas.microsoft.com/office/drawing/2014/main" id="{E33B2B28-24CE-4EB2-B55F-4DBB083C924F}"/>
                </a:ext>
              </a:extLst>
            </p:cNvPr>
            <p:cNvSpPr>
              <a:spLocks/>
            </p:cNvSpPr>
            <p:nvPr/>
          </p:nvSpPr>
          <p:spPr bwMode="auto">
            <a:xfrm>
              <a:off x="6359792" y="4149209"/>
              <a:ext cx="127608" cy="150965"/>
            </a:xfrm>
            <a:custGeom>
              <a:avLst/>
              <a:gdLst>
                <a:gd name="T0" fmla="*/ 13 w 39"/>
                <a:gd name="T1" fmla="*/ 6 h 50"/>
                <a:gd name="T2" fmla="*/ 0 w 39"/>
                <a:gd name="T3" fmla="*/ 23 h 50"/>
                <a:gd name="T4" fmla="*/ 13 w 39"/>
                <a:gd name="T5" fmla="*/ 6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50">
                  <a:moveTo>
                    <a:pt x="13" y="6"/>
                  </a:moveTo>
                  <a:cubicBezTo>
                    <a:pt x="39" y="10"/>
                    <a:pt x="16" y="50"/>
                    <a:pt x="0" y="23"/>
                  </a:cubicBezTo>
                  <a:cubicBezTo>
                    <a:pt x="1" y="0"/>
                    <a:pt x="5" y="14"/>
                    <a:pt x="13" y="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/>
            </a:p>
          </p:txBody>
        </p:sp>
        <p:sp>
          <p:nvSpPr>
            <p:cNvPr id="177" name="Freeform 120">
              <a:extLst>
                <a:ext uri="{FF2B5EF4-FFF2-40B4-BE49-F238E27FC236}">
                  <a16:creationId xmlns:a16="http://schemas.microsoft.com/office/drawing/2014/main" id="{98E7CEF9-6063-4BE2-B8FA-AA4C70E39B1C}"/>
                </a:ext>
              </a:extLst>
            </p:cNvPr>
            <p:cNvSpPr>
              <a:spLocks/>
            </p:cNvSpPr>
            <p:nvPr/>
          </p:nvSpPr>
          <p:spPr bwMode="auto">
            <a:xfrm>
              <a:off x="3828456" y="4451168"/>
              <a:ext cx="121406" cy="66913"/>
            </a:xfrm>
            <a:custGeom>
              <a:avLst/>
              <a:gdLst>
                <a:gd name="T0" fmla="*/ 19 w 37"/>
                <a:gd name="T1" fmla="*/ 0 h 22"/>
                <a:gd name="T2" fmla="*/ 20 w 37"/>
                <a:gd name="T3" fmla="*/ 22 h 22"/>
                <a:gd name="T4" fmla="*/ 19 w 37"/>
                <a:gd name="T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22">
                  <a:moveTo>
                    <a:pt x="19" y="0"/>
                  </a:moveTo>
                  <a:cubicBezTo>
                    <a:pt x="35" y="2"/>
                    <a:pt x="37" y="21"/>
                    <a:pt x="20" y="22"/>
                  </a:cubicBezTo>
                  <a:cubicBezTo>
                    <a:pt x="7" y="18"/>
                    <a:pt x="0" y="6"/>
                    <a:pt x="1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/>
            </a:p>
          </p:txBody>
        </p:sp>
        <p:sp>
          <p:nvSpPr>
            <p:cNvPr id="178" name="Freeform 121">
              <a:extLst>
                <a:ext uri="{FF2B5EF4-FFF2-40B4-BE49-F238E27FC236}">
                  <a16:creationId xmlns:a16="http://schemas.microsoft.com/office/drawing/2014/main" id="{CB7BE427-D41C-4A40-99EF-918EEC0385FF}"/>
                </a:ext>
              </a:extLst>
            </p:cNvPr>
            <p:cNvSpPr>
              <a:spLocks/>
            </p:cNvSpPr>
            <p:nvPr/>
          </p:nvSpPr>
          <p:spPr bwMode="auto">
            <a:xfrm>
              <a:off x="3542666" y="4462159"/>
              <a:ext cx="133812" cy="84866"/>
            </a:xfrm>
            <a:custGeom>
              <a:avLst/>
              <a:gdLst>
                <a:gd name="T0" fmla="*/ 26 w 41"/>
                <a:gd name="T1" fmla="*/ 0 h 28"/>
                <a:gd name="T2" fmla="*/ 38 w 41"/>
                <a:gd name="T3" fmla="*/ 19 h 28"/>
                <a:gd name="T4" fmla="*/ 26 w 41"/>
                <a:gd name="T5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28">
                  <a:moveTo>
                    <a:pt x="26" y="0"/>
                  </a:moveTo>
                  <a:cubicBezTo>
                    <a:pt x="33" y="0"/>
                    <a:pt x="41" y="10"/>
                    <a:pt x="38" y="19"/>
                  </a:cubicBezTo>
                  <a:cubicBezTo>
                    <a:pt x="16" y="28"/>
                    <a:pt x="0" y="10"/>
                    <a:pt x="2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/>
            </a:p>
          </p:txBody>
        </p:sp>
        <p:sp>
          <p:nvSpPr>
            <p:cNvPr id="179" name="Freeform 125">
              <a:extLst>
                <a:ext uri="{FF2B5EF4-FFF2-40B4-BE49-F238E27FC236}">
                  <a16:creationId xmlns:a16="http://schemas.microsoft.com/office/drawing/2014/main" id="{4E924328-6784-433C-AF11-3110F44A46BE}"/>
                </a:ext>
              </a:extLst>
            </p:cNvPr>
            <p:cNvSpPr>
              <a:spLocks/>
            </p:cNvSpPr>
            <p:nvPr/>
          </p:nvSpPr>
          <p:spPr bwMode="auto">
            <a:xfrm>
              <a:off x="2319621" y="4440265"/>
              <a:ext cx="147990" cy="79154"/>
            </a:xfrm>
            <a:custGeom>
              <a:avLst/>
              <a:gdLst>
                <a:gd name="T0" fmla="*/ 22 w 45"/>
                <a:gd name="T1" fmla="*/ 0 h 26"/>
                <a:gd name="T2" fmla="*/ 28 w 45"/>
                <a:gd name="T3" fmla="*/ 26 h 26"/>
                <a:gd name="T4" fmla="*/ 22 w 45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5" h="26">
                  <a:moveTo>
                    <a:pt x="22" y="0"/>
                  </a:moveTo>
                  <a:cubicBezTo>
                    <a:pt x="32" y="2"/>
                    <a:pt x="45" y="22"/>
                    <a:pt x="28" y="26"/>
                  </a:cubicBezTo>
                  <a:cubicBezTo>
                    <a:pt x="9" y="24"/>
                    <a:pt x="0" y="9"/>
                    <a:pt x="2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/>
            </a:p>
          </p:txBody>
        </p:sp>
        <p:sp>
          <p:nvSpPr>
            <p:cNvPr id="180" name="Freeform 126">
              <a:extLst>
                <a:ext uri="{FF2B5EF4-FFF2-40B4-BE49-F238E27FC236}">
                  <a16:creationId xmlns:a16="http://schemas.microsoft.com/office/drawing/2014/main" id="{2DA6AE14-C99F-4602-A37E-57780CCC1307}"/>
                </a:ext>
              </a:extLst>
            </p:cNvPr>
            <p:cNvSpPr>
              <a:spLocks/>
            </p:cNvSpPr>
            <p:nvPr/>
          </p:nvSpPr>
          <p:spPr bwMode="auto">
            <a:xfrm>
              <a:off x="3256433" y="4452099"/>
              <a:ext cx="151535" cy="79154"/>
            </a:xfrm>
            <a:custGeom>
              <a:avLst/>
              <a:gdLst>
                <a:gd name="T0" fmla="*/ 23 w 46"/>
                <a:gd name="T1" fmla="*/ 0 h 26"/>
                <a:gd name="T2" fmla="*/ 29 w 46"/>
                <a:gd name="T3" fmla="*/ 26 h 26"/>
                <a:gd name="T4" fmla="*/ 23 w 46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6" h="26">
                  <a:moveTo>
                    <a:pt x="23" y="0"/>
                  </a:moveTo>
                  <a:cubicBezTo>
                    <a:pt x="32" y="2"/>
                    <a:pt x="46" y="22"/>
                    <a:pt x="29" y="26"/>
                  </a:cubicBezTo>
                  <a:cubicBezTo>
                    <a:pt x="10" y="24"/>
                    <a:pt x="0" y="9"/>
                    <a:pt x="2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/>
            </a:p>
          </p:txBody>
        </p:sp>
        <p:sp>
          <p:nvSpPr>
            <p:cNvPr id="181" name="Freeform 127">
              <a:extLst>
                <a:ext uri="{FF2B5EF4-FFF2-40B4-BE49-F238E27FC236}">
                  <a16:creationId xmlns:a16="http://schemas.microsoft.com/office/drawing/2014/main" id="{D32CD763-6399-4CFB-AA6E-B79F4E6E4CFA}"/>
                </a:ext>
              </a:extLst>
            </p:cNvPr>
            <p:cNvSpPr>
              <a:spLocks/>
            </p:cNvSpPr>
            <p:nvPr/>
          </p:nvSpPr>
          <p:spPr bwMode="auto">
            <a:xfrm>
              <a:off x="4231217" y="4452098"/>
              <a:ext cx="137356" cy="79154"/>
            </a:xfrm>
            <a:custGeom>
              <a:avLst/>
              <a:gdLst>
                <a:gd name="T0" fmla="*/ 28 w 42"/>
                <a:gd name="T1" fmla="*/ 0 h 26"/>
                <a:gd name="T2" fmla="*/ 23 w 42"/>
                <a:gd name="T3" fmla="*/ 26 h 26"/>
                <a:gd name="T4" fmla="*/ 28 w 42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26">
                  <a:moveTo>
                    <a:pt x="28" y="0"/>
                  </a:moveTo>
                  <a:cubicBezTo>
                    <a:pt x="42" y="4"/>
                    <a:pt x="38" y="23"/>
                    <a:pt x="23" y="26"/>
                  </a:cubicBezTo>
                  <a:cubicBezTo>
                    <a:pt x="0" y="26"/>
                    <a:pt x="8" y="5"/>
                    <a:pt x="2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/>
            </a:p>
          </p:txBody>
        </p:sp>
        <p:sp>
          <p:nvSpPr>
            <p:cNvPr id="182" name="Freeform 128">
              <a:extLst>
                <a:ext uri="{FF2B5EF4-FFF2-40B4-BE49-F238E27FC236}">
                  <a16:creationId xmlns:a16="http://schemas.microsoft.com/office/drawing/2014/main" id="{3D914E7C-256C-46D6-827E-EA6CA5AF8F6D}"/>
                </a:ext>
              </a:extLst>
            </p:cNvPr>
            <p:cNvSpPr>
              <a:spLocks/>
            </p:cNvSpPr>
            <p:nvPr/>
          </p:nvSpPr>
          <p:spPr bwMode="auto">
            <a:xfrm>
              <a:off x="2758407" y="4455361"/>
              <a:ext cx="131153" cy="78339"/>
            </a:xfrm>
            <a:custGeom>
              <a:avLst/>
              <a:gdLst>
                <a:gd name="T0" fmla="*/ 18 w 40"/>
                <a:gd name="T1" fmla="*/ 0 h 26"/>
                <a:gd name="T2" fmla="*/ 7 w 40"/>
                <a:gd name="T3" fmla="*/ 20 h 26"/>
                <a:gd name="T4" fmla="*/ 18 w 40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6">
                  <a:moveTo>
                    <a:pt x="18" y="0"/>
                  </a:moveTo>
                  <a:cubicBezTo>
                    <a:pt x="40" y="9"/>
                    <a:pt x="28" y="26"/>
                    <a:pt x="7" y="20"/>
                  </a:cubicBezTo>
                  <a:cubicBezTo>
                    <a:pt x="0" y="8"/>
                    <a:pt x="6" y="1"/>
                    <a:pt x="1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/>
            </a:p>
          </p:txBody>
        </p:sp>
        <p:sp>
          <p:nvSpPr>
            <p:cNvPr id="183" name="Freeform 129">
              <a:extLst>
                <a:ext uri="{FF2B5EF4-FFF2-40B4-BE49-F238E27FC236}">
                  <a16:creationId xmlns:a16="http://schemas.microsoft.com/office/drawing/2014/main" id="{A6E1C7B8-4A4A-46BE-A5F4-2D7874D90327}"/>
                </a:ext>
              </a:extLst>
            </p:cNvPr>
            <p:cNvSpPr>
              <a:spLocks/>
            </p:cNvSpPr>
            <p:nvPr/>
          </p:nvSpPr>
          <p:spPr bwMode="auto">
            <a:xfrm>
              <a:off x="4706203" y="4455361"/>
              <a:ext cx="147990" cy="109348"/>
            </a:xfrm>
            <a:custGeom>
              <a:avLst/>
              <a:gdLst>
                <a:gd name="T0" fmla="*/ 28 w 45"/>
                <a:gd name="T1" fmla="*/ 0 h 36"/>
                <a:gd name="T2" fmla="*/ 42 w 45"/>
                <a:gd name="T3" fmla="*/ 20 h 36"/>
                <a:gd name="T4" fmla="*/ 28 w 45"/>
                <a:gd name="T5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5" h="36">
                  <a:moveTo>
                    <a:pt x="28" y="0"/>
                  </a:moveTo>
                  <a:cubicBezTo>
                    <a:pt x="34" y="1"/>
                    <a:pt x="45" y="11"/>
                    <a:pt x="42" y="20"/>
                  </a:cubicBezTo>
                  <a:cubicBezTo>
                    <a:pt x="25" y="36"/>
                    <a:pt x="0" y="7"/>
                    <a:pt x="2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/>
            </a:p>
          </p:txBody>
        </p:sp>
        <p:sp>
          <p:nvSpPr>
            <p:cNvPr id="184" name="Freeform 133">
              <a:extLst>
                <a:ext uri="{FF2B5EF4-FFF2-40B4-BE49-F238E27FC236}">
                  <a16:creationId xmlns:a16="http://schemas.microsoft.com/office/drawing/2014/main" id="{EADAF222-A457-47FD-A48D-66DDB8A21B11}"/>
                </a:ext>
              </a:extLst>
            </p:cNvPr>
            <p:cNvSpPr>
              <a:spLocks/>
            </p:cNvSpPr>
            <p:nvPr/>
          </p:nvSpPr>
          <p:spPr bwMode="auto">
            <a:xfrm>
              <a:off x="4513019" y="4464339"/>
              <a:ext cx="137356" cy="100371"/>
            </a:xfrm>
            <a:custGeom>
              <a:avLst/>
              <a:gdLst>
                <a:gd name="T0" fmla="*/ 25 w 42"/>
                <a:gd name="T1" fmla="*/ 1 h 33"/>
                <a:gd name="T2" fmla="*/ 4 w 42"/>
                <a:gd name="T3" fmla="*/ 19 h 33"/>
                <a:gd name="T4" fmla="*/ 25 w 42"/>
                <a:gd name="T5" fmla="*/ 1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33">
                  <a:moveTo>
                    <a:pt x="25" y="1"/>
                  </a:moveTo>
                  <a:cubicBezTo>
                    <a:pt x="42" y="14"/>
                    <a:pt x="15" y="33"/>
                    <a:pt x="4" y="19"/>
                  </a:cubicBezTo>
                  <a:cubicBezTo>
                    <a:pt x="0" y="6"/>
                    <a:pt x="15" y="0"/>
                    <a:pt x="2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/>
            </a:p>
          </p:txBody>
        </p:sp>
        <p:sp>
          <p:nvSpPr>
            <p:cNvPr id="185" name="Freeform 136">
              <a:extLst>
                <a:ext uri="{FF2B5EF4-FFF2-40B4-BE49-F238E27FC236}">
                  <a16:creationId xmlns:a16="http://schemas.microsoft.com/office/drawing/2014/main" id="{306BBD6A-B057-4570-852D-E0651C40F8F6}"/>
                </a:ext>
              </a:extLst>
            </p:cNvPr>
            <p:cNvSpPr>
              <a:spLocks/>
            </p:cNvSpPr>
            <p:nvPr/>
          </p:nvSpPr>
          <p:spPr bwMode="auto">
            <a:xfrm>
              <a:off x="5574116" y="4476205"/>
              <a:ext cx="127608" cy="69362"/>
            </a:xfrm>
            <a:custGeom>
              <a:avLst/>
              <a:gdLst>
                <a:gd name="T0" fmla="*/ 21 w 39"/>
                <a:gd name="T1" fmla="*/ 0 h 23"/>
                <a:gd name="T2" fmla="*/ 22 w 39"/>
                <a:gd name="T3" fmla="*/ 23 h 23"/>
                <a:gd name="T4" fmla="*/ 21 w 39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3">
                  <a:moveTo>
                    <a:pt x="21" y="0"/>
                  </a:moveTo>
                  <a:cubicBezTo>
                    <a:pt x="37" y="0"/>
                    <a:pt x="39" y="22"/>
                    <a:pt x="22" y="23"/>
                  </a:cubicBezTo>
                  <a:cubicBezTo>
                    <a:pt x="7" y="22"/>
                    <a:pt x="0" y="5"/>
                    <a:pt x="2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/>
            </a:p>
          </p:txBody>
        </p:sp>
        <p:sp>
          <p:nvSpPr>
            <p:cNvPr id="186" name="Freeform 137">
              <a:extLst>
                <a:ext uri="{FF2B5EF4-FFF2-40B4-BE49-F238E27FC236}">
                  <a16:creationId xmlns:a16="http://schemas.microsoft.com/office/drawing/2014/main" id="{230FA988-A8A7-424A-8721-115C179C324F}"/>
                </a:ext>
              </a:extLst>
            </p:cNvPr>
            <p:cNvSpPr>
              <a:spLocks/>
            </p:cNvSpPr>
            <p:nvPr/>
          </p:nvSpPr>
          <p:spPr bwMode="auto">
            <a:xfrm>
              <a:off x="5274235" y="4479843"/>
              <a:ext cx="127608" cy="93843"/>
            </a:xfrm>
            <a:custGeom>
              <a:avLst/>
              <a:gdLst>
                <a:gd name="T0" fmla="*/ 23 w 39"/>
                <a:gd name="T1" fmla="*/ 0 h 31"/>
                <a:gd name="T2" fmla="*/ 17 w 39"/>
                <a:gd name="T3" fmla="*/ 26 h 31"/>
                <a:gd name="T4" fmla="*/ 23 w 39"/>
                <a:gd name="T5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31">
                  <a:moveTo>
                    <a:pt x="23" y="0"/>
                  </a:moveTo>
                  <a:cubicBezTo>
                    <a:pt x="39" y="3"/>
                    <a:pt x="39" y="31"/>
                    <a:pt x="17" y="26"/>
                  </a:cubicBezTo>
                  <a:cubicBezTo>
                    <a:pt x="0" y="6"/>
                    <a:pt x="15" y="5"/>
                    <a:pt x="2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/>
            </a:p>
          </p:txBody>
        </p:sp>
        <p:sp>
          <p:nvSpPr>
            <p:cNvPr id="187" name="Freeform 138">
              <a:extLst>
                <a:ext uri="{FF2B5EF4-FFF2-40B4-BE49-F238E27FC236}">
                  <a16:creationId xmlns:a16="http://schemas.microsoft.com/office/drawing/2014/main" id="{EA614D08-E69B-4334-A276-4E0F2CB6F1AB}"/>
                </a:ext>
              </a:extLst>
            </p:cNvPr>
            <p:cNvSpPr>
              <a:spLocks/>
            </p:cNvSpPr>
            <p:nvPr/>
          </p:nvSpPr>
          <p:spPr bwMode="auto">
            <a:xfrm>
              <a:off x="5021678" y="4482292"/>
              <a:ext cx="117860" cy="79154"/>
            </a:xfrm>
            <a:custGeom>
              <a:avLst/>
              <a:gdLst>
                <a:gd name="T0" fmla="*/ 21 w 36"/>
                <a:gd name="T1" fmla="*/ 0 h 26"/>
                <a:gd name="T2" fmla="*/ 21 w 36"/>
                <a:gd name="T3" fmla="*/ 26 h 26"/>
                <a:gd name="T4" fmla="*/ 21 w 36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6" h="26">
                  <a:moveTo>
                    <a:pt x="21" y="0"/>
                  </a:moveTo>
                  <a:cubicBezTo>
                    <a:pt x="32" y="4"/>
                    <a:pt x="36" y="23"/>
                    <a:pt x="21" y="26"/>
                  </a:cubicBezTo>
                  <a:cubicBezTo>
                    <a:pt x="1" y="24"/>
                    <a:pt x="0" y="2"/>
                    <a:pt x="2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/>
            </a:p>
          </p:txBody>
        </p:sp>
        <p:sp>
          <p:nvSpPr>
            <p:cNvPr id="188" name="Freeform 139">
              <a:extLst>
                <a:ext uri="{FF2B5EF4-FFF2-40B4-BE49-F238E27FC236}">
                  <a16:creationId xmlns:a16="http://schemas.microsoft.com/office/drawing/2014/main" id="{F390B3DF-3AFC-4F8B-BE3D-1DDDF4951B3D}"/>
                </a:ext>
              </a:extLst>
            </p:cNvPr>
            <p:cNvSpPr>
              <a:spLocks/>
            </p:cNvSpPr>
            <p:nvPr/>
          </p:nvSpPr>
          <p:spPr bwMode="auto">
            <a:xfrm>
              <a:off x="6543226" y="4488819"/>
              <a:ext cx="131153" cy="87315"/>
            </a:xfrm>
            <a:custGeom>
              <a:avLst/>
              <a:gdLst>
                <a:gd name="T0" fmla="*/ 24 w 40"/>
                <a:gd name="T1" fmla="*/ 0 h 29"/>
                <a:gd name="T2" fmla="*/ 19 w 40"/>
                <a:gd name="T3" fmla="*/ 26 h 29"/>
                <a:gd name="T4" fmla="*/ 24 w 40"/>
                <a:gd name="T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9">
                  <a:moveTo>
                    <a:pt x="24" y="0"/>
                  </a:moveTo>
                  <a:cubicBezTo>
                    <a:pt x="40" y="2"/>
                    <a:pt x="34" y="29"/>
                    <a:pt x="19" y="26"/>
                  </a:cubicBezTo>
                  <a:cubicBezTo>
                    <a:pt x="0" y="19"/>
                    <a:pt x="4" y="2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/>
            </a:p>
          </p:txBody>
        </p:sp>
        <p:sp>
          <p:nvSpPr>
            <p:cNvPr id="189" name="Freeform 140">
              <a:extLst>
                <a:ext uri="{FF2B5EF4-FFF2-40B4-BE49-F238E27FC236}">
                  <a16:creationId xmlns:a16="http://schemas.microsoft.com/office/drawing/2014/main" id="{E20F6892-0019-4E22-BD4A-EA967C416D9C}"/>
                </a:ext>
              </a:extLst>
            </p:cNvPr>
            <p:cNvSpPr>
              <a:spLocks/>
            </p:cNvSpPr>
            <p:nvPr/>
          </p:nvSpPr>
          <p:spPr bwMode="auto">
            <a:xfrm>
              <a:off x="3001217" y="4492083"/>
              <a:ext cx="137356" cy="96290"/>
            </a:xfrm>
            <a:custGeom>
              <a:avLst/>
              <a:gdLst>
                <a:gd name="T0" fmla="*/ 25 w 42"/>
                <a:gd name="T1" fmla="*/ 0 h 32"/>
                <a:gd name="T2" fmla="*/ 4 w 42"/>
                <a:gd name="T3" fmla="*/ 18 h 32"/>
                <a:gd name="T4" fmla="*/ 25 w 42"/>
                <a:gd name="T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32">
                  <a:moveTo>
                    <a:pt x="25" y="0"/>
                  </a:moveTo>
                  <a:cubicBezTo>
                    <a:pt x="42" y="13"/>
                    <a:pt x="15" y="32"/>
                    <a:pt x="4" y="18"/>
                  </a:cubicBezTo>
                  <a:cubicBezTo>
                    <a:pt x="0" y="5"/>
                    <a:pt x="16" y="0"/>
                    <a:pt x="2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/>
            </a:p>
          </p:txBody>
        </p:sp>
        <p:sp>
          <p:nvSpPr>
            <p:cNvPr id="190" name="Freeform 142">
              <a:extLst>
                <a:ext uri="{FF2B5EF4-FFF2-40B4-BE49-F238E27FC236}">
                  <a16:creationId xmlns:a16="http://schemas.microsoft.com/office/drawing/2014/main" id="{693BAB0E-82D3-4A17-9925-21139AB33749}"/>
                </a:ext>
              </a:extLst>
            </p:cNvPr>
            <p:cNvSpPr>
              <a:spLocks/>
            </p:cNvSpPr>
            <p:nvPr/>
          </p:nvSpPr>
          <p:spPr bwMode="auto">
            <a:xfrm>
              <a:off x="4771778" y="4519012"/>
              <a:ext cx="3545" cy="5712"/>
            </a:xfrm>
            <a:custGeom>
              <a:avLst/>
              <a:gdLst>
                <a:gd name="T0" fmla="*/ 0 w 1"/>
                <a:gd name="T1" fmla="*/ 0 h 2"/>
                <a:gd name="T2" fmla="*/ 1 w 1"/>
                <a:gd name="T3" fmla="*/ 2 h 2"/>
                <a:gd name="T4" fmla="*/ 0 w 1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2">
                  <a:moveTo>
                    <a:pt x="0" y="0"/>
                  </a:moveTo>
                  <a:cubicBezTo>
                    <a:pt x="1" y="1"/>
                    <a:pt x="1" y="1"/>
                    <a:pt x="1" y="2"/>
                  </a:cubicBezTo>
                  <a:cubicBezTo>
                    <a:pt x="0" y="2"/>
                    <a:pt x="0" y="1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/>
            </a:p>
          </p:txBody>
        </p:sp>
        <p:sp>
          <p:nvSpPr>
            <p:cNvPr id="191" name="Freeform 143">
              <a:extLst>
                <a:ext uri="{FF2B5EF4-FFF2-40B4-BE49-F238E27FC236}">
                  <a16:creationId xmlns:a16="http://schemas.microsoft.com/office/drawing/2014/main" id="{FB2B2BA3-A2B6-40A6-BF52-BF239B92DC49}"/>
                </a:ext>
              </a:extLst>
            </p:cNvPr>
            <p:cNvSpPr>
              <a:spLocks/>
            </p:cNvSpPr>
            <p:nvPr/>
          </p:nvSpPr>
          <p:spPr bwMode="auto">
            <a:xfrm>
              <a:off x="5798847" y="4522275"/>
              <a:ext cx="121406" cy="78339"/>
            </a:xfrm>
            <a:custGeom>
              <a:avLst/>
              <a:gdLst>
                <a:gd name="T0" fmla="*/ 21 w 37"/>
                <a:gd name="T1" fmla="*/ 0 h 26"/>
                <a:gd name="T2" fmla="*/ 22 w 37"/>
                <a:gd name="T3" fmla="*/ 26 h 26"/>
                <a:gd name="T4" fmla="*/ 21 w 37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26">
                  <a:moveTo>
                    <a:pt x="21" y="0"/>
                  </a:moveTo>
                  <a:cubicBezTo>
                    <a:pt x="32" y="2"/>
                    <a:pt x="37" y="23"/>
                    <a:pt x="22" y="26"/>
                  </a:cubicBezTo>
                  <a:cubicBezTo>
                    <a:pt x="3" y="26"/>
                    <a:pt x="0" y="1"/>
                    <a:pt x="2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/>
            </a:p>
          </p:txBody>
        </p:sp>
        <p:sp>
          <p:nvSpPr>
            <p:cNvPr id="192" name="Freeform 144">
              <a:extLst>
                <a:ext uri="{FF2B5EF4-FFF2-40B4-BE49-F238E27FC236}">
                  <a16:creationId xmlns:a16="http://schemas.microsoft.com/office/drawing/2014/main" id="{79967593-A854-42F4-9593-7B3BF8AB0622}"/>
                </a:ext>
              </a:extLst>
            </p:cNvPr>
            <p:cNvSpPr>
              <a:spLocks/>
            </p:cNvSpPr>
            <p:nvPr/>
          </p:nvSpPr>
          <p:spPr bwMode="auto">
            <a:xfrm>
              <a:off x="6067356" y="4519012"/>
              <a:ext cx="141786" cy="90579"/>
            </a:xfrm>
            <a:custGeom>
              <a:avLst/>
              <a:gdLst>
                <a:gd name="T0" fmla="*/ 28 w 43"/>
                <a:gd name="T1" fmla="*/ 2 h 30"/>
                <a:gd name="T2" fmla="*/ 41 w 43"/>
                <a:gd name="T3" fmla="*/ 20 h 30"/>
                <a:gd name="T4" fmla="*/ 28 w 43"/>
                <a:gd name="T5" fmla="*/ 2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" h="30">
                  <a:moveTo>
                    <a:pt x="28" y="2"/>
                  </a:moveTo>
                  <a:cubicBezTo>
                    <a:pt x="36" y="0"/>
                    <a:pt x="43" y="12"/>
                    <a:pt x="41" y="20"/>
                  </a:cubicBezTo>
                  <a:cubicBezTo>
                    <a:pt x="24" y="30"/>
                    <a:pt x="0" y="14"/>
                    <a:pt x="28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/>
            </a:p>
          </p:txBody>
        </p:sp>
        <p:sp>
          <p:nvSpPr>
            <p:cNvPr id="193" name="Freeform 145">
              <a:extLst>
                <a:ext uri="{FF2B5EF4-FFF2-40B4-BE49-F238E27FC236}">
                  <a16:creationId xmlns:a16="http://schemas.microsoft.com/office/drawing/2014/main" id="{BE9B9DE0-56A4-405A-BDB4-0DF634EC1331}"/>
                </a:ext>
              </a:extLst>
            </p:cNvPr>
            <p:cNvSpPr>
              <a:spLocks/>
            </p:cNvSpPr>
            <p:nvPr/>
          </p:nvSpPr>
          <p:spPr bwMode="auto">
            <a:xfrm>
              <a:off x="6277377" y="4524725"/>
              <a:ext cx="121406" cy="66913"/>
            </a:xfrm>
            <a:custGeom>
              <a:avLst/>
              <a:gdLst>
                <a:gd name="T0" fmla="*/ 19 w 37"/>
                <a:gd name="T1" fmla="*/ 0 h 22"/>
                <a:gd name="T2" fmla="*/ 19 w 37"/>
                <a:gd name="T3" fmla="*/ 22 h 22"/>
                <a:gd name="T4" fmla="*/ 19 w 37"/>
                <a:gd name="T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22">
                  <a:moveTo>
                    <a:pt x="19" y="0"/>
                  </a:moveTo>
                  <a:cubicBezTo>
                    <a:pt x="35" y="1"/>
                    <a:pt x="37" y="22"/>
                    <a:pt x="19" y="22"/>
                  </a:cubicBezTo>
                  <a:cubicBezTo>
                    <a:pt x="6" y="18"/>
                    <a:pt x="0" y="4"/>
                    <a:pt x="1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/>
            </a:p>
          </p:txBody>
        </p:sp>
        <p:sp>
          <p:nvSpPr>
            <p:cNvPr id="194" name="Freeform 8">
              <a:extLst>
                <a:ext uri="{FF2B5EF4-FFF2-40B4-BE49-F238E27FC236}">
                  <a16:creationId xmlns:a16="http://schemas.microsoft.com/office/drawing/2014/main" id="{1D9BDF90-B4AC-41E9-B6D5-591A035FDAB4}"/>
                </a:ext>
              </a:extLst>
            </p:cNvPr>
            <p:cNvSpPr>
              <a:spLocks/>
            </p:cNvSpPr>
            <p:nvPr/>
          </p:nvSpPr>
          <p:spPr bwMode="auto">
            <a:xfrm>
              <a:off x="6732868" y="4482700"/>
              <a:ext cx="131153" cy="88130"/>
            </a:xfrm>
            <a:custGeom>
              <a:avLst/>
              <a:gdLst>
                <a:gd name="T0" fmla="*/ 26 w 40"/>
                <a:gd name="T1" fmla="*/ 0 h 29"/>
                <a:gd name="T2" fmla="*/ 39 w 40"/>
                <a:gd name="T3" fmla="*/ 20 h 29"/>
                <a:gd name="T4" fmla="*/ 26 w 40"/>
                <a:gd name="T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9">
                  <a:moveTo>
                    <a:pt x="26" y="0"/>
                  </a:moveTo>
                  <a:cubicBezTo>
                    <a:pt x="34" y="0"/>
                    <a:pt x="40" y="10"/>
                    <a:pt x="39" y="20"/>
                  </a:cubicBezTo>
                  <a:cubicBezTo>
                    <a:pt x="17" y="29"/>
                    <a:pt x="0" y="10"/>
                    <a:pt x="2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/>
            </a:p>
          </p:txBody>
        </p:sp>
        <p:sp>
          <p:nvSpPr>
            <p:cNvPr id="195" name="Freeform 8">
              <a:extLst>
                <a:ext uri="{FF2B5EF4-FFF2-40B4-BE49-F238E27FC236}">
                  <a16:creationId xmlns:a16="http://schemas.microsoft.com/office/drawing/2014/main" id="{8BEB95FE-8EB4-4A09-89FD-46DBD2D6BAE1}"/>
                </a:ext>
              </a:extLst>
            </p:cNvPr>
            <p:cNvSpPr>
              <a:spLocks/>
            </p:cNvSpPr>
            <p:nvPr/>
          </p:nvSpPr>
          <p:spPr bwMode="auto">
            <a:xfrm>
              <a:off x="81617" y="4044881"/>
              <a:ext cx="131153" cy="88130"/>
            </a:xfrm>
            <a:custGeom>
              <a:avLst/>
              <a:gdLst>
                <a:gd name="T0" fmla="*/ 26 w 40"/>
                <a:gd name="T1" fmla="*/ 0 h 29"/>
                <a:gd name="T2" fmla="*/ 39 w 40"/>
                <a:gd name="T3" fmla="*/ 20 h 29"/>
                <a:gd name="T4" fmla="*/ 26 w 40"/>
                <a:gd name="T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9">
                  <a:moveTo>
                    <a:pt x="26" y="0"/>
                  </a:moveTo>
                  <a:cubicBezTo>
                    <a:pt x="34" y="0"/>
                    <a:pt x="40" y="10"/>
                    <a:pt x="39" y="20"/>
                  </a:cubicBezTo>
                  <a:cubicBezTo>
                    <a:pt x="17" y="29"/>
                    <a:pt x="0" y="10"/>
                    <a:pt x="2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/>
            </a:p>
          </p:txBody>
        </p:sp>
        <p:sp>
          <p:nvSpPr>
            <p:cNvPr id="196" name="Freeform 106">
              <a:extLst>
                <a:ext uri="{FF2B5EF4-FFF2-40B4-BE49-F238E27FC236}">
                  <a16:creationId xmlns:a16="http://schemas.microsoft.com/office/drawing/2014/main" id="{0DE09F64-D125-4416-91E1-C40636D04D25}"/>
                </a:ext>
              </a:extLst>
            </p:cNvPr>
            <p:cNvSpPr>
              <a:spLocks/>
            </p:cNvSpPr>
            <p:nvPr/>
          </p:nvSpPr>
          <p:spPr bwMode="auto">
            <a:xfrm>
              <a:off x="5599" y="4259370"/>
              <a:ext cx="134697" cy="97107"/>
            </a:xfrm>
            <a:custGeom>
              <a:avLst/>
              <a:gdLst>
                <a:gd name="T0" fmla="*/ 25 w 41"/>
                <a:gd name="T1" fmla="*/ 0 h 32"/>
                <a:gd name="T2" fmla="*/ 4 w 41"/>
                <a:gd name="T3" fmla="*/ 18 h 32"/>
                <a:gd name="T4" fmla="*/ 25 w 41"/>
                <a:gd name="T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32">
                  <a:moveTo>
                    <a:pt x="25" y="0"/>
                  </a:moveTo>
                  <a:cubicBezTo>
                    <a:pt x="41" y="13"/>
                    <a:pt x="15" y="32"/>
                    <a:pt x="4" y="18"/>
                  </a:cubicBezTo>
                  <a:cubicBezTo>
                    <a:pt x="0" y="5"/>
                    <a:pt x="15" y="0"/>
                    <a:pt x="2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/>
            </a:p>
          </p:txBody>
        </p:sp>
        <p:sp>
          <p:nvSpPr>
            <p:cNvPr id="197" name="Freeform 120">
              <a:extLst>
                <a:ext uri="{FF2B5EF4-FFF2-40B4-BE49-F238E27FC236}">
                  <a16:creationId xmlns:a16="http://schemas.microsoft.com/office/drawing/2014/main" id="{CF304B6B-0C9C-46DA-A929-EBBBF97F6791}"/>
                </a:ext>
              </a:extLst>
            </p:cNvPr>
            <p:cNvSpPr>
              <a:spLocks/>
            </p:cNvSpPr>
            <p:nvPr/>
          </p:nvSpPr>
          <p:spPr bwMode="auto">
            <a:xfrm>
              <a:off x="6143123" y="4145024"/>
              <a:ext cx="121406" cy="66913"/>
            </a:xfrm>
            <a:custGeom>
              <a:avLst/>
              <a:gdLst>
                <a:gd name="T0" fmla="*/ 19 w 37"/>
                <a:gd name="T1" fmla="*/ 0 h 22"/>
                <a:gd name="T2" fmla="*/ 20 w 37"/>
                <a:gd name="T3" fmla="*/ 22 h 22"/>
                <a:gd name="T4" fmla="*/ 19 w 37"/>
                <a:gd name="T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22">
                  <a:moveTo>
                    <a:pt x="19" y="0"/>
                  </a:moveTo>
                  <a:cubicBezTo>
                    <a:pt x="35" y="2"/>
                    <a:pt x="37" y="21"/>
                    <a:pt x="20" y="22"/>
                  </a:cubicBezTo>
                  <a:cubicBezTo>
                    <a:pt x="7" y="18"/>
                    <a:pt x="0" y="6"/>
                    <a:pt x="1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/>
            </a:p>
          </p:txBody>
        </p:sp>
        <p:sp>
          <p:nvSpPr>
            <p:cNvPr id="198" name="Freeform 120">
              <a:extLst>
                <a:ext uri="{FF2B5EF4-FFF2-40B4-BE49-F238E27FC236}">
                  <a16:creationId xmlns:a16="http://schemas.microsoft.com/office/drawing/2014/main" id="{D6D03778-AAAF-4165-97E5-2721789C75F6}"/>
                </a:ext>
              </a:extLst>
            </p:cNvPr>
            <p:cNvSpPr>
              <a:spLocks/>
            </p:cNvSpPr>
            <p:nvPr/>
          </p:nvSpPr>
          <p:spPr bwMode="auto">
            <a:xfrm>
              <a:off x="6725006" y="4153810"/>
              <a:ext cx="121406" cy="66913"/>
            </a:xfrm>
            <a:custGeom>
              <a:avLst/>
              <a:gdLst>
                <a:gd name="T0" fmla="*/ 19 w 37"/>
                <a:gd name="T1" fmla="*/ 0 h 22"/>
                <a:gd name="T2" fmla="*/ 20 w 37"/>
                <a:gd name="T3" fmla="*/ 22 h 22"/>
                <a:gd name="T4" fmla="*/ 19 w 37"/>
                <a:gd name="T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22">
                  <a:moveTo>
                    <a:pt x="19" y="0"/>
                  </a:moveTo>
                  <a:cubicBezTo>
                    <a:pt x="35" y="2"/>
                    <a:pt x="37" y="21"/>
                    <a:pt x="20" y="22"/>
                  </a:cubicBezTo>
                  <a:cubicBezTo>
                    <a:pt x="7" y="18"/>
                    <a:pt x="0" y="6"/>
                    <a:pt x="1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/>
            </a:p>
          </p:txBody>
        </p:sp>
        <p:sp>
          <p:nvSpPr>
            <p:cNvPr id="199" name="Freeform 125">
              <a:extLst>
                <a:ext uri="{FF2B5EF4-FFF2-40B4-BE49-F238E27FC236}">
                  <a16:creationId xmlns:a16="http://schemas.microsoft.com/office/drawing/2014/main" id="{82C4E8D7-26EB-4770-A64A-6BBA26597817}"/>
                </a:ext>
              </a:extLst>
            </p:cNvPr>
            <p:cNvSpPr>
              <a:spLocks/>
            </p:cNvSpPr>
            <p:nvPr/>
          </p:nvSpPr>
          <p:spPr bwMode="auto">
            <a:xfrm>
              <a:off x="2534269" y="4433273"/>
              <a:ext cx="147990" cy="79154"/>
            </a:xfrm>
            <a:custGeom>
              <a:avLst/>
              <a:gdLst>
                <a:gd name="T0" fmla="*/ 22 w 45"/>
                <a:gd name="T1" fmla="*/ 0 h 26"/>
                <a:gd name="T2" fmla="*/ 28 w 45"/>
                <a:gd name="T3" fmla="*/ 26 h 26"/>
                <a:gd name="T4" fmla="*/ 22 w 45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5" h="26">
                  <a:moveTo>
                    <a:pt x="22" y="0"/>
                  </a:moveTo>
                  <a:cubicBezTo>
                    <a:pt x="32" y="2"/>
                    <a:pt x="45" y="22"/>
                    <a:pt x="28" y="26"/>
                  </a:cubicBezTo>
                  <a:cubicBezTo>
                    <a:pt x="9" y="24"/>
                    <a:pt x="0" y="9"/>
                    <a:pt x="2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/>
            </a:p>
          </p:txBody>
        </p:sp>
        <p:sp>
          <p:nvSpPr>
            <p:cNvPr id="200" name="Freeform 137">
              <a:extLst>
                <a:ext uri="{FF2B5EF4-FFF2-40B4-BE49-F238E27FC236}">
                  <a16:creationId xmlns:a16="http://schemas.microsoft.com/office/drawing/2014/main" id="{8700AEB4-C15F-422F-BE5D-52E733B79F2E}"/>
                </a:ext>
              </a:extLst>
            </p:cNvPr>
            <p:cNvSpPr>
              <a:spLocks/>
            </p:cNvSpPr>
            <p:nvPr/>
          </p:nvSpPr>
          <p:spPr bwMode="auto">
            <a:xfrm>
              <a:off x="5461866" y="4165644"/>
              <a:ext cx="127608" cy="93843"/>
            </a:xfrm>
            <a:custGeom>
              <a:avLst/>
              <a:gdLst>
                <a:gd name="T0" fmla="*/ 23 w 39"/>
                <a:gd name="T1" fmla="*/ 0 h 31"/>
                <a:gd name="T2" fmla="*/ 17 w 39"/>
                <a:gd name="T3" fmla="*/ 26 h 31"/>
                <a:gd name="T4" fmla="*/ 23 w 39"/>
                <a:gd name="T5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31">
                  <a:moveTo>
                    <a:pt x="23" y="0"/>
                  </a:moveTo>
                  <a:cubicBezTo>
                    <a:pt x="39" y="3"/>
                    <a:pt x="39" y="31"/>
                    <a:pt x="17" y="26"/>
                  </a:cubicBezTo>
                  <a:cubicBezTo>
                    <a:pt x="0" y="6"/>
                    <a:pt x="15" y="5"/>
                    <a:pt x="2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/>
            </a:p>
          </p:txBody>
        </p:sp>
        <p:sp>
          <p:nvSpPr>
            <p:cNvPr id="201" name="Freeform 6">
              <a:extLst>
                <a:ext uri="{FF2B5EF4-FFF2-40B4-BE49-F238E27FC236}">
                  <a16:creationId xmlns:a16="http://schemas.microsoft.com/office/drawing/2014/main" id="{7F6E36F5-1E93-4F98-86FC-45E02CE5175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89087" y="4392994"/>
              <a:ext cx="124063" cy="87315"/>
            </a:xfrm>
            <a:custGeom>
              <a:avLst/>
              <a:gdLst>
                <a:gd name="T0" fmla="*/ 12 w 38"/>
                <a:gd name="T1" fmla="*/ 3 h 29"/>
                <a:gd name="T2" fmla="*/ 15 w 38"/>
                <a:gd name="T3" fmla="*/ 29 h 29"/>
                <a:gd name="T4" fmla="*/ 12 w 38"/>
                <a:gd name="T5" fmla="*/ 3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" h="29">
                  <a:moveTo>
                    <a:pt x="12" y="3"/>
                  </a:moveTo>
                  <a:cubicBezTo>
                    <a:pt x="34" y="0"/>
                    <a:pt x="38" y="26"/>
                    <a:pt x="15" y="29"/>
                  </a:cubicBezTo>
                  <a:cubicBezTo>
                    <a:pt x="4" y="23"/>
                    <a:pt x="0" y="9"/>
                    <a:pt x="12" y="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/>
            </a:p>
          </p:txBody>
        </p:sp>
        <p:sp>
          <p:nvSpPr>
            <p:cNvPr id="202" name="Freeform 105">
              <a:extLst>
                <a:ext uri="{FF2B5EF4-FFF2-40B4-BE49-F238E27FC236}">
                  <a16:creationId xmlns:a16="http://schemas.microsoft.com/office/drawing/2014/main" id="{B195FE90-251B-4CD9-8FB7-6AEBB727E654}"/>
                </a:ext>
              </a:extLst>
            </p:cNvPr>
            <p:cNvSpPr>
              <a:spLocks/>
            </p:cNvSpPr>
            <p:nvPr/>
          </p:nvSpPr>
          <p:spPr bwMode="auto">
            <a:xfrm>
              <a:off x="8584237" y="4198327"/>
              <a:ext cx="140901" cy="93027"/>
            </a:xfrm>
            <a:custGeom>
              <a:avLst/>
              <a:gdLst>
                <a:gd name="T0" fmla="*/ 26 w 43"/>
                <a:gd name="T1" fmla="*/ 3 h 31"/>
                <a:gd name="T2" fmla="*/ 39 w 43"/>
                <a:gd name="T3" fmla="*/ 23 h 31"/>
                <a:gd name="T4" fmla="*/ 26 w 43"/>
                <a:gd name="T5" fmla="*/ 3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" h="31">
                  <a:moveTo>
                    <a:pt x="26" y="3"/>
                  </a:moveTo>
                  <a:cubicBezTo>
                    <a:pt x="34" y="0"/>
                    <a:pt x="43" y="17"/>
                    <a:pt x="39" y="23"/>
                  </a:cubicBezTo>
                  <a:cubicBezTo>
                    <a:pt x="20" y="31"/>
                    <a:pt x="0" y="15"/>
                    <a:pt x="26" y="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/>
            </a:p>
          </p:txBody>
        </p:sp>
        <p:sp>
          <p:nvSpPr>
            <p:cNvPr id="203" name="Freeform 106">
              <a:extLst>
                <a:ext uri="{FF2B5EF4-FFF2-40B4-BE49-F238E27FC236}">
                  <a16:creationId xmlns:a16="http://schemas.microsoft.com/office/drawing/2014/main" id="{4C61FDFB-87A7-42F7-987B-6490660B10E0}"/>
                </a:ext>
              </a:extLst>
            </p:cNvPr>
            <p:cNvSpPr>
              <a:spLocks/>
            </p:cNvSpPr>
            <p:nvPr/>
          </p:nvSpPr>
          <p:spPr bwMode="auto">
            <a:xfrm>
              <a:off x="7235763" y="4152915"/>
              <a:ext cx="134697" cy="97107"/>
            </a:xfrm>
            <a:custGeom>
              <a:avLst/>
              <a:gdLst>
                <a:gd name="T0" fmla="*/ 25 w 41"/>
                <a:gd name="T1" fmla="*/ 0 h 32"/>
                <a:gd name="T2" fmla="*/ 4 w 41"/>
                <a:gd name="T3" fmla="*/ 18 h 32"/>
                <a:gd name="T4" fmla="*/ 25 w 41"/>
                <a:gd name="T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32">
                  <a:moveTo>
                    <a:pt x="25" y="0"/>
                  </a:moveTo>
                  <a:cubicBezTo>
                    <a:pt x="41" y="13"/>
                    <a:pt x="15" y="32"/>
                    <a:pt x="4" y="18"/>
                  </a:cubicBezTo>
                  <a:cubicBezTo>
                    <a:pt x="0" y="5"/>
                    <a:pt x="15" y="0"/>
                    <a:pt x="2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/>
            </a:p>
          </p:txBody>
        </p:sp>
        <p:sp>
          <p:nvSpPr>
            <p:cNvPr id="204" name="Freeform 107">
              <a:extLst>
                <a:ext uri="{FF2B5EF4-FFF2-40B4-BE49-F238E27FC236}">
                  <a16:creationId xmlns:a16="http://schemas.microsoft.com/office/drawing/2014/main" id="{1726F49C-76B2-465B-80AC-9B21486AEF2B}"/>
                </a:ext>
              </a:extLst>
            </p:cNvPr>
            <p:cNvSpPr>
              <a:spLocks/>
            </p:cNvSpPr>
            <p:nvPr/>
          </p:nvSpPr>
          <p:spPr bwMode="auto">
            <a:xfrm>
              <a:off x="8863638" y="4229617"/>
              <a:ext cx="154193" cy="81603"/>
            </a:xfrm>
            <a:custGeom>
              <a:avLst/>
              <a:gdLst>
                <a:gd name="T0" fmla="*/ 31 w 47"/>
                <a:gd name="T1" fmla="*/ 0 h 27"/>
                <a:gd name="T2" fmla="*/ 17 w 47"/>
                <a:gd name="T3" fmla="*/ 23 h 27"/>
                <a:gd name="T4" fmla="*/ 31 w 47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7" h="27">
                  <a:moveTo>
                    <a:pt x="31" y="0"/>
                  </a:moveTo>
                  <a:cubicBezTo>
                    <a:pt x="47" y="10"/>
                    <a:pt x="32" y="27"/>
                    <a:pt x="17" y="23"/>
                  </a:cubicBezTo>
                  <a:cubicBezTo>
                    <a:pt x="0" y="14"/>
                    <a:pt x="18" y="0"/>
                    <a:pt x="3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/>
            </a:p>
          </p:txBody>
        </p:sp>
        <p:sp>
          <p:nvSpPr>
            <p:cNvPr id="205" name="Freeform 108">
              <a:extLst>
                <a:ext uri="{FF2B5EF4-FFF2-40B4-BE49-F238E27FC236}">
                  <a16:creationId xmlns:a16="http://schemas.microsoft.com/office/drawing/2014/main" id="{683B4369-207D-4F9D-965F-BB635AFA56A0}"/>
                </a:ext>
              </a:extLst>
            </p:cNvPr>
            <p:cNvSpPr>
              <a:spLocks/>
            </p:cNvSpPr>
            <p:nvPr/>
          </p:nvSpPr>
          <p:spPr bwMode="auto">
            <a:xfrm>
              <a:off x="7848990" y="4165154"/>
              <a:ext cx="121406" cy="90579"/>
            </a:xfrm>
            <a:custGeom>
              <a:avLst/>
              <a:gdLst>
                <a:gd name="T0" fmla="*/ 26 w 37"/>
                <a:gd name="T1" fmla="*/ 1 h 30"/>
                <a:gd name="T2" fmla="*/ 35 w 37"/>
                <a:gd name="T3" fmla="*/ 21 h 30"/>
                <a:gd name="T4" fmla="*/ 26 w 37"/>
                <a:gd name="T5" fmla="*/ 1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30">
                  <a:moveTo>
                    <a:pt x="26" y="1"/>
                  </a:moveTo>
                  <a:cubicBezTo>
                    <a:pt x="35" y="0"/>
                    <a:pt x="37" y="13"/>
                    <a:pt x="35" y="21"/>
                  </a:cubicBezTo>
                  <a:cubicBezTo>
                    <a:pt x="14" y="30"/>
                    <a:pt x="0" y="8"/>
                    <a:pt x="2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/>
            </a:p>
          </p:txBody>
        </p:sp>
        <p:sp>
          <p:nvSpPr>
            <p:cNvPr id="206" name="Freeform 109">
              <a:extLst>
                <a:ext uri="{FF2B5EF4-FFF2-40B4-BE49-F238E27FC236}">
                  <a16:creationId xmlns:a16="http://schemas.microsoft.com/office/drawing/2014/main" id="{DE86E126-8990-4057-955E-D03DE96E163D}"/>
                </a:ext>
              </a:extLst>
            </p:cNvPr>
            <p:cNvSpPr>
              <a:spLocks/>
            </p:cNvSpPr>
            <p:nvPr/>
          </p:nvSpPr>
          <p:spPr bwMode="auto">
            <a:xfrm>
              <a:off x="8340505" y="4197800"/>
              <a:ext cx="154193" cy="84866"/>
            </a:xfrm>
            <a:custGeom>
              <a:avLst/>
              <a:gdLst>
                <a:gd name="T0" fmla="*/ 26 w 47"/>
                <a:gd name="T1" fmla="*/ 0 h 28"/>
                <a:gd name="T2" fmla="*/ 10 w 47"/>
                <a:gd name="T3" fmla="*/ 26 h 28"/>
                <a:gd name="T4" fmla="*/ 26 w 47"/>
                <a:gd name="T5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7" h="28">
                  <a:moveTo>
                    <a:pt x="26" y="0"/>
                  </a:moveTo>
                  <a:cubicBezTo>
                    <a:pt x="47" y="13"/>
                    <a:pt x="28" y="28"/>
                    <a:pt x="10" y="26"/>
                  </a:cubicBezTo>
                  <a:cubicBezTo>
                    <a:pt x="0" y="13"/>
                    <a:pt x="15" y="4"/>
                    <a:pt x="2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/>
            </a:p>
          </p:txBody>
        </p:sp>
        <p:sp>
          <p:nvSpPr>
            <p:cNvPr id="207" name="Freeform 110">
              <a:extLst>
                <a:ext uri="{FF2B5EF4-FFF2-40B4-BE49-F238E27FC236}">
                  <a16:creationId xmlns:a16="http://schemas.microsoft.com/office/drawing/2014/main" id="{6EBFB23D-5359-41D2-A7FB-A99CD307D7E6}"/>
                </a:ext>
              </a:extLst>
            </p:cNvPr>
            <p:cNvSpPr>
              <a:spLocks/>
            </p:cNvSpPr>
            <p:nvPr/>
          </p:nvSpPr>
          <p:spPr bwMode="auto">
            <a:xfrm>
              <a:off x="6957174" y="4170168"/>
              <a:ext cx="127608" cy="114243"/>
            </a:xfrm>
            <a:custGeom>
              <a:avLst/>
              <a:gdLst>
                <a:gd name="T0" fmla="*/ 21 w 39"/>
                <a:gd name="T1" fmla="*/ 1 h 38"/>
                <a:gd name="T2" fmla="*/ 39 w 39"/>
                <a:gd name="T3" fmla="*/ 18 h 38"/>
                <a:gd name="T4" fmla="*/ 21 w 39"/>
                <a:gd name="T5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38">
                  <a:moveTo>
                    <a:pt x="21" y="1"/>
                  </a:moveTo>
                  <a:cubicBezTo>
                    <a:pt x="35" y="0"/>
                    <a:pt x="38" y="8"/>
                    <a:pt x="39" y="18"/>
                  </a:cubicBezTo>
                  <a:cubicBezTo>
                    <a:pt x="25" y="38"/>
                    <a:pt x="0" y="13"/>
                    <a:pt x="2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/>
            </a:p>
          </p:txBody>
        </p:sp>
        <p:sp>
          <p:nvSpPr>
            <p:cNvPr id="208" name="Freeform 111">
              <a:extLst>
                <a:ext uri="{FF2B5EF4-FFF2-40B4-BE49-F238E27FC236}">
                  <a16:creationId xmlns:a16="http://schemas.microsoft.com/office/drawing/2014/main" id="{89F3068A-2BEE-4596-B5AD-EC223AE15CBA}"/>
                </a:ext>
              </a:extLst>
            </p:cNvPr>
            <p:cNvSpPr>
              <a:spLocks/>
            </p:cNvSpPr>
            <p:nvPr/>
          </p:nvSpPr>
          <p:spPr bwMode="auto">
            <a:xfrm>
              <a:off x="8072304" y="4180660"/>
              <a:ext cx="131153" cy="87315"/>
            </a:xfrm>
            <a:custGeom>
              <a:avLst/>
              <a:gdLst>
                <a:gd name="T0" fmla="*/ 24 w 40"/>
                <a:gd name="T1" fmla="*/ 0 h 29"/>
                <a:gd name="T2" fmla="*/ 20 w 40"/>
                <a:gd name="T3" fmla="*/ 25 h 29"/>
                <a:gd name="T4" fmla="*/ 24 w 40"/>
                <a:gd name="T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9">
                  <a:moveTo>
                    <a:pt x="24" y="0"/>
                  </a:moveTo>
                  <a:cubicBezTo>
                    <a:pt x="40" y="1"/>
                    <a:pt x="35" y="29"/>
                    <a:pt x="20" y="25"/>
                  </a:cubicBezTo>
                  <a:cubicBezTo>
                    <a:pt x="0" y="19"/>
                    <a:pt x="5" y="2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/>
            </a:p>
          </p:txBody>
        </p:sp>
        <p:sp>
          <p:nvSpPr>
            <p:cNvPr id="209" name="Freeform 112">
              <a:extLst>
                <a:ext uri="{FF2B5EF4-FFF2-40B4-BE49-F238E27FC236}">
                  <a16:creationId xmlns:a16="http://schemas.microsoft.com/office/drawing/2014/main" id="{139FFB14-254D-4143-8C68-96B1D7640824}"/>
                </a:ext>
              </a:extLst>
            </p:cNvPr>
            <p:cNvSpPr>
              <a:spLocks/>
            </p:cNvSpPr>
            <p:nvPr/>
          </p:nvSpPr>
          <p:spPr bwMode="auto">
            <a:xfrm>
              <a:off x="7557475" y="4168419"/>
              <a:ext cx="117860" cy="81603"/>
            </a:xfrm>
            <a:custGeom>
              <a:avLst/>
              <a:gdLst>
                <a:gd name="T0" fmla="*/ 19 w 36"/>
                <a:gd name="T1" fmla="*/ 1 h 27"/>
                <a:gd name="T2" fmla="*/ 21 w 36"/>
                <a:gd name="T3" fmla="*/ 27 h 27"/>
                <a:gd name="T4" fmla="*/ 19 w 36"/>
                <a:gd name="T5" fmla="*/ 1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6" h="27">
                  <a:moveTo>
                    <a:pt x="19" y="1"/>
                  </a:moveTo>
                  <a:cubicBezTo>
                    <a:pt x="31" y="1"/>
                    <a:pt x="36" y="24"/>
                    <a:pt x="21" y="27"/>
                  </a:cubicBezTo>
                  <a:cubicBezTo>
                    <a:pt x="1" y="27"/>
                    <a:pt x="0" y="0"/>
                    <a:pt x="1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/>
            </a:p>
          </p:txBody>
        </p:sp>
        <p:sp>
          <p:nvSpPr>
            <p:cNvPr id="210" name="Freeform 122">
              <a:extLst>
                <a:ext uri="{FF2B5EF4-FFF2-40B4-BE49-F238E27FC236}">
                  <a16:creationId xmlns:a16="http://schemas.microsoft.com/office/drawing/2014/main" id="{C257722A-CFB9-40DC-9980-9916CB28DF5D}"/>
                </a:ext>
              </a:extLst>
            </p:cNvPr>
            <p:cNvSpPr>
              <a:spLocks/>
            </p:cNvSpPr>
            <p:nvPr/>
          </p:nvSpPr>
          <p:spPr bwMode="auto">
            <a:xfrm>
              <a:off x="8317460" y="4482700"/>
              <a:ext cx="127608" cy="81603"/>
            </a:xfrm>
            <a:custGeom>
              <a:avLst/>
              <a:gdLst>
                <a:gd name="T0" fmla="*/ 24 w 39"/>
                <a:gd name="T1" fmla="*/ 0 h 27"/>
                <a:gd name="T2" fmla="*/ 20 w 39"/>
                <a:gd name="T3" fmla="*/ 26 h 27"/>
                <a:gd name="T4" fmla="*/ 24 w 39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7">
                  <a:moveTo>
                    <a:pt x="24" y="0"/>
                  </a:moveTo>
                  <a:cubicBezTo>
                    <a:pt x="39" y="3"/>
                    <a:pt x="36" y="27"/>
                    <a:pt x="20" y="26"/>
                  </a:cubicBezTo>
                  <a:cubicBezTo>
                    <a:pt x="0" y="19"/>
                    <a:pt x="4" y="3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/>
            </a:p>
          </p:txBody>
        </p:sp>
        <p:sp>
          <p:nvSpPr>
            <p:cNvPr id="211" name="Freeform 130">
              <a:extLst>
                <a:ext uri="{FF2B5EF4-FFF2-40B4-BE49-F238E27FC236}">
                  <a16:creationId xmlns:a16="http://schemas.microsoft.com/office/drawing/2014/main" id="{EA6FC9DE-A11B-43FA-9F2D-D62CC1359FC2}"/>
                </a:ext>
              </a:extLst>
            </p:cNvPr>
            <p:cNvSpPr>
              <a:spLocks/>
            </p:cNvSpPr>
            <p:nvPr/>
          </p:nvSpPr>
          <p:spPr bwMode="auto">
            <a:xfrm>
              <a:off x="7055652" y="4485962"/>
              <a:ext cx="157737" cy="81603"/>
            </a:xfrm>
            <a:custGeom>
              <a:avLst/>
              <a:gdLst>
                <a:gd name="T0" fmla="*/ 31 w 48"/>
                <a:gd name="T1" fmla="*/ 0 h 27"/>
                <a:gd name="T2" fmla="*/ 18 w 48"/>
                <a:gd name="T3" fmla="*/ 24 h 27"/>
                <a:gd name="T4" fmla="*/ 31 w 48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8" h="27">
                  <a:moveTo>
                    <a:pt x="31" y="0"/>
                  </a:moveTo>
                  <a:cubicBezTo>
                    <a:pt x="48" y="10"/>
                    <a:pt x="32" y="27"/>
                    <a:pt x="18" y="24"/>
                  </a:cubicBezTo>
                  <a:cubicBezTo>
                    <a:pt x="0" y="14"/>
                    <a:pt x="18" y="0"/>
                    <a:pt x="3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/>
            </a:p>
          </p:txBody>
        </p:sp>
        <p:sp>
          <p:nvSpPr>
            <p:cNvPr id="212" name="Freeform 131">
              <a:extLst>
                <a:ext uri="{FF2B5EF4-FFF2-40B4-BE49-F238E27FC236}">
                  <a16:creationId xmlns:a16="http://schemas.microsoft.com/office/drawing/2014/main" id="{0DA010D8-C8C2-4ECF-A60B-42770CC9B6A1}"/>
                </a:ext>
              </a:extLst>
            </p:cNvPr>
            <p:cNvSpPr>
              <a:spLocks/>
            </p:cNvSpPr>
            <p:nvPr/>
          </p:nvSpPr>
          <p:spPr bwMode="auto">
            <a:xfrm>
              <a:off x="7689079" y="4469234"/>
              <a:ext cx="117860" cy="87315"/>
            </a:xfrm>
            <a:custGeom>
              <a:avLst/>
              <a:gdLst>
                <a:gd name="T0" fmla="*/ 15 w 36"/>
                <a:gd name="T1" fmla="*/ 0 h 29"/>
                <a:gd name="T2" fmla="*/ 25 w 36"/>
                <a:gd name="T3" fmla="*/ 15 h 29"/>
                <a:gd name="T4" fmla="*/ 13 w 36"/>
                <a:gd name="T5" fmla="*/ 21 h 29"/>
                <a:gd name="T6" fmla="*/ 15 w 36"/>
                <a:gd name="T7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29">
                  <a:moveTo>
                    <a:pt x="15" y="0"/>
                  </a:moveTo>
                  <a:cubicBezTo>
                    <a:pt x="21" y="0"/>
                    <a:pt x="36" y="13"/>
                    <a:pt x="25" y="15"/>
                  </a:cubicBezTo>
                  <a:cubicBezTo>
                    <a:pt x="20" y="19"/>
                    <a:pt x="20" y="22"/>
                    <a:pt x="13" y="21"/>
                  </a:cubicBezTo>
                  <a:cubicBezTo>
                    <a:pt x="0" y="29"/>
                    <a:pt x="0" y="0"/>
                    <a:pt x="1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/>
            </a:p>
          </p:txBody>
        </p:sp>
        <p:sp>
          <p:nvSpPr>
            <p:cNvPr id="213" name="Freeform 132">
              <a:extLst>
                <a:ext uri="{FF2B5EF4-FFF2-40B4-BE49-F238E27FC236}">
                  <a16:creationId xmlns:a16="http://schemas.microsoft.com/office/drawing/2014/main" id="{3E9D7386-D9CC-4737-84B7-B40D7B40BEB5}"/>
                </a:ext>
              </a:extLst>
            </p:cNvPr>
            <p:cNvSpPr>
              <a:spLocks/>
            </p:cNvSpPr>
            <p:nvPr/>
          </p:nvSpPr>
          <p:spPr bwMode="auto">
            <a:xfrm>
              <a:off x="8545566" y="4508941"/>
              <a:ext cx="127608" cy="69362"/>
            </a:xfrm>
            <a:custGeom>
              <a:avLst/>
              <a:gdLst>
                <a:gd name="T0" fmla="*/ 16 w 39"/>
                <a:gd name="T1" fmla="*/ 0 h 23"/>
                <a:gd name="T2" fmla="*/ 11 w 39"/>
                <a:gd name="T3" fmla="*/ 23 h 23"/>
                <a:gd name="T4" fmla="*/ 16 w 39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3">
                  <a:moveTo>
                    <a:pt x="16" y="0"/>
                  </a:moveTo>
                  <a:cubicBezTo>
                    <a:pt x="39" y="8"/>
                    <a:pt x="31" y="17"/>
                    <a:pt x="11" y="23"/>
                  </a:cubicBezTo>
                  <a:cubicBezTo>
                    <a:pt x="0" y="16"/>
                    <a:pt x="4" y="2"/>
                    <a:pt x="1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/>
            </a:p>
          </p:txBody>
        </p:sp>
        <p:sp>
          <p:nvSpPr>
            <p:cNvPr id="214" name="Freeform 134">
              <a:extLst>
                <a:ext uri="{FF2B5EF4-FFF2-40B4-BE49-F238E27FC236}">
                  <a16:creationId xmlns:a16="http://schemas.microsoft.com/office/drawing/2014/main" id="{A97A5472-CDD2-4556-8715-F51CE47ACCF9}"/>
                </a:ext>
              </a:extLst>
            </p:cNvPr>
            <p:cNvSpPr>
              <a:spLocks/>
            </p:cNvSpPr>
            <p:nvPr/>
          </p:nvSpPr>
          <p:spPr bwMode="auto">
            <a:xfrm>
              <a:off x="8741863" y="4514910"/>
              <a:ext cx="124063" cy="117507"/>
            </a:xfrm>
            <a:custGeom>
              <a:avLst/>
              <a:gdLst>
                <a:gd name="T0" fmla="*/ 20 w 38"/>
                <a:gd name="T1" fmla="*/ 2 h 39"/>
                <a:gd name="T2" fmla="*/ 38 w 38"/>
                <a:gd name="T3" fmla="*/ 19 h 39"/>
                <a:gd name="T4" fmla="*/ 20 w 38"/>
                <a:gd name="T5" fmla="*/ 2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" h="39">
                  <a:moveTo>
                    <a:pt x="20" y="2"/>
                  </a:moveTo>
                  <a:cubicBezTo>
                    <a:pt x="34" y="0"/>
                    <a:pt x="38" y="8"/>
                    <a:pt x="38" y="19"/>
                  </a:cubicBezTo>
                  <a:cubicBezTo>
                    <a:pt x="24" y="39"/>
                    <a:pt x="0" y="13"/>
                    <a:pt x="20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/>
            </a:p>
          </p:txBody>
        </p:sp>
        <p:sp>
          <p:nvSpPr>
            <p:cNvPr id="215" name="Freeform 135">
              <a:extLst>
                <a:ext uri="{FF2B5EF4-FFF2-40B4-BE49-F238E27FC236}">
                  <a16:creationId xmlns:a16="http://schemas.microsoft.com/office/drawing/2014/main" id="{A4BECAD8-1A1E-4A70-86F1-1A547EDB4EAB}"/>
                </a:ext>
              </a:extLst>
            </p:cNvPr>
            <p:cNvSpPr>
              <a:spLocks/>
            </p:cNvSpPr>
            <p:nvPr/>
          </p:nvSpPr>
          <p:spPr bwMode="auto">
            <a:xfrm>
              <a:off x="7403010" y="4487588"/>
              <a:ext cx="128495" cy="84051"/>
            </a:xfrm>
            <a:custGeom>
              <a:avLst/>
              <a:gdLst>
                <a:gd name="T0" fmla="*/ 21 w 39"/>
                <a:gd name="T1" fmla="*/ 0 h 28"/>
                <a:gd name="T2" fmla="*/ 6 w 39"/>
                <a:gd name="T3" fmla="*/ 20 h 28"/>
                <a:gd name="T4" fmla="*/ 21 w 39"/>
                <a:gd name="T5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8">
                  <a:moveTo>
                    <a:pt x="21" y="0"/>
                  </a:moveTo>
                  <a:cubicBezTo>
                    <a:pt x="39" y="12"/>
                    <a:pt x="22" y="28"/>
                    <a:pt x="6" y="20"/>
                  </a:cubicBezTo>
                  <a:cubicBezTo>
                    <a:pt x="0" y="7"/>
                    <a:pt x="7" y="0"/>
                    <a:pt x="2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/>
            </a:p>
          </p:txBody>
        </p:sp>
        <p:sp>
          <p:nvSpPr>
            <p:cNvPr id="216" name="Freeform 141">
              <a:extLst>
                <a:ext uri="{FF2B5EF4-FFF2-40B4-BE49-F238E27FC236}">
                  <a16:creationId xmlns:a16="http://schemas.microsoft.com/office/drawing/2014/main" id="{F5016102-D6B2-484A-954E-7F5C59976113}"/>
                </a:ext>
              </a:extLst>
            </p:cNvPr>
            <p:cNvSpPr>
              <a:spLocks/>
            </p:cNvSpPr>
            <p:nvPr/>
          </p:nvSpPr>
          <p:spPr bwMode="auto">
            <a:xfrm>
              <a:off x="7870370" y="4471309"/>
              <a:ext cx="163941" cy="163205"/>
            </a:xfrm>
            <a:custGeom>
              <a:avLst/>
              <a:gdLst>
                <a:gd name="T0" fmla="*/ 37 w 50"/>
                <a:gd name="T1" fmla="*/ 3 h 54"/>
                <a:gd name="T2" fmla="*/ 42 w 50"/>
                <a:gd name="T3" fmla="*/ 17 h 54"/>
                <a:gd name="T4" fmla="*/ 37 w 50"/>
                <a:gd name="T5" fmla="*/ 3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0" h="54">
                  <a:moveTo>
                    <a:pt x="37" y="3"/>
                  </a:moveTo>
                  <a:cubicBezTo>
                    <a:pt x="50" y="3"/>
                    <a:pt x="36" y="13"/>
                    <a:pt x="42" y="17"/>
                  </a:cubicBezTo>
                  <a:cubicBezTo>
                    <a:pt x="35" y="54"/>
                    <a:pt x="0" y="0"/>
                    <a:pt x="37" y="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/>
            </a:p>
          </p:txBody>
        </p:sp>
        <p:sp>
          <p:nvSpPr>
            <p:cNvPr id="217" name="Freeform 91">
              <a:extLst>
                <a:ext uri="{FF2B5EF4-FFF2-40B4-BE49-F238E27FC236}">
                  <a16:creationId xmlns:a16="http://schemas.microsoft.com/office/drawing/2014/main" id="{4C557542-CAA4-4E5D-8F61-DA0747A38AFD}"/>
                </a:ext>
              </a:extLst>
            </p:cNvPr>
            <p:cNvSpPr>
              <a:spLocks/>
            </p:cNvSpPr>
            <p:nvPr/>
          </p:nvSpPr>
          <p:spPr bwMode="auto">
            <a:xfrm>
              <a:off x="9364291" y="4228373"/>
              <a:ext cx="118747" cy="81603"/>
            </a:xfrm>
            <a:custGeom>
              <a:avLst/>
              <a:gdLst>
                <a:gd name="T0" fmla="*/ 19 w 36"/>
                <a:gd name="T1" fmla="*/ 1 h 27"/>
                <a:gd name="T2" fmla="*/ 21 w 36"/>
                <a:gd name="T3" fmla="*/ 27 h 27"/>
                <a:gd name="T4" fmla="*/ 19 w 36"/>
                <a:gd name="T5" fmla="*/ 1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6" h="27">
                  <a:moveTo>
                    <a:pt x="19" y="1"/>
                  </a:moveTo>
                  <a:cubicBezTo>
                    <a:pt x="30" y="1"/>
                    <a:pt x="36" y="24"/>
                    <a:pt x="21" y="27"/>
                  </a:cubicBezTo>
                  <a:cubicBezTo>
                    <a:pt x="1" y="26"/>
                    <a:pt x="0" y="0"/>
                    <a:pt x="1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/>
            </a:p>
          </p:txBody>
        </p:sp>
        <p:sp>
          <p:nvSpPr>
            <p:cNvPr id="218" name="Freeform 92">
              <a:extLst>
                <a:ext uri="{FF2B5EF4-FFF2-40B4-BE49-F238E27FC236}">
                  <a16:creationId xmlns:a16="http://schemas.microsoft.com/office/drawing/2014/main" id="{6EA33457-BBDB-466F-8D6C-12539EF0043F}"/>
                </a:ext>
              </a:extLst>
            </p:cNvPr>
            <p:cNvSpPr>
              <a:spLocks/>
            </p:cNvSpPr>
            <p:nvPr/>
          </p:nvSpPr>
          <p:spPr bwMode="auto">
            <a:xfrm>
              <a:off x="9108412" y="4165153"/>
              <a:ext cx="140901" cy="102819"/>
            </a:xfrm>
            <a:custGeom>
              <a:avLst/>
              <a:gdLst>
                <a:gd name="T0" fmla="*/ 28 w 43"/>
                <a:gd name="T1" fmla="*/ 0 h 34"/>
                <a:gd name="T2" fmla="*/ 41 w 43"/>
                <a:gd name="T3" fmla="*/ 21 h 34"/>
                <a:gd name="T4" fmla="*/ 28 w 43"/>
                <a:gd name="T5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" h="34">
                  <a:moveTo>
                    <a:pt x="28" y="0"/>
                  </a:moveTo>
                  <a:cubicBezTo>
                    <a:pt x="35" y="1"/>
                    <a:pt x="43" y="11"/>
                    <a:pt x="41" y="21"/>
                  </a:cubicBezTo>
                  <a:cubicBezTo>
                    <a:pt x="23" y="34"/>
                    <a:pt x="0" y="7"/>
                    <a:pt x="2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/>
            </a:p>
          </p:txBody>
        </p:sp>
        <p:sp>
          <p:nvSpPr>
            <p:cNvPr id="219" name="Freeform 93">
              <a:extLst>
                <a:ext uri="{FF2B5EF4-FFF2-40B4-BE49-F238E27FC236}">
                  <a16:creationId xmlns:a16="http://schemas.microsoft.com/office/drawing/2014/main" id="{BFE7FCC7-0BA1-4F9E-892C-F7D1D2FA8C8A}"/>
                </a:ext>
              </a:extLst>
            </p:cNvPr>
            <p:cNvSpPr>
              <a:spLocks/>
            </p:cNvSpPr>
            <p:nvPr/>
          </p:nvSpPr>
          <p:spPr bwMode="auto">
            <a:xfrm>
              <a:off x="9934050" y="4187563"/>
              <a:ext cx="127608" cy="79154"/>
            </a:xfrm>
            <a:custGeom>
              <a:avLst/>
              <a:gdLst>
                <a:gd name="T0" fmla="*/ 23 w 39"/>
                <a:gd name="T1" fmla="*/ 0 h 26"/>
                <a:gd name="T2" fmla="*/ 19 w 39"/>
                <a:gd name="T3" fmla="*/ 26 h 26"/>
                <a:gd name="T4" fmla="*/ 23 w 39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6">
                  <a:moveTo>
                    <a:pt x="23" y="0"/>
                  </a:moveTo>
                  <a:cubicBezTo>
                    <a:pt x="39" y="4"/>
                    <a:pt x="34" y="25"/>
                    <a:pt x="19" y="26"/>
                  </a:cubicBezTo>
                  <a:cubicBezTo>
                    <a:pt x="0" y="20"/>
                    <a:pt x="7" y="4"/>
                    <a:pt x="2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/>
            </a:p>
          </p:txBody>
        </p:sp>
        <p:sp>
          <p:nvSpPr>
            <p:cNvPr id="220" name="Freeform 94">
              <a:extLst>
                <a:ext uri="{FF2B5EF4-FFF2-40B4-BE49-F238E27FC236}">
                  <a16:creationId xmlns:a16="http://schemas.microsoft.com/office/drawing/2014/main" id="{484BD59A-663E-4B0A-AF93-2DD323C3E8D4}"/>
                </a:ext>
              </a:extLst>
            </p:cNvPr>
            <p:cNvSpPr>
              <a:spLocks/>
            </p:cNvSpPr>
            <p:nvPr/>
          </p:nvSpPr>
          <p:spPr bwMode="auto">
            <a:xfrm>
              <a:off x="11920857" y="4225991"/>
              <a:ext cx="138242" cy="102819"/>
            </a:xfrm>
            <a:custGeom>
              <a:avLst/>
              <a:gdLst>
                <a:gd name="T0" fmla="*/ 29 w 42"/>
                <a:gd name="T1" fmla="*/ 1 h 34"/>
                <a:gd name="T2" fmla="*/ 40 w 42"/>
                <a:gd name="T3" fmla="*/ 20 h 34"/>
                <a:gd name="T4" fmla="*/ 29 w 42"/>
                <a:gd name="T5" fmla="*/ 1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34">
                  <a:moveTo>
                    <a:pt x="29" y="1"/>
                  </a:moveTo>
                  <a:cubicBezTo>
                    <a:pt x="38" y="0"/>
                    <a:pt x="42" y="12"/>
                    <a:pt x="40" y="20"/>
                  </a:cubicBezTo>
                  <a:cubicBezTo>
                    <a:pt x="22" y="34"/>
                    <a:pt x="0" y="9"/>
                    <a:pt x="2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/>
            </a:p>
          </p:txBody>
        </p:sp>
        <p:sp>
          <p:nvSpPr>
            <p:cNvPr id="221" name="Freeform 95">
              <a:extLst>
                <a:ext uri="{FF2B5EF4-FFF2-40B4-BE49-F238E27FC236}">
                  <a16:creationId xmlns:a16="http://schemas.microsoft.com/office/drawing/2014/main" id="{A082594B-CD63-48E0-B02A-FED5D4E73CFE}"/>
                </a:ext>
              </a:extLst>
            </p:cNvPr>
            <p:cNvSpPr>
              <a:spLocks/>
            </p:cNvSpPr>
            <p:nvPr/>
          </p:nvSpPr>
          <p:spPr bwMode="auto">
            <a:xfrm>
              <a:off x="9703226" y="4170094"/>
              <a:ext cx="117860" cy="81603"/>
            </a:xfrm>
            <a:custGeom>
              <a:avLst/>
              <a:gdLst>
                <a:gd name="T0" fmla="*/ 19 w 36"/>
                <a:gd name="T1" fmla="*/ 1 h 27"/>
                <a:gd name="T2" fmla="*/ 21 w 36"/>
                <a:gd name="T3" fmla="*/ 27 h 27"/>
                <a:gd name="T4" fmla="*/ 19 w 36"/>
                <a:gd name="T5" fmla="*/ 1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6" h="27">
                  <a:moveTo>
                    <a:pt x="19" y="1"/>
                  </a:moveTo>
                  <a:cubicBezTo>
                    <a:pt x="31" y="2"/>
                    <a:pt x="36" y="24"/>
                    <a:pt x="21" y="27"/>
                  </a:cubicBezTo>
                  <a:cubicBezTo>
                    <a:pt x="1" y="27"/>
                    <a:pt x="0" y="0"/>
                    <a:pt x="1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/>
            </a:p>
          </p:txBody>
        </p:sp>
        <p:sp>
          <p:nvSpPr>
            <p:cNvPr id="222" name="Freeform 96">
              <a:extLst>
                <a:ext uri="{FF2B5EF4-FFF2-40B4-BE49-F238E27FC236}">
                  <a16:creationId xmlns:a16="http://schemas.microsoft.com/office/drawing/2014/main" id="{3E5F3874-DF71-4F8D-A3DA-395CEAB88D04}"/>
                </a:ext>
              </a:extLst>
            </p:cNvPr>
            <p:cNvSpPr>
              <a:spLocks/>
            </p:cNvSpPr>
            <p:nvPr/>
          </p:nvSpPr>
          <p:spPr bwMode="auto">
            <a:xfrm>
              <a:off x="10221633" y="4176622"/>
              <a:ext cx="147104" cy="108531"/>
            </a:xfrm>
            <a:custGeom>
              <a:avLst/>
              <a:gdLst>
                <a:gd name="T0" fmla="*/ 28 w 45"/>
                <a:gd name="T1" fmla="*/ 0 h 36"/>
                <a:gd name="T2" fmla="*/ 41 w 45"/>
                <a:gd name="T3" fmla="*/ 20 h 36"/>
                <a:gd name="T4" fmla="*/ 28 w 45"/>
                <a:gd name="T5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5" h="36">
                  <a:moveTo>
                    <a:pt x="28" y="0"/>
                  </a:moveTo>
                  <a:cubicBezTo>
                    <a:pt x="32" y="0"/>
                    <a:pt x="45" y="13"/>
                    <a:pt x="41" y="20"/>
                  </a:cubicBezTo>
                  <a:cubicBezTo>
                    <a:pt x="24" y="36"/>
                    <a:pt x="0" y="7"/>
                    <a:pt x="2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/>
            </a:p>
          </p:txBody>
        </p:sp>
        <p:sp>
          <p:nvSpPr>
            <p:cNvPr id="223" name="Freeform 97">
              <a:extLst>
                <a:ext uri="{FF2B5EF4-FFF2-40B4-BE49-F238E27FC236}">
                  <a16:creationId xmlns:a16="http://schemas.microsoft.com/office/drawing/2014/main" id="{E91C4750-FE61-4011-88FE-C1F6AE72007F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15301" y="4179070"/>
              <a:ext cx="190526" cy="121588"/>
            </a:xfrm>
            <a:custGeom>
              <a:avLst/>
              <a:gdLst>
                <a:gd name="T0" fmla="*/ 42 w 58"/>
                <a:gd name="T1" fmla="*/ 0 h 40"/>
                <a:gd name="T2" fmla="*/ 53 w 58"/>
                <a:gd name="T3" fmla="*/ 17 h 40"/>
                <a:gd name="T4" fmla="*/ 42 w 58"/>
                <a:gd name="T5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8" h="40">
                  <a:moveTo>
                    <a:pt x="42" y="0"/>
                  </a:moveTo>
                  <a:cubicBezTo>
                    <a:pt x="52" y="0"/>
                    <a:pt x="50" y="9"/>
                    <a:pt x="53" y="17"/>
                  </a:cubicBezTo>
                  <a:cubicBezTo>
                    <a:pt x="58" y="40"/>
                    <a:pt x="0" y="6"/>
                    <a:pt x="4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/>
            </a:p>
          </p:txBody>
        </p:sp>
        <p:sp>
          <p:nvSpPr>
            <p:cNvPr id="224" name="Freeform 98">
              <a:extLst>
                <a:ext uri="{FF2B5EF4-FFF2-40B4-BE49-F238E27FC236}">
                  <a16:creationId xmlns:a16="http://schemas.microsoft.com/office/drawing/2014/main" id="{8B2BA328-EDF3-41B1-A4D7-FCCF138157B6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96893" y="4179070"/>
              <a:ext cx="147990" cy="79154"/>
            </a:xfrm>
            <a:custGeom>
              <a:avLst/>
              <a:gdLst>
                <a:gd name="T0" fmla="*/ 23 w 45"/>
                <a:gd name="T1" fmla="*/ 0 h 26"/>
                <a:gd name="T2" fmla="*/ 30 w 45"/>
                <a:gd name="T3" fmla="*/ 26 h 26"/>
                <a:gd name="T4" fmla="*/ 23 w 45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5" h="26">
                  <a:moveTo>
                    <a:pt x="23" y="0"/>
                  </a:moveTo>
                  <a:cubicBezTo>
                    <a:pt x="33" y="2"/>
                    <a:pt x="45" y="21"/>
                    <a:pt x="30" y="26"/>
                  </a:cubicBezTo>
                  <a:cubicBezTo>
                    <a:pt x="10" y="24"/>
                    <a:pt x="0" y="8"/>
                    <a:pt x="2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/>
            </a:p>
          </p:txBody>
        </p:sp>
        <p:sp>
          <p:nvSpPr>
            <p:cNvPr id="225" name="Freeform 99">
              <a:extLst>
                <a:ext uri="{FF2B5EF4-FFF2-40B4-BE49-F238E27FC236}">
                  <a16:creationId xmlns:a16="http://schemas.microsoft.com/office/drawing/2014/main" id="{148C7F81-950B-4B9C-A60D-D4225F4C8C47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90078" y="4179068"/>
              <a:ext cx="219770" cy="121588"/>
            </a:xfrm>
            <a:custGeom>
              <a:avLst/>
              <a:gdLst>
                <a:gd name="T0" fmla="*/ 36 w 67"/>
                <a:gd name="T1" fmla="*/ 0 h 40"/>
                <a:gd name="T2" fmla="*/ 44 w 67"/>
                <a:gd name="T3" fmla="*/ 2 h 40"/>
                <a:gd name="T4" fmla="*/ 31 w 67"/>
                <a:gd name="T5" fmla="*/ 2 h 40"/>
                <a:gd name="T6" fmla="*/ 36 w 67"/>
                <a:gd name="T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7" h="40">
                  <a:moveTo>
                    <a:pt x="36" y="0"/>
                  </a:moveTo>
                  <a:cubicBezTo>
                    <a:pt x="39" y="3"/>
                    <a:pt x="41" y="0"/>
                    <a:pt x="44" y="2"/>
                  </a:cubicBezTo>
                  <a:cubicBezTo>
                    <a:pt x="67" y="40"/>
                    <a:pt x="0" y="25"/>
                    <a:pt x="31" y="2"/>
                  </a:cubicBezTo>
                  <a:cubicBezTo>
                    <a:pt x="24" y="11"/>
                    <a:pt x="31" y="5"/>
                    <a:pt x="3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/>
            </a:p>
          </p:txBody>
        </p:sp>
        <p:sp>
          <p:nvSpPr>
            <p:cNvPr id="226" name="Freeform 100">
              <a:extLst>
                <a:ext uri="{FF2B5EF4-FFF2-40B4-BE49-F238E27FC236}">
                  <a16:creationId xmlns:a16="http://schemas.microsoft.com/office/drawing/2014/main" id="{E37768EC-6B42-4618-A1AE-10586D23A130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42426" y="4179069"/>
              <a:ext cx="128495" cy="93843"/>
            </a:xfrm>
            <a:custGeom>
              <a:avLst/>
              <a:gdLst>
                <a:gd name="T0" fmla="*/ 28 w 39"/>
                <a:gd name="T1" fmla="*/ 1 h 31"/>
                <a:gd name="T2" fmla="*/ 39 w 39"/>
                <a:gd name="T3" fmla="*/ 21 h 31"/>
                <a:gd name="T4" fmla="*/ 28 w 39"/>
                <a:gd name="T5" fmla="*/ 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31">
                  <a:moveTo>
                    <a:pt x="28" y="1"/>
                  </a:moveTo>
                  <a:cubicBezTo>
                    <a:pt x="38" y="0"/>
                    <a:pt x="38" y="12"/>
                    <a:pt x="39" y="21"/>
                  </a:cubicBezTo>
                  <a:cubicBezTo>
                    <a:pt x="18" y="31"/>
                    <a:pt x="0" y="12"/>
                    <a:pt x="2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/>
            </a:p>
          </p:txBody>
        </p:sp>
        <p:sp>
          <p:nvSpPr>
            <p:cNvPr id="227" name="Freeform 101">
              <a:extLst>
                <a:ext uri="{FF2B5EF4-FFF2-40B4-BE49-F238E27FC236}">
                  <a16:creationId xmlns:a16="http://schemas.microsoft.com/office/drawing/2014/main" id="{1B32FF0C-81A8-4A89-9F43-2D0E2DB6334F}"/>
                </a:ext>
              </a:extLst>
            </p:cNvPr>
            <p:cNvSpPr>
              <a:spLocks/>
            </p:cNvSpPr>
            <p:nvPr/>
          </p:nvSpPr>
          <p:spPr bwMode="auto">
            <a:xfrm>
              <a:off x="11739639" y="4185599"/>
              <a:ext cx="138242" cy="81603"/>
            </a:xfrm>
            <a:custGeom>
              <a:avLst/>
              <a:gdLst>
                <a:gd name="T0" fmla="*/ 22 w 42"/>
                <a:gd name="T1" fmla="*/ 0 h 27"/>
                <a:gd name="T2" fmla="*/ 14 w 42"/>
                <a:gd name="T3" fmla="*/ 25 h 27"/>
                <a:gd name="T4" fmla="*/ 22 w 42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27">
                  <a:moveTo>
                    <a:pt x="22" y="0"/>
                  </a:moveTo>
                  <a:cubicBezTo>
                    <a:pt x="42" y="7"/>
                    <a:pt x="28" y="27"/>
                    <a:pt x="14" y="25"/>
                  </a:cubicBezTo>
                  <a:cubicBezTo>
                    <a:pt x="0" y="18"/>
                    <a:pt x="9" y="2"/>
                    <a:pt x="2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/>
            </a:p>
          </p:txBody>
        </p:sp>
        <p:sp>
          <p:nvSpPr>
            <p:cNvPr id="228" name="Freeform 104">
              <a:extLst>
                <a:ext uri="{FF2B5EF4-FFF2-40B4-BE49-F238E27FC236}">
                  <a16:creationId xmlns:a16="http://schemas.microsoft.com/office/drawing/2014/main" id="{7C9FCEBB-8D41-4EC8-84B2-E737029CA058}"/>
                </a:ext>
              </a:extLst>
            </p:cNvPr>
            <p:cNvSpPr>
              <a:spLocks/>
            </p:cNvSpPr>
            <p:nvPr/>
          </p:nvSpPr>
          <p:spPr bwMode="auto">
            <a:xfrm>
              <a:off x="9128990" y="4242384"/>
              <a:ext cx="7089" cy="5712"/>
            </a:xfrm>
            <a:custGeom>
              <a:avLst/>
              <a:gdLst>
                <a:gd name="T0" fmla="*/ 0 w 2"/>
                <a:gd name="T1" fmla="*/ 0 h 2"/>
                <a:gd name="T2" fmla="*/ 1 w 2"/>
                <a:gd name="T3" fmla="*/ 2 h 2"/>
                <a:gd name="T4" fmla="*/ 0 w 2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0" y="0"/>
                  </a:moveTo>
                  <a:cubicBezTo>
                    <a:pt x="1" y="0"/>
                    <a:pt x="2" y="1"/>
                    <a:pt x="1" y="2"/>
                  </a:cubicBezTo>
                  <a:cubicBezTo>
                    <a:pt x="0" y="2"/>
                    <a:pt x="0" y="1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/>
            </a:p>
          </p:txBody>
        </p:sp>
        <p:sp>
          <p:nvSpPr>
            <p:cNvPr id="229" name="Freeform 113">
              <a:extLst>
                <a:ext uri="{FF2B5EF4-FFF2-40B4-BE49-F238E27FC236}">
                  <a16:creationId xmlns:a16="http://schemas.microsoft.com/office/drawing/2014/main" id="{F919FE54-4CAB-480C-814D-51B1FE19F11D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17211" y="4240271"/>
              <a:ext cx="9748" cy="8977"/>
            </a:xfrm>
            <a:custGeom>
              <a:avLst/>
              <a:gdLst>
                <a:gd name="T0" fmla="*/ 1 w 3"/>
                <a:gd name="T1" fmla="*/ 0 h 3"/>
                <a:gd name="T2" fmla="*/ 3 w 3"/>
                <a:gd name="T3" fmla="*/ 1 h 3"/>
                <a:gd name="T4" fmla="*/ 1 w 3"/>
                <a:gd name="T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3">
                  <a:moveTo>
                    <a:pt x="1" y="0"/>
                  </a:moveTo>
                  <a:cubicBezTo>
                    <a:pt x="1" y="0"/>
                    <a:pt x="2" y="1"/>
                    <a:pt x="3" y="1"/>
                  </a:cubicBezTo>
                  <a:cubicBezTo>
                    <a:pt x="2" y="3"/>
                    <a:pt x="0" y="1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/>
            </a:p>
          </p:txBody>
        </p:sp>
        <p:sp>
          <p:nvSpPr>
            <p:cNvPr id="230" name="Freeform 114">
              <a:extLst>
                <a:ext uri="{FF2B5EF4-FFF2-40B4-BE49-F238E27FC236}">
                  <a16:creationId xmlns:a16="http://schemas.microsoft.com/office/drawing/2014/main" id="{A91A2E0D-4CBE-4BE7-B091-D444FE0DF884}"/>
                </a:ext>
              </a:extLst>
            </p:cNvPr>
            <p:cNvSpPr>
              <a:spLocks/>
            </p:cNvSpPr>
            <p:nvPr/>
          </p:nvSpPr>
          <p:spPr bwMode="auto">
            <a:xfrm>
              <a:off x="10283665" y="4240271"/>
              <a:ext cx="6204" cy="5712"/>
            </a:xfrm>
            <a:custGeom>
              <a:avLst/>
              <a:gdLst>
                <a:gd name="T0" fmla="*/ 0 w 2"/>
                <a:gd name="T1" fmla="*/ 0 h 2"/>
                <a:gd name="T2" fmla="*/ 1 w 2"/>
                <a:gd name="T3" fmla="*/ 2 h 2"/>
                <a:gd name="T4" fmla="*/ 0 w 2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0" y="0"/>
                  </a:moveTo>
                  <a:cubicBezTo>
                    <a:pt x="1" y="1"/>
                    <a:pt x="2" y="2"/>
                    <a:pt x="1" y="2"/>
                  </a:cubicBezTo>
                  <a:cubicBezTo>
                    <a:pt x="0" y="2"/>
                    <a:pt x="0" y="1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/>
            </a:p>
          </p:txBody>
        </p:sp>
        <p:sp>
          <p:nvSpPr>
            <p:cNvPr id="231" name="Freeform 115">
              <a:extLst>
                <a:ext uri="{FF2B5EF4-FFF2-40B4-BE49-F238E27FC236}">
                  <a16:creationId xmlns:a16="http://schemas.microsoft.com/office/drawing/2014/main" id="{8F3EFFD2-B1A4-48E0-B8B5-38EA98B657B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46519" y="4245984"/>
              <a:ext cx="6204" cy="5712"/>
            </a:xfrm>
            <a:custGeom>
              <a:avLst/>
              <a:gdLst>
                <a:gd name="T0" fmla="*/ 0 w 2"/>
                <a:gd name="T1" fmla="*/ 0 h 2"/>
                <a:gd name="T2" fmla="*/ 1 w 2"/>
                <a:gd name="T3" fmla="*/ 2 h 2"/>
                <a:gd name="T4" fmla="*/ 0 w 2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0" y="0"/>
                  </a:moveTo>
                  <a:cubicBezTo>
                    <a:pt x="1" y="0"/>
                    <a:pt x="2" y="1"/>
                    <a:pt x="1" y="2"/>
                  </a:cubicBezTo>
                  <a:cubicBezTo>
                    <a:pt x="0" y="2"/>
                    <a:pt x="0" y="1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/>
            </a:p>
          </p:txBody>
        </p:sp>
        <p:sp>
          <p:nvSpPr>
            <p:cNvPr id="232" name="Freeform 120">
              <a:extLst>
                <a:ext uri="{FF2B5EF4-FFF2-40B4-BE49-F238E27FC236}">
                  <a16:creationId xmlns:a16="http://schemas.microsoft.com/office/drawing/2014/main" id="{44C07687-5032-4DF9-9920-F2C79C60B17C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97231" y="4403194"/>
              <a:ext cx="121406" cy="66913"/>
            </a:xfrm>
            <a:custGeom>
              <a:avLst/>
              <a:gdLst>
                <a:gd name="T0" fmla="*/ 19 w 37"/>
                <a:gd name="T1" fmla="*/ 0 h 22"/>
                <a:gd name="T2" fmla="*/ 20 w 37"/>
                <a:gd name="T3" fmla="*/ 22 h 22"/>
                <a:gd name="T4" fmla="*/ 19 w 37"/>
                <a:gd name="T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22">
                  <a:moveTo>
                    <a:pt x="19" y="0"/>
                  </a:moveTo>
                  <a:cubicBezTo>
                    <a:pt x="35" y="2"/>
                    <a:pt x="37" y="21"/>
                    <a:pt x="20" y="22"/>
                  </a:cubicBezTo>
                  <a:cubicBezTo>
                    <a:pt x="7" y="18"/>
                    <a:pt x="0" y="6"/>
                    <a:pt x="1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/>
            </a:p>
          </p:txBody>
        </p:sp>
        <p:sp>
          <p:nvSpPr>
            <p:cNvPr id="233" name="Freeform 121">
              <a:extLst>
                <a:ext uri="{FF2B5EF4-FFF2-40B4-BE49-F238E27FC236}">
                  <a16:creationId xmlns:a16="http://schemas.microsoft.com/office/drawing/2014/main" id="{3A4D0A12-0FFF-4C12-BA32-FCAEABE92DF3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93080" y="4426415"/>
              <a:ext cx="133812" cy="84866"/>
            </a:xfrm>
            <a:custGeom>
              <a:avLst/>
              <a:gdLst>
                <a:gd name="T0" fmla="*/ 26 w 41"/>
                <a:gd name="T1" fmla="*/ 0 h 28"/>
                <a:gd name="T2" fmla="*/ 38 w 41"/>
                <a:gd name="T3" fmla="*/ 19 h 28"/>
                <a:gd name="T4" fmla="*/ 26 w 41"/>
                <a:gd name="T5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28">
                  <a:moveTo>
                    <a:pt x="26" y="0"/>
                  </a:moveTo>
                  <a:cubicBezTo>
                    <a:pt x="33" y="0"/>
                    <a:pt x="41" y="10"/>
                    <a:pt x="38" y="19"/>
                  </a:cubicBezTo>
                  <a:cubicBezTo>
                    <a:pt x="16" y="28"/>
                    <a:pt x="0" y="10"/>
                    <a:pt x="2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/>
            </a:p>
          </p:txBody>
        </p:sp>
        <p:sp>
          <p:nvSpPr>
            <p:cNvPr id="234" name="Freeform 125">
              <a:extLst>
                <a:ext uri="{FF2B5EF4-FFF2-40B4-BE49-F238E27FC236}">
                  <a16:creationId xmlns:a16="http://schemas.microsoft.com/office/drawing/2014/main" id="{C3E12973-FC62-41C9-8E9A-DC1B8F13FC4F}"/>
                </a:ext>
              </a:extLst>
            </p:cNvPr>
            <p:cNvSpPr>
              <a:spLocks/>
            </p:cNvSpPr>
            <p:nvPr/>
          </p:nvSpPr>
          <p:spPr bwMode="auto">
            <a:xfrm>
              <a:off x="8979094" y="4541079"/>
              <a:ext cx="147990" cy="79154"/>
            </a:xfrm>
            <a:custGeom>
              <a:avLst/>
              <a:gdLst>
                <a:gd name="T0" fmla="*/ 22 w 45"/>
                <a:gd name="T1" fmla="*/ 0 h 26"/>
                <a:gd name="T2" fmla="*/ 28 w 45"/>
                <a:gd name="T3" fmla="*/ 26 h 26"/>
                <a:gd name="T4" fmla="*/ 22 w 45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5" h="26">
                  <a:moveTo>
                    <a:pt x="22" y="0"/>
                  </a:moveTo>
                  <a:cubicBezTo>
                    <a:pt x="32" y="2"/>
                    <a:pt x="45" y="22"/>
                    <a:pt x="28" y="26"/>
                  </a:cubicBezTo>
                  <a:cubicBezTo>
                    <a:pt x="9" y="24"/>
                    <a:pt x="0" y="9"/>
                    <a:pt x="2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/>
            </a:p>
          </p:txBody>
        </p:sp>
        <p:sp>
          <p:nvSpPr>
            <p:cNvPr id="235" name="Freeform 126">
              <a:extLst>
                <a:ext uri="{FF2B5EF4-FFF2-40B4-BE49-F238E27FC236}">
                  <a16:creationId xmlns:a16="http://schemas.microsoft.com/office/drawing/2014/main" id="{31E9B4C7-9273-4A3C-BE35-ADC52C012C45}"/>
                </a:ext>
              </a:extLst>
            </p:cNvPr>
            <p:cNvSpPr>
              <a:spLocks/>
            </p:cNvSpPr>
            <p:nvPr/>
          </p:nvSpPr>
          <p:spPr bwMode="auto">
            <a:xfrm>
              <a:off x="9915906" y="4433388"/>
              <a:ext cx="151535" cy="79154"/>
            </a:xfrm>
            <a:custGeom>
              <a:avLst/>
              <a:gdLst>
                <a:gd name="T0" fmla="*/ 23 w 46"/>
                <a:gd name="T1" fmla="*/ 0 h 26"/>
                <a:gd name="T2" fmla="*/ 29 w 46"/>
                <a:gd name="T3" fmla="*/ 26 h 26"/>
                <a:gd name="T4" fmla="*/ 23 w 46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6" h="26">
                  <a:moveTo>
                    <a:pt x="23" y="0"/>
                  </a:moveTo>
                  <a:cubicBezTo>
                    <a:pt x="32" y="2"/>
                    <a:pt x="46" y="22"/>
                    <a:pt x="29" y="26"/>
                  </a:cubicBezTo>
                  <a:cubicBezTo>
                    <a:pt x="10" y="24"/>
                    <a:pt x="0" y="9"/>
                    <a:pt x="2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/>
            </a:p>
          </p:txBody>
        </p:sp>
        <p:sp>
          <p:nvSpPr>
            <p:cNvPr id="236" name="Freeform 127">
              <a:extLst>
                <a:ext uri="{FF2B5EF4-FFF2-40B4-BE49-F238E27FC236}">
                  <a16:creationId xmlns:a16="http://schemas.microsoft.com/office/drawing/2014/main" id="{391FA811-6CCD-4B2F-B087-21D2FE7540FD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90690" y="4433387"/>
              <a:ext cx="137356" cy="79154"/>
            </a:xfrm>
            <a:custGeom>
              <a:avLst/>
              <a:gdLst>
                <a:gd name="T0" fmla="*/ 28 w 42"/>
                <a:gd name="T1" fmla="*/ 0 h 26"/>
                <a:gd name="T2" fmla="*/ 23 w 42"/>
                <a:gd name="T3" fmla="*/ 26 h 26"/>
                <a:gd name="T4" fmla="*/ 28 w 42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26">
                  <a:moveTo>
                    <a:pt x="28" y="0"/>
                  </a:moveTo>
                  <a:cubicBezTo>
                    <a:pt x="42" y="4"/>
                    <a:pt x="38" y="23"/>
                    <a:pt x="23" y="26"/>
                  </a:cubicBezTo>
                  <a:cubicBezTo>
                    <a:pt x="0" y="26"/>
                    <a:pt x="8" y="5"/>
                    <a:pt x="2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/>
            </a:p>
          </p:txBody>
        </p:sp>
        <p:sp>
          <p:nvSpPr>
            <p:cNvPr id="237" name="Freeform 128">
              <a:extLst>
                <a:ext uri="{FF2B5EF4-FFF2-40B4-BE49-F238E27FC236}">
                  <a16:creationId xmlns:a16="http://schemas.microsoft.com/office/drawing/2014/main" id="{2C2300E6-82D6-4955-84BD-A84D0E6265CB}"/>
                </a:ext>
              </a:extLst>
            </p:cNvPr>
            <p:cNvSpPr>
              <a:spLocks/>
            </p:cNvSpPr>
            <p:nvPr/>
          </p:nvSpPr>
          <p:spPr bwMode="auto">
            <a:xfrm>
              <a:off x="9417880" y="4532271"/>
              <a:ext cx="131153" cy="78339"/>
            </a:xfrm>
            <a:custGeom>
              <a:avLst/>
              <a:gdLst>
                <a:gd name="T0" fmla="*/ 18 w 40"/>
                <a:gd name="T1" fmla="*/ 0 h 26"/>
                <a:gd name="T2" fmla="*/ 7 w 40"/>
                <a:gd name="T3" fmla="*/ 20 h 26"/>
                <a:gd name="T4" fmla="*/ 18 w 40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6">
                  <a:moveTo>
                    <a:pt x="18" y="0"/>
                  </a:moveTo>
                  <a:cubicBezTo>
                    <a:pt x="40" y="9"/>
                    <a:pt x="28" y="26"/>
                    <a:pt x="7" y="20"/>
                  </a:cubicBezTo>
                  <a:cubicBezTo>
                    <a:pt x="0" y="8"/>
                    <a:pt x="6" y="1"/>
                    <a:pt x="1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/>
            </a:p>
          </p:txBody>
        </p:sp>
        <p:sp>
          <p:nvSpPr>
            <p:cNvPr id="238" name="Freeform 129">
              <a:extLst>
                <a:ext uri="{FF2B5EF4-FFF2-40B4-BE49-F238E27FC236}">
                  <a16:creationId xmlns:a16="http://schemas.microsoft.com/office/drawing/2014/main" id="{A6DC0359-B40D-4F1B-BA5A-30D09D8180AF}"/>
                </a:ext>
              </a:extLst>
            </p:cNvPr>
            <p:cNvSpPr>
              <a:spLocks/>
            </p:cNvSpPr>
            <p:nvPr/>
          </p:nvSpPr>
          <p:spPr bwMode="auto">
            <a:xfrm>
              <a:off x="11365676" y="4436650"/>
              <a:ext cx="147990" cy="109348"/>
            </a:xfrm>
            <a:custGeom>
              <a:avLst/>
              <a:gdLst>
                <a:gd name="T0" fmla="*/ 28 w 45"/>
                <a:gd name="T1" fmla="*/ 0 h 36"/>
                <a:gd name="T2" fmla="*/ 42 w 45"/>
                <a:gd name="T3" fmla="*/ 20 h 36"/>
                <a:gd name="T4" fmla="*/ 28 w 45"/>
                <a:gd name="T5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5" h="36">
                  <a:moveTo>
                    <a:pt x="28" y="0"/>
                  </a:moveTo>
                  <a:cubicBezTo>
                    <a:pt x="34" y="1"/>
                    <a:pt x="45" y="11"/>
                    <a:pt x="42" y="20"/>
                  </a:cubicBezTo>
                  <a:cubicBezTo>
                    <a:pt x="25" y="36"/>
                    <a:pt x="0" y="7"/>
                    <a:pt x="2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/>
            </a:p>
          </p:txBody>
        </p:sp>
        <p:sp>
          <p:nvSpPr>
            <p:cNvPr id="239" name="Freeform 133">
              <a:extLst>
                <a:ext uri="{FF2B5EF4-FFF2-40B4-BE49-F238E27FC236}">
                  <a16:creationId xmlns:a16="http://schemas.microsoft.com/office/drawing/2014/main" id="{61F1994B-477A-4FC7-A6A7-25CA62B459F5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72492" y="4445628"/>
              <a:ext cx="137356" cy="100371"/>
            </a:xfrm>
            <a:custGeom>
              <a:avLst/>
              <a:gdLst>
                <a:gd name="T0" fmla="*/ 25 w 42"/>
                <a:gd name="T1" fmla="*/ 1 h 33"/>
                <a:gd name="T2" fmla="*/ 4 w 42"/>
                <a:gd name="T3" fmla="*/ 19 h 33"/>
                <a:gd name="T4" fmla="*/ 25 w 42"/>
                <a:gd name="T5" fmla="*/ 1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33">
                  <a:moveTo>
                    <a:pt x="25" y="1"/>
                  </a:moveTo>
                  <a:cubicBezTo>
                    <a:pt x="42" y="14"/>
                    <a:pt x="15" y="33"/>
                    <a:pt x="4" y="19"/>
                  </a:cubicBezTo>
                  <a:cubicBezTo>
                    <a:pt x="0" y="6"/>
                    <a:pt x="15" y="0"/>
                    <a:pt x="2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/>
            </a:p>
          </p:txBody>
        </p:sp>
        <p:sp>
          <p:nvSpPr>
            <p:cNvPr id="240" name="Freeform 136">
              <a:extLst>
                <a:ext uri="{FF2B5EF4-FFF2-40B4-BE49-F238E27FC236}">
                  <a16:creationId xmlns:a16="http://schemas.microsoft.com/office/drawing/2014/main" id="{BB5E2D1F-C8F2-49B1-BB6F-2205DEF3EC36}"/>
                </a:ext>
              </a:extLst>
            </p:cNvPr>
            <p:cNvSpPr>
              <a:spLocks/>
            </p:cNvSpPr>
            <p:nvPr/>
          </p:nvSpPr>
          <p:spPr bwMode="auto">
            <a:xfrm>
              <a:off x="8134498" y="4494939"/>
              <a:ext cx="127608" cy="69362"/>
            </a:xfrm>
            <a:custGeom>
              <a:avLst/>
              <a:gdLst>
                <a:gd name="T0" fmla="*/ 21 w 39"/>
                <a:gd name="T1" fmla="*/ 0 h 23"/>
                <a:gd name="T2" fmla="*/ 22 w 39"/>
                <a:gd name="T3" fmla="*/ 23 h 23"/>
                <a:gd name="T4" fmla="*/ 21 w 39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3">
                  <a:moveTo>
                    <a:pt x="21" y="0"/>
                  </a:moveTo>
                  <a:cubicBezTo>
                    <a:pt x="37" y="0"/>
                    <a:pt x="39" y="22"/>
                    <a:pt x="22" y="23"/>
                  </a:cubicBezTo>
                  <a:cubicBezTo>
                    <a:pt x="7" y="22"/>
                    <a:pt x="0" y="5"/>
                    <a:pt x="2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/>
            </a:p>
          </p:txBody>
        </p:sp>
        <p:sp>
          <p:nvSpPr>
            <p:cNvPr id="241" name="Freeform 137">
              <a:extLst>
                <a:ext uri="{FF2B5EF4-FFF2-40B4-BE49-F238E27FC236}">
                  <a16:creationId xmlns:a16="http://schemas.microsoft.com/office/drawing/2014/main" id="{1913FC04-A93C-4927-A7D6-B1A669A1095B}"/>
                </a:ext>
              </a:extLst>
            </p:cNvPr>
            <p:cNvSpPr>
              <a:spLocks/>
            </p:cNvSpPr>
            <p:nvPr/>
          </p:nvSpPr>
          <p:spPr bwMode="auto">
            <a:xfrm>
              <a:off x="11933708" y="4461132"/>
              <a:ext cx="127608" cy="93843"/>
            </a:xfrm>
            <a:custGeom>
              <a:avLst/>
              <a:gdLst>
                <a:gd name="T0" fmla="*/ 23 w 39"/>
                <a:gd name="T1" fmla="*/ 0 h 31"/>
                <a:gd name="T2" fmla="*/ 17 w 39"/>
                <a:gd name="T3" fmla="*/ 26 h 31"/>
                <a:gd name="T4" fmla="*/ 23 w 39"/>
                <a:gd name="T5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31">
                  <a:moveTo>
                    <a:pt x="23" y="0"/>
                  </a:moveTo>
                  <a:cubicBezTo>
                    <a:pt x="39" y="3"/>
                    <a:pt x="39" y="31"/>
                    <a:pt x="17" y="26"/>
                  </a:cubicBezTo>
                  <a:cubicBezTo>
                    <a:pt x="0" y="6"/>
                    <a:pt x="15" y="5"/>
                    <a:pt x="2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/>
            </a:p>
          </p:txBody>
        </p:sp>
        <p:sp>
          <p:nvSpPr>
            <p:cNvPr id="242" name="Freeform 138">
              <a:extLst>
                <a:ext uri="{FF2B5EF4-FFF2-40B4-BE49-F238E27FC236}">
                  <a16:creationId xmlns:a16="http://schemas.microsoft.com/office/drawing/2014/main" id="{EBC5842B-78C5-4DF1-A99E-74D007DBA93C}"/>
                </a:ext>
              </a:extLst>
            </p:cNvPr>
            <p:cNvSpPr>
              <a:spLocks/>
            </p:cNvSpPr>
            <p:nvPr/>
          </p:nvSpPr>
          <p:spPr bwMode="auto">
            <a:xfrm>
              <a:off x="11681151" y="4463581"/>
              <a:ext cx="117860" cy="79154"/>
            </a:xfrm>
            <a:custGeom>
              <a:avLst/>
              <a:gdLst>
                <a:gd name="T0" fmla="*/ 21 w 36"/>
                <a:gd name="T1" fmla="*/ 0 h 26"/>
                <a:gd name="T2" fmla="*/ 21 w 36"/>
                <a:gd name="T3" fmla="*/ 26 h 26"/>
                <a:gd name="T4" fmla="*/ 21 w 36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6" h="26">
                  <a:moveTo>
                    <a:pt x="21" y="0"/>
                  </a:moveTo>
                  <a:cubicBezTo>
                    <a:pt x="32" y="4"/>
                    <a:pt x="36" y="23"/>
                    <a:pt x="21" y="26"/>
                  </a:cubicBezTo>
                  <a:cubicBezTo>
                    <a:pt x="1" y="24"/>
                    <a:pt x="0" y="2"/>
                    <a:pt x="2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/>
            </a:p>
          </p:txBody>
        </p:sp>
        <p:sp>
          <p:nvSpPr>
            <p:cNvPr id="243" name="Freeform 140">
              <a:extLst>
                <a:ext uri="{FF2B5EF4-FFF2-40B4-BE49-F238E27FC236}">
                  <a16:creationId xmlns:a16="http://schemas.microsoft.com/office/drawing/2014/main" id="{4005845B-2D55-4BF2-966F-1917825A927B}"/>
                </a:ext>
              </a:extLst>
            </p:cNvPr>
            <p:cNvSpPr>
              <a:spLocks/>
            </p:cNvSpPr>
            <p:nvPr/>
          </p:nvSpPr>
          <p:spPr bwMode="auto">
            <a:xfrm>
              <a:off x="9660690" y="4473372"/>
              <a:ext cx="137356" cy="96290"/>
            </a:xfrm>
            <a:custGeom>
              <a:avLst/>
              <a:gdLst>
                <a:gd name="T0" fmla="*/ 25 w 42"/>
                <a:gd name="T1" fmla="*/ 0 h 32"/>
                <a:gd name="T2" fmla="*/ 4 w 42"/>
                <a:gd name="T3" fmla="*/ 18 h 32"/>
                <a:gd name="T4" fmla="*/ 25 w 42"/>
                <a:gd name="T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32">
                  <a:moveTo>
                    <a:pt x="25" y="0"/>
                  </a:moveTo>
                  <a:cubicBezTo>
                    <a:pt x="42" y="13"/>
                    <a:pt x="15" y="32"/>
                    <a:pt x="4" y="18"/>
                  </a:cubicBezTo>
                  <a:cubicBezTo>
                    <a:pt x="0" y="5"/>
                    <a:pt x="16" y="0"/>
                    <a:pt x="2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/>
            </a:p>
          </p:txBody>
        </p:sp>
        <p:sp>
          <p:nvSpPr>
            <p:cNvPr id="244" name="Freeform 142">
              <a:extLst>
                <a:ext uri="{FF2B5EF4-FFF2-40B4-BE49-F238E27FC236}">
                  <a16:creationId xmlns:a16="http://schemas.microsoft.com/office/drawing/2014/main" id="{EB211B49-DC08-4336-A8EE-5C55AE31236D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31251" y="4500301"/>
              <a:ext cx="3545" cy="5712"/>
            </a:xfrm>
            <a:custGeom>
              <a:avLst/>
              <a:gdLst>
                <a:gd name="T0" fmla="*/ 0 w 1"/>
                <a:gd name="T1" fmla="*/ 0 h 2"/>
                <a:gd name="T2" fmla="*/ 1 w 1"/>
                <a:gd name="T3" fmla="*/ 2 h 2"/>
                <a:gd name="T4" fmla="*/ 0 w 1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2">
                  <a:moveTo>
                    <a:pt x="0" y="0"/>
                  </a:moveTo>
                  <a:cubicBezTo>
                    <a:pt x="1" y="1"/>
                    <a:pt x="1" y="1"/>
                    <a:pt x="1" y="2"/>
                  </a:cubicBezTo>
                  <a:cubicBezTo>
                    <a:pt x="0" y="2"/>
                    <a:pt x="0" y="1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/>
            </a:p>
          </p:txBody>
        </p:sp>
        <p:sp>
          <p:nvSpPr>
            <p:cNvPr id="245" name="Freeform 125">
              <a:extLst>
                <a:ext uri="{FF2B5EF4-FFF2-40B4-BE49-F238E27FC236}">
                  <a16:creationId xmlns:a16="http://schemas.microsoft.com/office/drawing/2014/main" id="{5E80A879-6579-477F-9DB2-3633F3494F2A}"/>
                </a:ext>
              </a:extLst>
            </p:cNvPr>
            <p:cNvSpPr>
              <a:spLocks/>
            </p:cNvSpPr>
            <p:nvPr/>
          </p:nvSpPr>
          <p:spPr bwMode="auto">
            <a:xfrm>
              <a:off x="9193742" y="4534087"/>
              <a:ext cx="147990" cy="79154"/>
            </a:xfrm>
            <a:custGeom>
              <a:avLst/>
              <a:gdLst>
                <a:gd name="T0" fmla="*/ 22 w 45"/>
                <a:gd name="T1" fmla="*/ 0 h 26"/>
                <a:gd name="T2" fmla="*/ 28 w 45"/>
                <a:gd name="T3" fmla="*/ 26 h 26"/>
                <a:gd name="T4" fmla="*/ 22 w 45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5" h="26">
                  <a:moveTo>
                    <a:pt x="22" y="0"/>
                  </a:moveTo>
                  <a:cubicBezTo>
                    <a:pt x="32" y="2"/>
                    <a:pt x="45" y="22"/>
                    <a:pt x="28" y="26"/>
                  </a:cubicBezTo>
                  <a:cubicBezTo>
                    <a:pt x="9" y="24"/>
                    <a:pt x="0" y="9"/>
                    <a:pt x="2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/>
            </a:p>
          </p:txBody>
        </p:sp>
        <p:sp>
          <p:nvSpPr>
            <p:cNvPr id="246" name="Freeform 137">
              <a:extLst>
                <a:ext uri="{FF2B5EF4-FFF2-40B4-BE49-F238E27FC236}">
                  <a16:creationId xmlns:a16="http://schemas.microsoft.com/office/drawing/2014/main" id="{841E920F-A008-4C06-AC7B-A53CB3254CDA}"/>
                </a:ext>
              </a:extLst>
            </p:cNvPr>
            <p:cNvSpPr>
              <a:spLocks/>
            </p:cNvSpPr>
            <p:nvPr/>
          </p:nvSpPr>
          <p:spPr bwMode="auto">
            <a:xfrm>
              <a:off x="12121339" y="4218648"/>
              <a:ext cx="127608" cy="93843"/>
            </a:xfrm>
            <a:custGeom>
              <a:avLst/>
              <a:gdLst>
                <a:gd name="T0" fmla="*/ 23 w 39"/>
                <a:gd name="T1" fmla="*/ 0 h 31"/>
                <a:gd name="T2" fmla="*/ 17 w 39"/>
                <a:gd name="T3" fmla="*/ 26 h 31"/>
                <a:gd name="T4" fmla="*/ 23 w 39"/>
                <a:gd name="T5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31">
                  <a:moveTo>
                    <a:pt x="23" y="0"/>
                  </a:moveTo>
                  <a:cubicBezTo>
                    <a:pt x="39" y="3"/>
                    <a:pt x="39" y="31"/>
                    <a:pt x="17" y="26"/>
                  </a:cubicBezTo>
                  <a:cubicBezTo>
                    <a:pt x="0" y="6"/>
                    <a:pt x="15" y="5"/>
                    <a:pt x="2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/>
            </a:p>
          </p:txBody>
        </p:sp>
      </p:grpSp>
    </p:spTree>
    <p:extLst>
      <p:ext uri="{BB962C8B-B14F-4D97-AF65-F5344CB8AC3E}">
        <p14:creationId xmlns:p14="http://schemas.microsoft.com/office/powerpoint/2010/main" val="38245412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ime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4C3494DB-594F-4ED0-BB97-02210D5E2C4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 rtlCol="0"/>
          <a:lstStyle>
            <a:lvl1pPr>
              <a:defRPr/>
            </a:lvl1pPr>
          </a:lstStyle>
          <a:p>
            <a:pPr rtl="0"/>
            <a:r>
              <a:rPr lang="en-GB" noProof="0"/>
              <a:t>Click to add title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ADE60CD-D6F3-40A7-BB8B-FEC8E3156A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en-GB" noProof="0"/>
              <a:t>Sample footer text</a:t>
            </a:r>
          </a:p>
        </p:txBody>
      </p:sp>
      <p:sp>
        <p:nvSpPr>
          <p:cNvPr id="8" name="Content Placeholder 7" descr="Content Placeholder Timeline">
            <a:extLst>
              <a:ext uri="{FF2B5EF4-FFF2-40B4-BE49-F238E27FC236}">
                <a16:creationId xmlns:a16="http://schemas.microsoft.com/office/drawing/2014/main" id="{25C75F2E-0C6C-4210-B94C-420773FE456F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838200" y="1825625"/>
            <a:ext cx="10515599" cy="4351338"/>
          </a:xfrm>
        </p:spPr>
        <p:txBody>
          <a:bodyPr rtlCol="0"/>
          <a:lstStyle/>
          <a:p>
            <a:pPr lvl="0" rtl="0"/>
            <a:r>
              <a:rPr lang="en-US" noProof="0"/>
              <a:t>Click to edit Master text styles</a:t>
            </a:r>
          </a:p>
          <a:p>
            <a:pPr lvl="1" rtl="0"/>
            <a:r>
              <a:rPr lang="en-US" noProof="0"/>
              <a:t>Second level</a:t>
            </a:r>
          </a:p>
          <a:p>
            <a:pPr lvl="2" rtl="0"/>
            <a:r>
              <a:rPr lang="en-US" noProof="0"/>
              <a:t>Third level</a:t>
            </a:r>
          </a:p>
          <a:p>
            <a:pPr lvl="3" rtl="0"/>
            <a:r>
              <a:rPr lang="en-US" noProof="0"/>
              <a:t>Fourth level</a:t>
            </a:r>
          </a:p>
          <a:p>
            <a:pPr lvl="4" rtl="0"/>
            <a:r>
              <a:rPr lang="en-US" noProof="0"/>
              <a:t>Fifth level</a:t>
            </a:r>
            <a:endParaRPr lang="en-GB" noProof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FE82B9D-CD58-4C05-8A78-CB6E0E9D49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GB" noProof="0"/>
              <a:t>20XX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C02B832-C4FE-4F88-85EA-DDC16A82B9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4C8B8A27-DF03-4546-BA93-21C967D57E5C}" type="slidenum">
              <a:rPr lang="en-GB" noProof="0" smtClean="0"/>
              <a:t>‹#›</a:t>
            </a:fld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32814961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Content 2 column (comparison slid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>
            <a:extLst>
              <a:ext uri="{FF2B5EF4-FFF2-40B4-BE49-F238E27FC236}">
                <a16:creationId xmlns:a16="http://schemas.microsoft.com/office/drawing/2014/main" id="{B46E42BB-B57B-4777-8843-87E607595CF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41248" y="502920"/>
            <a:ext cx="9902952" cy="1325563"/>
          </a:xfrm>
        </p:spPr>
        <p:txBody>
          <a:bodyPr rtlCol="0"/>
          <a:lstStyle>
            <a:lvl1pPr>
              <a:defRPr/>
            </a:lvl1pPr>
          </a:lstStyle>
          <a:p>
            <a:pPr rtl="0"/>
            <a:r>
              <a:rPr lang="en-GB" noProof="0"/>
              <a:t>Click to add title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7522DA4-5EE1-440C-ADDE-D7B4F77B4E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en-GB" noProof="0"/>
              <a:t>Sample footer text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18F1C53-3F27-42E6-BE80-1DF57985741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4872132" cy="823912"/>
          </a:xfrm>
        </p:spPr>
        <p:txBody>
          <a:bodyPr rtlCol="0" anchor="b">
            <a:noAutofit/>
          </a:bodyPr>
          <a:lstStyle>
            <a:lvl1pPr marL="0" indent="0">
              <a:buNone/>
              <a:defRPr sz="1600" b="1" cap="all" spc="300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en-US" noProof="0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38CC6CB-F028-4322-B54F-571203106F2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7" y="2510632"/>
            <a:ext cx="4872133" cy="3684588"/>
          </a:xfrm>
        </p:spPr>
        <p:txBody>
          <a:bodyPr rtlCol="0">
            <a:normAutofit/>
          </a:bodyPr>
          <a:lstStyle>
            <a:lvl1pPr>
              <a:defRPr sz="1700"/>
            </a:lvl1pPr>
            <a:lvl2pPr>
              <a:defRPr sz="1700" b="1"/>
            </a:lvl2pPr>
            <a:lvl3pPr>
              <a:defRPr sz="1700" b="0"/>
            </a:lvl3pPr>
            <a:lvl4pPr>
              <a:defRPr sz="1700"/>
            </a:lvl4pPr>
            <a:lvl5pPr>
              <a:defRPr sz="1700"/>
            </a:lvl5pPr>
          </a:lstStyle>
          <a:p>
            <a:pPr lvl="0" rtl="0"/>
            <a:r>
              <a:rPr lang="en-US" noProof="0"/>
              <a:t>Click to edit Master text styles</a:t>
            </a:r>
          </a:p>
          <a:p>
            <a:pPr lvl="1" rtl="0"/>
            <a:r>
              <a:rPr lang="en-US" noProof="0"/>
              <a:t>Second level</a:t>
            </a:r>
          </a:p>
          <a:p>
            <a:pPr lvl="2" rtl="0"/>
            <a:r>
              <a:rPr lang="en-US" noProof="0"/>
              <a:t>Third level</a:t>
            </a:r>
          </a:p>
          <a:p>
            <a:pPr lvl="3" rtl="0"/>
            <a:r>
              <a:rPr lang="en-US" noProof="0"/>
              <a:t>Fourth level</a:t>
            </a:r>
          </a:p>
          <a:p>
            <a:pPr lvl="4" rtl="0"/>
            <a:r>
              <a:rPr lang="en-US" noProof="0"/>
              <a:t>Fifth level</a:t>
            </a:r>
            <a:endParaRPr lang="en-GB" noProof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2AD2CD7-554E-4EAA-BAF6-86ABB7E81D2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5889809" y="1681163"/>
            <a:ext cx="4849909" cy="823912"/>
          </a:xfrm>
        </p:spPr>
        <p:txBody>
          <a:bodyPr rtlCol="0" anchor="b">
            <a:noAutofit/>
          </a:bodyPr>
          <a:lstStyle>
            <a:lvl1pPr marL="0" indent="0">
              <a:buNone/>
              <a:defRPr sz="1600" b="1" cap="all" spc="300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en-US" noProof="0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982A2D6-379C-4D26-90AC-9F2F46DCE7F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5889810" y="2505075"/>
            <a:ext cx="4872134" cy="3684588"/>
          </a:xfrm>
        </p:spPr>
        <p:txBody>
          <a:bodyPr rtlCol="0">
            <a:normAutofit/>
          </a:bodyPr>
          <a:lstStyle>
            <a:lvl1pPr>
              <a:defRPr sz="1700"/>
            </a:lvl1pPr>
            <a:lvl2pPr>
              <a:defRPr sz="1700" b="1"/>
            </a:lvl2pPr>
            <a:lvl3pPr>
              <a:defRPr sz="1700" b="0"/>
            </a:lvl3pPr>
            <a:lvl4pPr>
              <a:defRPr sz="1700"/>
            </a:lvl4pPr>
            <a:lvl5pPr>
              <a:defRPr sz="1700"/>
            </a:lvl5pPr>
          </a:lstStyle>
          <a:p>
            <a:pPr lvl="0" rtl="0"/>
            <a:r>
              <a:rPr lang="en-US" noProof="0"/>
              <a:t>Click to edit Master text styles</a:t>
            </a:r>
          </a:p>
          <a:p>
            <a:pPr lvl="1" rtl="0"/>
            <a:r>
              <a:rPr lang="en-US" noProof="0"/>
              <a:t>Second level</a:t>
            </a:r>
          </a:p>
          <a:p>
            <a:pPr lvl="2" rtl="0"/>
            <a:r>
              <a:rPr lang="en-US" noProof="0"/>
              <a:t>Third level</a:t>
            </a:r>
          </a:p>
          <a:p>
            <a:pPr lvl="3" rtl="0"/>
            <a:r>
              <a:rPr lang="en-US" noProof="0"/>
              <a:t>Fourth level</a:t>
            </a:r>
          </a:p>
          <a:p>
            <a:pPr lvl="4" rtl="0"/>
            <a:r>
              <a:rPr lang="en-US" noProof="0"/>
              <a:t>Fifth level</a:t>
            </a:r>
            <a:endParaRPr lang="en-GB" noProof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EA0E4F3-8A65-4788-AE96-1FB2060F48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GB" noProof="0"/>
              <a:t>20XX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6BC291E-B8EF-4ED7-A04A-23426C220C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4C8B8A27-DF03-4546-BA93-21C967D57E5C}" type="slidenum">
              <a:rPr lang="en-GB" noProof="0" smtClean="0"/>
              <a:t>‹#›</a:t>
            </a:fld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908270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71AFD227-869A-489C-A9B5-3F0498DF3C0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11096450" y="13394"/>
            <a:ext cx="494218" cy="6814823"/>
            <a:chOff x="11096450" y="13394"/>
            <a:chExt cx="494218" cy="6814823"/>
          </a:xfrm>
          <a:solidFill>
            <a:schemeClr val="bg2">
              <a:lumMod val="90000"/>
            </a:schemeClr>
          </a:solidFill>
        </p:grpSpPr>
        <p:sp>
          <p:nvSpPr>
            <p:cNvPr id="8" name="Freeform 8">
              <a:extLst>
                <a:ext uri="{FF2B5EF4-FFF2-40B4-BE49-F238E27FC236}">
                  <a16:creationId xmlns:a16="http://schemas.microsoft.com/office/drawing/2014/main" id="{62704B34-199B-4964-9C78-3AB9735915AA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108009" y="6718576"/>
              <a:ext cx="131153" cy="88130"/>
            </a:xfrm>
            <a:custGeom>
              <a:avLst/>
              <a:gdLst>
                <a:gd name="T0" fmla="*/ 26 w 40"/>
                <a:gd name="T1" fmla="*/ 0 h 29"/>
                <a:gd name="T2" fmla="*/ 39 w 40"/>
                <a:gd name="T3" fmla="*/ 20 h 29"/>
                <a:gd name="T4" fmla="*/ 26 w 40"/>
                <a:gd name="T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9">
                  <a:moveTo>
                    <a:pt x="26" y="0"/>
                  </a:moveTo>
                  <a:cubicBezTo>
                    <a:pt x="34" y="0"/>
                    <a:pt x="40" y="10"/>
                    <a:pt x="39" y="20"/>
                  </a:cubicBezTo>
                  <a:cubicBezTo>
                    <a:pt x="17" y="29"/>
                    <a:pt x="0" y="10"/>
                    <a:pt x="2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>
                <a:solidFill>
                  <a:schemeClr val="tx2"/>
                </a:solidFill>
              </a:endParaRPr>
            </a:p>
          </p:txBody>
        </p:sp>
        <p:sp>
          <p:nvSpPr>
            <p:cNvPr id="9" name="Freeform 10">
              <a:extLst>
                <a:ext uri="{FF2B5EF4-FFF2-40B4-BE49-F238E27FC236}">
                  <a16:creationId xmlns:a16="http://schemas.microsoft.com/office/drawing/2014/main" id="{8B1E8DB8-017D-454E-849F-EE5742849FD4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475034" y="77813"/>
              <a:ext cx="138242" cy="88130"/>
            </a:xfrm>
            <a:custGeom>
              <a:avLst/>
              <a:gdLst>
                <a:gd name="T0" fmla="*/ 22 w 42"/>
                <a:gd name="T1" fmla="*/ 0 h 29"/>
                <a:gd name="T2" fmla="*/ 14 w 42"/>
                <a:gd name="T3" fmla="*/ 25 h 29"/>
                <a:gd name="T4" fmla="*/ 22 w 42"/>
                <a:gd name="T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29">
                  <a:moveTo>
                    <a:pt x="22" y="0"/>
                  </a:moveTo>
                  <a:cubicBezTo>
                    <a:pt x="42" y="7"/>
                    <a:pt x="28" y="29"/>
                    <a:pt x="14" y="25"/>
                  </a:cubicBezTo>
                  <a:cubicBezTo>
                    <a:pt x="0" y="18"/>
                    <a:pt x="8" y="1"/>
                    <a:pt x="2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>
                <a:solidFill>
                  <a:schemeClr val="tx2"/>
                </a:solidFill>
              </a:endParaRPr>
            </a:p>
          </p:txBody>
        </p:sp>
        <p:sp>
          <p:nvSpPr>
            <p:cNvPr id="10" name="Freeform 15">
              <a:extLst>
                <a:ext uri="{FF2B5EF4-FFF2-40B4-BE49-F238E27FC236}">
                  <a16:creationId xmlns:a16="http://schemas.microsoft.com/office/drawing/2014/main" id="{16D80E5D-5099-41C4-A80A-1B1538C382FC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478964" y="592010"/>
              <a:ext cx="121406" cy="72626"/>
            </a:xfrm>
            <a:custGeom>
              <a:avLst/>
              <a:gdLst>
                <a:gd name="T0" fmla="*/ 16 w 37"/>
                <a:gd name="T1" fmla="*/ 0 h 24"/>
                <a:gd name="T2" fmla="*/ 11 w 37"/>
                <a:gd name="T3" fmla="*/ 24 h 24"/>
                <a:gd name="T4" fmla="*/ 16 w 37"/>
                <a:gd name="T5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24">
                  <a:moveTo>
                    <a:pt x="16" y="0"/>
                  </a:moveTo>
                  <a:cubicBezTo>
                    <a:pt x="37" y="6"/>
                    <a:pt x="30" y="20"/>
                    <a:pt x="11" y="24"/>
                  </a:cubicBezTo>
                  <a:cubicBezTo>
                    <a:pt x="0" y="17"/>
                    <a:pt x="5" y="3"/>
                    <a:pt x="1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>
                <a:solidFill>
                  <a:schemeClr val="tx2"/>
                </a:solidFill>
              </a:endParaRPr>
            </a:p>
          </p:txBody>
        </p:sp>
        <p:sp>
          <p:nvSpPr>
            <p:cNvPr id="11" name="Freeform 18">
              <a:extLst>
                <a:ext uri="{FF2B5EF4-FFF2-40B4-BE49-F238E27FC236}">
                  <a16:creationId xmlns:a16="http://schemas.microsoft.com/office/drawing/2014/main" id="{947751E1-E2F4-467E-B547-3BD4BAB7F560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482378" y="335267"/>
              <a:ext cx="138242" cy="78339"/>
            </a:xfrm>
            <a:custGeom>
              <a:avLst/>
              <a:gdLst>
                <a:gd name="T0" fmla="*/ 6 w 42"/>
                <a:gd name="T1" fmla="*/ 6 h 26"/>
                <a:gd name="T2" fmla="*/ 21 w 42"/>
                <a:gd name="T3" fmla="*/ 26 h 26"/>
                <a:gd name="T4" fmla="*/ 6 w 42"/>
                <a:gd name="T5" fmla="*/ 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26">
                  <a:moveTo>
                    <a:pt x="6" y="6"/>
                  </a:moveTo>
                  <a:cubicBezTo>
                    <a:pt x="25" y="0"/>
                    <a:pt x="42" y="17"/>
                    <a:pt x="21" y="26"/>
                  </a:cubicBezTo>
                  <a:cubicBezTo>
                    <a:pt x="9" y="26"/>
                    <a:pt x="0" y="16"/>
                    <a:pt x="6" y="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>
                <a:solidFill>
                  <a:schemeClr val="tx2"/>
                </a:solidFill>
              </a:endParaRPr>
            </a:p>
          </p:txBody>
        </p:sp>
        <p:sp>
          <p:nvSpPr>
            <p:cNvPr id="12" name="Freeform 19">
              <a:extLst>
                <a:ext uri="{FF2B5EF4-FFF2-40B4-BE49-F238E27FC236}">
                  <a16:creationId xmlns:a16="http://schemas.microsoft.com/office/drawing/2014/main" id="{55D8869B-B701-4268-9856-876345C8AE3F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407714" y="2021691"/>
              <a:ext cx="124951" cy="69362"/>
            </a:xfrm>
            <a:custGeom>
              <a:avLst/>
              <a:gdLst>
                <a:gd name="T0" fmla="*/ 16 w 38"/>
                <a:gd name="T1" fmla="*/ 0 h 23"/>
                <a:gd name="T2" fmla="*/ 10 w 38"/>
                <a:gd name="T3" fmla="*/ 23 h 23"/>
                <a:gd name="T4" fmla="*/ 16 w 38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" h="23">
                  <a:moveTo>
                    <a:pt x="16" y="0"/>
                  </a:moveTo>
                  <a:cubicBezTo>
                    <a:pt x="38" y="8"/>
                    <a:pt x="31" y="18"/>
                    <a:pt x="10" y="23"/>
                  </a:cubicBezTo>
                  <a:cubicBezTo>
                    <a:pt x="0" y="16"/>
                    <a:pt x="4" y="3"/>
                    <a:pt x="1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>
                <a:solidFill>
                  <a:schemeClr val="tx2"/>
                </a:solidFill>
              </a:endParaRPr>
            </a:p>
          </p:txBody>
        </p:sp>
        <p:sp>
          <p:nvSpPr>
            <p:cNvPr id="13" name="Freeform 20">
              <a:extLst>
                <a:ext uri="{FF2B5EF4-FFF2-40B4-BE49-F238E27FC236}">
                  <a16:creationId xmlns:a16="http://schemas.microsoft.com/office/drawing/2014/main" id="{A25CA59C-849F-4CE4-A9B0-293F98DE2C7C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414629" y="2272420"/>
              <a:ext cx="128495" cy="78339"/>
            </a:xfrm>
            <a:custGeom>
              <a:avLst/>
              <a:gdLst>
                <a:gd name="T0" fmla="*/ 24 w 39"/>
                <a:gd name="T1" fmla="*/ 0 h 26"/>
                <a:gd name="T2" fmla="*/ 20 w 39"/>
                <a:gd name="T3" fmla="*/ 26 h 26"/>
                <a:gd name="T4" fmla="*/ 24 w 39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6">
                  <a:moveTo>
                    <a:pt x="24" y="0"/>
                  </a:moveTo>
                  <a:cubicBezTo>
                    <a:pt x="39" y="3"/>
                    <a:pt x="36" y="26"/>
                    <a:pt x="20" y="26"/>
                  </a:cubicBezTo>
                  <a:cubicBezTo>
                    <a:pt x="0" y="18"/>
                    <a:pt x="3" y="3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>
                <a:solidFill>
                  <a:schemeClr val="tx2"/>
                </a:solidFill>
              </a:endParaRPr>
            </a:p>
          </p:txBody>
        </p:sp>
        <p:sp>
          <p:nvSpPr>
            <p:cNvPr id="14" name="Freeform 22">
              <a:extLst>
                <a:ext uri="{FF2B5EF4-FFF2-40B4-BE49-F238E27FC236}">
                  <a16:creationId xmlns:a16="http://schemas.microsoft.com/office/drawing/2014/main" id="{FE000DB1-AAA1-4BFF-8F14-53624C2F9E0B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426398" y="1049544"/>
              <a:ext cx="150648" cy="99554"/>
            </a:xfrm>
            <a:custGeom>
              <a:avLst/>
              <a:gdLst>
                <a:gd name="T0" fmla="*/ 26 w 46"/>
                <a:gd name="T1" fmla="*/ 0 h 33"/>
                <a:gd name="T2" fmla="*/ 38 w 46"/>
                <a:gd name="T3" fmla="*/ 22 h 33"/>
                <a:gd name="T4" fmla="*/ 26 w 46"/>
                <a:gd name="T5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6" h="33">
                  <a:moveTo>
                    <a:pt x="26" y="0"/>
                  </a:moveTo>
                  <a:cubicBezTo>
                    <a:pt x="29" y="0"/>
                    <a:pt x="46" y="16"/>
                    <a:pt x="38" y="22"/>
                  </a:cubicBezTo>
                  <a:cubicBezTo>
                    <a:pt x="16" y="33"/>
                    <a:pt x="0" y="5"/>
                    <a:pt x="2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>
                <a:solidFill>
                  <a:schemeClr val="tx2"/>
                </a:solidFill>
              </a:endParaRPr>
            </a:p>
          </p:txBody>
        </p:sp>
        <p:sp>
          <p:nvSpPr>
            <p:cNvPr id="15" name="Freeform 23">
              <a:extLst>
                <a:ext uri="{FF2B5EF4-FFF2-40B4-BE49-F238E27FC236}">
                  <a16:creationId xmlns:a16="http://schemas.microsoft.com/office/drawing/2014/main" id="{5EEFBC14-7E5B-47B2-B5E3-E90991F89191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440085" y="836978"/>
              <a:ext cx="134697" cy="81603"/>
            </a:xfrm>
            <a:custGeom>
              <a:avLst/>
              <a:gdLst>
                <a:gd name="T0" fmla="*/ 19 w 41"/>
                <a:gd name="T1" fmla="*/ 0 h 27"/>
                <a:gd name="T2" fmla="*/ 8 w 41"/>
                <a:gd name="T3" fmla="*/ 20 h 27"/>
                <a:gd name="T4" fmla="*/ 19 w 41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27">
                  <a:moveTo>
                    <a:pt x="19" y="0"/>
                  </a:moveTo>
                  <a:cubicBezTo>
                    <a:pt x="41" y="10"/>
                    <a:pt x="28" y="27"/>
                    <a:pt x="8" y="20"/>
                  </a:cubicBezTo>
                  <a:cubicBezTo>
                    <a:pt x="0" y="8"/>
                    <a:pt x="7" y="2"/>
                    <a:pt x="1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>
                <a:solidFill>
                  <a:schemeClr val="tx2"/>
                </a:solidFill>
              </a:endParaRPr>
            </a:p>
          </p:txBody>
        </p:sp>
        <p:sp>
          <p:nvSpPr>
            <p:cNvPr id="16" name="Freeform 26">
              <a:extLst>
                <a:ext uri="{FF2B5EF4-FFF2-40B4-BE49-F238E27FC236}">
                  <a16:creationId xmlns:a16="http://schemas.microsoft.com/office/drawing/2014/main" id="{00AFF6E4-A34A-4FD3-8C57-BB96114822D1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427309" y="1320685"/>
              <a:ext cx="127608" cy="78339"/>
            </a:xfrm>
            <a:custGeom>
              <a:avLst/>
              <a:gdLst>
                <a:gd name="T0" fmla="*/ 24 w 39"/>
                <a:gd name="T1" fmla="*/ 0 h 26"/>
                <a:gd name="T2" fmla="*/ 20 w 39"/>
                <a:gd name="T3" fmla="*/ 25 h 26"/>
                <a:gd name="T4" fmla="*/ 24 w 39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6">
                  <a:moveTo>
                    <a:pt x="24" y="0"/>
                  </a:moveTo>
                  <a:cubicBezTo>
                    <a:pt x="39" y="2"/>
                    <a:pt x="36" y="26"/>
                    <a:pt x="20" y="25"/>
                  </a:cubicBezTo>
                  <a:cubicBezTo>
                    <a:pt x="0" y="18"/>
                    <a:pt x="3" y="3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>
                <a:solidFill>
                  <a:schemeClr val="tx2"/>
                </a:solidFill>
              </a:endParaRPr>
            </a:p>
          </p:txBody>
        </p:sp>
        <p:sp>
          <p:nvSpPr>
            <p:cNvPr id="17" name="Freeform 27">
              <a:extLst>
                <a:ext uri="{FF2B5EF4-FFF2-40B4-BE49-F238E27FC236}">
                  <a16:creationId xmlns:a16="http://schemas.microsoft.com/office/drawing/2014/main" id="{C63A8474-C075-4441-A0B3-52286EA50093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407470" y="1778440"/>
              <a:ext cx="131153" cy="93843"/>
            </a:xfrm>
            <a:custGeom>
              <a:avLst/>
              <a:gdLst>
                <a:gd name="T0" fmla="*/ 22 w 40"/>
                <a:gd name="T1" fmla="*/ 0 h 31"/>
                <a:gd name="T2" fmla="*/ 16 w 40"/>
                <a:gd name="T3" fmla="*/ 25 h 31"/>
                <a:gd name="T4" fmla="*/ 22 w 40"/>
                <a:gd name="T5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31">
                  <a:moveTo>
                    <a:pt x="22" y="0"/>
                  </a:moveTo>
                  <a:cubicBezTo>
                    <a:pt x="39" y="3"/>
                    <a:pt x="40" y="31"/>
                    <a:pt x="16" y="25"/>
                  </a:cubicBezTo>
                  <a:cubicBezTo>
                    <a:pt x="0" y="7"/>
                    <a:pt x="13" y="4"/>
                    <a:pt x="2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>
                <a:solidFill>
                  <a:schemeClr val="tx2"/>
                </a:solidFill>
              </a:endParaRPr>
            </a:p>
          </p:txBody>
        </p:sp>
        <p:sp>
          <p:nvSpPr>
            <p:cNvPr id="18" name="Freeform 28">
              <a:extLst>
                <a:ext uri="{FF2B5EF4-FFF2-40B4-BE49-F238E27FC236}">
                  <a16:creationId xmlns:a16="http://schemas.microsoft.com/office/drawing/2014/main" id="{35DA4698-A2ED-4512-8887-F12D3F14372A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404869" y="1535195"/>
              <a:ext cx="127608" cy="69362"/>
            </a:xfrm>
            <a:custGeom>
              <a:avLst/>
              <a:gdLst>
                <a:gd name="T0" fmla="*/ 16 w 39"/>
                <a:gd name="T1" fmla="*/ 0 h 23"/>
                <a:gd name="T2" fmla="*/ 11 w 39"/>
                <a:gd name="T3" fmla="*/ 23 h 23"/>
                <a:gd name="T4" fmla="*/ 16 w 39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3">
                  <a:moveTo>
                    <a:pt x="16" y="0"/>
                  </a:moveTo>
                  <a:cubicBezTo>
                    <a:pt x="39" y="7"/>
                    <a:pt x="31" y="17"/>
                    <a:pt x="11" y="23"/>
                  </a:cubicBezTo>
                  <a:cubicBezTo>
                    <a:pt x="0" y="16"/>
                    <a:pt x="4" y="2"/>
                    <a:pt x="1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>
                <a:solidFill>
                  <a:schemeClr val="tx2"/>
                </a:solidFill>
              </a:endParaRPr>
            </a:p>
          </p:txBody>
        </p:sp>
        <p:sp>
          <p:nvSpPr>
            <p:cNvPr id="19" name="Freeform 30">
              <a:extLst>
                <a:ext uri="{FF2B5EF4-FFF2-40B4-BE49-F238E27FC236}">
                  <a16:creationId xmlns:a16="http://schemas.microsoft.com/office/drawing/2014/main" id="{3358E118-D590-4E50-B21C-6CDAA1CCAFCB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480119" y="1078297"/>
              <a:ext cx="9748" cy="5712"/>
            </a:xfrm>
            <a:custGeom>
              <a:avLst/>
              <a:gdLst>
                <a:gd name="T0" fmla="*/ 1 w 3"/>
                <a:gd name="T1" fmla="*/ 0 h 2"/>
                <a:gd name="T2" fmla="*/ 2 w 3"/>
                <a:gd name="T3" fmla="*/ 2 h 2"/>
                <a:gd name="T4" fmla="*/ 1 w 3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2">
                  <a:moveTo>
                    <a:pt x="1" y="0"/>
                  </a:moveTo>
                  <a:cubicBezTo>
                    <a:pt x="2" y="1"/>
                    <a:pt x="3" y="2"/>
                    <a:pt x="2" y="2"/>
                  </a:cubicBezTo>
                  <a:cubicBezTo>
                    <a:pt x="1" y="2"/>
                    <a:pt x="0" y="1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>
                <a:solidFill>
                  <a:schemeClr val="tx2"/>
                </a:solidFill>
              </a:endParaRPr>
            </a:p>
          </p:txBody>
        </p:sp>
        <p:sp>
          <p:nvSpPr>
            <p:cNvPr id="20" name="Freeform 43">
              <a:extLst>
                <a:ext uri="{FF2B5EF4-FFF2-40B4-BE49-F238E27FC236}">
                  <a16:creationId xmlns:a16="http://schemas.microsoft.com/office/drawing/2014/main" id="{F1EE889E-60FF-423F-ADCB-6CBEE853A040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194111" y="860614"/>
              <a:ext cx="143559" cy="75075"/>
            </a:xfrm>
            <a:custGeom>
              <a:avLst/>
              <a:gdLst>
                <a:gd name="T0" fmla="*/ 28 w 44"/>
                <a:gd name="T1" fmla="*/ 0 h 25"/>
                <a:gd name="T2" fmla="*/ 25 w 44"/>
                <a:gd name="T3" fmla="*/ 25 h 25"/>
                <a:gd name="T4" fmla="*/ 28 w 44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25">
                  <a:moveTo>
                    <a:pt x="28" y="0"/>
                  </a:moveTo>
                  <a:cubicBezTo>
                    <a:pt x="44" y="2"/>
                    <a:pt x="38" y="22"/>
                    <a:pt x="25" y="25"/>
                  </a:cubicBezTo>
                  <a:cubicBezTo>
                    <a:pt x="0" y="25"/>
                    <a:pt x="9" y="5"/>
                    <a:pt x="2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>
                <a:solidFill>
                  <a:schemeClr val="tx2"/>
                </a:solidFill>
              </a:endParaRPr>
            </a:p>
          </p:txBody>
        </p:sp>
        <p:sp>
          <p:nvSpPr>
            <p:cNvPr id="21" name="Freeform 51">
              <a:extLst>
                <a:ext uri="{FF2B5EF4-FFF2-40B4-BE49-F238E27FC236}">
                  <a16:creationId xmlns:a16="http://schemas.microsoft.com/office/drawing/2014/main" id="{A4AA0634-0A7C-4A35-8EB7-775200F129FD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167080" y="1015030"/>
              <a:ext cx="115202" cy="90579"/>
            </a:xfrm>
            <a:custGeom>
              <a:avLst/>
              <a:gdLst>
                <a:gd name="T0" fmla="*/ 19 w 35"/>
                <a:gd name="T1" fmla="*/ 0 h 30"/>
                <a:gd name="T2" fmla="*/ 33 w 35"/>
                <a:gd name="T3" fmla="*/ 15 h 30"/>
                <a:gd name="T4" fmla="*/ 25 w 35"/>
                <a:gd name="T5" fmla="*/ 19 h 30"/>
                <a:gd name="T6" fmla="*/ 19 w 35"/>
                <a:gd name="T7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5" h="30">
                  <a:moveTo>
                    <a:pt x="19" y="0"/>
                  </a:moveTo>
                  <a:cubicBezTo>
                    <a:pt x="26" y="0"/>
                    <a:pt x="35" y="8"/>
                    <a:pt x="33" y="15"/>
                  </a:cubicBezTo>
                  <a:cubicBezTo>
                    <a:pt x="30" y="12"/>
                    <a:pt x="27" y="17"/>
                    <a:pt x="25" y="19"/>
                  </a:cubicBezTo>
                  <a:cubicBezTo>
                    <a:pt x="7" y="30"/>
                    <a:pt x="0" y="5"/>
                    <a:pt x="1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>
                <a:solidFill>
                  <a:schemeClr val="tx2"/>
                </a:solidFill>
              </a:endParaRPr>
            </a:p>
          </p:txBody>
        </p:sp>
        <p:sp>
          <p:nvSpPr>
            <p:cNvPr id="22" name="Freeform 52">
              <a:extLst>
                <a:ext uri="{FF2B5EF4-FFF2-40B4-BE49-F238E27FC236}">
                  <a16:creationId xmlns:a16="http://schemas.microsoft.com/office/drawing/2014/main" id="{EBA21558-CAC3-445C-8882-5D4A0C6D2A0E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164085" y="450599"/>
              <a:ext cx="118747" cy="81603"/>
            </a:xfrm>
            <a:custGeom>
              <a:avLst/>
              <a:gdLst>
                <a:gd name="T0" fmla="*/ 21 w 36"/>
                <a:gd name="T1" fmla="*/ 0 h 27"/>
                <a:gd name="T2" fmla="*/ 22 w 36"/>
                <a:gd name="T3" fmla="*/ 27 h 27"/>
                <a:gd name="T4" fmla="*/ 21 w 36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6" h="27">
                  <a:moveTo>
                    <a:pt x="21" y="0"/>
                  </a:moveTo>
                  <a:cubicBezTo>
                    <a:pt x="33" y="3"/>
                    <a:pt x="36" y="23"/>
                    <a:pt x="22" y="27"/>
                  </a:cubicBezTo>
                  <a:cubicBezTo>
                    <a:pt x="3" y="25"/>
                    <a:pt x="0" y="1"/>
                    <a:pt x="2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>
                <a:solidFill>
                  <a:schemeClr val="tx2"/>
                </a:solidFill>
              </a:endParaRPr>
            </a:p>
          </p:txBody>
        </p:sp>
        <p:sp>
          <p:nvSpPr>
            <p:cNvPr id="23" name="Freeform 53">
              <a:extLst>
                <a:ext uri="{FF2B5EF4-FFF2-40B4-BE49-F238E27FC236}">
                  <a16:creationId xmlns:a16="http://schemas.microsoft.com/office/drawing/2014/main" id="{2E9415F1-5D31-4C25-9E26-203EEF500877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155166" y="1253803"/>
              <a:ext cx="127608" cy="79154"/>
            </a:xfrm>
            <a:custGeom>
              <a:avLst/>
              <a:gdLst>
                <a:gd name="T0" fmla="*/ 24 w 39"/>
                <a:gd name="T1" fmla="*/ 0 h 26"/>
                <a:gd name="T2" fmla="*/ 20 w 39"/>
                <a:gd name="T3" fmla="*/ 26 h 26"/>
                <a:gd name="T4" fmla="*/ 24 w 39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6">
                  <a:moveTo>
                    <a:pt x="24" y="0"/>
                  </a:moveTo>
                  <a:cubicBezTo>
                    <a:pt x="39" y="3"/>
                    <a:pt x="36" y="26"/>
                    <a:pt x="20" y="26"/>
                  </a:cubicBezTo>
                  <a:cubicBezTo>
                    <a:pt x="0" y="18"/>
                    <a:pt x="3" y="3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>
                <a:solidFill>
                  <a:schemeClr val="tx2"/>
                </a:solidFill>
              </a:endParaRPr>
            </a:p>
          </p:txBody>
        </p:sp>
        <p:sp>
          <p:nvSpPr>
            <p:cNvPr id="24" name="Freeform 54">
              <a:extLst>
                <a:ext uri="{FF2B5EF4-FFF2-40B4-BE49-F238E27FC236}">
                  <a16:creationId xmlns:a16="http://schemas.microsoft.com/office/drawing/2014/main" id="{622FC1F6-879A-45BA-8752-08020C39CE29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141013" y="614227"/>
              <a:ext cx="134697" cy="105266"/>
            </a:xfrm>
            <a:custGeom>
              <a:avLst/>
              <a:gdLst>
                <a:gd name="T0" fmla="*/ 28 w 41"/>
                <a:gd name="T1" fmla="*/ 2 h 35"/>
                <a:gd name="T2" fmla="*/ 40 w 41"/>
                <a:gd name="T3" fmla="*/ 21 h 35"/>
                <a:gd name="T4" fmla="*/ 28 w 41"/>
                <a:gd name="T5" fmla="*/ 2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35">
                  <a:moveTo>
                    <a:pt x="28" y="2"/>
                  </a:moveTo>
                  <a:cubicBezTo>
                    <a:pt x="37" y="0"/>
                    <a:pt x="41" y="13"/>
                    <a:pt x="40" y="21"/>
                  </a:cubicBezTo>
                  <a:cubicBezTo>
                    <a:pt x="22" y="35"/>
                    <a:pt x="0" y="10"/>
                    <a:pt x="28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>
                <a:solidFill>
                  <a:schemeClr val="tx2"/>
                </a:solidFill>
              </a:endParaRPr>
            </a:p>
          </p:txBody>
        </p:sp>
        <p:sp>
          <p:nvSpPr>
            <p:cNvPr id="25" name="Freeform 55">
              <a:extLst>
                <a:ext uri="{FF2B5EF4-FFF2-40B4-BE49-F238E27FC236}">
                  <a16:creationId xmlns:a16="http://schemas.microsoft.com/office/drawing/2014/main" id="{BA09826C-58E2-48C5-9666-333326C2CA44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155026" y="1463404"/>
              <a:ext cx="131153" cy="69362"/>
            </a:xfrm>
            <a:custGeom>
              <a:avLst/>
              <a:gdLst>
                <a:gd name="T0" fmla="*/ 24 w 40"/>
                <a:gd name="T1" fmla="*/ 0 h 23"/>
                <a:gd name="T2" fmla="*/ 25 w 40"/>
                <a:gd name="T3" fmla="*/ 23 h 23"/>
                <a:gd name="T4" fmla="*/ 24 w 40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3">
                  <a:moveTo>
                    <a:pt x="24" y="0"/>
                  </a:moveTo>
                  <a:cubicBezTo>
                    <a:pt x="40" y="0"/>
                    <a:pt x="38" y="20"/>
                    <a:pt x="25" y="23"/>
                  </a:cubicBezTo>
                  <a:cubicBezTo>
                    <a:pt x="0" y="22"/>
                    <a:pt x="6" y="3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>
                <a:solidFill>
                  <a:schemeClr val="tx2"/>
                </a:solidFill>
              </a:endParaRPr>
            </a:p>
          </p:txBody>
        </p:sp>
        <p:sp>
          <p:nvSpPr>
            <p:cNvPr id="26" name="Freeform 56">
              <a:extLst>
                <a:ext uri="{FF2B5EF4-FFF2-40B4-BE49-F238E27FC236}">
                  <a16:creationId xmlns:a16="http://schemas.microsoft.com/office/drawing/2014/main" id="{A6D3555F-4EA1-4EA7-9D08-2D75CE51927B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101585" y="2335317"/>
              <a:ext cx="128495" cy="72626"/>
            </a:xfrm>
            <a:custGeom>
              <a:avLst/>
              <a:gdLst>
                <a:gd name="T0" fmla="*/ 21 w 39"/>
                <a:gd name="T1" fmla="*/ 0 h 24"/>
                <a:gd name="T2" fmla="*/ 22 w 39"/>
                <a:gd name="T3" fmla="*/ 24 h 24"/>
                <a:gd name="T4" fmla="*/ 21 w 39"/>
                <a:gd name="T5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4">
                  <a:moveTo>
                    <a:pt x="21" y="0"/>
                  </a:moveTo>
                  <a:cubicBezTo>
                    <a:pt x="37" y="0"/>
                    <a:pt x="39" y="23"/>
                    <a:pt x="22" y="24"/>
                  </a:cubicBezTo>
                  <a:cubicBezTo>
                    <a:pt x="7" y="22"/>
                    <a:pt x="0" y="5"/>
                    <a:pt x="2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>
                <a:solidFill>
                  <a:schemeClr val="tx2"/>
                </a:solidFill>
              </a:endParaRPr>
            </a:p>
          </p:txBody>
        </p:sp>
        <p:sp>
          <p:nvSpPr>
            <p:cNvPr id="27" name="Freeform 57">
              <a:extLst>
                <a:ext uri="{FF2B5EF4-FFF2-40B4-BE49-F238E27FC236}">
                  <a16:creationId xmlns:a16="http://schemas.microsoft.com/office/drawing/2014/main" id="{60FA20E8-EDAA-4310-B870-97807901AC18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141175" y="1673149"/>
              <a:ext cx="140901" cy="93843"/>
            </a:xfrm>
            <a:custGeom>
              <a:avLst/>
              <a:gdLst>
                <a:gd name="T0" fmla="*/ 27 w 43"/>
                <a:gd name="T1" fmla="*/ 3 h 31"/>
                <a:gd name="T2" fmla="*/ 40 w 43"/>
                <a:gd name="T3" fmla="*/ 23 h 31"/>
                <a:gd name="T4" fmla="*/ 27 w 43"/>
                <a:gd name="T5" fmla="*/ 3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" h="31">
                  <a:moveTo>
                    <a:pt x="27" y="3"/>
                  </a:moveTo>
                  <a:cubicBezTo>
                    <a:pt x="35" y="0"/>
                    <a:pt x="43" y="17"/>
                    <a:pt x="40" y="23"/>
                  </a:cubicBezTo>
                  <a:cubicBezTo>
                    <a:pt x="21" y="31"/>
                    <a:pt x="0" y="15"/>
                    <a:pt x="27" y="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>
                <a:solidFill>
                  <a:schemeClr val="tx2"/>
                </a:solidFill>
              </a:endParaRPr>
            </a:p>
          </p:txBody>
        </p:sp>
        <p:sp>
          <p:nvSpPr>
            <p:cNvPr id="28" name="Freeform 59">
              <a:extLst>
                <a:ext uri="{FF2B5EF4-FFF2-40B4-BE49-F238E27FC236}">
                  <a16:creationId xmlns:a16="http://schemas.microsoft.com/office/drawing/2014/main" id="{F5552AA2-C2AB-4D59-B6EF-E8E5EE110E52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120625" y="255502"/>
              <a:ext cx="124063" cy="78339"/>
            </a:xfrm>
            <a:custGeom>
              <a:avLst/>
              <a:gdLst>
                <a:gd name="T0" fmla="*/ 22 w 38"/>
                <a:gd name="T1" fmla="*/ 0 h 26"/>
                <a:gd name="T2" fmla="*/ 18 w 38"/>
                <a:gd name="T3" fmla="*/ 26 h 26"/>
                <a:gd name="T4" fmla="*/ 22 w 38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" h="26">
                  <a:moveTo>
                    <a:pt x="22" y="0"/>
                  </a:moveTo>
                  <a:cubicBezTo>
                    <a:pt x="38" y="3"/>
                    <a:pt x="33" y="25"/>
                    <a:pt x="18" y="26"/>
                  </a:cubicBezTo>
                  <a:cubicBezTo>
                    <a:pt x="0" y="20"/>
                    <a:pt x="6" y="3"/>
                    <a:pt x="2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>
                <a:solidFill>
                  <a:schemeClr val="tx2"/>
                </a:solidFill>
              </a:endParaRPr>
            </a:p>
          </p:txBody>
        </p:sp>
        <p:sp>
          <p:nvSpPr>
            <p:cNvPr id="29" name="Freeform 60">
              <a:extLst>
                <a:ext uri="{FF2B5EF4-FFF2-40B4-BE49-F238E27FC236}">
                  <a16:creationId xmlns:a16="http://schemas.microsoft.com/office/drawing/2014/main" id="{0BA267D0-8F6B-4803-B948-70E29B4587EB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115856" y="1902943"/>
              <a:ext cx="131153" cy="69362"/>
            </a:xfrm>
            <a:custGeom>
              <a:avLst/>
              <a:gdLst>
                <a:gd name="T0" fmla="*/ 24 w 40"/>
                <a:gd name="T1" fmla="*/ 0 h 23"/>
                <a:gd name="T2" fmla="*/ 25 w 40"/>
                <a:gd name="T3" fmla="*/ 23 h 23"/>
                <a:gd name="T4" fmla="*/ 24 w 40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3">
                  <a:moveTo>
                    <a:pt x="24" y="0"/>
                  </a:moveTo>
                  <a:cubicBezTo>
                    <a:pt x="40" y="0"/>
                    <a:pt x="38" y="20"/>
                    <a:pt x="25" y="23"/>
                  </a:cubicBezTo>
                  <a:cubicBezTo>
                    <a:pt x="0" y="22"/>
                    <a:pt x="6" y="4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>
                <a:solidFill>
                  <a:schemeClr val="tx2"/>
                </a:solidFill>
              </a:endParaRPr>
            </a:p>
          </p:txBody>
        </p:sp>
        <p:sp>
          <p:nvSpPr>
            <p:cNvPr id="30" name="Freeform 61">
              <a:extLst>
                <a:ext uri="{FF2B5EF4-FFF2-40B4-BE49-F238E27FC236}">
                  <a16:creationId xmlns:a16="http://schemas.microsoft.com/office/drawing/2014/main" id="{86E372A3-B9F4-4FEE-8B96-D9AD879E214E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082153" y="2137303"/>
              <a:ext cx="137356" cy="99554"/>
            </a:xfrm>
            <a:custGeom>
              <a:avLst/>
              <a:gdLst>
                <a:gd name="T0" fmla="*/ 25 w 42"/>
                <a:gd name="T1" fmla="*/ 1 h 33"/>
                <a:gd name="T2" fmla="*/ 4 w 42"/>
                <a:gd name="T3" fmla="*/ 19 h 33"/>
                <a:gd name="T4" fmla="*/ 25 w 42"/>
                <a:gd name="T5" fmla="*/ 1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33">
                  <a:moveTo>
                    <a:pt x="25" y="1"/>
                  </a:moveTo>
                  <a:cubicBezTo>
                    <a:pt x="42" y="14"/>
                    <a:pt x="15" y="33"/>
                    <a:pt x="4" y="19"/>
                  </a:cubicBezTo>
                  <a:cubicBezTo>
                    <a:pt x="0" y="5"/>
                    <a:pt x="16" y="0"/>
                    <a:pt x="2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>
                <a:solidFill>
                  <a:schemeClr val="tx2"/>
                </a:solidFill>
              </a:endParaRPr>
            </a:p>
          </p:txBody>
        </p:sp>
        <p:sp>
          <p:nvSpPr>
            <p:cNvPr id="31" name="Freeform 5">
              <a:extLst>
                <a:ext uri="{FF2B5EF4-FFF2-40B4-BE49-F238E27FC236}">
                  <a16:creationId xmlns:a16="http://schemas.microsoft.com/office/drawing/2014/main" id="{FF0C4564-5DA6-4224-A8B7-85CE1323DE8F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410824" y="2818299"/>
              <a:ext cx="121406" cy="81603"/>
            </a:xfrm>
            <a:custGeom>
              <a:avLst/>
              <a:gdLst>
                <a:gd name="T0" fmla="*/ 20 w 37"/>
                <a:gd name="T1" fmla="*/ 1 h 27"/>
                <a:gd name="T2" fmla="*/ 22 w 37"/>
                <a:gd name="T3" fmla="*/ 27 h 27"/>
                <a:gd name="T4" fmla="*/ 20 w 37"/>
                <a:gd name="T5" fmla="*/ 1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27">
                  <a:moveTo>
                    <a:pt x="20" y="1"/>
                  </a:moveTo>
                  <a:cubicBezTo>
                    <a:pt x="31" y="1"/>
                    <a:pt x="37" y="24"/>
                    <a:pt x="22" y="27"/>
                  </a:cubicBezTo>
                  <a:cubicBezTo>
                    <a:pt x="2" y="27"/>
                    <a:pt x="0" y="0"/>
                    <a:pt x="2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>
                <a:solidFill>
                  <a:schemeClr val="tx2"/>
                </a:solidFill>
              </a:endParaRPr>
            </a:p>
          </p:txBody>
        </p:sp>
        <p:sp>
          <p:nvSpPr>
            <p:cNvPr id="32" name="Freeform 6">
              <a:extLst>
                <a:ext uri="{FF2B5EF4-FFF2-40B4-BE49-F238E27FC236}">
                  <a16:creationId xmlns:a16="http://schemas.microsoft.com/office/drawing/2014/main" id="{19F31D0D-C43D-4BB0-A13C-9524B84117D4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391700" y="5088176"/>
              <a:ext cx="124063" cy="87315"/>
            </a:xfrm>
            <a:custGeom>
              <a:avLst/>
              <a:gdLst>
                <a:gd name="T0" fmla="*/ 12 w 38"/>
                <a:gd name="T1" fmla="*/ 3 h 29"/>
                <a:gd name="T2" fmla="*/ 15 w 38"/>
                <a:gd name="T3" fmla="*/ 29 h 29"/>
                <a:gd name="T4" fmla="*/ 12 w 38"/>
                <a:gd name="T5" fmla="*/ 3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" h="29">
                  <a:moveTo>
                    <a:pt x="12" y="3"/>
                  </a:moveTo>
                  <a:cubicBezTo>
                    <a:pt x="34" y="0"/>
                    <a:pt x="38" y="26"/>
                    <a:pt x="15" y="29"/>
                  </a:cubicBezTo>
                  <a:cubicBezTo>
                    <a:pt x="4" y="23"/>
                    <a:pt x="0" y="9"/>
                    <a:pt x="12" y="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>
                <a:solidFill>
                  <a:schemeClr val="tx2"/>
                </a:solidFill>
              </a:endParaRPr>
            </a:p>
          </p:txBody>
        </p:sp>
        <p:sp>
          <p:nvSpPr>
            <p:cNvPr id="33" name="Freeform 7">
              <a:extLst>
                <a:ext uri="{FF2B5EF4-FFF2-40B4-BE49-F238E27FC236}">
                  <a16:creationId xmlns:a16="http://schemas.microsoft.com/office/drawing/2014/main" id="{6B32FB03-B0FE-4731-BE41-C59AFB49FBF5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371127" y="2531128"/>
              <a:ext cx="138242" cy="100371"/>
            </a:xfrm>
            <a:custGeom>
              <a:avLst/>
              <a:gdLst>
                <a:gd name="T0" fmla="*/ 25 w 42"/>
                <a:gd name="T1" fmla="*/ 1 h 33"/>
                <a:gd name="T2" fmla="*/ 4 w 42"/>
                <a:gd name="T3" fmla="*/ 19 h 33"/>
                <a:gd name="T4" fmla="*/ 25 w 42"/>
                <a:gd name="T5" fmla="*/ 1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33">
                  <a:moveTo>
                    <a:pt x="25" y="1"/>
                  </a:moveTo>
                  <a:cubicBezTo>
                    <a:pt x="42" y="14"/>
                    <a:pt x="15" y="33"/>
                    <a:pt x="4" y="19"/>
                  </a:cubicBezTo>
                  <a:cubicBezTo>
                    <a:pt x="0" y="6"/>
                    <a:pt x="15" y="0"/>
                    <a:pt x="2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>
                <a:solidFill>
                  <a:schemeClr val="tx2"/>
                </a:solidFill>
              </a:endParaRPr>
            </a:p>
          </p:txBody>
        </p:sp>
        <p:sp>
          <p:nvSpPr>
            <p:cNvPr id="34" name="Freeform 8">
              <a:extLst>
                <a:ext uri="{FF2B5EF4-FFF2-40B4-BE49-F238E27FC236}">
                  <a16:creationId xmlns:a16="http://schemas.microsoft.com/office/drawing/2014/main" id="{BDD5B6F0-1E17-4DCD-AE5F-ED8C48892FEF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401349" y="4735882"/>
              <a:ext cx="131153" cy="88130"/>
            </a:xfrm>
            <a:custGeom>
              <a:avLst/>
              <a:gdLst>
                <a:gd name="T0" fmla="*/ 26 w 40"/>
                <a:gd name="T1" fmla="*/ 0 h 29"/>
                <a:gd name="T2" fmla="*/ 39 w 40"/>
                <a:gd name="T3" fmla="*/ 20 h 29"/>
                <a:gd name="T4" fmla="*/ 26 w 40"/>
                <a:gd name="T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9">
                  <a:moveTo>
                    <a:pt x="26" y="0"/>
                  </a:moveTo>
                  <a:cubicBezTo>
                    <a:pt x="34" y="0"/>
                    <a:pt x="40" y="10"/>
                    <a:pt x="39" y="20"/>
                  </a:cubicBezTo>
                  <a:cubicBezTo>
                    <a:pt x="17" y="29"/>
                    <a:pt x="0" y="10"/>
                    <a:pt x="2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>
                <a:solidFill>
                  <a:schemeClr val="tx2"/>
                </a:solidFill>
              </a:endParaRPr>
            </a:p>
          </p:txBody>
        </p:sp>
        <p:sp>
          <p:nvSpPr>
            <p:cNvPr id="35" name="Freeform 9">
              <a:extLst>
                <a:ext uri="{FF2B5EF4-FFF2-40B4-BE49-F238E27FC236}">
                  <a16:creationId xmlns:a16="http://schemas.microsoft.com/office/drawing/2014/main" id="{0290BE17-E89B-4AF9-B3F6-AF4884D52467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409487" y="4455410"/>
              <a:ext cx="121406" cy="88130"/>
            </a:xfrm>
            <a:custGeom>
              <a:avLst/>
              <a:gdLst>
                <a:gd name="T0" fmla="*/ 18 w 37"/>
                <a:gd name="T1" fmla="*/ 4 h 29"/>
                <a:gd name="T2" fmla="*/ 22 w 37"/>
                <a:gd name="T3" fmla="*/ 29 h 29"/>
                <a:gd name="T4" fmla="*/ 18 w 37"/>
                <a:gd name="T5" fmla="*/ 4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29">
                  <a:moveTo>
                    <a:pt x="18" y="4"/>
                  </a:moveTo>
                  <a:cubicBezTo>
                    <a:pt x="35" y="0"/>
                    <a:pt x="37" y="28"/>
                    <a:pt x="22" y="29"/>
                  </a:cubicBezTo>
                  <a:cubicBezTo>
                    <a:pt x="7" y="28"/>
                    <a:pt x="0" y="14"/>
                    <a:pt x="18" y="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>
                <a:solidFill>
                  <a:schemeClr val="tx2"/>
                </a:solidFill>
              </a:endParaRPr>
            </a:p>
          </p:txBody>
        </p:sp>
        <p:sp>
          <p:nvSpPr>
            <p:cNvPr id="36" name="Freeform 11">
              <a:extLst>
                <a:ext uri="{FF2B5EF4-FFF2-40B4-BE49-F238E27FC236}">
                  <a16:creationId xmlns:a16="http://schemas.microsoft.com/office/drawing/2014/main" id="{85F63089-F77F-4F02-8417-AAC1847FBCA7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369848" y="4194178"/>
              <a:ext cx="143559" cy="102819"/>
            </a:xfrm>
            <a:custGeom>
              <a:avLst/>
              <a:gdLst>
                <a:gd name="T0" fmla="*/ 31 w 44"/>
                <a:gd name="T1" fmla="*/ 1 h 34"/>
                <a:gd name="T2" fmla="*/ 42 w 44"/>
                <a:gd name="T3" fmla="*/ 19 h 34"/>
                <a:gd name="T4" fmla="*/ 31 w 44"/>
                <a:gd name="T5" fmla="*/ 1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34">
                  <a:moveTo>
                    <a:pt x="31" y="1"/>
                  </a:moveTo>
                  <a:cubicBezTo>
                    <a:pt x="39" y="0"/>
                    <a:pt x="44" y="12"/>
                    <a:pt x="42" y="19"/>
                  </a:cubicBezTo>
                  <a:cubicBezTo>
                    <a:pt x="25" y="34"/>
                    <a:pt x="0" y="8"/>
                    <a:pt x="3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>
                <a:solidFill>
                  <a:schemeClr val="tx2"/>
                </a:solidFill>
              </a:endParaRPr>
            </a:p>
          </p:txBody>
        </p:sp>
        <p:sp>
          <p:nvSpPr>
            <p:cNvPr id="37" name="Freeform 12">
              <a:extLst>
                <a:ext uri="{FF2B5EF4-FFF2-40B4-BE49-F238E27FC236}">
                  <a16:creationId xmlns:a16="http://schemas.microsoft.com/office/drawing/2014/main" id="{7B01CD5E-570F-4CBF-9904-94F30D928C54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381624" y="3691697"/>
              <a:ext cx="134697" cy="81603"/>
            </a:xfrm>
            <a:custGeom>
              <a:avLst/>
              <a:gdLst>
                <a:gd name="T0" fmla="*/ 22 w 41"/>
                <a:gd name="T1" fmla="*/ 0 h 27"/>
                <a:gd name="T2" fmla="*/ 8 w 41"/>
                <a:gd name="T3" fmla="*/ 20 h 27"/>
                <a:gd name="T4" fmla="*/ 22 w 41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27">
                  <a:moveTo>
                    <a:pt x="22" y="0"/>
                  </a:moveTo>
                  <a:cubicBezTo>
                    <a:pt x="41" y="12"/>
                    <a:pt x="24" y="27"/>
                    <a:pt x="8" y="20"/>
                  </a:cubicBezTo>
                  <a:cubicBezTo>
                    <a:pt x="0" y="7"/>
                    <a:pt x="8" y="0"/>
                    <a:pt x="2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>
                <a:solidFill>
                  <a:schemeClr val="tx2"/>
                </a:solidFill>
              </a:endParaRPr>
            </a:p>
          </p:txBody>
        </p:sp>
        <p:sp>
          <p:nvSpPr>
            <p:cNvPr id="38" name="Freeform 13">
              <a:extLst>
                <a:ext uri="{FF2B5EF4-FFF2-40B4-BE49-F238E27FC236}">
                  <a16:creationId xmlns:a16="http://schemas.microsoft.com/office/drawing/2014/main" id="{7EE6A672-2915-4B03-99A9-9364D5F1521E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417787" y="3075050"/>
              <a:ext cx="124951" cy="69362"/>
            </a:xfrm>
            <a:custGeom>
              <a:avLst/>
              <a:gdLst>
                <a:gd name="T0" fmla="*/ 26 w 38"/>
                <a:gd name="T1" fmla="*/ 0 h 23"/>
                <a:gd name="T2" fmla="*/ 25 w 38"/>
                <a:gd name="T3" fmla="*/ 23 h 23"/>
                <a:gd name="T4" fmla="*/ 26 w 38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" h="23">
                  <a:moveTo>
                    <a:pt x="26" y="0"/>
                  </a:moveTo>
                  <a:cubicBezTo>
                    <a:pt x="38" y="0"/>
                    <a:pt x="37" y="20"/>
                    <a:pt x="25" y="23"/>
                  </a:cubicBezTo>
                  <a:cubicBezTo>
                    <a:pt x="0" y="23"/>
                    <a:pt x="5" y="1"/>
                    <a:pt x="2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>
                <a:solidFill>
                  <a:schemeClr val="tx2"/>
                </a:solidFill>
              </a:endParaRPr>
            </a:p>
          </p:txBody>
        </p:sp>
        <p:sp>
          <p:nvSpPr>
            <p:cNvPr id="39" name="Freeform 14">
              <a:extLst>
                <a:ext uri="{FF2B5EF4-FFF2-40B4-BE49-F238E27FC236}">
                  <a16:creationId xmlns:a16="http://schemas.microsoft.com/office/drawing/2014/main" id="{2136B643-14E1-443A-BC1C-06ADAE65C30F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376729" y="3335597"/>
              <a:ext cx="134697" cy="84866"/>
            </a:xfrm>
            <a:custGeom>
              <a:avLst/>
              <a:gdLst>
                <a:gd name="T0" fmla="*/ 26 w 41"/>
                <a:gd name="T1" fmla="*/ 1 h 28"/>
                <a:gd name="T2" fmla="*/ 39 w 41"/>
                <a:gd name="T3" fmla="*/ 20 h 28"/>
                <a:gd name="T4" fmla="*/ 26 w 41"/>
                <a:gd name="T5" fmla="*/ 1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28">
                  <a:moveTo>
                    <a:pt x="26" y="1"/>
                  </a:moveTo>
                  <a:cubicBezTo>
                    <a:pt x="34" y="0"/>
                    <a:pt x="41" y="12"/>
                    <a:pt x="39" y="20"/>
                  </a:cubicBezTo>
                  <a:cubicBezTo>
                    <a:pt x="17" y="28"/>
                    <a:pt x="0" y="12"/>
                    <a:pt x="2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>
                <a:solidFill>
                  <a:schemeClr val="tx2"/>
                </a:solidFill>
              </a:endParaRPr>
            </a:p>
          </p:txBody>
        </p:sp>
        <p:sp>
          <p:nvSpPr>
            <p:cNvPr id="40" name="Freeform 16">
              <a:extLst>
                <a:ext uri="{FF2B5EF4-FFF2-40B4-BE49-F238E27FC236}">
                  <a16:creationId xmlns:a16="http://schemas.microsoft.com/office/drawing/2014/main" id="{867FA393-4F37-4E1A-870B-F96775FAB7E8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360464" y="3934729"/>
              <a:ext cx="143559" cy="97107"/>
            </a:xfrm>
            <a:custGeom>
              <a:avLst/>
              <a:gdLst>
                <a:gd name="T0" fmla="*/ 31 w 44"/>
                <a:gd name="T1" fmla="*/ 1 h 32"/>
                <a:gd name="T2" fmla="*/ 43 w 44"/>
                <a:gd name="T3" fmla="*/ 15 h 32"/>
                <a:gd name="T4" fmla="*/ 31 w 44"/>
                <a:gd name="T5" fmla="*/ 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32">
                  <a:moveTo>
                    <a:pt x="31" y="1"/>
                  </a:moveTo>
                  <a:cubicBezTo>
                    <a:pt x="40" y="0"/>
                    <a:pt x="44" y="8"/>
                    <a:pt x="43" y="15"/>
                  </a:cubicBezTo>
                  <a:cubicBezTo>
                    <a:pt x="29" y="32"/>
                    <a:pt x="0" y="6"/>
                    <a:pt x="3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>
                <a:solidFill>
                  <a:schemeClr val="tx2"/>
                </a:solidFill>
              </a:endParaRPr>
            </a:p>
          </p:txBody>
        </p:sp>
        <p:sp>
          <p:nvSpPr>
            <p:cNvPr id="41" name="Freeform 17">
              <a:extLst>
                <a:ext uri="{FF2B5EF4-FFF2-40B4-BE49-F238E27FC236}">
                  <a16:creationId xmlns:a16="http://schemas.microsoft.com/office/drawing/2014/main" id="{E225A1BE-FAD2-4764-A7E4-A6DA07D0573B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395443" y="5347417"/>
              <a:ext cx="94821" cy="69362"/>
            </a:xfrm>
            <a:custGeom>
              <a:avLst/>
              <a:gdLst>
                <a:gd name="T0" fmla="*/ 13 w 29"/>
                <a:gd name="T1" fmla="*/ 0 h 23"/>
                <a:gd name="T2" fmla="*/ 13 w 29"/>
                <a:gd name="T3" fmla="*/ 23 h 23"/>
                <a:gd name="T4" fmla="*/ 13 w 29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9" h="23">
                  <a:moveTo>
                    <a:pt x="13" y="0"/>
                  </a:moveTo>
                  <a:cubicBezTo>
                    <a:pt x="27" y="0"/>
                    <a:pt x="29" y="22"/>
                    <a:pt x="13" y="23"/>
                  </a:cubicBezTo>
                  <a:cubicBezTo>
                    <a:pt x="2" y="22"/>
                    <a:pt x="0" y="2"/>
                    <a:pt x="1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>
                <a:solidFill>
                  <a:schemeClr val="tx2"/>
                </a:solidFill>
              </a:endParaRPr>
            </a:p>
          </p:txBody>
        </p:sp>
        <p:sp>
          <p:nvSpPr>
            <p:cNvPr id="42" name="Freeform 21">
              <a:extLst>
                <a:ext uri="{FF2B5EF4-FFF2-40B4-BE49-F238E27FC236}">
                  <a16:creationId xmlns:a16="http://schemas.microsoft.com/office/drawing/2014/main" id="{25D65388-C7E0-4C07-822A-03C5009C6D1E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343434" y="5658571"/>
              <a:ext cx="140901" cy="102819"/>
            </a:xfrm>
            <a:custGeom>
              <a:avLst/>
              <a:gdLst>
                <a:gd name="T0" fmla="*/ 24 w 43"/>
                <a:gd name="T1" fmla="*/ 0 h 34"/>
                <a:gd name="T2" fmla="*/ 14 w 43"/>
                <a:gd name="T3" fmla="*/ 23 h 34"/>
                <a:gd name="T4" fmla="*/ 24 w 43"/>
                <a:gd name="T5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" h="34">
                  <a:moveTo>
                    <a:pt x="24" y="0"/>
                  </a:moveTo>
                  <a:cubicBezTo>
                    <a:pt x="43" y="3"/>
                    <a:pt x="28" y="34"/>
                    <a:pt x="14" y="23"/>
                  </a:cubicBezTo>
                  <a:cubicBezTo>
                    <a:pt x="0" y="28"/>
                    <a:pt x="4" y="5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>
                <a:solidFill>
                  <a:schemeClr val="tx2"/>
                </a:solidFill>
              </a:endParaRPr>
            </a:p>
          </p:txBody>
        </p:sp>
        <p:sp>
          <p:nvSpPr>
            <p:cNvPr id="43" name="Freeform 25">
              <a:extLst>
                <a:ext uri="{FF2B5EF4-FFF2-40B4-BE49-F238E27FC236}">
                  <a16:creationId xmlns:a16="http://schemas.microsoft.com/office/drawing/2014/main" id="{E1D79822-C494-449C-B439-F437DAD4F218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324095" y="6423833"/>
              <a:ext cx="134697" cy="93843"/>
            </a:xfrm>
            <a:custGeom>
              <a:avLst/>
              <a:gdLst>
                <a:gd name="T0" fmla="*/ 23 w 41"/>
                <a:gd name="T1" fmla="*/ 0 h 31"/>
                <a:gd name="T2" fmla="*/ 17 w 41"/>
                <a:gd name="T3" fmla="*/ 25 h 31"/>
                <a:gd name="T4" fmla="*/ 23 w 41"/>
                <a:gd name="T5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31">
                  <a:moveTo>
                    <a:pt x="23" y="0"/>
                  </a:moveTo>
                  <a:cubicBezTo>
                    <a:pt x="40" y="1"/>
                    <a:pt x="41" y="31"/>
                    <a:pt x="17" y="25"/>
                  </a:cubicBezTo>
                  <a:cubicBezTo>
                    <a:pt x="0" y="7"/>
                    <a:pt x="17" y="4"/>
                    <a:pt x="2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>
                <a:solidFill>
                  <a:schemeClr val="tx2"/>
                </a:solidFill>
              </a:endParaRPr>
            </a:p>
          </p:txBody>
        </p:sp>
        <p:sp>
          <p:nvSpPr>
            <p:cNvPr id="44" name="Freeform 29">
              <a:extLst>
                <a:ext uri="{FF2B5EF4-FFF2-40B4-BE49-F238E27FC236}">
                  <a16:creationId xmlns:a16="http://schemas.microsoft.com/office/drawing/2014/main" id="{CDB324E5-E8D9-40E3-BAB4-1F87E67E4F46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324317" y="5897278"/>
              <a:ext cx="118747" cy="120771"/>
            </a:xfrm>
            <a:custGeom>
              <a:avLst/>
              <a:gdLst>
                <a:gd name="T0" fmla="*/ 16 w 36"/>
                <a:gd name="T1" fmla="*/ 4 h 40"/>
                <a:gd name="T2" fmla="*/ 34 w 36"/>
                <a:gd name="T3" fmla="*/ 15 h 40"/>
                <a:gd name="T4" fmla="*/ 16 w 36"/>
                <a:gd name="T5" fmla="*/ 4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6" h="40">
                  <a:moveTo>
                    <a:pt x="16" y="4"/>
                  </a:moveTo>
                  <a:cubicBezTo>
                    <a:pt x="36" y="5"/>
                    <a:pt x="33" y="0"/>
                    <a:pt x="34" y="15"/>
                  </a:cubicBezTo>
                  <a:cubicBezTo>
                    <a:pt x="34" y="40"/>
                    <a:pt x="0" y="22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>
                <a:solidFill>
                  <a:schemeClr val="tx2"/>
                </a:solidFill>
              </a:endParaRPr>
            </a:p>
          </p:txBody>
        </p:sp>
        <p:sp>
          <p:nvSpPr>
            <p:cNvPr id="45" name="Freeform 31">
              <a:extLst>
                <a:ext uri="{FF2B5EF4-FFF2-40B4-BE49-F238E27FC236}">
                  <a16:creationId xmlns:a16="http://schemas.microsoft.com/office/drawing/2014/main" id="{15404AB3-12EB-462E-85A2-AF4A7E91D729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356013" y="6183127"/>
              <a:ext cx="131153" cy="72626"/>
            </a:xfrm>
            <a:custGeom>
              <a:avLst/>
              <a:gdLst>
                <a:gd name="T0" fmla="*/ 24 w 40"/>
                <a:gd name="T1" fmla="*/ 0 h 24"/>
                <a:gd name="T2" fmla="*/ 25 w 40"/>
                <a:gd name="T3" fmla="*/ 24 h 24"/>
                <a:gd name="T4" fmla="*/ 24 w 40"/>
                <a:gd name="T5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4">
                  <a:moveTo>
                    <a:pt x="24" y="0"/>
                  </a:moveTo>
                  <a:cubicBezTo>
                    <a:pt x="40" y="0"/>
                    <a:pt x="38" y="20"/>
                    <a:pt x="25" y="24"/>
                  </a:cubicBezTo>
                  <a:cubicBezTo>
                    <a:pt x="0" y="22"/>
                    <a:pt x="6" y="4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>
                <a:solidFill>
                  <a:schemeClr val="tx2"/>
                </a:solidFill>
              </a:endParaRPr>
            </a:p>
          </p:txBody>
        </p:sp>
        <p:sp>
          <p:nvSpPr>
            <p:cNvPr id="46" name="Freeform 32">
              <a:extLst>
                <a:ext uri="{FF2B5EF4-FFF2-40B4-BE49-F238E27FC236}">
                  <a16:creationId xmlns:a16="http://schemas.microsoft.com/office/drawing/2014/main" id="{228021CB-53B3-4BCC-A14C-0B6951FC971F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104198" y="3296179"/>
              <a:ext cx="144445" cy="106083"/>
            </a:xfrm>
            <a:custGeom>
              <a:avLst/>
              <a:gdLst>
                <a:gd name="T0" fmla="*/ 28 w 44"/>
                <a:gd name="T1" fmla="*/ 0 h 35"/>
                <a:gd name="T2" fmla="*/ 42 w 44"/>
                <a:gd name="T3" fmla="*/ 21 h 35"/>
                <a:gd name="T4" fmla="*/ 28 w 44"/>
                <a:gd name="T5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35">
                  <a:moveTo>
                    <a:pt x="28" y="0"/>
                  </a:moveTo>
                  <a:cubicBezTo>
                    <a:pt x="36" y="1"/>
                    <a:pt x="44" y="12"/>
                    <a:pt x="42" y="21"/>
                  </a:cubicBezTo>
                  <a:cubicBezTo>
                    <a:pt x="23" y="35"/>
                    <a:pt x="0" y="7"/>
                    <a:pt x="2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>
                <a:solidFill>
                  <a:schemeClr val="tx2"/>
                </a:solidFill>
              </a:endParaRPr>
            </a:p>
          </p:txBody>
        </p:sp>
        <p:sp>
          <p:nvSpPr>
            <p:cNvPr id="47" name="Freeform 33">
              <a:extLst>
                <a:ext uri="{FF2B5EF4-FFF2-40B4-BE49-F238E27FC236}">
                  <a16:creationId xmlns:a16="http://schemas.microsoft.com/office/drawing/2014/main" id="{B353D0BC-00A6-4EA4-9311-9FCB88CC2021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134111" y="4387490"/>
              <a:ext cx="151535" cy="75075"/>
            </a:xfrm>
            <a:custGeom>
              <a:avLst/>
              <a:gdLst>
                <a:gd name="T0" fmla="*/ 23 w 46"/>
                <a:gd name="T1" fmla="*/ 0 h 25"/>
                <a:gd name="T2" fmla="*/ 29 w 46"/>
                <a:gd name="T3" fmla="*/ 25 h 25"/>
                <a:gd name="T4" fmla="*/ 23 w 46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6" h="25">
                  <a:moveTo>
                    <a:pt x="23" y="0"/>
                  </a:moveTo>
                  <a:cubicBezTo>
                    <a:pt x="32" y="1"/>
                    <a:pt x="46" y="21"/>
                    <a:pt x="29" y="25"/>
                  </a:cubicBezTo>
                  <a:cubicBezTo>
                    <a:pt x="10" y="23"/>
                    <a:pt x="0" y="9"/>
                    <a:pt x="2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>
                <a:solidFill>
                  <a:schemeClr val="tx2"/>
                </a:solidFill>
              </a:endParaRPr>
            </a:p>
          </p:txBody>
        </p:sp>
        <p:sp>
          <p:nvSpPr>
            <p:cNvPr id="48" name="Freeform 34">
              <a:extLst>
                <a:ext uri="{FF2B5EF4-FFF2-40B4-BE49-F238E27FC236}">
                  <a16:creationId xmlns:a16="http://schemas.microsoft.com/office/drawing/2014/main" id="{0E001FD3-6EDD-47A3-9916-826E1595DAB3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138041" y="5384813"/>
              <a:ext cx="134697" cy="84051"/>
            </a:xfrm>
            <a:custGeom>
              <a:avLst/>
              <a:gdLst>
                <a:gd name="T0" fmla="*/ 22 w 41"/>
                <a:gd name="T1" fmla="*/ 0 h 28"/>
                <a:gd name="T2" fmla="*/ 8 w 41"/>
                <a:gd name="T3" fmla="*/ 21 h 28"/>
                <a:gd name="T4" fmla="*/ 22 w 41"/>
                <a:gd name="T5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28">
                  <a:moveTo>
                    <a:pt x="22" y="0"/>
                  </a:moveTo>
                  <a:cubicBezTo>
                    <a:pt x="41" y="13"/>
                    <a:pt x="24" y="28"/>
                    <a:pt x="8" y="21"/>
                  </a:cubicBezTo>
                  <a:cubicBezTo>
                    <a:pt x="0" y="8"/>
                    <a:pt x="8" y="0"/>
                    <a:pt x="2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>
                <a:solidFill>
                  <a:schemeClr val="tx2"/>
                </a:solidFill>
              </a:endParaRPr>
            </a:p>
          </p:txBody>
        </p:sp>
        <p:sp>
          <p:nvSpPr>
            <p:cNvPr id="49" name="Freeform 35">
              <a:extLst>
                <a:ext uri="{FF2B5EF4-FFF2-40B4-BE49-F238E27FC236}">
                  <a16:creationId xmlns:a16="http://schemas.microsoft.com/office/drawing/2014/main" id="{FE214D5B-D151-4E09-A01E-BEAAF9C679ED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133693" y="4595717"/>
              <a:ext cx="131153" cy="84866"/>
            </a:xfrm>
            <a:custGeom>
              <a:avLst/>
              <a:gdLst>
                <a:gd name="T0" fmla="*/ 27 w 40"/>
                <a:gd name="T1" fmla="*/ 1 h 28"/>
                <a:gd name="T2" fmla="*/ 38 w 40"/>
                <a:gd name="T3" fmla="*/ 17 h 28"/>
                <a:gd name="T4" fmla="*/ 27 w 40"/>
                <a:gd name="T5" fmla="*/ 1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8">
                  <a:moveTo>
                    <a:pt x="27" y="1"/>
                  </a:moveTo>
                  <a:cubicBezTo>
                    <a:pt x="35" y="0"/>
                    <a:pt x="40" y="10"/>
                    <a:pt x="38" y="17"/>
                  </a:cubicBezTo>
                  <a:cubicBezTo>
                    <a:pt x="17" y="28"/>
                    <a:pt x="0" y="7"/>
                    <a:pt x="2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>
                <a:solidFill>
                  <a:schemeClr val="tx2"/>
                </a:solidFill>
              </a:endParaRPr>
            </a:p>
          </p:txBody>
        </p:sp>
        <p:sp>
          <p:nvSpPr>
            <p:cNvPr id="50" name="Freeform 36">
              <a:extLst>
                <a:ext uri="{FF2B5EF4-FFF2-40B4-BE49-F238E27FC236}">
                  <a16:creationId xmlns:a16="http://schemas.microsoft.com/office/drawing/2014/main" id="{3024EF13-0A45-49DD-B0F4-FA3A5169EFFE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105830" y="6046702"/>
              <a:ext cx="144445" cy="102819"/>
            </a:xfrm>
            <a:custGeom>
              <a:avLst/>
              <a:gdLst>
                <a:gd name="T0" fmla="*/ 31 w 44"/>
                <a:gd name="T1" fmla="*/ 1 h 34"/>
                <a:gd name="T2" fmla="*/ 25 w 44"/>
                <a:gd name="T3" fmla="*/ 22 h 34"/>
                <a:gd name="T4" fmla="*/ 31 w 44"/>
                <a:gd name="T5" fmla="*/ 1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34">
                  <a:moveTo>
                    <a:pt x="31" y="1"/>
                  </a:moveTo>
                  <a:cubicBezTo>
                    <a:pt x="44" y="3"/>
                    <a:pt x="38" y="34"/>
                    <a:pt x="25" y="22"/>
                  </a:cubicBezTo>
                  <a:cubicBezTo>
                    <a:pt x="0" y="28"/>
                    <a:pt x="14" y="0"/>
                    <a:pt x="3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>
                <a:solidFill>
                  <a:schemeClr val="tx2"/>
                </a:solidFill>
              </a:endParaRPr>
            </a:p>
          </p:txBody>
        </p:sp>
        <p:sp>
          <p:nvSpPr>
            <p:cNvPr id="51" name="Freeform 37">
              <a:extLst>
                <a:ext uri="{FF2B5EF4-FFF2-40B4-BE49-F238E27FC236}">
                  <a16:creationId xmlns:a16="http://schemas.microsoft.com/office/drawing/2014/main" id="{95E0BDAE-48A7-4752-A150-74DA4BAE5E4B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117596" y="3060239"/>
              <a:ext cx="115202" cy="121588"/>
            </a:xfrm>
            <a:custGeom>
              <a:avLst/>
              <a:gdLst>
                <a:gd name="T0" fmla="*/ 16 w 35"/>
                <a:gd name="T1" fmla="*/ 4 h 40"/>
                <a:gd name="T2" fmla="*/ 33 w 35"/>
                <a:gd name="T3" fmla="*/ 15 h 40"/>
                <a:gd name="T4" fmla="*/ 16 w 35"/>
                <a:gd name="T5" fmla="*/ 4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5" h="40">
                  <a:moveTo>
                    <a:pt x="16" y="4"/>
                  </a:moveTo>
                  <a:cubicBezTo>
                    <a:pt x="35" y="4"/>
                    <a:pt x="32" y="0"/>
                    <a:pt x="33" y="15"/>
                  </a:cubicBezTo>
                  <a:cubicBezTo>
                    <a:pt x="34" y="40"/>
                    <a:pt x="0" y="22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>
                <a:solidFill>
                  <a:schemeClr val="tx2"/>
                </a:solidFill>
              </a:endParaRPr>
            </a:p>
          </p:txBody>
        </p:sp>
        <p:sp>
          <p:nvSpPr>
            <p:cNvPr id="52" name="Freeform 38">
              <a:extLst>
                <a:ext uri="{FF2B5EF4-FFF2-40B4-BE49-F238E27FC236}">
                  <a16:creationId xmlns:a16="http://schemas.microsoft.com/office/drawing/2014/main" id="{DE128EDB-3179-4F47-8B37-BEDE3B82FFC7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125265" y="4900335"/>
              <a:ext cx="127608" cy="69362"/>
            </a:xfrm>
            <a:custGeom>
              <a:avLst/>
              <a:gdLst>
                <a:gd name="T0" fmla="*/ 26 w 39"/>
                <a:gd name="T1" fmla="*/ 0 h 23"/>
                <a:gd name="T2" fmla="*/ 26 w 39"/>
                <a:gd name="T3" fmla="*/ 23 h 23"/>
                <a:gd name="T4" fmla="*/ 26 w 39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3">
                  <a:moveTo>
                    <a:pt x="26" y="0"/>
                  </a:moveTo>
                  <a:cubicBezTo>
                    <a:pt x="39" y="1"/>
                    <a:pt x="38" y="21"/>
                    <a:pt x="26" y="23"/>
                  </a:cubicBezTo>
                  <a:cubicBezTo>
                    <a:pt x="0" y="23"/>
                    <a:pt x="5" y="2"/>
                    <a:pt x="2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>
                <a:solidFill>
                  <a:schemeClr val="tx2"/>
                </a:solidFill>
              </a:endParaRPr>
            </a:p>
          </p:txBody>
        </p:sp>
        <p:sp>
          <p:nvSpPr>
            <p:cNvPr id="53" name="Freeform 39">
              <a:extLst>
                <a:ext uri="{FF2B5EF4-FFF2-40B4-BE49-F238E27FC236}">
                  <a16:creationId xmlns:a16="http://schemas.microsoft.com/office/drawing/2014/main" id="{E09CDD49-7B7B-42C0-A09E-6CFB3CDFF6A1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117373" y="5141456"/>
              <a:ext cx="131153" cy="81603"/>
            </a:xfrm>
            <a:custGeom>
              <a:avLst/>
              <a:gdLst>
                <a:gd name="T0" fmla="*/ 25 w 40"/>
                <a:gd name="T1" fmla="*/ 0 h 27"/>
                <a:gd name="T2" fmla="*/ 38 w 40"/>
                <a:gd name="T3" fmla="*/ 20 h 27"/>
                <a:gd name="T4" fmla="*/ 25 w 40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7">
                  <a:moveTo>
                    <a:pt x="25" y="0"/>
                  </a:moveTo>
                  <a:cubicBezTo>
                    <a:pt x="34" y="0"/>
                    <a:pt x="40" y="11"/>
                    <a:pt x="38" y="20"/>
                  </a:cubicBezTo>
                  <a:cubicBezTo>
                    <a:pt x="17" y="27"/>
                    <a:pt x="0" y="12"/>
                    <a:pt x="2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>
                <a:solidFill>
                  <a:schemeClr val="tx2"/>
                </a:solidFill>
              </a:endParaRPr>
            </a:p>
          </p:txBody>
        </p:sp>
        <p:sp>
          <p:nvSpPr>
            <p:cNvPr id="54" name="Freeform 40">
              <a:extLst>
                <a:ext uri="{FF2B5EF4-FFF2-40B4-BE49-F238E27FC236}">
                  <a16:creationId xmlns:a16="http://schemas.microsoft.com/office/drawing/2014/main" id="{93C5D839-4CD5-4165-9091-7D9B92CDC1D2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112337" y="2598157"/>
              <a:ext cx="134697" cy="81603"/>
            </a:xfrm>
            <a:custGeom>
              <a:avLst/>
              <a:gdLst>
                <a:gd name="T0" fmla="*/ 19 w 41"/>
                <a:gd name="T1" fmla="*/ 0 h 27"/>
                <a:gd name="T2" fmla="*/ 7 w 41"/>
                <a:gd name="T3" fmla="*/ 20 h 27"/>
                <a:gd name="T4" fmla="*/ 19 w 41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27">
                  <a:moveTo>
                    <a:pt x="19" y="0"/>
                  </a:moveTo>
                  <a:cubicBezTo>
                    <a:pt x="41" y="9"/>
                    <a:pt x="28" y="27"/>
                    <a:pt x="7" y="20"/>
                  </a:cubicBezTo>
                  <a:cubicBezTo>
                    <a:pt x="0" y="8"/>
                    <a:pt x="7" y="1"/>
                    <a:pt x="1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>
                <a:solidFill>
                  <a:schemeClr val="tx2"/>
                </a:solidFill>
              </a:endParaRPr>
            </a:p>
          </p:txBody>
        </p:sp>
        <p:sp>
          <p:nvSpPr>
            <p:cNvPr id="55" name="Freeform 41">
              <a:extLst>
                <a:ext uri="{FF2B5EF4-FFF2-40B4-BE49-F238E27FC236}">
                  <a16:creationId xmlns:a16="http://schemas.microsoft.com/office/drawing/2014/main" id="{3C7F638A-BB6D-4B24-A7F9-03BF8087459B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105830" y="6278710"/>
              <a:ext cx="144445" cy="78339"/>
            </a:xfrm>
            <a:custGeom>
              <a:avLst/>
              <a:gdLst>
                <a:gd name="T0" fmla="*/ 29 w 44"/>
                <a:gd name="T1" fmla="*/ 0 h 26"/>
                <a:gd name="T2" fmla="*/ 26 w 44"/>
                <a:gd name="T3" fmla="*/ 26 h 26"/>
                <a:gd name="T4" fmla="*/ 29 w 44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26">
                  <a:moveTo>
                    <a:pt x="29" y="0"/>
                  </a:moveTo>
                  <a:cubicBezTo>
                    <a:pt x="44" y="3"/>
                    <a:pt x="40" y="22"/>
                    <a:pt x="26" y="26"/>
                  </a:cubicBezTo>
                  <a:cubicBezTo>
                    <a:pt x="0" y="25"/>
                    <a:pt x="11" y="6"/>
                    <a:pt x="2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>
                <a:solidFill>
                  <a:schemeClr val="tx2"/>
                </a:solidFill>
              </a:endParaRPr>
            </a:p>
          </p:txBody>
        </p:sp>
        <p:sp>
          <p:nvSpPr>
            <p:cNvPr id="56" name="Freeform 42">
              <a:extLst>
                <a:ext uri="{FF2B5EF4-FFF2-40B4-BE49-F238E27FC236}">
                  <a16:creationId xmlns:a16="http://schemas.microsoft.com/office/drawing/2014/main" id="{5B59DB64-329B-45EA-8A67-4213A886B5B2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093998" y="5596726"/>
              <a:ext cx="144445" cy="97107"/>
            </a:xfrm>
            <a:custGeom>
              <a:avLst/>
              <a:gdLst>
                <a:gd name="T0" fmla="*/ 31 w 44"/>
                <a:gd name="T1" fmla="*/ 1 h 32"/>
                <a:gd name="T2" fmla="*/ 43 w 44"/>
                <a:gd name="T3" fmla="*/ 16 h 32"/>
                <a:gd name="T4" fmla="*/ 31 w 44"/>
                <a:gd name="T5" fmla="*/ 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32">
                  <a:moveTo>
                    <a:pt x="31" y="1"/>
                  </a:moveTo>
                  <a:cubicBezTo>
                    <a:pt x="40" y="0"/>
                    <a:pt x="44" y="8"/>
                    <a:pt x="43" y="16"/>
                  </a:cubicBezTo>
                  <a:cubicBezTo>
                    <a:pt x="29" y="32"/>
                    <a:pt x="0" y="7"/>
                    <a:pt x="3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>
                <a:solidFill>
                  <a:schemeClr val="tx2"/>
                </a:solidFill>
              </a:endParaRPr>
            </a:p>
          </p:txBody>
        </p:sp>
        <p:sp>
          <p:nvSpPr>
            <p:cNvPr id="57" name="Freeform 44">
              <a:extLst>
                <a:ext uri="{FF2B5EF4-FFF2-40B4-BE49-F238E27FC236}">
                  <a16:creationId xmlns:a16="http://schemas.microsoft.com/office/drawing/2014/main" id="{D8DAB003-6484-4D1D-85AE-93FA09BC5EF5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097788" y="4080854"/>
              <a:ext cx="131153" cy="84866"/>
            </a:xfrm>
            <a:custGeom>
              <a:avLst/>
              <a:gdLst>
                <a:gd name="T0" fmla="*/ 27 w 40"/>
                <a:gd name="T1" fmla="*/ 1 h 28"/>
                <a:gd name="T2" fmla="*/ 38 w 40"/>
                <a:gd name="T3" fmla="*/ 17 h 28"/>
                <a:gd name="T4" fmla="*/ 27 w 40"/>
                <a:gd name="T5" fmla="*/ 1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8">
                  <a:moveTo>
                    <a:pt x="27" y="1"/>
                  </a:moveTo>
                  <a:cubicBezTo>
                    <a:pt x="35" y="0"/>
                    <a:pt x="40" y="10"/>
                    <a:pt x="38" y="17"/>
                  </a:cubicBezTo>
                  <a:cubicBezTo>
                    <a:pt x="17" y="28"/>
                    <a:pt x="0" y="7"/>
                    <a:pt x="2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>
                <a:solidFill>
                  <a:schemeClr val="tx2"/>
                </a:solidFill>
              </a:endParaRPr>
            </a:p>
          </p:txBody>
        </p:sp>
        <p:sp>
          <p:nvSpPr>
            <p:cNvPr id="58" name="Freeform 45">
              <a:extLst>
                <a:ext uri="{FF2B5EF4-FFF2-40B4-BE49-F238E27FC236}">
                  <a16:creationId xmlns:a16="http://schemas.microsoft.com/office/drawing/2014/main" id="{D49280A1-ACA8-4CD6-9012-AF12660F07E4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075637" y="5836680"/>
              <a:ext cx="144445" cy="102819"/>
            </a:xfrm>
            <a:custGeom>
              <a:avLst/>
              <a:gdLst>
                <a:gd name="T0" fmla="*/ 31 w 44"/>
                <a:gd name="T1" fmla="*/ 0 h 34"/>
                <a:gd name="T2" fmla="*/ 42 w 44"/>
                <a:gd name="T3" fmla="*/ 19 h 34"/>
                <a:gd name="T4" fmla="*/ 31 w 44"/>
                <a:gd name="T5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34">
                  <a:moveTo>
                    <a:pt x="31" y="0"/>
                  </a:moveTo>
                  <a:cubicBezTo>
                    <a:pt x="39" y="0"/>
                    <a:pt x="44" y="12"/>
                    <a:pt x="42" y="19"/>
                  </a:cubicBezTo>
                  <a:cubicBezTo>
                    <a:pt x="25" y="34"/>
                    <a:pt x="0" y="8"/>
                    <a:pt x="3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>
                <a:solidFill>
                  <a:schemeClr val="tx2"/>
                </a:solidFill>
              </a:endParaRPr>
            </a:p>
          </p:txBody>
        </p:sp>
        <p:sp>
          <p:nvSpPr>
            <p:cNvPr id="59" name="Freeform 46">
              <a:extLst>
                <a:ext uri="{FF2B5EF4-FFF2-40B4-BE49-F238E27FC236}">
                  <a16:creationId xmlns:a16="http://schemas.microsoft.com/office/drawing/2014/main" id="{C03EAE8C-6089-40E5-9361-2E266A1EEBA3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124696" y="2830776"/>
              <a:ext cx="121406" cy="81603"/>
            </a:xfrm>
            <a:custGeom>
              <a:avLst/>
              <a:gdLst>
                <a:gd name="T0" fmla="*/ 19 w 37"/>
                <a:gd name="T1" fmla="*/ 1 h 27"/>
                <a:gd name="T2" fmla="*/ 21 w 37"/>
                <a:gd name="T3" fmla="*/ 27 h 27"/>
                <a:gd name="T4" fmla="*/ 19 w 37"/>
                <a:gd name="T5" fmla="*/ 1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27">
                  <a:moveTo>
                    <a:pt x="19" y="1"/>
                  </a:moveTo>
                  <a:cubicBezTo>
                    <a:pt x="31" y="2"/>
                    <a:pt x="37" y="24"/>
                    <a:pt x="21" y="27"/>
                  </a:cubicBezTo>
                  <a:cubicBezTo>
                    <a:pt x="1" y="27"/>
                    <a:pt x="0" y="0"/>
                    <a:pt x="1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>
                <a:solidFill>
                  <a:schemeClr val="tx2"/>
                </a:solidFill>
              </a:endParaRPr>
            </a:p>
          </p:txBody>
        </p:sp>
        <p:sp>
          <p:nvSpPr>
            <p:cNvPr id="60" name="Freeform 47">
              <a:extLst>
                <a:ext uri="{FF2B5EF4-FFF2-40B4-BE49-F238E27FC236}">
                  <a16:creationId xmlns:a16="http://schemas.microsoft.com/office/drawing/2014/main" id="{02E3A077-F087-4E14-A13E-4E9D4369B1F6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082841" y="3849727"/>
              <a:ext cx="147990" cy="78339"/>
            </a:xfrm>
            <a:custGeom>
              <a:avLst/>
              <a:gdLst>
                <a:gd name="T0" fmla="*/ 22 w 45"/>
                <a:gd name="T1" fmla="*/ 0 h 26"/>
                <a:gd name="T2" fmla="*/ 28 w 45"/>
                <a:gd name="T3" fmla="*/ 26 h 26"/>
                <a:gd name="T4" fmla="*/ 22 w 45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5" h="26">
                  <a:moveTo>
                    <a:pt x="22" y="0"/>
                  </a:moveTo>
                  <a:cubicBezTo>
                    <a:pt x="32" y="2"/>
                    <a:pt x="45" y="22"/>
                    <a:pt x="28" y="26"/>
                  </a:cubicBezTo>
                  <a:cubicBezTo>
                    <a:pt x="10" y="24"/>
                    <a:pt x="0" y="9"/>
                    <a:pt x="2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>
                <a:solidFill>
                  <a:schemeClr val="tx2"/>
                </a:solidFill>
              </a:endParaRPr>
            </a:p>
          </p:txBody>
        </p:sp>
        <p:sp>
          <p:nvSpPr>
            <p:cNvPr id="61" name="Freeform 48">
              <a:extLst>
                <a:ext uri="{FF2B5EF4-FFF2-40B4-BE49-F238E27FC236}">
                  <a16:creationId xmlns:a16="http://schemas.microsoft.com/office/drawing/2014/main" id="{7CE4FAAA-45E7-4C86-B59A-F284B79EFD23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078098" y="3616257"/>
              <a:ext cx="133812" cy="79154"/>
            </a:xfrm>
            <a:custGeom>
              <a:avLst/>
              <a:gdLst>
                <a:gd name="T0" fmla="*/ 19 w 41"/>
                <a:gd name="T1" fmla="*/ 0 h 26"/>
                <a:gd name="T2" fmla="*/ 7 w 41"/>
                <a:gd name="T3" fmla="*/ 19 h 26"/>
                <a:gd name="T4" fmla="*/ 19 w 41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26">
                  <a:moveTo>
                    <a:pt x="19" y="0"/>
                  </a:moveTo>
                  <a:cubicBezTo>
                    <a:pt x="41" y="9"/>
                    <a:pt x="28" y="26"/>
                    <a:pt x="7" y="19"/>
                  </a:cubicBezTo>
                  <a:cubicBezTo>
                    <a:pt x="0" y="8"/>
                    <a:pt x="7" y="1"/>
                    <a:pt x="1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>
                <a:solidFill>
                  <a:schemeClr val="tx2"/>
                </a:solidFill>
              </a:endParaRPr>
            </a:p>
          </p:txBody>
        </p:sp>
        <p:sp>
          <p:nvSpPr>
            <p:cNvPr id="62" name="Freeform 49">
              <a:extLst>
                <a:ext uri="{FF2B5EF4-FFF2-40B4-BE49-F238E27FC236}">
                  <a16:creationId xmlns:a16="http://schemas.microsoft.com/office/drawing/2014/main" id="{E2689B62-CCA1-4EE5-B622-FBA516868916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076712" y="6507925"/>
              <a:ext cx="127608" cy="81603"/>
            </a:xfrm>
            <a:custGeom>
              <a:avLst/>
              <a:gdLst>
                <a:gd name="T0" fmla="*/ 21 w 39"/>
                <a:gd name="T1" fmla="*/ 2 h 27"/>
                <a:gd name="T2" fmla="*/ 26 w 39"/>
                <a:gd name="T3" fmla="*/ 24 h 27"/>
                <a:gd name="T4" fmla="*/ 21 w 39"/>
                <a:gd name="T5" fmla="*/ 2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7">
                  <a:moveTo>
                    <a:pt x="21" y="2"/>
                  </a:moveTo>
                  <a:cubicBezTo>
                    <a:pt x="36" y="0"/>
                    <a:pt x="39" y="17"/>
                    <a:pt x="26" y="24"/>
                  </a:cubicBezTo>
                  <a:cubicBezTo>
                    <a:pt x="8" y="27"/>
                    <a:pt x="0" y="9"/>
                    <a:pt x="21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>
                <a:solidFill>
                  <a:schemeClr val="tx2"/>
                </a:solidFill>
              </a:endParaRPr>
            </a:p>
          </p:txBody>
        </p:sp>
        <p:sp>
          <p:nvSpPr>
            <p:cNvPr id="63" name="Freeform 8">
              <a:extLst>
                <a:ext uri="{FF2B5EF4-FFF2-40B4-BE49-F238E27FC236}">
                  <a16:creationId xmlns:a16="http://schemas.microsoft.com/office/drawing/2014/main" id="{113638EE-3BCF-4315-A329-3C6766A3890B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141853" y="34906"/>
              <a:ext cx="131153" cy="88130"/>
            </a:xfrm>
            <a:custGeom>
              <a:avLst/>
              <a:gdLst>
                <a:gd name="T0" fmla="*/ 26 w 40"/>
                <a:gd name="T1" fmla="*/ 0 h 29"/>
                <a:gd name="T2" fmla="*/ 39 w 40"/>
                <a:gd name="T3" fmla="*/ 20 h 29"/>
                <a:gd name="T4" fmla="*/ 26 w 40"/>
                <a:gd name="T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9">
                  <a:moveTo>
                    <a:pt x="26" y="0"/>
                  </a:moveTo>
                  <a:cubicBezTo>
                    <a:pt x="34" y="0"/>
                    <a:pt x="40" y="10"/>
                    <a:pt x="39" y="20"/>
                  </a:cubicBezTo>
                  <a:cubicBezTo>
                    <a:pt x="17" y="29"/>
                    <a:pt x="0" y="10"/>
                    <a:pt x="2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>
                <a:solidFill>
                  <a:schemeClr val="tx2"/>
                </a:solidFill>
              </a:endParaRPr>
            </a:p>
          </p:txBody>
        </p:sp>
        <p:sp>
          <p:nvSpPr>
            <p:cNvPr id="64" name="Freeform 106">
              <a:extLst>
                <a:ext uri="{FF2B5EF4-FFF2-40B4-BE49-F238E27FC236}">
                  <a16:creationId xmlns:a16="http://schemas.microsoft.com/office/drawing/2014/main" id="{4FB36B8F-335B-40F2-83BB-C2B2689DC2E9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301184" y="6639670"/>
              <a:ext cx="134697" cy="97107"/>
            </a:xfrm>
            <a:custGeom>
              <a:avLst/>
              <a:gdLst>
                <a:gd name="T0" fmla="*/ 25 w 41"/>
                <a:gd name="T1" fmla="*/ 0 h 32"/>
                <a:gd name="T2" fmla="*/ 4 w 41"/>
                <a:gd name="T3" fmla="*/ 18 h 32"/>
                <a:gd name="T4" fmla="*/ 25 w 41"/>
                <a:gd name="T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32">
                  <a:moveTo>
                    <a:pt x="25" y="0"/>
                  </a:moveTo>
                  <a:cubicBezTo>
                    <a:pt x="41" y="13"/>
                    <a:pt x="15" y="32"/>
                    <a:pt x="4" y="18"/>
                  </a:cubicBezTo>
                  <a:cubicBezTo>
                    <a:pt x="0" y="5"/>
                    <a:pt x="15" y="0"/>
                    <a:pt x="2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noProof="0">
                <a:solidFill>
                  <a:schemeClr val="tx2"/>
                </a:solidFill>
              </a:endParaRPr>
            </a:p>
          </p:txBody>
        </p:sp>
      </p:grp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A05E913-A9D9-4639-B104-1F07A4AF6A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9848" y="502920"/>
            <a:ext cx="9634011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rtl="0"/>
            <a:r>
              <a:rPr lang="en-US" noProof="0"/>
              <a:t>Click to edit Master title style</a:t>
            </a:r>
            <a:endParaRPr lang="en-GB" noProof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9940CEB-B6D7-46E6-9843-5153421401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069848" y="1874520"/>
            <a:ext cx="9634011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rtl="0"/>
            <a:r>
              <a:rPr lang="en-US" noProof="0"/>
              <a:t>Click to edit Master text styles</a:t>
            </a:r>
          </a:p>
          <a:p>
            <a:pPr lvl="1" rtl="0"/>
            <a:r>
              <a:rPr lang="en-US" noProof="0"/>
              <a:t>Second level</a:t>
            </a:r>
          </a:p>
          <a:p>
            <a:pPr lvl="2" rtl="0"/>
            <a:r>
              <a:rPr lang="en-US" noProof="0"/>
              <a:t>Third level</a:t>
            </a:r>
          </a:p>
          <a:p>
            <a:pPr lvl="3" rtl="0"/>
            <a:r>
              <a:rPr lang="en-US" noProof="0"/>
              <a:t>Fourth level</a:t>
            </a:r>
          </a:p>
          <a:p>
            <a:pPr lvl="4" rtl="0"/>
            <a:r>
              <a:rPr lang="en-US" noProof="0"/>
              <a:t>Fifth level</a:t>
            </a:r>
            <a:endParaRPr lang="en-GB" noProof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A9E2D5D-B616-4048-9CB8-4D316BBDB1F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 rot="5400000">
            <a:off x="-1754871" y="2093199"/>
            <a:ext cx="4157472" cy="41608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2"/>
                </a:solidFill>
              </a:defRPr>
            </a:lvl1pPr>
          </a:lstStyle>
          <a:p>
            <a:pPr rtl="0"/>
            <a:r>
              <a:rPr lang="en-GB" noProof="0"/>
              <a:t>Sample footer text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5BAC8B5-8DFB-4920-8580-54824C831A9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73736" y="6382512"/>
            <a:ext cx="28459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2"/>
                </a:solidFill>
              </a:defRPr>
            </a:lvl1pPr>
          </a:lstStyle>
          <a:p>
            <a:pPr rtl="0"/>
            <a:r>
              <a:rPr lang="en-GB" noProof="0"/>
              <a:t>20XX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3F322F0-8F3D-4AC5-9873-24666D0E0D3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57919" y="6382512"/>
            <a:ext cx="50099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2"/>
                </a:solidFill>
              </a:defRPr>
            </a:lvl1pPr>
          </a:lstStyle>
          <a:p>
            <a:pPr rtl="0"/>
            <a:fld id="{4C8B8A27-DF03-4546-BA93-21C967D57E5C}" type="slidenum">
              <a:rPr lang="en-GB" noProof="0" smtClean="0"/>
              <a:pPr/>
              <a:t>‹#›</a:t>
            </a:fld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13451073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5" r:id="rId2"/>
    <p:sldLayoutId id="2147483662" r:id="rId3"/>
    <p:sldLayoutId id="2147483664" r:id="rId4"/>
    <p:sldLayoutId id="2147483650" r:id="rId5"/>
    <p:sldLayoutId id="2147483663" r:id="rId6"/>
    <p:sldLayoutId id="2147483654" r:id="rId7"/>
    <p:sldLayoutId id="2147483671" r:id="rId8"/>
    <p:sldLayoutId id="2147483653" r:id="rId9"/>
    <p:sldLayoutId id="2147483668" r:id="rId10"/>
    <p:sldLayoutId id="2147483666" r:id="rId11"/>
    <p:sldLayoutId id="2147483669" r:id="rId12"/>
  </p:sldLayoutIdLst>
  <p:hf hdr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50000"/>
        </a:lnSpc>
        <a:spcBef>
          <a:spcPts val="1000"/>
        </a:spcBef>
        <a:buClr>
          <a:schemeClr val="bg2">
            <a:lumMod val="75000"/>
          </a:schemeClr>
        </a:buClr>
        <a:buFont typeface="Arial" panose="020B0604020202020204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1pPr>
      <a:lvl2pPr marL="228600" indent="0" algn="l" defTabSz="914400" rtl="0" eaLnBrk="1" latinLnBrk="0" hangingPunct="1">
        <a:lnSpc>
          <a:spcPct val="150000"/>
        </a:lnSpc>
        <a:spcBef>
          <a:spcPts val="500"/>
        </a:spcBef>
        <a:buClr>
          <a:schemeClr val="bg2">
            <a:lumMod val="75000"/>
          </a:schemeClr>
        </a:buClr>
        <a:buFontTx/>
        <a:buNone/>
        <a:defRPr sz="1800" kern="1200">
          <a:solidFill>
            <a:schemeClr val="tx2"/>
          </a:solidFill>
          <a:latin typeface="+mn-lt"/>
          <a:ea typeface="+mn-ea"/>
          <a:cs typeface="+mn-cs"/>
        </a:defRPr>
      </a:lvl2pPr>
      <a:lvl3pPr marL="548640" indent="-285750" algn="l" defTabSz="914400" rtl="0" eaLnBrk="1" latinLnBrk="0" hangingPunct="1">
        <a:lnSpc>
          <a:spcPct val="150000"/>
        </a:lnSpc>
        <a:spcBef>
          <a:spcPts val="500"/>
        </a:spcBef>
        <a:buClr>
          <a:schemeClr val="bg2">
            <a:lumMod val="75000"/>
          </a:schemeClr>
        </a:buClr>
        <a:buFont typeface="Arial" panose="020B0604020202020204" pitchFamily="34" charset="0"/>
        <a:buChar char="•"/>
        <a:defRPr sz="1600" b="1" kern="1200">
          <a:solidFill>
            <a:schemeClr val="tx2"/>
          </a:solidFill>
          <a:latin typeface="+mn-lt"/>
          <a:ea typeface="+mn-ea"/>
          <a:cs typeface="+mn-cs"/>
        </a:defRPr>
      </a:lvl3pPr>
      <a:lvl4pPr marL="548640" indent="0" algn="l" defTabSz="914400" rtl="0" eaLnBrk="1" latinLnBrk="0" hangingPunct="1">
        <a:lnSpc>
          <a:spcPct val="150000"/>
        </a:lnSpc>
        <a:spcBef>
          <a:spcPts val="500"/>
        </a:spcBef>
        <a:buClr>
          <a:schemeClr val="bg2">
            <a:lumMod val="75000"/>
          </a:schemeClr>
        </a:buClr>
        <a:buFontTx/>
        <a:buNone/>
        <a:defRPr sz="1400" kern="1200">
          <a:solidFill>
            <a:schemeClr val="tx2"/>
          </a:solidFill>
          <a:latin typeface="+mn-lt"/>
          <a:ea typeface="+mn-ea"/>
          <a:cs typeface="+mn-cs"/>
        </a:defRPr>
      </a:lvl4pPr>
      <a:lvl5pPr marL="834390" indent="-285750" algn="l" defTabSz="914400" rtl="0" eaLnBrk="1" latinLnBrk="0" hangingPunct="1">
        <a:lnSpc>
          <a:spcPct val="150000"/>
        </a:lnSpc>
        <a:spcBef>
          <a:spcPts val="500"/>
        </a:spcBef>
        <a:buClr>
          <a:schemeClr val="bg2">
            <a:lumMod val="75000"/>
          </a:schemeClr>
        </a:buClr>
        <a:buFont typeface="Arial" panose="020B0604020202020204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0.JP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2.jp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4.jp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3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5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8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5A25A76F-8510-42C8-9448-9AA67E1E554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785812" y="2522070"/>
            <a:ext cx="4606621" cy="1533098"/>
          </a:xfrm>
        </p:spPr>
        <p:txBody>
          <a:bodyPr rtlCol="0"/>
          <a:lstStyle/>
          <a:p>
            <a:pPr rtl="0"/>
            <a:r>
              <a:rPr lang="en-GB" dirty="0"/>
              <a:t>Removing the </a:t>
            </a:r>
            <a:br>
              <a:rPr lang="en-GB" dirty="0"/>
            </a:br>
            <a:r>
              <a:rPr lang="en-GB" dirty="0"/>
              <a:t>HMPID</a:t>
            </a:r>
          </a:p>
        </p:txBody>
      </p:sp>
      <p:sp>
        <p:nvSpPr>
          <p:cNvPr id="4" name="Subtitle 3">
            <a:extLst>
              <a:ext uri="{FF2B5EF4-FFF2-40B4-BE49-F238E27FC236}">
                <a16:creationId xmlns:a16="http://schemas.microsoft.com/office/drawing/2014/main" id="{698C8D7F-7438-4D26-913F-386C46308A4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848670" y="4155083"/>
            <a:ext cx="4490112" cy="553395"/>
          </a:xfrm>
        </p:spPr>
        <p:txBody>
          <a:bodyPr rtlCol="0">
            <a:normAutofit/>
          </a:bodyPr>
          <a:lstStyle/>
          <a:p>
            <a:pPr rtl="0"/>
            <a:r>
              <a:rPr lang="en-US" sz="1400" dirty="0" err="1"/>
              <a:t>GdC</a:t>
            </a:r>
            <a:r>
              <a:rPr lang="en-US" sz="1400" dirty="0"/>
              <a:t> (INFN Bari and CERN CH)</a:t>
            </a:r>
            <a:endParaRPr lang="en-GB" sz="1400" dirty="0"/>
          </a:p>
        </p:txBody>
      </p:sp>
      <p:pic>
        <p:nvPicPr>
          <p:cNvPr id="100" name="Picture Placeholder 99" descr="Photo of a beach with a paddleboarder in the background&#10;">
            <a:extLst>
              <a:ext uri="{FF2B5EF4-FFF2-40B4-BE49-F238E27FC236}">
                <a16:creationId xmlns:a16="http://schemas.microsoft.com/office/drawing/2014/main" id="{BEFE2176-37D6-418A-AD49-4B0D396F24CC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3"/>
          <a:srcRect t="7802" b="7802"/>
          <a:stretch/>
        </p:blipFill>
        <p:spPr>
          <a:xfrm>
            <a:off x="1539" y="8"/>
            <a:ext cx="12188938" cy="6857992"/>
          </a:xfrm>
        </p:spPr>
      </p:pic>
    </p:spTree>
    <p:extLst>
      <p:ext uri="{BB962C8B-B14F-4D97-AF65-F5344CB8AC3E}">
        <p14:creationId xmlns:p14="http://schemas.microsoft.com/office/powerpoint/2010/main" val="273562734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4574323-F533-0719-31A9-F79652DE2BD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>
            <a:extLst>
              <a:ext uri="{FF2B5EF4-FFF2-40B4-BE49-F238E27FC236}">
                <a16:creationId xmlns:a16="http://schemas.microsoft.com/office/drawing/2014/main" id="{9F694605-AF89-491D-B781-5F8024B514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81783" y="5786366"/>
            <a:ext cx="8724761" cy="886968"/>
          </a:xfrm>
        </p:spPr>
        <p:txBody>
          <a:bodyPr>
            <a:normAutofit fontScale="90000"/>
          </a:bodyPr>
          <a:lstStyle/>
          <a:p>
            <a:r>
              <a:rPr lang="en-GB" dirty="0"/>
              <a:t>Review of HMP installation: Sept 2006</a:t>
            </a:r>
          </a:p>
        </p:txBody>
      </p:sp>
      <p:pic>
        <p:nvPicPr>
          <p:cNvPr id="5" name="Picture 4" descr="A large metal structure in a factory&#10;&#10;Description automatically generated">
            <a:extLst>
              <a:ext uri="{FF2B5EF4-FFF2-40B4-BE49-F238E27FC236}">
                <a16:creationId xmlns:a16="http://schemas.microsoft.com/office/drawing/2014/main" id="{9B0A53C2-4491-15D1-5649-C923C5E423E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15903" y="0"/>
            <a:ext cx="4378876" cy="5838501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87A3F01B-C02A-E76D-389A-016C887230F7}"/>
              </a:ext>
            </a:extLst>
          </p:cNvPr>
          <p:cNvSpPr txBox="1"/>
          <p:nvPr/>
        </p:nvSpPr>
        <p:spPr>
          <a:xfrm>
            <a:off x="6654671" y="184666"/>
            <a:ext cx="5342745" cy="646331"/>
          </a:xfrm>
          <a:prstGeom prst="rect">
            <a:avLst/>
          </a:prstGeom>
          <a:solidFill>
            <a:schemeClr val="bg2"/>
          </a:solidFill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00FF"/>
                </a:solidFill>
              </a:rPr>
              <a:t>HMP pulled(/pushed?) in by the insertion trolley’s</a:t>
            </a:r>
          </a:p>
          <a:p>
            <a:r>
              <a:rPr lang="en-US" dirty="0">
                <a:solidFill>
                  <a:srgbClr val="0000FF"/>
                </a:solidFill>
              </a:rPr>
              <a:t>(not visible </a:t>
            </a:r>
            <a:r>
              <a:rPr lang="en-US" dirty="0">
                <a:solidFill>
                  <a:srgbClr val="0000FF"/>
                </a:solidFill>
                <a:sym typeface="Wingdings" panose="05000000000000000000" pitchFamily="2" charset="2"/>
              </a:rPr>
              <a:t></a:t>
            </a:r>
            <a:r>
              <a:rPr lang="en-US" dirty="0">
                <a:solidFill>
                  <a:srgbClr val="0000FF"/>
                </a:solidFill>
              </a:rPr>
              <a:t>) . </a:t>
            </a:r>
            <a:r>
              <a:rPr lang="en-US" b="1" dirty="0">
                <a:solidFill>
                  <a:srgbClr val="FF0000"/>
                </a:solidFill>
              </a:rPr>
              <a:t>To be investigated!!</a:t>
            </a:r>
            <a:endParaRPr lang="en-GB" b="1" dirty="0">
              <a:solidFill>
                <a:srgbClr val="FF0000"/>
              </a:solidFill>
            </a:endParaRPr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859DB372-1AB7-7B31-FE28-A89D16B8C77B}"/>
              </a:ext>
            </a:extLst>
          </p:cNvPr>
          <p:cNvGrpSpPr/>
          <p:nvPr/>
        </p:nvGrpSpPr>
        <p:grpSpPr>
          <a:xfrm>
            <a:off x="883296" y="-18134"/>
            <a:ext cx="4345885" cy="5794513"/>
            <a:chOff x="883296" y="-18134"/>
            <a:chExt cx="4345885" cy="5794513"/>
          </a:xfrm>
        </p:grpSpPr>
        <p:pic>
          <p:nvPicPr>
            <p:cNvPr id="3" name="Picture 2" descr="A metal frame with metal rods&#10;&#10;Description automatically generated with medium confidence">
              <a:extLst>
                <a:ext uri="{FF2B5EF4-FFF2-40B4-BE49-F238E27FC236}">
                  <a16:creationId xmlns:a16="http://schemas.microsoft.com/office/drawing/2014/main" id="{8D387938-96F9-A21F-2A0D-E4F457B1D5F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883296" y="-18134"/>
              <a:ext cx="4345885" cy="5794513"/>
            </a:xfrm>
            <a:prstGeom prst="rect">
              <a:avLst/>
            </a:prstGeom>
          </p:spPr>
        </p:pic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71B1EFDE-1893-4970-21BB-15311097B954}"/>
                </a:ext>
              </a:extLst>
            </p:cNvPr>
            <p:cNvSpPr txBox="1"/>
            <p:nvPr/>
          </p:nvSpPr>
          <p:spPr>
            <a:xfrm>
              <a:off x="1020707" y="4792486"/>
              <a:ext cx="2020618" cy="338554"/>
            </a:xfrm>
            <a:prstGeom prst="rect">
              <a:avLst/>
            </a:prstGeom>
            <a:solidFill>
              <a:schemeClr val="bg2"/>
            </a:solidFill>
          </p:spPr>
          <p:txBody>
            <a:bodyPr wrap="none" rtlCol="0">
              <a:spAutoFit/>
            </a:bodyPr>
            <a:lstStyle/>
            <a:p>
              <a:r>
                <a:rPr lang="en-US" sz="1600" dirty="0">
                  <a:solidFill>
                    <a:srgbClr val="0000FF"/>
                  </a:solidFill>
                </a:rPr>
                <a:t>bottom transfer rail </a:t>
              </a:r>
              <a:endParaRPr lang="en-GB" sz="1600" dirty="0">
                <a:solidFill>
                  <a:srgbClr val="0000FF"/>
                </a:solidFill>
              </a:endParaRPr>
            </a:p>
          </p:txBody>
        </p:sp>
        <p:cxnSp>
          <p:nvCxnSpPr>
            <p:cNvPr id="23" name="Straight Arrow Connector 22">
              <a:extLst>
                <a:ext uri="{FF2B5EF4-FFF2-40B4-BE49-F238E27FC236}">
                  <a16:creationId xmlns:a16="http://schemas.microsoft.com/office/drawing/2014/main" id="{DD504AB5-77D9-6A55-D3D6-84F2C5E8801E}"/>
                </a:ext>
              </a:extLst>
            </p:cNvPr>
            <p:cNvCxnSpPr>
              <a:cxnSpLocks/>
              <a:stCxn id="7" idx="0"/>
            </p:cNvCxnSpPr>
            <p:nvPr/>
          </p:nvCxnSpPr>
          <p:spPr>
            <a:xfrm flipV="1">
              <a:off x="2031016" y="3204446"/>
              <a:ext cx="1141062" cy="1588040"/>
            </a:xfrm>
            <a:prstGeom prst="straightConnector1">
              <a:avLst/>
            </a:prstGeom>
            <a:ln w="38100">
              <a:solidFill>
                <a:srgbClr val="FFFF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5" name="TextBox 14">
            <a:extLst>
              <a:ext uri="{FF2B5EF4-FFF2-40B4-BE49-F238E27FC236}">
                <a16:creationId xmlns:a16="http://schemas.microsoft.com/office/drawing/2014/main" id="{B15CF060-0371-64D3-D44D-F1779D523E42}"/>
              </a:ext>
            </a:extLst>
          </p:cNvPr>
          <p:cNvSpPr txBox="1"/>
          <p:nvPr/>
        </p:nvSpPr>
        <p:spPr>
          <a:xfrm>
            <a:off x="3783506" y="4534877"/>
            <a:ext cx="2422355" cy="830997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0000FF"/>
                </a:solidFill>
              </a:rPr>
              <a:t>HMP rail on the ALICE space frame in the magnet </a:t>
            </a:r>
            <a:endParaRPr lang="en-GB" sz="1600" dirty="0">
              <a:solidFill>
                <a:srgbClr val="0000FF"/>
              </a:solidFill>
            </a:endParaRP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24992AB1-2D5D-E89A-6231-74627A1A10F8}"/>
              </a:ext>
            </a:extLst>
          </p:cNvPr>
          <p:cNvCxnSpPr>
            <a:cxnSpLocks/>
          </p:cNvCxnSpPr>
          <p:nvPr/>
        </p:nvCxnSpPr>
        <p:spPr>
          <a:xfrm flipV="1">
            <a:off x="9257288" y="4806669"/>
            <a:ext cx="0" cy="784927"/>
          </a:xfrm>
          <a:prstGeom prst="straightConnector1">
            <a:avLst/>
          </a:prstGeom>
          <a:ln w="38100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119CC125-2E32-4178-F0DD-A46F545C1113}"/>
              </a:ext>
            </a:extLst>
          </p:cNvPr>
          <p:cNvCxnSpPr>
            <a:cxnSpLocks/>
            <a:stCxn id="22" idx="0"/>
          </p:cNvCxnSpPr>
          <p:nvPr/>
        </p:nvCxnSpPr>
        <p:spPr>
          <a:xfrm flipH="1" flipV="1">
            <a:off x="7735986" y="5243639"/>
            <a:ext cx="1521302" cy="366208"/>
          </a:xfrm>
          <a:prstGeom prst="straightConnector1">
            <a:avLst/>
          </a:prstGeom>
          <a:ln w="38100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707D2E97-E9C5-1C54-D0B4-070370C2A860}"/>
              </a:ext>
            </a:extLst>
          </p:cNvPr>
          <p:cNvSpPr txBox="1"/>
          <p:nvPr/>
        </p:nvSpPr>
        <p:spPr>
          <a:xfrm>
            <a:off x="7430249" y="5609847"/>
            <a:ext cx="3654077" cy="369332"/>
          </a:xfrm>
          <a:prstGeom prst="rect">
            <a:avLst/>
          </a:prstGeom>
          <a:solidFill>
            <a:schemeClr val="bg2"/>
          </a:solidFill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00FF"/>
                </a:solidFill>
              </a:rPr>
              <a:t>Fixing belts of the cradle support</a:t>
            </a:r>
            <a:endParaRPr lang="en-GB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386118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82DE819-15E0-A9DE-7F45-78B3F913B0B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>
            <a:extLst>
              <a:ext uri="{FF2B5EF4-FFF2-40B4-BE49-F238E27FC236}">
                <a16:creationId xmlns:a16="http://schemas.microsoft.com/office/drawing/2014/main" id="{93AB9E01-E1D6-293E-AF9A-6F661C5FCB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81783" y="5786366"/>
            <a:ext cx="8724761" cy="886968"/>
          </a:xfrm>
        </p:spPr>
        <p:txBody>
          <a:bodyPr>
            <a:normAutofit fontScale="90000"/>
          </a:bodyPr>
          <a:lstStyle/>
          <a:p>
            <a:r>
              <a:rPr lang="en-GB" dirty="0"/>
              <a:t>Review of HMP installation: Sept 2006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2DAAD41-07A1-6B59-3E28-FA60EC407A30}"/>
              </a:ext>
            </a:extLst>
          </p:cNvPr>
          <p:cNvSpPr txBox="1"/>
          <p:nvPr/>
        </p:nvSpPr>
        <p:spPr>
          <a:xfrm>
            <a:off x="2081783" y="1659715"/>
            <a:ext cx="724059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/>
              <a:t>No photos in the archive for the mounting on the cradle of C</a:t>
            </a:r>
            <a:r>
              <a:rPr lang="en-US" sz="3200" baseline="-25000" dirty="0"/>
              <a:t>6</a:t>
            </a:r>
            <a:r>
              <a:rPr lang="en-US" sz="3200" dirty="0"/>
              <a:t>F</a:t>
            </a:r>
            <a:r>
              <a:rPr lang="en-US" sz="3200" baseline="-25000" dirty="0"/>
              <a:t>14</a:t>
            </a:r>
            <a:r>
              <a:rPr lang="en-US" sz="3200" dirty="0"/>
              <a:t> intermediate tank 1.</a:t>
            </a:r>
            <a:endParaRPr lang="en-GB" sz="3200" dirty="0"/>
          </a:p>
        </p:txBody>
      </p:sp>
    </p:spTree>
    <p:extLst>
      <p:ext uri="{BB962C8B-B14F-4D97-AF65-F5344CB8AC3E}">
        <p14:creationId xmlns:p14="http://schemas.microsoft.com/office/powerpoint/2010/main" val="17613484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2B7B06E-ABF7-4B8C-B213-18D2D024391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>
            <a:extLst>
              <a:ext uri="{FF2B5EF4-FFF2-40B4-BE49-F238E27FC236}">
                <a16:creationId xmlns:a16="http://schemas.microsoft.com/office/drawing/2014/main" id="{F34F4040-1088-3DB2-0454-0A820B2872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81783" y="5786366"/>
            <a:ext cx="8724761" cy="886968"/>
          </a:xfrm>
        </p:spPr>
        <p:txBody>
          <a:bodyPr>
            <a:normAutofit/>
          </a:bodyPr>
          <a:lstStyle/>
          <a:p>
            <a:r>
              <a:rPr lang="en-GB" dirty="0"/>
              <a:t>Absorber installation :  June 2021</a:t>
            </a:r>
          </a:p>
        </p:txBody>
      </p:sp>
      <p:pic>
        <p:nvPicPr>
          <p:cNvPr id="9" name="Picture 8" descr="A metal pipes in a room&#10;&#10;Description automatically generated with medium confidence">
            <a:extLst>
              <a:ext uri="{FF2B5EF4-FFF2-40B4-BE49-F238E27FC236}">
                <a16:creationId xmlns:a16="http://schemas.microsoft.com/office/drawing/2014/main" id="{27B6D657-DD50-EBD2-6E97-DEE16F1786D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7219742" y="1603645"/>
            <a:ext cx="5780949" cy="2601427"/>
          </a:xfrm>
          <a:prstGeom prst="rect">
            <a:avLst/>
          </a:prstGeom>
        </p:spPr>
      </p:pic>
      <p:pic>
        <p:nvPicPr>
          <p:cNvPr id="21" name="Picture 20" descr="A large machine in a factory&#10;&#10;Description automatically generated">
            <a:extLst>
              <a:ext uri="{FF2B5EF4-FFF2-40B4-BE49-F238E27FC236}">
                <a16:creationId xmlns:a16="http://schemas.microsoft.com/office/drawing/2014/main" id="{ABCD89D5-C8E3-F2BF-CAC0-7B7A6A729C8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0800000">
            <a:off x="338666" y="1092492"/>
            <a:ext cx="8033926" cy="3615267"/>
          </a:xfrm>
          <a:prstGeom prst="rect">
            <a:avLst/>
          </a:prstGeom>
        </p:spPr>
      </p:pic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475844E6-549B-2EEE-5082-943D9A7D6439}"/>
              </a:ext>
            </a:extLst>
          </p:cNvPr>
          <p:cNvCxnSpPr/>
          <p:nvPr/>
        </p:nvCxnSpPr>
        <p:spPr>
          <a:xfrm flipH="1" flipV="1">
            <a:off x="9626886" y="2794570"/>
            <a:ext cx="586072" cy="452063"/>
          </a:xfrm>
          <a:prstGeom prst="straightConnector1">
            <a:avLst/>
          </a:prstGeom>
          <a:ln w="38100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0344310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D78514B-5D25-32CF-724C-B9DC0FF61B2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EE6513C2-23B1-8BC5-2C0D-AFD52ED9DCB3}"/>
              </a:ext>
            </a:extLst>
          </p:cNvPr>
          <p:cNvGrpSpPr/>
          <p:nvPr/>
        </p:nvGrpSpPr>
        <p:grpSpPr>
          <a:xfrm>
            <a:off x="259853" y="184666"/>
            <a:ext cx="11932147" cy="5369469"/>
            <a:chOff x="259853" y="184666"/>
            <a:chExt cx="11932147" cy="5369469"/>
          </a:xfrm>
        </p:grpSpPr>
        <p:pic>
          <p:nvPicPr>
            <p:cNvPr id="12" name="Picture 11" descr="A group of people working on a ladder&#10;&#10;Description automatically generated">
              <a:extLst>
                <a:ext uri="{FF2B5EF4-FFF2-40B4-BE49-F238E27FC236}">
                  <a16:creationId xmlns:a16="http://schemas.microsoft.com/office/drawing/2014/main" id="{DF9CBE14-6B10-B38D-2D26-5F4CE23A002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 rot="10800000">
              <a:off x="259853" y="184666"/>
              <a:ext cx="11932147" cy="5369467"/>
            </a:xfrm>
            <a:prstGeom prst="rect">
              <a:avLst/>
            </a:prstGeom>
          </p:spPr>
        </p:pic>
        <p:cxnSp>
          <p:nvCxnSpPr>
            <p:cNvPr id="2" name="Straight Arrow Connector 1">
              <a:extLst>
                <a:ext uri="{FF2B5EF4-FFF2-40B4-BE49-F238E27FC236}">
                  <a16:creationId xmlns:a16="http://schemas.microsoft.com/office/drawing/2014/main" id="{983EAD6B-51FC-A0AC-5227-B05863EE5797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6750123" y="4985957"/>
              <a:ext cx="1150705" cy="568178"/>
            </a:xfrm>
            <a:prstGeom prst="straightConnector1">
              <a:avLst/>
            </a:prstGeom>
            <a:ln w="38100">
              <a:solidFill>
                <a:srgbClr val="FFFF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" name="Title 10">
            <a:extLst>
              <a:ext uri="{FF2B5EF4-FFF2-40B4-BE49-F238E27FC236}">
                <a16:creationId xmlns:a16="http://schemas.microsoft.com/office/drawing/2014/main" id="{ABDBAA04-CFBD-7646-510D-F1F550904B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81783" y="5786366"/>
            <a:ext cx="8724761" cy="886968"/>
          </a:xfrm>
        </p:spPr>
        <p:txBody>
          <a:bodyPr>
            <a:normAutofit fontScale="90000"/>
          </a:bodyPr>
          <a:lstStyle/>
          <a:p>
            <a:r>
              <a:rPr lang="en-GB" dirty="0"/>
              <a:t>Absorber installation on module </a:t>
            </a:r>
            <a:br>
              <a:rPr lang="en-GB" dirty="0"/>
            </a:br>
            <a:r>
              <a:rPr lang="en-GB" dirty="0"/>
              <a:t>4 and 2</a:t>
            </a:r>
          </a:p>
        </p:txBody>
      </p:sp>
      <p:pic>
        <p:nvPicPr>
          <p:cNvPr id="14" name="Picture 13" descr="A close-up of a metal stove&#10;&#10;Description automatically generated">
            <a:extLst>
              <a:ext uri="{FF2B5EF4-FFF2-40B4-BE49-F238E27FC236}">
                <a16:creationId xmlns:a16="http://schemas.microsoft.com/office/drawing/2014/main" id="{BB3E6828-1B69-EF63-333D-654B7E335FF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>
            <a:off x="8207534" y="1476604"/>
            <a:ext cx="5369470" cy="2416262"/>
          </a:xfrm>
          <a:prstGeom prst="rect">
            <a:avLst/>
          </a:prstGeom>
          <a:ln w="76200">
            <a:solidFill>
              <a:srgbClr val="FFFF00"/>
            </a:solidFill>
          </a:ln>
        </p:spPr>
      </p:pic>
    </p:spTree>
    <p:extLst>
      <p:ext uri="{BB962C8B-B14F-4D97-AF65-F5344CB8AC3E}">
        <p14:creationId xmlns:p14="http://schemas.microsoft.com/office/powerpoint/2010/main" val="61767562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77530A-2FF5-5196-E259-522205D2D6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Temporary Summary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2343FA8-A99B-BA3F-F00C-51195C2736A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ED4477B4-7E1C-C5A2-B7F3-9153DADFA503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  <p:txBody>
          <a:bodyPr/>
          <a:lstStyle/>
          <a:p>
            <a:r>
              <a:rPr lang="en-US" sz="2400" dirty="0">
                <a:solidFill>
                  <a:schemeClr val="tx1"/>
                </a:solidFill>
              </a:rPr>
              <a:t>Aluminum absorbers:</a:t>
            </a:r>
            <a:r>
              <a:rPr lang="en-US" sz="2400" dirty="0">
                <a:solidFill>
                  <a:srgbClr val="FFFF00"/>
                </a:solidFill>
              </a:rPr>
              <a:t>	</a:t>
            </a:r>
          </a:p>
          <a:p>
            <a:pPr marL="514350" lvl="1" indent="-28575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rgbClr val="FFFF00"/>
                </a:solidFill>
              </a:rPr>
              <a:t>	</a:t>
            </a:r>
            <a:r>
              <a:rPr lang="en-US" b="1" dirty="0">
                <a:solidFill>
                  <a:schemeClr val="tx1"/>
                </a:solidFill>
              </a:rPr>
              <a:t>1) </a:t>
            </a:r>
            <a:r>
              <a:rPr lang="en-US" b="1" dirty="0">
                <a:solidFill>
                  <a:srgbClr val="FFFF00"/>
                </a:solidFill>
              </a:rPr>
              <a:t>must be removed </a:t>
            </a:r>
            <a:r>
              <a:rPr lang="en-US" dirty="0"/>
              <a:t>to allow the installation of the HMPID cradle on </a:t>
            </a:r>
            <a:r>
              <a:rPr lang="en-US" dirty="0">
                <a:solidFill>
                  <a:srgbClr val="0000FF"/>
                </a:solidFill>
              </a:rPr>
              <a:t>the support structure??</a:t>
            </a:r>
          </a:p>
          <a:p>
            <a:pPr marL="514350" lvl="1" indent="-28575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chemeClr val="tx1"/>
                </a:solidFill>
              </a:rPr>
              <a:t>	2) </a:t>
            </a:r>
            <a:r>
              <a:rPr lang="en-US" b="1" dirty="0">
                <a:solidFill>
                  <a:srgbClr val="FFFF00"/>
                </a:solidFill>
              </a:rPr>
              <a:t>stay mounted </a:t>
            </a:r>
            <a:r>
              <a:rPr lang="en-US" dirty="0">
                <a:solidFill>
                  <a:schemeClr val="tx1"/>
                </a:solidFill>
              </a:rPr>
              <a:t>since the HMPID installation on the </a:t>
            </a:r>
            <a:r>
              <a:rPr lang="en-US" dirty="0">
                <a:solidFill>
                  <a:srgbClr val="0000FF"/>
                </a:solidFill>
              </a:rPr>
              <a:t>support structure is still possible ??		</a:t>
            </a:r>
          </a:p>
          <a:p>
            <a:r>
              <a:rPr lang="en-US" sz="2200" dirty="0">
                <a:solidFill>
                  <a:srgbClr val="0000FF"/>
                </a:solidFill>
              </a:rPr>
              <a:t>Bleu support structure </a:t>
            </a:r>
            <a:r>
              <a:rPr lang="en-US" sz="2200" dirty="0">
                <a:solidFill>
                  <a:schemeClr val="tx1"/>
                </a:solidFill>
              </a:rPr>
              <a:t>of the cradle: to be find and restored. If not available, new project for its production? </a:t>
            </a:r>
            <a:r>
              <a:rPr lang="en-US" sz="2200" dirty="0">
                <a:solidFill>
                  <a:schemeClr val="tx1"/>
                </a:solidFill>
                <a:sym typeface="Wingdings" panose="05000000000000000000" pitchFamily="2" charset="2"/>
              </a:rPr>
              <a:t></a:t>
            </a:r>
            <a:r>
              <a:rPr lang="en-US" sz="2200" dirty="0">
                <a:solidFill>
                  <a:schemeClr val="tx1"/>
                </a:solidFill>
              </a:rPr>
              <a:t> </a:t>
            </a:r>
          </a:p>
          <a:p>
            <a:r>
              <a:rPr lang="en-US" sz="2200" dirty="0"/>
              <a:t>CR4 and CR5 devices removal: planning?</a:t>
            </a:r>
          </a:p>
          <a:p>
            <a:r>
              <a:rPr lang="en-US" sz="2200" b="1" dirty="0">
                <a:solidFill>
                  <a:schemeClr val="tx1"/>
                </a:solidFill>
              </a:rPr>
              <a:t>Conclusion : </a:t>
            </a:r>
            <a:r>
              <a:rPr lang="en-US" sz="2200" dirty="0">
                <a:solidFill>
                  <a:schemeClr val="tx1"/>
                </a:solidFill>
              </a:rPr>
              <a:t>so far, no actions spot in UX25 to be carried out during the YETS 2024-2025</a:t>
            </a:r>
          </a:p>
          <a:p>
            <a:endParaRPr lang="en-GB" sz="3200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698491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5E97D455-A7C6-A796-1207-B4C5D89E26D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8393" y="65680"/>
            <a:ext cx="4096532" cy="5438827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35E5800C-D9E7-AFA7-3BEB-D27E4E8A8E4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37669" y="-32853"/>
            <a:ext cx="4096531" cy="550451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5DC1F3A-74C0-4BD9-232E-587396B0FA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81784" y="5604095"/>
            <a:ext cx="8028432" cy="886968"/>
          </a:xfrm>
        </p:spPr>
        <p:txBody>
          <a:bodyPr>
            <a:normAutofit fontScale="90000"/>
          </a:bodyPr>
          <a:lstStyle/>
          <a:p>
            <a:r>
              <a:rPr lang="en-US" dirty="0"/>
              <a:t>Preparation of the new document </a:t>
            </a:r>
            <a:br>
              <a:rPr lang="en-US" dirty="0"/>
            </a:br>
            <a:r>
              <a:rPr lang="en-US" dirty="0"/>
              <a:t>for the HMP removal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720903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1D6B15-8FD9-4DBA-937D-A035F2A313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24728" y="1078992"/>
            <a:ext cx="5797296" cy="1225296"/>
          </a:xfrm>
        </p:spPr>
        <p:txBody>
          <a:bodyPr rtlCol="0"/>
          <a:lstStyle/>
          <a:p>
            <a:pPr rtl="0"/>
            <a:r>
              <a:rPr lang="en-GB"/>
              <a:t>Agenda</a:t>
            </a:r>
          </a:p>
        </p:txBody>
      </p:sp>
      <p:pic>
        <p:nvPicPr>
          <p:cNvPr id="9" name="Picture Placeholder 8" descr="Photo of a diver swimming next to a turtle">
            <a:extLst>
              <a:ext uri="{FF2B5EF4-FFF2-40B4-BE49-F238E27FC236}">
                <a16:creationId xmlns:a16="http://schemas.microsoft.com/office/drawing/2014/main" id="{8D74DD2C-F3C3-47CA-BA67-6081ADAFF403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69848" y="896112"/>
            <a:ext cx="2176272" cy="2514600"/>
          </a:xfrm>
        </p:spPr>
      </p:pic>
      <p:pic>
        <p:nvPicPr>
          <p:cNvPr id="11" name="Picture Placeholder 10" descr="Photo of  person holding a surfboard on a beach&#10;">
            <a:extLst>
              <a:ext uri="{FF2B5EF4-FFF2-40B4-BE49-F238E27FC236}">
                <a16:creationId xmlns:a16="http://schemas.microsoft.com/office/drawing/2014/main" id="{C906B932-B0C9-4994-83C3-745815426304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236976" y="896112"/>
            <a:ext cx="2176272" cy="2514600"/>
          </a:xfrm>
        </p:spPr>
      </p:pic>
      <p:pic>
        <p:nvPicPr>
          <p:cNvPr id="14" name="Picture Placeholder 13" descr="Photo of a wave">
            <a:extLst>
              <a:ext uri="{FF2B5EF4-FFF2-40B4-BE49-F238E27FC236}">
                <a16:creationId xmlns:a16="http://schemas.microsoft.com/office/drawing/2014/main" id="{77ACA1AC-D365-42BD-8398-A0F69FC32521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 rotWithShape="1">
          <a:blip r:embed="rId5"/>
          <a:srcRect l="21149" r="21149"/>
          <a:stretch/>
        </p:blipFill>
        <p:spPr>
          <a:xfrm>
            <a:off x="1069848" y="3410712"/>
            <a:ext cx="2176272" cy="2514600"/>
          </a:xfrm>
        </p:spPr>
      </p:pic>
      <p:pic>
        <p:nvPicPr>
          <p:cNvPr id="13" name="Picture Placeholder 12" descr="Photo of a surfer catching a wave">
            <a:extLst>
              <a:ext uri="{FF2B5EF4-FFF2-40B4-BE49-F238E27FC236}">
                <a16:creationId xmlns:a16="http://schemas.microsoft.com/office/drawing/2014/main" id="{1420ADBB-5A27-484C-B18D-F2C1CF8BF158}"/>
              </a:ext>
            </a:extLst>
          </p:cNvPr>
          <p:cNvPicPr>
            <a:picLocks noGrp="1" noChangeAspect="1"/>
          </p:cNvPicPr>
          <p:nvPr>
            <p:ph type="pic" sz="quarter" idx="16"/>
          </p:nvPr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236976" y="3410712"/>
            <a:ext cx="2176272" cy="2514600"/>
          </a:xfr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2AB768D-85F6-4B7C-BD45-CE6CDE81649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24728" y="2304242"/>
            <a:ext cx="5524499" cy="2514600"/>
          </a:xfrm>
        </p:spPr>
        <p:txBody>
          <a:bodyPr rtlCol="0">
            <a:normAutofit fontScale="92500" lnSpcReduction="20000"/>
          </a:bodyPr>
          <a:lstStyle/>
          <a:p>
            <a:pPr rtl="0"/>
            <a:r>
              <a:rPr lang="en-GB" dirty="0"/>
              <a:t>Review of HMP installation: 2006</a:t>
            </a:r>
          </a:p>
          <a:p>
            <a:pPr rtl="0"/>
            <a:r>
              <a:rPr lang="en-GB" dirty="0"/>
              <a:t>Review of aluminium absorber installation: 2021</a:t>
            </a:r>
          </a:p>
          <a:p>
            <a:pPr rtl="0"/>
            <a:r>
              <a:rPr lang="en-GB" dirty="0"/>
              <a:t>Study of HMP removal: 2026</a:t>
            </a:r>
          </a:p>
          <a:p>
            <a:pPr rtl="0"/>
            <a:r>
              <a:rPr lang="en-GB" dirty="0"/>
              <a:t>Dismantling sequence</a:t>
            </a:r>
          </a:p>
          <a:p>
            <a:pPr rtl="0"/>
            <a:r>
              <a:rPr lang="en-GB" dirty="0"/>
              <a:t>Document on dismantling tasks procedure</a:t>
            </a:r>
          </a:p>
        </p:txBody>
      </p:sp>
      <p:sp>
        <p:nvSpPr>
          <p:cNvPr id="17" name="Slide Number Placeholder 16">
            <a:extLst>
              <a:ext uri="{FF2B5EF4-FFF2-40B4-BE49-F238E27FC236}">
                <a16:creationId xmlns:a16="http://schemas.microsoft.com/office/drawing/2014/main" id="{C451C227-806A-4DE3-9B09-36809B587388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>
          <a:xfrm>
            <a:off x="11457919" y="6382512"/>
            <a:ext cx="500997" cy="365125"/>
          </a:xfrm>
        </p:spPr>
        <p:txBody>
          <a:bodyPr rtlCol="0"/>
          <a:lstStyle/>
          <a:p>
            <a:pPr rtl="0"/>
            <a:fld id="{4C8B8A27-DF03-4546-BA93-21C967D57E5C}" type="slidenum">
              <a:rPr lang="en-GB" smtClean="0"/>
              <a:pPr/>
              <a:t>2</a:t>
            </a:fld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4CDBA34-DDFE-4712-B837-B0D277131263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 rtlCol="0"/>
          <a:lstStyle/>
          <a:p>
            <a:pPr rtl="0"/>
            <a:r>
              <a:rPr lang="en-US"/>
              <a:t>20XX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BF05D1D-8C9F-492C-B8A4-73A49CC5A68F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 rtlCol="0"/>
          <a:lstStyle/>
          <a:p>
            <a:pPr rtl="0"/>
            <a:r>
              <a:rPr lang="en-GB"/>
              <a:t>Sample footer text</a:t>
            </a:r>
          </a:p>
        </p:txBody>
      </p:sp>
    </p:spTree>
    <p:extLst>
      <p:ext uri="{BB962C8B-B14F-4D97-AF65-F5344CB8AC3E}">
        <p14:creationId xmlns:p14="http://schemas.microsoft.com/office/powerpoint/2010/main" val="6135214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BD83A0-6E4F-46C9-AF62-0547DEB1BE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92224" y="1170432"/>
            <a:ext cx="7379208" cy="1033272"/>
          </a:xfrm>
        </p:spPr>
        <p:txBody>
          <a:bodyPr rtlCol="0"/>
          <a:lstStyle/>
          <a:p>
            <a:pPr rtl="0"/>
            <a:r>
              <a:rPr lang="en-GB"/>
              <a:t>Introduction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0709862-4346-4119-833E-90F31F77A16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92224" y="2730278"/>
            <a:ext cx="7263653" cy="1775141"/>
          </a:xfrm>
        </p:spPr>
        <p:txBody>
          <a:bodyPr rtlCol="0">
            <a:normAutofit/>
          </a:bodyPr>
          <a:lstStyle/>
          <a:p>
            <a:pPr rtl="0"/>
            <a:r>
              <a:rPr lang="en-US" sz="1600" dirty="0"/>
              <a:t>After a glorious run time 2010-2026, the detector removal and the project closing is approaching!</a:t>
            </a:r>
          </a:p>
          <a:p>
            <a:r>
              <a:rPr lang="en-GB" sz="1600" dirty="0"/>
              <a:t>To remind what we did, in the following slides a glimpse on a photo's gallery for the main installation steps. Credits to Antonello Di Mauro.</a:t>
            </a:r>
          </a:p>
        </p:txBody>
      </p:sp>
      <p:pic>
        <p:nvPicPr>
          <p:cNvPr id="7" name="Picture Placeholder 6" descr="Photo of 3 surfers running in to the ocean with their boards">
            <a:extLst>
              <a:ext uri="{FF2B5EF4-FFF2-40B4-BE49-F238E27FC236}">
                <a16:creationId xmlns:a16="http://schemas.microsoft.com/office/drawing/2014/main" id="{1FFACD99-5960-48A3-9437-18208B1564AC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3"/>
          <a:srcRect t="1724" b="1724"/>
          <a:stretch/>
        </p:blipFill>
        <p:spPr>
          <a:xfrm>
            <a:off x="9546336" y="877824"/>
            <a:ext cx="2651760" cy="1709928"/>
          </a:xfrm>
        </p:spPr>
      </p:pic>
      <p:pic>
        <p:nvPicPr>
          <p:cNvPr id="8" name="Picture Placeholder 7" descr="Photo of a wave ">
            <a:extLst>
              <a:ext uri="{FF2B5EF4-FFF2-40B4-BE49-F238E27FC236}">
                <a16:creationId xmlns:a16="http://schemas.microsoft.com/office/drawing/2014/main" id="{A5BF031D-4D83-431A-B029-C66088B4B264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 rotWithShape="1">
          <a:blip r:embed="rId4"/>
          <a:srcRect t="1661" b="1661"/>
          <a:stretch/>
        </p:blipFill>
        <p:spPr>
          <a:xfrm>
            <a:off x="9546336" y="2587752"/>
            <a:ext cx="2651760" cy="1709928"/>
          </a:xfrm>
        </p:spPr>
      </p:pic>
      <p:pic>
        <p:nvPicPr>
          <p:cNvPr id="9" name="Picture Placeholder 8" descr="Photo of a woman surfer paddling out on the ocean">
            <a:extLst>
              <a:ext uri="{FF2B5EF4-FFF2-40B4-BE49-F238E27FC236}">
                <a16:creationId xmlns:a16="http://schemas.microsoft.com/office/drawing/2014/main" id="{77859F56-ADFF-48B7-B5A0-7C09AA630366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 rotWithShape="1">
          <a:blip r:embed="rId5"/>
          <a:srcRect t="1686" b="1686"/>
          <a:stretch/>
        </p:blipFill>
        <p:spPr>
          <a:xfrm>
            <a:off x="9546336" y="4279392"/>
            <a:ext cx="2651760" cy="1709928"/>
          </a:xfrm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CF1E01D-3E92-4822-9718-39D08CCF43CA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>
          <a:xfrm>
            <a:off x="11457919" y="6382512"/>
            <a:ext cx="500997" cy="365125"/>
          </a:xfrm>
        </p:spPr>
        <p:txBody>
          <a:bodyPr rtlCol="0"/>
          <a:lstStyle/>
          <a:p>
            <a:pPr rtl="0"/>
            <a:fld id="{4C8B8A27-DF03-4546-BA93-21C967D57E5C}" type="slidenum">
              <a:rPr lang="en-GB" smtClean="0"/>
              <a:pPr/>
              <a:t>3</a:t>
            </a:fld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1684AB2-7B25-4516-80C8-299DA9610D10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 rtlCol="0"/>
          <a:lstStyle/>
          <a:p>
            <a:pPr rtl="0"/>
            <a:r>
              <a:rPr lang="en-US"/>
              <a:t>20XX</a:t>
            </a:r>
            <a:endParaRPr lang="en-GB"/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3C142BB4-D21A-413E-879F-AD1DA087726D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pPr rtl="0"/>
            <a:r>
              <a:rPr lang="en-GB"/>
              <a:t>Sample footer text</a:t>
            </a:r>
          </a:p>
        </p:txBody>
      </p:sp>
    </p:spTree>
    <p:extLst>
      <p:ext uri="{BB962C8B-B14F-4D97-AF65-F5344CB8AC3E}">
        <p14:creationId xmlns:p14="http://schemas.microsoft.com/office/powerpoint/2010/main" val="42605251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0329A5-D21F-0F4D-84EF-7EB8FB9771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79676" y="1170432"/>
            <a:ext cx="7379208" cy="1033272"/>
          </a:xfrm>
        </p:spPr>
        <p:txBody>
          <a:bodyPr/>
          <a:lstStyle/>
          <a:p>
            <a:r>
              <a:rPr lang="en-US" dirty="0"/>
              <a:t>Installation Documents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E038A6D-5F33-FAEB-1516-D4E9F66096C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pPr rtl="0"/>
            <a:r>
              <a:rPr lang="en-GB" noProof="0"/>
              <a:t>Sample footer text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210B0AAD-03CF-C73C-68D7-52A44DC2EA42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pPr rtl="0"/>
            <a:r>
              <a:rPr lang="en-GB" noProof="0"/>
              <a:t>20XX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3F82B30-3996-F40D-DCF6-EDD25B256452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pPr rtl="0"/>
            <a:fld id="{4C8B8A27-DF03-4546-BA93-21C967D57E5C}" type="slidenum">
              <a:rPr lang="en-GB" noProof="0" smtClean="0"/>
              <a:pPr rtl="0"/>
              <a:t>4</a:t>
            </a:fld>
            <a:endParaRPr lang="en-GB" noProof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8952B927-752F-D44C-0521-ADBB62BCCE5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63734" y="2301240"/>
            <a:ext cx="8195150" cy="31658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82262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1F78DF8-96F8-A6FA-8E55-CACEA994238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D4E064D-7FDE-9DA3-7E81-A6FF2268C336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pPr rtl="0"/>
            <a:r>
              <a:rPr lang="en-GB" noProof="0"/>
              <a:t>Sample footer text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9FA83FB2-83B4-E303-F93F-BCC77FEC008E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pPr rtl="0"/>
            <a:r>
              <a:rPr lang="en-GB" noProof="0"/>
              <a:t>20XX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11043B3F-F031-80A7-986D-935570AA2D0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5331" y="891540"/>
            <a:ext cx="4890040" cy="5102352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9D4C2C0C-310B-046E-A146-B7F871CAADF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79967" y="2587751"/>
            <a:ext cx="4230118" cy="25605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52248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>
            <a:extLst>
              <a:ext uri="{FF2B5EF4-FFF2-40B4-BE49-F238E27FC236}">
                <a16:creationId xmlns:a16="http://schemas.microsoft.com/office/drawing/2014/main" id="{E18D97A5-BA14-A21E-065D-F869F2D71F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81783" y="5633951"/>
            <a:ext cx="8579289" cy="886968"/>
          </a:xfrm>
        </p:spPr>
        <p:txBody>
          <a:bodyPr>
            <a:normAutofit fontScale="90000"/>
          </a:bodyPr>
          <a:lstStyle/>
          <a:p>
            <a:r>
              <a:rPr lang="en-GB" dirty="0"/>
              <a:t>Review of HMP installation: </a:t>
            </a:r>
            <a:r>
              <a:rPr lang="en-GB" dirty="0">
                <a:solidFill>
                  <a:srgbClr val="0000FF"/>
                </a:solidFill>
              </a:rPr>
              <a:t>Sept 2006</a:t>
            </a:r>
          </a:p>
        </p:txBody>
      </p:sp>
      <p:pic>
        <p:nvPicPr>
          <p:cNvPr id="15" name="Picture 14" descr="A large machine in a factory&#10;&#10;Description automatically generated">
            <a:extLst>
              <a:ext uri="{FF2B5EF4-FFF2-40B4-BE49-F238E27FC236}">
                <a16:creationId xmlns:a16="http://schemas.microsoft.com/office/drawing/2014/main" id="{0217A560-C207-1E64-C8B6-A7E01B0DF30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2507" y="800098"/>
            <a:ext cx="5749637" cy="4312228"/>
          </a:xfrm>
          <a:prstGeom prst="rect">
            <a:avLst/>
          </a:prstGeom>
        </p:spPr>
      </p:pic>
      <p:pic>
        <p:nvPicPr>
          <p:cNvPr id="17" name="Picture 16" descr="A large machine in a factory&#10;&#10;Description automatically generated">
            <a:extLst>
              <a:ext uri="{FF2B5EF4-FFF2-40B4-BE49-F238E27FC236}">
                <a16:creationId xmlns:a16="http://schemas.microsoft.com/office/drawing/2014/main" id="{ADD1EB5E-5066-875B-F88B-F1931BA6E1F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09856" y="800099"/>
            <a:ext cx="5749636" cy="4312227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030C4829-D310-6A6C-B226-665082852796}"/>
              </a:ext>
            </a:extLst>
          </p:cNvPr>
          <p:cNvSpPr txBox="1"/>
          <p:nvPr/>
        </p:nvSpPr>
        <p:spPr>
          <a:xfrm>
            <a:off x="6019452" y="5225085"/>
            <a:ext cx="5925020" cy="338554"/>
          </a:xfrm>
          <a:prstGeom prst="rect">
            <a:avLst/>
          </a:prstGeom>
          <a:solidFill>
            <a:schemeClr val="bg2"/>
          </a:solidFill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0000FF"/>
                </a:solidFill>
              </a:rPr>
              <a:t>Bleu support structure </a:t>
            </a:r>
            <a:r>
              <a:rPr lang="en-US" sz="1600" dirty="0"/>
              <a:t>of the cradle: to be find and restored </a:t>
            </a:r>
            <a:endParaRPr lang="en-GB" sz="1600" dirty="0"/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13F24AEB-FF04-EB3B-2E3F-BF7E65E9A1BB}"/>
              </a:ext>
            </a:extLst>
          </p:cNvPr>
          <p:cNvCxnSpPr>
            <a:cxnSpLocks/>
            <a:stCxn id="18" idx="0"/>
          </p:cNvCxnSpPr>
          <p:nvPr/>
        </p:nvCxnSpPr>
        <p:spPr>
          <a:xfrm flipH="1" flipV="1">
            <a:off x="7379594" y="2962141"/>
            <a:ext cx="1602368" cy="2262944"/>
          </a:xfrm>
          <a:prstGeom prst="straightConnector1">
            <a:avLst/>
          </a:prstGeom>
          <a:ln w="38100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9298045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8F64E23-29EC-2885-3FC5-C4A067AB4A6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>
            <a:extLst>
              <a:ext uri="{FF2B5EF4-FFF2-40B4-BE49-F238E27FC236}">
                <a16:creationId xmlns:a16="http://schemas.microsoft.com/office/drawing/2014/main" id="{CB88A5FF-2BFE-8F07-5907-FEE2AE8C87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81783" y="5633951"/>
            <a:ext cx="8724761" cy="886968"/>
          </a:xfrm>
        </p:spPr>
        <p:txBody>
          <a:bodyPr>
            <a:normAutofit fontScale="90000"/>
          </a:bodyPr>
          <a:lstStyle/>
          <a:p>
            <a:r>
              <a:rPr lang="en-GB" dirty="0"/>
              <a:t>Review of HMP installation: Sept 2006</a:t>
            </a:r>
          </a:p>
        </p:txBody>
      </p:sp>
      <p:pic>
        <p:nvPicPr>
          <p:cNvPr id="3" name="Picture 2" descr="A group of people in a factory&#10;&#10;Description automatically generated">
            <a:extLst>
              <a:ext uri="{FF2B5EF4-FFF2-40B4-BE49-F238E27FC236}">
                <a16:creationId xmlns:a16="http://schemas.microsoft.com/office/drawing/2014/main" id="{DDCA5FD1-A64F-BFFC-DF4B-B2B953B86D9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8600" y="550716"/>
            <a:ext cx="5971310" cy="4478483"/>
          </a:xfrm>
          <a:prstGeom prst="rect">
            <a:avLst/>
          </a:prstGeom>
        </p:spPr>
      </p:pic>
      <p:pic>
        <p:nvPicPr>
          <p:cNvPr id="5" name="Picture 4" descr="A group of people working on a machine&#10;&#10;Description automatically generated">
            <a:extLst>
              <a:ext uri="{FF2B5EF4-FFF2-40B4-BE49-F238E27FC236}">
                <a16:creationId xmlns:a16="http://schemas.microsoft.com/office/drawing/2014/main" id="{909590F4-5AC6-BE8D-C070-AA81D84D5B1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20691" y="550718"/>
            <a:ext cx="5971309" cy="4478482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06AB26F5-5DAF-66AD-35C5-61D65706753A}"/>
              </a:ext>
            </a:extLst>
          </p:cNvPr>
          <p:cNvSpPr txBox="1"/>
          <p:nvPr/>
        </p:nvSpPr>
        <p:spPr>
          <a:xfrm>
            <a:off x="7739679" y="5146909"/>
            <a:ext cx="30668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00FF"/>
                </a:solidFill>
              </a:rPr>
              <a:t>Arriving in the cavern UX25</a:t>
            </a:r>
            <a:endParaRPr lang="en-GB" dirty="0">
              <a:solidFill>
                <a:srgbClr val="0000FF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4ABCE58-2E74-2BF5-FA47-CA90EA48E56A}"/>
              </a:ext>
            </a:extLst>
          </p:cNvPr>
          <p:cNvSpPr txBox="1"/>
          <p:nvPr/>
        </p:nvSpPr>
        <p:spPr>
          <a:xfrm>
            <a:off x="535793" y="5146909"/>
            <a:ext cx="51820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00FF"/>
                </a:solidFill>
              </a:rPr>
              <a:t>From the surface down in the experimental site</a:t>
            </a:r>
            <a:endParaRPr lang="en-GB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49578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ED62A17-5D6D-424C-8CCD-DBE34B00F5D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>
            <a:extLst>
              <a:ext uri="{FF2B5EF4-FFF2-40B4-BE49-F238E27FC236}">
                <a16:creationId xmlns:a16="http://schemas.microsoft.com/office/drawing/2014/main" id="{AD4E76AD-720F-3C99-6FA5-34864E0AD3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65599" y="5909081"/>
            <a:ext cx="8724761" cy="886968"/>
          </a:xfrm>
        </p:spPr>
        <p:txBody>
          <a:bodyPr>
            <a:normAutofit fontScale="90000"/>
          </a:bodyPr>
          <a:lstStyle/>
          <a:p>
            <a:r>
              <a:rPr lang="en-GB" dirty="0"/>
              <a:t>Review of HMP installation: Sept 2006</a:t>
            </a:r>
          </a:p>
        </p:txBody>
      </p:sp>
      <p:pic>
        <p:nvPicPr>
          <p:cNvPr id="29" name="Picture 28">
            <a:extLst>
              <a:ext uri="{FF2B5EF4-FFF2-40B4-BE49-F238E27FC236}">
                <a16:creationId xmlns:a16="http://schemas.microsoft.com/office/drawing/2014/main" id="{4C7D859C-5D60-A178-8FEC-4EA93F4FFA0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38937" y="137767"/>
            <a:ext cx="8314125" cy="58949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575348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B5B1579-280A-A2A4-77DC-335201C0255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>
            <a:extLst>
              <a:ext uri="{FF2B5EF4-FFF2-40B4-BE49-F238E27FC236}">
                <a16:creationId xmlns:a16="http://schemas.microsoft.com/office/drawing/2014/main" id="{8669BB5E-6CA3-DF30-E46F-2FF7E2B7C0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65599" y="5909081"/>
            <a:ext cx="8724761" cy="886968"/>
          </a:xfrm>
        </p:spPr>
        <p:txBody>
          <a:bodyPr>
            <a:normAutofit fontScale="90000"/>
          </a:bodyPr>
          <a:lstStyle/>
          <a:p>
            <a:r>
              <a:rPr lang="en-GB" dirty="0"/>
              <a:t>Review of HMP installation: Sept 2006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7C76108-9731-B768-B8AD-D0D80E3C12C1}"/>
              </a:ext>
            </a:extLst>
          </p:cNvPr>
          <p:cNvSpPr txBox="1"/>
          <p:nvPr/>
        </p:nvSpPr>
        <p:spPr>
          <a:xfrm>
            <a:off x="7197054" y="155494"/>
            <a:ext cx="41964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00FF"/>
                </a:solidFill>
              </a:rPr>
              <a:t>Preparing HMP insertion in L3 magnet</a:t>
            </a:r>
            <a:endParaRPr lang="en-GB" dirty="0">
              <a:solidFill>
                <a:srgbClr val="0000FF"/>
              </a:solidFill>
            </a:endParaRPr>
          </a:p>
        </p:txBody>
      </p:sp>
      <p:pic>
        <p:nvPicPr>
          <p:cNvPr id="8" name="Picture 7" descr="A person working in a factory&#10;&#10;Description automatically generated">
            <a:extLst>
              <a:ext uri="{FF2B5EF4-FFF2-40B4-BE49-F238E27FC236}">
                <a16:creationId xmlns:a16="http://schemas.microsoft.com/office/drawing/2014/main" id="{DB19A938-71A8-BC8E-EE00-1622B978000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194961"/>
            <a:ext cx="5660729" cy="4245547"/>
          </a:xfrm>
          <a:prstGeom prst="rect">
            <a:avLst/>
          </a:prstGeom>
        </p:spPr>
      </p:pic>
      <p:pic>
        <p:nvPicPr>
          <p:cNvPr id="13" name="Picture 12" descr="A large metal structure on a platform&#10;&#10;Description automatically generated">
            <a:extLst>
              <a:ext uri="{FF2B5EF4-FFF2-40B4-BE49-F238E27FC236}">
                <a16:creationId xmlns:a16="http://schemas.microsoft.com/office/drawing/2014/main" id="{945CFDFB-3C9D-A3F2-B823-AC8CF9D053E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37149" y="599370"/>
            <a:ext cx="6454851" cy="4841138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7FFE1BCE-E1DF-0D91-58E7-CAF9CBBB2331}"/>
              </a:ext>
            </a:extLst>
          </p:cNvPr>
          <p:cNvSpPr txBox="1"/>
          <p:nvPr/>
        </p:nvSpPr>
        <p:spPr>
          <a:xfrm rot="669626">
            <a:off x="1888509" y="4343753"/>
            <a:ext cx="1429494" cy="307777"/>
          </a:xfrm>
          <a:prstGeom prst="rect">
            <a:avLst/>
          </a:prstGeom>
          <a:solidFill>
            <a:schemeClr val="bg2"/>
          </a:solidFill>
        </p:spPr>
        <p:txBody>
          <a:bodyPr wrap="none" rtlCol="0">
            <a:spAutoFit/>
          </a:bodyPr>
          <a:lstStyle/>
          <a:p>
            <a:r>
              <a:rPr lang="en-US" sz="1400" dirty="0"/>
              <a:t>Lifting platform</a:t>
            </a:r>
            <a:endParaRPr lang="en-GB" sz="1400" dirty="0"/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0FD64DB4-6E74-F360-549F-53726EE83D1D}"/>
              </a:ext>
            </a:extLst>
          </p:cNvPr>
          <p:cNvCxnSpPr/>
          <p:nvPr/>
        </p:nvCxnSpPr>
        <p:spPr>
          <a:xfrm flipV="1">
            <a:off x="2524715" y="4075630"/>
            <a:ext cx="0" cy="242761"/>
          </a:xfrm>
          <a:prstGeom prst="straightConnector1">
            <a:avLst/>
          </a:prstGeom>
          <a:ln w="38100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63D5395B-14E1-C78C-3EDF-CE83C2E5BA32}"/>
              </a:ext>
            </a:extLst>
          </p:cNvPr>
          <p:cNvSpPr txBox="1"/>
          <p:nvPr/>
        </p:nvSpPr>
        <p:spPr>
          <a:xfrm>
            <a:off x="7009588" y="5539749"/>
            <a:ext cx="29282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00FF"/>
                </a:solidFill>
              </a:rPr>
              <a:t>Installation of transfer rails</a:t>
            </a:r>
            <a:endParaRPr lang="en-GB" dirty="0">
              <a:solidFill>
                <a:srgbClr val="0000FF"/>
              </a:solidFill>
            </a:endParaRPr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EC54EA83-A35F-2F15-B611-C1B7BD9CE4BE}"/>
              </a:ext>
            </a:extLst>
          </p:cNvPr>
          <p:cNvCxnSpPr>
            <a:cxnSpLocks/>
          </p:cNvCxnSpPr>
          <p:nvPr/>
        </p:nvCxnSpPr>
        <p:spPr>
          <a:xfrm flipV="1">
            <a:off x="7451416" y="2777178"/>
            <a:ext cx="0" cy="941145"/>
          </a:xfrm>
          <a:prstGeom prst="straightConnector1">
            <a:avLst/>
          </a:prstGeom>
          <a:ln w="38100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1F5E4C9C-87F6-E9E4-B23A-5211585E0513}"/>
              </a:ext>
            </a:extLst>
          </p:cNvPr>
          <p:cNvSpPr txBox="1"/>
          <p:nvPr/>
        </p:nvSpPr>
        <p:spPr>
          <a:xfrm>
            <a:off x="6096000" y="3632898"/>
            <a:ext cx="1812740" cy="369332"/>
          </a:xfrm>
          <a:prstGeom prst="rect">
            <a:avLst/>
          </a:prstGeom>
          <a:solidFill>
            <a:schemeClr val="bg2"/>
          </a:solidFill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00FF"/>
                </a:solidFill>
              </a:rPr>
              <a:t>Top transfer rail</a:t>
            </a:r>
            <a:endParaRPr lang="en-GB" dirty="0">
              <a:solidFill>
                <a:srgbClr val="0000FF"/>
              </a:solidFill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D7312F4D-1B28-93DE-002F-1478DF085543}"/>
              </a:ext>
            </a:extLst>
          </p:cNvPr>
          <p:cNvSpPr txBox="1"/>
          <p:nvPr/>
        </p:nvSpPr>
        <p:spPr>
          <a:xfrm rot="20833749">
            <a:off x="9425516" y="4867204"/>
            <a:ext cx="1429494" cy="307777"/>
          </a:xfrm>
          <a:prstGeom prst="rect">
            <a:avLst/>
          </a:prstGeom>
          <a:solidFill>
            <a:schemeClr val="bg2"/>
          </a:solidFill>
        </p:spPr>
        <p:txBody>
          <a:bodyPr wrap="none" rtlCol="0">
            <a:spAutoFit/>
          </a:bodyPr>
          <a:lstStyle/>
          <a:p>
            <a:r>
              <a:rPr lang="en-US" sz="1400" dirty="0"/>
              <a:t>Lifting platform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3701569970"/>
      </p:ext>
    </p:extLst>
  </p:cSld>
  <p:clrMapOvr>
    <a:masterClrMapping/>
  </p:clrMapOvr>
</p:sld>
</file>

<file path=ppt/theme/theme1.xml><?xml version="1.0" encoding="utf-8"?>
<a:theme xmlns:a="http://schemas.openxmlformats.org/drawingml/2006/main" name="BohemianVTI">
  <a:themeElements>
    <a:clrScheme name="Boho">
      <a:dk1>
        <a:sysClr val="windowText" lastClr="000000"/>
      </a:dk1>
      <a:lt1>
        <a:sysClr val="window" lastClr="FFFFFF"/>
      </a:lt1>
      <a:dk2>
        <a:srgbClr val="323232"/>
      </a:dk2>
      <a:lt2>
        <a:srgbClr val="F4F1EF"/>
      </a:lt2>
      <a:accent1>
        <a:srgbClr val="8F4F58"/>
      </a:accent1>
      <a:accent2>
        <a:srgbClr val="D09182"/>
      </a:accent2>
      <a:accent3>
        <a:srgbClr val="C7A085"/>
      </a:accent3>
      <a:accent4>
        <a:srgbClr val="ADA085"/>
      </a:accent4>
      <a:accent5>
        <a:srgbClr val="5F787F"/>
      </a:accent5>
      <a:accent6>
        <a:srgbClr val="5A6768"/>
      </a:accent6>
      <a:hlink>
        <a:srgbClr val="A25872"/>
      </a:hlink>
      <a:folHlink>
        <a:srgbClr val="667A7E"/>
      </a:folHlink>
    </a:clrScheme>
    <a:fontScheme name="modern love avenir">
      <a:majorFont>
        <a:latin typeface="Modern Love"/>
        <a:ea typeface=""/>
        <a:cs typeface=""/>
      </a:majorFont>
      <a:minorFont>
        <a:latin typeface="Avenir Next LT Pr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_52289891_TF56081997_Win32" id="{CDEFB41F-6A90-4D7D-90C6-85F9FA02F7A2}" vid="{05189402-D5B5-445F-BACE-176965552EC7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Image xmlns="71af3243-3dd4-4a8d-8c0d-dd76da1f02a5">
      <Url xsi:nil="true"/>
      <Description xsi:nil="true"/>
    </Image>
    <Status xmlns="71af3243-3dd4-4a8d-8c0d-dd76da1f02a5">Not started</Status>
    <_ip_UnifiedCompliancePolicyProperties xmlns="http://schemas.microsoft.com/sharepoint/v3" xsi:nil="true"/>
    <lcf76f155ced4ddcb4097134ff3c332f xmlns="71af3243-3dd4-4a8d-8c0d-dd76da1f02a5">
      <Terms xmlns="http://schemas.microsoft.com/office/infopath/2007/PartnerControls"/>
    </lcf76f155ced4ddcb4097134ff3c332f>
    <TaxCatchAll xmlns="230e9df3-be65-4c73-a93b-d1236ebd677e"/>
    <MediaServiceKeyPoints xmlns="71af3243-3dd4-4a8d-8c0d-dd76da1f02a5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F111ED35F8CC479449609E8A0923A6" ma:contentTypeVersion="18" ma:contentTypeDescription="Create a new document." ma:contentTypeScope="" ma:versionID="d446c944705a322646ffb80e727be075">
  <xsd:schema xmlns:xsd="http://www.w3.org/2001/XMLSchema" xmlns:xs="http://www.w3.org/2001/XMLSchema" xmlns:p="http://schemas.microsoft.com/office/2006/metadata/properties" xmlns:ns1="http://schemas.microsoft.com/sharepoint/v3" xmlns:ns2="71af3243-3dd4-4a8d-8c0d-dd76da1f02a5" xmlns:ns3="16c05727-aa75-4e4a-9b5f-8a80a1165891" xmlns:ns4="230e9df3-be65-4c73-a93b-d1236ebd677e" targetNamespace="http://schemas.microsoft.com/office/2006/metadata/properties" ma:root="true" ma:fieldsID="6fadf727bc34ad5af881c59f13619dcb" ns1:_="" ns2:_="" ns3:_="" ns4:_="">
    <xsd:import namespace="http://schemas.microsoft.com/sharepoint/v3"/>
    <xsd:import namespace="71af3243-3dd4-4a8d-8c0d-dd76da1f02a5"/>
    <xsd:import namespace="16c05727-aa75-4e4a-9b5f-8a80a1165891"/>
    <xsd:import namespace="230e9df3-be65-4c73-a93b-d1236ebd677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2:MediaServiceAutoTags" minOccurs="0"/>
                <xsd:element ref="ns2:MediaServiceEventHashCode" minOccurs="0"/>
                <xsd:element ref="ns2:MediaServiceGenerationTim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Status" minOccurs="0"/>
                <xsd:element ref="ns1:_ip_UnifiedCompliancePolicyProperties" minOccurs="0"/>
                <xsd:element ref="ns1:_ip_UnifiedCompliancePolicyUIAction" minOccurs="0"/>
                <xsd:element ref="ns2:Image" minOccurs="0"/>
                <xsd:element ref="ns2:lcf76f155ced4ddcb4097134ff3c332f" minOccurs="0"/>
                <xsd:element ref="ns4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20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21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af3243-3dd4-4a8d-8c0d-dd76da1f02a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fals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Status" ma:index="19" nillable="true" ma:displayName="Status" ma:default="Not started" ma:format="Dropdown" ma:internalName="Status">
      <xsd:simpleType>
        <xsd:restriction base="dms:Choice">
          <xsd:enumeration value="Not started"/>
          <xsd:enumeration value="In Progress"/>
          <xsd:enumeration value="Completed"/>
        </xsd:restriction>
      </xsd:simpleType>
    </xsd:element>
    <xsd:element name="Image" ma:index="22" nillable="true" ma:displayName="Image" ma:format="Image" ma:internalName="Imag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lcf76f155ced4ddcb4097134ff3c332f" ma:index="24" nillable="true" ma:taxonomy="true" ma:internalName="lcf76f155ced4ddcb4097134ff3c332f" ma:taxonomyFieldName="MediaServiceAITags" ma:displayName="Image Tags" ma:readOnly="false" ma:fieldId="{5cf76f15-5ced-4ddc-b409-7134ff3c332f}" ma:taxonomyMulti="true" ma:sspId="e385fb40-52d4-4fae-9c5b-3e8ff8a5878e" ma:termSetId="09814cd3-568e-4e90-9814-8d621ff8fb84" ma:anchorId="00000000-0000-0000-0000-000000000000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c05727-aa75-4e4a-9b5f-8a80a1165891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30e9df3-be65-4c73-a93b-d1236ebd677e" elementFormDefault="qualified">
    <xsd:import namespace="http://schemas.microsoft.com/office/2006/documentManagement/types"/>
    <xsd:import namespace="http://schemas.microsoft.com/office/infopath/2007/PartnerControls"/>
    <xsd:element name="TaxCatchAll" ma:index="25" nillable="true" ma:displayName="Taxonomy Catch All Column" ma:hidden="true" ma:list="{3f6bfcbc-3db3-4ae6-bd76-326f0798ad28}" ma:internalName="TaxCatchAll" ma:showField="CatchAllData" ma:web="16c05727-aa75-4e4a-9b5f-8a80a116589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1CFBE331-63D9-4D34-9DDA-F68D558E461F}">
  <ds:schemaRefs>
    <ds:schemaRef ds:uri="http://schemas.microsoft.com/office/2006/metadata/properties"/>
    <ds:schemaRef ds:uri="http://schemas.microsoft.com/office/infopath/2007/PartnerControls"/>
    <ds:schemaRef ds:uri="http://schemas.microsoft.com/sharepoint/v3"/>
    <ds:schemaRef ds:uri="71af3243-3dd4-4a8d-8c0d-dd76da1f02a5"/>
    <ds:schemaRef ds:uri="230e9df3-be65-4c73-a93b-d1236ebd677e"/>
  </ds:schemaRefs>
</ds:datastoreItem>
</file>

<file path=customXml/itemProps2.xml><?xml version="1.0" encoding="utf-8"?>
<ds:datastoreItem xmlns:ds="http://schemas.openxmlformats.org/officeDocument/2006/customXml" ds:itemID="{005FF250-8492-43E8-8400-1C3DDB9B5D67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3A6F7751-3D70-4789-B6DE-1DA3487F93F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71af3243-3dd4-4a8d-8c0d-dd76da1f02a5"/>
    <ds:schemaRef ds:uri="16c05727-aa75-4e4a-9b5f-8a80a1165891"/>
    <ds:schemaRef ds:uri="230e9df3-be65-4c73-a93b-d1236ebd677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{7B18B280-C874-4727-83F9-6D72A42175C8}tf56081997_win32</Template>
  <TotalTime>316</TotalTime>
  <Words>374</Words>
  <Application>Microsoft Office PowerPoint</Application>
  <PresentationFormat>Widescreen</PresentationFormat>
  <Paragraphs>64</Paragraphs>
  <Slides>15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1" baseType="lpstr">
      <vt:lpstr>Arial</vt:lpstr>
      <vt:lpstr>Avenir Next LT Pro</vt:lpstr>
      <vt:lpstr>Calibri</vt:lpstr>
      <vt:lpstr>Modern Love</vt:lpstr>
      <vt:lpstr>Wingdings</vt:lpstr>
      <vt:lpstr>BohemianVTI</vt:lpstr>
      <vt:lpstr>Removing the  HMPID</vt:lpstr>
      <vt:lpstr>Agenda</vt:lpstr>
      <vt:lpstr>Introduction</vt:lpstr>
      <vt:lpstr>Installation Documents</vt:lpstr>
      <vt:lpstr>PowerPoint Presentation</vt:lpstr>
      <vt:lpstr>Review of HMP installation: Sept 2006</vt:lpstr>
      <vt:lpstr>Review of HMP installation: Sept 2006</vt:lpstr>
      <vt:lpstr>Review of HMP installation: Sept 2006</vt:lpstr>
      <vt:lpstr>Review of HMP installation: Sept 2006</vt:lpstr>
      <vt:lpstr>Review of HMP installation: Sept 2006</vt:lpstr>
      <vt:lpstr>Review of HMP installation: Sept 2006</vt:lpstr>
      <vt:lpstr>Absorber installation :  June 2021</vt:lpstr>
      <vt:lpstr>Absorber installation on module  4 and 2</vt:lpstr>
      <vt:lpstr>Temporary Summary</vt:lpstr>
      <vt:lpstr>Preparation of the new document  for the HMP removal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Giacinto De Cataldo</dc:creator>
  <cp:lastModifiedBy>Giacinto De Cataldo</cp:lastModifiedBy>
  <cp:revision>16</cp:revision>
  <dcterms:created xsi:type="dcterms:W3CDTF">2025-01-07T10:56:44Z</dcterms:created>
  <dcterms:modified xsi:type="dcterms:W3CDTF">2025-01-15T14:37:11Z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0x01010079F111ED35F8CC479449609E8A0923A6</vt:lpwstr>
  </property>
</Properties>
</file>