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79" r:id="rId3"/>
    <p:sldId id="280" r:id="rId4"/>
    <p:sldId id="288" r:id="rId5"/>
    <p:sldId id="283" r:id="rId6"/>
    <p:sldId id="284" r:id="rId7"/>
    <p:sldId id="281" r:id="rId8"/>
    <p:sldId id="282" r:id="rId9"/>
    <p:sldId id="287" r:id="rId10"/>
    <p:sldId id="286" r:id="rId11"/>
    <p:sldId id="289" r:id="rId12"/>
    <p:sldId id="290" r:id="rId13"/>
    <p:sldId id="278" r:id="rId14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E8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D8DF50B-C7DB-4462-888B-293D4BAB8F5A}" v="95" dt="2025-01-29T16:00:26.189"/>
  </p1510:revLst>
</p1510:revInfo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745" autoAdjust="0"/>
    <p:restoredTop sz="97505"/>
  </p:normalViewPr>
  <p:slideViewPr>
    <p:cSldViewPr>
      <p:cViewPr varScale="1">
        <p:scale>
          <a:sx n="110" d="100"/>
          <a:sy n="110" d="100"/>
        </p:scale>
        <p:origin x="354" y="7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emma Stacey Humphreys" userId="ec960c71-227a-4d37-905b-69bbf3565b70" providerId="ADAL" clId="{EB023838-22D7-4C5F-AA73-32053790029C}"/>
    <pc:docChg chg="modSld">
      <pc:chgData name="Gemma Stacey Humphreys" userId="ec960c71-227a-4d37-905b-69bbf3565b70" providerId="ADAL" clId="{EB023838-22D7-4C5F-AA73-32053790029C}" dt="2025-01-06T09:12:42.656" v="109" actId="20577"/>
      <pc:docMkLst>
        <pc:docMk/>
      </pc:docMkLst>
      <pc:sldChg chg="modSp mod">
        <pc:chgData name="Gemma Stacey Humphreys" userId="ec960c71-227a-4d37-905b-69bbf3565b70" providerId="ADAL" clId="{EB023838-22D7-4C5F-AA73-32053790029C}" dt="2025-01-06T09:12:42.656" v="109" actId="20577"/>
        <pc:sldMkLst>
          <pc:docMk/>
          <pc:sldMk cId="0" sldId="256"/>
        </pc:sldMkLst>
        <pc:spChg chg="mod">
          <ac:chgData name="Gemma Stacey Humphreys" userId="ec960c71-227a-4d37-905b-69bbf3565b70" providerId="ADAL" clId="{EB023838-22D7-4C5F-AA73-32053790029C}" dt="2025-01-06T09:12:42.656" v="109" actId="20577"/>
          <ac:spMkLst>
            <pc:docMk/>
            <pc:sldMk cId="0" sldId="256"/>
            <ac:spMk id="4" creationId="{00000000-0000-0000-0000-000000000000}"/>
          </ac:spMkLst>
        </pc:spChg>
        <pc:spChg chg="mod">
          <ac:chgData name="Gemma Stacey Humphreys" userId="ec960c71-227a-4d37-905b-69bbf3565b70" providerId="ADAL" clId="{EB023838-22D7-4C5F-AA73-32053790029C}" dt="2025-01-06T09:12:40.487" v="108" actId="20577"/>
          <ac:spMkLst>
            <pc:docMk/>
            <pc:sldMk cId="0" sldId="256"/>
            <ac:spMk id="5" creationId="{00000000-0000-0000-0000-000000000000}"/>
          </ac:spMkLst>
        </pc:spChg>
      </pc:sldChg>
      <pc:sldChg chg="modSp mod">
        <pc:chgData name="Gemma Stacey Humphreys" userId="ec960c71-227a-4d37-905b-69bbf3565b70" providerId="ADAL" clId="{EB023838-22D7-4C5F-AA73-32053790029C}" dt="2025-01-06T09:12:37.476" v="107" actId="20577"/>
        <pc:sldMkLst>
          <pc:docMk/>
          <pc:sldMk cId="3572334911" sldId="280"/>
        </pc:sldMkLst>
        <pc:spChg chg="mod">
          <ac:chgData name="Gemma Stacey Humphreys" userId="ec960c71-227a-4d37-905b-69bbf3565b70" providerId="ADAL" clId="{EB023838-22D7-4C5F-AA73-32053790029C}" dt="2025-01-06T09:12:37.476" v="107" actId="20577"/>
          <ac:spMkLst>
            <pc:docMk/>
            <pc:sldMk cId="3572334911" sldId="280"/>
            <ac:spMk id="3" creationId="{554976AE-C487-7D98-41E4-90C0772FC63B}"/>
          </ac:spMkLst>
        </pc:spChg>
      </pc:sldChg>
    </pc:docChg>
  </pc:docChgLst>
  <pc:docChgLst>
    <pc:chgData name="Gemma Stacey Humphreys" userId="ec960c71-227a-4d37-905b-69bbf3565b70" providerId="ADAL" clId="{CD8DF50B-C7DB-4462-888B-293D4BAB8F5A}"/>
    <pc:docChg chg="undo custSel addSld delSld modSld sldOrd">
      <pc:chgData name="Gemma Stacey Humphreys" userId="ec960c71-227a-4d37-905b-69bbf3565b70" providerId="ADAL" clId="{CD8DF50B-C7DB-4462-888B-293D4BAB8F5A}" dt="2025-01-30T07:50:39.481" v="7049" actId="13822"/>
      <pc:docMkLst>
        <pc:docMk/>
      </pc:docMkLst>
      <pc:sldChg chg="modSp mod">
        <pc:chgData name="Gemma Stacey Humphreys" userId="ec960c71-227a-4d37-905b-69bbf3565b70" providerId="ADAL" clId="{CD8DF50B-C7DB-4462-888B-293D4BAB8F5A}" dt="2025-01-17T10:45:58.183" v="76" actId="20577"/>
        <pc:sldMkLst>
          <pc:docMk/>
          <pc:sldMk cId="0" sldId="256"/>
        </pc:sldMkLst>
        <pc:spChg chg="mod">
          <ac:chgData name="Gemma Stacey Humphreys" userId="ec960c71-227a-4d37-905b-69bbf3565b70" providerId="ADAL" clId="{CD8DF50B-C7DB-4462-888B-293D4BAB8F5A}" dt="2025-01-17T10:45:47.928" v="62" actId="20577"/>
          <ac:spMkLst>
            <pc:docMk/>
            <pc:sldMk cId="0" sldId="256"/>
            <ac:spMk id="4" creationId="{00000000-0000-0000-0000-000000000000}"/>
          </ac:spMkLst>
        </pc:spChg>
        <pc:spChg chg="mod">
          <ac:chgData name="Gemma Stacey Humphreys" userId="ec960c71-227a-4d37-905b-69bbf3565b70" providerId="ADAL" clId="{CD8DF50B-C7DB-4462-888B-293D4BAB8F5A}" dt="2025-01-17T10:45:58.183" v="76" actId="20577"/>
          <ac:spMkLst>
            <pc:docMk/>
            <pc:sldMk cId="0" sldId="256"/>
            <ac:spMk id="5" creationId="{00000000-0000-0000-0000-000000000000}"/>
          </ac:spMkLst>
        </pc:spChg>
      </pc:sldChg>
      <pc:sldChg chg="addSp delSp modSp mod">
        <pc:chgData name="Gemma Stacey Humphreys" userId="ec960c71-227a-4d37-905b-69bbf3565b70" providerId="ADAL" clId="{CD8DF50B-C7DB-4462-888B-293D4BAB8F5A}" dt="2025-01-28T15:04:15.205" v="6129" actId="1076"/>
        <pc:sldMkLst>
          <pc:docMk/>
          <pc:sldMk cId="3464301028" sldId="279"/>
        </pc:sldMkLst>
        <pc:spChg chg="mod">
          <ac:chgData name="Gemma Stacey Humphreys" userId="ec960c71-227a-4d37-905b-69bbf3565b70" providerId="ADAL" clId="{CD8DF50B-C7DB-4462-888B-293D4BAB8F5A}" dt="2025-01-17T10:48:27.755" v="88" actId="20577"/>
          <ac:spMkLst>
            <pc:docMk/>
            <pc:sldMk cId="3464301028" sldId="279"/>
            <ac:spMk id="3" creationId="{6B992C19-CC60-3642-8F74-82DB233FBB79}"/>
          </ac:spMkLst>
        </pc:spChg>
        <pc:spChg chg="add mod">
          <ac:chgData name="Gemma Stacey Humphreys" userId="ec960c71-227a-4d37-905b-69bbf3565b70" providerId="ADAL" clId="{CD8DF50B-C7DB-4462-888B-293D4BAB8F5A}" dt="2025-01-28T15:04:15.205" v="6129" actId="1076"/>
          <ac:spMkLst>
            <pc:docMk/>
            <pc:sldMk cId="3464301028" sldId="279"/>
            <ac:spMk id="4" creationId="{5E259D7D-2071-3045-0CDF-35C9CC6388A9}"/>
          </ac:spMkLst>
        </pc:spChg>
      </pc:sldChg>
      <pc:sldChg chg="addSp delSp modSp mod">
        <pc:chgData name="Gemma Stacey Humphreys" userId="ec960c71-227a-4d37-905b-69bbf3565b70" providerId="ADAL" clId="{CD8DF50B-C7DB-4462-888B-293D4BAB8F5A}" dt="2025-01-28T15:03:40.488" v="6120" actId="122"/>
        <pc:sldMkLst>
          <pc:docMk/>
          <pc:sldMk cId="3572334911" sldId="280"/>
        </pc:sldMkLst>
        <pc:spChg chg="mod">
          <ac:chgData name="Gemma Stacey Humphreys" userId="ec960c71-227a-4d37-905b-69bbf3565b70" providerId="ADAL" clId="{CD8DF50B-C7DB-4462-888B-293D4BAB8F5A}" dt="2025-01-17T10:49:36.640" v="173" actId="20577"/>
          <ac:spMkLst>
            <pc:docMk/>
            <pc:sldMk cId="3572334911" sldId="280"/>
            <ac:spMk id="3" creationId="{554976AE-C487-7D98-41E4-90C0772FC63B}"/>
          </ac:spMkLst>
        </pc:spChg>
        <pc:graphicFrameChg chg="add mod ord modGraphic">
          <ac:chgData name="Gemma Stacey Humphreys" userId="ec960c71-227a-4d37-905b-69bbf3565b70" providerId="ADAL" clId="{CD8DF50B-C7DB-4462-888B-293D4BAB8F5A}" dt="2025-01-28T15:03:40.488" v="6120" actId="122"/>
          <ac:graphicFrameMkLst>
            <pc:docMk/>
            <pc:sldMk cId="3572334911" sldId="280"/>
            <ac:graphicFrameMk id="2" creationId="{07629FB0-1362-C70B-F117-3D65ACF38638}"/>
          </ac:graphicFrameMkLst>
        </pc:graphicFrameChg>
      </pc:sldChg>
      <pc:sldChg chg="addSp delSp modSp new mod">
        <pc:chgData name="Gemma Stacey Humphreys" userId="ec960c71-227a-4d37-905b-69bbf3565b70" providerId="ADAL" clId="{CD8DF50B-C7DB-4462-888B-293D4BAB8F5A}" dt="2025-01-29T15:29:14.532" v="6413" actId="1076"/>
        <pc:sldMkLst>
          <pc:docMk/>
          <pc:sldMk cId="1971770465" sldId="281"/>
        </pc:sldMkLst>
        <pc:spChg chg="mod">
          <ac:chgData name="Gemma Stacey Humphreys" userId="ec960c71-227a-4d37-905b-69bbf3565b70" providerId="ADAL" clId="{CD8DF50B-C7DB-4462-888B-293D4BAB8F5A}" dt="2025-01-29T15:05:44.144" v="6351" actId="20577"/>
          <ac:spMkLst>
            <pc:docMk/>
            <pc:sldMk cId="1971770465" sldId="281"/>
            <ac:spMk id="2" creationId="{714EBFB7-0E1A-9FA1-E30B-F3C60C8322C5}"/>
          </ac:spMkLst>
        </pc:spChg>
        <pc:spChg chg="mod">
          <ac:chgData name="Gemma Stacey Humphreys" userId="ec960c71-227a-4d37-905b-69bbf3565b70" providerId="ADAL" clId="{CD8DF50B-C7DB-4462-888B-293D4BAB8F5A}" dt="2025-01-20T13:18:13.614" v="638" actId="20577"/>
          <ac:spMkLst>
            <pc:docMk/>
            <pc:sldMk cId="1971770465" sldId="281"/>
            <ac:spMk id="3" creationId="{E8543BAF-41A7-38BA-01EE-1A91F9A3A313}"/>
          </ac:spMkLst>
        </pc:spChg>
        <pc:spChg chg="add mod">
          <ac:chgData name="Gemma Stacey Humphreys" userId="ec960c71-227a-4d37-905b-69bbf3565b70" providerId="ADAL" clId="{CD8DF50B-C7DB-4462-888B-293D4BAB8F5A}" dt="2025-01-29T15:26:48.361" v="6355" actId="1076"/>
          <ac:spMkLst>
            <pc:docMk/>
            <pc:sldMk cId="1971770465" sldId="281"/>
            <ac:spMk id="7" creationId="{A8EB7737-D6BF-3148-A88C-1DDC0D30CE6F}"/>
          </ac:spMkLst>
        </pc:spChg>
        <pc:spChg chg="add del mod">
          <ac:chgData name="Gemma Stacey Humphreys" userId="ec960c71-227a-4d37-905b-69bbf3565b70" providerId="ADAL" clId="{CD8DF50B-C7DB-4462-888B-293D4BAB8F5A}" dt="2025-01-29T15:27:23.568" v="6364" actId="478"/>
          <ac:spMkLst>
            <pc:docMk/>
            <pc:sldMk cId="1971770465" sldId="281"/>
            <ac:spMk id="10" creationId="{5688E093-01A7-6997-91FE-0E1878569C03}"/>
          </ac:spMkLst>
        </pc:spChg>
        <pc:spChg chg="add">
          <ac:chgData name="Gemma Stacey Humphreys" userId="ec960c71-227a-4d37-905b-69bbf3565b70" providerId="ADAL" clId="{CD8DF50B-C7DB-4462-888B-293D4BAB8F5A}" dt="2025-01-29T15:27:29.585" v="6365" actId="11529"/>
          <ac:spMkLst>
            <pc:docMk/>
            <pc:sldMk cId="1971770465" sldId="281"/>
            <ac:spMk id="12" creationId="{DD936125-99BA-C50D-141D-44DAA3FA0D29}"/>
          </ac:spMkLst>
        </pc:spChg>
        <pc:spChg chg="add mod">
          <ac:chgData name="Gemma Stacey Humphreys" userId="ec960c71-227a-4d37-905b-69bbf3565b70" providerId="ADAL" clId="{CD8DF50B-C7DB-4462-888B-293D4BAB8F5A}" dt="2025-01-29T15:27:44.383" v="6367" actId="1076"/>
          <ac:spMkLst>
            <pc:docMk/>
            <pc:sldMk cId="1971770465" sldId="281"/>
            <ac:spMk id="13" creationId="{6275414C-C784-42BD-D503-35891A1A218F}"/>
          </ac:spMkLst>
        </pc:spChg>
        <pc:spChg chg="add mod">
          <ac:chgData name="Gemma Stacey Humphreys" userId="ec960c71-227a-4d37-905b-69bbf3565b70" providerId="ADAL" clId="{CD8DF50B-C7DB-4462-888B-293D4BAB8F5A}" dt="2025-01-29T15:28:31.053" v="6389" actId="1076"/>
          <ac:spMkLst>
            <pc:docMk/>
            <pc:sldMk cId="1971770465" sldId="281"/>
            <ac:spMk id="14" creationId="{A4C6F31C-83DA-2E4A-81B3-EFD027A509C9}"/>
          </ac:spMkLst>
        </pc:spChg>
        <pc:spChg chg="add mod">
          <ac:chgData name="Gemma Stacey Humphreys" userId="ec960c71-227a-4d37-905b-69bbf3565b70" providerId="ADAL" clId="{CD8DF50B-C7DB-4462-888B-293D4BAB8F5A}" dt="2025-01-29T15:28:56.725" v="6410" actId="1076"/>
          <ac:spMkLst>
            <pc:docMk/>
            <pc:sldMk cId="1971770465" sldId="281"/>
            <ac:spMk id="15" creationId="{427D49A8-2326-6505-4761-12E2BB52DB02}"/>
          </ac:spMkLst>
        </pc:spChg>
        <pc:graphicFrameChg chg="add mod modGraphic">
          <ac:chgData name="Gemma Stacey Humphreys" userId="ec960c71-227a-4d37-905b-69bbf3565b70" providerId="ADAL" clId="{CD8DF50B-C7DB-4462-888B-293D4BAB8F5A}" dt="2025-01-29T15:03:03.701" v="6322" actId="1076"/>
          <ac:graphicFrameMkLst>
            <pc:docMk/>
            <pc:sldMk cId="1971770465" sldId="281"/>
            <ac:graphicFrameMk id="6" creationId="{43910C06-3C3F-4018-2580-E9D297E85572}"/>
          </ac:graphicFrameMkLst>
        </pc:graphicFrameChg>
        <pc:cxnChg chg="add mod">
          <ac:chgData name="Gemma Stacey Humphreys" userId="ec960c71-227a-4d37-905b-69bbf3565b70" providerId="ADAL" clId="{CD8DF50B-C7DB-4462-888B-293D4BAB8F5A}" dt="2025-01-29T15:29:14.532" v="6413" actId="1076"/>
          <ac:cxnSpMkLst>
            <pc:docMk/>
            <pc:sldMk cId="1971770465" sldId="281"/>
            <ac:cxnSpMk id="9" creationId="{15FE6772-1467-8E19-83DB-C312F7FCE90E}"/>
          </ac:cxnSpMkLst>
        </pc:cxnChg>
      </pc:sldChg>
      <pc:sldChg chg="modSp new mod">
        <pc:chgData name="Gemma Stacey Humphreys" userId="ec960c71-227a-4d37-905b-69bbf3565b70" providerId="ADAL" clId="{CD8DF50B-C7DB-4462-888B-293D4BAB8F5A}" dt="2025-01-29T16:11:50.734" v="7047" actId="404"/>
        <pc:sldMkLst>
          <pc:docMk/>
          <pc:sldMk cId="2398046961" sldId="282"/>
        </pc:sldMkLst>
        <pc:spChg chg="mod">
          <ac:chgData name="Gemma Stacey Humphreys" userId="ec960c71-227a-4d37-905b-69bbf3565b70" providerId="ADAL" clId="{CD8DF50B-C7DB-4462-888B-293D4BAB8F5A}" dt="2025-01-29T16:11:50.734" v="7047" actId="404"/>
          <ac:spMkLst>
            <pc:docMk/>
            <pc:sldMk cId="2398046961" sldId="282"/>
            <ac:spMk id="2" creationId="{1B10274F-D788-4D01-3032-A47AF9C283F1}"/>
          </ac:spMkLst>
        </pc:spChg>
        <pc:spChg chg="mod">
          <ac:chgData name="Gemma Stacey Humphreys" userId="ec960c71-227a-4d37-905b-69bbf3565b70" providerId="ADAL" clId="{CD8DF50B-C7DB-4462-888B-293D4BAB8F5A}" dt="2025-01-27T09:14:14.510" v="3179" actId="20577"/>
          <ac:spMkLst>
            <pc:docMk/>
            <pc:sldMk cId="2398046961" sldId="282"/>
            <ac:spMk id="3" creationId="{A2560A04-D73E-DFF5-2891-1310857278A7}"/>
          </ac:spMkLst>
        </pc:spChg>
      </pc:sldChg>
      <pc:sldChg chg="modSp new mod ord">
        <pc:chgData name="Gemma Stacey Humphreys" userId="ec960c71-227a-4d37-905b-69bbf3565b70" providerId="ADAL" clId="{CD8DF50B-C7DB-4462-888B-293D4BAB8F5A}" dt="2025-01-27T08:37:23.711" v="2432" actId="207"/>
        <pc:sldMkLst>
          <pc:docMk/>
          <pc:sldMk cId="3468296365" sldId="283"/>
        </pc:sldMkLst>
        <pc:spChg chg="mod">
          <ac:chgData name="Gemma Stacey Humphreys" userId="ec960c71-227a-4d37-905b-69bbf3565b70" providerId="ADAL" clId="{CD8DF50B-C7DB-4462-888B-293D4BAB8F5A}" dt="2025-01-27T08:37:23.711" v="2432" actId="207"/>
          <ac:spMkLst>
            <pc:docMk/>
            <pc:sldMk cId="3468296365" sldId="283"/>
            <ac:spMk id="2" creationId="{ED067D3A-FBE4-76D5-B7C1-317E9D5F2216}"/>
          </ac:spMkLst>
        </pc:spChg>
        <pc:spChg chg="mod">
          <ac:chgData name="Gemma Stacey Humphreys" userId="ec960c71-227a-4d37-905b-69bbf3565b70" providerId="ADAL" clId="{CD8DF50B-C7DB-4462-888B-293D4BAB8F5A}" dt="2025-01-21T14:46:05.254" v="1679" actId="20577"/>
          <ac:spMkLst>
            <pc:docMk/>
            <pc:sldMk cId="3468296365" sldId="283"/>
            <ac:spMk id="3" creationId="{76623A22-EDF0-5F56-E7BD-5E4656904C66}"/>
          </ac:spMkLst>
        </pc:spChg>
      </pc:sldChg>
      <pc:sldChg chg="addSp delSp modSp new mod">
        <pc:chgData name="Gemma Stacey Humphreys" userId="ec960c71-227a-4d37-905b-69bbf3565b70" providerId="ADAL" clId="{CD8DF50B-C7DB-4462-888B-293D4BAB8F5A}" dt="2025-01-27T08:36:59.927" v="2431" actId="1076"/>
        <pc:sldMkLst>
          <pc:docMk/>
          <pc:sldMk cId="2954129864" sldId="284"/>
        </pc:sldMkLst>
        <pc:spChg chg="mod">
          <ac:chgData name="Gemma Stacey Humphreys" userId="ec960c71-227a-4d37-905b-69bbf3565b70" providerId="ADAL" clId="{CD8DF50B-C7DB-4462-888B-293D4BAB8F5A}" dt="2025-01-24T16:07:24.858" v="2106" actId="20577"/>
          <ac:spMkLst>
            <pc:docMk/>
            <pc:sldMk cId="2954129864" sldId="284"/>
            <ac:spMk id="3" creationId="{70A0B5A7-0624-7DF9-17C8-019D2E932996}"/>
          </ac:spMkLst>
        </pc:spChg>
        <pc:spChg chg="add mod">
          <ac:chgData name="Gemma Stacey Humphreys" userId="ec960c71-227a-4d37-905b-69bbf3565b70" providerId="ADAL" clId="{CD8DF50B-C7DB-4462-888B-293D4BAB8F5A}" dt="2025-01-27T08:36:54.735" v="2428" actId="1076"/>
          <ac:spMkLst>
            <pc:docMk/>
            <pc:sldMk cId="2954129864" sldId="284"/>
            <ac:spMk id="6" creationId="{6B2AFBE3-005C-4C99-EB08-0919A84458DD}"/>
          </ac:spMkLst>
        </pc:spChg>
        <pc:spChg chg="add mod">
          <ac:chgData name="Gemma Stacey Humphreys" userId="ec960c71-227a-4d37-905b-69bbf3565b70" providerId="ADAL" clId="{CD8DF50B-C7DB-4462-888B-293D4BAB8F5A}" dt="2025-01-27T08:36:58.824" v="2430" actId="1076"/>
          <ac:spMkLst>
            <pc:docMk/>
            <pc:sldMk cId="2954129864" sldId="284"/>
            <ac:spMk id="7" creationId="{AB285FB3-5DAF-E026-4D71-AC1B2BE2DFA6}"/>
          </ac:spMkLst>
        </pc:spChg>
        <pc:picChg chg="add mod">
          <ac:chgData name="Gemma Stacey Humphreys" userId="ec960c71-227a-4d37-905b-69bbf3565b70" providerId="ADAL" clId="{CD8DF50B-C7DB-4462-888B-293D4BAB8F5A}" dt="2025-01-24T16:08:14.337" v="2113" actId="1076"/>
          <ac:picMkLst>
            <pc:docMk/>
            <pc:sldMk cId="2954129864" sldId="284"/>
            <ac:picMk id="5" creationId="{3D95FB45-4E3B-B02D-040D-AE01931921C0}"/>
          </ac:picMkLst>
        </pc:picChg>
        <pc:picChg chg="add mod">
          <ac:chgData name="Gemma Stacey Humphreys" userId="ec960c71-227a-4d37-905b-69bbf3565b70" providerId="ADAL" clId="{CD8DF50B-C7DB-4462-888B-293D4BAB8F5A}" dt="2025-01-27T08:36:59.927" v="2431" actId="1076"/>
          <ac:picMkLst>
            <pc:docMk/>
            <pc:sldMk cId="2954129864" sldId="284"/>
            <ac:picMk id="9" creationId="{B640464D-3DAB-1FA2-E378-35C6EBA3AE4C}"/>
          </ac:picMkLst>
        </pc:picChg>
      </pc:sldChg>
      <pc:sldChg chg="delSp modSp add del mod">
        <pc:chgData name="Gemma Stacey Humphreys" userId="ec960c71-227a-4d37-905b-69bbf3565b70" providerId="ADAL" clId="{CD8DF50B-C7DB-4462-888B-293D4BAB8F5A}" dt="2025-01-24T16:08:09.756" v="2111" actId="2696"/>
        <pc:sldMkLst>
          <pc:docMk/>
          <pc:sldMk cId="856340498" sldId="285"/>
        </pc:sldMkLst>
      </pc:sldChg>
      <pc:sldChg chg="addSp delSp modSp new del mod ord">
        <pc:chgData name="Gemma Stacey Humphreys" userId="ec960c71-227a-4d37-905b-69bbf3565b70" providerId="ADAL" clId="{CD8DF50B-C7DB-4462-888B-293D4BAB8F5A}" dt="2025-01-28T14:32:05.423" v="5633" actId="47"/>
        <pc:sldMkLst>
          <pc:docMk/>
          <pc:sldMk cId="3282652064" sldId="285"/>
        </pc:sldMkLst>
      </pc:sldChg>
      <pc:sldChg chg="addSp delSp modSp new mod">
        <pc:chgData name="Gemma Stacey Humphreys" userId="ec960c71-227a-4d37-905b-69bbf3565b70" providerId="ADAL" clId="{CD8DF50B-C7DB-4462-888B-293D4BAB8F5A}" dt="2025-01-28T14:54:06.285" v="5818" actId="20577"/>
        <pc:sldMkLst>
          <pc:docMk/>
          <pc:sldMk cId="1847743258" sldId="286"/>
        </pc:sldMkLst>
        <pc:spChg chg="mod">
          <ac:chgData name="Gemma Stacey Humphreys" userId="ec960c71-227a-4d37-905b-69bbf3565b70" providerId="ADAL" clId="{CD8DF50B-C7DB-4462-888B-293D4BAB8F5A}" dt="2025-01-28T11:26:55.265" v="3344" actId="20577"/>
          <ac:spMkLst>
            <pc:docMk/>
            <pc:sldMk cId="1847743258" sldId="286"/>
            <ac:spMk id="3" creationId="{559C8C9F-061A-3470-1700-3392AC7D6766}"/>
          </ac:spMkLst>
        </pc:spChg>
        <pc:spChg chg="add mod">
          <ac:chgData name="Gemma Stacey Humphreys" userId="ec960c71-227a-4d37-905b-69bbf3565b70" providerId="ADAL" clId="{CD8DF50B-C7DB-4462-888B-293D4BAB8F5A}" dt="2025-01-28T14:52:22.702" v="5792" actId="20577"/>
          <ac:spMkLst>
            <pc:docMk/>
            <pc:sldMk cId="1847743258" sldId="286"/>
            <ac:spMk id="5" creationId="{09FEEBF4-2EC8-6D68-26B8-68612031B3A0}"/>
          </ac:spMkLst>
        </pc:spChg>
        <pc:spChg chg="add mod">
          <ac:chgData name="Gemma Stacey Humphreys" userId="ec960c71-227a-4d37-905b-69bbf3565b70" providerId="ADAL" clId="{CD8DF50B-C7DB-4462-888B-293D4BAB8F5A}" dt="2025-01-28T14:52:35.071" v="5804" actId="1076"/>
          <ac:spMkLst>
            <pc:docMk/>
            <pc:sldMk cId="1847743258" sldId="286"/>
            <ac:spMk id="9" creationId="{36D793DA-C69C-E584-A09A-6785902EDE3B}"/>
          </ac:spMkLst>
        </pc:spChg>
        <pc:spChg chg="add mod">
          <ac:chgData name="Gemma Stacey Humphreys" userId="ec960c71-227a-4d37-905b-69bbf3565b70" providerId="ADAL" clId="{CD8DF50B-C7DB-4462-888B-293D4BAB8F5A}" dt="2025-01-28T14:54:06.285" v="5818" actId="20577"/>
          <ac:spMkLst>
            <pc:docMk/>
            <pc:sldMk cId="1847743258" sldId="286"/>
            <ac:spMk id="12" creationId="{22648189-1CC8-020C-EAC3-649C13AADF82}"/>
          </ac:spMkLst>
        </pc:spChg>
        <pc:spChg chg="add mod">
          <ac:chgData name="Gemma Stacey Humphreys" userId="ec960c71-227a-4d37-905b-69bbf3565b70" providerId="ADAL" clId="{CD8DF50B-C7DB-4462-888B-293D4BAB8F5A}" dt="2025-01-28T14:50:33.728" v="5785" actId="20577"/>
          <ac:spMkLst>
            <pc:docMk/>
            <pc:sldMk cId="1847743258" sldId="286"/>
            <ac:spMk id="17" creationId="{B66A3D80-F140-7CA8-2C68-A430F07968AE}"/>
          </ac:spMkLst>
        </pc:spChg>
        <pc:picChg chg="add mod">
          <ac:chgData name="Gemma Stacey Humphreys" userId="ec960c71-227a-4d37-905b-69bbf3565b70" providerId="ADAL" clId="{CD8DF50B-C7DB-4462-888B-293D4BAB8F5A}" dt="2025-01-28T11:27:02.753" v="3345" actId="1076"/>
          <ac:picMkLst>
            <pc:docMk/>
            <pc:sldMk cId="1847743258" sldId="286"/>
            <ac:picMk id="6" creationId="{C1DFA004-D660-021B-F8F2-9437D693262C}"/>
          </ac:picMkLst>
        </pc:picChg>
        <pc:picChg chg="add mod">
          <ac:chgData name="Gemma Stacey Humphreys" userId="ec960c71-227a-4d37-905b-69bbf3565b70" providerId="ADAL" clId="{CD8DF50B-C7DB-4462-888B-293D4BAB8F5A}" dt="2025-01-28T11:27:05.090" v="3346" actId="1076"/>
          <ac:picMkLst>
            <pc:docMk/>
            <pc:sldMk cId="1847743258" sldId="286"/>
            <ac:picMk id="11" creationId="{FD3E69AF-9717-6AF6-0232-EBD2831E66E2}"/>
          </ac:picMkLst>
        </pc:picChg>
        <pc:picChg chg="add mod modCrop">
          <ac:chgData name="Gemma Stacey Humphreys" userId="ec960c71-227a-4d37-905b-69bbf3565b70" providerId="ADAL" clId="{CD8DF50B-C7DB-4462-888B-293D4BAB8F5A}" dt="2025-01-28T12:56:03.653" v="3587" actId="1076"/>
          <ac:picMkLst>
            <pc:docMk/>
            <pc:sldMk cId="1847743258" sldId="286"/>
            <ac:picMk id="16" creationId="{BBA549AF-37D3-A6B4-EFB8-159E81F84164}"/>
          </ac:picMkLst>
        </pc:picChg>
      </pc:sldChg>
      <pc:sldChg chg="addSp delSp modSp new mod ord">
        <pc:chgData name="Gemma Stacey Humphreys" userId="ec960c71-227a-4d37-905b-69bbf3565b70" providerId="ADAL" clId="{CD8DF50B-C7DB-4462-888B-293D4BAB8F5A}" dt="2025-01-29T16:11:43.493" v="7046" actId="403"/>
        <pc:sldMkLst>
          <pc:docMk/>
          <pc:sldMk cId="1568016940" sldId="287"/>
        </pc:sldMkLst>
        <pc:spChg chg="mod">
          <ac:chgData name="Gemma Stacey Humphreys" userId="ec960c71-227a-4d37-905b-69bbf3565b70" providerId="ADAL" clId="{CD8DF50B-C7DB-4462-888B-293D4BAB8F5A}" dt="2025-01-29T16:11:43.493" v="7046" actId="403"/>
          <ac:spMkLst>
            <pc:docMk/>
            <pc:sldMk cId="1568016940" sldId="287"/>
            <ac:spMk id="2" creationId="{89836846-E50A-E552-AF76-92E75083F268}"/>
          </ac:spMkLst>
        </pc:spChg>
        <pc:spChg chg="del mod">
          <ac:chgData name="Gemma Stacey Humphreys" userId="ec960c71-227a-4d37-905b-69bbf3565b70" providerId="ADAL" clId="{CD8DF50B-C7DB-4462-888B-293D4BAB8F5A}" dt="2025-01-29T15:30:33.226" v="6420" actId="478"/>
          <ac:spMkLst>
            <pc:docMk/>
            <pc:sldMk cId="1568016940" sldId="287"/>
            <ac:spMk id="3" creationId="{4BD3D13D-827E-9C52-DC09-742868822F7C}"/>
          </ac:spMkLst>
        </pc:spChg>
        <pc:spChg chg="add del mod">
          <ac:chgData name="Gemma Stacey Humphreys" userId="ec960c71-227a-4d37-905b-69bbf3565b70" providerId="ADAL" clId="{CD8DF50B-C7DB-4462-888B-293D4BAB8F5A}" dt="2025-01-29T16:08:05.969" v="7038" actId="478"/>
          <ac:spMkLst>
            <pc:docMk/>
            <pc:sldMk cId="1568016940" sldId="287"/>
            <ac:spMk id="7" creationId="{55868271-FB1F-0692-7692-7FB2929C2EBF}"/>
          </ac:spMkLst>
        </pc:spChg>
        <pc:spChg chg="add del mod">
          <ac:chgData name="Gemma Stacey Humphreys" userId="ec960c71-227a-4d37-905b-69bbf3565b70" providerId="ADAL" clId="{CD8DF50B-C7DB-4462-888B-293D4BAB8F5A}" dt="2025-01-29T15:41:53.652" v="6508"/>
          <ac:spMkLst>
            <pc:docMk/>
            <pc:sldMk cId="1568016940" sldId="287"/>
            <ac:spMk id="8" creationId="{9EFEE562-73D9-177C-D615-0D346FA9745B}"/>
          </ac:spMkLst>
        </pc:spChg>
        <pc:spChg chg="add del mod">
          <ac:chgData name="Gemma Stacey Humphreys" userId="ec960c71-227a-4d37-905b-69bbf3565b70" providerId="ADAL" clId="{CD8DF50B-C7DB-4462-888B-293D4BAB8F5A}" dt="2025-01-29T16:08:11.809" v="7040" actId="478"/>
          <ac:spMkLst>
            <pc:docMk/>
            <pc:sldMk cId="1568016940" sldId="287"/>
            <ac:spMk id="9" creationId="{DBCA78A7-5A29-7063-CCA7-7E3154F6B5B7}"/>
          </ac:spMkLst>
        </pc:spChg>
        <pc:picChg chg="add mod">
          <ac:chgData name="Gemma Stacey Humphreys" userId="ec960c71-227a-4d37-905b-69bbf3565b70" providerId="ADAL" clId="{CD8DF50B-C7DB-4462-888B-293D4BAB8F5A}" dt="2025-01-29T15:30:37.274" v="6421" actId="1076"/>
          <ac:picMkLst>
            <pc:docMk/>
            <pc:sldMk cId="1568016940" sldId="287"/>
            <ac:picMk id="6" creationId="{295ECAB0-8D64-BE82-7A7C-06562A813B23}"/>
          </ac:picMkLst>
        </pc:picChg>
        <pc:picChg chg="add mod">
          <ac:chgData name="Gemma Stacey Humphreys" userId="ec960c71-227a-4d37-905b-69bbf3565b70" providerId="ADAL" clId="{CD8DF50B-C7DB-4462-888B-293D4BAB8F5A}" dt="2025-01-29T16:08:09.513" v="7039" actId="1076"/>
          <ac:picMkLst>
            <pc:docMk/>
            <pc:sldMk cId="1568016940" sldId="287"/>
            <ac:picMk id="11" creationId="{D950F5BF-C8ED-42E1-2E9F-3E1600EF9B9D}"/>
          </ac:picMkLst>
        </pc:picChg>
        <pc:picChg chg="add mod modCrop">
          <ac:chgData name="Gemma Stacey Humphreys" userId="ec960c71-227a-4d37-905b-69bbf3565b70" providerId="ADAL" clId="{CD8DF50B-C7DB-4462-888B-293D4BAB8F5A}" dt="2025-01-29T16:08:18.825" v="7043" actId="1076"/>
          <ac:picMkLst>
            <pc:docMk/>
            <pc:sldMk cId="1568016940" sldId="287"/>
            <ac:picMk id="12" creationId="{656F11F8-74D2-00F5-70C4-065DAEE4701E}"/>
          </ac:picMkLst>
        </pc:picChg>
      </pc:sldChg>
      <pc:sldChg chg="addSp delSp modSp new mod modClrScheme chgLayout">
        <pc:chgData name="Gemma Stacey Humphreys" userId="ec960c71-227a-4d37-905b-69bbf3565b70" providerId="ADAL" clId="{CD8DF50B-C7DB-4462-888B-293D4BAB8F5A}" dt="2025-01-28T13:26:53.719" v="4140" actId="20577"/>
        <pc:sldMkLst>
          <pc:docMk/>
          <pc:sldMk cId="2961367889" sldId="288"/>
        </pc:sldMkLst>
        <pc:spChg chg="mod">
          <ac:chgData name="Gemma Stacey Humphreys" userId="ec960c71-227a-4d37-905b-69bbf3565b70" providerId="ADAL" clId="{CD8DF50B-C7DB-4462-888B-293D4BAB8F5A}" dt="2025-01-28T13:08:59.171" v="3724" actId="26606"/>
          <ac:spMkLst>
            <pc:docMk/>
            <pc:sldMk cId="2961367889" sldId="288"/>
            <ac:spMk id="3" creationId="{59F5593A-2A74-0B0D-0758-7BD71AF75603}"/>
          </ac:spMkLst>
        </pc:spChg>
        <pc:spChg chg="mod ord">
          <ac:chgData name="Gemma Stacey Humphreys" userId="ec960c71-227a-4d37-905b-69bbf3565b70" providerId="ADAL" clId="{CD8DF50B-C7DB-4462-888B-293D4BAB8F5A}" dt="2025-01-28T13:08:59.171" v="3724" actId="26606"/>
          <ac:spMkLst>
            <pc:docMk/>
            <pc:sldMk cId="2961367889" sldId="288"/>
            <ac:spMk id="4" creationId="{9C6B72E2-FECA-C359-9BCB-B174A75EA529}"/>
          </ac:spMkLst>
        </pc:spChg>
        <pc:spChg chg="add mod">
          <ac:chgData name="Gemma Stacey Humphreys" userId="ec960c71-227a-4d37-905b-69bbf3565b70" providerId="ADAL" clId="{CD8DF50B-C7DB-4462-888B-293D4BAB8F5A}" dt="2025-01-28T13:26:53.719" v="4140" actId="20577"/>
          <ac:spMkLst>
            <pc:docMk/>
            <pc:sldMk cId="2961367889" sldId="288"/>
            <ac:spMk id="6" creationId="{1C5CA846-538C-F1A3-67CC-90F908F5A7A1}"/>
          </ac:spMkLst>
        </pc:spChg>
        <pc:spChg chg="add mod">
          <ac:chgData name="Gemma Stacey Humphreys" userId="ec960c71-227a-4d37-905b-69bbf3565b70" providerId="ADAL" clId="{CD8DF50B-C7DB-4462-888B-293D4BAB8F5A}" dt="2025-01-28T13:26:35.799" v="4138" actId="20577"/>
          <ac:spMkLst>
            <pc:docMk/>
            <pc:sldMk cId="2961367889" sldId="288"/>
            <ac:spMk id="15" creationId="{FA9CAF6B-362B-72F0-F157-A0F958449AD7}"/>
          </ac:spMkLst>
        </pc:spChg>
        <pc:picChg chg="add mod">
          <ac:chgData name="Gemma Stacey Humphreys" userId="ec960c71-227a-4d37-905b-69bbf3565b70" providerId="ADAL" clId="{CD8DF50B-C7DB-4462-888B-293D4BAB8F5A}" dt="2025-01-28T13:11:54.977" v="3918" actId="1076"/>
          <ac:picMkLst>
            <pc:docMk/>
            <pc:sldMk cId="2961367889" sldId="288"/>
            <ac:picMk id="10" creationId="{6226B29F-2A60-A2D1-3F0C-15C74546C56E}"/>
          </ac:picMkLst>
        </pc:picChg>
      </pc:sldChg>
      <pc:sldChg chg="addSp modSp new mod">
        <pc:chgData name="Gemma Stacey Humphreys" userId="ec960c71-227a-4d37-905b-69bbf3565b70" providerId="ADAL" clId="{CD8DF50B-C7DB-4462-888B-293D4BAB8F5A}" dt="2025-01-30T07:50:39.481" v="7049" actId="13822"/>
        <pc:sldMkLst>
          <pc:docMk/>
          <pc:sldMk cId="3944356781" sldId="289"/>
        </pc:sldMkLst>
        <pc:spChg chg="mod">
          <ac:chgData name="Gemma Stacey Humphreys" userId="ec960c71-227a-4d37-905b-69bbf3565b70" providerId="ADAL" clId="{CD8DF50B-C7DB-4462-888B-293D4BAB8F5A}" dt="2025-01-28T14:56:14.107" v="6027" actId="1076"/>
          <ac:spMkLst>
            <pc:docMk/>
            <pc:sldMk cId="3944356781" sldId="289"/>
            <ac:spMk id="2" creationId="{56AFE07A-FC25-609C-F0F9-3C05F425B15B}"/>
          </ac:spMkLst>
        </pc:spChg>
        <pc:spChg chg="mod">
          <ac:chgData name="Gemma Stacey Humphreys" userId="ec960c71-227a-4d37-905b-69bbf3565b70" providerId="ADAL" clId="{CD8DF50B-C7DB-4462-888B-293D4BAB8F5A}" dt="2025-01-28T13:27:32.574" v="4176" actId="20577"/>
          <ac:spMkLst>
            <pc:docMk/>
            <pc:sldMk cId="3944356781" sldId="289"/>
            <ac:spMk id="3" creationId="{482DFEA7-EF59-AAA1-F54D-C0DA2F338A53}"/>
          </ac:spMkLst>
        </pc:spChg>
        <pc:spChg chg="add mod">
          <ac:chgData name="Gemma Stacey Humphreys" userId="ec960c71-227a-4d37-905b-69bbf3565b70" providerId="ADAL" clId="{CD8DF50B-C7DB-4462-888B-293D4BAB8F5A}" dt="2025-01-28T13:46:07.428" v="5060" actId="164"/>
          <ac:spMkLst>
            <pc:docMk/>
            <pc:sldMk cId="3944356781" sldId="289"/>
            <ac:spMk id="16" creationId="{7A4EE364-119C-0A25-270F-B651F80BCD45}"/>
          </ac:spMkLst>
        </pc:spChg>
        <pc:spChg chg="add mod">
          <ac:chgData name="Gemma Stacey Humphreys" userId="ec960c71-227a-4d37-905b-69bbf3565b70" providerId="ADAL" clId="{CD8DF50B-C7DB-4462-888B-293D4BAB8F5A}" dt="2025-01-28T13:46:20.951" v="5062" actId="13822"/>
          <ac:spMkLst>
            <pc:docMk/>
            <pc:sldMk cId="3944356781" sldId="289"/>
            <ac:spMk id="17" creationId="{367239A8-0093-1708-E3A5-4722E05A05D0}"/>
          </ac:spMkLst>
        </pc:spChg>
        <pc:spChg chg="add mod">
          <ac:chgData name="Gemma Stacey Humphreys" userId="ec960c71-227a-4d37-905b-69bbf3565b70" providerId="ADAL" clId="{CD8DF50B-C7DB-4462-888B-293D4BAB8F5A}" dt="2025-01-28T13:46:26.971" v="5063" actId="13822"/>
          <ac:spMkLst>
            <pc:docMk/>
            <pc:sldMk cId="3944356781" sldId="289"/>
            <ac:spMk id="18" creationId="{9CA07E19-C077-65A5-5B79-8FA3534B6964}"/>
          </ac:spMkLst>
        </pc:spChg>
        <pc:spChg chg="add mod">
          <ac:chgData name="Gemma Stacey Humphreys" userId="ec960c71-227a-4d37-905b-69bbf3565b70" providerId="ADAL" clId="{CD8DF50B-C7DB-4462-888B-293D4BAB8F5A}" dt="2025-01-28T13:46:26.971" v="5063" actId="13822"/>
          <ac:spMkLst>
            <pc:docMk/>
            <pc:sldMk cId="3944356781" sldId="289"/>
            <ac:spMk id="19" creationId="{0AC1BAEA-6DF1-05E9-3705-C6634F328FB1}"/>
          </ac:spMkLst>
        </pc:spChg>
        <pc:spChg chg="add mod">
          <ac:chgData name="Gemma Stacey Humphreys" userId="ec960c71-227a-4d37-905b-69bbf3565b70" providerId="ADAL" clId="{CD8DF50B-C7DB-4462-888B-293D4BAB8F5A}" dt="2025-01-28T13:46:26.971" v="5063" actId="13822"/>
          <ac:spMkLst>
            <pc:docMk/>
            <pc:sldMk cId="3944356781" sldId="289"/>
            <ac:spMk id="20" creationId="{BC0C516F-F041-AA07-1443-95BFE563E857}"/>
          </ac:spMkLst>
        </pc:spChg>
        <pc:spChg chg="add mod">
          <ac:chgData name="Gemma Stacey Humphreys" userId="ec960c71-227a-4d37-905b-69bbf3565b70" providerId="ADAL" clId="{CD8DF50B-C7DB-4462-888B-293D4BAB8F5A}" dt="2025-01-28T13:46:26.971" v="5063" actId="13822"/>
          <ac:spMkLst>
            <pc:docMk/>
            <pc:sldMk cId="3944356781" sldId="289"/>
            <ac:spMk id="21" creationId="{DDB04B44-32D2-8EE4-EB3C-9F7ADD258974}"/>
          </ac:spMkLst>
        </pc:spChg>
        <pc:spChg chg="add mod">
          <ac:chgData name="Gemma Stacey Humphreys" userId="ec960c71-227a-4d37-905b-69bbf3565b70" providerId="ADAL" clId="{CD8DF50B-C7DB-4462-888B-293D4BAB8F5A}" dt="2025-01-28T13:48:33.592" v="5093" actId="1076"/>
          <ac:spMkLst>
            <pc:docMk/>
            <pc:sldMk cId="3944356781" sldId="289"/>
            <ac:spMk id="22" creationId="{D2C0BC58-4B6A-9FE9-5509-EF7CDC37729E}"/>
          </ac:spMkLst>
        </pc:spChg>
        <pc:spChg chg="add mod">
          <ac:chgData name="Gemma Stacey Humphreys" userId="ec960c71-227a-4d37-905b-69bbf3565b70" providerId="ADAL" clId="{CD8DF50B-C7DB-4462-888B-293D4BAB8F5A}" dt="2025-01-28T13:48:09.088" v="5090" actId="1076"/>
          <ac:spMkLst>
            <pc:docMk/>
            <pc:sldMk cId="3944356781" sldId="289"/>
            <ac:spMk id="23" creationId="{0CD05B22-314F-C8A5-E674-FC4E2B86AC7B}"/>
          </ac:spMkLst>
        </pc:spChg>
        <pc:spChg chg="add mod">
          <ac:chgData name="Gemma Stacey Humphreys" userId="ec960c71-227a-4d37-905b-69bbf3565b70" providerId="ADAL" clId="{CD8DF50B-C7DB-4462-888B-293D4BAB8F5A}" dt="2025-01-28T13:46:26.971" v="5063" actId="13822"/>
          <ac:spMkLst>
            <pc:docMk/>
            <pc:sldMk cId="3944356781" sldId="289"/>
            <ac:spMk id="24" creationId="{DC1BFB5F-B3F2-A703-0618-310327DEF0D5}"/>
          </ac:spMkLst>
        </pc:spChg>
        <pc:spChg chg="add mod">
          <ac:chgData name="Gemma Stacey Humphreys" userId="ec960c71-227a-4d37-905b-69bbf3565b70" providerId="ADAL" clId="{CD8DF50B-C7DB-4462-888B-293D4BAB8F5A}" dt="2025-01-28T13:47:44.563" v="5088" actId="164"/>
          <ac:spMkLst>
            <pc:docMk/>
            <pc:sldMk cId="3944356781" sldId="289"/>
            <ac:spMk id="27" creationId="{193D64AC-4780-C4CC-A7AE-A82F845D2B32}"/>
          </ac:spMkLst>
        </pc:spChg>
        <pc:spChg chg="add mod">
          <ac:chgData name="Gemma Stacey Humphreys" userId="ec960c71-227a-4d37-905b-69bbf3565b70" providerId="ADAL" clId="{CD8DF50B-C7DB-4462-888B-293D4BAB8F5A}" dt="2025-01-28T13:58:22.336" v="5261" actId="164"/>
          <ac:spMkLst>
            <pc:docMk/>
            <pc:sldMk cId="3944356781" sldId="289"/>
            <ac:spMk id="29" creationId="{15B20D58-01F5-E682-C343-31B05AB43A86}"/>
          </ac:spMkLst>
        </pc:spChg>
        <pc:spChg chg="add mod">
          <ac:chgData name="Gemma Stacey Humphreys" userId="ec960c71-227a-4d37-905b-69bbf3565b70" providerId="ADAL" clId="{CD8DF50B-C7DB-4462-888B-293D4BAB8F5A}" dt="2025-01-28T13:58:22.336" v="5261" actId="164"/>
          <ac:spMkLst>
            <pc:docMk/>
            <pc:sldMk cId="3944356781" sldId="289"/>
            <ac:spMk id="30" creationId="{EE42D5CC-E540-5E47-F1DA-80DC71A9E7FA}"/>
          </ac:spMkLst>
        </pc:spChg>
        <pc:spChg chg="add mod">
          <ac:chgData name="Gemma Stacey Humphreys" userId="ec960c71-227a-4d37-905b-69bbf3565b70" providerId="ADAL" clId="{CD8DF50B-C7DB-4462-888B-293D4BAB8F5A}" dt="2025-01-28T13:58:22.336" v="5261" actId="164"/>
          <ac:spMkLst>
            <pc:docMk/>
            <pc:sldMk cId="3944356781" sldId="289"/>
            <ac:spMk id="31" creationId="{205ECF42-8D4E-1BF1-5006-224FA5F2DF0B}"/>
          </ac:spMkLst>
        </pc:spChg>
        <pc:spChg chg="add mod">
          <ac:chgData name="Gemma Stacey Humphreys" userId="ec960c71-227a-4d37-905b-69bbf3565b70" providerId="ADAL" clId="{CD8DF50B-C7DB-4462-888B-293D4BAB8F5A}" dt="2025-01-28T13:58:22.336" v="5261" actId="164"/>
          <ac:spMkLst>
            <pc:docMk/>
            <pc:sldMk cId="3944356781" sldId="289"/>
            <ac:spMk id="32" creationId="{6A3196CA-2929-C937-645E-EBACA5E879DA}"/>
          </ac:spMkLst>
        </pc:spChg>
        <pc:spChg chg="add mod">
          <ac:chgData name="Gemma Stacey Humphreys" userId="ec960c71-227a-4d37-905b-69bbf3565b70" providerId="ADAL" clId="{CD8DF50B-C7DB-4462-888B-293D4BAB8F5A}" dt="2025-01-28T14:56:25.291" v="6031" actId="1076"/>
          <ac:spMkLst>
            <pc:docMk/>
            <pc:sldMk cId="3944356781" sldId="289"/>
            <ac:spMk id="35" creationId="{DC3E1136-FC09-A36D-FE99-3625D9488F79}"/>
          </ac:spMkLst>
        </pc:spChg>
        <pc:grpChg chg="add mod">
          <ac:chgData name="Gemma Stacey Humphreys" userId="ec960c71-227a-4d37-905b-69bbf3565b70" providerId="ADAL" clId="{CD8DF50B-C7DB-4462-888B-293D4BAB8F5A}" dt="2025-01-28T13:46:07.428" v="5060" actId="164"/>
          <ac:grpSpMkLst>
            <pc:docMk/>
            <pc:sldMk cId="3944356781" sldId="289"/>
            <ac:grpSpMk id="15" creationId="{F83BFC38-3B16-FA95-4DD1-373E42BCA132}"/>
          </ac:grpSpMkLst>
        </pc:grpChg>
        <pc:grpChg chg="add mod">
          <ac:chgData name="Gemma Stacey Humphreys" userId="ec960c71-227a-4d37-905b-69bbf3565b70" providerId="ADAL" clId="{CD8DF50B-C7DB-4462-888B-293D4BAB8F5A}" dt="2025-01-28T13:46:07.428" v="5060" actId="164"/>
          <ac:grpSpMkLst>
            <pc:docMk/>
            <pc:sldMk cId="3944356781" sldId="289"/>
            <ac:grpSpMk id="25" creationId="{8E5B44B9-ACD8-FE9D-B224-272F7016B007}"/>
          </ac:grpSpMkLst>
        </pc:grpChg>
        <pc:grpChg chg="add mod">
          <ac:chgData name="Gemma Stacey Humphreys" userId="ec960c71-227a-4d37-905b-69bbf3565b70" providerId="ADAL" clId="{CD8DF50B-C7DB-4462-888B-293D4BAB8F5A}" dt="2025-01-28T13:47:44.563" v="5088" actId="164"/>
          <ac:grpSpMkLst>
            <pc:docMk/>
            <pc:sldMk cId="3944356781" sldId="289"/>
            <ac:grpSpMk id="26" creationId="{08B006AB-E6E3-466F-04E7-3D6D08DF4DEA}"/>
          </ac:grpSpMkLst>
        </pc:grpChg>
        <pc:grpChg chg="add mod">
          <ac:chgData name="Gemma Stacey Humphreys" userId="ec960c71-227a-4d37-905b-69bbf3565b70" providerId="ADAL" clId="{CD8DF50B-C7DB-4462-888B-293D4BAB8F5A}" dt="2025-01-28T13:58:22.336" v="5261" actId="164"/>
          <ac:grpSpMkLst>
            <pc:docMk/>
            <pc:sldMk cId="3944356781" sldId="289"/>
            <ac:grpSpMk id="28" creationId="{06CCF45B-21DB-2E24-702F-9A2071C9D965}"/>
          </ac:grpSpMkLst>
        </pc:grpChg>
        <pc:grpChg chg="add mod">
          <ac:chgData name="Gemma Stacey Humphreys" userId="ec960c71-227a-4d37-905b-69bbf3565b70" providerId="ADAL" clId="{CD8DF50B-C7DB-4462-888B-293D4BAB8F5A}" dt="2025-01-28T13:59:10.861" v="5269" actId="1076"/>
          <ac:grpSpMkLst>
            <pc:docMk/>
            <pc:sldMk cId="3944356781" sldId="289"/>
            <ac:grpSpMk id="34" creationId="{8258591E-F12C-4E2E-8784-A59D3A6B7C87}"/>
          </ac:grpSpMkLst>
        </pc:grpChg>
        <pc:graphicFrameChg chg="add mod modGraphic">
          <ac:chgData name="Gemma Stacey Humphreys" userId="ec960c71-227a-4d37-905b-69bbf3565b70" providerId="ADAL" clId="{CD8DF50B-C7DB-4462-888B-293D4BAB8F5A}" dt="2025-01-28T15:03:48.200" v="6121" actId="122"/>
          <ac:graphicFrameMkLst>
            <pc:docMk/>
            <pc:sldMk cId="3944356781" sldId="289"/>
            <ac:graphicFrameMk id="5" creationId="{6506650C-6F88-A57C-2233-0BB623055679}"/>
          </ac:graphicFrameMkLst>
        </pc:graphicFrameChg>
        <pc:graphicFrameChg chg="add mod modGraphic">
          <ac:chgData name="Gemma Stacey Humphreys" userId="ec960c71-227a-4d37-905b-69bbf3565b70" providerId="ADAL" clId="{CD8DF50B-C7DB-4462-888B-293D4BAB8F5A}" dt="2025-01-28T15:04:04.709" v="6128" actId="1076"/>
          <ac:graphicFrameMkLst>
            <pc:docMk/>
            <pc:sldMk cId="3944356781" sldId="289"/>
            <ac:graphicFrameMk id="33" creationId="{326175ED-7A03-9A9F-AF8B-7EC972572A04}"/>
          </ac:graphicFrameMkLst>
        </pc:graphicFrameChg>
        <pc:cxnChg chg="add mod">
          <ac:chgData name="Gemma Stacey Humphreys" userId="ec960c71-227a-4d37-905b-69bbf3565b70" providerId="ADAL" clId="{CD8DF50B-C7DB-4462-888B-293D4BAB8F5A}" dt="2025-01-30T07:50:33.543" v="7048" actId="13822"/>
          <ac:cxnSpMkLst>
            <pc:docMk/>
            <pc:sldMk cId="3944356781" sldId="289"/>
            <ac:cxnSpMk id="7" creationId="{38AE63A8-0934-876E-64EC-761B2C78E812}"/>
          </ac:cxnSpMkLst>
        </pc:cxnChg>
        <pc:cxnChg chg="add mod">
          <ac:chgData name="Gemma Stacey Humphreys" userId="ec960c71-227a-4d37-905b-69bbf3565b70" providerId="ADAL" clId="{CD8DF50B-C7DB-4462-888B-293D4BAB8F5A}" dt="2025-01-30T07:50:39.481" v="7049" actId="13822"/>
          <ac:cxnSpMkLst>
            <pc:docMk/>
            <pc:sldMk cId="3944356781" sldId="289"/>
            <ac:cxnSpMk id="13" creationId="{034BC21D-E870-A260-EFB4-E72530896FD7}"/>
          </ac:cxnSpMkLst>
        </pc:cxnChg>
      </pc:sldChg>
      <pc:sldChg chg="addSp delSp modSp new mod">
        <pc:chgData name="Gemma Stacey Humphreys" userId="ec960c71-227a-4d37-905b-69bbf3565b70" providerId="ADAL" clId="{CD8DF50B-C7DB-4462-888B-293D4BAB8F5A}" dt="2025-01-28T14:56:40.004" v="6032" actId="20577"/>
        <pc:sldMkLst>
          <pc:docMk/>
          <pc:sldMk cId="1855917649" sldId="290"/>
        </pc:sldMkLst>
        <pc:spChg chg="mod">
          <ac:chgData name="Gemma Stacey Humphreys" userId="ec960c71-227a-4d37-905b-69bbf3565b70" providerId="ADAL" clId="{CD8DF50B-C7DB-4462-888B-293D4BAB8F5A}" dt="2025-01-28T13:59:53.763" v="5304" actId="20577"/>
          <ac:spMkLst>
            <pc:docMk/>
            <pc:sldMk cId="1855917649" sldId="290"/>
            <ac:spMk id="3" creationId="{90FDE133-502B-518C-7808-F86DE9CDB11A}"/>
          </ac:spMkLst>
        </pc:spChg>
        <pc:spChg chg="add mod">
          <ac:chgData name="Gemma Stacey Humphreys" userId="ec960c71-227a-4d37-905b-69bbf3565b70" providerId="ADAL" clId="{CD8DF50B-C7DB-4462-888B-293D4BAB8F5A}" dt="2025-01-28T14:30:15.505" v="5621" actId="1076"/>
          <ac:spMkLst>
            <pc:docMk/>
            <pc:sldMk cId="1855917649" sldId="290"/>
            <ac:spMk id="11" creationId="{D8FB020A-157E-0055-1404-F90FCFA1311A}"/>
          </ac:spMkLst>
        </pc:spChg>
        <pc:spChg chg="add mod">
          <ac:chgData name="Gemma Stacey Humphreys" userId="ec960c71-227a-4d37-905b-69bbf3565b70" providerId="ADAL" clId="{CD8DF50B-C7DB-4462-888B-293D4BAB8F5A}" dt="2025-01-28T14:56:40.004" v="6032" actId="20577"/>
          <ac:spMkLst>
            <pc:docMk/>
            <pc:sldMk cId="1855917649" sldId="290"/>
            <ac:spMk id="15" creationId="{36CF9D9F-0A27-AB50-463A-FBF2116EC377}"/>
          </ac:spMkLst>
        </pc:spChg>
        <pc:picChg chg="add mod">
          <ac:chgData name="Gemma Stacey Humphreys" userId="ec960c71-227a-4d37-905b-69bbf3565b70" providerId="ADAL" clId="{CD8DF50B-C7DB-4462-888B-293D4BAB8F5A}" dt="2025-01-28T14:30:09.001" v="5617" actId="1076"/>
          <ac:picMkLst>
            <pc:docMk/>
            <pc:sldMk cId="1855917649" sldId="290"/>
            <ac:picMk id="6" creationId="{6E844E91-C38D-4924-E88C-A794C0191449}"/>
          </ac:picMkLst>
        </pc:picChg>
        <pc:picChg chg="add mod">
          <ac:chgData name="Gemma Stacey Humphreys" userId="ec960c71-227a-4d37-905b-69bbf3565b70" providerId="ADAL" clId="{CD8DF50B-C7DB-4462-888B-293D4BAB8F5A}" dt="2025-01-28T14:30:09.761" v="5618" actId="1076"/>
          <ac:picMkLst>
            <pc:docMk/>
            <pc:sldMk cId="1855917649" sldId="290"/>
            <ac:picMk id="8" creationId="{22B2036E-83A5-B00B-03AF-4AD66631BCEE}"/>
          </ac:picMkLst>
        </pc:picChg>
        <pc:picChg chg="add mod">
          <ac:chgData name="Gemma Stacey Humphreys" userId="ec960c71-227a-4d37-905b-69bbf3565b70" providerId="ADAL" clId="{CD8DF50B-C7DB-4462-888B-293D4BAB8F5A}" dt="2025-01-28T14:29:30.545" v="5605" actId="1076"/>
          <ac:picMkLst>
            <pc:docMk/>
            <pc:sldMk cId="1855917649" sldId="290"/>
            <ac:picMk id="10" creationId="{7474917C-C460-A7BD-8826-951777072B64}"/>
          </ac:picMkLst>
        </pc:picChg>
        <pc:cxnChg chg="add mod">
          <ac:chgData name="Gemma Stacey Humphreys" userId="ec960c71-227a-4d37-905b-69bbf3565b70" providerId="ADAL" clId="{CD8DF50B-C7DB-4462-888B-293D4BAB8F5A}" dt="2025-01-28T14:31:30.672" v="5630" actId="14100"/>
          <ac:cxnSpMkLst>
            <pc:docMk/>
            <pc:sldMk cId="1855917649" sldId="290"/>
            <ac:cxnSpMk id="17" creationId="{CEB9465A-79D5-617E-E797-6F3CC079A413}"/>
          </ac:cxnSpMkLst>
        </pc:cxnChg>
        <pc:cxnChg chg="add mod">
          <ac:chgData name="Gemma Stacey Humphreys" userId="ec960c71-227a-4d37-905b-69bbf3565b70" providerId="ADAL" clId="{CD8DF50B-C7DB-4462-888B-293D4BAB8F5A}" dt="2025-01-28T14:31:48.111" v="5632" actId="14100"/>
          <ac:cxnSpMkLst>
            <pc:docMk/>
            <pc:sldMk cId="1855917649" sldId="290"/>
            <ac:cxnSpMk id="19" creationId="{78540911-3918-CA81-8659-02C37D277986}"/>
          </ac:cxnSpMkLst>
        </pc:cxnChg>
        <pc:cxnChg chg="add mod">
          <ac:chgData name="Gemma Stacey Humphreys" userId="ec960c71-227a-4d37-905b-69bbf3565b70" providerId="ADAL" clId="{CD8DF50B-C7DB-4462-888B-293D4BAB8F5A}" dt="2025-01-28T14:31:11.391" v="5627" actId="13822"/>
          <ac:cxnSpMkLst>
            <pc:docMk/>
            <pc:sldMk cId="1855917649" sldId="290"/>
            <ac:cxnSpMk id="21" creationId="{1575CBEB-B6ED-1029-C99F-17D51AE89C73}"/>
          </ac:cxnSpMkLst>
        </pc:cxnChg>
      </pc:sldChg>
      <pc:sldMasterChg chg="delSldLayout">
        <pc:chgData name="Gemma Stacey Humphreys" userId="ec960c71-227a-4d37-905b-69bbf3565b70" providerId="ADAL" clId="{CD8DF50B-C7DB-4462-888B-293D4BAB8F5A}" dt="2025-01-24T16:08:09.756" v="2111" actId="2696"/>
        <pc:sldMasterMkLst>
          <pc:docMk/>
          <pc:sldMasterMk cId="0" sldId="2147483648"/>
        </pc:sldMasterMkLst>
        <pc:sldLayoutChg chg="del">
          <pc:chgData name="Gemma Stacey Humphreys" userId="ec960c71-227a-4d37-905b-69bbf3565b70" providerId="ADAL" clId="{CD8DF50B-C7DB-4462-888B-293D4BAB8F5A}" dt="2025-01-24T16:08:09.756" v="2111" actId="2696"/>
          <pc:sldLayoutMkLst>
            <pc:docMk/>
            <pc:sldMasterMk cId="0" sldId="2147483648"/>
            <pc:sldLayoutMk cId="1629263521" sldId="2147483671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1/30/2025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1/30/2025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1/30/2025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1/30/2025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1/30/2025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1/30/2025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1/30/2025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1/30/2025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1/30/2025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1/30/2025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647728" y="757891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9C586C67-E5AB-2148-8000-3D5AD34047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biLevel thresh="2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0132" y="216024"/>
            <a:ext cx="2996952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56230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1/30/2025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1/30/2025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1/30/2025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1/30/2025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1/30/2025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1/30/2025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pPr>
                <a:defRPr/>
              </a:pPr>
              <a:t>1/30/2025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9F5DECC8-1817-1C40-A787-5BBEA9EC14F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1">
            <a:biLevel thresh="25000"/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544" y="6258472"/>
            <a:ext cx="681255" cy="681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7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4" r:id="rId15"/>
    <p:sldLayoutId id="2147483666" r:id="rId16"/>
    <p:sldLayoutId id="2147483668" r:id="rId17"/>
    <p:sldLayoutId id="2147483669" r:id="rId18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8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4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5" Type="http://schemas.microsoft.com/office/2007/relationships/hdphoto" Target="../media/hdphoto2.wdp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Target Station Configuration &amp; Vacuum Vessel Design Study</a:t>
            </a:r>
            <a:endParaRPr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 algn="l">
              <a:defRPr/>
            </a:pPr>
            <a:r>
              <a:rPr lang="en-US" dirty="0"/>
              <a:t>30.01.2025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59C8C9F-061A-3470-1700-3392AC7D67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Inputs Required - RP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1F1FC3-4620-98EE-91C3-EB1D032D61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10</a:t>
            </a:fld>
            <a:endParaRPr lang="en-US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C1DFA004-D660-021B-F8F2-9437D693262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7987" y="906464"/>
            <a:ext cx="3342579" cy="418322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9FEEBF4-2EC8-6D68-26B8-68612031B3A0}"/>
              </a:ext>
            </a:extLst>
          </p:cNvPr>
          <p:cNvSpPr txBox="1"/>
          <p:nvPr/>
        </p:nvSpPr>
        <p:spPr bwMode="auto">
          <a:xfrm>
            <a:off x="1147239" y="5023944"/>
            <a:ext cx="2592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tx2"/>
                </a:solidFill>
              </a:rPr>
              <a:t>20mm Radius Edge Fillet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6D793DA-C69C-E584-A09A-6785902EDE3B}"/>
              </a:ext>
            </a:extLst>
          </p:cNvPr>
          <p:cNvSpPr txBox="1"/>
          <p:nvPr/>
        </p:nvSpPr>
        <p:spPr bwMode="auto">
          <a:xfrm>
            <a:off x="4655840" y="5023021"/>
            <a:ext cx="23567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tx2"/>
                </a:solidFill>
              </a:rPr>
              <a:t>90mm Radius Edge Fillet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D3E69AF-9717-6AF6-0232-EBD2831E66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1784" y="972212"/>
            <a:ext cx="3183241" cy="405173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2648189-1CC8-020C-EAC3-649C13AADF82}"/>
              </a:ext>
            </a:extLst>
          </p:cNvPr>
          <p:cNvSpPr txBox="1"/>
          <p:nvPr/>
        </p:nvSpPr>
        <p:spPr bwMode="auto">
          <a:xfrm>
            <a:off x="654372" y="5445224"/>
            <a:ext cx="64807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Evaluate what radius/chamfer angle can we have on the vessel door which still allows for enough shielding within the vessel.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BA549AF-37D3-A6B4-EFB8-159E81F8416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9792"/>
          <a:stretch/>
        </p:blipFill>
        <p:spPr>
          <a:xfrm>
            <a:off x="7713330" y="974941"/>
            <a:ext cx="4392919" cy="3734926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66A3D80-F140-7CA8-2C68-A430F07968AE}"/>
              </a:ext>
            </a:extLst>
          </p:cNvPr>
          <p:cNvSpPr txBox="1"/>
          <p:nvPr/>
        </p:nvSpPr>
        <p:spPr bwMode="auto">
          <a:xfrm>
            <a:off x="8379782" y="4849550"/>
            <a:ext cx="34254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Assessment of if a pool needs to be built into the ground beneath vacuum vessel and filled with shielding.</a:t>
            </a:r>
          </a:p>
        </p:txBody>
      </p:sp>
    </p:spTree>
    <p:extLst>
      <p:ext uri="{BB962C8B-B14F-4D97-AF65-F5344CB8AC3E}">
        <p14:creationId xmlns:p14="http://schemas.microsoft.com/office/powerpoint/2010/main" val="18477432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6AFE07A-FC25-609C-F0F9-3C05F425B1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8028" y="1151143"/>
            <a:ext cx="11376024" cy="4608512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GB" sz="2400" dirty="0">
                <a:solidFill>
                  <a:schemeClr val="tx1"/>
                </a:solidFill>
              </a:rPr>
              <a:t>Potential for ground in TCC8 to be uneven, </a:t>
            </a:r>
          </a:p>
          <a:p>
            <a:pPr>
              <a:spcBef>
                <a:spcPts val="0"/>
              </a:spcBef>
            </a:pPr>
            <a:r>
              <a:rPr lang="en-GB" sz="2400" dirty="0">
                <a:solidFill>
                  <a:schemeClr val="tx1"/>
                </a:solidFill>
              </a:rPr>
              <a:t>problems this could cause: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82DFEA7-EF59-AAA1-F54D-C0DA2F338A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Inputs Required – Surveying Team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E1DBA9-78DD-31A5-404B-8148B46AEC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11</a:t>
            </a:fld>
            <a:endParaRPr lang="en-US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506650C-6F88-A57C-2233-0BB62305567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0714190"/>
              </p:ext>
            </p:extLst>
          </p:nvPr>
        </p:nvGraphicFramePr>
        <p:xfrm>
          <a:off x="802947" y="2233609"/>
          <a:ext cx="5039940" cy="2992120"/>
        </p:xfrm>
        <a:graphic>
          <a:graphicData uri="http://schemas.openxmlformats.org/drawingml/2006/table">
            <a:tbl>
              <a:tblPr firstRow="1" bandRow="1">
                <a:tableStyleId>{88D326A9-A81B-9881-C969-13F38E75D658}</a:tableStyleId>
              </a:tblPr>
              <a:tblGrid>
                <a:gridCol w="2519970">
                  <a:extLst>
                    <a:ext uri="{9D8B030D-6E8A-4147-A177-3AD203B41FA5}">
                      <a16:colId xmlns:a16="http://schemas.microsoft.com/office/drawing/2014/main" val="1137643383"/>
                    </a:ext>
                  </a:extLst>
                </a:gridCol>
                <a:gridCol w="2519970">
                  <a:extLst>
                    <a:ext uri="{9D8B030D-6E8A-4147-A177-3AD203B41FA5}">
                      <a16:colId xmlns:a16="http://schemas.microsoft.com/office/drawing/2014/main" val="261251189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Potential Problems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Potential Mitigation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78549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Target misaligned with beam line.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Installing a pool within the floor could also aid in levelling the floor.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67967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Shielding blocks not fitting correctly around the vessel due to their standard sizes.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Adjust the thickness of the vessel skin and structure to make the top of the vessel compatible with a certain height of shielding blocks.</a:t>
                      </a:r>
                    </a:p>
                    <a:p>
                      <a:pPr algn="ctr"/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4483446"/>
                  </a:ext>
                </a:extLst>
              </a:tr>
            </a:tbl>
          </a:graphicData>
        </a:graphic>
      </p:graphicFrame>
      <p:grpSp>
        <p:nvGrpSpPr>
          <p:cNvPr id="34" name="Group 33">
            <a:extLst>
              <a:ext uri="{FF2B5EF4-FFF2-40B4-BE49-F238E27FC236}">
                <a16:creationId xmlns:a16="http://schemas.microsoft.com/office/drawing/2014/main" id="{8258591E-F12C-4E2E-8784-A59D3A6B7C87}"/>
              </a:ext>
            </a:extLst>
          </p:cNvPr>
          <p:cNvGrpSpPr/>
          <p:nvPr/>
        </p:nvGrpSpPr>
        <p:grpSpPr>
          <a:xfrm>
            <a:off x="6528048" y="1332934"/>
            <a:ext cx="4752528" cy="3447393"/>
            <a:chOff x="6480281" y="1753280"/>
            <a:chExt cx="4896544" cy="3577046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06CCF45B-21DB-2E24-702F-9A2071C9D965}"/>
                </a:ext>
              </a:extLst>
            </p:cNvPr>
            <p:cNvGrpSpPr/>
            <p:nvPr/>
          </p:nvGrpSpPr>
          <p:grpSpPr>
            <a:xfrm>
              <a:off x="6480281" y="1753280"/>
              <a:ext cx="4896544" cy="3351440"/>
              <a:chOff x="6456040" y="1754653"/>
              <a:chExt cx="4896544" cy="3351440"/>
            </a:xfrm>
          </p:grpSpPr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id="{08B006AB-E6E3-466F-04E7-3D6D08DF4DEA}"/>
                  </a:ext>
                </a:extLst>
              </p:cNvPr>
              <p:cNvGrpSpPr/>
              <p:nvPr/>
            </p:nvGrpSpPr>
            <p:grpSpPr>
              <a:xfrm>
                <a:off x="6456040" y="1754653"/>
                <a:ext cx="4896544" cy="3351440"/>
                <a:chOff x="6312024" y="2313344"/>
                <a:chExt cx="4896544" cy="3351440"/>
              </a:xfrm>
            </p:grpSpPr>
            <p:grpSp>
              <p:nvGrpSpPr>
                <p:cNvPr id="15" name="Group 14">
                  <a:extLst>
                    <a:ext uri="{FF2B5EF4-FFF2-40B4-BE49-F238E27FC236}">
                      <a16:creationId xmlns:a16="http://schemas.microsoft.com/office/drawing/2014/main" id="{F83BFC38-3B16-FA95-4DD1-373E42BCA132}"/>
                    </a:ext>
                  </a:extLst>
                </p:cNvPr>
                <p:cNvGrpSpPr/>
                <p:nvPr/>
              </p:nvGrpSpPr>
              <p:grpSpPr>
                <a:xfrm>
                  <a:off x="6312024" y="5520768"/>
                  <a:ext cx="4896544" cy="144016"/>
                  <a:chOff x="6816080" y="5301208"/>
                  <a:chExt cx="4320480" cy="144016"/>
                </a:xfrm>
              </p:grpSpPr>
              <p:cxnSp>
                <p:nvCxnSpPr>
                  <p:cNvPr id="7" name="Connector: Curved 6">
                    <a:extLst>
                      <a:ext uri="{FF2B5EF4-FFF2-40B4-BE49-F238E27FC236}">
                        <a16:creationId xmlns:a16="http://schemas.microsoft.com/office/drawing/2014/main" id="{38AE63A8-0934-876E-64EC-761B2C78E81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816080" y="5301208"/>
                    <a:ext cx="2520280" cy="144016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3">
                    <a:schemeClr val="accent1"/>
                  </a:lnRef>
                  <a:fillRef idx="0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" name="Connector: Curved 12">
                    <a:extLst>
                      <a:ext uri="{FF2B5EF4-FFF2-40B4-BE49-F238E27FC236}">
                        <a16:creationId xmlns:a16="http://schemas.microsoft.com/office/drawing/2014/main" id="{034BC21D-E870-A260-EFB4-E72530896FD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0800000" flipV="1">
                    <a:off x="9336360" y="5373216"/>
                    <a:ext cx="1800200" cy="72008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3">
                    <a:schemeClr val="accent1"/>
                  </a:lnRef>
                  <a:fillRef idx="0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6" name="Rectangle 15">
                  <a:extLst>
                    <a:ext uri="{FF2B5EF4-FFF2-40B4-BE49-F238E27FC236}">
                      <a16:creationId xmlns:a16="http://schemas.microsoft.com/office/drawing/2014/main" id="{7A4EE364-119C-0A25-270F-B651F80BCD45}"/>
                    </a:ext>
                  </a:extLst>
                </p:cNvPr>
                <p:cNvSpPr/>
                <p:nvPr/>
              </p:nvSpPr>
              <p:spPr>
                <a:xfrm rot="60000">
                  <a:off x="7896200" y="2825419"/>
                  <a:ext cx="2172242" cy="2800638"/>
                </a:xfrm>
                <a:prstGeom prst="rect">
                  <a:avLst/>
                </a:prstGeom>
                <a:solidFill>
                  <a:schemeClr val="accent3">
                    <a:lumMod val="50000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25" name="Group 24">
                  <a:extLst>
                    <a:ext uri="{FF2B5EF4-FFF2-40B4-BE49-F238E27FC236}">
                      <a16:creationId xmlns:a16="http://schemas.microsoft.com/office/drawing/2014/main" id="{8E5B44B9-ACD8-FE9D-B224-272F7016B007}"/>
                    </a:ext>
                  </a:extLst>
                </p:cNvPr>
                <p:cNvGrpSpPr/>
                <p:nvPr/>
              </p:nvGrpSpPr>
              <p:grpSpPr>
                <a:xfrm>
                  <a:off x="8253154" y="2313344"/>
                  <a:ext cx="2808312" cy="3276434"/>
                  <a:chOff x="8400256" y="2316342"/>
                  <a:chExt cx="2808312" cy="3276434"/>
                </a:xfrm>
              </p:grpSpPr>
              <p:sp>
                <p:nvSpPr>
                  <p:cNvPr id="17" name="Rectangle 16">
                    <a:extLst>
                      <a:ext uri="{FF2B5EF4-FFF2-40B4-BE49-F238E27FC236}">
                        <a16:creationId xmlns:a16="http://schemas.microsoft.com/office/drawing/2014/main" id="{367239A8-0093-1708-E3A5-4722E05A05D0}"/>
                      </a:ext>
                    </a:extLst>
                  </p:cNvPr>
                  <p:cNvSpPr/>
                  <p:nvPr/>
                </p:nvSpPr>
                <p:spPr>
                  <a:xfrm>
                    <a:off x="10272464" y="5052968"/>
                    <a:ext cx="936104" cy="539808"/>
                  </a:xfrm>
                  <a:prstGeom prst="rect">
                    <a:avLst/>
                  </a:prstGeom>
                </p:spPr>
                <p:style>
                  <a:lnRef idx="2">
                    <a:schemeClr val="accent4">
                      <a:shade val="15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8" name="Rectangle 17">
                    <a:extLst>
                      <a:ext uri="{FF2B5EF4-FFF2-40B4-BE49-F238E27FC236}">
                        <a16:creationId xmlns:a16="http://schemas.microsoft.com/office/drawing/2014/main" id="{9CA07E19-C077-65A5-5B79-8FA3534B6964}"/>
                      </a:ext>
                    </a:extLst>
                  </p:cNvPr>
                  <p:cNvSpPr/>
                  <p:nvPr/>
                </p:nvSpPr>
                <p:spPr>
                  <a:xfrm>
                    <a:off x="10272464" y="2857684"/>
                    <a:ext cx="936104" cy="539808"/>
                  </a:xfrm>
                  <a:prstGeom prst="rect">
                    <a:avLst/>
                  </a:prstGeom>
                </p:spPr>
                <p:style>
                  <a:lnRef idx="2">
                    <a:schemeClr val="accent4">
                      <a:shade val="15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9" name="Rectangle 18">
                    <a:extLst>
                      <a:ext uri="{FF2B5EF4-FFF2-40B4-BE49-F238E27FC236}">
                        <a16:creationId xmlns:a16="http://schemas.microsoft.com/office/drawing/2014/main" id="{0AC1BAEA-6DF1-05E9-3705-C6634F328FB1}"/>
                      </a:ext>
                    </a:extLst>
                  </p:cNvPr>
                  <p:cNvSpPr/>
                  <p:nvPr/>
                </p:nvSpPr>
                <p:spPr>
                  <a:xfrm>
                    <a:off x="10272464" y="3409486"/>
                    <a:ext cx="936104" cy="539808"/>
                  </a:xfrm>
                  <a:prstGeom prst="rect">
                    <a:avLst/>
                  </a:prstGeom>
                </p:spPr>
                <p:style>
                  <a:lnRef idx="2">
                    <a:schemeClr val="accent4">
                      <a:shade val="15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0" name="Rectangle 19">
                    <a:extLst>
                      <a:ext uri="{FF2B5EF4-FFF2-40B4-BE49-F238E27FC236}">
                        <a16:creationId xmlns:a16="http://schemas.microsoft.com/office/drawing/2014/main" id="{BC0C516F-F041-AA07-1443-95BFE563E857}"/>
                      </a:ext>
                    </a:extLst>
                  </p:cNvPr>
                  <p:cNvSpPr/>
                  <p:nvPr/>
                </p:nvSpPr>
                <p:spPr>
                  <a:xfrm>
                    <a:off x="10272464" y="3957077"/>
                    <a:ext cx="936104" cy="539808"/>
                  </a:xfrm>
                  <a:prstGeom prst="rect">
                    <a:avLst/>
                  </a:prstGeom>
                </p:spPr>
                <p:style>
                  <a:lnRef idx="2">
                    <a:schemeClr val="accent4">
                      <a:shade val="15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1" name="Rectangle 20">
                    <a:extLst>
                      <a:ext uri="{FF2B5EF4-FFF2-40B4-BE49-F238E27FC236}">
                        <a16:creationId xmlns:a16="http://schemas.microsoft.com/office/drawing/2014/main" id="{DDB04B44-32D2-8EE4-EB3C-9F7ADD258974}"/>
                      </a:ext>
                    </a:extLst>
                  </p:cNvPr>
                  <p:cNvSpPr/>
                  <p:nvPr/>
                </p:nvSpPr>
                <p:spPr>
                  <a:xfrm>
                    <a:off x="10272464" y="4501166"/>
                    <a:ext cx="936104" cy="539808"/>
                  </a:xfrm>
                  <a:prstGeom prst="rect">
                    <a:avLst/>
                  </a:prstGeom>
                </p:spPr>
                <p:style>
                  <a:lnRef idx="2">
                    <a:schemeClr val="accent4">
                      <a:shade val="15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2" name="Rectangle 21">
                    <a:extLst>
                      <a:ext uri="{FF2B5EF4-FFF2-40B4-BE49-F238E27FC236}">
                        <a16:creationId xmlns:a16="http://schemas.microsoft.com/office/drawing/2014/main" id="{D2C0BC58-4B6A-9FE9-5509-EF7CDC37729E}"/>
                      </a:ext>
                    </a:extLst>
                  </p:cNvPr>
                  <p:cNvSpPr/>
                  <p:nvPr/>
                </p:nvSpPr>
                <p:spPr>
                  <a:xfrm>
                    <a:off x="8400256" y="2316342"/>
                    <a:ext cx="936104" cy="539808"/>
                  </a:xfrm>
                  <a:prstGeom prst="rect">
                    <a:avLst/>
                  </a:prstGeom>
                </p:spPr>
                <p:style>
                  <a:lnRef idx="2">
                    <a:schemeClr val="accent4">
                      <a:shade val="15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3" name="Rectangle 22">
                    <a:extLst>
                      <a:ext uri="{FF2B5EF4-FFF2-40B4-BE49-F238E27FC236}">
                        <a16:creationId xmlns:a16="http://schemas.microsoft.com/office/drawing/2014/main" id="{0CD05B22-314F-C8A5-E674-FC4E2B86AC7B}"/>
                      </a:ext>
                    </a:extLst>
                  </p:cNvPr>
                  <p:cNvSpPr/>
                  <p:nvPr/>
                </p:nvSpPr>
                <p:spPr>
                  <a:xfrm>
                    <a:off x="9336360" y="2318483"/>
                    <a:ext cx="936104" cy="539808"/>
                  </a:xfrm>
                  <a:prstGeom prst="rect">
                    <a:avLst/>
                  </a:prstGeom>
                </p:spPr>
                <p:style>
                  <a:lnRef idx="2">
                    <a:schemeClr val="accent4">
                      <a:shade val="15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4" name="Rectangle 23">
                    <a:extLst>
                      <a:ext uri="{FF2B5EF4-FFF2-40B4-BE49-F238E27FC236}">
                        <a16:creationId xmlns:a16="http://schemas.microsoft.com/office/drawing/2014/main" id="{DC1BFB5F-B3F2-A703-0618-310327DEF0D5}"/>
                      </a:ext>
                    </a:extLst>
                  </p:cNvPr>
                  <p:cNvSpPr/>
                  <p:nvPr/>
                </p:nvSpPr>
                <p:spPr>
                  <a:xfrm>
                    <a:off x="10272464" y="2316342"/>
                    <a:ext cx="936104" cy="539808"/>
                  </a:xfrm>
                  <a:prstGeom prst="rect">
                    <a:avLst/>
                  </a:prstGeom>
                </p:spPr>
                <p:style>
                  <a:lnRef idx="2">
                    <a:schemeClr val="accent4">
                      <a:shade val="15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193D64AC-4780-C4CC-A7AE-A82F845D2B32}"/>
                  </a:ext>
                </a:extLst>
              </p:cNvPr>
              <p:cNvSpPr txBox="1"/>
              <p:nvPr/>
            </p:nvSpPr>
            <p:spPr bwMode="auto">
              <a:xfrm>
                <a:off x="8721206" y="3245862"/>
                <a:ext cx="108012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>
                    <a:solidFill>
                      <a:schemeClr val="bg1"/>
                    </a:solidFill>
                  </a:rPr>
                  <a:t>Vacuum Vessel</a:t>
                </a:r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15B20D58-01F5-E682-C343-31B05AB43A86}"/>
                </a:ext>
              </a:extLst>
            </p:cNvPr>
            <p:cNvSpPr txBox="1"/>
            <p:nvPr/>
          </p:nvSpPr>
          <p:spPr bwMode="auto">
            <a:xfrm>
              <a:off x="7677073" y="4960704"/>
              <a:ext cx="4320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solidFill>
                    <a:schemeClr val="tx2"/>
                  </a:solidFill>
                </a:rPr>
                <a:t>1.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EE42D5CC-E540-5E47-F1DA-80DC71A9E7FA}"/>
                </a:ext>
              </a:extLst>
            </p:cNvPr>
            <p:cNvSpPr txBox="1"/>
            <p:nvPr/>
          </p:nvSpPr>
          <p:spPr bwMode="auto">
            <a:xfrm>
              <a:off x="8975971" y="5068716"/>
              <a:ext cx="4320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solidFill>
                    <a:schemeClr val="tx2"/>
                  </a:solidFill>
                </a:rPr>
                <a:t>2.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205ECF42-8D4E-1BF1-5006-224FA5F2DF0B}"/>
                </a:ext>
              </a:extLst>
            </p:cNvPr>
            <p:cNvSpPr txBox="1"/>
            <p:nvPr/>
          </p:nvSpPr>
          <p:spPr bwMode="auto">
            <a:xfrm>
              <a:off x="10252400" y="5029714"/>
              <a:ext cx="4320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solidFill>
                    <a:schemeClr val="tx2"/>
                  </a:solidFill>
                </a:rPr>
                <a:t>3.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6A3196CA-2929-C937-645E-EBACA5E879DA}"/>
                </a:ext>
              </a:extLst>
            </p:cNvPr>
            <p:cNvSpPr txBox="1"/>
            <p:nvPr/>
          </p:nvSpPr>
          <p:spPr bwMode="auto">
            <a:xfrm>
              <a:off x="8205403" y="2012074"/>
              <a:ext cx="4320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solidFill>
                    <a:schemeClr val="tx2"/>
                  </a:solidFill>
                </a:rPr>
                <a:t>4.</a:t>
              </a:r>
            </a:p>
          </p:txBody>
        </p:sp>
      </p:grpSp>
      <p:graphicFrame>
        <p:nvGraphicFramePr>
          <p:cNvPr id="33" name="Table 32">
            <a:extLst>
              <a:ext uri="{FF2B5EF4-FFF2-40B4-BE49-F238E27FC236}">
                <a16:creationId xmlns:a16="http://schemas.microsoft.com/office/drawing/2014/main" id="{326175ED-7A03-9A9F-AF8B-7EC972572A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8087447"/>
              </p:ext>
            </p:extLst>
          </p:nvPr>
        </p:nvGraphicFramePr>
        <p:xfrm>
          <a:off x="7881040" y="4811503"/>
          <a:ext cx="3518928" cy="1219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41566">
                  <a:extLst>
                    <a:ext uri="{9D8B030D-6E8A-4147-A177-3AD203B41FA5}">
                      <a16:colId xmlns:a16="http://schemas.microsoft.com/office/drawing/2014/main" val="501101531"/>
                    </a:ext>
                  </a:extLst>
                </a:gridCol>
                <a:gridCol w="3177362">
                  <a:extLst>
                    <a:ext uri="{9D8B030D-6E8A-4147-A177-3AD203B41FA5}">
                      <a16:colId xmlns:a16="http://schemas.microsoft.com/office/drawing/2014/main" val="2559212796"/>
                    </a:ext>
                  </a:extLst>
                </a:gridCol>
              </a:tblGrid>
              <a:tr h="297368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1.</a:t>
                      </a:r>
                    </a:p>
                  </a:txBody>
                  <a:tcPr>
                    <a:solidFill>
                      <a:srgbClr val="E7E8F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Floor is uneven</a:t>
                      </a:r>
                    </a:p>
                  </a:txBody>
                  <a:tcPr>
                    <a:solidFill>
                      <a:srgbClr val="E7E8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2942289"/>
                  </a:ext>
                </a:extLst>
              </a:tr>
              <a:tr h="297368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2.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Vessel sits on a slope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3471126"/>
                  </a:ext>
                </a:extLst>
              </a:tr>
              <a:tr h="250553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3.</a:t>
                      </a:r>
                    </a:p>
                  </a:txBody>
                  <a:tcPr>
                    <a:solidFill>
                      <a:srgbClr val="E7E8F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Shielding installed level</a:t>
                      </a:r>
                    </a:p>
                  </a:txBody>
                  <a:tcPr>
                    <a:solidFill>
                      <a:srgbClr val="E7E8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921690"/>
                  </a:ext>
                </a:extLst>
              </a:tr>
              <a:tr h="297368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4.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Shielding clashes with vessel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830118"/>
                  </a:ext>
                </a:extLst>
              </a:tr>
            </a:tbl>
          </a:graphicData>
        </a:graphic>
      </p:graphicFrame>
      <p:sp>
        <p:nvSpPr>
          <p:cNvPr id="35" name="TextBox 34">
            <a:extLst>
              <a:ext uri="{FF2B5EF4-FFF2-40B4-BE49-F238E27FC236}">
                <a16:creationId xmlns:a16="http://schemas.microsoft.com/office/drawing/2014/main" id="{DC3E1136-FC09-A36D-FE99-3625D9488F79}"/>
              </a:ext>
            </a:extLst>
          </p:cNvPr>
          <p:cNvSpPr txBox="1"/>
          <p:nvPr/>
        </p:nvSpPr>
        <p:spPr bwMode="auto">
          <a:xfrm>
            <a:off x="768028" y="5493156"/>
            <a:ext cx="60851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Need to assess the current floor level and if vessel skin thickness would need to be adjusted/floor levelled.</a:t>
            </a:r>
          </a:p>
        </p:txBody>
      </p:sp>
    </p:spTree>
    <p:extLst>
      <p:ext uri="{BB962C8B-B14F-4D97-AF65-F5344CB8AC3E}">
        <p14:creationId xmlns:p14="http://schemas.microsoft.com/office/powerpoint/2010/main" val="39443567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0FDE133-502B-518C-7808-F86DE9CDB1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Inputs Required - Robotics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E0FC5C-E105-F023-527E-7D51CAC1F7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12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E844E91-C38D-4924-E88C-A794C01914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7328" y="1053592"/>
            <a:ext cx="2508804" cy="372642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2B2036E-83A5-B00B-03AF-4AD66631BC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75393" y="1772816"/>
            <a:ext cx="2629786" cy="241022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474917C-C460-A7BD-8826-951777072B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1424" y="980728"/>
            <a:ext cx="2916633" cy="387214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8FB020A-157E-0055-1404-F90FCFA1311A}"/>
              </a:ext>
            </a:extLst>
          </p:cNvPr>
          <p:cNvSpPr txBox="1"/>
          <p:nvPr/>
        </p:nvSpPr>
        <p:spPr bwMode="auto">
          <a:xfrm>
            <a:off x="5951984" y="5229200"/>
            <a:ext cx="52526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Method for replacing the gaskets in the bellows and in the vessel door if an unexpected leak occurs within the vessel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6CF9D9F-0A27-AB50-463A-FBF2116EC377}"/>
              </a:ext>
            </a:extLst>
          </p:cNvPr>
          <p:cNvSpPr txBox="1"/>
          <p:nvPr/>
        </p:nvSpPr>
        <p:spPr bwMode="auto">
          <a:xfrm>
            <a:off x="663676" y="5229200"/>
            <a:ext cx="341212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Best method for installing vessel door onto vessel – if a special screw is needed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CEB9465A-79D5-617E-E797-6F3CC079A413}"/>
              </a:ext>
            </a:extLst>
          </p:cNvPr>
          <p:cNvCxnSpPr>
            <a:cxnSpLocks/>
          </p:cNvCxnSpPr>
          <p:nvPr/>
        </p:nvCxnSpPr>
        <p:spPr>
          <a:xfrm flipH="1" flipV="1">
            <a:off x="7608168" y="4581128"/>
            <a:ext cx="217964" cy="64807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8540911-3918-CA81-8659-02C37D277986}"/>
              </a:ext>
            </a:extLst>
          </p:cNvPr>
          <p:cNvCxnSpPr>
            <a:cxnSpLocks/>
          </p:cNvCxnSpPr>
          <p:nvPr/>
        </p:nvCxnSpPr>
        <p:spPr>
          <a:xfrm flipV="1">
            <a:off x="8544272" y="3717032"/>
            <a:ext cx="1158041" cy="158417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1575CBEB-B6ED-1029-C99F-17D51AE89C73}"/>
              </a:ext>
            </a:extLst>
          </p:cNvPr>
          <p:cNvCxnSpPr>
            <a:cxnSpLocks/>
          </p:cNvCxnSpPr>
          <p:nvPr/>
        </p:nvCxnSpPr>
        <p:spPr>
          <a:xfrm flipV="1">
            <a:off x="8976320" y="3664298"/>
            <a:ext cx="1113966" cy="163691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59176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E259D7D-2071-3045-0CDF-35C9CC6388A9}"/>
              </a:ext>
            </a:extLst>
          </p:cNvPr>
          <p:cNvSpPr txBox="1"/>
          <p:nvPr/>
        </p:nvSpPr>
        <p:spPr bwMode="auto">
          <a:xfrm>
            <a:off x="623392" y="1484784"/>
            <a:ext cx="10369152" cy="3347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/>
              <a:t>Vacuum Vessel Design Parameters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/>
              <a:t>Vessel Material and Structure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/>
              <a:t>Vacuum Vessel Technical Specification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/>
              <a:t>Prototype Tests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/>
              <a:t>Technetics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/>
              <a:t>Inputs Required</a:t>
            </a:r>
          </a:p>
        </p:txBody>
      </p:sp>
    </p:spTree>
    <p:extLst>
      <p:ext uri="{BB962C8B-B14F-4D97-AF65-F5344CB8AC3E}">
        <p14:creationId xmlns:p14="http://schemas.microsoft.com/office/powerpoint/2010/main" val="34643010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54976AE-C487-7D98-41E4-90C0772FC6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GB" dirty="0"/>
              <a:t>Rough Design Parameters for Vacuum Vessel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A2A814-F54B-4D5F-5D04-8EF8B95A78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3</a:t>
            </a:fld>
            <a:endParaRPr lang="en-US"/>
          </a:p>
        </p:txBody>
      </p:sp>
      <p:graphicFrame>
        <p:nvGraphicFramePr>
          <p:cNvPr id="2" name="Content Placeholder 1">
            <a:extLst>
              <a:ext uri="{FF2B5EF4-FFF2-40B4-BE49-F238E27FC236}">
                <a16:creationId xmlns:a16="http://schemas.microsoft.com/office/drawing/2014/main" id="{07629FB0-1362-C70B-F117-3D65ACF3863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81626203"/>
              </p:ext>
            </p:extLst>
          </p:nvPr>
        </p:nvGraphicFramePr>
        <p:xfrm>
          <a:off x="407988" y="1592263"/>
          <a:ext cx="11376024" cy="3235960"/>
        </p:xfrm>
        <a:graphic>
          <a:graphicData uri="http://schemas.openxmlformats.org/drawingml/2006/table">
            <a:tbl>
              <a:tblPr firstRow="1" bandRow="1">
                <a:tableStyleId>{88D326A9-A81B-9881-C969-13F38E75D658}</a:tableStyleId>
              </a:tblPr>
              <a:tblGrid>
                <a:gridCol w="5688012">
                  <a:extLst>
                    <a:ext uri="{9D8B030D-6E8A-4147-A177-3AD203B41FA5}">
                      <a16:colId xmlns:a16="http://schemas.microsoft.com/office/drawing/2014/main" val="1284524520"/>
                    </a:ext>
                  </a:extLst>
                </a:gridCol>
                <a:gridCol w="5688012">
                  <a:extLst>
                    <a:ext uri="{9D8B030D-6E8A-4147-A177-3AD203B41FA5}">
                      <a16:colId xmlns:a16="http://schemas.microsoft.com/office/drawing/2014/main" val="319687024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00224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Beam Height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1700mm from ground, 1694mm from vessel base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71708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Volumes (internal &amp; external)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Internal = 28.96</a:t>
                      </a:r>
                      <a:r>
                        <a:rPr lang="en-GB" sz="18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r>
                        <a:rPr lang="en-GB" sz="1800" baseline="30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en-GB" dirty="0"/>
                        <a:t>, External = 38.96</a:t>
                      </a:r>
                      <a:r>
                        <a:rPr lang="en-GB" sz="18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r>
                        <a:rPr lang="en-GB" sz="1800" baseline="30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n-GB" sz="18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65443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External Dimensions (without guide rails)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6410 x 2050 x 2965mm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93667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Internal Dimensions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6210 x 1750 x 2665mm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2629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Empty Weight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~25000kg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3755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Foreseen Internal Load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~142000kg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78982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Foreseen Kinematics Within Vessel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Internal trolley mounted on rails for extraction of target and shielding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83635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23349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9F5593A-2A74-0B0D-0758-7BD71AF756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GB" dirty="0"/>
              <a:t>Vessel Guide Rails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6226B29F-2A60-A2D1-3F0C-15C74546C56E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6135" r="-3" b="3695"/>
          <a:stretch/>
        </p:blipFill>
        <p:spPr>
          <a:xfrm>
            <a:off x="455814" y="1556792"/>
            <a:ext cx="5397826" cy="4429024"/>
          </a:xfrm>
          <a:prstGeom prst="rect">
            <a:avLst/>
          </a:prstGeom>
          <a:noFill/>
        </p:spPr>
      </p:pic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FA9CAF6B-362B-72F0-F157-A0F958449A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38362" y="1772816"/>
            <a:ext cx="5611813" cy="3528392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Dimension without guide rails: </a:t>
            </a:r>
            <a:r>
              <a:rPr lang="en-GB" sz="2400" b="0" dirty="0">
                <a:solidFill>
                  <a:schemeClr val="tx1"/>
                </a:solidFill>
              </a:rPr>
              <a:t>6410 x 2050 x 2965mm</a:t>
            </a:r>
            <a:endParaRPr lang="en-US" sz="2400" dirty="0">
              <a:solidFill>
                <a:schemeClr val="tx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Dimension with guide rails:        </a:t>
            </a:r>
            <a:r>
              <a:rPr lang="en-US" sz="2400" b="0" dirty="0">
                <a:solidFill>
                  <a:schemeClr val="tx1"/>
                </a:solidFill>
              </a:rPr>
              <a:t>6940 x 2290 x 2965mm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Guide rail dimensions:                  </a:t>
            </a:r>
            <a:r>
              <a:rPr lang="en-US" sz="2400" b="0" dirty="0">
                <a:solidFill>
                  <a:schemeClr val="tx1"/>
                </a:solidFill>
              </a:rPr>
              <a:t>1050 x 120 x 2035.5mm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b="0" dirty="0">
              <a:solidFill>
                <a:schemeClr val="tx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The vessel will be installed without guide rails attached.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6B72E2-FECA-C359-9BCB-B174A75EA5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4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C5CA846-538C-F1A3-67CC-90F908F5A7A1}"/>
              </a:ext>
            </a:extLst>
          </p:cNvPr>
          <p:cNvSpPr txBox="1"/>
          <p:nvPr/>
        </p:nvSpPr>
        <p:spPr bwMode="auto">
          <a:xfrm>
            <a:off x="6768004" y="4221088"/>
            <a:ext cx="4752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0" dirty="0">
                <a:solidFill>
                  <a:schemeClr val="tx1"/>
                </a:solidFill>
              </a:rPr>
              <a:t>(of the 1050mm, only 530mm is protruding from the vessel) </a:t>
            </a:r>
          </a:p>
        </p:txBody>
      </p:sp>
    </p:spTree>
    <p:extLst>
      <p:ext uri="{BB962C8B-B14F-4D97-AF65-F5344CB8AC3E}">
        <p14:creationId xmlns:p14="http://schemas.microsoft.com/office/powerpoint/2010/main" val="29613678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D067D3A-FBE4-76D5-B7C1-317E9D5F22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4475" y="1439335"/>
            <a:ext cx="11376024" cy="4608512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/>
                </a:solidFill>
              </a:rPr>
              <a:t>Vessel skin – most likely stainless steel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/>
                </a:solidFill>
              </a:rPr>
              <a:t>Vessel structure – currently undecided however a few requirements: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From an RP perspective:</a:t>
            </a:r>
          </a:p>
          <a:p>
            <a:pPr marL="933300" lvl="1" indent="-34290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GB" b="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No materials with a cobalt content that has a weight percentage of &gt;0.1% - need to bear in mind if choosing a stainless steel.</a:t>
            </a:r>
          </a:p>
          <a:p>
            <a:pPr marL="933300" lvl="1" indent="-34290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b="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Aluminium may be challenging to dispose of as radioactive waste (equally challenging from a construction point of view)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From SHiP perspective:</a:t>
            </a:r>
          </a:p>
          <a:p>
            <a:pPr marL="1105200" lvl="2" indent="-45720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1"/>
                </a:solidFill>
              </a:rPr>
              <a:t>No material which is magnetic.</a:t>
            </a:r>
          </a:p>
          <a:p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6623A22-EDF0-5F56-E7BD-5E4656904C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Vacuum Vessel Material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E6155A-351F-A964-860A-722BE3ED86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2963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0A0B5A7-0624-7DF9-17C8-019D2E932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Vessel Structure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4ED3F9-CF5E-3A90-B3BC-67DFBE9CFD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D95FB45-4E3B-B02D-040D-AE01931921C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1193" y="1196752"/>
            <a:ext cx="3616964" cy="460851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B2AFBE3-005C-4C99-EB08-0919A84458DD}"/>
              </a:ext>
            </a:extLst>
          </p:cNvPr>
          <p:cNvSpPr txBox="1"/>
          <p:nvPr/>
        </p:nvSpPr>
        <p:spPr>
          <a:xfrm>
            <a:off x="4007768" y="2774805"/>
            <a:ext cx="34947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250mm diameter target.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33.5mm clearance from target to lower I beam.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kern="1200" dirty="0"/>
              <a:t>SHiP confirmed Beams behind target doesn’t affect results.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B285FB3-5DAF-E026-4D71-AC1B2BE2DFA6}"/>
              </a:ext>
            </a:extLst>
          </p:cNvPr>
          <p:cNvSpPr txBox="1"/>
          <p:nvPr/>
        </p:nvSpPr>
        <p:spPr bwMode="auto">
          <a:xfrm>
            <a:off x="5951984" y="1196752"/>
            <a:ext cx="64807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Current structure utilises I-Beams 120mm tall paired with 30mm thick skin based upon structural steel for I-Beams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Could change due to new material requirements.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640464D-3DAB-1FA2-E378-35C6EBA3AE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83845" y="2262494"/>
            <a:ext cx="1905379" cy="1971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41298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14EBFB7-0E1A-9FA1-E30B-F3C60C8322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439335"/>
            <a:ext cx="11016605" cy="4509945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GB" sz="2400" dirty="0">
                <a:solidFill>
                  <a:schemeClr val="tx1"/>
                </a:solidFill>
              </a:rPr>
              <a:t>Deliverables Expected from Design Study:		Rough Timeline:</a:t>
            </a: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</a:rPr>
              <a:t>Design report</a:t>
            </a: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</a:rPr>
              <a:t>Prototype recommendations</a:t>
            </a: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</a:rPr>
              <a:t>3D models</a:t>
            </a: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</a:rPr>
              <a:t>2D drawings with detailed explanation</a:t>
            </a: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</a:rPr>
              <a:t>Detailed calculations including structural loads</a:t>
            </a: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</a:rPr>
              <a:t>Assembly and installation recommendations</a:t>
            </a: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</a:rPr>
              <a:t>Factory Acceptance Test recommendations </a:t>
            </a: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</a:rPr>
              <a:t>Cleaning methods required</a:t>
            </a: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</a:rPr>
              <a:t>Inspection procedure requirements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8543BAF-41A7-38BA-01EE-1A91F9A3A3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Vacuum Vessel Technical Specification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B9E1EA-C582-2504-EDBF-454C850C66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7</a:t>
            </a:fld>
            <a:endParaRPr lang="en-US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43910C06-3C3F-4018-2580-E9D297E855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5211454"/>
              </p:ext>
            </p:extLst>
          </p:nvPr>
        </p:nvGraphicFramePr>
        <p:xfrm>
          <a:off x="7392144" y="1975326"/>
          <a:ext cx="4157051" cy="3885066"/>
        </p:xfrm>
        <a:graphic>
          <a:graphicData uri="http://schemas.openxmlformats.org/drawingml/2006/table">
            <a:tbl>
              <a:tblPr firstRow="1" firstCol="1" bandRow="1">
                <a:tableStyleId>{793D81CF-94F2-401A-BA57-92F5A7B2D0C5}</a:tableStyleId>
              </a:tblPr>
              <a:tblGrid>
                <a:gridCol w="2899716">
                  <a:extLst>
                    <a:ext uri="{9D8B030D-6E8A-4147-A177-3AD203B41FA5}">
                      <a16:colId xmlns:a16="http://schemas.microsoft.com/office/drawing/2014/main" val="2267043357"/>
                    </a:ext>
                  </a:extLst>
                </a:gridCol>
                <a:gridCol w="1257335">
                  <a:extLst>
                    <a:ext uri="{9D8B030D-6E8A-4147-A177-3AD203B41FA5}">
                      <a16:colId xmlns:a16="http://schemas.microsoft.com/office/drawing/2014/main" val="119269538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00" dirty="0">
                          <a:effectLst/>
                          <a:latin typeface="+mn-lt"/>
                        </a:rPr>
                        <a:t>Event</a:t>
                      </a:r>
                      <a:endParaRPr lang="en-GB" sz="1200" kern="100" dirty="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00" dirty="0">
                          <a:effectLst/>
                          <a:latin typeface="+mn-lt"/>
                        </a:rPr>
                        <a:t>Time to Complete</a:t>
                      </a:r>
                      <a:endParaRPr lang="en-GB" sz="1200" kern="100" dirty="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4392035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1200" b="0" kern="100" dirty="0">
                          <a:effectLst/>
                          <a:latin typeface="+mn-lt"/>
                        </a:rPr>
                        <a:t>Definition of Requirements</a:t>
                      </a:r>
                      <a:endParaRPr lang="en-GB" sz="1200" b="0" kern="100" dirty="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00" dirty="0">
                          <a:effectLst/>
                          <a:latin typeface="+mn-lt"/>
                        </a:rPr>
                        <a:t>2 Months</a:t>
                      </a:r>
                      <a:endParaRPr lang="en-GB" sz="1200" kern="100" dirty="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740476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1200" b="0" kern="100" dirty="0">
                          <a:effectLst/>
                          <a:latin typeface="+mn-lt"/>
                        </a:rPr>
                        <a:t>*Preliminary Design</a:t>
                      </a:r>
                      <a:endParaRPr lang="en-GB" sz="1200" b="0" kern="100" dirty="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00" dirty="0">
                          <a:effectLst/>
                          <a:latin typeface="+mn-lt"/>
                        </a:rPr>
                        <a:t>4 Months</a:t>
                      </a:r>
                      <a:endParaRPr lang="en-GB" sz="1200" kern="100" dirty="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897144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1200" b="0" kern="100" dirty="0">
                          <a:effectLst/>
                          <a:latin typeface="+mn-lt"/>
                        </a:rPr>
                        <a:t>*Preliminary Calculations</a:t>
                      </a:r>
                      <a:endParaRPr lang="en-GB" sz="1200" b="0" kern="100" dirty="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00" dirty="0">
                          <a:effectLst/>
                          <a:latin typeface="+mn-lt"/>
                        </a:rPr>
                        <a:t> 2 Months</a:t>
                      </a:r>
                      <a:endParaRPr lang="en-GB" sz="1200" kern="100" dirty="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115077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1200" b="0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Prototype Production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6 Months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26062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1200" b="0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Prototype Testing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2 Months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153213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1200" b="0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Technical Specification of Final Vessel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3 Months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3679399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1200" b="0" kern="100" dirty="0">
                          <a:effectLst/>
                          <a:latin typeface="+mn-lt"/>
                        </a:rPr>
                        <a:t>Contact Contractor</a:t>
                      </a:r>
                      <a:endParaRPr lang="en-GB" sz="1200" b="0" kern="100" dirty="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00" dirty="0">
                          <a:effectLst/>
                          <a:latin typeface="+mn-lt"/>
                        </a:rPr>
                        <a:t> 2 Months</a:t>
                      </a:r>
                      <a:endParaRPr lang="en-GB" sz="1200" kern="100" dirty="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906166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1200" b="0" kern="100" dirty="0">
                          <a:effectLst/>
                          <a:latin typeface="+mn-lt"/>
                        </a:rPr>
                        <a:t>Detailed Design and Analysis</a:t>
                      </a:r>
                      <a:endParaRPr lang="en-GB" sz="1200" b="0" kern="100" dirty="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00">
                          <a:effectLst/>
                          <a:latin typeface="+mn-lt"/>
                        </a:rPr>
                        <a:t>6 months</a:t>
                      </a:r>
                      <a:endParaRPr lang="en-GB" sz="1200" kern="10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5249215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1200" b="0" kern="100" dirty="0">
                          <a:effectLst/>
                          <a:latin typeface="+mn-lt"/>
                        </a:rPr>
                        <a:t>Review of Design</a:t>
                      </a:r>
                      <a:endParaRPr lang="en-GB" sz="1200" b="0" kern="100" dirty="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00" dirty="0">
                          <a:effectLst/>
                          <a:latin typeface="+mn-lt"/>
                        </a:rPr>
                        <a:t>1 Month</a:t>
                      </a:r>
                      <a:endParaRPr lang="en-GB" sz="1200" kern="100" dirty="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2864077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1200" b="0" kern="100" dirty="0">
                          <a:effectLst/>
                          <a:latin typeface="+mn-lt"/>
                        </a:rPr>
                        <a:t>Vessel Production</a:t>
                      </a:r>
                      <a:endParaRPr lang="en-GB" sz="1200" b="0" kern="100" dirty="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00" dirty="0">
                          <a:effectLst/>
                          <a:latin typeface="+mn-lt"/>
                        </a:rPr>
                        <a:t>6 Months</a:t>
                      </a:r>
                      <a:endParaRPr lang="en-GB" sz="1200" kern="100" dirty="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7613529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1200" b="0" kern="100" dirty="0">
                          <a:effectLst/>
                          <a:latin typeface="+mn-lt"/>
                        </a:rPr>
                        <a:t>Factory Acceptance Tests</a:t>
                      </a:r>
                      <a:endParaRPr lang="en-GB" sz="1200" b="0" kern="100" dirty="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00" dirty="0">
                          <a:effectLst/>
                          <a:latin typeface="+mn-lt"/>
                        </a:rPr>
                        <a:t>1 Month</a:t>
                      </a:r>
                      <a:endParaRPr lang="en-GB" sz="1200" kern="100" dirty="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6803479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1200" b="0" kern="100" dirty="0">
                          <a:effectLst/>
                          <a:latin typeface="+mn-lt"/>
                        </a:rPr>
                        <a:t>Delivery of FAT report and CERN acceptance</a:t>
                      </a:r>
                      <a:endParaRPr lang="en-GB" sz="1200" b="0" kern="100" dirty="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00" dirty="0">
                          <a:effectLst/>
                          <a:latin typeface="+mn-lt"/>
                        </a:rPr>
                        <a:t>1 Month</a:t>
                      </a:r>
                      <a:endParaRPr lang="en-GB" sz="1200" kern="100" dirty="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1018862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1200" b="0" kern="100" dirty="0">
                          <a:effectLst/>
                          <a:latin typeface="+mn-lt"/>
                        </a:rPr>
                        <a:t>Authorisation to deliver vessel</a:t>
                      </a:r>
                      <a:endParaRPr lang="en-GB" sz="1200" b="0" kern="100" dirty="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00" dirty="0">
                          <a:effectLst/>
                          <a:latin typeface="+mn-lt"/>
                        </a:rPr>
                        <a:t>2 Weeks</a:t>
                      </a:r>
                      <a:endParaRPr lang="en-GB" sz="1200" kern="100" dirty="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3986002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1200" b="0" kern="100" dirty="0">
                          <a:effectLst/>
                          <a:latin typeface="+mn-lt"/>
                        </a:rPr>
                        <a:t>Delivery of vessel</a:t>
                      </a:r>
                      <a:endParaRPr lang="en-GB" sz="1200" b="0" kern="100" dirty="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00" dirty="0">
                          <a:effectLst/>
                          <a:latin typeface="+mn-lt"/>
                        </a:rPr>
                        <a:t>3 Weeks</a:t>
                      </a:r>
                      <a:endParaRPr lang="en-GB" sz="1200" kern="100" dirty="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6820325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1200" b="0" kern="100" dirty="0">
                          <a:effectLst/>
                          <a:latin typeface="+mn-lt"/>
                        </a:rPr>
                        <a:t>Installation of vessel</a:t>
                      </a:r>
                      <a:endParaRPr lang="en-GB" sz="1200" b="0" kern="100" dirty="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00" dirty="0">
                          <a:effectLst/>
                          <a:latin typeface="+mn-lt"/>
                        </a:rPr>
                        <a:t>2 Weeks</a:t>
                      </a:r>
                      <a:endParaRPr lang="en-GB" sz="1200" kern="100" dirty="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3400183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1200" b="0" kern="100" dirty="0">
                          <a:effectLst/>
                          <a:latin typeface="+mn-lt"/>
                        </a:rPr>
                        <a:t>Conduct testing</a:t>
                      </a:r>
                      <a:endParaRPr lang="en-GB" sz="1200" b="0" kern="100" dirty="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00" dirty="0">
                          <a:effectLst/>
                          <a:latin typeface="+mn-lt"/>
                        </a:rPr>
                        <a:t>3 Months</a:t>
                      </a:r>
                      <a:endParaRPr lang="en-GB" sz="1200" kern="100" dirty="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179152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1200" b="0" kern="100" dirty="0">
                          <a:effectLst/>
                          <a:latin typeface="+mn-lt"/>
                        </a:rPr>
                        <a:t>Analyse Results</a:t>
                      </a:r>
                      <a:endParaRPr lang="en-GB" sz="1200" b="0" kern="100" dirty="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00" dirty="0">
                          <a:effectLst/>
                          <a:latin typeface="+mn-lt"/>
                        </a:rPr>
                        <a:t>1 Month</a:t>
                      </a:r>
                      <a:endParaRPr lang="en-GB" sz="1200" kern="100" dirty="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58105831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A8EB7737-D6BF-3148-A88C-1DDC0D30CE6F}"/>
              </a:ext>
            </a:extLst>
          </p:cNvPr>
          <p:cNvSpPr txBox="1"/>
          <p:nvPr/>
        </p:nvSpPr>
        <p:spPr bwMode="auto">
          <a:xfrm>
            <a:off x="8832304" y="5842478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*</a:t>
            </a:r>
            <a:r>
              <a:rPr lang="en-GB" sz="1200" dirty="0">
                <a:solidFill>
                  <a:schemeClr val="tx2"/>
                </a:solidFill>
              </a:rPr>
              <a:t> Run in parallel</a:t>
            </a:r>
          </a:p>
          <a:p>
            <a:r>
              <a:rPr lang="en-GB" sz="1200" dirty="0">
                <a:solidFill>
                  <a:schemeClr val="tx2"/>
                </a:solidFill>
              </a:rPr>
              <a:t>~3.5 years total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5FE6772-1467-8E19-83DB-C312F7FCE90E}"/>
              </a:ext>
            </a:extLst>
          </p:cNvPr>
          <p:cNvCxnSpPr>
            <a:cxnSpLocks/>
          </p:cNvCxnSpPr>
          <p:nvPr/>
        </p:nvCxnSpPr>
        <p:spPr>
          <a:xfrm flipH="1">
            <a:off x="11640616" y="2564904"/>
            <a:ext cx="451461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Left Brace 11">
            <a:extLst>
              <a:ext uri="{FF2B5EF4-FFF2-40B4-BE49-F238E27FC236}">
                <a16:creationId xmlns:a16="http://schemas.microsoft.com/office/drawing/2014/main" id="{DD936125-99BA-C50D-141D-44DAA3FA0D29}"/>
              </a:ext>
            </a:extLst>
          </p:cNvPr>
          <p:cNvSpPr/>
          <p:nvPr/>
        </p:nvSpPr>
        <p:spPr>
          <a:xfrm>
            <a:off x="7248128" y="2492896"/>
            <a:ext cx="45719" cy="79208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Left Brace 12">
            <a:extLst>
              <a:ext uri="{FF2B5EF4-FFF2-40B4-BE49-F238E27FC236}">
                <a16:creationId xmlns:a16="http://schemas.microsoft.com/office/drawing/2014/main" id="{6275414C-C784-42BD-D503-35891A1A218F}"/>
              </a:ext>
            </a:extLst>
          </p:cNvPr>
          <p:cNvSpPr/>
          <p:nvPr/>
        </p:nvSpPr>
        <p:spPr>
          <a:xfrm>
            <a:off x="7246187" y="3429000"/>
            <a:ext cx="45719" cy="241347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4C6F31C-83DA-2E4A-81B3-EFD027A509C9}"/>
              </a:ext>
            </a:extLst>
          </p:cNvPr>
          <p:cNvSpPr txBox="1"/>
          <p:nvPr/>
        </p:nvSpPr>
        <p:spPr bwMode="auto">
          <a:xfrm>
            <a:off x="6455558" y="2765324"/>
            <a:ext cx="79270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Prototype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27D49A8-2326-6505-4761-12E2BB52DB02}"/>
              </a:ext>
            </a:extLst>
          </p:cNvPr>
          <p:cNvSpPr txBox="1"/>
          <p:nvPr/>
        </p:nvSpPr>
        <p:spPr bwMode="auto">
          <a:xfrm>
            <a:off x="6499199" y="4356085"/>
            <a:ext cx="79270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Full Vacuum Vessel </a:t>
            </a:r>
          </a:p>
        </p:txBody>
      </p:sp>
    </p:spTree>
    <p:extLst>
      <p:ext uri="{BB962C8B-B14F-4D97-AF65-F5344CB8AC3E}">
        <p14:creationId xmlns:p14="http://schemas.microsoft.com/office/powerpoint/2010/main" val="19717704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B10274F-D788-4D01-3032-A47AF9C283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>
                <a:solidFill>
                  <a:schemeClr val="tx1"/>
                </a:solidFill>
              </a:rPr>
              <a:t>Part of the prototype will be required to conduct bellows testing, foreseen tests to be: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b="0" dirty="0">
                <a:solidFill>
                  <a:schemeClr val="tx1"/>
                </a:solidFill>
              </a:rPr>
              <a:t>Installation of the bellows to the vessel door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b="0" dirty="0">
                <a:solidFill>
                  <a:schemeClr val="tx1"/>
                </a:solidFill>
              </a:rPr>
              <a:t>Flexibility of the bellows integrating with the connecting coolant pipes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b="0" dirty="0">
                <a:solidFill>
                  <a:schemeClr val="tx1"/>
                </a:solidFill>
              </a:rPr>
              <a:t>Radiation exposure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b="0" dirty="0">
                <a:solidFill>
                  <a:schemeClr val="tx1"/>
                </a:solidFill>
              </a:rPr>
              <a:t>Installation and removal of bellow if the event of a radiation leak within the vessel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2560A04-D73E-DFF5-2891-1310857278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Prototype Tests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286BD6-3C06-FB94-3538-76FC33061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0469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9836846-E50A-E552-AF76-92E75083F2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6840139" cy="4608512"/>
          </a:xfrm>
        </p:spPr>
        <p:txBody>
          <a:bodyPr/>
          <a:lstStyle/>
          <a:p>
            <a:r>
              <a:rPr lang="en-GB" sz="2400" dirty="0">
                <a:solidFill>
                  <a:schemeClr val="tx1"/>
                </a:solidFill>
              </a:rPr>
              <a:t>Discussion with Technetics concerning: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b="0" dirty="0">
                <a:solidFill>
                  <a:schemeClr val="tx1"/>
                </a:solidFill>
              </a:rPr>
              <a:t>Seals for bellows within vacuum vessel door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b="0" dirty="0">
                <a:solidFill>
                  <a:schemeClr val="tx1"/>
                </a:solidFill>
              </a:rPr>
              <a:t>Seal for connection of door to vessel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b="0" dirty="0">
                <a:solidFill>
                  <a:schemeClr val="tx1"/>
                </a:solidFill>
              </a:rPr>
              <a:t>Quick disconnect system onwards from helium pipes leaving the bellows out of the vacuum vessel door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b="0" dirty="0">
                <a:solidFill>
                  <a:schemeClr val="tx1"/>
                </a:solidFill>
              </a:rPr>
              <a:t>Possibility to produce and test the prototype for us</a:t>
            </a:r>
          </a:p>
          <a:p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074890-ECB0-2885-4078-4D8261386F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9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95ECAB0-8D64-BE82-7A7C-06562A813B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384" y="404664"/>
            <a:ext cx="2728446" cy="75115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950F5BF-C8ED-42E1-2E9F-3E1600EF9B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11826" y="271968"/>
            <a:ext cx="2433980" cy="393325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56F11F8-74D2-00F5-70C4-065DAEE4701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>
                        <a14:foregroundMark x1="55185" y1="30099" x2="55185" y2="30099"/>
                        <a14:foregroundMark x1="61296" y1="19079" x2="61296" y2="19079"/>
                        <a14:foregroundMark x1="67407" y1="14474" x2="67407" y2="14474"/>
                        <a14:foregroundMark x1="64444" y1="38322" x2="64444" y2="38322"/>
                        <a14:foregroundMark x1="73056" y1="78454" x2="73056" y2="78454"/>
                        <a14:foregroundMark x1="72407" y1="78783" x2="72407" y2="78783"/>
                        <a14:foregroundMark x1="85741" y1="38816" x2="85741" y2="38816"/>
                        <a14:foregroundMark x1="86019" y1="39145" x2="86019" y2="39145"/>
                        <a14:foregroundMark x1="43519" y1="42599" x2="43519" y2="42599"/>
                        <a14:foregroundMark x1="43519" y1="72697" x2="43519" y2="72697"/>
                        <a14:foregroundMark x1="45093" y1="81086" x2="45093" y2="81086"/>
                        <a14:foregroundMark x1="45926" y1="78947" x2="45926" y2="78947"/>
                        <a14:foregroundMark x1="47963" y1="86020" x2="47963" y2="86020"/>
                        <a14:foregroundMark x1="76481" y1="77796" x2="76481" y2="77796"/>
                        <a14:foregroundMark x1="78981" y1="76151" x2="78981" y2="76151"/>
                        <a14:backgroundMark x1="12778" y1="18421" x2="12778" y2="18421"/>
                        <a14:backgroundMark x1="17593" y1="19737" x2="18241" y2="19737"/>
                        <a14:backgroundMark x1="52778" y1="12007" x2="56111" y2="12171"/>
                        <a14:backgroundMark x1="80926" y1="11678" x2="90648" y2="29441"/>
                        <a14:backgroundMark x1="90648" y1="29441" x2="92222" y2="35855"/>
                        <a14:backgroundMark x1="32500" y1="12336" x2="20463" y2="17105"/>
                        <a14:backgroundMark x1="20463" y1="17105" x2="19259" y2="41776"/>
                        <a14:backgroundMark x1="19259" y1="41776" x2="37963" y2="13651"/>
                        <a14:backgroundMark x1="37963" y1="13651" x2="10556" y2="29276"/>
                        <a14:backgroundMark x1="10556" y1="29276" x2="11944" y2="35855"/>
                        <a14:backgroundMark x1="61019" y1="76645" x2="61019" y2="76645"/>
                        <a14:backgroundMark x1="59537" y1="68750" x2="62407" y2="85362"/>
                        <a14:backgroundMark x1="62407" y1="71217" x2="70833" y2="80757"/>
                        <a14:backgroundMark x1="70833" y1="80757" x2="81944" y2="86842"/>
                        <a14:backgroundMark x1="67870" y1="82401" x2="68611" y2="90789"/>
                        <a14:backgroundMark x1="68611" y1="90789" x2="68611" y2="90789"/>
                        <a14:backgroundMark x1="65000" y1="84211" x2="65185" y2="84539"/>
                        <a14:backgroundMark x1="64167" y1="88158" x2="64537" y2="88651"/>
                        <a14:backgroundMark x1="66667" y1="79934" x2="66667" y2="79934"/>
                        <a14:backgroundMark x1="76111" y1="87007" x2="63611" y2="91283"/>
                        <a14:backgroundMark x1="63611" y1="91283" x2="62963" y2="81743"/>
                        <a14:backgroundMark x1="62963" y1="81743" x2="73333" y2="81743"/>
                        <a14:backgroundMark x1="73333" y1="81743" x2="76204" y2="88158"/>
                        <a14:backgroundMark x1="75556" y1="88651" x2="68056" y2="82730"/>
                        <a14:backgroundMark x1="68056" y1="82730" x2="58519" y2="83388"/>
                        <a14:backgroundMark x1="58519" y1="83388" x2="70833" y2="94901"/>
                        <a14:backgroundMark x1="70833" y1="94901" x2="75648" y2="89145"/>
                        <a14:backgroundMark x1="75648" y1="89145" x2="75278" y2="87171"/>
                      </a14:backgroundRemoval>
                    </a14:imgEffect>
                  </a14:imgLayer>
                </a14:imgProps>
              </a:ext>
            </a:extLst>
          </a:blip>
          <a:srcRect l="36509" t="9846" r="13016" b="12449"/>
          <a:stretch/>
        </p:blipFill>
        <p:spPr>
          <a:xfrm>
            <a:off x="7079578" y="4205220"/>
            <a:ext cx="2232248" cy="1934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0169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SY PowerPoint template</Template>
  <TotalTime>13665</TotalTime>
  <Words>777</Words>
  <Application>Microsoft Office PowerPoint</Application>
  <DocSecurity>0</DocSecurity>
  <PresentationFormat>Widescreen</PresentationFormat>
  <Paragraphs>151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Aptos</vt:lpstr>
      <vt:lpstr>Arial</vt:lpstr>
      <vt:lpstr>Calibri</vt:lpstr>
      <vt:lpstr>Office Theme</vt:lpstr>
      <vt:lpstr>Target Station Configuration &amp; Vacuum Vessel Design Study</vt:lpstr>
      <vt:lpstr>Introduction</vt:lpstr>
      <vt:lpstr>Rough Design Parameters for Vacuum Vessel</vt:lpstr>
      <vt:lpstr>Vessel Guide Rails</vt:lpstr>
      <vt:lpstr>Vacuum Vessel Material</vt:lpstr>
      <vt:lpstr>Vessel Structure</vt:lpstr>
      <vt:lpstr>Vacuum Vessel Technical Specification</vt:lpstr>
      <vt:lpstr>Prototype Tests</vt:lpstr>
      <vt:lpstr>PowerPoint Presentation</vt:lpstr>
      <vt:lpstr>Inputs Required - RP</vt:lpstr>
      <vt:lpstr>Inputs Required – Surveying Team</vt:lpstr>
      <vt:lpstr>Inputs Required - Robotics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Marco Calviani</dc:creator>
  <cp:keywords/>
  <dc:description/>
  <cp:lastModifiedBy>Gemma Stacey Humphreys</cp:lastModifiedBy>
  <cp:revision>5</cp:revision>
  <dcterms:created xsi:type="dcterms:W3CDTF">2021-11-08T12:53:02Z</dcterms:created>
  <dcterms:modified xsi:type="dcterms:W3CDTF">2025-01-30T07:50:43Z</dcterms:modified>
  <cp:category/>
  <dc:identifier/>
  <cp:contentStatus/>
  <dc:language/>
  <cp:version/>
</cp:coreProperties>
</file>