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6" r:id="rId2"/>
    <p:sldId id="314" r:id="rId3"/>
    <p:sldId id="391" r:id="rId4"/>
    <p:sldId id="390" r:id="rId5"/>
    <p:sldId id="403" r:id="rId6"/>
    <p:sldId id="362" r:id="rId7"/>
    <p:sldId id="378" r:id="rId8"/>
    <p:sldId id="380" r:id="rId9"/>
    <p:sldId id="392" r:id="rId10"/>
    <p:sldId id="401" r:id="rId11"/>
    <p:sldId id="385" r:id="rId12"/>
    <p:sldId id="399" r:id="rId13"/>
    <p:sldId id="400" r:id="rId14"/>
    <p:sldId id="388" r:id="rId15"/>
    <p:sldId id="393" r:id="rId16"/>
    <p:sldId id="371" r:id="rId17"/>
    <p:sldId id="373" r:id="rId18"/>
    <p:sldId id="383" r:id="rId19"/>
    <p:sldId id="384" r:id="rId20"/>
    <p:sldId id="398" r:id="rId21"/>
    <p:sldId id="377" r:id="rId22"/>
    <p:sldId id="288" r:id="rId23"/>
    <p:sldId id="405" r:id="rId24"/>
    <p:sldId id="318" r:id="rId25"/>
    <p:sldId id="320" r:id="rId26"/>
    <p:sldId id="402" r:id="rId27"/>
    <p:sldId id="404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C616FD9-783C-43DC-BD18-82A77E3F9AFD}">
          <p14:sldIdLst>
            <p14:sldId id="296"/>
            <p14:sldId id="314"/>
            <p14:sldId id="391"/>
            <p14:sldId id="390"/>
            <p14:sldId id="403"/>
            <p14:sldId id="362"/>
            <p14:sldId id="378"/>
            <p14:sldId id="380"/>
            <p14:sldId id="392"/>
            <p14:sldId id="401"/>
            <p14:sldId id="385"/>
            <p14:sldId id="399"/>
            <p14:sldId id="400"/>
            <p14:sldId id="388"/>
            <p14:sldId id="393"/>
            <p14:sldId id="371"/>
            <p14:sldId id="373"/>
            <p14:sldId id="383"/>
            <p14:sldId id="384"/>
            <p14:sldId id="398"/>
            <p14:sldId id="377"/>
            <p14:sldId id="288"/>
            <p14:sldId id="405"/>
            <p14:sldId id="318"/>
            <p14:sldId id="320"/>
            <p14:sldId id="402"/>
          </p14:sldIdLst>
        </p14:section>
        <p14:section name="Untitled Section" id="{B947759C-6988-42D0-B005-6FAFE2492405}">
          <p14:sldIdLst>
            <p14:sldId id="40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A7AEA2-6ED3-43F9-A04E-5ACBEC6F28DE}" v="560" dt="2025-03-11T06:39:12.647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126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e Lamb" userId="b8c3adaf0cbf9d83" providerId="LiveId" clId="{AFA7AEA2-6ED3-43F9-A04E-5ACBEC6F28DE}"/>
    <pc:docChg chg="undo redo custSel addSld delSld modSld sldOrd modSection">
      <pc:chgData name="Elle Lamb" userId="b8c3adaf0cbf9d83" providerId="LiveId" clId="{AFA7AEA2-6ED3-43F9-A04E-5ACBEC6F28DE}" dt="2025-03-11T06:39:12.647" v="4370"/>
      <pc:docMkLst>
        <pc:docMk/>
      </pc:docMkLst>
      <pc:sldChg chg="modSp mod">
        <pc:chgData name="Elle Lamb" userId="b8c3adaf0cbf9d83" providerId="LiveId" clId="{AFA7AEA2-6ED3-43F9-A04E-5ACBEC6F28DE}" dt="2025-03-11T06:20:52.512" v="3813" actId="20577"/>
        <pc:sldMkLst>
          <pc:docMk/>
          <pc:sldMk cId="3816345268" sldId="296"/>
        </pc:sldMkLst>
        <pc:spChg chg="mod">
          <ac:chgData name="Elle Lamb" userId="b8c3adaf0cbf9d83" providerId="LiveId" clId="{AFA7AEA2-6ED3-43F9-A04E-5ACBEC6F28DE}" dt="2025-03-11T06:20:52.512" v="3813" actId="20577"/>
          <ac:spMkLst>
            <pc:docMk/>
            <pc:sldMk cId="3816345268" sldId="296"/>
            <ac:spMk id="3" creationId="{F7B0DD35-25FE-650C-D3E7-DA9E47CBB676}"/>
          </ac:spMkLst>
        </pc:spChg>
      </pc:sldChg>
      <pc:sldChg chg="modSp">
        <pc:chgData name="Elle Lamb" userId="b8c3adaf0cbf9d83" providerId="LiveId" clId="{AFA7AEA2-6ED3-43F9-A04E-5ACBEC6F28DE}" dt="2025-03-10T18:27:58.453" v="69" actId="20577"/>
        <pc:sldMkLst>
          <pc:docMk/>
          <pc:sldMk cId="3526988629" sldId="314"/>
        </pc:sldMkLst>
        <pc:graphicFrameChg chg="mod">
          <ac:chgData name="Elle Lamb" userId="b8c3adaf0cbf9d83" providerId="LiveId" clId="{AFA7AEA2-6ED3-43F9-A04E-5ACBEC6F28DE}" dt="2025-03-10T18:27:58.453" v="69" actId="20577"/>
          <ac:graphicFrameMkLst>
            <pc:docMk/>
            <pc:sldMk cId="3526988629" sldId="314"/>
            <ac:graphicFrameMk id="8" creationId="{A06EB8AB-7E42-61C7-C6E9-2507D28A8197}"/>
          </ac:graphicFrameMkLst>
        </pc:graphicFrameChg>
      </pc:sldChg>
      <pc:sldChg chg="del">
        <pc:chgData name="Elle Lamb" userId="b8c3adaf0cbf9d83" providerId="LiveId" clId="{AFA7AEA2-6ED3-43F9-A04E-5ACBEC6F28DE}" dt="2025-03-11T05:41:37.026" v="3391" actId="47"/>
        <pc:sldMkLst>
          <pc:docMk/>
          <pc:sldMk cId="698921805" sldId="316"/>
        </pc:sldMkLst>
      </pc:sldChg>
      <pc:sldChg chg="modSp mod ord">
        <pc:chgData name="Elle Lamb" userId="b8c3adaf0cbf9d83" providerId="LiveId" clId="{AFA7AEA2-6ED3-43F9-A04E-5ACBEC6F28DE}" dt="2025-03-11T06:13:37.953" v="3733" actId="14100"/>
        <pc:sldMkLst>
          <pc:docMk/>
          <pc:sldMk cId="2859040103" sldId="319"/>
        </pc:sldMkLst>
        <pc:spChg chg="mod">
          <ac:chgData name="Elle Lamb" userId="b8c3adaf0cbf9d83" providerId="LiveId" clId="{AFA7AEA2-6ED3-43F9-A04E-5ACBEC6F28DE}" dt="2025-03-11T06:13:37.953" v="3733" actId="14100"/>
          <ac:spMkLst>
            <pc:docMk/>
            <pc:sldMk cId="2859040103" sldId="319"/>
            <ac:spMk id="2" creationId="{FBFD2C26-F369-AEF9-A7D9-7165EAD33B92}"/>
          </ac:spMkLst>
        </pc:spChg>
      </pc:sldChg>
      <pc:sldChg chg="del">
        <pc:chgData name="Elle Lamb" userId="b8c3adaf0cbf9d83" providerId="LiveId" clId="{AFA7AEA2-6ED3-43F9-A04E-5ACBEC6F28DE}" dt="2025-03-11T05:41:43.460" v="3393" actId="47"/>
        <pc:sldMkLst>
          <pc:docMk/>
          <pc:sldMk cId="2290160422" sldId="321"/>
        </pc:sldMkLst>
      </pc:sldChg>
      <pc:sldChg chg="del">
        <pc:chgData name="Elle Lamb" userId="b8c3adaf0cbf9d83" providerId="LiveId" clId="{AFA7AEA2-6ED3-43F9-A04E-5ACBEC6F28DE}" dt="2025-03-11T05:41:34.820" v="3390" actId="47"/>
        <pc:sldMkLst>
          <pc:docMk/>
          <pc:sldMk cId="1857813250" sldId="327"/>
        </pc:sldMkLst>
      </pc:sldChg>
      <pc:sldChg chg="del">
        <pc:chgData name="Elle Lamb" userId="b8c3adaf0cbf9d83" providerId="LiveId" clId="{AFA7AEA2-6ED3-43F9-A04E-5ACBEC6F28DE}" dt="2025-03-11T05:42:08.334" v="3394" actId="47"/>
        <pc:sldMkLst>
          <pc:docMk/>
          <pc:sldMk cId="75677954" sldId="354"/>
        </pc:sldMkLst>
      </pc:sldChg>
      <pc:sldChg chg="del">
        <pc:chgData name="Elle Lamb" userId="b8c3adaf0cbf9d83" providerId="LiveId" clId="{AFA7AEA2-6ED3-43F9-A04E-5ACBEC6F28DE}" dt="2025-03-11T05:42:33.304" v="3395" actId="47"/>
        <pc:sldMkLst>
          <pc:docMk/>
          <pc:sldMk cId="1428042647" sldId="355"/>
        </pc:sldMkLst>
      </pc:sldChg>
      <pc:sldChg chg="ord">
        <pc:chgData name="Elle Lamb" userId="b8c3adaf0cbf9d83" providerId="LiveId" clId="{AFA7AEA2-6ED3-43F9-A04E-5ACBEC6F28DE}" dt="2025-03-11T05:43:23.755" v="3405"/>
        <pc:sldMkLst>
          <pc:docMk/>
          <pc:sldMk cId="2421036254" sldId="357"/>
        </pc:sldMkLst>
      </pc:sldChg>
      <pc:sldChg chg="modSp mod">
        <pc:chgData name="Elle Lamb" userId="b8c3adaf0cbf9d83" providerId="LiveId" clId="{AFA7AEA2-6ED3-43F9-A04E-5ACBEC6F28DE}" dt="2025-03-10T18:34:24.952" v="289" actId="20577"/>
        <pc:sldMkLst>
          <pc:docMk/>
          <pc:sldMk cId="3947621594" sldId="362"/>
        </pc:sldMkLst>
        <pc:spChg chg="mod">
          <ac:chgData name="Elle Lamb" userId="b8c3adaf0cbf9d83" providerId="LiveId" clId="{AFA7AEA2-6ED3-43F9-A04E-5ACBEC6F28DE}" dt="2025-03-10T18:34:24.952" v="289" actId="20577"/>
          <ac:spMkLst>
            <pc:docMk/>
            <pc:sldMk cId="3947621594" sldId="362"/>
            <ac:spMk id="3" creationId="{8D61E9BD-DCD3-7865-8155-8DCC26C9F81F}"/>
          </ac:spMkLst>
        </pc:spChg>
        <pc:spChg chg="mod">
          <ac:chgData name="Elle Lamb" userId="b8c3adaf0cbf9d83" providerId="LiveId" clId="{AFA7AEA2-6ED3-43F9-A04E-5ACBEC6F28DE}" dt="2025-03-10T18:34:23.026" v="285" actId="1076"/>
          <ac:spMkLst>
            <pc:docMk/>
            <pc:sldMk cId="3947621594" sldId="362"/>
            <ac:spMk id="11" creationId="{81D14412-BFC2-784D-3DC9-F5BEFA42242D}"/>
          </ac:spMkLst>
        </pc:spChg>
      </pc:sldChg>
      <pc:sldChg chg="del modAnim">
        <pc:chgData name="Elle Lamb" userId="b8c3adaf0cbf9d83" providerId="LiveId" clId="{AFA7AEA2-6ED3-43F9-A04E-5ACBEC6F28DE}" dt="2025-03-11T05:41:33.045" v="3389" actId="47"/>
        <pc:sldMkLst>
          <pc:docMk/>
          <pc:sldMk cId="783132191" sldId="366"/>
        </pc:sldMkLst>
      </pc:sldChg>
      <pc:sldChg chg="addSp delSp modSp mod modAnim">
        <pc:chgData name="Elle Lamb" userId="b8c3adaf0cbf9d83" providerId="LiveId" clId="{AFA7AEA2-6ED3-43F9-A04E-5ACBEC6F28DE}" dt="2025-03-11T06:32:03.159" v="4035" actId="1076"/>
        <pc:sldMkLst>
          <pc:docMk/>
          <pc:sldMk cId="702717450" sldId="371"/>
        </pc:sldMkLst>
        <pc:spChg chg="del mod">
          <ac:chgData name="Elle Lamb" userId="b8c3adaf0cbf9d83" providerId="LiveId" clId="{AFA7AEA2-6ED3-43F9-A04E-5ACBEC6F28DE}" dt="2025-03-11T06:13:46.212" v="3735" actId="478"/>
          <ac:spMkLst>
            <pc:docMk/>
            <pc:sldMk cId="702717450" sldId="371"/>
            <ac:spMk id="2" creationId="{CF424868-F64B-6591-D47C-2FC0369B3CC1}"/>
          </ac:spMkLst>
        </pc:spChg>
        <pc:spChg chg="mod">
          <ac:chgData name="Elle Lamb" userId="b8c3adaf0cbf9d83" providerId="LiveId" clId="{AFA7AEA2-6ED3-43F9-A04E-5ACBEC6F28DE}" dt="2025-03-10T19:33:15.682" v="2948" actId="1036"/>
          <ac:spMkLst>
            <pc:docMk/>
            <pc:sldMk cId="702717450" sldId="371"/>
            <ac:spMk id="7" creationId="{3EF1C561-1A22-C621-79EB-BDBD82B6AAF3}"/>
          </ac:spMkLst>
        </pc:spChg>
        <pc:spChg chg="add mod">
          <ac:chgData name="Elle Lamb" userId="b8c3adaf0cbf9d83" providerId="LiveId" clId="{AFA7AEA2-6ED3-43F9-A04E-5ACBEC6F28DE}" dt="2025-03-10T19:33:11.449" v="2944" actId="14100"/>
          <ac:spMkLst>
            <pc:docMk/>
            <pc:sldMk cId="702717450" sldId="371"/>
            <ac:spMk id="8" creationId="{A44C3C67-7DD5-0CE2-9165-CECF0390F255}"/>
          </ac:spMkLst>
        </pc:spChg>
        <pc:spChg chg="add mod">
          <ac:chgData name="Elle Lamb" userId="b8c3adaf0cbf9d83" providerId="LiveId" clId="{AFA7AEA2-6ED3-43F9-A04E-5ACBEC6F28DE}" dt="2025-03-11T06:13:43.248" v="3734"/>
          <ac:spMkLst>
            <pc:docMk/>
            <pc:sldMk cId="702717450" sldId="371"/>
            <ac:spMk id="9" creationId="{EDEC0448-EA77-ADF0-20E8-03F6060BC1FA}"/>
          </ac:spMkLst>
        </pc:spChg>
        <pc:spChg chg="add mod">
          <ac:chgData name="Elle Lamb" userId="b8c3adaf0cbf9d83" providerId="LiveId" clId="{AFA7AEA2-6ED3-43F9-A04E-5ACBEC6F28DE}" dt="2025-03-11T06:13:46.212" v="3735" actId="478"/>
          <ac:spMkLst>
            <pc:docMk/>
            <pc:sldMk cId="702717450" sldId="371"/>
            <ac:spMk id="11" creationId="{22C89032-74E0-B016-53AF-48208068CE08}"/>
          </ac:spMkLst>
        </pc:spChg>
        <pc:spChg chg="add mod">
          <ac:chgData name="Elle Lamb" userId="b8c3adaf0cbf9d83" providerId="LiveId" clId="{AFA7AEA2-6ED3-43F9-A04E-5ACBEC6F28DE}" dt="2025-03-11T06:14:06.708" v="3738" actId="1076"/>
          <ac:spMkLst>
            <pc:docMk/>
            <pc:sldMk cId="702717450" sldId="371"/>
            <ac:spMk id="13" creationId="{987D150D-DD99-EA59-2C04-F9BED5207BFB}"/>
          </ac:spMkLst>
        </pc:spChg>
        <pc:spChg chg="mod">
          <ac:chgData name="Elle Lamb" userId="b8c3adaf0cbf9d83" providerId="LiveId" clId="{AFA7AEA2-6ED3-43F9-A04E-5ACBEC6F28DE}" dt="2025-03-11T06:31:49.652" v="4031"/>
          <ac:spMkLst>
            <pc:docMk/>
            <pc:sldMk cId="702717450" sldId="371"/>
            <ac:spMk id="17" creationId="{4A9B6A81-EB20-8535-BFA5-B6757D5EAA8B}"/>
          </ac:spMkLst>
        </pc:spChg>
        <pc:grpChg chg="add mod">
          <ac:chgData name="Elle Lamb" userId="b8c3adaf0cbf9d83" providerId="LiveId" clId="{AFA7AEA2-6ED3-43F9-A04E-5ACBEC6F28DE}" dt="2025-03-11T06:32:03.159" v="4035" actId="1076"/>
          <ac:grpSpMkLst>
            <pc:docMk/>
            <pc:sldMk cId="702717450" sldId="371"/>
            <ac:grpSpMk id="15" creationId="{929DE809-22D8-0EA3-5BFE-2981854AB0B6}"/>
          </ac:grpSpMkLst>
        </pc:grpChg>
        <pc:picChg chg="add mod">
          <ac:chgData name="Elle Lamb" userId="b8c3adaf0cbf9d83" providerId="LiveId" clId="{AFA7AEA2-6ED3-43F9-A04E-5ACBEC6F28DE}" dt="2025-03-11T06:32:00.173" v="4034" actId="1076"/>
          <ac:picMkLst>
            <pc:docMk/>
            <pc:sldMk cId="702717450" sldId="371"/>
            <ac:picMk id="14" creationId="{C3801560-ED6D-208D-CCB5-D54C29429E5E}"/>
          </ac:picMkLst>
        </pc:picChg>
        <pc:picChg chg="mod">
          <ac:chgData name="Elle Lamb" userId="b8c3adaf0cbf9d83" providerId="LiveId" clId="{AFA7AEA2-6ED3-43F9-A04E-5ACBEC6F28DE}" dt="2025-03-11T06:31:49.652" v="4031"/>
          <ac:picMkLst>
            <pc:docMk/>
            <pc:sldMk cId="702717450" sldId="371"/>
            <ac:picMk id="16" creationId="{43849B29-2166-9C1C-B9B8-8910A947F757}"/>
          </ac:picMkLst>
        </pc:picChg>
        <pc:picChg chg="mod">
          <ac:chgData name="Elle Lamb" userId="b8c3adaf0cbf9d83" providerId="LiveId" clId="{AFA7AEA2-6ED3-43F9-A04E-5ACBEC6F28DE}" dt="2025-03-11T06:31:49.652" v="4031"/>
          <ac:picMkLst>
            <pc:docMk/>
            <pc:sldMk cId="702717450" sldId="371"/>
            <ac:picMk id="18" creationId="{26AF199E-2563-CCB6-605D-C52836D0E88C}"/>
          </ac:picMkLst>
        </pc:picChg>
        <pc:picChg chg="del mod">
          <ac:chgData name="Elle Lamb" userId="b8c3adaf0cbf9d83" providerId="LiveId" clId="{AFA7AEA2-6ED3-43F9-A04E-5ACBEC6F28DE}" dt="2025-03-10T18:54:01.944" v="1316" actId="478"/>
          <ac:picMkLst>
            <pc:docMk/>
            <pc:sldMk cId="702717450" sldId="371"/>
            <ac:picMk id="1042" creationId="{FB3258C0-3FF2-3E1F-BCA5-2F775CC1F9A8}"/>
          </ac:picMkLst>
        </pc:picChg>
      </pc:sldChg>
      <pc:sldChg chg="addSp delSp modSp mod modAnim">
        <pc:chgData name="Elle Lamb" userId="b8c3adaf0cbf9d83" providerId="LiveId" clId="{AFA7AEA2-6ED3-43F9-A04E-5ACBEC6F28DE}" dt="2025-03-11T06:29:15.780" v="4005" actId="1076"/>
        <pc:sldMkLst>
          <pc:docMk/>
          <pc:sldMk cId="3094613678" sldId="373"/>
        </pc:sldMkLst>
        <pc:spChg chg="mod">
          <ac:chgData name="Elle Lamb" userId="b8c3adaf0cbf9d83" providerId="LiveId" clId="{AFA7AEA2-6ED3-43F9-A04E-5ACBEC6F28DE}" dt="2025-03-11T06:27:27.368" v="3854" actId="1038"/>
          <ac:spMkLst>
            <pc:docMk/>
            <pc:sldMk cId="3094613678" sldId="373"/>
            <ac:spMk id="2" creationId="{B42FF8D7-7382-0DBA-70C2-83AEB919B4DD}"/>
          </ac:spMkLst>
        </pc:spChg>
        <pc:spChg chg="add mod">
          <ac:chgData name="Elle Lamb" userId="b8c3adaf0cbf9d83" providerId="LiveId" clId="{AFA7AEA2-6ED3-43F9-A04E-5ACBEC6F28DE}" dt="2025-03-10T19:33:34.191" v="2959" actId="14100"/>
          <ac:spMkLst>
            <pc:docMk/>
            <pc:sldMk cId="3094613678" sldId="373"/>
            <ac:spMk id="3" creationId="{28332A0E-F13B-CC35-E880-31F199601BE0}"/>
          </ac:spMkLst>
        </pc:spChg>
        <pc:spChg chg="mod">
          <ac:chgData name="Elle Lamb" userId="b8c3adaf0cbf9d83" providerId="LiveId" clId="{AFA7AEA2-6ED3-43F9-A04E-5ACBEC6F28DE}" dt="2025-03-11T06:27:27.368" v="3854" actId="1038"/>
          <ac:spMkLst>
            <pc:docMk/>
            <pc:sldMk cId="3094613678" sldId="373"/>
            <ac:spMk id="8" creationId="{4FB5E672-72DF-4FC1-E898-C626EFE747AE}"/>
          </ac:spMkLst>
        </pc:spChg>
        <pc:spChg chg="mod">
          <ac:chgData name="Elle Lamb" userId="b8c3adaf0cbf9d83" providerId="LiveId" clId="{AFA7AEA2-6ED3-43F9-A04E-5ACBEC6F28DE}" dt="2025-03-10T19:33:28.945" v="2957" actId="1036"/>
          <ac:spMkLst>
            <pc:docMk/>
            <pc:sldMk cId="3094613678" sldId="373"/>
            <ac:spMk id="10" creationId="{D178982E-A4B8-1B3C-A77F-5501B7A656AF}"/>
          </ac:spMkLst>
        </pc:spChg>
        <pc:spChg chg="mod">
          <ac:chgData name="Elle Lamb" userId="b8c3adaf0cbf9d83" providerId="LiveId" clId="{AFA7AEA2-6ED3-43F9-A04E-5ACBEC6F28DE}" dt="2025-03-11T06:27:57.949" v="3876" actId="164"/>
          <ac:spMkLst>
            <pc:docMk/>
            <pc:sldMk cId="3094613678" sldId="373"/>
            <ac:spMk id="11" creationId="{86ED2604-6180-9CA7-E684-BC10D61A9F7C}"/>
          </ac:spMkLst>
        </pc:spChg>
        <pc:spChg chg="mod">
          <ac:chgData name="Elle Lamb" userId="b8c3adaf0cbf9d83" providerId="LiveId" clId="{AFA7AEA2-6ED3-43F9-A04E-5ACBEC6F28DE}" dt="2025-03-11T06:27:57.949" v="3876" actId="164"/>
          <ac:spMkLst>
            <pc:docMk/>
            <pc:sldMk cId="3094613678" sldId="373"/>
            <ac:spMk id="12" creationId="{55350B62-8B0A-114A-1EFD-11E5A0D94C62}"/>
          </ac:spMkLst>
        </pc:spChg>
        <pc:spChg chg="mod">
          <ac:chgData name="Elle Lamb" userId="b8c3adaf0cbf9d83" providerId="LiveId" clId="{AFA7AEA2-6ED3-43F9-A04E-5ACBEC6F28DE}" dt="2025-03-11T06:27:57.949" v="3876" actId="164"/>
          <ac:spMkLst>
            <pc:docMk/>
            <pc:sldMk cId="3094613678" sldId="373"/>
            <ac:spMk id="13" creationId="{20FDF877-0803-DADF-9C51-465644D14BB5}"/>
          </ac:spMkLst>
        </pc:spChg>
        <pc:spChg chg="mod">
          <ac:chgData name="Elle Lamb" userId="b8c3adaf0cbf9d83" providerId="LiveId" clId="{AFA7AEA2-6ED3-43F9-A04E-5ACBEC6F28DE}" dt="2025-03-11T06:27:36.932" v="3856" actId="1076"/>
          <ac:spMkLst>
            <pc:docMk/>
            <pc:sldMk cId="3094613678" sldId="373"/>
            <ac:spMk id="14" creationId="{DF54B875-380E-83FC-3AC1-EE21F0B38639}"/>
          </ac:spMkLst>
        </pc:spChg>
        <pc:spChg chg="add mod">
          <ac:chgData name="Elle Lamb" userId="b8c3adaf0cbf9d83" providerId="LiveId" clId="{AFA7AEA2-6ED3-43F9-A04E-5ACBEC6F28DE}" dt="2025-03-11T06:26:54.207" v="3829"/>
          <ac:spMkLst>
            <pc:docMk/>
            <pc:sldMk cId="3094613678" sldId="373"/>
            <ac:spMk id="15" creationId="{3D52CF0D-3A85-B051-8795-4D27A2180238}"/>
          </ac:spMkLst>
        </pc:spChg>
        <pc:spChg chg="mod">
          <ac:chgData name="Elle Lamb" userId="b8c3adaf0cbf9d83" providerId="LiveId" clId="{AFA7AEA2-6ED3-43F9-A04E-5ACBEC6F28DE}" dt="2025-03-11T06:28:06.402" v="3925" actId="1038"/>
          <ac:spMkLst>
            <pc:docMk/>
            <pc:sldMk cId="3094613678" sldId="373"/>
            <ac:spMk id="16" creationId="{4F81066F-618D-560F-81EB-B8764D3A726B}"/>
          </ac:spMkLst>
        </pc:spChg>
        <pc:spChg chg="add mod">
          <ac:chgData name="Elle Lamb" userId="b8c3adaf0cbf9d83" providerId="LiveId" clId="{AFA7AEA2-6ED3-43F9-A04E-5ACBEC6F28DE}" dt="2025-03-11T06:27:03.030" v="3830"/>
          <ac:spMkLst>
            <pc:docMk/>
            <pc:sldMk cId="3094613678" sldId="373"/>
            <ac:spMk id="17" creationId="{FA01981E-45BD-B83A-373C-7C887C593815}"/>
          </ac:spMkLst>
        </pc:spChg>
        <pc:spChg chg="add mod">
          <ac:chgData name="Elle Lamb" userId="b8c3adaf0cbf9d83" providerId="LiveId" clId="{AFA7AEA2-6ED3-43F9-A04E-5ACBEC6F28DE}" dt="2025-03-11T06:29:06.561" v="4004" actId="1076"/>
          <ac:spMkLst>
            <pc:docMk/>
            <pc:sldMk cId="3094613678" sldId="373"/>
            <ac:spMk id="18" creationId="{9F5861CA-E941-F6B1-2918-56B973A43075}"/>
          </ac:spMkLst>
        </pc:spChg>
        <pc:spChg chg="mod">
          <ac:chgData name="Elle Lamb" userId="b8c3adaf0cbf9d83" providerId="LiveId" clId="{AFA7AEA2-6ED3-43F9-A04E-5ACBEC6F28DE}" dt="2025-03-11T06:28:03.735" v="3909" actId="1035"/>
          <ac:spMkLst>
            <pc:docMk/>
            <pc:sldMk cId="3094613678" sldId="373"/>
            <ac:spMk id="22" creationId="{A3CF994B-D8CD-E76A-D5DA-9513F74FA9CF}"/>
          </ac:spMkLst>
        </pc:spChg>
        <pc:spChg chg="mod">
          <ac:chgData name="Elle Lamb" userId="b8c3adaf0cbf9d83" providerId="LiveId" clId="{AFA7AEA2-6ED3-43F9-A04E-5ACBEC6F28DE}" dt="2025-03-11T06:27:57.949" v="3876" actId="164"/>
          <ac:spMkLst>
            <pc:docMk/>
            <pc:sldMk cId="3094613678" sldId="373"/>
            <ac:spMk id="24" creationId="{38FD98A2-963C-7BAB-8BE2-737012AF9FD2}"/>
          </ac:spMkLst>
        </pc:spChg>
        <pc:spChg chg="mod">
          <ac:chgData name="Elle Lamb" userId="b8c3adaf0cbf9d83" providerId="LiveId" clId="{AFA7AEA2-6ED3-43F9-A04E-5ACBEC6F28DE}" dt="2025-03-11T06:29:15.780" v="4005" actId="1076"/>
          <ac:spMkLst>
            <pc:docMk/>
            <pc:sldMk cId="3094613678" sldId="373"/>
            <ac:spMk id="29" creationId="{8E03F0D2-4B4D-E711-D1EC-78BBB42A8A12}"/>
          </ac:spMkLst>
        </pc:spChg>
        <pc:grpChg chg="add mod">
          <ac:chgData name="Elle Lamb" userId="b8c3adaf0cbf9d83" providerId="LiveId" clId="{AFA7AEA2-6ED3-43F9-A04E-5ACBEC6F28DE}" dt="2025-03-11T06:27:57.949" v="3876" actId="164"/>
          <ac:grpSpMkLst>
            <pc:docMk/>
            <pc:sldMk cId="3094613678" sldId="373"/>
            <ac:grpSpMk id="9" creationId="{D7EB931A-AA3E-1B21-360F-8D981E6BAD64}"/>
          </ac:grpSpMkLst>
        </pc:grpChg>
        <pc:grpChg chg="add mod">
          <ac:chgData name="Elle Lamb" userId="b8c3adaf0cbf9d83" providerId="LiveId" clId="{AFA7AEA2-6ED3-43F9-A04E-5ACBEC6F28DE}" dt="2025-03-11T06:27:57.949" v="3876" actId="164"/>
          <ac:grpSpMkLst>
            <pc:docMk/>
            <pc:sldMk cId="3094613678" sldId="373"/>
            <ac:grpSpMk id="19" creationId="{EBFECA76-4679-7F0A-F57A-B2E86581B60A}"/>
          </ac:grpSpMkLst>
        </pc:grpChg>
        <pc:picChg chg="mod">
          <ac:chgData name="Elle Lamb" userId="b8c3adaf0cbf9d83" providerId="LiveId" clId="{AFA7AEA2-6ED3-43F9-A04E-5ACBEC6F28DE}" dt="2025-03-11T06:27:57.949" v="3876" actId="164"/>
          <ac:picMkLst>
            <pc:docMk/>
            <pc:sldMk cId="3094613678" sldId="373"/>
            <ac:picMk id="7" creationId="{2DC549DF-1817-0C41-5654-A1778FE486DF}"/>
          </ac:picMkLst>
        </pc:picChg>
        <pc:cxnChg chg="del">
          <ac:chgData name="Elle Lamb" userId="b8c3adaf0cbf9d83" providerId="LiveId" clId="{AFA7AEA2-6ED3-43F9-A04E-5ACBEC6F28DE}" dt="2025-03-11T06:05:33.851" v="3610" actId="478"/>
          <ac:cxnSpMkLst>
            <pc:docMk/>
            <pc:sldMk cId="3094613678" sldId="373"/>
            <ac:cxnSpMk id="21" creationId="{B235353A-EA1A-A27D-ABAA-EFC24D1D78A5}"/>
          </ac:cxnSpMkLst>
        </pc:cxnChg>
      </pc:sldChg>
      <pc:sldChg chg="addSp delSp modSp mod ord modAnim">
        <pc:chgData name="Elle Lamb" userId="b8c3adaf0cbf9d83" providerId="LiveId" clId="{AFA7AEA2-6ED3-43F9-A04E-5ACBEC6F28DE}" dt="2025-03-11T06:11:34.888" v="3664"/>
        <pc:sldMkLst>
          <pc:docMk/>
          <pc:sldMk cId="3613602509" sldId="377"/>
        </pc:sldMkLst>
        <pc:spChg chg="add del mod">
          <ac:chgData name="Elle Lamb" userId="b8c3adaf0cbf9d83" providerId="LiveId" clId="{AFA7AEA2-6ED3-43F9-A04E-5ACBEC6F28DE}" dt="2025-03-10T19:38:53.722" v="3205" actId="478"/>
          <ac:spMkLst>
            <pc:docMk/>
            <pc:sldMk cId="3613602509" sldId="377"/>
            <ac:spMk id="2" creationId="{9F7DDDCC-859C-2741-E7C7-E1CF736E14FD}"/>
          </ac:spMkLst>
        </pc:spChg>
        <pc:spChg chg="add del mod">
          <ac:chgData name="Elle Lamb" userId="b8c3adaf0cbf9d83" providerId="LiveId" clId="{AFA7AEA2-6ED3-43F9-A04E-5ACBEC6F28DE}" dt="2025-03-10T19:38:53.722" v="3205" actId="478"/>
          <ac:spMkLst>
            <pc:docMk/>
            <pc:sldMk cId="3613602509" sldId="377"/>
            <ac:spMk id="7" creationId="{4A8E8218-35CD-71C9-3CCA-6BDA3F00FEA9}"/>
          </ac:spMkLst>
        </pc:spChg>
        <pc:spChg chg="add mod">
          <ac:chgData name="Elle Lamb" userId="b8c3adaf0cbf9d83" providerId="LiveId" clId="{AFA7AEA2-6ED3-43F9-A04E-5ACBEC6F28DE}" dt="2025-03-10T19:39:01.917" v="3218" actId="20577"/>
          <ac:spMkLst>
            <pc:docMk/>
            <pc:sldMk cId="3613602509" sldId="377"/>
            <ac:spMk id="8" creationId="{320CABA5-2164-7698-05A5-C7A448715AE6}"/>
          </ac:spMkLst>
        </pc:spChg>
        <pc:spChg chg="mod">
          <ac:chgData name="Elle Lamb" userId="b8c3adaf0cbf9d83" providerId="LiveId" clId="{AFA7AEA2-6ED3-43F9-A04E-5ACBEC6F28DE}" dt="2025-03-11T06:11:16.954" v="3662" actId="1076"/>
          <ac:spMkLst>
            <pc:docMk/>
            <pc:sldMk cId="3613602509" sldId="377"/>
            <ac:spMk id="9" creationId="{8FE1BB0E-3CE1-FFF7-BDB3-7E7C487EB49A}"/>
          </ac:spMkLst>
        </pc:spChg>
        <pc:spChg chg="add del mod">
          <ac:chgData name="Elle Lamb" userId="b8c3adaf0cbf9d83" providerId="LiveId" clId="{AFA7AEA2-6ED3-43F9-A04E-5ACBEC6F28DE}" dt="2025-03-10T19:38:58.102" v="3207" actId="478"/>
          <ac:spMkLst>
            <pc:docMk/>
            <pc:sldMk cId="3613602509" sldId="377"/>
            <ac:spMk id="10" creationId="{9BC623CF-F9B6-895A-A9EC-773C253BDE5A}"/>
          </ac:spMkLst>
        </pc:spChg>
        <pc:spChg chg="mod">
          <ac:chgData name="Elle Lamb" userId="b8c3adaf0cbf9d83" providerId="LiveId" clId="{AFA7AEA2-6ED3-43F9-A04E-5ACBEC6F28DE}" dt="2025-03-11T06:11:26.858" v="3663" actId="1076"/>
          <ac:spMkLst>
            <pc:docMk/>
            <pc:sldMk cId="3613602509" sldId="377"/>
            <ac:spMk id="12" creationId="{DBA387A6-040C-EADB-BAD1-24BF589612EA}"/>
          </ac:spMkLst>
        </pc:spChg>
      </pc:sldChg>
      <pc:sldChg chg="addSp delSp modSp mod modAnim">
        <pc:chgData name="Elle Lamb" userId="b8c3adaf0cbf9d83" providerId="LiveId" clId="{AFA7AEA2-6ED3-43F9-A04E-5ACBEC6F28DE}" dt="2025-03-11T06:34:45.001" v="4222"/>
        <pc:sldMkLst>
          <pc:docMk/>
          <pc:sldMk cId="1577569082" sldId="378"/>
        </pc:sldMkLst>
        <pc:spChg chg="mod">
          <ac:chgData name="Elle Lamb" userId="b8c3adaf0cbf9d83" providerId="LiveId" clId="{AFA7AEA2-6ED3-43F9-A04E-5ACBEC6F28DE}" dt="2025-03-10T18:33:56.045" v="256" actId="20577"/>
          <ac:spMkLst>
            <pc:docMk/>
            <pc:sldMk cId="1577569082" sldId="378"/>
            <ac:spMk id="3" creationId="{B6AC575E-261D-F066-F45E-F907DEF9C506}"/>
          </ac:spMkLst>
        </pc:spChg>
        <pc:spChg chg="add del">
          <ac:chgData name="Elle Lamb" userId="b8c3adaf0cbf9d83" providerId="LiveId" clId="{AFA7AEA2-6ED3-43F9-A04E-5ACBEC6F28DE}" dt="2025-03-10T18:32:55.517" v="183" actId="22"/>
          <ac:spMkLst>
            <pc:docMk/>
            <pc:sldMk cId="1577569082" sldId="378"/>
            <ac:spMk id="10" creationId="{F086C272-402A-C283-56F9-26731B40D7A6}"/>
          </ac:spMkLst>
        </pc:spChg>
        <pc:spChg chg="mod">
          <ac:chgData name="Elle Lamb" userId="b8c3adaf0cbf9d83" providerId="LiveId" clId="{AFA7AEA2-6ED3-43F9-A04E-5ACBEC6F28DE}" dt="2025-03-10T18:32:04.206" v="180"/>
          <ac:spMkLst>
            <pc:docMk/>
            <pc:sldMk cId="1577569082" sldId="378"/>
            <ac:spMk id="18" creationId="{72E20ADA-373D-F2F0-4FB9-761BE33360F3}"/>
          </ac:spMkLst>
        </pc:spChg>
        <pc:spChg chg="mod">
          <ac:chgData name="Elle Lamb" userId="b8c3adaf0cbf9d83" providerId="LiveId" clId="{AFA7AEA2-6ED3-43F9-A04E-5ACBEC6F28DE}" dt="2025-03-10T18:31:46.511" v="179"/>
          <ac:spMkLst>
            <pc:docMk/>
            <pc:sldMk cId="1577569082" sldId="378"/>
            <ac:spMk id="19" creationId="{C921272B-9CD8-FCFE-266A-9B462BC9EAF3}"/>
          </ac:spMkLst>
        </pc:spChg>
        <pc:spChg chg="mod">
          <ac:chgData name="Elle Lamb" userId="b8c3adaf0cbf9d83" providerId="LiveId" clId="{AFA7AEA2-6ED3-43F9-A04E-5ACBEC6F28DE}" dt="2025-03-10T18:31:31.768" v="156" actId="20577"/>
          <ac:spMkLst>
            <pc:docMk/>
            <pc:sldMk cId="1577569082" sldId="378"/>
            <ac:spMk id="20" creationId="{BB2A6C96-30E5-053B-8DB8-2706E67E0892}"/>
          </ac:spMkLst>
        </pc:spChg>
        <pc:cxnChg chg="mod">
          <ac:chgData name="Elle Lamb" userId="b8c3adaf0cbf9d83" providerId="LiveId" clId="{AFA7AEA2-6ED3-43F9-A04E-5ACBEC6F28DE}" dt="2025-03-10T18:32:08.696" v="181" actId="1076"/>
          <ac:cxnSpMkLst>
            <pc:docMk/>
            <pc:sldMk cId="1577569082" sldId="378"/>
            <ac:cxnSpMk id="11" creationId="{FF8C7BB7-F776-7B8C-81CD-F43EB55771F0}"/>
          </ac:cxnSpMkLst>
        </pc:cxnChg>
      </pc:sldChg>
      <pc:sldChg chg="del">
        <pc:chgData name="Elle Lamb" userId="b8c3adaf0cbf9d83" providerId="LiveId" clId="{AFA7AEA2-6ED3-43F9-A04E-5ACBEC6F28DE}" dt="2025-03-10T19:08:36.653" v="2117" actId="47"/>
        <pc:sldMkLst>
          <pc:docMk/>
          <pc:sldMk cId="3200221396" sldId="379"/>
        </pc:sldMkLst>
      </pc:sldChg>
      <pc:sldChg chg="addSp modSp mod modAnim">
        <pc:chgData name="Elle Lamb" userId="b8c3adaf0cbf9d83" providerId="LiveId" clId="{AFA7AEA2-6ED3-43F9-A04E-5ACBEC6F28DE}" dt="2025-03-11T06:34:40.810" v="4221"/>
        <pc:sldMkLst>
          <pc:docMk/>
          <pc:sldMk cId="356740638" sldId="380"/>
        </pc:sldMkLst>
        <pc:spChg chg="add mod">
          <ac:chgData name="Elle Lamb" userId="b8c3adaf0cbf9d83" providerId="LiveId" clId="{AFA7AEA2-6ED3-43F9-A04E-5ACBEC6F28DE}" dt="2025-03-10T18:33:04.937" v="185" actId="1076"/>
          <ac:spMkLst>
            <pc:docMk/>
            <pc:sldMk cId="356740638" sldId="380"/>
            <ac:spMk id="8" creationId="{FF5589E3-2434-76F2-0BB0-EB23FB6D32C3}"/>
          </ac:spMkLst>
        </pc:spChg>
        <pc:spChg chg="add mod">
          <ac:chgData name="Elle Lamb" userId="b8c3adaf0cbf9d83" providerId="LiveId" clId="{AFA7AEA2-6ED3-43F9-A04E-5ACBEC6F28DE}" dt="2025-03-10T18:33:38.938" v="225"/>
          <ac:spMkLst>
            <pc:docMk/>
            <pc:sldMk cId="356740638" sldId="380"/>
            <ac:spMk id="10" creationId="{1DAA9CA3-DB73-FA16-5E0D-274955FF173D}"/>
          </ac:spMkLst>
        </pc:spChg>
        <pc:spChg chg="mod">
          <ac:chgData name="Elle Lamb" userId="b8c3adaf0cbf9d83" providerId="LiveId" clId="{AFA7AEA2-6ED3-43F9-A04E-5ACBEC6F28DE}" dt="2025-03-10T18:34:04.815" v="281" actId="20577"/>
          <ac:spMkLst>
            <pc:docMk/>
            <pc:sldMk cId="356740638" sldId="380"/>
            <ac:spMk id="14" creationId="{C724A7A5-D67A-6649-D2BB-F54196CBA3F3}"/>
          </ac:spMkLst>
        </pc:spChg>
        <pc:cxnChg chg="add mod">
          <ac:chgData name="Elle Lamb" userId="b8c3adaf0cbf9d83" providerId="LiveId" clId="{AFA7AEA2-6ED3-43F9-A04E-5ACBEC6F28DE}" dt="2025-03-10T18:33:04.937" v="185" actId="1076"/>
          <ac:cxnSpMkLst>
            <pc:docMk/>
            <pc:sldMk cId="356740638" sldId="380"/>
            <ac:cxnSpMk id="3" creationId="{EBDF7884-11DD-370B-CB90-C6CC4BF20075}"/>
          </ac:cxnSpMkLst>
        </pc:cxnChg>
        <pc:cxnChg chg="add mod">
          <ac:chgData name="Elle Lamb" userId="b8c3adaf0cbf9d83" providerId="LiveId" clId="{AFA7AEA2-6ED3-43F9-A04E-5ACBEC6F28DE}" dt="2025-03-10T18:33:17.012" v="186"/>
          <ac:cxnSpMkLst>
            <pc:docMk/>
            <pc:sldMk cId="356740638" sldId="380"/>
            <ac:cxnSpMk id="9" creationId="{DE2737CB-3131-76AF-CCBF-CD203922CCE9}"/>
          </ac:cxnSpMkLst>
        </pc:cxnChg>
      </pc:sldChg>
      <pc:sldChg chg="addSp delSp modSp mod ord modAnim">
        <pc:chgData name="Elle Lamb" userId="b8c3adaf0cbf9d83" providerId="LiveId" clId="{AFA7AEA2-6ED3-43F9-A04E-5ACBEC6F28DE}" dt="2025-03-11T06:26:00.202" v="3816" actId="478"/>
        <pc:sldMkLst>
          <pc:docMk/>
          <pc:sldMk cId="858029535" sldId="383"/>
        </pc:sldMkLst>
        <pc:spChg chg="mod ord">
          <ac:chgData name="Elle Lamb" userId="b8c3adaf0cbf9d83" providerId="LiveId" clId="{AFA7AEA2-6ED3-43F9-A04E-5ACBEC6F28DE}" dt="2025-03-10T19:30:41.494" v="2762" actId="1035"/>
          <ac:spMkLst>
            <pc:docMk/>
            <pc:sldMk cId="858029535" sldId="383"/>
            <ac:spMk id="8" creationId="{1B96DFA6-81CA-0C2F-7194-1BC707071B79}"/>
          </ac:spMkLst>
        </pc:spChg>
        <pc:spChg chg="del">
          <ac:chgData name="Elle Lamb" userId="b8c3adaf0cbf9d83" providerId="LiveId" clId="{AFA7AEA2-6ED3-43F9-A04E-5ACBEC6F28DE}" dt="2025-03-10T18:42:56.819" v="836" actId="478"/>
          <ac:spMkLst>
            <pc:docMk/>
            <pc:sldMk cId="858029535" sldId="383"/>
            <ac:spMk id="9" creationId="{1040954B-4437-1664-8A33-DE9781E4F90F}"/>
          </ac:spMkLst>
        </pc:spChg>
        <pc:spChg chg="del">
          <ac:chgData name="Elle Lamb" userId="b8c3adaf0cbf9d83" providerId="LiveId" clId="{AFA7AEA2-6ED3-43F9-A04E-5ACBEC6F28DE}" dt="2025-03-10T18:42:54.354" v="835" actId="478"/>
          <ac:spMkLst>
            <pc:docMk/>
            <pc:sldMk cId="858029535" sldId="383"/>
            <ac:spMk id="11" creationId="{4343DFF0-EF79-93D5-AABB-DE5FEEC45371}"/>
          </ac:spMkLst>
        </pc:spChg>
        <pc:spChg chg="add mod">
          <ac:chgData name="Elle Lamb" userId="b8c3adaf0cbf9d83" providerId="LiveId" clId="{AFA7AEA2-6ED3-43F9-A04E-5ACBEC6F28DE}" dt="2025-03-10T19:34:15.372" v="2979" actId="1037"/>
          <ac:spMkLst>
            <pc:docMk/>
            <pc:sldMk cId="858029535" sldId="383"/>
            <ac:spMk id="12" creationId="{77BE4F8B-AA1C-E05B-6084-971D2DE561A8}"/>
          </ac:spMkLst>
        </pc:spChg>
        <pc:spChg chg="add mod">
          <ac:chgData name="Elle Lamb" userId="b8c3adaf0cbf9d83" providerId="LiveId" clId="{AFA7AEA2-6ED3-43F9-A04E-5ACBEC6F28DE}" dt="2025-03-10T19:34:15.372" v="2979" actId="1037"/>
          <ac:spMkLst>
            <pc:docMk/>
            <pc:sldMk cId="858029535" sldId="383"/>
            <ac:spMk id="13" creationId="{676AFC69-09A3-A314-BC20-76FC7B764268}"/>
          </ac:spMkLst>
        </pc:spChg>
        <pc:spChg chg="add mod">
          <ac:chgData name="Elle Lamb" userId="b8c3adaf0cbf9d83" providerId="LiveId" clId="{AFA7AEA2-6ED3-43F9-A04E-5ACBEC6F28DE}" dt="2025-03-10T19:31:02.493" v="2764" actId="20577"/>
          <ac:spMkLst>
            <pc:docMk/>
            <pc:sldMk cId="858029535" sldId="383"/>
            <ac:spMk id="14" creationId="{273D5D9D-AFEE-9519-D66B-5C1002583368}"/>
          </ac:spMkLst>
        </pc:spChg>
        <pc:spChg chg="del">
          <ac:chgData name="Elle Lamb" userId="b8c3adaf0cbf9d83" providerId="LiveId" clId="{AFA7AEA2-6ED3-43F9-A04E-5ACBEC6F28DE}" dt="2025-03-10T19:33:58.238" v="2963" actId="478"/>
          <ac:spMkLst>
            <pc:docMk/>
            <pc:sldMk cId="858029535" sldId="383"/>
            <ac:spMk id="15" creationId="{0AFF64D3-E0A5-9322-C8CE-E7BF203D0626}"/>
          </ac:spMkLst>
        </pc:spChg>
        <pc:spChg chg="mod">
          <ac:chgData name="Elle Lamb" userId="b8c3adaf0cbf9d83" providerId="LiveId" clId="{AFA7AEA2-6ED3-43F9-A04E-5ACBEC6F28DE}" dt="2025-03-11T05:50:50.949" v="3474" actId="20577"/>
          <ac:spMkLst>
            <pc:docMk/>
            <pc:sldMk cId="858029535" sldId="383"/>
            <ac:spMk id="16" creationId="{84470350-992C-F593-2852-1FA7F27E1E90}"/>
          </ac:spMkLst>
        </pc:spChg>
        <pc:spChg chg="add del mod">
          <ac:chgData name="Elle Lamb" userId="b8c3adaf0cbf9d83" providerId="LiveId" clId="{AFA7AEA2-6ED3-43F9-A04E-5ACBEC6F28DE}" dt="2025-03-10T19:21:55.705" v="2591" actId="21"/>
          <ac:spMkLst>
            <pc:docMk/>
            <pc:sldMk cId="858029535" sldId="383"/>
            <ac:spMk id="20" creationId="{75A81E9E-B5B2-B446-C00A-D4EDC8C2027E}"/>
          </ac:spMkLst>
        </pc:spChg>
        <pc:spChg chg="add del mod">
          <ac:chgData name="Elle Lamb" userId="b8c3adaf0cbf9d83" providerId="LiveId" clId="{AFA7AEA2-6ED3-43F9-A04E-5ACBEC6F28DE}" dt="2025-03-10T19:21:55.705" v="2591" actId="21"/>
          <ac:spMkLst>
            <pc:docMk/>
            <pc:sldMk cId="858029535" sldId="383"/>
            <ac:spMk id="21" creationId="{27F05255-93CF-7C35-6A34-2FB82014EFC6}"/>
          </ac:spMkLst>
        </pc:spChg>
        <pc:spChg chg="add mod">
          <ac:chgData name="Elle Lamb" userId="b8c3adaf0cbf9d83" providerId="LiveId" clId="{AFA7AEA2-6ED3-43F9-A04E-5ACBEC6F28DE}" dt="2025-03-10T19:24:47.159" v="2643" actId="164"/>
          <ac:spMkLst>
            <pc:docMk/>
            <pc:sldMk cId="858029535" sldId="383"/>
            <ac:spMk id="22" creationId="{75A81E9E-B5B2-B446-C00A-D4EDC8C2027E}"/>
          </ac:spMkLst>
        </pc:spChg>
        <pc:spChg chg="add mod">
          <ac:chgData name="Elle Lamb" userId="b8c3adaf0cbf9d83" providerId="LiveId" clId="{AFA7AEA2-6ED3-43F9-A04E-5ACBEC6F28DE}" dt="2025-03-10T19:24:47.159" v="2643" actId="164"/>
          <ac:spMkLst>
            <pc:docMk/>
            <pc:sldMk cId="858029535" sldId="383"/>
            <ac:spMk id="23" creationId="{27F05255-93CF-7C35-6A34-2FB82014EFC6}"/>
          </ac:spMkLst>
        </pc:spChg>
        <pc:spChg chg="add mod">
          <ac:chgData name="Elle Lamb" userId="b8c3adaf0cbf9d83" providerId="LiveId" clId="{AFA7AEA2-6ED3-43F9-A04E-5ACBEC6F28DE}" dt="2025-03-10T19:23:18.490" v="2623" actId="1037"/>
          <ac:spMkLst>
            <pc:docMk/>
            <pc:sldMk cId="858029535" sldId="383"/>
            <ac:spMk id="24" creationId="{B441233C-AEE2-D67E-EA55-49C23E0FB311}"/>
          </ac:spMkLst>
        </pc:spChg>
        <pc:spChg chg="add mod">
          <ac:chgData name="Elle Lamb" userId="b8c3adaf0cbf9d83" providerId="LiveId" clId="{AFA7AEA2-6ED3-43F9-A04E-5ACBEC6F28DE}" dt="2025-03-10T19:23:22.840" v="2625" actId="1037"/>
          <ac:spMkLst>
            <pc:docMk/>
            <pc:sldMk cId="858029535" sldId="383"/>
            <ac:spMk id="25" creationId="{3FF75E04-C938-EDDE-2C1E-3761900785AD}"/>
          </ac:spMkLst>
        </pc:spChg>
        <pc:spChg chg="add mod">
          <ac:chgData name="Elle Lamb" userId="b8c3adaf0cbf9d83" providerId="LiveId" clId="{AFA7AEA2-6ED3-43F9-A04E-5ACBEC6F28DE}" dt="2025-03-10T19:24:47.159" v="2643" actId="164"/>
          <ac:spMkLst>
            <pc:docMk/>
            <pc:sldMk cId="858029535" sldId="383"/>
            <ac:spMk id="26" creationId="{02FB5020-DEBD-1B6B-D197-337294FA3C41}"/>
          </ac:spMkLst>
        </pc:spChg>
        <pc:spChg chg="add mod">
          <ac:chgData name="Elle Lamb" userId="b8c3adaf0cbf9d83" providerId="LiveId" clId="{AFA7AEA2-6ED3-43F9-A04E-5ACBEC6F28DE}" dt="2025-03-10T19:24:47.159" v="2643" actId="164"/>
          <ac:spMkLst>
            <pc:docMk/>
            <pc:sldMk cId="858029535" sldId="383"/>
            <ac:spMk id="27" creationId="{AE7C1B80-5D73-F5B9-01B7-27F7D0B5EFFA}"/>
          </ac:spMkLst>
        </pc:spChg>
        <pc:spChg chg="add mod">
          <ac:chgData name="Elle Lamb" userId="b8c3adaf0cbf9d83" providerId="LiveId" clId="{AFA7AEA2-6ED3-43F9-A04E-5ACBEC6F28DE}" dt="2025-03-10T19:24:47.159" v="2643" actId="164"/>
          <ac:spMkLst>
            <pc:docMk/>
            <pc:sldMk cId="858029535" sldId="383"/>
            <ac:spMk id="28" creationId="{AE5F7A01-57FC-E688-382F-D80ECE4C920C}"/>
          </ac:spMkLst>
        </pc:spChg>
        <pc:spChg chg="add mod">
          <ac:chgData name="Elle Lamb" userId="b8c3adaf0cbf9d83" providerId="LiveId" clId="{AFA7AEA2-6ED3-43F9-A04E-5ACBEC6F28DE}" dt="2025-03-10T19:24:47.159" v="2643" actId="164"/>
          <ac:spMkLst>
            <pc:docMk/>
            <pc:sldMk cId="858029535" sldId="383"/>
            <ac:spMk id="29" creationId="{11AC9A65-265F-2A5D-33DB-FE724813F0B3}"/>
          </ac:spMkLst>
        </pc:spChg>
        <pc:spChg chg="add mod">
          <ac:chgData name="Elle Lamb" userId="b8c3adaf0cbf9d83" providerId="LiveId" clId="{AFA7AEA2-6ED3-43F9-A04E-5ACBEC6F28DE}" dt="2025-03-10T19:33:59.410" v="2964"/>
          <ac:spMkLst>
            <pc:docMk/>
            <pc:sldMk cId="858029535" sldId="383"/>
            <ac:spMk id="33" creationId="{47053412-7CDE-C227-50FE-FDD0A25F4F53}"/>
          </ac:spMkLst>
        </pc:spChg>
        <pc:spChg chg="add mod">
          <ac:chgData name="Elle Lamb" userId="b8c3adaf0cbf9d83" providerId="LiveId" clId="{AFA7AEA2-6ED3-43F9-A04E-5ACBEC6F28DE}" dt="2025-03-10T19:33:59.410" v="2964"/>
          <ac:spMkLst>
            <pc:docMk/>
            <pc:sldMk cId="858029535" sldId="383"/>
            <ac:spMk id="34" creationId="{5877EC11-CE84-76F5-2ADB-69799553FD41}"/>
          </ac:spMkLst>
        </pc:spChg>
        <pc:spChg chg="add mod">
          <ac:chgData name="Elle Lamb" userId="b8c3adaf0cbf9d83" providerId="LiveId" clId="{AFA7AEA2-6ED3-43F9-A04E-5ACBEC6F28DE}" dt="2025-03-11T06:07:37.923" v="3632" actId="1076"/>
          <ac:spMkLst>
            <pc:docMk/>
            <pc:sldMk cId="858029535" sldId="383"/>
            <ac:spMk id="37" creationId="{78B767BD-A909-ED2B-146F-8624944DD46E}"/>
          </ac:spMkLst>
        </pc:spChg>
        <pc:spChg chg="add mod">
          <ac:chgData name="Elle Lamb" userId="b8c3adaf0cbf9d83" providerId="LiveId" clId="{AFA7AEA2-6ED3-43F9-A04E-5ACBEC6F28DE}" dt="2025-03-11T06:07:46.770" v="3634" actId="1076"/>
          <ac:spMkLst>
            <pc:docMk/>
            <pc:sldMk cId="858029535" sldId="383"/>
            <ac:spMk id="38" creationId="{0EA4A01F-0041-D427-2CB7-028ACAD00ED7}"/>
          </ac:spMkLst>
        </pc:spChg>
        <pc:grpChg chg="add mod">
          <ac:chgData name="Elle Lamb" userId="b8c3adaf0cbf9d83" providerId="LiveId" clId="{AFA7AEA2-6ED3-43F9-A04E-5ACBEC6F28DE}" dt="2025-03-10T19:25:40.398" v="2661" actId="1076"/>
          <ac:grpSpMkLst>
            <pc:docMk/>
            <pc:sldMk cId="858029535" sldId="383"/>
            <ac:grpSpMk id="30" creationId="{ED34024B-9D40-A488-2DEE-C519CDE518B0}"/>
          </ac:grpSpMkLst>
        </pc:grpChg>
        <pc:picChg chg="mod">
          <ac:chgData name="Elle Lamb" userId="b8c3adaf0cbf9d83" providerId="LiveId" clId="{AFA7AEA2-6ED3-43F9-A04E-5ACBEC6F28DE}" dt="2025-03-10T18:43:00.949" v="839" actId="1076"/>
          <ac:picMkLst>
            <pc:docMk/>
            <pc:sldMk cId="858029535" sldId="383"/>
            <ac:picMk id="10" creationId="{63B7C2B2-88B6-E7C9-CD94-5AA9E8F739DA}"/>
          </ac:picMkLst>
        </pc:picChg>
        <pc:picChg chg="mod">
          <ac:chgData name="Elle Lamb" userId="b8c3adaf0cbf9d83" providerId="LiveId" clId="{AFA7AEA2-6ED3-43F9-A04E-5ACBEC6F28DE}" dt="2025-03-10T19:24:47.159" v="2643" actId="164"/>
          <ac:picMkLst>
            <pc:docMk/>
            <pc:sldMk cId="858029535" sldId="383"/>
            <ac:picMk id="17" creationId="{38F5B0F1-1153-7D00-90FA-D7AFB2938A8C}"/>
          </ac:picMkLst>
        </pc:picChg>
        <pc:cxnChg chg="add mod">
          <ac:chgData name="Elle Lamb" userId="b8c3adaf0cbf9d83" providerId="LiveId" clId="{AFA7AEA2-6ED3-43F9-A04E-5ACBEC6F28DE}" dt="2025-03-10T19:25:34.231" v="2660" actId="14100"/>
          <ac:cxnSpMkLst>
            <pc:docMk/>
            <pc:sldMk cId="858029535" sldId="383"/>
            <ac:cxnSpMk id="11" creationId="{2B80C242-58D6-83A4-D8C2-3D6A1F6EB1CF}"/>
          </ac:cxnSpMkLst>
        </pc:cxnChg>
        <pc:cxnChg chg="add mod ord">
          <ac:chgData name="Elle Lamb" userId="b8c3adaf0cbf9d83" providerId="LiveId" clId="{AFA7AEA2-6ED3-43F9-A04E-5ACBEC6F28DE}" dt="2025-03-10T19:25:50.447" v="2663" actId="166"/>
          <ac:cxnSpMkLst>
            <pc:docMk/>
            <pc:sldMk cId="858029535" sldId="383"/>
            <ac:cxnSpMk id="18" creationId="{8B0E263D-A25E-05D6-28D1-E829CC501866}"/>
          </ac:cxnSpMkLst>
        </pc:cxnChg>
        <pc:cxnChg chg="add del mod">
          <ac:chgData name="Elle Lamb" userId="b8c3adaf0cbf9d83" providerId="LiveId" clId="{AFA7AEA2-6ED3-43F9-A04E-5ACBEC6F28DE}" dt="2025-03-11T06:26:00.202" v="3816" actId="478"/>
          <ac:cxnSpMkLst>
            <pc:docMk/>
            <pc:sldMk cId="858029535" sldId="383"/>
            <ac:cxnSpMk id="36" creationId="{BAEDD4B0-45F8-CA7E-99AB-8CA6A9764823}"/>
          </ac:cxnSpMkLst>
        </pc:cxnChg>
      </pc:sldChg>
      <pc:sldChg chg="addSp delSp modSp mod delAnim modAnim">
        <pc:chgData name="Elle Lamb" userId="b8c3adaf0cbf9d83" providerId="LiveId" clId="{AFA7AEA2-6ED3-43F9-A04E-5ACBEC6F28DE}" dt="2025-03-11T06:33:58.424" v="4220"/>
        <pc:sldMkLst>
          <pc:docMk/>
          <pc:sldMk cId="923700387" sldId="384"/>
        </pc:sldMkLst>
        <pc:spChg chg="mod">
          <ac:chgData name="Elle Lamb" userId="b8c3adaf0cbf9d83" providerId="LiveId" clId="{AFA7AEA2-6ED3-43F9-A04E-5ACBEC6F28DE}" dt="2025-03-11T06:32:48.756" v="4043" actId="1076"/>
          <ac:spMkLst>
            <pc:docMk/>
            <pc:sldMk cId="923700387" sldId="384"/>
            <ac:spMk id="2" creationId="{CF424868-F64B-6591-D47C-2FC0369B3CC1}"/>
          </ac:spMkLst>
        </pc:spChg>
        <pc:spChg chg="mod">
          <ac:chgData name="Elle Lamb" userId="b8c3adaf0cbf9d83" providerId="LiveId" clId="{AFA7AEA2-6ED3-43F9-A04E-5ACBEC6F28DE}" dt="2025-03-11T05:50:18.523" v="3470" actId="114"/>
          <ac:spMkLst>
            <pc:docMk/>
            <pc:sldMk cId="923700387" sldId="384"/>
            <ac:spMk id="3" creationId="{BE2502E0-17CD-33EA-B4EB-DCE32DCB1E59}"/>
          </ac:spMkLst>
        </pc:spChg>
        <pc:spChg chg="del mod">
          <ac:chgData name="Elle Lamb" userId="b8c3adaf0cbf9d83" providerId="LiveId" clId="{AFA7AEA2-6ED3-43F9-A04E-5ACBEC6F28DE}" dt="2025-03-10T19:33:48.198" v="2960" actId="478"/>
          <ac:spMkLst>
            <pc:docMk/>
            <pc:sldMk cId="923700387" sldId="384"/>
            <ac:spMk id="7" creationId="{51A8C7C1-20A6-4F03-EE03-9BD43F59C0A8}"/>
          </ac:spMkLst>
        </pc:spChg>
        <pc:spChg chg="add del mod">
          <ac:chgData name="Elle Lamb" userId="b8c3adaf0cbf9d83" providerId="LiveId" clId="{AFA7AEA2-6ED3-43F9-A04E-5ACBEC6F28DE}" dt="2025-03-10T19:33:51.282" v="2961" actId="478"/>
          <ac:spMkLst>
            <pc:docMk/>
            <pc:sldMk cId="923700387" sldId="384"/>
            <ac:spMk id="8" creationId="{1DDDC049-1692-DA22-73D9-9F2698036A36}"/>
          </ac:spMkLst>
        </pc:spChg>
        <pc:spChg chg="add mod">
          <ac:chgData name="Elle Lamb" userId="b8c3adaf0cbf9d83" providerId="LiveId" clId="{AFA7AEA2-6ED3-43F9-A04E-5ACBEC6F28DE}" dt="2025-03-10T19:33:52.027" v="2962"/>
          <ac:spMkLst>
            <pc:docMk/>
            <pc:sldMk cId="923700387" sldId="384"/>
            <ac:spMk id="9" creationId="{2AC5339B-3912-F691-F7AF-B29D85C29DA7}"/>
          </ac:spMkLst>
        </pc:spChg>
        <pc:spChg chg="add mod">
          <ac:chgData name="Elle Lamb" userId="b8c3adaf0cbf9d83" providerId="LiveId" clId="{AFA7AEA2-6ED3-43F9-A04E-5ACBEC6F28DE}" dt="2025-03-10T19:33:52.027" v="2962"/>
          <ac:spMkLst>
            <pc:docMk/>
            <pc:sldMk cId="923700387" sldId="384"/>
            <ac:spMk id="10" creationId="{0C5CF746-6050-A539-7C7F-B78313996094}"/>
          </ac:spMkLst>
        </pc:spChg>
        <pc:spChg chg="add del mod">
          <ac:chgData name="Elle Lamb" userId="b8c3adaf0cbf9d83" providerId="LiveId" clId="{AFA7AEA2-6ED3-43F9-A04E-5ACBEC6F28DE}" dt="2025-03-11T06:33:03.634" v="4049" actId="1076"/>
          <ac:spMkLst>
            <pc:docMk/>
            <pc:sldMk cId="923700387" sldId="384"/>
            <ac:spMk id="12" creationId="{D89B9A02-AF15-1BDC-F44E-9F1354B18F91}"/>
          </ac:spMkLst>
        </pc:spChg>
        <pc:spChg chg="mod">
          <ac:chgData name="Elle Lamb" userId="b8c3adaf0cbf9d83" providerId="LiveId" clId="{AFA7AEA2-6ED3-43F9-A04E-5ACBEC6F28DE}" dt="2025-03-11T06:29:55.773" v="4008"/>
          <ac:spMkLst>
            <pc:docMk/>
            <pc:sldMk cId="923700387" sldId="384"/>
            <ac:spMk id="14" creationId="{57DD7F26-F41A-76D9-1D6F-65D33B2DAF09}"/>
          </ac:spMkLst>
        </pc:spChg>
        <pc:spChg chg="mod">
          <ac:chgData name="Elle Lamb" userId="b8c3adaf0cbf9d83" providerId="LiveId" clId="{AFA7AEA2-6ED3-43F9-A04E-5ACBEC6F28DE}" dt="2025-03-11T06:29:55.773" v="4008"/>
          <ac:spMkLst>
            <pc:docMk/>
            <pc:sldMk cId="923700387" sldId="384"/>
            <ac:spMk id="15" creationId="{5D40AF5A-9199-F873-3CAB-A0DD4E82CED8}"/>
          </ac:spMkLst>
        </pc:spChg>
        <pc:spChg chg="add mod">
          <ac:chgData name="Elle Lamb" userId="b8c3adaf0cbf9d83" providerId="LiveId" clId="{AFA7AEA2-6ED3-43F9-A04E-5ACBEC6F28DE}" dt="2025-03-11T06:30:00.095" v="4010" actId="14100"/>
          <ac:spMkLst>
            <pc:docMk/>
            <pc:sldMk cId="923700387" sldId="384"/>
            <ac:spMk id="17" creationId="{0649E8D1-AE78-2E57-1EFC-74ED5933698B}"/>
          </ac:spMkLst>
        </pc:spChg>
        <pc:spChg chg="add mod">
          <ac:chgData name="Elle Lamb" userId="b8c3adaf0cbf9d83" providerId="LiveId" clId="{AFA7AEA2-6ED3-43F9-A04E-5ACBEC6F28DE}" dt="2025-03-11T06:30:00.095" v="4010" actId="14100"/>
          <ac:spMkLst>
            <pc:docMk/>
            <pc:sldMk cId="923700387" sldId="384"/>
            <ac:spMk id="18" creationId="{4D6089E5-DA82-182B-6360-E515E522223D}"/>
          </ac:spMkLst>
        </pc:spChg>
        <pc:spChg chg="add mod">
          <ac:chgData name="Elle Lamb" userId="b8c3adaf0cbf9d83" providerId="LiveId" clId="{AFA7AEA2-6ED3-43F9-A04E-5ACBEC6F28DE}" dt="2025-03-11T06:30:00.095" v="4010" actId="14100"/>
          <ac:spMkLst>
            <pc:docMk/>
            <pc:sldMk cId="923700387" sldId="384"/>
            <ac:spMk id="19" creationId="{7A602190-C7CF-7A3E-0FAE-8F7E30119060}"/>
          </ac:spMkLst>
        </pc:spChg>
        <pc:spChg chg="add mod">
          <ac:chgData name="Elle Lamb" userId="b8c3adaf0cbf9d83" providerId="LiveId" clId="{AFA7AEA2-6ED3-43F9-A04E-5ACBEC6F28DE}" dt="2025-03-11T06:30:00.095" v="4010" actId="14100"/>
          <ac:spMkLst>
            <pc:docMk/>
            <pc:sldMk cId="923700387" sldId="384"/>
            <ac:spMk id="20" creationId="{60CE82CB-5609-31EC-F73E-3C8E499092D6}"/>
          </ac:spMkLst>
        </pc:spChg>
        <pc:spChg chg="del mod">
          <ac:chgData name="Elle Lamb" userId="b8c3adaf0cbf9d83" providerId="LiveId" clId="{AFA7AEA2-6ED3-43F9-A04E-5ACBEC6F28DE}" dt="2025-03-11T06:30:52.462" v="4019" actId="478"/>
          <ac:spMkLst>
            <pc:docMk/>
            <pc:sldMk cId="923700387" sldId="384"/>
            <ac:spMk id="22" creationId="{8F9F05CB-0E9C-5437-68E6-549557D5A292}"/>
          </ac:spMkLst>
        </pc:spChg>
        <pc:spChg chg="del mod">
          <ac:chgData name="Elle Lamb" userId="b8c3adaf0cbf9d83" providerId="LiveId" clId="{AFA7AEA2-6ED3-43F9-A04E-5ACBEC6F28DE}" dt="2025-03-11T06:30:54.720" v="4020" actId="478"/>
          <ac:spMkLst>
            <pc:docMk/>
            <pc:sldMk cId="923700387" sldId="384"/>
            <ac:spMk id="23" creationId="{9E88FEB5-2ED5-8D82-CBAD-112560084AF6}"/>
          </ac:spMkLst>
        </pc:spChg>
        <pc:spChg chg="add mod">
          <ac:chgData name="Elle Lamb" userId="b8c3adaf0cbf9d83" providerId="LiveId" clId="{AFA7AEA2-6ED3-43F9-A04E-5ACBEC6F28DE}" dt="2025-03-11T06:30:19.791" v="4012" actId="164"/>
          <ac:spMkLst>
            <pc:docMk/>
            <pc:sldMk cId="923700387" sldId="384"/>
            <ac:spMk id="25" creationId="{697131FE-3E8E-6746-E934-C6892864F957}"/>
          </ac:spMkLst>
        </pc:spChg>
        <pc:spChg chg="add mod">
          <ac:chgData name="Elle Lamb" userId="b8c3adaf0cbf9d83" providerId="LiveId" clId="{AFA7AEA2-6ED3-43F9-A04E-5ACBEC6F28DE}" dt="2025-03-11T06:30:19.791" v="4012" actId="164"/>
          <ac:spMkLst>
            <pc:docMk/>
            <pc:sldMk cId="923700387" sldId="384"/>
            <ac:spMk id="26" creationId="{24931AFD-D8B2-E7E5-47B5-A0A585B976DB}"/>
          </ac:spMkLst>
        </pc:spChg>
        <pc:spChg chg="add mod">
          <ac:chgData name="Elle Lamb" userId="b8c3adaf0cbf9d83" providerId="LiveId" clId="{AFA7AEA2-6ED3-43F9-A04E-5ACBEC6F28DE}" dt="2025-03-11T06:30:19.791" v="4012" actId="164"/>
          <ac:spMkLst>
            <pc:docMk/>
            <pc:sldMk cId="923700387" sldId="384"/>
            <ac:spMk id="27" creationId="{44D9A7F0-156E-C637-8309-99B2C2FDF9CC}"/>
          </ac:spMkLst>
        </pc:spChg>
        <pc:spChg chg="add mod">
          <ac:chgData name="Elle Lamb" userId="b8c3adaf0cbf9d83" providerId="LiveId" clId="{AFA7AEA2-6ED3-43F9-A04E-5ACBEC6F28DE}" dt="2025-03-11T06:30:19.791" v="4012" actId="164"/>
          <ac:spMkLst>
            <pc:docMk/>
            <pc:sldMk cId="923700387" sldId="384"/>
            <ac:spMk id="28" creationId="{38FB4087-63E2-8D9B-5A61-D9998F006475}"/>
          </ac:spMkLst>
        </pc:spChg>
        <pc:spChg chg="mod">
          <ac:chgData name="Elle Lamb" userId="b8c3adaf0cbf9d83" providerId="LiveId" clId="{AFA7AEA2-6ED3-43F9-A04E-5ACBEC6F28DE}" dt="2025-03-11T06:32:08.515" v="4036"/>
          <ac:spMkLst>
            <pc:docMk/>
            <pc:sldMk cId="923700387" sldId="384"/>
            <ac:spMk id="33" creationId="{92334BFA-3F00-FBD7-0F77-AE7677210C1A}"/>
          </ac:spMkLst>
        </pc:spChg>
        <pc:spChg chg="add mod">
          <ac:chgData name="Elle Lamb" userId="b8c3adaf0cbf9d83" providerId="LiveId" clId="{AFA7AEA2-6ED3-43F9-A04E-5ACBEC6F28DE}" dt="2025-03-11T06:33:37.658" v="4217" actId="1076"/>
          <ac:spMkLst>
            <pc:docMk/>
            <pc:sldMk cId="923700387" sldId="384"/>
            <ac:spMk id="35" creationId="{44F54D63-5E4F-003F-D250-6920BBB45E02}"/>
          </ac:spMkLst>
        </pc:spChg>
        <pc:grpChg chg="add mod">
          <ac:chgData name="Elle Lamb" userId="b8c3adaf0cbf9d83" providerId="LiveId" clId="{AFA7AEA2-6ED3-43F9-A04E-5ACBEC6F28DE}" dt="2025-03-11T06:30:00.095" v="4010" actId="14100"/>
          <ac:grpSpMkLst>
            <pc:docMk/>
            <pc:sldMk cId="923700387" sldId="384"/>
            <ac:grpSpMk id="13" creationId="{3716CFAB-E5B8-5B15-9886-40E1A1338E39}"/>
          </ac:grpSpMkLst>
        </pc:grpChg>
        <pc:grpChg chg="add del mod">
          <ac:chgData name="Elle Lamb" userId="b8c3adaf0cbf9d83" providerId="LiveId" clId="{AFA7AEA2-6ED3-43F9-A04E-5ACBEC6F28DE}" dt="2025-03-11T06:30:54.720" v="4020" actId="478"/>
          <ac:grpSpMkLst>
            <pc:docMk/>
            <pc:sldMk cId="923700387" sldId="384"/>
            <ac:grpSpMk id="21" creationId="{008FC9B1-D235-6135-359D-DA02F26E51B1}"/>
          </ac:grpSpMkLst>
        </pc:grpChg>
        <pc:grpChg chg="add mod">
          <ac:chgData name="Elle Lamb" userId="b8c3adaf0cbf9d83" providerId="LiveId" clId="{AFA7AEA2-6ED3-43F9-A04E-5ACBEC6F28DE}" dt="2025-03-11T06:30:57.257" v="4021" actId="1076"/>
          <ac:grpSpMkLst>
            <pc:docMk/>
            <pc:sldMk cId="923700387" sldId="384"/>
            <ac:grpSpMk id="29" creationId="{706A1DA7-70D6-8867-5B1E-C8FBB3CDA4D2}"/>
          </ac:grpSpMkLst>
        </pc:grpChg>
        <pc:grpChg chg="add del mod">
          <ac:chgData name="Elle Lamb" userId="b8c3adaf0cbf9d83" providerId="LiveId" clId="{AFA7AEA2-6ED3-43F9-A04E-5ACBEC6F28DE}" dt="2025-03-11T06:32:59.991" v="4048" actId="478"/>
          <ac:grpSpMkLst>
            <pc:docMk/>
            <pc:sldMk cId="923700387" sldId="384"/>
            <ac:grpSpMk id="31" creationId="{A670ADEC-11C3-81B9-AF55-3BABF85D761D}"/>
          </ac:grpSpMkLst>
        </pc:grpChg>
        <pc:picChg chg="mod">
          <ac:chgData name="Elle Lamb" userId="b8c3adaf0cbf9d83" providerId="LiveId" clId="{AFA7AEA2-6ED3-43F9-A04E-5ACBEC6F28DE}" dt="2025-03-11T06:29:55.773" v="4008"/>
          <ac:picMkLst>
            <pc:docMk/>
            <pc:sldMk cId="923700387" sldId="384"/>
            <ac:picMk id="16" creationId="{0FF14D31-0800-E799-008E-E0A6B0AE4684}"/>
          </ac:picMkLst>
        </pc:picChg>
        <pc:picChg chg="mod">
          <ac:chgData name="Elle Lamb" userId="b8c3adaf0cbf9d83" providerId="LiveId" clId="{AFA7AEA2-6ED3-43F9-A04E-5ACBEC6F28DE}" dt="2025-03-11T06:30:14.409" v="4011"/>
          <ac:picMkLst>
            <pc:docMk/>
            <pc:sldMk cId="923700387" sldId="384"/>
            <ac:picMk id="24" creationId="{85487679-E430-9C2C-32D1-D8D8B01402D8}"/>
          </ac:picMkLst>
        </pc:picChg>
        <pc:picChg chg="add del mod">
          <ac:chgData name="Elle Lamb" userId="b8c3adaf0cbf9d83" providerId="LiveId" clId="{AFA7AEA2-6ED3-43F9-A04E-5ACBEC6F28DE}" dt="2025-03-11T06:32:55.410" v="4047" actId="478"/>
          <ac:picMkLst>
            <pc:docMk/>
            <pc:sldMk cId="923700387" sldId="384"/>
            <ac:picMk id="30" creationId="{ACCCFE63-D505-4A21-195D-ADCB36CFBC14}"/>
          </ac:picMkLst>
        </pc:picChg>
        <pc:picChg chg="mod">
          <ac:chgData name="Elle Lamb" userId="b8c3adaf0cbf9d83" providerId="LiveId" clId="{AFA7AEA2-6ED3-43F9-A04E-5ACBEC6F28DE}" dt="2025-03-11T06:32:08.515" v="4036"/>
          <ac:picMkLst>
            <pc:docMk/>
            <pc:sldMk cId="923700387" sldId="384"/>
            <ac:picMk id="32" creationId="{B8674852-A6AA-45ED-E013-7404DE78E39A}"/>
          </ac:picMkLst>
        </pc:picChg>
        <pc:picChg chg="mod">
          <ac:chgData name="Elle Lamb" userId="b8c3adaf0cbf9d83" providerId="LiveId" clId="{AFA7AEA2-6ED3-43F9-A04E-5ACBEC6F28DE}" dt="2025-03-11T06:32:08.515" v="4036"/>
          <ac:picMkLst>
            <pc:docMk/>
            <pc:sldMk cId="923700387" sldId="384"/>
            <ac:picMk id="34" creationId="{095C9E51-FE79-C422-02AA-71040EF94E8A}"/>
          </ac:picMkLst>
        </pc:picChg>
        <pc:picChg chg="mod">
          <ac:chgData name="Elle Lamb" userId="b8c3adaf0cbf9d83" providerId="LiveId" clId="{AFA7AEA2-6ED3-43F9-A04E-5ACBEC6F28DE}" dt="2025-03-11T06:33:42.758" v="4218" actId="1076"/>
          <ac:picMkLst>
            <pc:docMk/>
            <pc:sldMk cId="923700387" sldId="384"/>
            <ac:picMk id="1040" creationId="{6F0B049A-4D7C-B639-C785-F03382BF867E}"/>
          </ac:picMkLst>
        </pc:picChg>
      </pc:sldChg>
      <pc:sldChg chg="addSp delSp modSp mod delAnim modAnim">
        <pc:chgData name="Elle Lamb" userId="b8c3adaf0cbf9d83" providerId="LiveId" clId="{AFA7AEA2-6ED3-43F9-A04E-5ACBEC6F28DE}" dt="2025-03-11T06:02:46.174" v="3585"/>
        <pc:sldMkLst>
          <pc:docMk/>
          <pc:sldMk cId="2541251640" sldId="385"/>
        </pc:sldMkLst>
        <pc:spChg chg="mod">
          <ac:chgData name="Elle Lamb" userId="b8c3adaf0cbf9d83" providerId="LiveId" clId="{AFA7AEA2-6ED3-43F9-A04E-5ACBEC6F28DE}" dt="2025-03-11T05:44:36.089" v="3437" actId="27636"/>
          <ac:spMkLst>
            <pc:docMk/>
            <pc:sldMk cId="2541251640" sldId="385"/>
            <ac:spMk id="2" creationId="{7A590520-E5B1-68AA-A473-7D2BE866F4E6}"/>
          </ac:spMkLst>
        </pc:spChg>
        <pc:spChg chg="mod">
          <ac:chgData name="Elle Lamb" userId="b8c3adaf0cbf9d83" providerId="LiveId" clId="{AFA7AEA2-6ED3-43F9-A04E-5ACBEC6F28DE}" dt="2025-03-10T18:36:26.893" v="322" actId="20577"/>
          <ac:spMkLst>
            <pc:docMk/>
            <pc:sldMk cId="2541251640" sldId="385"/>
            <ac:spMk id="3" creationId="{E929AEDF-5CE9-92C3-46D6-723B50091164}"/>
          </ac:spMkLst>
        </pc:spChg>
        <pc:spChg chg="add del mod">
          <ac:chgData name="Elle Lamb" userId="b8c3adaf0cbf9d83" providerId="LiveId" clId="{AFA7AEA2-6ED3-43F9-A04E-5ACBEC6F28DE}" dt="2025-03-11T05:31:48.779" v="3310" actId="21"/>
          <ac:spMkLst>
            <pc:docMk/>
            <pc:sldMk cId="2541251640" sldId="385"/>
            <ac:spMk id="9" creationId="{689C30B1-35AC-A15D-C816-9FD013B2AE77}"/>
          </ac:spMkLst>
        </pc:spChg>
        <pc:spChg chg="add mod">
          <ac:chgData name="Elle Lamb" userId="b8c3adaf0cbf9d83" providerId="LiveId" clId="{AFA7AEA2-6ED3-43F9-A04E-5ACBEC6F28DE}" dt="2025-03-11T05:33:02.861" v="3326" actId="208"/>
          <ac:spMkLst>
            <pc:docMk/>
            <pc:sldMk cId="2541251640" sldId="385"/>
            <ac:spMk id="12" creationId="{689C30B1-35AC-A15D-C816-9FD013B2AE77}"/>
          </ac:spMkLst>
        </pc:spChg>
        <pc:spChg chg="add mod">
          <ac:chgData name="Elle Lamb" userId="b8c3adaf0cbf9d83" providerId="LiveId" clId="{AFA7AEA2-6ED3-43F9-A04E-5ACBEC6F28DE}" dt="2025-03-11T05:46:28.064" v="3451" actId="164"/>
          <ac:spMkLst>
            <pc:docMk/>
            <pc:sldMk cId="2541251640" sldId="385"/>
            <ac:spMk id="17" creationId="{2A114B98-3F2F-79E9-82ED-F83B01C5663E}"/>
          </ac:spMkLst>
        </pc:spChg>
        <pc:grpChg chg="add del mod">
          <ac:chgData name="Elle Lamb" userId="b8c3adaf0cbf9d83" providerId="LiveId" clId="{AFA7AEA2-6ED3-43F9-A04E-5ACBEC6F28DE}" dt="2025-03-11T05:46:09.094" v="3447" actId="478"/>
          <ac:grpSpMkLst>
            <pc:docMk/>
            <pc:sldMk cId="2541251640" sldId="385"/>
            <ac:grpSpMk id="14" creationId="{7C5CCE16-64E6-979A-860C-46DCDB06B2A7}"/>
          </ac:grpSpMkLst>
        </pc:grpChg>
        <pc:grpChg chg="add mod">
          <ac:chgData name="Elle Lamb" userId="b8c3adaf0cbf9d83" providerId="LiveId" clId="{AFA7AEA2-6ED3-43F9-A04E-5ACBEC6F28DE}" dt="2025-03-11T05:46:40.746" v="3456" actId="14861"/>
          <ac:grpSpMkLst>
            <pc:docMk/>
            <pc:sldMk cId="2541251640" sldId="385"/>
            <ac:grpSpMk id="19" creationId="{F769A99F-9C24-CE39-C7FA-A4D538A64959}"/>
          </ac:grpSpMkLst>
        </pc:grpChg>
        <pc:picChg chg="add del mod">
          <ac:chgData name="Elle Lamb" userId="b8c3adaf0cbf9d83" providerId="LiveId" clId="{AFA7AEA2-6ED3-43F9-A04E-5ACBEC6F28DE}" dt="2025-03-11T05:31:48.779" v="3310" actId="21"/>
          <ac:picMkLst>
            <pc:docMk/>
            <pc:sldMk cId="2541251640" sldId="385"/>
            <ac:picMk id="8" creationId="{D4FF39BB-2A16-D9CA-914F-823B5F1F65AA}"/>
          </ac:picMkLst>
        </pc:picChg>
        <pc:picChg chg="add del mod">
          <ac:chgData name="Elle Lamb" userId="b8c3adaf0cbf9d83" providerId="LiveId" clId="{AFA7AEA2-6ED3-43F9-A04E-5ACBEC6F28DE}" dt="2025-03-11T05:31:48.779" v="3310" actId="21"/>
          <ac:picMkLst>
            <pc:docMk/>
            <pc:sldMk cId="2541251640" sldId="385"/>
            <ac:picMk id="10" creationId="{A1607EF9-F192-CCCA-FE39-3A5644809C6F}"/>
          </ac:picMkLst>
        </pc:picChg>
        <pc:picChg chg="add mod">
          <ac:chgData name="Elle Lamb" userId="b8c3adaf0cbf9d83" providerId="LiveId" clId="{AFA7AEA2-6ED3-43F9-A04E-5ACBEC6F28DE}" dt="2025-03-11T05:33:02.861" v="3326" actId="208"/>
          <ac:picMkLst>
            <pc:docMk/>
            <pc:sldMk cId="2541251640" sldId="385"/>
            <ac:picMk id="11" creationId="{D4FF39BB-2A16-D9CA-914F-823B5F1F65AA}"/>
          </ac:picMkLst>
        </pc:picChg>
        <pc:picChg chg="add mod">
          <ac:chgData name="Elle Lamb" userId="b8c3adaf0cbf9d83" providerId="LiveId" clId="{AFA7AEA2-6ED3-43F9-A04E-5ACBEC6F28DE}" dt="2025-03-11T05:33:02.861" v="3326" actId="208"/>
          <ac:picMkLst>
            <pc:docMk/>
            <pc:sldMk cId="2541251640" sldId="385"/>
            <ac:picMk id="13" creationId="{A1607EF9-F192-CCCA-FE39-3A5644809C6F}"/>
          </ac:picMkLst>
        </pc:picChg>
        <pc:picChg chg="add mod">
          <ac:chgData name="Elle Lamb" userId="b8c3adaf0cbf9d83" providerId="LiveId" clId="{AFA7AEA2-6ED3-43F9-A04E-5ACBEC6F28DE}" dt="2025-03-11T05:44:42.295" v="3440" actId="1076"/>
          <ac:picMkLst>
            <pc:docMk/>
            <pc:sldMk cId="2541251640" sldId="385"/>
            <ac:picMk id="15" creationId="{8CCB85D0-1A23-479B-25FE-64BE1AE941B0}"/>
          </ac:picMkLst>
        </pc:picChg>
        <pc:picChg chg="add mod">
          <ac:chgData name="Elle Lamb" userId="b8c3adaf0cbf9d83" providerId="LiveId" clId="{AFA7AEA2-6ED3-43F9-A04E-5ACBEC6F28DE}" dt="2025-03-11T05:46:28.064" v="3451" actId="164"/>
          <ac:picMkLst>
            <pc:docMk/>
            <pc:sldMk cId="2541251640" sldId="385"/>
            <ac:picMk id="16" creationId="{E20F69FD-A62F-365A-061A-10D1CA0184F5}"/>
          </ac:picMkLst>
        </pc:picChg>
        <pc:picChg chg="add mod">
          <ac:chgData name="Elle Lamb" userId="b8c3adaf0cbf9d83" providerId="LiveId" clId="{AFA7AEA2-6ED3-43F9-A04E-5ACBEC6F28DE}" dt="2025-03-11T05:46:28.064" v="3451" actId="164"/>
          <ac:picMkLst>
            <pc:docMk/>
            <pc:sldMk cId="2541251640" sldId="385"/>
            <ac:picMk id="18" creationId="{377E0A56-04A7-6F95-EE4D-FE4397036A4A}"/>
          </ac:picMkLst>
        </pc:picChg>
      </pc:sldChg>
      <pc:sldChg chg="del">
        <pc:chgData name="Elle Lamb" userId="b8c3adaf0cbf9d83" providerId="LiveId" clId="{AFA7AEA2-6ED3-43F9-A04E-5ACBEC6F28DE}" dt="2025-03-11T05:41:31.570" v="3388" actId="47"/>
        <pc:sldMkLst>
          <pc:docMk/>
          <pc:sldMk cId="1854780088" sldId="386"/>
        </pc:sldMkLst>
      </pc:sldChg>
      <pc:sldChg chg="del">
        <pc:chgData name="Elle Lamb" userId="b8c3adaf0cbf9d83" providerId="LiveId" clId="{AFA7AEA2-6ED3-43F9-A04E-5ACBEC6F28DE}" dt="2025-03-11T05:41:25.357" v="3385" actId="47"/>
        <pc:sldMkLst>
          <pc:docMk/>
          <pc:sldMk cId="4069489349" sldId="387"/>
        </pc:sldMkLst>
      </pc:sldChg>
      <pc:sldChg chg="addSp modSp mod modAnim">
        <pc:chgData name="Elle Lamb" userId="b8c3adaf0cbf9d83" providerId="LiveId" clId="{AFA7AEA2-6ED3-43F9-A04E-5ACBEC6F28DE}" dt="2025-03-11T06:04:53.924" v="3606"/>
        <pc:sldMkLst>
          <pc:docMk/>
          <pc:sldMk cId="576840941" sldId="388"/>
        </pc:sldMkLst>
        <pc:spChg chg="mod">
          <ac:chgData name="Elle Lamb" userId="b8c3adaf0cbf9d83" providerId="LiveId" clId="{AFA7AEA2-6ED3-43F9-A04E-5ACBEC6F28DE}" dt="2025-03-10T18:38:55.186" v="709" actId="27636"/>
          <ac:spMkLst>
            <pc:docMk/>
            <pc:sldMk cId="576840941" sldId="388"/>
            <ac:spMk id="2" creationId="{A82CAFE8-350B-2748-75B4-00124CE0424C}"/>
          </ac:spMkLst>
        </pc:spChg>
        <pc:spChg chg="mod">
          <ac:chgData name="Elle Lamb" userId="b8c3adaf0cbf9d83" providerId="LiveId" clId="{AFA7AEA2-6ED3-43F9-A04E-5ACBEC6F28DE}" dt="2025-03-11T05:26:42.648" v="3302" actId="20577"/>
          <ac:spMkLst>
            <pc:docMk/>
            <pc:sldMk cId="576840941" sldId="388"/>
            <ac:spMk id="3" creationId="{D45D6A92-8929-BE04-33A1-E270EF3BCF56}"/>
          </ac:spMkLst>
        </pc:spChg>
        <pc:spChg chg="add mod">
          <ac:chgData name="Elle Lamb" userId="b8c3adaf0cbf9d83" providerId="LiveId" clId="{AFA7AEA2-6ED3-43F9-A04E-5ACBEC6F28DE}" dt="2025-03-11T05:38:08.033" v="3384" actId="164"/>
          <ac:spMkLst>
            <pc:docMk/>
            <pc:sldMk cId="576840941" sldId="388"/>
            <ac:spMk id="9" creationId="{D731F9A2-DF34-60FC-E818-5E420934E7E9}"/>
          </ac:spMkLst>
        </pc:spChg>
        <pc:spChg chg="add mod">
          <ac:chgData name="Elle Lamb" userId="b8c3adaf0cbf9d83" providerId="LiveId" clId="{AFA7AEA2-6ED3-43F9-A04E-5ACBEC6F28DE}" dt="2025-03-11T05:45:29.365" v="3446" actId="1076"/>
          <ac:spMkLst>
            <pc:docMk/>
            <pc:sldMk cId="576840941" sldId="388"/>
            <ac:spMk id="11" creationId="{086648DF-5DB4-BDF4-01FE-FCC29552284E}"/>
          </ac:spMkLst>
        </pc:spChg>
        <pc:spChg chg="add mod">
          <ac:chgData name="Elle Lamb" userId="b8c3adaf0cbf9d83" providerId="LiveId" clId="{AFA7AEA2-6ED3-43F9-A04E-5ACBEC6F28DE}" dt="2025-03-11T05:49:51.685" v="3461"/>
          <ac:spMkLst>
            <pc:docMk/>
            <pc:sldMk cId="576840941" sldId="388"/>
            <ac:spMk id="12" creationId="{15063097-D043-035D-AE47-FFDF28D93425}"/>
          </ac:spMkLst>
        </pc:spChg>
        <pc:spChg chg="add mod">
          <ac:chgData name="Elle Lamb" userId="b8c3adaf0cbf9d83" providerId="LiveId" clId="{AFA7AEA2-6ED3-43F9-A04E-5ACBEC6F28DE}" dt="2025-03-11T05:49:51.685" v="3461"/>
          <ac:spMkLst>
            <pc:docMk/>
            <pc:sldMk cId="576840941" sldId="388"/>
            <ac:spMk id="13" creationId="{0AB3D1DF-A4BE-0EE0-9F2A-313D711B5B82}"/>
          </ac:spMkLst>
        </pc:spChg>
        <pc:grpChg chg="add mod">
          <ac:chgData name="Elle Lamb" userId="b8c3adaf0cbf9d83" providerId="LiveId" clId="{AFA7AEA2-6ED3-43F9-A04E-5ACBEC6F28DE}" dt="2025-03-11T05:38:08.033" v="3384" actId="164"/>
          <ac:grpSpMkLst>
            <pc:docMk/>
            <pc:sldMk cId="576840941" sldId="388"/>
            <ac:grpSpMk id="10" creationId="{ACEE514A-846C-5FD5-8C7C-B3748275F19A}"/>
          </ac:grpSpMkLst>
        </pc:grpChg>
        <pc:picChg chg="add mod">
          <ac:chgData name="Elle Lamb" userId="b8c3adaf0cbf9d83" providerId="LiveId" clId="{AFA7AEA2-6ED3-43F9-A04E-5ACBEC6F28DE}" dt="2025-03-11T05:38:08.033" v="3384" actId="164"/>
          <ac:picMkLst>
            <pc:docMk/>
            <pc:sldMk cId="576840941" sldId="388"/>
            <ac:picMk id="7" creationId="{D6C2ECFE-C59A-5CCD-2CE3-947A5DC6CEC3}"/>
          </ac:picMkLst>
        </pc:picChg>
        <pc:picChg chg="add mod">
          <ac:chgData name="Elle Lamb" userId="b8c3adaf0cbf9d83" providerId="LiveId" clId="{AFA7AEA2-6ED3-43F9-A04E-5ACBEC6F28DE}" dt="2025-03-11T05:38:08.033" v="3384" actId="164"/>
          <ac:picMkLst>
            <pc:docMk/>
            <pc:sldMk cId="576840941" sldId="388"/>
            <ac:picMk id="8" creationId="{C87EA7AC-AF1C-D700-06D4-027E3F6BCF43}"/>
          </ac:picMkLst>
        </pc:picChg>
      </pc:sldChg>
      <pc:sldChg chg="modSp mod">
        <pc:chgData name="Elle Lamb" userId="b8c3adaf0cbf9d83" providerId="LiveId" clId="{AFA7AEA2-6ED3-43F9-A04E-5ACBEC6F28DE}" dt="2025-03-11T05:43:06.469" v="3403" actId="1076"/>
        <pc:sldMkLst>
          <pc:docMk/>
          <pc:sldMk cId="2671003942" sldId="389"/>
        </pc:sldMkLst>
        <pc:grpChg chg="mod">
          <ac:chgData name="Elle Lamb" userId="b8c3adaf0cbf9d83" providerId="LiveId" clId="{AFA7AEA2-6ED3-43F9-A04E-5ACBEC6F28DE}" dt="2025-03-11T05:42:54.643" v="3399" actId="1076"/>
          <ac:grpSpMkLst>
            <pc:docMk/>
            <pc:sldMk cId="2671003942" sldId="389"/>
            <ac:grpSpMk id="2" creationId="{9D54BB00-D7D1-EB8D-D078-C2A1E71A0047}"/>
          </ac:grpSpMkLst>
        </pc:grpChg>
        <pc:grpChg chg="mod">
          <ac:chgData name="Elle Lamb" userId="b8c3adaf0cbf9d83" providerId="LiveId" clId="{AFA7AEA2-6ED3-43F9-A04E-5ACBEC6F28DE}" dt="2025-03-11T05:42:47.694" v="3397" actId="1076"/>
          <ac:grpSpMkLst>
            <pc:docMk/>
            <pc:sldMk cId="2671003942" sldId="389"/>
            <ac:grpSpMk id="26" creationId="{214DD46E-5998-4D33-9CB9-B6AFEE313052}"/>
          </ac:grpSpMkLst>
        </pc:grpChg>
        <pc:picChg chg="mod">
          <ac:chgData name="Elle Lamb" userId="b8c3adaf0cbf9d83" providerId="LiveId" clId="{AFA7AEA2-6ED3-43F9-A04E-5ACBEC6F28DE}" dt="2025-03-11T05:42:51.215" v="3398" actId="1076"/>
          <ac:picMkLst>
            <pc:docMk/>
            <pc:sldMk cId="2671003942" sldId="389"/>
            <ac:picMk id="8" creationId="{8E89A887-5B0D-884F-0D7F-6ACBCEC9098F}"/>
          </ac:picMkLst>
        </pc:picChg>
        <pc:picChg chg="mod">
          <ac:chgData name="Elle Lamb" userId="b8c3adaf0cbf9d83" providerId="LiveId" clId="{AFA7AEA2-6ED3-43F9-A04E-5ACBEC6F28DE}" dt="2025-03-11T05:43:06.469" v="3403" actId="1076"/>
          <ac:picMkLst>
            <pc:docMk/>
            <pc:sldMk cId="2671003942" sldId="389"/>
            <ac:picMk id="21" creationId="{C4CA8DB3-09D8-F993-8C97-2339B5ABF501}"/>
          </ac:picMkLst>
        </pc:picChg>
      </pc:sldChg>
      <pc:sldChg chg="addSp delSp modSp mod delAnim modAnim">
        <pc:chgData name="Elle Lamb" userId="b8c3adaf0cbf9d83" providerId="LiveId" clId="{AFA7AEA2-6ED3-43F9-A04E-5ACBEC6F28DE}" dt="2025-03-11T06:26:36.324" v="3828"/>
        <pc:sldMkLst>
          <pc:docMk/>
          <pc:sldMk cId="825296562" sldId="390"/>
        </pc:sldMkLst>
        <pc:spChg chg="mod">
          <ac:chgData name="Elle Lamb" userId="b8c3adaf0cbf9d83" providerId="LiveId" clId="{AFA7AEA2-6ED3-43F9-A04E-5ACBEC6F28DE}" dt="2025-03-10T19:35:23.198" v="3031" actId="20577"/>
          <ac:spMkLst>
            <pc:docMk/>
            <pc:sldMk cId="825296562" sldId="390"/>
            <ac:spMk id="2" creationId="{E7E1FAB5-96B2-13F5-0CAB-1E10B11B7C2D}"/>
          </ac:spMkLst>
        </pc:spChg>
        <pc:spChg chg="mod">
          <ac:chgData name="Elle Lamb" userId="b8c3adaf0cbf9d83" providerId="LiveId" clId="{AFA7AEA2-6ED3-43F9-A04E-5ACBEC6F28DE}" dt="2025-03-11T05:54:32.544" v="3511"/>
          <ac:spMkLst>
            <pc:docMk/>
            <pc:sldMk cId="825296562" sldId="390"/>
            <ac:spMk id="13" creationId="{A65ECB33-D760-F2E9-CD6F-D2018DC80657}"/>
          </ac:spMkLst>
        </pc:spChg>
        <pc:spChg chg="mod">
          <ac:chgData name="Elle Lamb" userId="b8c3adaf0cbf9d83" providerId="LiveId" clId="{AFA7AEA2-6ED3-43F9-A04E-5ACBEC6F28DE}" dt="2025-03-11T05:54:32.544" v="3511"/>
          <ac:spMkLst>
            <pc:docMk/>
            <pc:sldMk cId="825296562" sldId="390"/>
            <ac:spMk id="14" creationId="{77B8CCE4-8040-9E65-6A9E-6B78400AA61E}"/>
          </ac:spMkLst>
        </pc:spChg>
        <pc:grpChg chg="add del mod">
          <ac:chgData name="Elle Lamb" userId="b8c3adaf0cbf9d83" providerId="LiveId" clId="{AFA7AEA2-6ED3-43F9-A04E-5ACBEC6F28DE}" dt="2025-03-11T05:55:22.842" v="3518" actId="21"/>
          <ac:grpSpMkLst>
            <pc:docMk/>
            <pc:sldMk cId="825296562" sldId="390"/>
            <ac:grpSpMk id="10" creationId="{1370E541-BC42-3BD3-B927-8603CEBE3ECE}"/>
          </ac:grpSpMkLst>
        </pc:grpChg>
        <pc:grpChg chg="mod">
          <ac:chgData name="Elle Lamb" userId="b8c3adaf0cbf9d83" providerId="LiveId" clId="{AFA7AEA2-6ED3-43F9-A04E-5ACBEC6F28DE}" dt="2025-03-11T05:54:32.544" v="3511"/>
          <ac:grpSpMkLst>
            <pc:docMk/>
            <pc:sldMk cId="825296562" sldId="390"/>
            <ac:grpSpMk id="11" creationId="{C4F6CD41-1898-6862-031F-19181A7D5B1C}"/>
          </ac:grpSpMkLst>
        </pc:grpChg>
        <pc:grpChg chg="mod">
          <ac:chgData name="Elle Lamb" userId="b8c3adaf0cbf9d83" providerId="LiveId" clId="{AFA7AEA2-6ED3-43F9-A04E-5ACBEC6F28DE}" dt="2025-03-11T05:54:32.544" v="3511"/>
          <ac:grpSpMkLst>
            <pc:docMk/>
            <pc:sldMk cId="825296562" sldId="390"/>
            <ac:grpSpMk id="15" creationId="{F5877B6C-9FDC-6D6E-8B5B-965C0D6B51FB}"/>
          </ac:grpSpMkLst>
        </pc:grpChg>
        <pc:picChg chg="mod">
          <ac:chgData name="Elle Lamb" userId="b8c3adaf0cbf9d83" providerId="LiveId" clId="{AFA7AEA2-6ED3-43F9-A04E-5ACBEC6F28DE}" dt="2025-03-11T05:54:32.544" v="3511"/>
          <ac:picMkLst>
            <pc:docMk/>
            <pc:sldMk cId="825296562" sldId="390"/>
            <ac:picMk id="16" creationId="{25848CEF-4146-C94E-2F32-396F79705AE7}"/>
          </ac:picMkLst>
        </pc:picChg>
        <pc:picChg chg="mod">
          <ac:chgData name="Elle Lamb" userId="b8c3adaf0cbf9d83" providerId="LiveId" clId="{AFA7AEA2-6ED3-43F9-A04E-5ACBEC6F28DE}" dt="2025-03-11T05:54:32.544" v="3511"/>
          <ac:picMkLst>
            <pc:docMk/>
            <pc:sldMk cId="825296562" sldId="390"/>
            <ac:picMk id="17" creationId="{DA2E2BA2-110C-BEF9-A4B6-E331672197A7}"/>
          </ac:picMkLst>
        </pc:picChg>
      </pc:sldChg>
      <pc:sldChg chg="add del">
        <pc:chgData name="Elle Lamb" userId="b8c3adaf0cbf9d83" providerId="LiveId" clId="{AFA7AEA2-6ED3-43F9-A04E-5ACBEC6F28DE}" dt="2025-03-11T06:37:51.792" v="4357" actId="47"/>
        <pc:sldMkLst>
          <pc:docMk/>
          <pc:sldMk cId="567894873" sldId="394"/>
        </pc:sldMkLst>
      </pc:sldChg>
      <pc:sldChg chg="del">
        <pc:chgData name="Elle Lamb" userId="b8c3adaf0cbf9d83" providerId="LiveId" clId="{AFA7AEA2-6ED3-43F9-A04E-5ACBEC6F28DE}" dt="2025-03-11T05:41:38.379" v="3392" actId="47"/>
        <pc:sldMkLst>
          <pc:docMk/>
          <pc:sldMk cId="2940265271" sldId="397"/>
        </pc:sldMkLst>
      </pc:sldChg>
      <pc:sldChg chg="addSp delSp modSp mod modAnim">
        <pc:chgData name="Elle Lamb" userId="b8c3adaf0cbf9d83" providerId="LiveId" clId="{AFA7AEA2-6ED3-43F9-A04E-5ACBEC6F28DE}" dt="2025-03-11T06:15:53.060" v="3774"/>
        <pc:sldMkLst>
          <pc:docMk/>
          <pc:sldMk cId="3929942104" sldId="398"/>
        </pc:sldMkLst>
        <pc:spChg chg="mod topLvl">
          <ac:chgData name="Elle Lamb" userId="b8c3adaf0cbf9d83" providerId="LiveId" clId="{AFA7AEA2-6ED3-43F9-A04E-5ACBEC6F28DE}" dt="2025-03-11T06:15:41.153" v="3773" actId="165"/>
          <ac:spMkLst>
            <pc:docMk/>
            <pc:sldMk cId="3929942104" sldId="398"/>
            <ac:spMk id="7" creationId="{6520878B-5A86-7529-916F-EF64814CEB35}"/>
          </ac:spMkLst>
        </pc:spChg>
        <pc:spChg chg="del">
          <ac:chgData name="Elle Lamb" userId="b8c3adaf0cbf9d83" providerId="LiveId" clId="{AFA7AEA2-6ED3-43F9-A04E-5ACBEC6F28DE}" dt="2025-03-10T19:34:29.555" v="2981" actId="478"/>
          <ac:spMkLst>
            <pc:docMk/>
            <pc:sldMk cId="3929942104" sldId="398"/>
            <ac:spMk id="9" creationId="{3EB91A1E-9E9D-D014-D5FE-529587F6CF21}"/>
          </ac:spMkLst>
        </pc:spChg>
        <pc:spChg chg="mod">
          <ac:chgData name="Elle Lamb" userId="b8c3adaf0cbf9d83" providerId="LiveId" clId="{AFA7AEA2-6ED3-43F9-A04E-5ACBEC6F28DE}" dt="2025-03-11T06:15:11.131" v="3761" actId="1076"/>
          <ac:spMkLst>
            <pc:docMk/>
            <pc:sldMk cId="3929942104" sldId="398"/>
            <ac:spMk id="12" creationId="{7E04D196-FBD2-1D5C-EB20-2965CD43EC23}"/>
          </ac:spMkLst>
        </pc:spChg>
        <pc:spChg chg="mod topLvl">
          <ac:chgData name="Elle Lamb" userId="b8c3adaf0cbf9d83" providerId="LiveId" clId="{AFA7AEA2-6ED3-43F9-A04E-5ACBEC6F28DE}" dt="2025-03-11T06:15:41.153" v="3773" actId="165"/>
          <ac:spMkLst>
            <pc:docMk/>
            <pc:sldMk cId="3929942104" sldId="398"/>
            <ac:spMk id="13" creationId="{E0D7AC32-2B8B-F573-A4AA-4AC5C3890B0B}"/>
          </ac:spMkLst>
        </pc:spChg>
        <pc:spChg chg="mod topLvl">
          <ac:chgData name="Elle Lamb" userId="b8c3adaf0cbf9d83" providerId="LiveId" clId="{AFA7AEA2-6ED3-43F9-A04E-5ACBEC6F28DE}" dt="2025-03-11T06:15:41.153" v="3773" actId="165"/>
          <ac:spMkLst>
            <pc:docMk/>
            <pc:sldMk cId="3929942104" sldId="398"/>
            <ac:spMk id="14" creationId="{DB25E1FD-AD8D-0527-D130-D897D0CEE3CF}"/>
          </ac:spMkLst>
        </pc:spChg>
        <pc:spChg chg="mod">
          <ac:chgData name="Elle Lamb" userId="b8c3adaf0cbf9d83" providerId="LiveId" clId="{AFA7AEA2-6ED3-43F9-A04E-5ACBEC6F28DE}" dt="2025-03-10T19:34:33.826" v="2990" actId="1036"/>
          <ac:spMkLst>
            <pc:docMk/>
            <pc:sldMk cId="3929942104" sldId="398"/>
            <ac:spMk id="19" creationId="{17418A90-C0B1-AA06-9AC4-7351206586F0}"/>
          </ac:spMkLst>
        </pc:spChg>
        <pc:spChg chg="mod">
          <ac:chgData name="Elle Lamb" userId="b8c3adaf0cbf9d83" providerId="LiveId" clId="{AFA7AEA2-6ED3-43F9-A04E-5ACBEC6F28DE}" dt="2025-03-10T19:34:46.795" v="2999" actId="1036"/>
          <ac:spMkLst>
            <pc:docMk/>
            <pc:sldMk cId="3929942104" sldId="398"/>
            <ac:spMk id="20" creationId="{67A1B237-88BD-B879-0CA8-2CA46B2CDEB9}"/>
          </ac:spMkLst>
        </pc:spChg>
        <pc:spChg chg="add mod">
          <ac:chgData name="Elle Lamb" userId="b8c3adaf0cbf9d83" providerId="LiveId" clId="{AFA7AEA2-6ED3-43F9-A04E-5ACBEC6F28DE}" dt="2025-03-10T19:10:07.898" v="2298" actId="20577"/>
          <ac:spMkLst>
            <pc:docMk/>
            <pc:sldMk cId="3929942104" sldId="398"/>
            <ac:spMk id="21" creationId="{ADA4E0FC-C3FA-E504-812A-FBE967D91905}"/>
          </ac:spMkLst>
        </pc:spChg>
        <pc:spChg chg="mod">
          <ac:chgData name="Elle Lamb" userId="b8c3adaf0cbf9d83" providerId="LiveId" clId="{AFA7AEA2-6ED3-43F9-A04E-5ACBEC6F28DE}" dt="2025-03-10T19:10:01.198" v="2289" actId="255"/>
          <ac:spMkLst>
            <pc:docMk/>
            <pc:sldMk cId="3929942104" sldId="398"/>
            <ac:spMk id="22" creationId="{D3D60527-299A-D321-8D01-F924A2C57B14}"/>
          </ac:spMkLst>
        </pc:spChg>
        <pc:spChg chg="add mod">
          <ac:chgData name="Elle Lamb" userId="b8c3adaf0cbf9d83" providerId="LiveId" clId="{AFA7AEA2-6ED3-43F9-A04E-5ACBEC6F28DE}" dt="2025-03-10T19:34:24.015" v="2980"/>
          <ac:spMkLst>
            <pc:docMk/>
            <pc:sldMk cId="3929942104" sldId="398"/>
            <ac:spMk id="23" creationId="{77716C13-F613-64C9-B915-33BE613AC384}"/>
          </ac:spMkLst>
        </pc:spChg>
        <pc:spChg chg="add mod">
          <ac:chgData name="Elle Lamb" userId="b8c3adaf0cbf9d83" providerId="LiveId" clId="{AFA7AEA2-6ED3-43F9-A04E-5ACBEC6F28DE}" dt="2025-03-10T19:34:24.015" v="2980"/>
          <ac:spMkLst>
            <pc:docMk/>
            <pc:sldMk cId="3929942104" sldId="398"/>
            <ac:spMk id="24" creationId="{BC53CF27-14F7-85DD-49F4-D22238B2BED7}"/>
          </ac:spMkLst>
        </pc:spChg>
        <pc:spChg chg="add mod">
          <ac:chgData name="Elle Lamb" userId="b8c3adaf0cbf9d83" providerId="LiveId" clId="{AFA7AEA2-6ED3-43F9-A04E-5ACBEC6F28DE}" dt="2025-03-10T19:34:49.699" v="3000"/>
          <ac:spMkLst>
            <pc:docMk/>
            <pc:sldMk cId="3929942104" sldId="398"/>
            <ac:spMk id="25" creationId="{24207201-CB8A-48E4-B0BA-988C16643045}"/>
          </ac:spMkLst>
        </pc:spChg>
        <pc:spChg chg="add mod">
          <ac:chgData name="Elle Lamb" userId="b8c3adaf0cbf9d83" providerId="LiveId" clId="{AFA7AEA2-6ED3-43F9-A04E-5ACBEC6F28DE}" dt="2025-03-10T19:34:49.699" v="3000"/>
          <ac:spMkLst>
            <pc:docMk/>
            <pc:sldMk cId="3929942104" sldId="398"/>
            <ac:spMk id="26" creationId="{885D8138-6326-2B92-E418-3D9F9351918E}"/>
          </ac:spMkLst>
        </pc:spChg>
        <pc:spChg chg="add mod">
          <ac:chgData name="Elle Lamb" userId="b8c3adaf0cbf9d83" providerId="LiveId" clId="{AFA7AEA2-6ED3-43F9-A04E-5ACBEC6F28DE}" dt="2025-03-11T06:15:14.765" v="3771" actId="1038"/>
          <ac:spMkLst>
            <pc:docMk/>
            <pc:sldMk cId="3929942104" sldId="398"/>
            <ac:spMk id="28" creationId="{F8E2300A-2EED-95D2-0886-6F913A00338C}"/>
          </ac:spMkLst>
        </pc:spChg>
        <pc:grpChg chg="del mod">
          <ac:chgData name="Elle Lamb" userId="b8c3adaf0cbf9d83" providerId="LiveId" clId="{AFA7AEA2-6ED3-43F9-A04E-5ACBEC6F28DE}" dt="2025-03-11T06:15:41.153" v="3773" actId="165"/>
          <ac:grpSpMkLst>
            <pc:docMk/>
            <pc:sldMk cId="3929942104" sldId="398"/>
            <ac:grpSpMk id="16" creationId="{5276CA1A-C4C7-FB21-DDC4-CA3FDDAFB496}"/>
          </ac:grpSpMkLst>
        </pc:grpChg>
        <pc:picChg chg="mod topLvl">
          <ac:chgData name="Elle Lamb" userId="b8c3adaf0cbf9d83" providerId="LiveId" clId="{AFA7AEA2-6ED3-43F9-A04E-5ACBEC6F28DE}" dt="2025-03-11T06:15:41.153" v="3773" actId="165"/>
          <ac:picMkLst>
            <pc:docMk/>
            <pc:sldMk cId="3929942104" sldId="398"/>
            <ac:picMk id="10" creationId="{AFEE5A8C-E32F-45F8-2114-05BEF47A37BA}"/>
          </ac:picMkLst>
        </pc:picChg>
      </pc:sldChg>
      <pc:sldChg chg="addSp delSp modSp mod modAnim">
        <pc:chgData name="Elle Lamb" userId="b8c3adaf0cbf9d83" providerId="LiveId" clId="{AFA7AEA2-6ED3-43F9-A04E-5ACBEC6F28DE}" dt="2025-03-11T06:03:45.389" v="3597"/>
        <pc:sldMkLst>
          <pc:docMk/>
          <pc:sldMk cId="355933190" sldId="399"/>
        </pc:sldMkLst>
        <pc:spChg chg="add mod">
          <ac:chgData name="Elle Lamb" userId="b8c3adaf0cbf9d83" providerId="LiveId" clId="{AFA7AEA2-6ED3-43F9-A04E-5ACBEC6F28DE}" dt="2025-03-10T18:51:09.181" v="1220" actId="1037"/>
          <ac:spMkLst>
            <pc:docMk/>
            <pc:sldMk cId="355933190" sldId="399"/>
            <ac:spMk id="13" creationId="{BE911553-1DBC-DE4C-AEF5-6B4A5A9D5000}"/>
          </ac:spMkLst>
        </pc:spChg>
        <pc:spChg chg="mod">
          <ac:chgData name="Elle Lamb" userId="b8c3adaf0cbf9d83" providerId="LiveId" clId="{AFA7AEA2-6ED3-43F9-A04E-5ACBEC6F28DE}" dt="2025-03-10T19:36:27.970" v="3042" actId="1037"/>
          <ac:spMkLst>
            <pc:docMk/>
            <pc:sldMk cId="355933190" sldId="399"/>
            <ac:spMk id="27" creationId="{05E6EA72-C1B2-8D54-2BF1-18BA0DAF3F5C}"/>
          </ac:spMkLst>
        </pc:spChg>
        <pc:spChg chg="mod">
          <ac:chgData name="Elle Lamb" userId="b8c3adaf0cbf9d83" providerId="LiveId" clId="{AFA7AEA2-6ED3-43F9-A04E-5ACBEC6F28DE}" dt="2025-03-11T06:03:21.950" v="3593" actId="20577"/>
          <ac:spMkLst>
            <pc:docMk/>
            <pc:sldMk cId="355933190" sldId="399"/>
            <ac:spMk id="29" creationId="{62904E02-3E29-A8E4-14A6-D93BEF60AD17}"/>
          </ac:spMkLst>
        </pc:spChg>
        <pc:spChg chg="mod">
          <ac:chgData name="Elle Lamb" userId="b8c3adaf0cbf9d83" providerId="LiveId" clId="{AFA7AEA2-6ED3-43F9-A04E-5ACBEC6F28DE}" dt="2025-03-10T19:37:50.273" v="3189" actId="1036"/>
          <ac:spMkLst>
            <pc:docMk/>
            <pc:sldMk cId="355933190" sldId="399"/>
            <ac:spMk id="31" creationId="{B48F707B-18B9-4FFA-BB2A-357AFECC12A6}"/>
          </ac:spMkLst>
        </pc:spChg>
        <pc:spChg chg="mod">
          <ac:chgData name="Elle Lamb" userId="b8c3adaf0cbf9d83" providerId="LiveId" clId="{AFA7AEA2-6ED3-43F9-A04E-5ACBEC6F28DE}" dt="2025-03-10T18:52:13.347" v="1238" actId="20577"/>
          <ac:spMkLst>
            <pc:docMk/>
            <pc:sldMk cId="355933190" sldId="399"/>
            <ac:spMk id="32" creationId="{636374A8-D092-37B7-6D2A-CDEE6B9D9C3F}"/>
          </ac:spMkLst>
        </pc:spChg>
        <pc:picChg chg="mod">
          <ac:chgData name="Elle Lamb" userId="b8c3adaf0cbf9d83" providerId="LiveId" clId="{AFA7AEA2-6ED3-43F9-A04E-5ACBEC6F28DE}" dt="2025-03-11T06:03:30.934" v="3594" actId="1076"/>
          <ac:picMkLst>
            <pc:docMk/>
            <pc:sldMk cId="355933190" sldId="399"/>
            <ac:picMk id="15" creationId="{9A93465F-5844-1C54-F4B2-3014F3FA23C1}"/>
          </ac:picMkLst>
        </pc:picChg>
        <pc:cxnChg chg="add del mod">
          <ac:chgData name="Elle Lamb" userId="b8c3adaf0cbf9d83" providerId="LiveId" clId="{AFA7AEA2-6ED3-43F9-A04E-5ACBEC6F28DE}" dt="2025-03-10T18:50:23.516" v="1210" actId="478"/>
          <ac:cxnSpMkLst>
            <pc:docMk/>
            <pc:sldMk cId="355933190" sldId="399"/>
            <ac:cxnSpMk id="7" creationId="{641342F0-326C-5F9C-1057-44ADA5896A56}"/>
          </ac:cxnSpMkLst>
        </pc:cxnChg>
      </pc:sldChg>
      <pc:sldChg chg="addSp delSp modSp mod modAnim">
        <pc:chgData name="Elle Lamb" userId="b8c3adaf0cbf9d83" providerId="LiveId" clId="{AFA7AEA2-6ED3-43F9-A04E-5ACBEC6F28DE}" dt="2025-03-11T06:12:49.618" v="3704"/>
        <pc:sldMkLst>
          <pc:docMk/>
          <pc:sldMk cId="2614902141" sldId="400"/>
        </pc:sldMkLst>
        <pc:spChg chg="add mod">
          <ac:chgData name="Elle Lamb" userId="b8c3adaf0cbf9d83" providerId="LiveId" clId="{AFA7AEA2-6ED3-43F9-A04E-5ACBEC6F28DE}" dt="2025-03-11T06:03:56.364" v="3598" actId="1076"/>
          <ac:spMkLst>
            <pc:docMk/>
            <pc:sldMk cId="2614902141" sldId="400"/>
            <ac:spMk id="2" creationId="{70E5C692-16C4-4D11-1EF7-008981FB071A}"/>
          </ac:spMkLst>
        </pc:spChg>
        <pc:spChg chg="add mod">
          <ac:chgData name="Elle Lamb" userId="b8c3adaf0cbf9d83" providerId="LiveId" clId="{AFA7AEA2-6ED3-43F9-A04E-5ACBEC6F28DE}" dt="2025-03-11T06:04:01.126" v="3599" actId="1076"/>
          <ac:spMkLst>
            <pc:docMk/>
            <pc:sldMk cId="2614902141" sldId="400"/>
            <ac:spMk id="3" creationId="{E6C04F46-4D87-CB7B-4411-E388B4A6359D}"/>
          </ac:spMkLst>
        </pc:spChg>
        <pc:spChg chg="add mod">
          <ac:chgData name="Elle Lamb" userId="b8c3adaf0cbf9d83" providerId="LiveId" clId="{AFA7AEA2-6ED3-43F9-A04E-5ACBEC6F28DE}" dt="2025-03-10T18:40:53.769" v="727" actId="164"/>
          <ac:spMkLst>
            <pc:docMk/>
            <pc:sldMk cId="2614902141" sldId="400"/>
            <ac:spMk id="4" creationId="{7BBE8D7D-53D4-3354-678E-CA7BAF1201C9}"/>
          </ac:spMkLst>
        </pc:spChg>
        <pc:spChg chg="add mod">
          <ac:chgData name="Elle Lamb" userId="b8c3adaf0cbf9d83" providerId="LiveId" clId="{AFA7AEA2-6ED3-43F9-A04E-5ACBEC6F28DE}" dt="2025-03-10T18:40:34.377" v="726" actId="164"/>
          <ac:spMkLst>
            <pc:docMk/>
            <pc:sldMk cId="2614902141" sldId="400"/>
            <ac:spMk id="5" creationId="{25834932-C002-962D-E59A-310FD6C94E17}"/>
          </ac:spMkLst>
        </pc:spChg>
        <pc:spChg chg="ord">
          <ac:chgData name="Elle Lamb" userId="b8c3adaf0cbf9d83" providerId="LiveId" clId="{AFA7AEA2-6ED3-43F9-A04E-5ACBEC6F28DE}" dt="2025-03-10T18:41:16.637" v="728" actId="166"/>
          <ac:spMkLst>
            <pc:docMk/>
            <pc:sldMk cId="2614902141" sldId="400"/>
            <ac:spMk id="12" creationId="{E963C002-DA84-7A7E-6B58-14D7D3783AEE}"/>
          </ac:spMkLst>
        </pc:spChg>
        <pc:spChg chg="add del mod">
          <ac:chgData name="Elle Lamb" userId="b8c3adaf0cbf9d83" providerId="LiveId" clId="{AFA7AEA2-6ED3-43F9-A04E-5ACBEC6F28DE}" dt="2025-03-10T19:27:35.649" v="2702" actId="478"/>
          <ac:spMkLst>
            <pc:docMk/>
            <pc:sldMk cId="2614902141" sldId="400"/>
            <ac:spMk id="14" creationId="{A55184BB-12E1-11BC-573C-D99558C1333E}"/>
          </ac:spMkLst>
        </pc:spChg>
        <pc:spChg chg="mod">
          <ac:chgData name="Elle Lamb" userId="b8c3adaf0cbf9d83" providerId="LiveId" clId="{AFA7AEA2-6ED3-43F9-A04E-5ACBEC6F28DE}" dt="2025-03-11T06:12:10.835" v="3696" actId="14100"/>
          <ac:spMkLst>
            <pc:docMk/>
            <pc:sldMk cId="2614902141" sldId="400"/>
            <ac:spMk id="17" creationId="{84E2188C-6F78-1C39-33AD-029BEE0E2813}"/>
          </ac:spMkLst>
        </pc:spChg>
        <pc:spChg chg="add mod">
          <ac:chgData name="Elle Lamb" userId="b8c3adaf0cbf9d83" providerId="LiveId" clId="{AFA7AEA2-6ED3-43F9-A04E-5ACBEC6F28DE}" dt="2025-03-10T19:15:35.551" v="2365" actId="1076"/>
          <ac:spMkLst>
            <pc:docMk/>
            <pc:sldMk cId="2614902141" sldId="400"/>
            <ac:spMk id="18" creationId="{CF1BBD25-0E0B-0A12-F2AE-C96CA215D204}"/>
          </ac:spMkLst>
        </pc:spChg>
        <pc:spChg chg="add mod">
          <ac:chgData name="Elle Lamb" userId="b8c3adaf0cbf9d83" providerId="LiveId" clId="{AFA7AEA2-6ED3-43F9-A04E-5ACBEC6F28DE}" dt="2025-03-11T06:12:13.883" v="3697" actId="1076"/>
          <ac:spMkLst>
            <pc:docMk/>
            <pc:sldMk cId="2614902141" sldId="400"/>
            <ac:spMk id="19" creationId="{1C773CFC-D232-6783-C7CC-E0D61BA244E4}"/>
          </ac:spMkLst>
        </pc:spChg>
        <pc:spChg chg="add mod">
          <ac:chgData name="Elle Lamb" userId="b8c3adaf0cbf9d83" providerId="LiveId" clId="{AFA7AEA2-6ED3-43F9-A04E-5ACBEC6F28DE}" dt="2025-03-10T19:32:58.181" v="2941"/>
          <ac:spMkLst>
            <pc:docMk/>
            <pc:sldMk cId="2614902141" sldId="400"/>
            <ac:spMk id="20" creationId="{A9874850-9456-863C-3AC2-F84031063E7C}"/>
          </ac:spMkLst>
        </pc:spChg>
        <pc:spChg chg="add mod">
          <ac:chgData name="Elle Lamb" userId="b8c3adaf0cbf9d83" providerId="LiveId" clId="{AFA7AEA2-6ED3-43F9-A04E-5ACBEC6F28DE}" dt="2025-03-11T06:12:38.437" v="3703" actId="1076"/>
          <ac:spMkLst>
            <pc:docMk/>
            <pc:sldMk cId="2614902141" sldId="400"/>
            <ac:spMk id="21" creationId="{F92D4E7A-765C-5985-58C8-211E2203F851}"/>
          </ac:spMkLst>
        </pc:spChg>
        <pc:grpChg chg="add mod">
          <ac:chgData name="Elle Lamb" userId="b8c3adaf0cbf9d83" providerId="LiveId" clId="{AFA7AEA2-6ED3-43F9-A04E-5ACBEC6F28DE}" dt="2025-03-11T06:12:28.954" v="3702" actId="1076"/>
          <ac:grpSpMkLst>
            <pc:docMk/>
            <pc:sldMk cId="2614902141" sldId="400"/>
            <ac:grpSpMk id="9" creationId="{60E79787-3D81-AE2C-77A9-53A6F62C47CD}"/>
          </ac:grpSpMkLst>
        </pc:grpChg>
        <pc:grpChg chg="add mod">
          <ac:chgData name="Elle Lamb" userId="b8c3adaf0cbf9d83" providerId="LiveId" clId="{AFA7AEA2-6ED3-43F9-A04E-5ACBEC6F28DE}" dt="2025-03-10T18:40:53.769" v="727" actId="164"/>
          <ac:grpSpMkLst>
            <pc:docMk/>
            <pc:sldMk cId="2614902141" sldId="400"/>
            <ac:grpSpMk id="13" creationId="{C24C358C-3CFB-8998-94CF-06FD565D2101}"/>
          </ac:grpSpMkLst>
        </pc:grpChg>
        <pc:picChg chg="mod">
          <ac:chgData name="Elle Lamb" userId="b8c3adaf0cbf9d83" providerId="LiveId" clId="{AFA7AEA2-6ED3-43F9-A04E-5ACBEC6F28DE}" dt="2025-03-10T18:40:34.377" v="726" actId="164"/>
          <ac:picMkLst>
            <pc:docMk/>
            <pc:sldMk cId="2614902141" sldId="400"/>
            <ac:picMk id="10" creationId="{038F6230-1333-1D63-A4E0-D07E27C211B4}"/>
          </ac:picMkLst>
        </pc:picChg>
        <pc:picChg chg="mod">
          <ac:chgData name="Elle Lamb" userId="b8c3adaf0cbf9d83" providerId="LiveId" clId="{AFA7AEA2-6ED3-43F9-A04E-5ACBEC6F28DE}" dt="2025-03-10T18:40:53.769" v="727" actId="164"/>
          <ac:picMkLst>
            <pc:docMk/>
            <pc:sldMk cId="2614902141" sldId="400"/>
            <ac:picMk id="11" creationId="{E160E051-193C-0CB8-E648-62637A22005D}"/>
          </ac:picMkLst>
        </pc:picChg>
      </pc:sldChg>
      <pc:sldChg chg="addSp delSp modSp mod modAnim">
        <pc:chgData name="Elle Lamb" userId="b8c3adaf0cbf9d83" providerId="LiveId" clId="{AFA7AEA2-6ED3-43F9-A04E-5ACBEC6F28DE}" dt="2025-03-11T06:39:12.647" v="4370"/>
        <pc:sldMkLst>
          <pc:docMk/>
          <pc:sldMk cId="1385376389" sldId="401"/>
        </pc:sldMkLst>
        <pc:spChg chg="del mod">
          <ac:chgData name="Elle Lamb" userId="b8c3adaf0cbf9d83" providerId="LiveId" clId="{AFA7AEA2-6ED3-43F9-A04E-5ACBEC6F28DE}" dt="2025-03-10T18:43:45.352" v="843" actId="478"/>
          <ac:spMkLst>
            <pc:docMk/>
            <pc:sldMk cId="1385376389" sldId="401"/>
            <ac:spMk id="9" creationId="{5761B163-EA51-0BBF-C2BC-EDBB9D2E8A11}"/>
          </ac:spMkLst>
        </pc:spChg>
        <pc:spChg chg="add mod">
          <ac:chgData name="Elle Lamb" userId="b8c3adaf0cbf9d83" providerId="LiveId" clId="{AFA7AEA2-6ED3-43F9-A04E-5ACBEC6F28DE}" dt="2025-03-11T06:39:03.754" v="4368"/>
          <ac:spMkLst>
            <pc:docMk/>
            <pc:sldMk cId="1385376389" sldId="401"/>
            <ac:spMk id="10" creationId="{0774A8D6-6E70-E09C-0DA5-5B31C2173537}"/>
          </ac:spMkLst>
        </pc:spChg>
        <pc:spChg chg="add del mod">
          <ac:chgData name="Elle Lamb" userId="b8c3adaf0cbf9d83" providerId="LiveId" clId="{AFA7AEA2-6ED3-43F9-A04E-5ACBEC6F28DE}" dt="2025-03-10T18:35:37.270" v="295" actId="478"/>
          <ac:spMkLst>
            <pc:docMk/>
            <pc:sldMk cId="1385376389" sldId="401"/>
            <ac:spMk id="10" creationId="{D2DE0B5F-9569-CE56-02AA-FEF28712E546}"/>
          </ac:spMkLst>
        </pc:spChg>
        <pc:spChg chg="mod ord">
          <ac:chgData name="Elle Lamb" userId="b8c3adaf0cbf9d83" providerId="LiveId" clId="{AFA7AEA2-6ED3-43F9-A04E-5ACBEC6F28DE}" dt="2025-03-10T18:47:42.478" v="1037" actId="1076"/>
          <ac:spMkLst>
            <pc:docMk/>
            <pc:sldMk cId="1385376389" sldId="401"/>
            <ac:spMk id="13" creationId="{7DFE2F19-A464-4E5B-A63F-C314B181F42F}"/>
          </ac:spMkLst>
        </pc:spChg>
        <pc:spChg chg="add mod">
          <ac:chgData name="Elle Lamb" userId="b8c3adaf0cbf9d83" providerId="LiveId" clId="{AFA7AEA2-6ED3-43F9-A04E-5ACBEC6F28DE}" dt="2025-03-11T06:38:30.689" v="4364" actId="122"/>
          <ac:spMkLst>
            <pc:docMk/>
            <pc:sldMk cId="1385376389" sldId="401"/>
            <ac:spMk id="14" creationId="{CD396CF3-83C3-10D9-A004-B42CC139FB23}"/>
          </ac:spMkLst>
        </pc:spChg>
        <pc:spChg chg="add mod">
          <ac:chgData name="Elle Lamb" userId="b8c3adaf0cbf9d83" providerId="LiveId" clId="{AFA7AEA2-6ED3-43F9-A04E-5ACBEC6F28DE}" dt="2025-03-11T06:38:33.737" v="4365" actId="122"/>
          <ac:spMkLst>
            <pc:docMk/>
            <pc:sldMk cId="1385376389" sldId="401"/>
            <ac:spMk id="15" creationId="{E16D1761-9CFA-F998-1273-37A40B67262C}"/>
          </ac:spMkLst>
        </pc:spChg>
        <pc:spChg chg="add mod">
          <ac:chgData name="Elle Lamb" userId="b8c3adaf0cbf9d83" providerId="LiveId" clId="{AFA7AEA2-6ED3-43F9-A04E-5ACBEC6F28DE}" dt="2025-03-11T06:39:12.647" v="4370"/>
          <ac:spMkLst>
            <pc:docMk/>
            <pc:sldMk cId="1385376389" sldId="401"/>
            <ac:spMk id="20" creationId="{808A74CD-9387-1FC3-27B6-974A96FCB10F}"/>
          </ac:spMkLst>
        </pc:spChg>
        <pc:grpChg chg="add mod">
          <ac:chgData name="Elle Lamb" userId="b8c3adaf0cbf9d83" providerId="LiveId" clId="{AFA7AEA2-6ED3-43F9-A04E-5ACBEC6F28DE}" dt="2025-03-10T18:47:40.493" v="1036" actId="1076"/>
          <ac:grpSpMkLst>
            <pc:docMk/>
            <pc:sldMk cId="1385376389" sldId="401"/>
            <ac:grpSpMk id="17" creationId="{3DEF01AC-B6A5-797B-5452-12F510ACD048}"/>
          </ac:grpSpMkLst>
        </pc:grpChg>
        <pc:picChg chg="add mod">
          <ac:chgData name="Elle Lamb" userId="b8c3adaf0cbf9d83" providerId="LiveId" clId="{AFA7AEA2-6ED3-43F9-A04E-5ACBEC6F28DE}" dt="2025-03-10T18:47:01.462" v="1031" actId="164"/>
          <ac:picMkLst>
            <pc:docMk/>
            <pc:sldMk cId="1385376389" sldId="401"/>
            <ac:picMk id="2" creationId="{4A0BD4DC-C742-A0FB-21F5-2D87ED8A4C80}"/>
          </ac:picMkLst>
        </pc:picChg>
        <pc:picChg chg="del mod">
          <ac:chgData name="Elle Lamb" userId="b8c3adaf0cbf9d83" providerId="LiveId" clId="{AFA7AEA2-6ED3-43F9-A04E-5ACBEC6F28DE}" dt="2025-03-10T18:35:28.189" v="294" actId="478"/>
          <ac:picMkLst>
            <pc:docMk/>
            <pc:sldMk cId="1385376389" sldId="401"/>
            <ac:picMk id="8" creationId="{F8D73908-0520-31B6-AB02-729871C68790}"/>
          </ac:picMkLst>
        </pc:picChg>
        <pc:picChg chg="add mod">
          <ac:chgData name="Elle Lamb" userId="b8c3adaf0cbf9d83" providerId="LiveId" clId="{AFA7AEA2-6ED3-43F9-A04E-5ACBEC6F28DE}" dt="2025-03-11T05:30:24.077" v="3307" actId="14100"/>
          <ac:picMkLst>
            <pc:docMk/>
            <pc:sldMk cId="1385376389" sldId="401"/>
            <ac:picMk id="9" creationId="{DB894CDF-17D4-E9E8-59A3-DA4349EFE557}"/>
          </ac:picMkLst>
        </pc:picChg>
        <pc:picChg chg="del mod">
          <ac:chgData name="Elle Lamb" userId="b8c3adaf0cbf9d83" providerId="LiveId" clId="{AFA7AEA2-6ED3-43F9-A04E-5ACBEC6F28DE}" dt="2025-03-11T05:30:12.285" v="3303" actId="478"/>
          <ac:picMkLst>
            <pc:docMk/>
            <pc:sldMk cId="1385376389" sldId="401"/>
            <ac:picMk id="11" creationId="{63C980ED-5BAA-589A-CEA4-D08ACE1EA202}"/>
          </ac:picMkLst>
        </pc:picChg>
        <pc:picChg chg="add mod modCrop">
          <ac:chgData name="Elle Lamb" userId="b8c3adaf0cbf9d83" providerId="LiveId" clId="{AFA7AEA2-6ED3-43F9-A04E-5ACBEC6F28DE}" dt="2025-03-10T18:47:01.462" v="1031" actId="164"/>
          <ac:picMkLst>
            <pc:docMk/>
            <pc:sldMk cId="1385376389" sldId="401"/>
            <ac:picMk id="16" creationId="{67FD48E0-6FAD-DB8E-A65F-C98C1AE21615}"/>
          </ac:picMkLst>
        </pc:picChg>
        <pc:cxnChg chg="add mod">
          <ac:chgData name="Elle Lamb" userId="b8c3adaf0cbf9d83" providerId="LiveId" clId="{AFA7AEA2-6ED3-43F9-A04E-5ACBEC6F28DE}" dt="2025-03-10T19:29:49.626" v="2746" actId="14100"/>
          <ac:cxnSpMkLst>
            <pc:docMk/>
            <pc:sldMk cId="1385376389" sldId="401"/>
            <ac:cxnSpMk id="19" creationId="{C0DFA600-A330-3DFC-D445-ED070028D0F1}"/>
          </ac:cxnSpMkLst>
        </pc:cxnChg>
      </pc:sldChg>
      <pc:sldChg chg="addSp modSp new mod">
        <pc:chgData name="Elle Lamb" userId="b8c3adaf0cbf9d83" providerId="LiveId" clId="{AFA7AEA2-6ED3-43F9-A04E-5ACBEC6F28DE}" dt="2025-03-11T05:54:05.044" v="3510" actId="1076"/>
        <pc:sldMkLst>
          <pc:docMk/>
          <pc:sldMk cId="1829256347" sldId="402"/>
        </pc:sldMkLst>
        <pc:spChg chg="mod">
          <ac:chgData name="Elle Lamb" userId="b8c3adaf0cbf9d83" providerId="LiveId" clId="{AFA7AEA2-6ED3-43F9-A04E-5ACBEC6F28DE}" dt="2025-03-11T05:53:46.863" v="3508" actId="20577"/>
          <ac:spMkLst>
            <pc:docMk/>
            <pc:sldMk cId="1829256347" sldId="402"/>
            <ac:spMk id="3" creationId="{54155212-1B35-23D1-4DA1-C0616BF59BCC}"/>
          </ac:spMkLst>
        </pc:spChg>
        <pc:picChg chg="add mod">
          <ac:chgData name="Elle Lamb" userId="b8c3adaf0cbf9d83" providerId="LiveId" clId="{AFA7AEA2-6ED3-43F9-A04E-5ACBEC6F28DE}" dt="2025-03-11T05:53:44.654" v="3503" actId="1076"/>
          <ac:picMkLst>
            <pc:docMk/>
            <pc:sldMk cId="1829256347" sldId="402"/>
            <ac:picMk id="7" creationId="{9E28F40C-9F5C-3AD4-A93D-96941C1D007B}"/>
          </ac:picMkLst>
        </pc:picChg>
        <pc:picChg chg="add mod">
          <ac:chgData name="Elle Lamb" userId="b8c3adaf0cbf9d83" providerId="LiveId" clId="{AFA7AEA2-6ED3-43F9-A04E-5ACBEC6F28DE}" dt="2025-03-11T05:54:05.044" v="3510" actId="1076"/>
          <ac:picMkLst>
            <pc:docMk/>
            <pc:sldMk cId="1829256347" sldId="402"/>
            <ac:picMk id="8" creationId="{546F5B5C-F94F-981B-F4EA-767476D0FB44}"/>
          </ac:picMkLst>
        </pc:picChg>
      </pc:sldChg>
      <pc:sldChg chg="addSp delSp modSp new mod delAnim modAnim">
        <pc:chgData name="Elle Lamb" userId="b8c3adaf0cbf9d83" providerId="LiveId" clId="{AFA7AEA2-6ED3-43F9-A04E-5ACBEC6F28DE}" dt="2025-03-11T06:37:05.928" v="4356"/>
        <pc:sldMkLst>
          <pc:docMk/>
          <pc:sldMk cId="1206946576" sldId="403"/>
        </pc:sldMkLst>
        <pc:spChg chg="del">
          <ac:chgData name="Elle Lamb" userId="b8c3adaf0cbf9d83" providerId="LiveId" clId="{AFA7AEA2-6ED3-43F9-A04E-5ACBEC6F28DE}" dt="2025-03-11T05:55:42.670" v="3523" actId="478"/>
          <ac:spMkLst>
            <pc:docMk/>
            <pc:sldMk cId="1206946576" sldId="403"/>
            <ac:spMk id="2" creationId="{552C9774-3210-B3C2-D50E-F65B35BC8637}"/>
          </ac:spMkLst>
        </pc:spChg>
        <pc:spChg chg="del">
          <ac:chgData name="Elle Lamb" userId="b8c3adaf0cbf9d83" providerId="LiveId" clId="{AFA7AEA2-6ED3-43F9-A04E-5ACBEC6F28DE}" dt="2025-03-11T05:55:39.994" v="3522" actId="478"/>
          <ac:spMkLst>
            <pc:docMk/>
            <pc:sldMk cId="1206946576" sldId="403"/>
            <ac:spMk id="3" creationId="{5165F8F1-A6E8-75DB-85D0-8EDB6AB8C56D}"/>
          </ac:spMkLst>
        </pc:spChg>
        <pc:spChg chg="add mod">
          <ac:chgData name="Elle Lamb" userId="b8c3adaf0cbf9d83" providerId="LiveId" clId="{AFA7AEA2-6ED3-43F9-A04E-5ACBEC6F28DE}" dt="2025-03-11T05:57:08.830" v="3549" actId="1076"/>
          <ac:spMkLst>
            <pc:docMk/>
            <pc:sldMk cId="1206946576" sldId="403"/>
            <ac:spMk id="9" creationId="{30A02994-C44C-9828-AED8-D9C8539F6533}"/>
          </ac:spMkLst>
        </pc:spChg>
        <pc:spChg chg="add mod">
          <ac:chgData name="Elle Lamb" userId="b8c3adaf0cbf9d83" providerId="LiveId" clId="{AFA7AEA2-6ED3-43F9-A04E-5ACBEC6F28DE}" dt="2025-03-11T05:57:12.211" v="3550" actId="1076"/>
          <ac:spMkLst>
            <pc:docMk/>
            <pc:sldMk cId="1206946576" sldId="403"/>
            <ac:spMk id="12" creationId="{48D0495D-DB87-36E5-4BF1-A20636F4902D}"/>
          </ac:spMkLst>
        </pc:spChg>
        <pc:spChg chg="mod">
          <ac:chgData name="Elle Lamb" userId="b8c3adaf0cbf9d83" providerId="LiveId" clId="{AFA7AEA2-6ED3-43F9-A04E-5ACBEC6F28DE}" dt="2025-03-11T05:55:37.036" v="3521" actId="1076"/>
          <ac:spMkLst>
            <pc:docMk/>
            <pc:sldMk cId="1206946576" sldId="403"/>
            <ac:spMk id="13" creationId="{A65ECB33-D760-F2E9-CD6F-D2018DC80657}"/>
          </ac:spMkLst>
        </pc:spChg>
        <pc:spChg chg="mod">
          <ac:chgData name="Elle Lamb" userId="b8c3adaf0cbf9d83" providerId="LiveId" clId="{AFA7AEA2-6ED3-43F9-A04E-5ACBEC6F28DE}" dt="2025-03-11T05:55:25.462" v="3519"/>
          <ac:spMkLst>
            <pc:docMk/>
            <pc:sldMk cId="1206946576" sldId="403"/>
            <ac:spMk id="14" creationId="{77B8CCE4-8040-9E65-6A9E-6B78400AA61E}"/>
          </ac:spMkLst>
        </pc:spChg>
        <pc:spChg chg="mod">
          <ac:chgData name="Elle Lamb" userId="b8c3adaf0cbf9d83" providerId="LiveId" clId="{AFA7AEA2-6ED3-43F9-A04E-5ACBEC6F28DE}" dt="2025-03-11T05:56:16.353" v="3539"/>
          <ac:spMkLst>
            <pc:docMk/>
            <pc:sldMk cId="1206946576" sldId="403"/>
            <ac:spMk id="19" creationId="{4F079794-5FB1-62EB-9DD2-F355E03ED0E1}"/>
          </ac:spMkLst>
        </pc:spChg>
        <pc:spChg chg="mod">
          <ac:chgData name="Elle Lamb" userId="b8c3adaf0cbf9d83" providerId="LiveId" clId="{AFA7AEA2-6ED3-43F9-A04E-5ACBEC6F28DE}" dt="2025-03-11T05:56:16.353" v="3539"/>
          <ac:spMkLst>
            <pc:docMk/>
            <pc:sldMk cId="1206946576" sldId="403"/>
            <ac:spMk id="20" creationId="{EB6A4FEE-19BB-11F9-0716-55FD46C03B62}"/>
          </ac:spMkLst>
        </pc:spChg>
        <pc:spChg chg="mod">
          <ac:chgData name="Elle Lamb" userId="b8c3adaf0cbf9d83" providerId="LiveId" clId="{AFA7AEA2-6ED3-43F9-A04E-5ACBEC6F28DE}" dt="2025-03-11T05:56:16.353" v="3539"/>
          <ac:spMkLst>
            <pc:docMk/>
            <pc:sldMk cId="1206946576" sldId="403"/>
            <ac:spMk id="22" creationId="{870B90BA-9A19-4538-3002-21687E1BBEFE}"/>
          </ac:spMkLst>
        </pc:spChg>
        <pc:spChg chg="mod">
          <ac:chgData name="Elle Lamb" userId="b8c3adaf0cbf9d83" providerId="LiveId" clId="{AFA7AEA2-6ED3-43F9-A04E-5ACBEC6F28DE}" dt="2025-03-11T05:56:16.353" v="3539"/>
          <ac:spMkLst>
            <pc:docMk/>
            <pc:sldMk cId="1206946576" sldId="403"/>
            <ac:spMk id="23" creationId="{69F87B16-A3F9-EEF6-58AB-3EB04536CF6B}"/>
          </ac:spMkLst>
        </pc:spChg>
        <pc:spChg chg="add mod">
          <ac:chgData name="Elle Lamb" userId="b8c3adaf0cbf9d83" providerId="LiveId" clId="{AFA7AEA2-6ED3-43F9-A04E-5ACBEC6F28DE}" dt="2025-03-11T05:57:31.693" v="3564" actId="20577"/>
          <ac:spMkLst>
            <pc:docMk/>
            <pc:sldMk cId="1206946576" sldId="403"/>
            <ac:spMk id="24" creationId="{1442392C-20C1-2193-F286-AD3CBCAACA26}"/>
          </ac:spMkLst>
        </pc:spChg>
        <pc:spChg chg="del mod topLvl">
          <ac:chgData name="Elle Lamb" userId="b8c3adaf0cbf9d83" providerId="LiveId" clId="{AFA7AEA2-6ED3-43F9-A04E-5ACBEC6F28DE}" dt="2025-03-11T05:56:22.743" v="3542" actId="478"/>
          <ac:spMkLst>
            <pc:docMk/>
            <pc:sldMk cId="1206946576" sldId="403"/>
            <ac:spMk id="27" creationId="{95F24ACB-5BD9-81A3-DC97-C9215A44174F}"/>
          </ac:spMkLst>
        </pc:spChg>
        <pc:spChg chg="mod">
          <ac:chgData name="Elle Lamb" userId="b8c3adaf0cbf9d83" providerId="LiveId" clId="{AFA7AEA2-6ED3-43F9-A04E-5ACBEC6F28DE}" dt="2025-03-11T05:56:16.353" v="3539"/>
          <ac:spMkLst>
            <pc:docMk/>
            <pc:sldMk cId="1206946576" sldId="403"/>
            <ac:spMk id="28" creationId="{34F8D6DC-EBCA-E62B-7913-7CBBB2E84A4F}"/>
          </ac:spMkLst>
        </pc:spChg>
        <pc:spChg chg="add 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32" creationId="{292EDFEF-162C-838A-2485-95D002CA6EE4}"/>
          </ac:spMkLst>
        </pc:spChg>
        <pc:spChg chg="add 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33" creationId="{A6E7284B-3A6A-FBAC-1D9D-6CA997DAD990}"/>
          </ac:spMkLst>
        </pc:spChg>
        <pc:spChg chg="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35" creationId="{13E63971-E373-F713-F6F6-B72CF17342D7}"/>
          </ac:spMkLst>
        </pc:spChg>
        <pc:spChg chg="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36" creationId="{B95B09CE-CFC1-98F9-D08D-DA14A4E9B344}"/>
          </ac:spMkLst>
        </pc:spChg>
        <pc:spChg chg="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38" creationId="{623E21C5-CEC5-879D-C54D-9438800E1878}"/>
          </ac:spMkLst>
        </pc:spChg>
        <pc:spChg chg="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39" creationId="{416E89DD-5E67-5E79-87B2-D57DC783FB30}"/>
          </ac:spMkLst>
        </pc:spChg>
        <pc:spChg chg="add 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40" creationId="{307C923F-97AF-D173-624D-4B84598A16D7}"/>
          </ac:spMkLst>
        </pc:spChg>
        <pc:spChg chg="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43" creationId="{6CC79359-FEC3-DD33-0538-213BB7E5C3F4}"/>
          </ac:spMkLst>
        </pc:spChg>
        <pc:spChg chg="mod">
          <ac:chgData name="Elle Lamb" userId="b8c3adaf0cbf9d83" providerId="LiveId" clId="{AFA7AEA2-6ED3-43F9-A04E-5ACBEC6F28DE}" dt="2025-03-11T05:58:00.252" v="3565"/>
          <ac:spMkLst>
            <pc:docMk/>
            <pc:sldMk cId="1206946576" sldId="403"/>
            <ac:spMk id="44" creationId="{981EBD23-04EB-7FAA-C69F-2ECC55BF2E41}"/>
          </ac:spMkLst>
        </pc:spChg>
        <pc:spChg chg="mod">
          <ac:chgData name="Elle Lamb" userId="b8c3adaf0cbf9d83" providerId="LiveId" clId="{AFA7AEA2-6ED3-43F9-A04E-5ACBEC6F28DE}" dt="2025-03-11T05:58:12.303" v="3567"/>
          <ac:spMkLst>
            <pc:docMk/>
            <pc:sldMk cId="1206946576" sldId="403"/>
            <ac:spMk id="50" creationId="{2E32B149-B585-8D4E-DE65-7B321636CFC0}"/>
          </ac:spMkLst>
        </pc:spChg>
        <pc:spChg chg="mod">
          <ac:chgData name="Elle Lamb" userId="b8c3adaf0cbf9d83" providerId="LiveId" clId="{AFA7AEA2-6ED3-43F9-A04E-5ACBEC6F28DE}" dt="2025-03-11T05:58:12.303" v="3567"/>
          <ac:spMkLst>
            <pc:docMk/>
            <pc:sldMk cId="1206946576" sldId="403"/>
            <ac:spMk id="51" creationId="{4607AA69-408B-45C6-3557-85711D094D62}"/>
          </ac:spMkLst>
        </pc:spChg>
        <pc:spChg chg="add mod">
          <ac:chgData name="Elle Lamb" userId="b8c3adaf0cbf9d83" providerId="LiveId" clId="{AFA7AEA2-6ED3-43F9-A04E-5ACBEC6F28DE}" dt="2025-03-11T06:26:13.167" v="3827" actId="20577"/>
          <ac:spMkLst>
            <pc:docMk/>
            <pc:sldMk cId="1206946576" sldId="403"/>
            <ac:spMk id="56" creationId="{EB590986-95CD-BFB3-E00C-04BD67017A3C}"/>
          </ac:spMkLst>
        </pc:spChg>
        <pc:spChg chg="add mod">
          <ac:chgData name="Elle Lamb" userId="b8c3adaf0cbf9d83" providerId="LiveId" clId="{AFA7AEA2-6ED3-43F9-A04E-5ACBEC6F28DE}" dt="2025-03-11T06:35:24.087" v="4223"/>
          <ac:spMkLst>
            <pc:docMk/>
            <pc:sldMk cId="1206946576" sldId="403"/>
            <ac:spMk id="57" creationId="{52C8EE97-CFB5-762C-82CC-3A620D123E90}"/>
          </ac:spMkLst>
        </pc:spChg>
        <pc:spChg chg="add mod">
          <ac:chgData name="Elle Lamb" userId="b8c3adaf0cbf9d83" providerId="LiveId" clId="{AFA7AEA2-6ED3-43F9-A04E-5ACBEC6F28DE}" dt="2025-03-11T06:35:25.760" v="4227"/>
          <ac:spMkLst>
            <pc:docMk/>
            <pc:sldMk cId="1206946576" sldId="403"/>
            <ac:spMk id="58" creationId="{92F9EA05-E4D4-D00A-81DE-4C7BDA842348}"/>
          </ac:spMkLst>
        </pc:spChg>
        <pc:spChg chg="add mod">
          <ac:chgData name="Elle Lamb" userId="b8c3adaf0cbf9d83" providerId="LiveId" clId="{AFA7AEA2-6ED3-43F9-A04E-5ACBEC6F28DE}" dt="2025-03-11T06:35:25.557" v="4226"/>
          <ac:spMkLst>
            <pc:docMk/>
            <pc:sldMk cId="1206946576" sldId="403"/>
            <ac:spMk id="59" creationId="{FB085406-B4EC-13D4-F8C1-2CF9758ED0F9}"/>
          </ac:spMkLst>
        </pc:spChg>
        <pc:spChg chg="add mod">
          <ac:chgData name="Elle Lamb" userId="b8c3adaf0cbf9d83" providerId="LiveId" clId="{AFA7AEA2-6ED3-43F9-A04E-5ACBEC6F28DE}" dt="2025-03-11T06:36:06.128" v="4284" actId="1076"/>
          <ac:spMkLst>
            <pc:docMk/>
            <pc:sldMk cId="1206946576" sldId="403"/>
            <ac:spMk id="60" creationId="{68387748-04E2-0852-8D00-A0339CEB418F}"/>
          </ac:spMkLst>
        </pc:spChg>
        <pc:spChg chg="add mod">
          <ac:chgData name="Elle Lamb" userId="b8c3adaf0cbf9d83" providerId="LiveId" clId="{AFA7AEA2-6ED3-43F9-A04E-5ACBEC6F28DE}" dt="2025-03-11T06:36:38.405" v="4350" actId="20577"/>
          <ac:spMkLst>
            <pc:docMk/>
            <pc:sldMk cId="1206946576" sldId="403"/>
            <ac:spMk id="61" creationId="{3D5F33CC-9549-2C82-6FA8-BA58B3244D7A}"/>
          </ac:spMkLst>
        </pc:spChg>
        <pc:spChg chg="add mod">
          <ac:chgData name="Elle Lamb" userId="b8c3adaf0cbf9d83" providerId="LiveId" clId="{AFA7AEA2-6ED3-43F9-A04E-5ACBEC6F28DE}" dt="2025-03-11T06:36:20.371" v="4300" actId="20577"/>
          <ac:spMkLst>
            <pc:docMk/>
            <pc:sldMk cId="1206946576" sldId="403"/>
            <ac:spMk id="62" creationId="{18F2E3E3-2299-4337-0A39-E14EBAA2A939}"/>
          </ac:spMkLst>
        </pc:spChg>
        <pc:grpChg chg="add del mod ord">
          <ac:chgData name="Elle Lamb" userId="b8c3adaf0cbf9d83" providerId="LiveId" clId="{AFA7AEA2-6ED3-43F9-A04E-5ACBEC6F28DE}" dt="2025-03-11T05:57:03.157" v="3548" actId="478"/>
          <ac:grpSpMkLst>
            <pc:docMk/>
            <pc:sldMk cId="1206946576" sldId="403"/>
            <ac:grpSpMk id="10" creationId="{1370E541-BC42-3BD3-B927-8603CEBE3ECE}"/>
          </ac:grpSpMkLst>
        </pc:grpChg>
        <pc:grpChg chg="mod">
          <ac:chgData name="Elle Lamb" userId="b8c3adaf0cbf9d83" providerId="LiveId" clId="{AFA7AEA2-6ED3-43F9-A04E-5ACBEC6F28DE}" dt="2025-03-11T05:55:25.462" v="3519"/>
          <ac:grpSpMkLst>
            <pc:docMk/>
            <pc:sldMk cId="1206946576" sldId="403"/>
            <ac:grpSpMk id="11" creationId="{C4F6CD41-1898-6862-031F-19181A7D5B1C}"/>
          </ac:grpSpMkLst>
        </pc:grpChg>
        <pc:grpChg chg="mod">
          <ac:chgData name="Elle Lamb" userId="b8c3adaf0cbf9d83" providerId="LiveId" clId="{AFA7AEA2-6ED3-43F9-A04E-5ACBEC6F28DE}" dt="2025-03-11T05:55:25.462" v="3519"/>
          <ac:grpSpMkLst>
            <pc:docMk/>
            <pc:sldMk cId="1206946576" sldId="403"/>
            <ac:grpSpMk id="15" creationId="{F5877B6C-9FDC-6D6E-8B5B-965C0D6B51FB}"/>
          </ac:grpSpMkLst>
        </pc:grpChg>
        <pc:grpChg chg="del">
          <ac:chgData name="Elle Lamb" userId="b8c3adaf0cbf9d83" providerId="LiveId" clId="{AFA7AEA2-6ED3-43F9-A04E-5ACBEC6F28DE}" dt="2025-03-11T05:56:22.743" v="3542" actId="478"/>
          <ac:grpSpMkLst>
            <pc:docMk/>
            <pc:sldMk cId="1206946576" sldId="403"/>
            <ac:grpSpMk id="25" creationId="{393392B8-8AD1-47CD-D58C-841287CD0478}"/>
          </ac:grpSpMkLst>
        </pc:grpChg>
        <pc:grpChg chg="del topLvl">
          <ac:chgData name="Elle Lamb" userId="b8c3adaf0cbf9d83" providerId="LiveId" clId="{AFA7AEA2-6ED3-43F9-A04E-5ACBEC6F28DE}" dt="2025-03-11T05:56:24.474" v="3543" actId="478"/>
          <ac:grpSpMkLst>
            <pc:docMk/>
            <pc:sldMk cId="1206946576" sldId="403"/>
            <ac:grpSpMk id="26" creationId="{581F94CF-280D-ACD6-3352-F3858D6983AF}"/>
          </ac:grpSpMkLst>
        </pc:grpChg>
        <pc:grpChg chg="del">
          <ac:chgData name="Elle Lamb" userId="b8c3adaf0cbf9d83" providerId="LiveId" clId="{AFA7AEA2-6ED3-43F9-A04E-5ACBEC6F28DE}" dt="2025-03-11T05:56:19.779" v="3540" actId="478"/>
          <ac:grpSpMkLst>
            <pc:docMk/>
            <pc:sldMk cId="1206946576" sldId="403"/>
            <ac:grpSpMk id="29" creationId="{3CD5F807-8799-6742-3FD6-F70D70EA3493}"/>
          </ac:grpSpMkLst>
        </pc:grpChg>
        <pc:grpChg chg="add mod">
          <ac:chgData name="Elle Lamb" userId="b8c3adaf0cbf9d83" providerId="LiveId" clId="{AFA7AEA2-6ED3-43F9-A04E-5ACBEC6F28DE}" dt="2025-03-11T05:58:18.494" v="3568" actId="1076"/>
          <ac:grpSpMkLst>
            <pc:docMk/>
            <pc:sldMk cId="1206946576" sldId="403"/>
            <ac:grpSpMk id="48" creationId="{E70D1236-8069-9FBD-078A-D45A66811BE3}"/>
          </ac:grpSpMkLst>
        </pc:grpChg>
        <pc:grpChg chg="mod">
          <ac:chgData name="Elle Lamb" userId="b8c3adaf0cbf9d83" providerId="LiveId" clId="{AFA7AEA2-6ED3-43F9-A04E-5ACBEC6F28DE}" dt="2025-03-11T05:58:12.303" v="3567"/>
          <ac:grpSpMkLst>
            <pc:docMk/>
            <pc:sldMk cId="1206946576" sldId="403"/>
            <ac:grpSpMk id="49" creationId="{15F3623D-DEF2-B885-2D2B-AA8A2A9CFDE4}"/>
          </ac:grpSpMkLst>
        </pc:grpChg>
        <pc:grpChg chg="mod">
          <ac:chgData name="Elle Lamb" userId="b8c3adaf0cbf9d83" providerId="LiveId" clId="{AFA7AEA2-6ED3-43F9-A04E-5ACBEC6F28DE}" dt="2025-03-11T05:58:12.303" v="3567"/>
          <ac:grpSpMkLst>
            <pc:docMk/>
            <pc:sldMk cId="1206946576" sldId="403"/>
            <ac:grpSpMk id="52" creationId="{CD91CFF9-C2E5-0307-492B-1967EDD96B28}"/>
          </ac:grpSpMkLst>
        </pc:grpChg>
        <pc:picChg chg="add mod">
          <ac:chgData name="Elle Lamb" userId="b8c3adaf0cbf9d83" providerId="LiveId" clId="{AFA7AEA2-6ED3-43F9-A04E-5ACBEC6F28DE}" dt="2025-03-11T05:55:48.301" v="3537" actId="1035"/>
          <ac:picMkLst>
            <pc:docMk/>
            <pc:sldMk cId="1206946576" sldId="403"/>
            <ac:picMk id="7" creationId="{ACD5B949-C6CB-7D5B-AF05-2EE18CB16BB2}"/>
          </ac:picMkLst>
        </pc:picChg>
        <pc:picChg chg="add mod">
          <ac:chgData name="Elle Lamb" userId="b8c3adaf0cbf9d83" providerId="LiveId" clId="{AFA7AEA2-6ED3-43F9-A04E-5ACBEC6F28DE}" dt="2025-03-11T05:55:48.301" v="3537" actId="1035"/>
          <ac:picMkLst>
            <pc:docMk/>
            <pc:sldMk cId="1206946576" sldId="403"/>
            <ac:picMk id="8" creationId="{C8AB1E26-A0A1-2C16-4C82-C5B78F7AB2C2}"/>
          </ac:picMkLst>
        </pc:picChg>
        <pc:picChg chg="mod">
          <ac:chgData name="Elle Lamb" userId="b8c3adaf0cbf9d83" providerId="LiveId" clId="{AFA7AEA2-6ED3-43F9-A04E-5ACBEC6F28DE}" dt="2025-03-11T05:55:25.462" v="3519"/>
          <ac:picMkLst>
            <pc:docMk/>
            <pc:sldMk cId="1206946576" sldId="403"/>
            <ac:picMk id="16" creationId="{25848CEF-4146-C94E-2F32-396F79705AE7}"/>
          </ac:picMkLst>
        </pc:picChg>
        <pc:picChg chg="mod">
          <ac:chgData name="Elle Lamb" userId="b8c3adaf0cbf9d83" providerId="LiveId" clId="{AFA7AEA2-6ED3-43F9-A04E-5ACBEC6F28DE}" dt="2025-03-11T05:56:35.854" v="3546" actId="1076"/>
          <ac:picMkLst>
            <pc:docMk/>
            <pc:sldMk cId="1206946576" sldId="403"/>
            <ac:picMk id="17" creationId="{DA2E2BA2-110C-BEF9-A4B6-E331672197A7}"/>
          </ac:picMkLst>
        </pc:picChg>
        <pc:picChg chg="del mod">
          <ac:chgData name="Elle Lamb" userId="b8c3adaf0cbf9d83" providerId="LiveId" clId="{AFA7AEA2-6ED3-43F9-A04E-5ACBEC6F28DE}" dt="2025-03-11T05:56:19.779" v="3540" actId="478"/>
          <ac:picMkLst>
            <pc:docMk/>
            <pc:sldMk cId="1206946576" sldId="403"/>
            <ac:picMk id="30" creationId="{85F13285-9AE9-3E67-B17A-4E33149CD2E6}"/>
          </ac:picMkLst>
        </pc:picChg>
        <pc:picChg chg="mod">
          <ac:chgData name="Elle Lamb" userId="b8c3adaf0cbf9d83" providerId="LiveId" clId="{AFA7AEA2-6ED3-43F9-A04E-5ACBEC6F28DE}" dt="2025-03-11T05:58:00.252" v="3565"/>
          <ac:picMkLst>
            <pc:docMk/>
            <pc:sldMk cId="1206946576" sldId="403"/>
            <ac:picMk id="46" creationId="{C11956CC-F1A7-D527-7F17-7FDB9AA8CAB8}"/>
          </ac:picMkLst>
        </pc:picChg>
        <pc:picChg chg="mod">
          <ac:chgData name="Elle Lamb" userId="b8c3adaf0cbf9d83" providerId="LiveId" clId="{AFA7AEA2-6ED3-43F9-A04E-5ACBEC6F28DE}" dt="2025-03-11T05:58:12.303" v="3567"/>
          <ac:picMkLst>
            <pc:docMk/>
            <pc:sldMk cId="1206946576" sldId="403"/>
            <ac:picMk id="53" creationId="{27F9D31C-B59E-672E-D5AB-409D0036FD4D}"/>
          </ac:picMkLst>
        </pc:picChg>
        <pc:picChg chg="mod">
          <ac:chgData name="Elle Lamb" userId="b8c3adaf0cbf9d83" providerId="LiveId" clId="{AFA7AEA2-6ED3-43F9-A04E-5ACBEC6F28DE}" dt="2025-03-11T05:58:12.303" v="3567"/>
          <ac:picMkLst>
            <pc:docMk/>
            <pc:sldMk cId="1206946576" sldId="403"/>
            <ac:picMk id="54" creationId="{687D28CE-D090-E312-B328-18928530E6AB}"/>
          </ac:picMkLst>
        </pc:picChg>
        <pc:picChg chg="add mod">
          <ac:chgData name="Elle Lamb" userId="b8c3adaf0cbf9d83" providerId="LiveId" clId="{AFA7AEA2-6ED3-43F9-A04E-5ACBEC6F28DE}" dt="2025-03-11T06:00:22.071" v="3572" actId="1076"/>
          <ac:picMkLst>
            <pc:docMk/>
            <pc:sldMk cId="1206946576" sldId="403"/>
            <ac:picMk id="55" creationId="{55FC8BD1-DA13-8372-FF19-D9DE7B01B65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39B04D-91FA-439D-98FB-E76A54FE1CC5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07A633-FF4C-438B-B6DD-0C822DC5AB3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Introduction</a:t>
          </a:r>
        </a:p>
      </dgm:t>
    </dgm:pt>
    <dgm:pt modelId="{6EFFAF86-1ED8-4059-BD62-18A75101FC1E}" type="parTrans" cxnId="{4732C8D8-6044-4336-974B-A11E6DF43308}">
      <dgm:prSet/>
      <dgm:spPr/>
      <dgm:t>
        <a:bodyPr/>
        <a:lstStyle/>
        <a:p>
          <a:endParaRPr lang="en-US"/>
        </a:p>
      </dgm:t>
    </dgm:pt>
    <dgm:pt modelId="{D679781F-6613-4948-B200-CD6DF74A794C}" type="sibTrans" cxnId="{4732C8D8-6044-4336-974B-A11E6DF43308}">
      <dgm:prSet/>
      <dgm:spPr/>
      <dgm:t>
        <a:bodyPr/>
        <a:lstStyle/>
        <a:p>
          <a:endParaRPr lang="en-US"/>
        </a:p>
      </dgm:t>
    </dgm:pt>
    <dgm:pt modelId="{E0042AAC-3154-4636-98B7-12BBD48BA43F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ADE4F2F7-8E9B-422F-BD9F-DE11A0F0BAC8}" type="parTrans" cxnId="{48717D1A-FCBE-4763-A05A-283D52E870F6}">
      <dgm:prSet/>
      <dgm:spPr/>
      <dgm:t>
        <a:bodyPr/>
        <a:lstStyle/>
        <a:p>
          <a:endParaRPr lang="en-US"/>
        </a:p>
      </dgm:t>
    </dgm:pt>
    <dgm:pt modelId="{5A48AC2A-9C44-422A-8AE9-C672D57A3E45}" type="sibTrans" cxnId="{48717D1A-FCBE-4763-A05A-283D52E870F6}">
      <dgm:prSet/>
      <dgm:spPr/>
      <dgm:t>
        <a:bodyPr/>
        <a:lstStyle/>
        <a:p>
          <a:endParaRPr lang="en-US"/>
        </a:p>
      </dgm:t>
    </dgm:pt>
    <dgm:pt modelId="{1D23B5B5-9898-4B7B-8466-1CF00B50156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dirty="0"/>
            <a:t>Results from injectors</a:t>
          </a:r>
          <a:endParaRPr lang="en-US" dirty="0"/>
        </a:p>
      </dgm:t>
    </dgm:pt>
    <dgm:pt modelId="{4E2338AE-46EC-4570-9A6B-34402A92A97D}" type="parTrans" cxnId="{7E5902AB-86E7-477D-863E-5CB2F42653E7}">
      <dgm:prSet/>
      <dgm:spPr/>
      <dgm:t>
        <a:bodyPr/>
        <a:lstStyle/>
        <a:p>
          <a:endParaRPr lang="en-US"/>
        </a:p>
      </dgm:t>
    </dgm:pt>
    <dgm:pt modelId="{8996C7C1-7395-4043-8DCE-AC06BB02C830}" type="sibTrans" cxnId="{7E5902AB-86E7-477D-863E-5CB2F42653E7}">
      <dgm:prSet/>
      <dgm:spPr/>
      <dgm:t>
        <a:bodyPr/>
        <a:lstStyle/>
        <a:p>
          <a:endParaRPr lang="en-US"/>
        </a:p>
      </dgm:t>
    </dgm:pt>
    <dgm:pt modelId="{7EB2055D-7256-4DC5-8890-72D9115450E6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AF601DCF-C55D-47CD-B82D-3F9460031F08}" type="parTrans" cxnId="{1AE0F8C1-3B48-43BD-A1C6-FDB9BB3A2509}">
      <dgm:prSet/>
      <dgm:spPr/>
      <dgm:t>
        <a:bodyPr/>
        <a:lstStyle/>
        <a:p>
          <a:endParaRPr lang="en-US"/>
        </a:p>
      </dgm:t>
    </dgm:pt>
    <dgm:pt modelId="{E61D24FF-B1B4-4DB3-9F6C-41E6B8165F75}" type="sibTrans" cxnId="{1AE0F8C1-3B48-43BD-A1C6-FDB9BB3A2509}">
      <dgm:prSet/>
      <dgm:spPr/>
      <dgm:t>
        <a:bodyPr/>
        <a:lstStyle/>
        <a:p>
          <a:endParaRPr lang="en-US"/>
        </a:p>
      </dgm:t>
    </dgm:pt>
    <dgm:pt modelId="{FA4624E9-F3D4-4242-AFF6-5FA01B35F138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dirty="0"/>
            <a:t>LHC MD / Non-Factorization MD</a:t>
          </a:r>
          <a:endParaRPr lang="en-US" dirty="0"/>
        </a:p>
      </dgm:t>
    </dgm:pt>
    <dgm:pt modelId="{E96D1CC7-6E22-4028-A95D-8774B06847BF}" type="parTrans" cxnId="{3EB06DE0-26E1-4779-BF8E-767C5DACC762}">
      <dgm:prSet/>
      <dgm:spPr/>
      <dgm:t>
        <a:bodyPr/>
        <a:lstStyle/>
        <a:p>
          <a:endParaRPr lang="en-US"/>
        </a:p>
      </dgm:t>
    </dgm:pt>
    <dgm:pt modelId="{C14633D2-2CAC-4CBD-A4E0-FDA89E7922C6}" type="sibTrans" cxnId="{3EB06DE0-26E1-4779-BF8E-767C5DACC762}">
      <dgm:prSet/>
      <dgm:spPr/>
      <dgm:t>
        <a:bodyPr/>
        <a:lstStyle/>
        <a:p>
          <a:endParaRPr lang="en-US"/>
        </a:p>
      </dgm:t>
    </dgm:pt>
    <dgm:pt modelId="{81ED78A6-D0FD-4E34-B159-C64500694BC5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C72FC463-C1C9-414D-A901-AD3EC74B3E16}" type="parTrans" cxnId="{3ED90F04-A764-4038-BC0A-BA67E683A29C}">
      <dgm:prSet/>
      <dgm:spPr/>
      <dgm:t>
        <a:bodyPr/>
        <a:lstStyle/>
        <a:p>
          <a:endParaRPr lang="en-US"/>
        </a:p>
      </dgm:t>
    </dgm:pt>
    <dgm:pt modelId="{8BDE34AA-BBB7-4B55-9DBF-B2EE6437095B}" type="sibTrans" cxnId="{3ED90F04-A764-4038-BC0A-BA67E683A29C}">
      <dgm:prSet/>
      <dgm:spPr/>
      <dgm:t>
        <a:bodyPr/>
        <a:lstStyle/>
        <a:p>
          <a:endParaRPr lang="en-US"/>
        </a:p>
      </dgm:t>
    </dgm:pt>
    <dgm:pt modelId="{691D2A77-B4A3-4B77-913E-AA2E0797F68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Summary</a:t>
          </a:r>
        </a:p>
      </dgm:t>
    </dgm:pt>
    <dgm:pt modelId="{55F3733A-BED7-49E5-B5E6-13986E0D8DAC}" type="parTrans" cxnId="{7DE773F9-F20D-4526-9243-8C084B38B256}">
      <dgm:prSet/>
      <dgm:spPr/>
      <dgm:t>
        <a:bodyPr/>
        <a:lstStyle/>
        <a:p>
          <a:endParaRPr lang="en-US"/>
        </a:p>
      </dgm:t>
    </dgm:pt>
    <dgm:pt modelId="{D2C2AE9A-323A-4746-A616-30E5A33A1824}" type="sibTrans" cxnId="{7DE773F9-F20D-4526-9243-8C084B38B256}">
      <dgm:prSet/>
      <dgm:spPr/>
      <dgm:t>
        <a:bodyPr/>
        <a:lstStyle/>
        <a:p>
          <a:endParaRPr lang="en-US"/>
        </a:p>
      </dgm:t>
    </dgm:pt>
    <dgm:pt modelId="{627B1841-0387-4DD4-A998-57E781192879}" type="pres">
      <dgm:prSet presAssocID="{1839B04D-91FA-439D-98FB-E76A54FE1CC5}" presName="root" presStyleCnt="0">
        <dgm:presLayoutVars>
          <dgm:dir/>
          <dgm:resizeHandles val="exact"/>
        </dgm:presLayoutVars>
      </dgm:prSet>
      <dgm:spPr/>
    </dgm:pt>
    <dgm:pt modelId="{53CD022F-49A5-4E33-B535-53BD83D88E6E}" type="pres">
      <dgm:prSet presAssocID="{3F07A633-FF4C-438B-B6DD-0C822DC5AB32}" presName="compNode" presStyleCnt="0"/>
      <dgm:spPr/>
    </dgm:pt>
    <dgm:pt modelId="{762920CF-4F17-45CF-92C9-DADDD1600921}" type="pres">
      <dgm:prSet presAssocID="{3F07A633-FF4C-438B-B6DD-0C822DC5AB3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ve Gesture outline"/>
        </a:ext>
      </dgm:extLst>
    </dgm:pt>
    <dgm:pt modelId="{8CB889C5-F20B-4552-BDD1-EDE2B3837306}" type="pres">
      <dgm:prSet presAssocID="{3F07A633-FF4C-438B-B6DD-0C822DC5AB32}" presName="iconSpace" presStyleCnt="0"/>
      <dgm:spPr/>
    </dgm:pt>
    <dgm:pt modelId="{07F9F291-3976-45EF-A2EC-A275334D635F}" type="pres">
      <dgm:prSet presAssocID="{3F07A633-FF4C-438B-B6DD-0C822DC5AB32}" presName="parTx" presStyleLbl="revTx" presStyleIdx="0" presStyleCnt="8">
        <dgm:presLayoutVars>
          <dgm:chMax val="0"/>
          <dgm:chPref val="0"/>
        </dgm:presLayoutVars>
      </dgm:prSet>
      <dgm:spPr/>
    </dgm:pt>
    <dgm:pt modelId="{5E4E3FC8-F06C-4224-BEE0-35EFDF349A4B}" type="pres">
      <dgm:prSet presAssocID="{3F07A633-FF4C-438B-B6DD-0C822DC5AB32}" presName="txSpace" presStyleCnt="0"/>
      <dgm:spPr/>
    </dgm:pt>
    <dgm:pt modelId="{21DF2572-2438-4004-A88D-3FDF5F28FEEC}" type="pres">
      <dgm:prSet presAssocID="{3F07A633-FF4C-438B-B6DD-0C822DC5AB32}" presName="desTx" presStyleLbl="revTx" presStyleIdx="1" presStyleCnt="8">
        <dgm:presLayoutVars/>
      </dgm:prSet>
      <dgm:spPr/>
    </dgm:pt>
    <dgm:pt modelId="{3842E5E1-B313-40D9-908A-AD4227427A29}" type="pres">
      <dgm:prSet presAssocID="{D679781F-6613-4948-B200-CD6DF74A794C}" presName="sibTrans" presStyleCnt="0"/>
      <dgm:spPr/>
    </dgm:pt>
    <dgm:pt modelId="{B51061F4-E569-4595-B635-76D7AD89F982}" type="pres">
      <dgm:prSet presAssocID="{1D23B5B5-9898-4B7B-8466-1CF00B501563}" presName="compNode" presStyleCnt="0"/>
      <dgm:spPr/>
    </dgm:pt>
    <dgm:pt modelId="{A88E85F3-9CC0-4F41-AF4D-EFBDA80BB3AD}" type="pres">
      <dgm:prSet presAssocID="{1D23B5B5-9898-4B7B-8466-1CF00B50156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E711F35D-B8AA-4271-9D9C-8B4D6526E71D}" type="pres">
      <dgm:prSet presAssocID="{1D23B5B5-9898-4B7B-8466-1CF00B501563}" presName="iconSpace" presStyleCnt="0"/>
      <dgm:spPr/>
    </dgm:pt>
    <dgm:pt modelId="{D07F6DAD-694C-494A-B533-B5A0151672E7}" type="pres">
      <dgm:prSet presAssocID="{1D23B5B5-9898-4B7B-8466-1CF00B501563}" presName="parTx" presStyleLbl="revTx" presStyleIdx="2" presStyleCnt="8">
        <dgm:presLayoutVars>
          <dgm:chMax val="0"/>
          <dgm:chPref val="0"/>
        </dgm:presLayoutVars>
      </dgm:prSet>
      <dgm:spPr/>
    </dgm:pt>
    <dgm:pt modelId="{E18677EA-BCED-4084-B9B1-8081AB6CE6F6}" type="pres">
      <dgm:prSet presAssocID="{1D23B5B5-9898-4B7B-8466-1CF00B501563}" presName="txSpace" presStyleCnt="0"/>
      <dgm:spPr/>
    </dgm:pt>
    <dgm:pt modelId="{6B4D056A-D115-4EF3-AF81-68CE0F8DD9B6}" type="pres">
      <dgm:prSet presAssocID="{1D23B5B5-9898-4B7B-8466-1CF00B501563}" presName="desTx" presStyleLbl="revTx" presStyleIdx="3" presStyleCnt="8">
        <dgm:presLayoutVars/>
      </dgm:prSet>
      <dgm:spPr/>
    </dgm:pt>
    <dgm:pt modelId="{613FB331-33FD-42E3-9501-D0C957301DD1}" type="pres">
      <dgm:prSet presAssocID="{8996C7C1-7395-4043-8DCE-AC06BB02C830}" presName="sibTrans" presStyleCnt="0"/>
      <dgm:spPr/>
    </dgm:pt>
    <dgm:pt modelId="{B491ACEF-7636-4456-B335-7A6E152CBABA}" type="pres">
      <dgm:prSet presAssocID="{FA4624E9-F3D4-4242-AFF6-5FA01B35F138}" presName="compNode" presStyleCnt="0"/>
      <dgm:spPr/>
    </dgm:pt>
    <dgm:pt modelId="{8EFD9407-2AFF-4580-BAE7-903476DB2F55}" type="pres">
      <dgm:prSet presAssocID="{FA4624E9-F3D4-4242-AFF6-5FA01B35F13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pie chart outline"/>
        </a:ext>
      </dgm:extLst>
    </dgm:pt>
    <dgm:pt modelId="{50251FB1-CC7C-4EEF-B0D7-A2B27E694EE2}" type="pres">
      <dgm:prSet presAssocID="{FA4624E9-F3D4-4242-AFF6-5FA01B35F138}" presName="iconSpace" presStyleCnt="0"/>
      <dgm:spPr/>
    </dgm:pt>
    <dgm:pt modelId="{306F1857-45CC-4F2C-8B0F-CFCCC267582F}" type="pres">
      <dgm:prSet presAssocID="{FA4624E9-F3D4-4242-AFF6-5FA01B35F138}" presName="parTx" presStyleLbl="revTx" presStyleIdx="4" presStyleCnt="8">
        <dgm:presLayoutVars>
          <dgm:chMax val="0"/>
          <dgm:chPref val="0"/>
        </dgm:presLayoutVars>
      </dgm:prSet>
      <dgm:spPr/>
    </dgm:pt>
    <dgm:pt modelId="{A7676D58-CDA1-42AF-8EB9-C5CA216D571D}" type="pres">
      <dgm:prSet presAssocID="{FA4624E9-F3D4-4242-AFF6-5FA01B35F138}" presName="txSpace" presStyleCnt="0"/>
      <dgm:spPr/>
    </dgm:pt>
    <dgm:pt modelId="{B1069503-1A46-4AA8-ABF0-70D2333BB6A1}" type="pres">
      <dgm:prSet presAssocID="{FA4624E9-F3D4-4242-AFF6-5FA01B35F138}" presName="desTx" presStyleLbl="revTx" presStyleIdx="5" presStyleCnt="8">
        <dgm:presLayoutVars/>
      </dgm:prSet>
      <dgm:spPr/>
    </dgm:pt>
    <dgm:pt modelId="{1B42F536-8A1E-403E-9823-BE81BA2B5A74}" type="pres">
      <dgm:prSet presAssocID="{C14633D2-2CAC-4CBD-A4E0-FDA89E7922C6}" presName="sibTrans" presStyleCnt="0"/>
      <dgm:spPr/>
    </dgm:pt>
    <dgm:pt modelId="{7AEA2E6C-B87E-4F37-BA96-70FA112A27F2}" type="pres">
      <dgm:prSet presAssocID="{691D2A77-B4A3-4B77-913E-AA2E0797F689}" presName="compNode" presStyleCnt="0"/>
      <dgm:spPr/>
    </dgm:pt>
    <dgm:pt modelId="{BD099E05-881D-4825-9752-9278843BBE3C}" type="pres">
      <dgm:prSet presAssocID="{691D2A77-B4A3-4B77-913E-AA2E0797F68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7F56A24-F963-433F-B501-09B1F3E7BED8}" type="pres">
      <dgm:prSet presAssocID="{691D2A77-B4A3-4B77-913E-AA2E0797F689}" presName="iconSpace" presStyleCnt="0"/>
      <dgm:spPr/>
    </dgm:pt>
    <dgm:pt modelId="{FA801508-B863-46F7-904B-DC84ED5C5C70}" type="pres">
      <dgm:prSet presAssocID="{691D2A77-B4A3-4B77-913E-AA2E0797F689}" presName="parTx" presStyleLbl="revTx" presStyleIdx="6" presStyleCnt="8">
        <dgm:presLayoutVars>
          <dgm:chMax val="0"/>
          <dgm:chPref val="0"/>
        </dgm:presLayoutVars>
      </dgm:prSet>
      <dgm:spPr/>
    </dgm:pt>
    <dgm:pt modelId="{86FE0406-98B9-4C00-A6A3-04B91A2F94B4}" type="pres">
      <dgm:prSet presAssocID="{691D2A77-B4A3-4B77-913E-AA2E0797F689}" presName="txSpace" presStyleCnt="0"/>
      <dgm:spPr/>
    </dgm:pt>
    <dgm:pt modelId="{8133177C-42A9-4359-848E-1D573467CEFC}" type="pres">
      <dgm:prSet presAssocID="{691D2A77-B4A3-4B77-913E-AA2E0797F689}" presName="desTx" presStyleLbl="revTx" presStyleIdx="7" presStyleCnt="8">
        <dgm:presLayoutVars/>
      </dgm:prSet>
      <dgm:spPr/>
    </dgm:pt>
  </dgm:ptLst>
  <dgm:cxnLst>
    <dgm:cxn modelId="{3ED90F04-A764-4038-BC0A-BA67E683A29C}" srcId="{FA4624E9-F3D4-4242-AFF6-5FA01B35F138}" destId="{81ED78A6-D0FD-4E34-B159-C64500694BC5}" srcOrd="0" destOrd="0" parTransId="{C72FC463-C1C9-414D-A901-AD3EC74B3E16}" sibTransId="{8BDE34AA-BBB7-4B55-9DBF-B2EE6437095B}"/>
    <dgm:cxn modelId="{48717D1A-FCBE-4763-A05A-283D52E870F6}" srcId="{3F07A633-FF4C-438B-B6DD-0C822DC5AB32}" destId="{E0042AAC-3154-4636-98B7-12BBD48BA43F}" srcOrd="0" destOrd="0" parTransId="{ADE4F2F7-8E9B-422F-BD9F-DE11A0F0BAC8}" sibTransId="{5A48AC2A-9C44-422A-8AE9-C672D57A3E45}"/>
    <dgm:cxn modelId="{4A1ABD35-8AFD-4C3E-AC1F-BA0D47E66EBB}" type="presOf" srcId="{81ED78A6-D0FD-4E34-B159-C64500694BC5}" destId="{B1069503-1A46-4AA8-ABF0-70D2333BB6A1}" srcOrd="0" destOrd="0" presId="urn:microsoft.com/office/officeart/2018/5/layout/CenteredIconLabelDescriptionList"/>
    <dgm:cxn modelId="{059A4957-35EA-4C5E-A418-5D81D8CD54BE}" type="presOf" srcId="{7EB2055D-7256-4DC5-8890-72D9115450E6}" destId="{6B4D056A-D115-4EF3-AF81-68CE0F8DD9B6}" srcOrd="0" destOrd="0" presId="urn:microsoft.com/office/officeart/2018/5/layout/CenteredIconLabelDescriptionList"/>
    <dgm:cxn modelId="{C818BC91-BC36-4F33-BE63-6FCA4F5BADAA}" type="presOf" srcId="{691D2A77-B4A3-4B77-913E-AA2E0797F689}" destId="{FA801508-B863-46F7-904B-DC84ED5C5C70}" srcOrd="0" destOrd="0" presId="urn:microsoft.com/office/officeart/2018/5/layout/CenteredIconLabelDescriptionList"/>
    <dgm:cxn modelId="{FF325895-850E-4B48-B069-E2401C1AFC0F}" type="presOf" srcId="{1839B04D-91FA-439D-98FB-E76A54FE1CC5}" destId="{627B1841-0387-4DD4-A998-57E781192879}" srcOrd="0" destOrd="0" presId="urn:microsoft.com/office/officeart/2018/5/layout/CenteredIconLabelDescriptionList"/>
    <dgm:cxn modelId="{7E5902AB-86E7-477D-863E-5CB2F42653E7}" srcId="{1839B04D-91FA-439D-98FB-E76A54FE1CC5}" destId="{1D23B5B5-9898-4B7B-8466-1CF00B501563}" srcOrd="1" destOrd="0" parTransId="{4E2338AE-46EC-4570-9A6B-34402A92A97D}" sibTransId="{8996C7C1-7395-4043-8DCE-AC06BB02C830}"/>
    <dgm:cxn modelId="{EB8FB5BB-5B99-4DB2-8E57-1C175A05C25B}" type="presOf" srcId="{FA4624E9-F3D4-4242-AFF6-5FA01B35F138}" destId="{306F1857-45CC-4F2C-8B0F-CFCCC267582F}" srcOrd="0" destOrd="0" presId="urn:microsoft.com/office/officeart/2018/5/layout/CenteredIconLabelDescriptionList"/>
    <dgm:cxn modelId="{9A390DBE-D3E9-452E-B142-8D52F4B047BA}" type="presOf" srcId="{3F07A633-FF4C-438B-B6DD-0C822DC5AB32}" destId="{07F9F291-3976-45EF-A2EC-A275334D635F}" srcOrd="0" destOrd="0" presId="urn:microsoft.com/office/officeart/2018/5/layout/CenteredIconLabelDescriptionList"/>
    <dgm:cxn modelId="{1AE0F8C1-3B48-43BD-A1C6-FDB9BB3A2509}" srcId="{1D23B5B5-9898-4B7B-8466-1CF00B501563}" destId="{7EB2055D-7256-4DC5-8890-72D9115450E6}" srcOrd="0" destOrd="0" parTransId="{AF601DCF-C55D-47CD-B82D-3F9460031F08}" sibTransId="{E61D24FF-B1B4-4DB3-9F6C-41E6B8165F75}"/>
    <dgm:cxn modelId="{4732C8D8-6044-4336-974B-A11E6DF43308}" srcId="{1839B04D-91FA-439D-98FB-E76A54FE1CC5}" destId="{3F07A633-FF4C-438B-B6DD-0C822DC5AB32}" srcOrd="0" destOrd="0" parTransId="{6EFFAF86-1ED8-4059-BD62-18A75101FC1E}" sibTransId="{D679781F-6613-4948-B200-CD6DF74A794C}"/>
    <dgm:cxn modelId="{3EB06DE0-26E1-4779-BF8E-767C5DACC762}" srcId="{1839B04D-91FA-439D-98FB-E76A54FE1CC5}" destId="{FA4624E9-F3D4-4242-AFF6-5FA01B35F138}" srcOrd="2" destOrd="0" parTransId="{E96D1CC7-6E22-4028-A95D-8774B06847BF}" sibTransId="{C14633D2-2CAC-4CBD-A4E0-FDA89E7922C6}"/>
    <dgm:cxn modelId="{033BC5F4-E5F9-4713-A047-19DDF79784D5}" type="presOf" srcId="{1D23B5B5-9898-4B7B-8466-1CF00B501563}" destId="{D07F6DAD-694C-494A-B533-B5A0151672E7}" srcOrd="0" destOrd="0" presId="urn:microsoft.com/office/officeart/2018/5/layout/CenteredIconLabelDescriptionList"/>
    <dgm:cxn modelId="{7DE773F9-F20D-4526-9243-8C084B38B256}" srcId="{1839B04D-91FA-439D-98FB-E76A54FE1CC5}" destId="{691D2A77-B4A3-4B77-913E-AA2E0797F689}" srcOrd="3" destOrd="0" parTransId="{55F3733A-BED7-49E5-B5E6-13986E0D8DAC}" sibTransId="{D2C2AE9A-323A-4746-A616-30E5A33A1824}"/>
    <dgm:cxn modelId="{BA33DAF9-BA7F-4B37-8D78-D2118878ED53}" type="presOf" srcId="{E0042AAC-3154-4636-98B7-12BBD48BA43F}" destId="{21DF2572-2438-4004-A88D-3FDF5F28FEEC}" srcOrd="0" destOrd="0" presId="urn:microsoft.com/office/officeart/2018/5/layout/CenteredIconLabelDescriptionList"/>
    <dgm:cxn modelId="{4A1E4225-795D-48F6-868A-D555AE73E05C}" type="presParOf" srcId="{627B1841-0387-4DD4-A998-57E781192879}" destId="{53CD022F-49A5-4E33-B535-53BD83D88E6E}" srcOrd="0" destOrd="0" presId="urn:microsoft.com/office/officeart/2018/5/layout/CenteredIconLabelDescriptionList"/>
    <dgm:cxn modelId="{5849A10F-379C-42EA-9776-8CBD67719D67}" type="presParOf" srcId="{53CD022F-49A5-4E33-B535-53BD83D88E6E}" destId="{762920CF-4F17-45CF-92C9-DADDD1600921}" srcOrd="0" destOrd="0" presId="urn:microsoft.com/office/officeart/2018/5/layout/CenteredIconLabelDescriptionList"/>
    <dgm:cxn modelId="{D7730861-E378-42A8-AA29-20384968E787}" type="presParOf" srcId="{53CD022F-49A5-4E33-B535-53BD83D88E6E}" destId="{8CB889C5-F20B-4552-BDD1-EDE2B3837306}" srcOrd="1" destOrd="0" presId="urn:microsoft.com/office/officeart/2018/5/layout/CenteredIconLabelDescriptionList"/>
    <dgm:cxn modelId="{A97B29C5-0629-429E-AD81-4BEE8EA0AD22}" type="presParOf" srcId="{53CD022F-49A5-4E33-B535-53BD83D88E6E}" destId="{07F9F291-3976-45EF-A2EC-A275334D635F}" srcOrd="2" destOrd="0" presId="urn:microsoft.com/office/officeart/2018/5/layout/CenteredIconLabelDescriptionList"/>
    <dgm:cxn modelId="{0047BFFB-1322-4F62-A3C3-77DB01C7D545}" type="presParOf" srcId="{53CD022F-49A5-4E33-B535-53BD83D88E6E}" destId="{5E4E3FC8-F06C-4224-BEE0-35EFDF349A4B}" srcOrd="3" destOrd="0" presId="urn:microsoft.com/office/officeart/2018/5/layout/CenteredIconLabelDescriptionList"/>
    <dgm:cxn modelId="{53B3BB0E-EDF7-4D4A-8FDF-7F255C6AA7CD}" type="presParOf" srcId="{53CD022F-49A5-4E33-B535-53BD83D88E6E}" destId="{21DF2572-2438-4004-A88D-3FDF5F28FEEC}" srcOrd="4" destOrd="0" presId="urn:microsoft.com/office/officeart/2018/5/layout/CenteredIconLabelDescriptionList"/>
    <dgm:cxn modelId="{8D9AE29C-C9CC-42AE-B3F2-310B2847B75D}" type="presParOf" srcId="{627B1841-0387-4DD4-A998-57E781192879}" destId="{3842E5E1-B313-40D9-908A-AD4227427A29}" srcOrd="1" destOrd="0" presId="urn:microsoft.com/office/officeart/2018/5/layout/CenteredIconLabelDescriptionList"/>
    <dgm:cxn modelId="{B1082991-FF03-4EB4-A997-28DC83C70985}" type="presParOf" srcId="{627B1841-0387-4DD4-A998-57E781192879}" destId="{B51061F4-E569-4595-B635-76D7AD89F982}" srcOrd="2" destOrd="0" presId="urn:microsoft.com/office/officeart/2018/5/layout/CenteredIconLabelDescriptionList"/>
    <dgm:cxn modelId="{BB1D8AF3-2D92-4F9A-AD5C-624D0B551B2B}" type="presParOf" srcId="{B51061F4-E569-4595-B635-76D7AD89F982}" destId="{A88E85F3-9CC0-4F41-AF4D-EFBDA80BB3AD}" srcOrd="0" destOrd="0" presId="urn:microsoft.com/office/officeart/2018/5/layout/CenteredIconLabelDescriptionList"/>
    <dgm:cxn modelId="{A7686AB8-67A1-491A-B6BE-B2D42E537827}" type="presParOf" srcId="{B51061F4-E569-4595-B635-76D7AD89F982}" destId="{E711F35D-B8AA-4271-9D9C-8B4D6526E71D}" srcOrd="1" destOrd="0" presId="urn:microsoft.com/office/officeart/2018/5/layout/CenteredIconLabelDescriptionList"/>
    <dgm:cxn modelId="{0652003E-C537-4923-B75B-07A6C9AF3822}" type="presParOf" srcId="{B51061F4-E569-4595-B635-76D7AD89F982}" destId="{D07F6DAD-694C-494A-B533-B5A0151672E7}" srcOrd="2" destOrd="0" presId="urn:microsoft.com/office/officeart/2018/5/layout/CenteredIconLabelDescriptionList"/>
    <dgm:cxn modelId="{A935AF8E-0C1D-4D61-9933-B350732BCDA2}" type="presParOf" srcId="{B51061F4-E569-4595-B635-76D7AD89F982}" destId="{E18677EA-BCED-4084-B9B1-8081AB6CE6F6}" srcOrd="3" destOrd="0" presId="urn:microsoft.com/office/officeart/2018/5/layout/CenteredIconLabelDescriptionList"/>
    <dgm:cxn modelId="{AD987DFB-6381-4510-BD0C-29434A70A4DB}" type="presParOf" srcId="{B51061F4-E569-4595-B635-76D7AD89F982}" destId="{6B4D056A-D115-4EF3-AF81-68CE0F8DD9B6}" srcOrd="4" destOrd="0" presId="urn:microsoft.com/office/officeart/2018/5/layout/CenteredIconLabelDescriptionList"/>
    <dgm:cxn modelId="{BD3FC186-D27A-48B5-9734-6CD241BA0090}" type="presParOf" srcId="{627B1841-0387-4DD4-A998-57E781192879}" destId="{613FB331-33FD-42E3-9501-D0C957301DD1}" srcOrd="3" destOrd="0" presId="urn:microsoft.com/office/officeart/2018/5/layout/CenteredIconLabelDescriptionList"/>
    <dgm:cxn modelId="{3C604F97-D4EC-4840-8FE7-8E46AE74B220}" type="presParOf" srcId="{627B1841-0387-4DD4-A998-57E781192879}" destId="{B491ACEF-7636-4456-B335-7A6E152CBABA}" srcOrd="4" destOrd="0" presId="urn:microsoft.com/office/officeart/2018/5/layout/CenteredIconLabelDescriptionList"/>
    <dgm:cxn modelId="{71EF743B-F89B-4246-BD4C-CBC8E4D92D2A}" type="presParOf" srcId="{B491ACEF-7636-4456-B335-7A6E152CBABA}" destId="{8EFD9407-2AFF-4580-BAE7-903476DB2F55}" srcOrd="0" destOrd="0" presId="urn:microsoft.com/office/officeart/2018/5/layout/CenteredIconLabelDescriptionList"/>
    <dgm:cxn modelId="{95776AB1-22AD-4CC2-85D9-FDD9728EA852}" type="presParOf" srcId="{B491ACEF-7636-4456-B335-7A6E152CBABA}" destId="{50251FB1-CC7C-4EEF-B0D7-A2B27E694EE2}" srcOrd="1" destOrd="0" presId="urn:microsoft.com/office/officeart/2018/5/layout/CenteredIconLabelDescriptionList"/>
    <dgm:cxn modelId="{6A6ED05F-DD08-49B8-8A48-2CF644825FA2}" type="presParOf" srcId="{B491ACEF-7636-4456-B335-7A6E152CBABA}" destId="{306F1857-45CC-4F2C-8B0F-CFCCC267582F}" srcOrd="2" destOrd="0" presId="urn:microsoft.com/office/officeart/2018/5/layout/CenteredIconLabelDescriptionList"/>
    <dgm:cxn modelId="{065C7797-C4E5-421E-A4D4-903D3E955EC6}" type="presParOf" srcId="{B491ACEF-7636-4456-B335-7A6E152CBABA}" destId="{A7676D58-CDA1-42AF-8EB9-C5CA216D571D}" srcOrd="3" destOrd="0" presId="urn:microsoft.com/office/officeart/2018/5/layout/CenteredIconLabelDescriptionList"/>
    <dgm:cxn modelId="{FFE8BDCC-7F9B-4D46-94C7-72BBCD621AC8}" type="presParOf" srcId="{B491ACEF-7636-4456-B335-7A6E152CBABA}" destId="{B1069503-1A46-4AA8-ABF0-70D2333BB6A1}" srcOrd="4" destOrd="0" presId="urn:microsoft.com/office/officeart/2018/5/layout/CenteredIconLabelDescriptionList"/>
    <dgm:cxn modelId="{C4484529-81FB-492E-A953-CAD131DA5C45}" type="presParOf" srcId="{627B1841-0387-4DD4-A998-57E781192879}" destId="{1B42F536-8A1E-403E-9823-BE81BA2B5A74}" srcOrd="5" destOrd="0" presId="urn:microsoft.com/office/officeart/2018/5/layout/CenteredIconLabelDescriptionList"/>
    <dgm:cxn modelId="{0D38A364-868F-446D-8E7B-F3BF8265BDD8}" type="presParOf" srcId="{627B1841-0387-4DD4-A998-57E781192879}" destId="{7AEA2E6C-B87E-4F37-BA96-70FA112A27F2}" srcOrd="6" destOrd="0" presId="urn:microsoft.com/office/officeart/2018/5/layout/CenteredIconLabelDescriptionList"/>
    <dgm:cxn modelId="{DD414B18-77D1-471A-8AE5-AC14F1EBC113}" type="presParOf" srcId="{7AEA2E6C-B87E-4F37-BA96-70FA112A27F2}" destId="{BD099E05-881D-4825-9752-9278843BBE3C}" srcOrd="0" destOrd="0" presId="urn:microsoft.com/office/officeart/2018/5/layout/CenteredIconLabelDescriptionList"/>
    <dgm:cxn modelId="{B43CA85A-96BA-409A-AE77-01CA5532877D}" type="presParOf" srcId="{7AEA2E6C-B87E-4F37-BA96-70FA112A27F2}" destId="{E7F56A24-F963-433F-B501-09B1F3E7BED8}" srcOrd="1" destOrd="0" presId="urn:microsoft.com/office/officeart/2018/5/layout/CenteredIconLabelDescriptionList"/>
    <dgm:cxn modelId="{643A147F-F4B9-4AB2-957C-C2913A85FF65}" type="presParOf" srcId="{7AEA2E6C-B87E-4F37-BA96-70FA112A27F2}" destId="{FA801508-B863-46F7-904B-DC84ED5C5C70}" srcOrd="2" destOrd="0" presId="urn:microsoft.com/office/officeart/2018/5/layout/CenteredIconLabelDescriptionList"/>
    <dgm:cxn modelId="{0CAFB3A0-6122-4112-8483-5B0B66DC1437}" type="presParOf" srcId="{7AEA2E6C-B87E-4F37-BA96-70FA112A27F2}" destId="{86FE0406-98B9-4C00-A6A3-04B91A2F94B4}" srcOrd="3" destOrd="0" presId="urn:microsoft.com/office/officeart/2018/5/layout/CenteredIconLabelDescriptionList"/>
    <dgm:cxn modelId="{E24CBB4D-FD19-4228-9C8A-198B1099894F}" type="presParOf" srcId="{7AEA2E6C-B87E-4F37-BA96-70FA112A27F2}" destId="{8133177C-42A9-4359-848E-1D573467CEFC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920CF-4F17-45CF-92C9-DADDD1600921}">
      <dsp:nvSpPr>
        <dsp:cNvPr id="0" name=""/>
        <dsp:cNvSpPr/>
      </dsp:nvSpPr>
      <dsp:spPr>
        <a:xfrm>
          <a:off x="824584" y="1267340"/>
          <a:ext cx="878554" cy="8785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F9F291-3976-45EF-A2EC-A275334D635F}">
      <dsp:nvSpPr>
        <dsp:cNvPr id="0" name=""/>
        <dsp:cNvSpPr/>
      </dsp:nvSpPr>
      <dsp:spPr>
        <a:xfrm>
          <a:off x="8783" y="2235070"/>
          <a:ext cx="2510156" cy="411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Introduction</a:t>
          </a:r>
        </a:p>
      </dsp:txBody>
      <dsp:txXfrm>
        <a:off x="8783" y="2235070"/>
        <a:ext cx="2510156" cy="411822"/>
      </dsp:txXfrm>
    </dsp:sp>
    <dsp:sp modelId="{21DF2572-2438-4004-A88D-3FDF5F28FEEC}">
      <dsp:nvSpPr>
        <dsp:cNvPr id="0" name=""/>
        <dsp:cNvSpPr/>
      </dsp:nvSpPr>
      <dsp:spPr>
        <a:xfrm>
          <a:off x="8783" y="2688369"/>
          <a:ext cx="2510156" cy="652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8783" y="2688369"/>
        <a:ext cx="2510156" cy="652801"/>
      </dsp:txXfrm>
    </dsp:sp>
    <dsp:sp modelId="{A88E85F3-9CC0-4F41-AF4D-EFBDA80BB3AD}">
      <dsp:nvSpPr>
        <dsp:cNvPr id="0" name=""/>
        <dsp:cNvSpPr/>
      </dsp:nvSpPr>
      <dsp:spPr>
        <a:xfrm>
          <a:off x="3774017" y="1267340"/>
          <a:ext cx="878554" cy="8785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F6DAD-694C-494A-B533-B5A0151672E7}">
      <dsp:nvSpPr>
        <dsp:cNvPr id="0" name=""/>
        <dsp:cNvSpPr/>
      </dsp:nvSpPr>
      <dsp:spPr>
        <a:xfrm>
          <a:off x="2958217" y="2235070"/>
          <a:ext cx="2510156" cy="411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 dirty="0"/>
            <a:t>Results from injectors</a:t>
          </a:r>
          <a:endParaRPr lang="en-US" sz="1400" kern="1200" dirty="0"/>
        </a:p>
      </dsp:txBody>
      <dsp:txXfrm>
        <a:off x="2958217" y="2235070"/>
        <a:ext cx="2510156" cy="411822"/>
      </dsp:txXfrm>
    </dsp:sp>
    <dsp:sp modelId="{6B4D056A-D115-4EF3-AF81-68CE0F8DD9B6}">
      <dsp:nvSpPr>
        <dsp:cNvPr id="0" name=""/>
        <dsp:cNvSpPr/>
      </dsp:nvSpPr>
      <dsp:spPr>
        <a:xfrm>
          <a:off x="2958217" y="2688369"/>
          <a:ext cx="2510156" cy="652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2958217" y="2688369"/>
        <a:ext cx="2510156" cy="652801"/>
      </dsp:txXfrm>
    </dsp:sp>
    <dsp:sp modelId="{8EFD9407-2AFF-4580-BAE7-903476DB2F55}">
      <dsp:nvSpPr>
        <dsp:cNvPr id="0" name=""/>
        <dsp:cNvSpPr/>
      </dsp:nvSpPr>
      <dsp:spPr>
        <a:xfrm>
          <a:off x="6723451" y="1267340"/>
          <a:ext cx="878554" cy="8785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F1857-45CC-4F2C-8B0F-CFCCC267582F}">
      <dsp:nvSpPr>
        <dsp:cNvPr id="0" name=""/>
        <dsp:cNvSpPr/>
      </dsp:nvSpPr>
      <dsp:spPr>
        <a:xfrm>
          <a:off x="5907650" y="2235070"/>
          <a:ext cx="2510156" cy="411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400" kern="1200" dirty="0"/>
            <a:t>LHC MD / Non-Factorization MD</a:t>
          </a:r>
          <a:endParaRPr lang="en-US" sz="1400" kern="1200" dirty="0"/>
        </a:p>
      </dsp:txBody>
      <dsp:txXfrm>
        <a:off x="5907650" y="2235070"/>
        <a:ext cx="2510156" cy="411822"/>
      </dsp:txXfrm>
    </dsp:sp>
    <dsp:sp modelId="{B1069503-1A46-4AA8-ABF0-70D2333BB6A1}">
      <dsp:nvSpPr>
        <dsp:cNvPr id="0" name=""/>
        <dsp:cNvSpPr/>
      </dsp:nvSpPr>
      <dsp:spPr>
        <a:xfrm>
          <a:off x="5907650" y="2688369"/>
          <a:ext cx="2510156" cy="652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5907650" y="2688369"/>
        <a:ext cx="2510156" cy="652801"/>
      </dsp:txXfrm>
    </dsp:sp>
    <dsp:sp modelId="{BD099E05-881D-4825-9752-9278843BBE3C}">
      <dsp:nvSpPr>
        <dsp:cNvPr id="0" name=""/>
        <dsp:cNvSpPr/>
      </dsp:nvSpPr>
      <dsp:spPr>
        <a:xfrm>
          <a:off x="9672885" y="1267340"/>
          <a:ext cx="878554" cy="8785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01508-B863-46F7-904B-DC84ED5C5C70}">
      <dsp:nvSpPr>
        <dsp:cNvPr id="0" name=""/>
        <dsp:cNvSpPr/>
      </dsp:nvSpPr>
      <dsp:spPr>
        <a:xfrm>
          <a:off x="8857084" y="2235070"/>
          <a:ext cx="2510156" cy="4118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Summary</a:t>
          </a:r>
        </a:p>
      </dsp:txBody>
      <dsp:txXfrm>
        <a:off x="8857084" y="2235070"/>
        <a:ext cx="2510156" cy="411822"/>
      </dsp:txXfrm>
    </dsp:sp>
    <dsp:sp modelId="{8133177C-42A9-4359-848E-1D573467CEFC}">
      <dsp:nvSpPr>
        <dsp:cNvPr id="0" name=""/>
        <dsp:cNvSpPr/>
      </dsp:nvSpPr>
      <dsp:spPr>
        <a:xfrm>
          <a:off x="8857084" y="2688369"/>
          <a:ext cx="2510156" cy="652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4" Type="http://schemas.openxmlformats.org/officeDocument/2006/relationships/image" Target="../media/image18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211.png"/><Relationship Id="rId7" Type="http://schemas.openxmlformats.org/officeDocument/2006/relationships/image" Target="../media/image2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0.png"/><Relationship Id="rId4" Type="http://schemas.openxmlformats.org/officeDocument/2006/relationships/image" Target="../media/image221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>
            <a:normAutofit/>
          </a:bodyPr>
          <a:lstStyle/>
          <a:p>
            <a:br>
              <a:rPr lang="en-CH" sz="5600" dirty="0"/>
            </a:br>
            <a:r>
              <a:rPr lang="en-GB" sz="3600" dirty="0"/>
              <a:t>Results of the 2024 Non-factorization MD </a:t>
            </a:r>
            <a:r>
              <a:rPr lang="en-GB" sz="3600" i="1" dirty="0"/>
              <a:t>accelerator measurements</a:t>
            </a:r>
            <a:endParaRPr lang="en-GB" sz="560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172" y="5136492"/>
            <a:ext cx="9144000" cy="1655762"/>
          </a:xfrm>
        </p:spPr>
        <p:txBody>
          <a:bodyPr>
            <a:normAutofit/>
          </a:bodyPr>
          <a:lstStyle/>
          <a:p>
            <a:r>
              <a:rPr lang="fr-FR" sz="1400" b="0" dirty="0"/>
              <a:t>F. </a:t>
            </a:r>
            <a:r>
              <a:rPr lang="fr-FR" sz="1400" b="0" dirty="0" err="1"/>
              <a:t>Asvesta</a:t>
            </a:r>
            <a:r>
              <a:rPr lang="fr-FR" sz="1400" b="0" dirty="0"/>
              <a:t>, H. </a:t>
            </a:r>
            <a:r>
              <a:rPr lang="fr-FR" sz="1400" b="0" dirty="0" err="1"/>
              <a:t>Bartosik</a:t>
            </a:r>
            <a:r>
              <a:rPr lang="fr-FR" sz="1400" b="0" dirty="0"/>
              <a:t>, S. </a:t>
            </a:r>
            <a:r>
              <a:rPr lang="fr-FR" sz="1400" b="0" dirty="0" err="1"/>
              <a:t>Kostoglou</a:t>
            </a:r>
            <a:r>
              <a:rPr lang="fr-FR" sz="1400" dirty="0"/>
              <a:t>, E. Lamb</a:t>
            </a:r>
            <a:r>
              <a:rPr lang="fr-FR" sz="1400" b="0" dirty="0"/>
              <a:t>, G. </a:t>
            </a:r>
            <a:r>
              <a:rPr lang="fr-FR" sz="1400" b="0" dirty="0" err="1"/>
              <a:t>Sterbini</a:t>
            </a:r>
            <a:endParaRPr lang="fr-FR" sz="1400" b="0" dirty="0"/>
          </a:p>
          <a:p>
            <a:r>
              <a:rPr lang="fr-FR" sz="1400" b="0" dirty="0" err="1"/>
              <a:t>With</a:t>
            </a:r>
            <a:r>
              <a:rPr lang="fr-FR" sz="1400" b="0" dirty="0"/>
              <a:t> </a:t>
            </a:r>
            <a:r>
              <a:rPr lang="fr-FR" sz="1400" b="0" dirty="0" err="1"/>
              <a:t>thanks</a:t>
            </a:r>
            <a:r>
              <a:rPr lang="fr-FR" sz="1400" b="0" dirty="0"/>
              <a:t> to: S. Albright, M. </a:t>
            </a:r>
            <a:r>
              <a:rPr lang="fr-FR" sz="1400" b="0" dirty="0" err="1"/>
              <a:t>Bozatzis</a:t>
            </a:r>
            <a:r>
              <a:rPr lang="fr-FR" sz="1400" b="0" dirty="0"/>
              <a:t>, E. De la Fuente Garcia, G. Franchetti, </a:t>
            </a:r>
            <a:r>
              <a:rPr lang="en-CH" sz="1400" b="0" dirty="0"/>
              <a:t>M. </a:t>
            </a:r>
            <a:r>
              <a:rPr lang="en-CH" sz="1400" b="0" dirty="0" err="1"/>
              <a:t>Giovannozzi</a:t>
            </a:r>
            <a:r>
              <a:rPr lang="en-CH" sz="1400" b="0" dirty="0"/>
              <a:t>, </a:t>
            </a:r>
            <a:r>
              <a:rPr lang="fr-FR" sz="1400" b="0" dirty="0"/>
              <a:t>P. </a:t>
            </a:r>
            <a:r>
              <a:rPr lang="fr-FR" sz="1400" b="0" dirty="0" err="1"/>
              <a:t>Hermes</a:t>
            </a:r>
            <a:r>
              <a:rPr lang="fr-FR" sz="1400" b="0" dirty="0"/>
              <a:t>,              L. </a:t>
            </a:r>
            <a:r>
              <a:rPr lang="fr-FR" sz="1400" b="0" dirty="0" err="1"/>
              <a:t>Intelisano</a:t>
            </a:r>
            <a:r>
              <a:rPr lang="fr-FR" sz="1400" b="0" dirty="0"/>
              <a:t>, A. </a:t>
            </a:r>
            <a:r>
              <a:rPr lang="fr-FR" sz="1400" b="0" dirty="0" err="1"/>
              <a:t>Lasheen</a:t>
            </a:r>
            <a:r>
              <a:rPr lang="fr-FR" sz="1400" b="0" dirty="0"/>
              <a:t> I. Mases, D. </a:t>
            </a:r>
            <a:r>
              <a:rPr lang="fr-FR" sz="1400" b="0" dirty="0" err="1"/>
              <a:t>Miriarchi</a:t>
            </a:r>
            <a:r>
              <a:rPr lang="fr-FR" sz="1400" b="0" dirty="0"/>
              <a:t>, C.E. </a:t>
            </a:r>
            <a:r>
              <a:rPr lang="fr-FR" sz="1400" b="0" dirty="0" err="1"/>
              <a:t>Montanari</a:t>
            </a:r>
            <a:r>
              <a:rPr lang="fr-FR" sz="1400" b="0" dirty="0"/>
              <a:t>, G. </a:t>
            </a:r>
            <a:r>
              <a:rPr lang="fr-FR" sz="1400" b="0" dirty="0" err="1"/>
              <a:t>Papotti</a:t>
            </a:r>
            <a:r>
              <a:rPr lang="fr-FR" sz="1400" b="0" dirty="0"/>
              <a:t>, K. </a:t>
            </a:r>
            <a:r>
              <a:rPr lang="fr-FR" sz="1400" b="0" dirty="0" err="1"/>
              <a:t>Paraschou</a:t>
            </a:r>
            <a:r>
              <a:rPr lang="fr-FR" sz="1400" b="0" dirty="0"/>
              <a:t>, T. Persson, T. </a:t>
            </a:r>
            <a:r>
              <a:rPr lang="fr-FR" sz="1400" b="0" dirty="0" err="1"/>
              <a:t>Pieloni</a:t>
            </a:r>
            <a:r>
              <a:rPr lang="fr-FR" sz="1400" b="0" dirty="0"/>
              <a:t>,         T. </a:t>
            </a:r>
            <a:r>
              <a:rPr lang="fr-FR" sz="1400" b="0" dirty="0" err="1"/>
              <a:t>Prebibaj</a:t>
            </a:r>
            <a:r>
              <a:rPr lang="fr-FR" sz="1400" b="0" dirty="0"/>
              <a:t>, M. Seidel, </a:t>
            </a:r>
            <a:r>
              <a:rPr lang="en-CH" sz="1400" b="0" dirty="0"/>
              <a:t>G. Trad,</a:t>
            </a:r>
            <a:r>
              <a:rPr lang="fr-FR" sz="1400" b="0" dirty="0"/>
              <a:t> F. Van der </a:t>
            </a:r>
            <a:r>
              <a:rPr lang="fr-FR" sz="1400" b="0" dirty="0" err="1"/>
              <a:t>Veken</a:t>
            </a:r>
            <a:r>
              <a:rPr lang="en-GB" sz="1400" b="0" dirty="0"/>
              <a:t>, J. Wanczyk, PSB-PS-SPS-LHC-O</a:t>
            </a:r>
            <a:r>
              <a:rPr lang="en-CH" sz="1400" b="0" dirty="0"/>
              <a:t>P</a:t>
            </a:r>
            <a:r>
              <a:rPr lang="en-GB" sz="1400" b="0" dirty="0"/>
              <a:t>, CMS, ATLAS, LHCb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735FB1E-CB24-7E6C-42B4-D091ED215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CH"/>
              <a:t>11/03/2025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EEA4AE5-072F-AB59-A61E-B930D1C55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Lumi days 2025 - </a:t>
            </a:r>
            <a:r>
              <a:rPr lang="en-GB" sz="900" dirty="0"/>
              <a:t>Results of the 2024 Non-factorization MD </a:t>
            </a:r>
            <a:r>
              <a:rPr lang="en-GB" sz="900" i="1" dirty="0"/>
              <a:t>accelerator measurements</a:t>
            </a:r>
            <a:r>
              <a:rPr lang="en-US" dirty="0"/>
              <a:t> 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B7EEA52-63EE-9D75-8DBB-F3931EBA4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7C89D-3189-C8C0-4B14-B5225FD29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4453C5-93FC-CA13-EC85-34A9FEC13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PSB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66D9A-B0A3-6405-3892-AF2CAAFF0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11/03/2025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8B335-8CDD-46BD-D50B-4EAA21C0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8491A-81C5-4B23-3570-91FD53EC7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A5E1C8-AA30-FECE-F04D-433877C2260D}"/>
              </a:ext>
            </a:extLst>
          </p:cNvPr>
          <p:cNvSpPr txBox="1"/>
          <p:nvPr/>
        </p:nvSpPr>
        <p:spPr>
          <a:xfrm>
            <a:off x="9235178" y="235093"/>
            <a:ext cx="4700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LINAC4 </a:t>
            </a:r>
            <a:r>
              <a:rPr lang="en-GB" b="1" i="1" dirty="0">
                <a:solidFill>
                  <a:srgbClr val="FF0000"/>
                </a:solidFill>
              </a:rPr>
              <a:t>PSB</a:t>
            </a:r>
            <a:r>
              <a:rPr lang="en-GB" b="1" dirty="0"/>
              <a:t> PS SPS LHC</a:t>
            </a:r>
            <a:endParaRPr lang="en-CH" b="1" dirty="0"/>
          </a:p>
        </p:txBody>
      </p:sp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id="{CD396CF3-83C3-10D9-A004-B42CC139FB23}"/>
              </a:ext>
            </a:extLst>
          </p:cNvPr>
          <p:cNvSpPr/>
          <p:nvPr/>
        </p:nvSpPr>
        <p:spPr>
          <a:xfrm>
            <a:off x="691779" y="5390519"/>
            <a:ext cx="10960031" cy="800117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Measurement after exposure to coupling resonances, showed </a:t>
            </a:r>
            <a:r>
              <a:rPr lang="en-GB" sz="1600" b="1" dirty="0"/>
              <a:t>lasting NF</a:t>
            </a:r>
          </a:p>
          <a:p>
            <a:pPr algn="ctr"/>
            <a:r>
              <a:rPr lang="en-GB" sz="1600" dirty="0"/>
              <a:t>Asymmetry could be due to non-linear dispersion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DEF01AC-B6A5-797B-5452-12F510ACD048}"/>
              </a:ext>
            </a:extLst>
          </p:cNvPr>
          <p:cNvGrpSpPr/>
          <p:nvPr/>
        </p:nvGrpSpPr>
        <p:grpSpPr>
          <a:xfrm>
            <a:off x="1598762" y="2177394"/>
            <a:ext cx="9512975" cy="2885000"/>
            <a:chOff x="1594571" y="1979962"/>
            <a:chExt cx="9512975" cy="2885000"/>
          </a:xfrm>
        </p:grpSpPr>
        <p:pic>
          <p:nvPicPr>
            <p:cNvPr id="2" name="Content Placeholder 7" descr="A comparison of a graph&#10;&#10;AI-generated content may be incorrect.">
              <a:extLst>
                <a:ext uri="{FF2B5EF4-FFF2-40B4-BE49-F238E27FC236}">
                  <a16:creationId xmlns:a16="http://schemas.microsoft.com/office/drawing/2014/main" id="{4A0BD4DC-C742-A0FB-21F5-2D87ED8A4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94571" y="1982243"/>
              <a:ext cx="9512975" cy="2882719"/>
            </a:xfrm>
            <a:prstGeom prst="rect">
              <a:avLst/>
            </a:prstGeom>
          </p:spPr>
        </p:pic>
        <p:pic>
          <p:nvPicPr>
            <p:cNvPr id="16" name="Content Placeholder 7" descr="A comparison of a graph&#10;&#10;AI-generated content may be incorrect.">
              <a:extLst>
                <a:ext uri="{FF2B5EF4-FFF2-40B4-BE49-F238E27FC236}">
                  <a16:creationId xmlns:a16="http://schemas.microsoft.com/office/drawing/2014/main" id="{67FD48E0-6FAD-DB8E-A65F-C98C1AE21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96901"/>
            <a:stretch/>
          </p:blipFill>
          <p:spPr>
            <a:xfrm>
              <a:off x="5876447" y="1979962"/>
              <a:ext cx="294818" cy="2882719"/>
            </a:xfrm>
            <a:prstGeom prst="rect">
              <a:avLst/>
            </a:prstGeom>
          </p:spPr>
        </p:pic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DFE2F19-A464-4E5B-A63F-C314B181F42F}"/>
              </a:ext>
            </a:extLst>
          </p:cNvPr>
          <p:cNvSpPr/>
          <p:nvPr/>
        </p:nvSpPr>
        <p:spPr>
          <a:xfrm>
            <a:off x="4460994" y="3932164"/>
            <a:ext cx="1000847" cy="557950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DFA600-A330-3DFC-D445-ED070028D0F1}"/>
              </a:ext>
            </a:extLst>
          </p:cNvPr>
          <p:cNvCxnSpPr>
            <a:cxnSpLocks/>
          </p:cNvCxnSpPr>
          <p:nvPr/>
        </p:nvCxnSpPr>
        <p:spPr>
          <a:xfrm flipH="1">
            <a:off x="4791808" y="4490114"/>
            <a:ext cx="386682" cy="789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Flowchart: Alternate Process 19">
                <a:extLst>
                  <a:ext uri="{FF2B5EF4-FFF2-40B4-BE49-F238E27FC236}">
                    <a16:creationId xmlns:a16="http://schemas.microsoft.com/office/drawing/2014/main" id="{808A74CD-9387-1FC3-27B6-974A96FCB10F}"/>
                  </a:ext>
                </a:extLst>
              </p:cNvPr>
              <p:cNvSpPr/>
              <p:nvPr/>
            </p:nvSpPr>
            <p:spPr>
              <a:xfrm>
                <a:off x="602304" y="1003364"/>
                <a:ext cx="5864847" cy="993921"/>
              </a:xfrm>
              <a:prstGeom prst="flowChartAlternate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/>
                  <a:t>First step was to create a very NF bunch </a:t>
                </a:r>
                <a14:m>
                  <m:oMath xmlns:m="http://schemas.openxmlformats.org/officeDocument/2006/math">
                    <m:r>
                      <a:rPr lang="en-CH" sz="16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/>
                  <a:t> monitor the evolution along the accelerator chain</a:t>
                </a:r>
              </a:p>
              <a:p>
                <a:pPr algn="ctr"/>
                <a:r>
                  <a:rPr lang="en-GB" sz="1600" dirty="0"/>
                  <a:t>Expose bunch to 3</a:t>
                </a:r>
                <a:r>
                  <a:rPr lang="en-GB" sz="1600" baseline="30000" dirty="0"/>
                  <a:t>rd</a:t>
                </a:r>
                <a:r>
                  <a:rPr lang="en-GB" sz="1600" dirty="0"/>
                  <a:t> order resonance with space charge, then remove excitation</a:t>
                </a:r>
              </a:p>
            </p:txBody>
          </p:sp>
        </mc:Choice>
        <mc:Fallback xmlns="">
          <p:sp>
            <p:nvSpPr>
              <p:cNvPr id="20" name="Flowchart: Alternate Process 19">
                <a:extLst>
                  <a:ext uri="{FF2B5EF4-FFF2-40B4-BE49-F238E27FC236}">
                    <a16:creationId xmlns:a16="http://schemas.microsoft.com/office/drawing/2014/main" id="{808A74CD-9387-1FC3-27B6-974A96FCB1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04" y="1003364"/>
                <a:ext cx="5864847" cy="993921"/>
              </a:xfrm>
              <a:prstGeom prst="flowChartAlternateProcess">
                <a:avLst/>
              </a:prstGeom>
              <a:blipFill>
                <a:blip r:embed="rId3"/>
                <a:stretch>
                  <a:fillRect t="-4848" r="-311" b="-1090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B894CDF-17D4-E9E8-59A3-DA4349EFE5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482" y="566882"/>
            <a:ext cx="4141318" cy="161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37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590520-E5B1-68AA-A473-7D2BE866F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73934"/>
            <a:ext cx="11376024" cy="5174112"/>
          </a:xfrm>
        </p:spPr>
        <p:txBody>
          <a:bodyPr>
            <a:normAutofit/>
          </a:bodyPr>
          <a:lstStyle/>
          <a:p>
            <a:r>
              <a:rPr lang="en-GB" dirty="0"/>
              <a:t>PS:</a:t>
            </a:r>
            <a:r>
              <a:rPr lang="en-GB" b="0" dirty="0"/>
              <a:t> No scraping instrument, cannot measure non-factorization</a:t>
            </a:r>
          </a:p>
          <a:p>
            <a:r>
              <a:rPr lang="en-GB" dirty="0"/>
              <a:t>SPS</a:t>
            </a:r>
            <a:r>
              <a:rPr lang="en-GB" b="0" dirty="0"/>
              <a:t>: Scraping instrument available</a:t>
            </a:r>
          </a:p>
          <a:p>
            <a:endParaRPr lang="en-GB" b="0" dirty="0"/>
          </a:p>
          <a:p>
            <a:r>
              <a:rPr lang="en-GB" b="0" dirty="0"/>
              <a:t>SPS, measured NF of: </a:t>
            </a:r>
          </a:p>
          <a:p>
            <a:r>
              <a:rPr lang="en-GB" dirty="0">
                <a:solidFill>
                  <a:schemeClr val="tx1"/>
                </a:solidFill>
              </a:rPr>
              <a:t>→</a:t>
            </a:r>
            <a:r>
              <a:rPr lang="en-GB" b="0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A</a:t>
            </a:r>
            <a:r>
              <a:rPr lang="en-GB" b="0" dirty="0">
                <a:solidFill>
                  <a:schemeClr val="tx1"/>
                </a:solidFill>
              </a:rPr>
              <a:t>: </a:t>
            </a:r>
            <a:r>
              <a:rPr lang="en-GB" dirty="0" err="1">
                <a:solidFill>
                  <a:schemeClr val="tx1"/>
                </a:solidFill>
              </a:rPr>
              <a:t>vdM</a:t>
            </a:r>
            <a:r>
              <a:rPr lang="en-GB" dirty="0">
                <a:solidFill>
                  <a:schemeClr val="tx1"/>
                </a:solidFill>
              </a:rPr>
              <a:t> missteer</a:t>
            </a:r>
            <a:r>
              <a:rPr lang="en-GB" b="0" dirty="0">
                <a:solidFill>
                  <a:schemeClr val="tx1"/>
                </a:solidFill>
              </a:rPr>
              <a:t>:</a:t>
            </a:r>
          </a:p>
          <a:p>
            <a:r>
              <a:rPr lang="en-GB" b="0" dirty="0">
                <a:solidFill>
                  <a:schemeClr val="tx1"/>
                </a:solidFill>
              </a:rPr>
              <a:t>	required </a:t>
            </a:r>
            <a:r>
              <a:rPr lang="en-GB" b="0" dirty="0" err="1">
                <a:solidFill>
                  <a:schemeClr val="tx1"/>
                </a:solidFill>
              </a:rPr>
              <a:t>vdM</a:t>
            </a:r>
            <a:r>
              <a:rPr lang="en-GB" b="0" dirty="0">
                <a:solidFill>
                  <a:schemeClr val="tx1"/>
                </a:solidFill>
              </a:rPr>
              <a:t> emittance made with </a:t>
            </a:r>
            <a:r>
              <a:rPr lang="en-GB" dirty="0">
                <a:solidFill>
                  <a:schemeClr val="tx1"/>
                </a:solidFill>
              </a:rPr>
              <a:t>injection missteering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→ B: Coupling resonance</a:t>
            </a:r>
            <a:r>
              <a:rPr lang="en-GB" b="0" dirty="0">
                <a:solidFill>
                  <a:srgbClr val="FF0000"/>
                </a:solidFill>
              </a:rPr>
              <a:t>: </a:t>
            </a:r>
          </a:p>
          <a:p>
            <a:r>
              <a:rPr lang="en-GB" b="0" dirty="0">
                <a:solidFill>
                  <a:srgbClr val="FF0000"/>
                </a:solidFill>
              </a:rPr>
              <a:t>	excite 3</a:t>
            </a:r>
            <a:r>
              <a:rPr lang="en-GB" b="0" baseline="30000" dirty="0">
                <a:solidFill>
                  <a:srgbClr val="FF0000"/>
                </a:solidFill>
              </a:rPr>
              <a:t>rd</a:t>
            </a:r>
            <a:r>
              <a:rPr lang="en-GB" b="0" dirty="0">
                <a:solidFill>
                  <a:srgbClr val="FF0000"/>
                </a:solidFill>
              </a:rPr>
              <a:t> order </a:t>
            </a:r>
            <a:r>
              <a:rPr lang="en-GB" dirty="0">
                <a:solidFill>
                  <a:srgbClr val="FF0000"/>
                </a:solidFill>
              </a:rPr>
              <a:t>resonance</a:t>
            </a:r>
            <a:r>
              <a:rPr lang="en-GB" b="0" dirty="0">
                <a:solidFill>
                  <a:srgbClr val="FF0000"/>
                </a:solidFill>
              </a:rPr>
              <a:t> to increase NF in PSB</a:t>
            </a:r>
            <a:endParaRPr lang="en-GB" b="0" dirty="0"/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Both used in </a:t>
            </a:r>
            <a:r>
              <a:rPr lang="en-GB" dirty="0" err="1">
                <a:solidFill>
                  <a:schemeClr val="tx1"/>
                </a:solidFill>
              </a:rPr>
              <a:t>vdM</a:t>
            </a:r>
            <a:r>
              <a:rPr lang="en-GB" dirty="0">
                <a:solidFill>
                  <a:schemeClr val="tx1"/>
                </a:solidFill>
              </a:rPr>
              <a:t> NF MD </a:t>
            </a:r>
          </a:p>
          <a:p>
            <a:r>
              <a:rPr lang="en-GB" b="0" dirty="0">
                <a:solidFill>
                  <a:schemeClr val="tx1"/>
                </a:solidFill>
              </a:rPr>
              <a:t> 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29AEDF-5CE9-92C3-46D6-723B50091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Non-factorization transfer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3A8EE-A46B-43AC-62A6-819B908523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11/03/2025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9DA43-9248-E382-572F-883C33F0E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Lumi days 2025 - Results of the 2024 Non-factorization MD accelerator measurements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A75D4-1142-34E2-0BE4-AE5D9C87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8B3A1-EAF3-C7D9-4C4D-9D165DD17B43}"/>
              </a:ext>
            </a:extLst>
          </p:cNvPr>
          <p:cNvSpPr txBox="1"/>
          <p:nvPr/>
        </p:nvSpPr>
        <p:spPr>
          <a:xfrm>
            <a:off x="9235178" y="235093"/>
            <a:ext cx="4700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LINAC4 PSB PS </a:t>
            </a:r>
            <a:r>
              <a:rPr lang="en-GB" b="1" i="1" dirty="0">
                <a:solidFill>
                  <a:srgbClr val="FF0000"/>
                </a:solidFill>
              </a:rPr>
              <a:t>SPS</a:t>
            </a:r>
            <a:r>
              <a:rPr lang="en-GB" b="1" dirty="0"/>
              <a:t> LHC</a:t>
            </a:r>
            <a:endParaRPr lang="en-CH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CCB85D0-1A23-479B-25FE-64BE1AE94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897" y="4103614"/>
            <a:ext cx="3456300" cy="1344116"/>
          </a:xfrm>
          <a:prstGeom prst="rect">
            <a:avLst/>
          </a:prstGeom>
          <a:effectLst>
            <a:outerShdw blurRad="50800" dist="50800" dir="5400000" algn="ctr" rotWithShape="0">
              <a:srgbClr val="FF0000"/>
            </a:outerShdw>
          </a:effec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769A99F-9C24-CE39-C7FA-A4D538A64959}"/>
              </a:ext>
            </a:extLst>
          </p:cNvPr>
          <p:cNvGrpSpPr/>
          <p:nvPr/>
        </p:nvGrpSpPr>
        <p:grpSpPr>
          <a:xfrm>
            <a:off x="8359679" y="1784907"/>
            <a:ext cx="3527521" cy="1644093"/>
            <a:chOff x="6955086" y="1066715"/>
            <a:chExt cx="5375174" cy="2765718"/>
          </a:xfrm>
          <a:effectLst>
            <a:outerShdw blurRad="50800" dist="50800" dir="5400000" algn="ctr" rotWithShape="0">
              <a:schemeClr val="tx1"/>
            </a:outerShdw>
          </a:effectLst>
        </p:grpSpPr>
        <p:pic>
          <p:nvPicPr>
            <p:cNvPr id="16" name="Picture 15" descr="A red and blue circle with a number of dots in the center&#10;&#10;AI-generated content may be incorrect.">
              <a:extLst>
                <a:ext uri="{FF2B5EF4-FFF2-40B4-BE49-F238E27FC236}">
                  <a16:creationId xmlns:a16="http://schemas.microsoft.com/office/drawing/2014/main" id="{E20F69FD-A62F-365A-061A-10D1CA018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31" r="15625"/>
            <a:stretch/>
          </p:blipFill>
          <p:spPr>
            <a:xfrm>
              <a:off x="9664640" y="1178987"/>
              <a:ext cx="2665620" cy="2653446"/>
            </a:xfrm>
            <a:prstGeom prst="rect">
              <a:avLst/>
            </a:prstGeom>
          </p:spPr>
        </p:pic>
        <p:sp>
          <p:nvSpPr>
            <p:cNvPr id="17" name="Arrow: Curved Down 16">
              <a:extLst>
                <a:ext uri="{FF2B5EF4-FFF2-40B4-BE49-F238E27FC236}">
                  <a16:creationId xmlns:a16="http://schemas.microsoft.com/office/drawing/2014/main" id="{2A114B98-3F2F-79E9-82ED-F83B01C5663E}"/>
                </a:ext>
              </a:extLst>
            </p:cNvPr>
            <p:cNvSpPr/>
            <p:nvPr/>
          </p:nvSpPr>
          <p:spPr>
            <a:xfrm>
              <a:off x="9202135" y="1066715"/>
              <a:ext cx="1627196" cy="731520"/>
            </a:xfrm>
            <a:prstGeom prst="curvedDownArrow">
              <a:avLst/>
            </a:prstGeom>
            <a:solidFill>
              <a:srgbClr val="C4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18" name="Picture 17" descr="A red and blue circle with a red circle with black lines&#10;&#10;AI-generated content may be incorrect.">
              <a:extLst>
                <a:ext uri="{FF2B5EF4-FFF2-40B4-BE49-F238E27FC236}">
                  <a16:creationId xmlns:a16="http://schemas.microsoft.com/office/drawing/2014/main" id="{377E0A56-04A7-6F95-EE4D-FE4397036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r="14287"/>
            <a:stretch/>
          </p:blipFill>
          <p:spPr>
            <a:xfrm>
              <a:off x="6955086" y="1173773"/>
              <a:ext cx="2765314" cy="26534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125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379643-8DF8-B837-3D15-F53C96948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67604C-825D-264E-7721-30ABF0017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GB" dirty="0"/>
              <a:t>SPS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E3A65-41FC-D4D5-0125-69E638E40508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11/03/2025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C1917-3DD3-BA00-F3B5-71910E67A81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Lumi days 2025 - Results of the 2024 Non-factorization MD accelerator measurements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E0450-0EF9-9E6C-FB21-090C30E0165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A93465F-5844-1C54-F4B2-3014F3FA2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412" y="1963956"/>
            <a:ext cx="5860174" cy="2930087"/>
          </a:xfrm>
          <a:prstGeom prst="rect">
            <a:avLst/>
          </a:prstGeom>
        </p:spPr>
      </p:pic>
      <p:pic>
        <p:nvPicPr>
          <p:cNvPr id="25" name="Picture 2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5BE185D-786B-1A25-BD89-622492677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588" y="1963956"/>
            <a:ext cx="5860174" cy="2930087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73F6FA1-2382-84CE-9BA8-909FC4881379}"/>
              </a:ext>
            </a:extLst>
          </p:cNvPr>
          <p:cNvSpPr/>
          <p:nvPr/>
        </p:nvSpPr>
        <p:spPr>
          <a:xfrm>
            <a:off x="2226546" y="3730224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5E6EA72-C1B2-8D54-2BF1-18BA0DAF3F5C}"/>
              </a:ext>
            </a:extLst>
          </p:cNvPr>
          <p:cNvSpPr/>
          <p:nvPr/>
        </p:nvSpPr>
        <p:spPr>
          <a:xfrm>
            <a:off x="7832299" y="3703849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B12740-B84B-FE76-08E2-97324BF64B45}"/>
              </a:ext>
            </a:extLst>
          </p:cNvPr>
          <p:cNvSpPr txBox="1"/>
          <p:nvPr/>
        </p:nvSpPr>
        <p:spPr>
          <a:xfrm>
            <a:off x="9138463" y="517185"/>
            <a:ext cx="4700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LINAC4 PSB PS </a:t>
            </a:r>
            <a:r>
              <a:rPr lang="en-GB" b="1" i="1" dirty="0">
                <a:solidFill>
                  <a:srgbClr val="FF0000"/>
                </a:solidFill>
              </a:rPr>
              <a:t>SPS</a:t>
            </a:r>
            <a:r>
              <a:rPr lang="en-GB" b="1" dirty="0"/>
              <a:t> LHC</a:t>
            </a:r>
            <a:endParaRPr lang="en-CH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904E02-3E29-A8E4-14A6-D93BEF60AD17}"/>
              </a:ext>
            </a:extLst>
          </p:cNvPr>
          <p:cNvSpPr txBox="1"/>
          <p:nvPr/>
        </p:nvSpPr>
        <p:spPr>
          <a:xfrm>
            <a:off x="2088618" y="1488618"/>
            <a:ext cx="63846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b="1" dirty="0">
                <a:solidFill>
                  <a:schemeClr val="tx1"/>
                </a:solidFill>
              </a:rPr>
              <a:t>A: </a:t>
            </a:r>
            <a:r>
              <a:rPr lang="en-GB" b="1" dirty="0" err="1">
                <a:solidFill>
                  <a:schemeClr val="tx1"/>
                </a:solidFill>
              </a:rPr>
              <a:t>vdM</a:t>
            </a:r>
            <a:r>
              <a:rPr lang="en-GB" b="1" dirty="0">
                <a:solidFill>
                  <a:schemeClr val="tx1"/>
                </a:solidFill>
              </a:rPr>
              <a:t> missteer</a:t>
            </a:r>
            <a:endParaRPr lang="en-GB" b="1" dirty="0"/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8F707B-18B9-4FFA-BB2A-357AFECC12A6}"/>
              </a:ext>
            </a:extLst>
          </p:cNvPr>
          <p:cNvSpPr txBox="1"/>
          <p:nvPr/>
        </p:nvSpPr>
        <p:spPr>
          <a:xfrm>
            <a:off x="7647773" y="1493411"/>
            <a:ext cx="69195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</a:rPr>
              <a:t>	B: NF </a:t>
            </a:r>
            <a:endParaRPr lang="en-CH" b="1" dirty="0">
              <a:solidFill>
                <a:srgbClr val="FF0000"/>
              </a:solidFill>
            </a:endParaRPr>
          </a:p>
        </p:txBody>
      </p:sp>
      <p:sp>
        <p:nvSpPr>
          <p:cNvPr id="32" name="Flowchart: Alternate Process 31">
            <a:extLst>
              <a:ext uri="{FF2B5EF4-FFF2-40B4-BE49-F238E27FC236}">
                <a16:creationId xmlns:a16="http://schemas.microsoft.com/office/drawing/2014/main" id="{636374A8-D092-37B7-6D2A-CDEE6B9D9C3F}"/>
              </a:ext>
            </a:extLst>
          </p:cNvPr>
          <p:cNvSpPr/>
          <p:nvPr/>
        </p:nvSpPr>
        <p:spPr>
          <a:xfrm>
            <a:off x="1536687" y="5427221"/>
            <a:ext cx="8533423" cy="635979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→ NF / lack of NF preserved along transfer PSB to SPS</a:t>
            </a:r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BE911553-1DBC-DE4C-AEF5-6B4A5A9D5000}"/>
              </a:ext>
            </a:extLst>
          </p:cNvPr>
          <p:cNvSpPr/>
          <p:nvPr/>
        </p:nvSpPr>
        <p:spPr>
          <a:xfrm rot="16200000">
            <a:off x="10581598" y="-273330"/>
            <a:ext cx="276999" cy="1243536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CF0CB1-B7BE-609E-E0E2-917FAA3BA11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7430A5B-C585-DAF8-FA70-10A37FE6983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747A6A-AC69-2ADE-BC03-FAD4B1A10C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1B99AFBF-3DD2-14B7-6CA1-83304295C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GB" dirty="0"/>
              <a:t>SPS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B1D43E-70D9-F779-D739-6D29DCE0468C}"/>
              </a:ext>
            </a:extLst>
          </p:cNvPr>
          <p:cNvSpPr txBox="1"/>
          <p:nvPr/>
        </p:nvSpPr>
        <p:spPr>
          <a:xfrm>
            <a:off x="9138463" y="517185"/>
            <a:ext cx="4700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LINAC4 PSB PS </a:t>
            </a:r>
            <a:r>
              <a:rPr lang="en-GB" b="1" i="1" dirty="0">
                <a:solidFill>
                  <a:srgbClr val="FF0000"/>
                </a:solidFill>
              </a:rPr>
              <a:t>SPS</a:t>
            </a:r>
            <a:r>
              <a:rPr lang="en-GB" b="1" dirty="0"/>
              <a:t> LHC</a:t>
            </a:r>
            <a:endParaRPr lang="en-CH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Flowchart: Alternate Process 16">
                <a:extLst>
                  <a:ext uri="{FF2B5EF4-FFF2-40B4-BE49-F238E27FC236}">
                    <a16:creationId xmlns:a16="http://schemas.microsoft.com/office/drawing/2014/main" id="{84E2188C-6F78-1C39-33AD-029BEE0E2813}"/>
                  </a:ext>
                </a:extLst>
              </p:cNvPr>
              <p:cNvSpPr/>
              <p:nvPr/>
            </p:nvSpPr>
            <p:spPr>
              <a:xfrm>
                <a:off x="3235223" y="5331654"/>
                <a:ext cx="8533423" cy="846220"/>
              </a:xfrm>
              <a:prstGeom prst="flowChartAlternate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→ NF characterized by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dirty="0"/>
                  <a:t>-value, is larger at tails of distribution </a:t>
                </a:r>
              </a:p>
              <a:p>
                <a:pPr algn="ctr"/>
                <a:r>
                  <a:rPr lang="en-GB" dirty="0"/>
                  <a:t>→ Consistent with PSB results</a:t>
                </a:r>
              </a:p>
            </p:txBody>
          </p:sp>
        </mc:Choice>
        <mc:Fallback>
          <p:sp>
            <p:nvSpPr>
              <p:cNvPr id="17" name="Flowchart: Alternate Process 16">
                <a:extLst>
                  <a:ext uri="{FF2B5EF4-FFF2-40B4-BE49-F238E27FC236}">
                    <a16:creationId xmlns:a16="http://schemas.microsoft.com/office/drawing/2014/main" id="{84E2188C-6F78-1C39-33AD-029BEE0E28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23" y="5331654"/>
                <a:ext cx="8533423" cy="846220"/>
              </a:xfrm>
              <a:prstGeom prst="flowChartAlternateProcess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0E5C692-16C4-4D11-1EF7-008981FB071A}"/>
              </a:ext>
            </a:extLst>
          </p:cNvPr>
          <p:cNvSpPr txBox="1"/>
          <p:nvPr/>
        </p:nvSpPr>
        <p:spPr>
          <a:xfrm>
            <a:off x="1972948" y="1423306"/>
            <a:ext cx="638468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b="1" dirty="0">
                <a:solidFill>
                  <a:schemeClr val="tx1"/>
                </a:solidFill>
              </a:rPr>
              <a:t>A: </a:t>
            </a:r>
            <a:r>
              <a:rPr lang="en-GB" b="1" dirty="0" err="1">
                <a:solidFill>
                  <a:schemeClr val="tx1"/>
                </a:solidFill>
              </a:rPr>
              <a:t>vdM</a:t>
            </a:r>
            <a:r>
              <a:rPr lang="en-GB" b="1" dirty="0">
                <a:solidFill>
                  <a:schemeClr val="tx1"/>
                </a:solidFill>
              </a:rPr>
              <a:t> missteer</a:t>
            </a:r>
            <a:endParaRPr lang="en-GB" b="1" dirty="0"/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C04F46-4D87-CB7B-4411-E388B4A6359D}"/>
              </a:ext>
            </a:extLst>
          </p:cNvPr>
          <p:cNvSpPr txBox="1"/>
          <p:nvPr/>
        </p:nvSpPr>
        <p:spPr>
          <a:xfrm>
            <a:off x="7988367" y="1331510"/>
            <a:ext cx="69195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</a:rPr>
              <a:t>	B: NF </a:t>
            </a:r>
            <a:endParaRPr lang="en-CH" b="1" dirty="0">
              <a:solidFill>
                <a:srgbClr val="FF000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24C358C-3CFB-8998-94CF-06FD565D2101}"/>
              </a:ext>
            </a:extLst>
          </p:cNvPr>
          <p:cNvGrpSpPr/>
          <p:nvPr/>
        </p:nvGrpSpPr>
        <p:grpSpPr>
          <a:xfrm>
            <a:off x="339932" y="1720462"/>
            <a:ext cx="5605661" cy="3378152"/>
            <a:chOff x="339932" y="1720462"/>
            <a:chExt cx="5605661" cy="3378152"/>
          </a:xfrm>
        </p:grpSpPr>
        <p:pic>
          <p:nvPicPr>
            <p:cNvPr id="11" name="Picture 10" descr="A graph of red and blue dots&#10;&#10;AI-generated content may be incorrect.">
              <a:extLst>
                <a:ext uri="{FF2B5EF4-FFF2-40B4-BE49-F238E27FC236}">
                  <a16:creationId xmlns:a16="http://schemas.microsoft.com/office/drawing/2014/main" id="{E160E051-193C-0CB8-E648-62637A220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932" y="1760411"/>
              <a:ext cx="5605661" cy="3338203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BBE8D7D-53D4-3354-678E-CA7BAF1201C9}"/>
                </a:ext>
              </a:extLst>
            </p:cNvPr>
            <p:cNvSpPr/>
            <p:nvPr/>
          </p:nvSpPr>
          <p:spPr>
            <a:xfrm>
              <a:off x="2321169" y="1720462"/>
              <a:ext cx="2162908" cy="2050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0E79787-3D81-AE2C-77A9-53A6F62C47CD}"/>
              </a:ext>
            </a:extLst>
          </p:cNvPr>
          <p:cNvGrpSpPr/>
          <p:nvPr/>
        </p:nvGrpSpPr>
        <p:grpSpPr>
          <a:xfrm>
            <a:off x="6048969" y="1632696"/>
            <a:ext cx="5739831" cy="3505868"/>
            <a:chOff x="6048969" y="1632696"/>
            <a:chExt cx="5739831" cy="3505868"/>
          </a:xfrm>
        </p:grpSpPr>
        <p:pic>
          <p:nvPicPr>
            <p:cNvPr id="10" name="Content Placeholder 10" descr="A graph showing red and blue dots&#10;&#10;AI-generated content may be incorrect.">
              <a:extLst>
                <a:ext uri="{FF2B5EF4-FFF2-40B4-BE49-F238E27FC236}">
                  <a16:creationId xmlns:a16="http://schemas.microsoft.com/office/drawing/2014/main" id="{038F6230-1333-1D63-A4E0-D07E27C21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48969" y="1720462"/>
              <a:ext cx="5739831" cy="3418102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5834932-C002-962D-E59A-310FD6C94E17}"/>
                </a:ext>
              </a:extLst>
            </p:cNvPr>
            <p:cNvSpPr/>
            <p:nvPr/>
          </p:nvSpPr>
          <p:spPr>
            <a:xfrm>
              <a:off x="7380160" y="1632696"/>
              <a:ext cx="3636601" cy="2810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963C002-DA84-7A7E-6B58-14D7D3783AEE}"/>
              </a:ext>
            </a:extLst>
          </p:cNvPr>
          <p:cNvSpPr/>
          <p:nvPr/>
        </p:nvSpPr>
        <p:spPr>
          <a:xfrm>
            <a:off x="8986599" y="2992967"/>
            <a:ext cx="2905577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1BBD25-0E0B-0A12-F2AE-C96CA215D204}"/>
              </a:ext>
            </a:extLst>
          </p:cNvPr>
          <p:cNvSpPr txBox="1"/>
          <p:nvPr/>
        </p:nvSpPr>
        <p:spPr>
          <a:xfrm>
            <a:off x="8409319" y="4212190"/>
            <a:ext cx="22874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Parabolic in vertical plane</a:t>
            </a:r>
            <a:endParaRPr lang="en-CH" dirty="0"/>
          </a:p>
        </p:txBody>
      </p:sp>
      <p:sp>
        <p:nvSpPr>
          <p:cNvPr id="19" name="Flowchart: Alternate Process 18">
            <a:extLst>
              <a:ext uri="{FF2B5EF4-FFF2-40B4-BE49-F238E27FC236}">
                <a16:creationId xmlns:a16="http://schemas.microsoft.com/office/drawing/2014/main" id="{1C773CFC-D232-6783-C7CC-E0D61BA244E4}"/>
              </a:ext>
            </a:extLst>
          </p:cNvPr>
          <p:cNvSpPr/>
          <p:nvPr/>
        </p:nvSpPr>
        <p:spPr>
          <a:xfrm>
            <a:off x="748987" y="5442490"/>
            <a:ext cx="2198077" cy="638627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q-Gaussian fit</a:t>
            </a:r>
            <a:endParaRPr lang="en-CH" dirty="0"/>
          </a:p>
        </p:txBody>
      </p:sp>
      <p:sp>
        <p:nvSpPr>
          <p:cNvPr id="20" name="Arrow: Curved Left 19">
            <a:extLst>
              <a:ext uri="{FF2B5EF4-FFF2-40B4-BE49-F238E27FC236}">
                <a16:creationId xmlns:a16="http://schemas.microsoft.com/office/drawing/2014/main" id="{A9874850-9456-863C-3AC2-F84031063E7C}"/>
              </a:ext>
            </a:extLst>
          </p:cNvPr>
          <p:cNvSpPr/>
          <p:nvPr/>
        </p:nvSpPr>
        <p:spPr>
          <a:xfrm rot="16200000">
            <a:off x="10581598" y="-273330"/>
            <a:ext cx="276999" cy="1243536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92D4E7A-765C-5985-58C8-211E2203F851}"/>
              </a:ext>
            </a:extLst>
          </p:cNvPr>
          <p:cNvSpPr/>
          <p:nvPr/>
        </p:nvSpPr>
        <p:spPr>
          <a:xfrm rot="5400000">
            <a:off x="-127538" y="3042945"/>
            <a:ext cx="1388825" cy="516664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490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  <p:bldP spid="18" grpId="0"/>
      <p:bldP spid="19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2CAFE8-350B-2748-75B4-00124CE04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0" dirty="0"/>
              <a:t>Beam distribution and NF affected by:</a:t>
            </a:r>
          </a:p>
          <a:p>
            <a:r>
              <a:rPr lang="en-GB" dirty="0"/>
              <a:t>Resonance crossing</a:t>
            </a:r>
          </a:p>
          <a:p>
            <a:endParaRPr lang="en-GB" b="0" dirty="0"/>
          </a:p>
          <a:p>
            <a:r>
              <a:rPr lang="en-GB" dirty="0"/>
              <a:t>SPS long flat bottom </a:t>
            </a:r>
          </a:p>
          <a:p>
            <a:r>
              <a:rPr lang="en-GB" b="0" dirty="0"/>
              <a:t>→ Change tune to move away from coupling resonance in SPS </a:t>
            </a:r>
          </a:p>
          <a:p>
            <a:r>
              <a:rPr lang="en-GB" b="0" dirty="0"/>
              <a:t>→ Shortened long flat bottom for the </a:t>
            </a:r>
            <a:r>
              <a:rPr lang="en-GB" b="0" dirty="0" err="1"/>
              <a:t>vdM</a:t>
            </a:r>
            <a:r>
              <a:rPr lang="en-GB" b="0" dirty="0"/>
              <a:t> bunches for NF MD</a:t>
            </a:r>
          </a:p>
          <a:p>
            <a:endParaRPr lang="en-GB" b="0" dirty="0"/>
          </a:p>
          <a:p>
            <a:r>
              <a:rPr lang="en-GB" dirty="0"/>
              <a:t>Injection oscillations (PS, SPS)</a:t>
            </a:r>
          </a:p>
          <a:p>
            <a:r>
              <a:rPr lang="en-GB" dirty="0"/>
              <a:t>→</a:t>
            </a:r>
            <a:r>
              <a:rPr lang="en-GB" b="0" dirty="0"/>
              <a:t> Correct oscillations</a:t>
            </a:r>
          </a:p>
          <a:p>
            <a:endParaRPr lang="en-GB" b="0" dirty="0"/>
          </a:p>
          <a:p>
            <a:pPr lvl="1" indent="0">
              <a:buNone/>
            </a:pPr>
            <a:endParaRPr lang="en-GB" dirty="0"/>
          </a:p>
          <a:p>
            <a:pPr lvl="1" indent="0">
              <a:buNone/>
            </a:pPr>
            <a:r>
              <a:rPr lang="en-GB" dirty="0"/>
              <a:t>											</a:t>
            </a:r>
          </a:p>
          <a:p>
            <a:pPr lvl="1" indent="0">
              <a:buNone/>
            </a:pPr>
            <a:endParaRPr lang="en-GB" dirty="0"/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5D6A92-8929-BE04-33A1-E270EF3BC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 of PSB-SPS transfer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B390F-6304-B716-0EB0-1A2D08E17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D32DC-D48F-B39D-4C06-1C4760B68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5D4B9-D767-2F22-85CC-23EBAA551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EE514A-846C-5FD5-8C7C-B3748275F19A}"/>
              </a:ext>
            </a:extLst>
          </p:cNvPr>
          <p:cNvGrpSpPr/>
          <p:nvPr/>
        </p:nvGrpSpPr>
        <p:grpSpPr>
          <a:xfrm>
            <a:off x="5884880" y="3424222"/>
            <a:ext cx="7095830" cy="2682929"/>
            <a:chOff x="5884880" y="3424222"/>
            <a:chExt cx="7095830" cy="26829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6C2ECFE-C59A-5CCD-2CE3-947A5DC6CE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25714" y="3896519"/>
              <a:ext cx="2836900" cy="2210632"/>
            </a:xfrm>
            <a:prstGeom prst="rect">
              <a:avLst/>
            </a:prstGeom>
            <a:effectLst>
              <a:outerShdw blurRad="50800" dist="50800" dir="5400000" algn="ctr" rotWithShape="0">
                <a:schemeClr val="tx1"/>
              </a:outerShdw>
            </a:effectLst>
          </p:spPr>
        </p:pic>
        <p:pic>
          <p:nvPicPr>
            <p:cNvPr id="8" name="Picture 7" descr="A graph of a line graph&#10;&#10;AI-generated content may be incorrect.">
              <a:extLst>
                <a:ext uri="{FF2B5EF4-FFF2-40B4-BE49-F238E27FC236}">
                  <a16:creationId xmlns:a16="http://schemas.microsoft.com/office/drawing/2014/main" id="{C87EA7AC-AF1C-D700-06D4-027E3F6BC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4880" y="3896520"/>
              <a:ext cx="2842239" cy="2210631"/>
            </a:xfrm>
            <a:prstGeom prst="rect">
              <a:avLst/>
            </a:prstGeom>
            <a:ln w="19050">
              <a:noFill/>
            </a:ln>
            <a:effectLst>
              <a:outerShdw blurRad="50800" dist="50800" dir="5400000" algn="ctr" rotWithShape="0">
                <a:srgbClr val="FF0000"/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731F9A2-DF34-60FC-E818-5E420934E7E9}"/>
                </a:ext>
              </a:extLst>
            </p:cNvPr>
            <p:cNvSpPr txBox="1"/>
            <p:nvPr/>
          </p:nvSpPr>
          <p:spPr>
            <a:xfrm>
              <a:off x="9539926" y="3424222"/>
              <a:ext cx="344078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SPS magnetic cycle</a:t>
              </a:r>
              <a:endParaRPr lang="en-CH" dirty="0"/>
            </a:p>
          </p:txBody>
        </p:sp>
      </p:grpSp>
      <p:sp>
        <p:nvSpPr>
          <p:cNvPr id="11" name="Arrow: Up 10">
            <a:extLst>
              <a:ext uri="{FF2B5EF4-FFF2-40B4-BE49-F238E27FC236}">
                <a16:creationId xmlns:a16="http://schemas.microsoft.com/office/drawing/2014/main" id="{086648DF-5DB4-BDF4-01FE-FCC29552284E}"/>
              </a:ext>
            </a:extLst>
          </p:cNvPr>
          <p:cNvSpPr/>
          <p:nvPr/>
        </p:nvSpPr>
        <p:spPr>
          <a:xfrm rot="5400000">
            <a:off x="8787918" y="5324382"/>
            <a:ext cx="276999" cy="454278"/>
          </a:xfrm>
          <a:prstGeom prst="upArrow">
            <a:avLst>
              <a:gd name="adj1" fmla="val 50000"/>
              <a:gd name="adj2" fmla="val 4805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063097-D043-035D-AE47-FFDF28D93425}"/>
              </a:ext>
            </a:extLst>
          </p:cNvPr>
          <p:cNvSpPr txBox="1"/>
          <p:nvPr/>
        </p:nvSpPr>
        <p:spPr>
          <a:xfrm>
            <a:off x="9138463" y="517185"/>
            <a:ext cx="4700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LINAC4 PSB PS </a:t>
            </a:r>
            <a:r>
              <a:rPr lang="en-GB" b="1" i="1" dirty="0">
                <a:solidFill>
                  <a:srgbClr val="FF0000"/>
                </a:solidFill>
              </a:rPr>
              <a:t>SPS</a:t>
            </a:r>
            <a:r>
              <a:rPr lang="en-GB" b="1" dirty="0"/>
              <a:t> LHC</a:t>
            </a:r>
            <a:endParaRPr lang="en-CH" b="1" dirty="0"/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0AB3D1DF-A4BE-0EE0-9F2A-313D711B5B82}"/>
              </a:ext>
            </a:extLst>
          </p:cNvPr>
          <p:cNvSpPr/>
          <p:nvPr/>
        </p:nvSpPr>
        <p:spPr>
          <a:xfrm rot="16200000">
            <a:off x="10581598" y="-273330"/>
            <a:ext cx="276999" cy="1243536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4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A5863B-2783-7EC8-92C9-4899F107A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CC726A1-190A-4696-8DDF-EB57D367C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MD / Non-Factorization MD</a:t>
            </a:r>
            <a:endParaRPr lang="en-C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7A2856-8CC3-4F43-481E-D822539888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DE8AC-A4B5-DC1B-28BA-062EE2630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65F25-6AAC-B3A7-D686-C692D706E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9D622-B359-EA5A-8A24-E09AC591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842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2502E0-17CD-33EA-B4EB-DCE32DCB1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injection experiment </a:t>
            </a:r>
            <a:endParaRPr lang="en-CH" b="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6BD2B-6072-BAC6-368C-24E7E62B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F189-9D56-E5ED-A029-383EF6CE9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96A15-4E7E-4E9A-1BBD-D9BC90676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F1C561-1A22-C621-79EB-BDBD82B6AAF3}"/>
              </a:ext>
            </a:extLst>
          </p:cNvPr>
          <p:cNvSpPr txBox="1"/>
          <p:nvPr/>
        </p:nvSpPr>
        <p:spPr>
          <a:xfrm>
            <a:off x="9235178" y="270261"/>
            <a:ext cx="4700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LINAC4 PSB PS SPS </a:t>
            </a:r>
            <a:r>
              <a:rPr lang="en-GB" b="1" i="1" dirty="0">
                <a:solidFill>
                  <a:srgbClr val="FF0000"/>
                </a:solidFill>
              </a:rPr>
              <a:t>LHC</a:t>
            </a:r>
            <a:endParaRPr lang="en-CH" b="1" i="1" dirty="0">
              <a:solidFill>
                <a:srgbClr val="FF0000"/>
              </a:solidFill>
            </a:endParaRPr>
          </a:p>
        </p:txBody>
      </p:sp>
      <p:sp>
        <p:nvSpPr>
          <p:cNvPr id="8" name="Arrow: Curved Left 7">
            <a:extLst>
              <a:ext uri="{FF2B5EF4-FFF2-40B4-BE49-F238E27FC236}">
                <a16:creationId xmlns:a16="http://schemas.microsoft.com/office/drawing/2014/main" id="{A44C3C67-7DD5-0CE2-9165-CECF0390F255}"/>
              </a:ext>
            </a:extLst>
          </p:cNvPr>
          <p:cNvSpPr/>
          <p:nvPr/>
        </p:nvSpPr>
        <p:spPr>
          <a:xfrm rot="16200000">
            <a:off x="10911816" y="-707179"/>
            <a:ext cx="276999" cy="1691358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DEC0448-EA77-ADF0-20E8-03F6060BC1FA}"/>
              </a:ext>
            </a:extLst>
          </p:cNvPr>
          <p:cNvSpPr txBox="1">
            <a:spLocks/>
          </p:cNvSpPr>
          <p:nvPr/>
        </p:nvSpPr>
        <p:spPr>
          <a:xfrm>
            <a:off x="407990" y="1592263"/>
            <a:ext cx="558226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b="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i="1" dirty="0"/>
          </a:p>
          <a:p>
            <a:r>
              <a:rPr lang="en-GB" b="0" i="1" dirty="0"/>
              <a:t>Procedure</a:t>
            </a:r>
            <a:endParaRPr lang="en-GB" b="0" dirty="0"/>
          </a:p>
          <a:p>
            <a:pPr marL="457200" indent="-457200">
              <a:buFont typeface="Arial"/>
              <a:buAutoNum type="arabicPeriod"/>
            </a:pPr>
            <a:r>
              <a:rPr lang="en-GB" b="0" i="1" dirty="0"/>
              <a:t>Beam types prepared in the PSB, SPS </a:t>
            </a:r>
          </a:p>
          <a:p>
            <a:pPr marL="457200" indent="-457200">
              <a:buFont typeface="Arial"/>
              <a:buAutoNum type="arabicPeriod"/>
            </a:pPr>
            <a:r>
              <a:rPr lang="en-GB" b="0" i="1" dirty="0"/>
              <a:t>2 type A, 2 type B injected into the LHC </a:t>
            </a:r>
          </a:p>
          <a:p>
            <a:pPr marL="457200" indent="-457200">
              <a:buFont typeface="Arial"/>
              <a:buAutoNum type="arabicPeriod"/>
            </a:pPr>
            <a:r>
              <a:rPr lang="en-GB" b="0" i="1" dirty="0"/>
              <a:t>Beams scraped at injection in steps, in one plane only (V)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i="1" dirty="0"/>
              <a:t>Horizontal, and vertical profiles measured to see any non-factorization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7D150D-DD99-EA59-2C04-F9BED5207BFB}"/>
              </a:ext>
            </a:extLst>
          </p:cNvPr>
          <p:cNvSpPr txBox="1"/>
          <p:nvPr/>
        </p:nvSpPr>
        <p:spPr>
          <a:xfrm>
            <a:off x="6595995" y="1817699"/>
            <a:ext cx="399816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dirty="0">
                <a:solidFill>
                  <a:schemeClr val="tx1"/>
                </a:solidFill>
              </a:rPr>
              <a:t>A: ‘Best beam’ can make in PSB</a:t>
            </a:r>
            <a:r>
              <a:rPr lang="en-CH" dirty="0">
                <a:solidFill>
                  <a:schemeClr val="tx1"/>
                </a:solidFill>
              </a:rPr>
              <a:t> + scraping in SPS</a:t>
            </a:r>
            <a:r>
              <a:rPr lang="en-GB" dirty="0">
                <a:solidFill>
                  <a:schemeClr val="tx1"/>
                </a:solidFill>
              </a:rPr>
              <a:t> (</a:t>
            </a:r>
            <a:r>
              <a:rPr lang="en-GB" dirty="0" err="1">
                <a:solidFill>
                  <a:schemeClr val="tx1"/>
                </a:solidFill>
              </a:rPr>
              <a:t>vdM</a:t>
            </a:r>
            <a:r>
              <a:rPr lang="en-GB" dirty="0">
                <a:solidFill>
                  <a:schemeClr val="tx1"/>
                </a:solidFill>
              </a:rPr>
              <a:t> missteer)</a:t>
            </a:r>
          </a:p>
          <a:p>
            <a:pPr marL="457200" lvl="1" indent="0">
              <a:buNone/>
            </a:pPr>
            <a:endParaRPr lang="en-GB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FF0000"/>
                </a:solidFill>
              </a:rPr>
              <a:t>B: NF by </a:t>
            </a:r>
            <a:r>
              <a:rPr lang="en-GB" b="1" dirty="0">
                <a:solidFill>
                  <a:srgbClr val="FF0000"/>
                </a:solidFill>
              </a:rPr>
              <a:t>coupled resonance crossing</a:t>
            </a:r>
            <a:r>
              <a:rPr lang="en-CH" b="1" dirty="0">
                <a:solidFill>
                  <a:srgbClr val="FF0000"/>
                </a:solidFill>
              </a:rPr>
              <a:t> in the PSB</a:t>
            </a:r>
            <a:endParaRPr lang="en-CH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3801560-ED6D-208D-CCB5-D54C29429E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079" y="4932023"/>
            <a:ext cx="2853094" cy="1109536"/>
          </a:xfrm>
          <a:prstGeom prst="rect">
            <a:avLst/>
          </a:prstGeom>
          <a:effectLst>
            <a:outerShdw blurRad="50800" dist="50800" dir="5400000" algn="ctr" rotWithShape="0">
              <a:srgbClr val="FF0000"/>
            </a:outerShdw>
          </a:effec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29DE809-22D8-0EA3-5BFE-2981854AB0B6}"/>
              </a:ext>
            </a:extLst>
          </p:cNvPr>
          <p:cNvGrpSpPr/>
          <p:nvPr/>
        </p:nvGrpSpPr>
        <p:grpSpPr>
          <a:xfrm>
            <a:off x="8595079" y="2560450"/>
            <a:ext cx="2911885" cy="1209238"/>
            <a:chOff x="6955086" y="1066715"/>
            <a:chExt cx="5375174" cy="2765718"/>
          </a:xfrm>
          <a:effectLst>
            <a:outerShdw blurRad="50800" dist="50800" dir="5400000" algn="ctr" rotWithShape="0">
              <a:schemeClr val="tx1"/>
            </a:outerShdw>
          </a:effectLst>
        </p:grpSpPr>
        <p:pic>
          <p:nvPicPr>
            <p:cNvPr id="16" name="Picture 15" descr="A red and blue circle with a number of dots in the center&#10;&#10;AI-generated content may be incorrect.">
              <a:extLst>
                <a:ext uri="{FF2B5EF4-FFF2-40B4-BE49-F238E27FC236}">
                  <a16:creationId xmlns:a16="http://schemas.microsoft.com/office/drawing/2014/main" id="{43849B29-2166-9C1C-B9B8-8910A947F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31" r="15625"/>
            <a:stretch/>
          </p:blipFill>
          <p:spPr>
            <a:xfrm>
              <a:off x="9664640" y="1178987"/>
              <a:ext cx="2665620" cy="2653446"/>
            </a:xfrm>
            <a:prstGeom prst="rect">
              <a:avLst/>
            </a:prstGeom>
          </p:spPr>
        </p:pic>
        <p:sp>
          <p:nvSpPr>
            <p:cNvPr id="17" name="Arrow: Curved Down 16">
              <a:extLst>
                <a:ext uri="{FF2B5EF4-FFF2-40B4-BE49-F238E27FC236}">
                  <a16:creationId xmlns:a16="http://schemas.microsoft.com/office/drawing/2014/main" id="{4A9B6A81-EB20-8535-BFA5-B6757D5EAA8B}"/>
                </a:ext>
              </a:extLst>
            </p:cNvPr>
            <p:cNvSpPr/>
            <p:nvPr/>
          </p:nvSpPr>
          <p:spPr>
            <a:xfrm>
              <a:off x="9202135" y="1066715"/>
              <a:ext cx="1627196" cy="731520"/>
            </a:xfrm>
            <a:prstGeom prst="curvedDownArrow">
              <a:avLst/>
            </a:prstGeom>
            <a:solidFill>
              <a:srgbClr val="C4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18" name="Picture 17" descr="A red and blue circle with a red circle with black lines&#10;&#10;AI-generated content may be incorrect.">
              <a:extLst>
                <a:ext uri="{FF2B5EF4-FFF2-40B4-BE49-F238E27FC236}">
                  <a16:creationId xmlns:a16="http://schemas.microsoft.com/office/drawing/2014/main" id="{26AF199E-2563-CCB6-605D-C52836D0E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r="14287"/>
            <a:stretch/>
          </p:blipFill>
          <p:spPr>
            <a:xfrm>
              <a:off x="6955086" y="1173773"/>
              <a:ext cx="2765314" cy="26534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2717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C3F1C-73C2-DCAA-A5EE-D0490BDB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38F4F-D783-D3E4-704B-4B5017DE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0DE2B-4B04-6750-8BC4-51EE8B76A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F54B875-380E-83FC-3AC1-EE21F0B38639}"/>
                  </a:ext>
                </a:extLst>
              </p:cNvPr>
              <p:cNvSpPr txBox="1"/>
              <p:nvPr/>
            </p:nvSpPr>
            <p:spPr>
              <a:xfrm>
                <a:off x="9875838" y="2805022"/>
                <a:ext cx="2677948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dirty="0"/>
                  <a:t> collimator moves in</a:t>
                </a:r>
              </a:p>
              <a:p>
                <a:r>
                  <a:rPr lang="en-GB" dirty="0"/>
                  <a:t>→ Intensity decreases</a:t>
                </a:r>
                <a:endParaRPr lang="en-CH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F54B875-380E-83FC-3AC1-EE21F0B38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5838" y="2805022"/>
                <a:ext cx="2677948" cy="553998"/>
              </a:xfrm>
              <a:prstGeom prst="rect">
                <a:avLst/>
              </a:prstGeom>
              <a:blipFill>
                <a:blip r:embed="rId2"/>
                <a:stretch>
                  <a:fillRect l="-5239" t="-14286" b="-2527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521399-7D7B-694A-9681-8012BEAC47D0}"/>
                  </a:ext>
                </a:extLst>
              </p:cNvPr>
              <p:cNvSpPr txBox="1"/>
              <p:nvPr/>
            </p:nvSpPr>
            <p:spPr>
              <a:xfrm>
                <a:off x="521748" y="1489772"/>
                <a:ext cx="2452538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If distribution factorizable, the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𝑃𝐷𝐹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dirty="0"/>
                  <a:t>should not change</a:t>
                </a:r>
                <a:endParaRPr lang="en-CH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521399-7D7B-694A-9681-8012BEAC4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48" y="1489772"/>
                <a:ext cx="2452538" cy="1107996"/>
              </a:xfrm>
              <a:prstGeom prst="rect">
                <a:avLst/>
              </a:prstGeom>
              <a:blipFill>
                <a:blip r:embed="rId3"/>
                <a:stretch>
                  <a:fillRect l="-5970" t="-7143" b="-120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E03F0D2-4B4D-E711-D1EC-78BBB42A8A12}"/>
              </a:ext>
            </a:extLst>
          </p:cNvPr>
          <p:cNvSpPr txBox="1"/>
          <p:nvPr/>
        </p:nvSpPr>
        <p:spPr>
          <a:xfrm>
            <a:off x="9922376" y="5985641"/>
            <a:ext cx="2176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60% intensity lost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7EB931A-AA3E-1B21-360F-8D981E6BAD64}"/>
              </a:ext>
            </a:extLst>
          </p:cNvPr>
          <p:cNvGrpSpPr/>
          <p:nvPr/>
        </p:nvGrpSpPr>
        <p:grpSpPr>
          <a:xfrm>
            <a:off x="3358460" y="1199604"/>
            <a:ext cx="6441547" cy="5081844"/>
            <a:chOff x="2860525" y="1199604"/>
            <a:chExt cx="6441547" cy="508184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5350B62-8B0A-114A-1EFD-11E5A0D94C62}"/>
                </a:ext>
              </a:extLst>
            </p:cNvPr>
            <p:cNvSpPr txBox="1"/>
            <p:nvPr/>
          </p:nvSpPr>
          <p:spPr>
            <a:xfrm>
              <a:off x="7264682" y="1208459"/>
              <a:ext cx="181356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2">
                      <a:lumMod val="10000"/>
                    </a:schemeClr>
                  </a:solidFill>
                </a:rPr>
                <a:t>Vertical</a:t>
              </a:r>
            </a:p>
            <a:p>
              <a:pPr algn="l"/>
              <a:endParaRPr lang="en-CH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FDF877-0803-DADF-9C51-465644D14BB5}"/>
                </a:ext>
              </a:extLst>
            </p:cNvPr>
            <p:cNvSpPr txBox="1"/>
            <p:nvPr/>
          </p:nvSpPr>
          <p:spPr>
            <a:xfrm>
              <a:off x="3870830" y="1199604"/>
              <a:ext cx="191579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2">
                      <a:lumMod val="10000"/>
                    </a:schemeClr>
                  </a:solidFill>
                </a:rPr>
                <a:t>Horizontal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pic>
          <p:nvPicPr>
            <p:cNvPr id="7" name="Picture 6" descr="A collage of red and blue lines&#10;&#10;AI-generated content may be incorrect.">
              <a:extLst>
                <a:ext uri="{FF2B5EF4-FFF2-40B4-BE49-F238E27FC236}">
                  <a16:creationId xmlns:a16="http://schemas.microsoft.com/office/drawing/2014/main" id="{2DC549DF-1817-0C41-5654-A1778FE48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0525" y="1450288"/>
              <a:ext cx="6441547" cy="4831160"/>
            </a:xfrm>
            <a:prstGeom prst="rect">
              <a:avLst/>
            </a:prstGeom>
          </p:spPr>
        </p:pic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42FF8D7-7382-0DBA-70C2-83AEB919B4DD}"/>
              </a:ext>
            </a:extLst>
          </p:cNvPr>
          <p:cNvSpPr/>
          <p:nvPr/>
        </p:nvSpPr>
        <p:spPr>
          <a:xfrm>
            <a:off x="4912957" y="2802829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FB5E672-72DF-4FC1-E898-C626EFE747AE}"/>
              </a:ext>
            </a:extLst>
          </p:cNvPr>
          <p:cNvSpPr/>
          <p:nvPr/>
        </p:nvSpPr>
        <p:spPr>
          <a:xfrm>
            <a:off x="4849169" y="5224106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78982E-A4B8-1B3C-A77F-5501B7A656AF}"/>
              </a:ext>
            </a:extLst>
          </p:cNvPr>
          <p:cNvSpPr txBox="1"/>
          <p:nvPr/>
        </p:nvSpPr>
        <p:spPr>
          <a:xfrm>
            <a:off x="8992844" y="220307"/>
            <a:ext cx="6118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LINAC4 PSB PS SPS </a:t>
            </a:r>
            <a:r>
              <a:rPr lang="en-GB" b="1" i="1" dirty="0">
                <a:solidFill>
                  <a:srgbClr val="FF0000"/>
                </a:solidFill>
              </a:rPr>
              <a:t>LHC</a:t>
            </a:r>
            <a:endParaRPr lang="en-CH" b="1" i="1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ED2604-6180-9CA7-E684-BC10D61A9F7C}"/>
              </a:ext>
            </a:extLst>
          </p:cNvPr>
          <p:cNvSpPr/>
          <p:nvPr/>
        </p:nvSpPr>
        <p:spPr>
          <a:xfrm>
            <a:off x="3915794" y="1450288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81066F-618D-560F-81EB-B8764D3A726B}"/>
              </a:ext>
            </a:extLst>
          </p:cNvPr>
          <p:cNvSpPr/>
          <p:nvPr/>
        </p:nvSpPr>
        <p:spPr>
          <a:xfrm>
            <a:off x="7057104" y="3865868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3CF994B-D8CD-E76A-D5DA-9513F74FA9CF}"/>
              </a:ext>
            </a:extLst>
          </p:cNvPr>
          <p:cNvSpPr/>
          <p:nvPr/>
        </p:nvSpPr>
        <p:spPr>
          <a:xfrm>
            <a:off x="4005913" y="3865966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8FD98A2-963C-7BAB-8BE2-737012AF9FD2}"/>
              </a:ext>
            </a:extLst>
          </p:cNvPr>
          <p:cNvSpPr/>
          <p:nvPr/>
        </p:nvSpPr>
        <p:spPr>
          <a:xfrm>
            <a:off x="7325160" y="1450288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Arrow: Curved Left 2">
            <a:extLst>
              <a:ext uri="{FF2B5EF4-FFF2-40B4-BE49-F238E27FC236}">
                <a16:creationId xmlns:a16="http://schemas.microsoft.com/office/drawing/2014/main" id="{28332A0E-F13B-CC35-E880-31F199601BE0}"/>
              </a:ext>
            </a:extLst>
          </p:cNvPr>
          <p:cNvSpPr/>
          <p:nvPr/>
        </p:nvSpPr>
        <p:spPr>
          <a:xfrm rot="16200000">
            <a:off x="10777368" y="-679038"/>
            <a:ext cx="276999" cy="1635076"/>
          </a:xfrm>
          <a:prstGeom prst="curvedLeftArrow">
            <a:avLst>
              <a:gd name="adj1" fmla="val 25000"/>
              <a:gd name="adj2" fmla="val 50000"/>
              <a:gd name="adj3" fmla="val 2499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FA01981E-45BD-B83A-373C-7C887C593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LHC injection experiment </a:t>
            </a:r>
            <a:endParaRPr lang="en-CH" b="0" i="1" dirty="0"/>
          </a:p>
        </p:txBody>
      </p:sp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9F5861CA-E941-F6B1-2918-56B973A43075}"/>
              </a:ext>
            </a:extLst>
          </p:cNvPr>
          <p:cNvSpPr/>
          <p:nvPr/>
        </p:nvSpPr>
        <p:spPr>
          <a:xfrm>
            <a:off x="259943" y="3649868"/>
            <a:ext cx="2976148" cy="1065743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Relative NF preserved up to LHC injection</a:t>
            </a:r>
          </a:p>
          <a:p>
            <a:pPr algn="ctr"/>
            <a:r>
              <a:rPr lang="en-GB" sz="1600" b="1" dirty="0"/>
              <a:t>Bunch history counts</a:t>
            </a:r>
          </a:p>
        </p:txBody>
      </p:sp>
      <p:pic>
        <p:nvPicPr>
          <p:cNvPr id="15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3A0CBAFE-1A5D-71AE-E3B4-70E4CD15153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6901"/>
          <a:stretch/>
        </p:blipFill>
        <p:spPr>
          <a:xfrm>
            <a:off x="3373510" y="1592621"/>
            <a:ext cx="233465" cy="2282810"/>
          </a:xfrm>
          <a:prstGeom prst="rect">
            <a:avLst/>
          </a:prstGeom>
        </p:spPr>
      </p:pic>
      <p:pic>
        <p:nvPicPr>
          <p:cNvPr id="19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48733DCE-AC10-065C-10B5-03B50E9EA9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6901"/>
          <a:stretch/>
        </p:blipFill>
        <p:spPr>
          <a:xfrm>
            <a:off x="3335499" y="3867019"/>
            <a:ext cx="246926" cy="2414429"/>
          </a:xfrm>
          <a:prstGeom prst="rect">
            <a:avLst/>
          </a:prstGeom>
        </p:spPr>
      </p:pic>
      <p:pic>
        <p:nvPicPr>
          <p:cNvPr id="21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704E45A5-296C-34DA-3AE1-CD3B049A3E9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6901"/>
          <a:stretch/>
        </p:blipFill>
        <p:spPr>
          <a:xfrm>
            <a:off x="6575484" y="1476102"/>
            <a:ext cx="246926" cy="2414429"/>
          </a:xfrm>
          <a:prstGeom prst="rect">
            <a:avLst/>
          </a:prstGeom>
        </p:spPr>
      </p:pic>
      <p:pic>
        <p:nvPicPr>
          <p:cNvPr id="23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8CCFFDDC-8881-C290-2C39-B521751454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6901"/>
          <a:stretch/>
        </p:blipFill>
        <p:spPr>
          <a:xfrm>
            <a:off x="6564678" y="3890531"/>
            <a:ext cx="246926" cy="241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1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9" grpId="0"/>
      <p:bldP spid="2" grpId="0" animBg="1"/>
      <p:bldP spid="8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970B8F-3238-581F-77D7-32F2F5A79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vdM</a:t>
            </a:r>
            <a:r>
              <a:rPr lang="en-GB" dirty="0"/>
              <a:t> bunches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4DB95-3B26-B97B-8176-7FEB10026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D64F3-74A4-EE38-9F39-293655160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76DAE-A2AC-EA58-97E5-65ED22700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D9F8BEE5-C554-9C9C-F3FF-724A901ED9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pic>
        <p:nvPicPr>
          <p:cNvPr id="10" name="Picture 9" descr="A close-up of a graph&#10;&#10;AI-generated content may be incorrect.">
            <a:extLst>
              <a:ext uri="{FF2B5EF4-FFF2-40B4-BE49-F238E27FC236}">
                <a16:creationId xmlns:a16="http://schemas.microsoft.com/office/drawing/2014/main" id="{63B7C2B2-88B6-E7C9-CD94-5AA9E8F73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747" y="822005"/>
            <a:ext cx="6725510" cy="2770841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7952B91-F71E-ACF2-4FDF-D4DB9DC1C0D2}"/>
              </a:ext>
            </a:extLst>
          </p:cNvPr>
          <p:cNvSpPr/>
          <p:nvPr/>
        </p:nvSpPr>
        <p:spPr>
          <a:xfrm>
            <a:off x="6415454" y="2448534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Flowchart: Alternate Process 15">
            <a:extLst>
              <a:ext uri="{FF2B5EF4-FFF2-40B4-BE49-F238E27FC236}">
                <a16:creationId xmlns:a16="http://schemas.microsoft.com/office/drawing/2014/main" id="{84470350-992C-F593-2852-1FA7F27E1E90}"/>
              </a:ext>
            </a:extLst>
          </p:cNvPr>
          <p:cNvSpPr/>
          <p:nvPr/>
        </p:nvSpPr>
        <p:spPr>
          <a:xfrm>
            <a:off x="756744" y="4007439"/>
            <a:ext cx="2867542" cy="196068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→ Both </a:t>
            </a:r>
            <a:r>
              <a:rPr lang="en-GB" dirty="0" err="1"/>
              <a:t>vdM</a:t>
            </a:r>
            <a:r>
              <a:rPr lang="en-GB" dirty="0"/>
              <a:t> variants are </a:t>
            </a:r>
            <a:r>
              <a:rPr lang="en-GB" b="1" dirty="0"/>
              <a:t>parabolic</a:t>
            </a:r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→ The best variant was used in 2024 </a:t>
            </a:r>
            <a:r>
              <a:rPr lang="en-GB" dirty="0" err="1"/>
              <a:t>vdM</a:t>
            </a:r>
            <a:r>
              <a:rPr lang="en-GB" dirty="0"/>
              <a:t> run</a:t>
            </a:r>
            <a:endParaRPr lang="en-CH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BE4F8B-AA1C-E05B-6084-971D2DE561A8}"/>
              </a:ext>
            </a:extLst>
          </p:cNvPr>
          <p:cNvSpPr txBox="1"/>
          <p:nvPr/>
        </p:nvSpPr>
        <p:spPr>
          <a:xfrm>
            <a:off x="9352848" y="570508"/>
            <a:ext cx="18135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Vertical</a:t>
            </a:r>
          </a:p>
          <a:p>
            <a:pPr algn="l"/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6AFC69-09A3-A314-BC20-76FC7B764268}"/>
              </a:ext>
            </a:extLst>
          </p:cNvPr>
          <p:cNvSpPr txBox="1"/>
          <p:nvPr/>
        </p:nvSpPr>
        <p:spPr>
          <a:xfrm>
            <a:off x="5955790" y="566901"/>
            <a:ext cx="19157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Horizontal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id="{273D5D9D-AFEE-9519-D66B-5C1002583368}"/>
              </a:ext>
            </a:extLst>
          </p:cNvPr>
          <p:cNvSpPr/>
          <p:nvPr/>
        </p:nvSpPr>
        <p:spPr>
          <a:xfrm>
            <a:off x="756744" y="1525624"/>
            <a:ext cx="2867542" cy="1065742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At LHC injection energy, measured different </a:t>
            </a:r>
            <a:r>
              <a:rPr lang="en-GB" dirty="0" err="1"/>
              <a:t>vdM</a:t>
            </a:r>
            <a:r>
              <a:rPr lang="en-GB" dirty="0"/>
              <a:t> bunches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80C242-58D6-83A4-D8C2-3D6A1F6EB1CF}"/>
              </a:ext>
            </a:extLst>
          </p:cNvPr>
          <p:cNvCxnSpPr>
            <a:cxnSpLocks/>
          </p:cNvCxnSpPr>
          <p:nvPr/>
        </p:nvCxnSpPr>
        <p:spPr>
          <a:xfrm flipV="1">
            <a:off x="3789485" y="906464"/>
            <a:ext cx="1241382" cy="1221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441233C-AEE2-D67E-EA55-49C23E0FB311}"/>
              </a:ext>
            </a:extLst>
          </p:cNvPr>
          <p:cNvSpPr txBox="1"/>
          <p:nvPr/>
        </p:nvSpPr>
        <p:spPr>
          <a:xfrm>
            <a:off x="5175740" y="787721"/>
            <a:ext cx="279151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2024</a:t>
            </a:r>
            <a:endParaRPr lang="en-CH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F75E04-C938-EDDE-2C1E-3761900785AD}"/>
              </a:ext>
            </a:extLst>
          </p:cNvPr>
          <p:cNvSpPr txBox="1"/>
          <p:nvPr/>
        </p:nvSpPr>
        <p:spPr>
          <a:xfrm>
            <a:off x="8523073" y="801805"/>
            <a:ext cx="279151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2024</a:t>
            </a:r>
            <a:endParaRPr lang="en-CH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34024B-9D40-A488-2DEE-C519CDE518B0}"/>
              </a:ext>
            </a:extLst>
          </p:cNvPr>
          <p:cNvGrpSpPr/>
          <p:nvPr/>
        </p:nvGrpSpPr>
        <p:grpSpPr>
          <a:xfrm>
            <a:off x="4699015" y="3554893"/>
            <a:ext cx="7737402" cy="2881980"/>
            <a:chOff x="4705747" y="3609331"/>
            <a:chExt cx="7737402" cy="2881980"/>
          </a:xfrm>
        </p:grpSpPr>
        <p:pic>
          <p:nvPicPr>
            <p:cNvPr id="17" name="Picture 16" descr="A close-up of a graph&#10;&#10;AI-generated content may be incorrect.">
              <a:extLst>
                <a:ext uri="{FF2B5EF4-FFF2-40B4-BE49-F238E27FC236}">
                  <a16:creationId xmlns:a16="http://schemas.microsoft.com/office/drawing/2014/main" id="{38F5B0F1-1153-7D00-90FA-D7AFB2938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5747" y="3720470"/>
              <a:ext cx="6725510" cy="277084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5A81E9E-B5B2-B446-C00A-D4EDC8C2027E}"/>
                </a:ext>
              </a:extLst>
            </p:cNvPr>
            <p:cNvSpPr txBox="1"/>
            <p:nvPr/>
          </p:nvSpPr>
          <p:spPr>
            <a:xfrm>
              <a:off x="5196255" y="3689893"/>
              <a:ext cx="27915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chemeClr val="bg2">
                      <a:lumMod val="10000"/>
                    </a:schemeClr>
                  </a:solidFill>
                </a:rPr>
                <a:t>Pre LS2 style</a:t>
              </a:r>
              <a:endParaRPr lang="en-CH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F05255-93CF-7C35-6A34-2FB82014EFC6}"/>
                </a:ext>
              </a:extLst>
            </p:cNvPr>
            <p:cNvSpPr txBox="1"/>
            <p:nvPr/>
          </p:nvSpPr>
          <p:spPr>
            <a:xfrm>
              <a:off x="8567908" y="3688753"/>
              <a:ext cx="387524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chemeClr val="bg2">
                      <a:lumMod val="10000"/>
                    </a:schemeClr>
                  </a:solidFill>
                </a:rPr>
                <a:t>Pre LS2 style</a:t>
              </a:r>
              <a:endParaRPr lang="en-CH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2FB5020-DEBD-1B6B-D197-337294FA3C41}"/>
                </a:ext>
              </a:extLst>
            </p:cNvPr>
            <p:cNvSpPr/>
            <p:nvPr/>
          </p:nvSpPr>
          <p:spPr>
            <a:xfrm>
              <a:off x="4705747" y="3688753"/>
              <a:ext cx="310272" cy="305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E7C1B80-5D73-F5B9-01B7-27F7D0B5EFFA}"/>
                </a:ext>
              </a:extLst>
            </p:cNvPr>
            <p:cNvSpPr/>
            <p:nvPr/>
          </p:nvSpPr>
          <p:spPr>
            <a:xfrm>
              <a:off x="7987769" y="3701657"/>
              <a:ext cx="310272" cy="305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E5F7A01-57FC-E688-382F-D80ECE4C920C}"/>
                </a:ext>
              </a:extLst>
            </p:cNvPr>
            <p:cNvSpPr/>
            <p:nvPr/>
          </p:nvSpPr>
          <p:spPr>
            <a:xfrm>
              <a:off x="4875731" y="3609331"/>
              <a:ext cx="310272" cy="305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1AC9A65-265F-2A5D-33DB-FE724813F0B3}"/>
                </a:ext>
              </a:extLst>
            </p:cNvPr>
            <p:cNvSpPr/>
            <p:nvPr/>
          </p:nvSpPr>
          <p:spPr>
            <a:xfrm>
              <a:off x="8260045" y="3611539"/>
              <a:ext cx="310272" cy="305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B96DFA6-81CA-0C2F-7194-1BC707071B79}"/>
              </a:ext>
            </a:extLst>
          </p:cNvPr>
          <p:cNvSpPr/>
          <p:nvPr/>
        </p:nvSpPr>
        <p:spPr>
          <a:xfrm>
            <a:off x="6415454" y="5311618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B0E263D-A25E-05D6-28D1-E829CC501866}"/>
              </a:ext>
            </a:extLst>
          </p:cNvPr>
          <p:cNvCxnSpPr>
            <a:cxnSpLocks/>
          </p:cNvCxnSpPr>
          <p:nvPr/>
        </p:nvCxnSpPr>
        <p:spPr>
          <a:xfrm>
            <a:off x="3813328" y="2283068"/>
            <a:ext cx="1240448" cy="1474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7053412-7CDE-C227-50FE-FDD0A25F4F53}"/>
              </a:ext>
            </a:extLst>
          </p:cNvPr>
          <p:cNvSpPr txBox="1"/>
          <p:nvPr/>
        </p:nvSpPr>
        <p:spPr>
          <a:xfrm>
            <a:off x="8992844" y="220307"/>
            <a:ext cx="6118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LINAC4 PSB PS SPS </a:t>
            </a:r>
            <a:r>
              <a:rPr lang="en-GB" b="1" i="1" dirty="0">
                <a:solidFill>
                  <a:srgbClr val="FF0000"/>
                </a:solidFill>
              </a:rPr>
              <a:t>LHC</a:t>
            </a:r>
            <a:endParaRPr lang="en-CH" b="1" i="1" dirty="0">
              <a:solidFill>
                <a:srgbClr val="FF0000"/>
              </a:solidFill>
            </a:endParaRPr>
          </a:p>
        </p:txBody>
      </p:sp>
      <p:sp>
        <p:nvSpPr>
          <p:cNvPr id="34" name="Arrow: Curved Left 33">
            <a:extLst>
              <a:ext uri="{FF2B5EF4-FFF2-40B4-BE49-F238E27FC236}">
                <a16:creationId xmlns:a16="http://schemas.microsoft.com/office/drawing/2014/main" id="{5877EC11-CE84-76F5-2ADB-69799553FD41}"/>
              </a:ext>
            </a:extLst>
          </p:cNvPr>
          <p:cNvSpPr/>
          <p:nvPr/>
        </p:nvSpPr>
        <p:spPr>
          <a:xfrm rot="16200000">
            <a:off x="10777368" y="-679038"/>
            <a:ext cx="276999" cy="1635076"/>
          </a:xfrm>
          <a:prstGeom prst="curvedLeftArrow">
            <a:avLst>
              <a:gd name="adj1" fmla="val 25000"/>
              <a:gd name="adj2" fmla="val 50000"/>
              <a:gd name="adj3" fmla="val 2499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37" name="Flowchart: Alternate Process 36">
            <a:extLst>
              <a:ext uri="{FF2B5EF4-FFF2-40B4-BE49-F238E27FC236}">
                <a16:creationId xmlns:a16="http://schemas.microsoft.com/office/drawing/2014/main" id="{78B767BD-A909-ED2B-146F-8624944DD46E}"/>
              </a:ext>
            </a:extLst>
          </p:cNvPr>
          <p:cNvSpPr/>
          <p:nvPr/>
        </p:nvSpPr>
        <p:spPr>
          <a:xfrm>
            <a:off x="738546" y="2940522"/>
            <a:ext cx="2867542" cy="672156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Finer scale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0EA4A01F-0041-D427-2CB7-028ACAD00ED7}"/>
              </a:ext>
            </a:extLst>
          </p:cNvPr>
          <p:cNvSpPr/>
          <p:nvPr/>
        </p:nvSpPr>
        <p:spPr>
          <a:xfrm>
            <a:off x="10574146" y="2784619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5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88373AE0-715D-4A9B-DD3B-5C769D22FC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4718813" y="1043846"/>
            <a:ext cx="246926" cy="2414429"/>
          </a:xfrm>
          <a:prstGeom prst="rect">
            <a:avLst/>
          </a:prstGeom>
        </p:spPr>
      </p:pic>
      <p:pic>
        <p:nvPicPr>
          <p:cNvPr id="19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32BC4863-F909-4E5A-579E-1855329962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4730688" y="3898829"/>
            <a:ext cx="246926" cy="2414429"/>
          </a:xfrm>
          <a:prstGeom prst="rect">
            <a:avLst/>
          </a:prstGeom>
        </p:spPr>
      </p:pic>
      <p:pic>
        <p:nvPicPr>
          <p:cNvPr id="20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75D81532-610F-5E7D-3C91-FB8A90F57E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8075035" y="1070279"/>
            <a:ext cx="246926" cy="2414429"/>
          </a:xfrm>
          <a:prstGeom prst="rect">
            <a:avLst/>
          </a:prstGeom>
        </p:spPr>
      </p:pic>
      <p:pic>
        <p:nvPicPr>
          <p:cNvPr id="21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E94E70C7-35B8-A98D-F77F-F98A0FDB76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8062647" y="3844237"/>
            <a:ext cx="246926" cy="241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2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4" grpId="0" animBg="1"/>
      <p:bldP spid="8" grpId="0" animBg="1"/>
      <p:bldP spid="37" grpId="0" animBg="1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2502E0-17CD-33EA-B4EB-DCE32DCB1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</a:t>
            </a:r>
            <a:r>
              <a:rPr lang="en-GB" i="1" dirty="0"/>
              <a:t>after </a:t>
            </a:r>
            <a:r>
              <a:rPr lang="en-GB" i="1" dirty="0" err="1"/>
              <a:t>vdM</a:t>
            </a:r>
            <a:r>
              <a:rPr lang="en-GB" i="1" dirty="0"/>
              <a:t> </a:t>
            </a:r>
            <a:r>
              <a:rPr lang="en-GB" dirty="0"/>
              <a:t>(NF MD)</a:t>
            </a:r>
            <a:endParaRPr lang="en-CH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6BD2B-6072-BAC6-368C-24E7E62B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F189-9D56-E5ED-A029-383EF6CE9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96A15-4E7E-4E9A-1BBD-D9BC90676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40" name="Picture 16">
            <a:extLst>
              <a:ext uri="{FF2B5EF4-FFF2-40B4-BE49-F238E27FC236}">
                <a16:creationId xmlns:a16="http://schemas.microsoft.com/office/drawing/2014/main" id="{6F0B049A-4D7C-B639-C785-F03382BF8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563" y="807679"/>
            <a:ext cx="5869437" cy="127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C5339B-3912-F691-F7AF-B29D85C29DA7}"/>
              </a:ext>
            </a:extLst>
          </p:cNvPr>
          <p:cNvSpPr txBox="1"/>
          <p:nvPr/>
        </p:nvSpPr>
        <p:spPr>
          <a:xfrm>
            <a:off x="8992844" y="220307"/>
            <a:ext cx="6118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LINAC4 PSB PS SPS </a:t>
            </a:r>
            <a:r>
              <a:rPr lang="en-GB" b="1" i="1" dirty="0">
                <a:solidFill>
                  <a:srgbClr val="FF0000"/>
                </a:solidFill>
              </a:rPr>
              <a:t>LHC</a:t>
            </a:r>
            <a:endParaRPr lang="en-CH" b="1" i="1" dirty="0">
              <a:solidFill>
                <a:srgbClr val="FF0000"/>
              </a:solidFill>
            </a:endParaRPr>
          </a:p>
        </p:txBody>
      </p:sp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0C5CF746-6050-A539-7C7F-B78313996094}"/>
              </a:ext>
            </a:extLst>
          </p:cNvPr>
          <p:cNvSpPr/>
          <p:nvPr/>
        </p:nvSpPr>
        <p:spPr>
          <a:xfrm rot="16200000">
            <a:off x="10777368" y="-679038"/>
            <a:ext cx="276999" cy="1635076"/>
          </a:xfrm>
          <a:prstGeom prst="curvedLeftArrow">
            <a:avLst>
              <a:gd name="adj1" fmla="val 25000"/>
              <a:gd name="adj2" fmla="val 50000"/>
              <a:gd name="adj3" fmla="val 2499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9B9A02-AF15-1BDC-F44E-9F1354B18F91}"/>
              </a:ext>
            </a:extLst>
          </p:cNvPr>
          <p:cNvSpPr txBox="1"/>
          <p:nvPr/>
        </p:nvSpPr>
        <p:spPr>
          <a:xfrm>
            <a:off x="9132747" y="4335774"/>
            <a:ext cx="306044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dirty="0">
                <a:solidFill>
                  <a:schemeClr val="tx1"/>
                </a:solidFill>
              </a:rPr>
              <a:t>A: ‘Best beam’ can make in PSB</a:t>
            </a:r>
            <a:r>
              <a:rPr lang="en-CH" dirty="0">
                <a:solidFill>
                  <a:schemeClr val="tx1"/>
                </a:solidFill>
              </a:rPr>
              <a:t> + scraping in SPS</a:t>
            </a:r>
            <a:r>
              <a:rPr lang="en-GB" dirty="0">
                <a:solidFill>
                  <a:schemeClr val="tx1"/>
                </a:solidFill>
              </a:rPr>
              <a:t> (</a:t>
            </a:r>
            <a:r>
              <a:rPr lang="en-GB" dirty="0" err="1">
                <a:solidFill>
                  <a:schemeClr val="tx1"/>
                </a:solidFill>
              </a:rPr>
              <a:t>vdM</a:t>
            </a:r>
            <a:r>
              <a:rPr lang="en-GB" dirty="0">
                <a:solidFill>
                  <a:schemeClr val="tx1"/>
                </a:solidFill>
              </a:rPr>
              <a:t> missteer)</a:t>
            </a:r>
            <a:endParaRPr lang="en-GB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FF0000"/>
                </a:solidFill>
              </a:rPr>
              <a:t>B: NF by </a:t>
            </a:r>
            <a:r>
              <a:rPr lang="en-GB" b="1" dirty="0">
                <a:solidFill>
                  <a:srgbClr val="FF0000"/>
                </a:solidFill>
              </a:rPr>
              <a:t>coupled resonance crossing</a:t>
            </a:r>
            <a:r>
              <a:rPr lang="en-CH" b="1" dirty="0">
                <a:solidFill>
                  <a:srgbClr val="FF0000"/>
                </a:solidFill>
              </a:rPr>
              <a:t> in the PSB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44F54D63-5E4F-003F-D250-6920BBB45E02}"/>
              </a:ext>
            </a:extLst>
          </p:cNvPr>
          <p:cNvSpPr txBox="1">
            <a:spLocks/>
          </p:cNvSpPr>
          <p:nvPr/>
        </p:nvSpPr>
        <p:spPr>
          <a:xfrm>
            <a:off x="485514" y="5673562"/>
            <a:ext cx="6073143" cy="13870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Will NF be preserved after the ramp and during stable beams?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FB76B15-7A74-5887-149B-1A3FC63B5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962441"/>
            <a:ext cx="1137602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i="1" dirty="0"/>
          </a:p>
          <a:p>
            <a:r>
              <a:rPr lang="en-GB" b="0" i="1" dirty="0"/>
              <a:t>Procedure</a:t>
            </a:r>
            <a:endParaRPr lang="en-GB" b="0" dirty="0"/>
          </a:p>
          <a:p>
            <a:pPr marL="457200" indent="-457200">
              <a:buAutoNum type="arabicPeriod"/>
            </a:pPr>
            <a:r>
              <a:rPr lang="en-GB" b="0" i="1" dirty="0"/>
              <a:t>Beam type prepared in the PSB/SPS</a:t>
            </a:r>
          </a:p>
          <a:p>
            <a:pPr marL="457200" indent="-457200">
              <a:buAutoNum type="arabicPeriod"/>
            </a:pPr>
            <a:r>
              <a:rPr lang="en-GB" b="0" i="1" dirty="0"/>
              <a:t>A, B injected into the LHC, </a:t>
            </a:r>
            <a:r>
              <a:rPr lang="en-GB" b="0" i="1" dirty="0" err="1"/>
              <a:t>VdM</a:t>
            </a:r>
            <a:r>
              <a:rPr lang="en-GB" b="0" i="1" dirty="0"/>
              <a:t> type and coupled resonance type</a:t>
            </a:r>
          </a:p>
          <a:p>
            <a:pPr marL="457200" indent="-457200">
              <a:buAutoNum type="arabicPeriod"/>
            </a:pPr>
            <a:r>
              <a:rPr lang="en-GB" b="0" i="1" dirty="0"/>
              <a:t>Beams ramped, in stable beams </a:t>
            </a:r>
            <a:r>
              <a:rPr lang="en-GB" b="0" i="1" dirty="0" err="1"/>
              <a:t>VdM</a:t>
            </a:r>
            <a:r>
              <a:rPr lang="en-GB" b="0" i="1" dirty="0"/>
              <a:t> scans performed in ATLAS and CMS, BGI in </a:t>
            </a:r>
            <a:r>
              <a:rPr lang="en-GB" b="0" i="1" dirty="0" err="1"/>
              <a:t>LHCb</a:t>
            </a:r>
            <a:endParaRPr lang="en-GB" b="0" i="1" dirty="0"/>
          </a:p>
          <a:p>
            <a:pPr marL="457200" indent="-457200">
              <a:buAutoNum type="arabicPeriod"/>
            </a:pPr>
            <a:r>
              <a:rPr lang="en-GB" b="0" i="1" dirty="0"/>
              <a:t>Beam mode set to adjust</a:t>
            </a:r>
          </a:p>
          <a:p>
            <a:pPr marL="457200" indent="-457200">
              <a:buAutoNum type="arabicPeriod"/>
            </a:pPr>
            <a:r>
              <a:rPr lang="en-GB" b="0" i="1" dirty="0"/>
              <a:t>Beams scraped in steps, in V plane only, until beam dumped </a:t>
            </a:r>
          </a:p>
          <a:p>
            <a:pPr marL="457200" indent="-457200">
              <a:buAutoNum type="arabicPeriod"/>
            </a:pPr>
            <a:r>
              <a:rPr lang="en-GB" b="0" i="1" dirty="0"/>
              <a:t>Horizontal, vertical profiles measured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70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E9DD3-2D17-39DB-FCE8-B5902B04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Contents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A2FDD-07D2-BC6F-7117-E7AA40D15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11/03/2025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F59A0-4BB9-3132-646C-DED5CE760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Lumi days 2025 - Results of the 2024 Non-factorization MD accelerator measurements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A658F-D856-5142-5454-2A230578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A06EB8AB-7E42-61C7-C6E9-2507D28A81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247207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6988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red and blue lines&#10;&#10;AI-generated content may be incorrect.">
            <a:extLst>
              <a:ext uri="{FF2B5EF4-FFF2-40B4-BE49-F238E27FC236}">
                <a16:creationId xmlns:a16="http://schemas.microsoft.com/office/drawing/2014/main" id="{16AB67EA-0B24-59DE-2FAB-E93DB3703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84153" y="3429000"/>
            <a:ext cx="6337788" cy="28125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27FEF1F-FC9F-A215-273E-446C1A6C9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426" y="225844"/>
            <a:ext cx="11376025" cy="1065742"/>
          </a:xfrm>
        </p:spPr>
        <p:txBody>
          <a:bodyPr/>
          <a:lstStyle/>
          <a:p>
            <a:r>
              <a:rPr lang="en-GB" dirty="0"/>
              <a:t>LHC </a:t>
            </a:r>
            <a:r>
              <a:rPr lang="en-GB" i="1" dirty="0"/>
              <a:t>after </a:t>
            </a:r>
            <a:r>
              <a:rPr lang="en-GB" i="1" dirty="0" err="1"/>
              <a:t>vdM</a:t>
            </a:r>
            <a:endParaRPr lang="en-CH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DF759-2B8B-4CC5-2EFD-48FC86AE0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B00CD-93EA-7581-F691-778E7517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B8AEF-DECA-36E8-3245-08D104162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04D196-FBD2-1D5C-EB20-2965CD43EC23}"/>
              </a:ext>
            </a:extLst>
          </p:cNvPr>
          <p:cNvSpPr txBox="1"/>
          <p:nvPr/>
        </p:nvSpPr>
        <p:spPr>
          <a:xfrm>
            <a:off x="4074718" y="494673"/>
            <a:ext cx="3840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dirty="0">
                <a:solidFill>
                  <a:schemeClr val="tx1"/>
                </a:solidFill>
              </a:rPr>
              <a:t>     A: </a:t>
            </a:r>
            <a:r>
              <a:rPr lang="en-GB" dirty="0" err="1">
                <a:solidFill>
                  <a:schemeClr val="tx1"/>
                </a:solidFill>
              </a:rPr>
              <a:t>vdM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AC6CA34-933B-C707-4BCA-999B4A14DC3F}"/>
              </a:ext>
            </a:extLst>
          </p:cNvPr>
          <p:cNvSpPr/>
          <p:nvPr/>
        </p:nvSpPr>
        <p:spPr>
          <a:xfrm>
            <a:off x="6848354" y="5115212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1D46E5-615B-171D-F17E-222C4F548EE7}"/>
              </a:ext>
            </a:extLst>
          </p:cNvPr>
          <p:cNvSpPr/>
          <p:nvPr/>
        </p:nvSpPr>
        <p:spPr>
          <a:xfrm>
            <a:off x="5712303" y="397157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 descr="A red and blue lines&#10;&#10;AI-generated content may be incorrect.">
            <a:extLst>
              <a:ext uri="{FF2B5EF4-FFF2-40B4-BE49-F238E27FC236}">
                <a16:creationId xmlns:a16="http://schemas.microsoft.com/office/drawing/2014/main" id="{AFEE5A8C-E32F-45F8-2114-05BEF47A3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153" y="632046"/>
            <a:ext cx="6501366" cy="2885155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520878B-5A86-7529-916F-EF64814CEB35}"/>
              </a:ext>
            </a:extLst>
          </p:cNvPr>
          <p:cNvSpPr/>
          <p:nvPr/>
        </p:nvSpPr>
        <p:spPr>
          <a:xfrm>
            <a:off x="6892035" y="2386630"/>
            <a:ext cx="1066800" cy="616621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D7AC32-2B8B-F573-A4AA-4AC5C3890B0B}"/>
              </a:ext>
            </a:extLst>
          </p:cNvPr>
          <p:cNvSpPr/>
          <p:nvPr/>
        </p:nvSpPr>
        <p:spPr>
          <a:xfrm>
            <a:off x="5916496" y="632046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25E1FD-AD8D-0527-D130-D897D0CEE3CF}"/>
              </a:ext>
            </a:extLst>
          </p:cNvPr>
          <p:cNvSpPr/>
          <p:nvPr/>
        </p:nvSpPr>
        <p:spPr>
          <a:xfrm>
            <a:off x="9152216" y="632046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0E15D4-61D4-7C4B-8645-182BED19A713}"/>
              </a:ext>
            </a:extLst>
          </p:cNvPr>
          <p:cNvSpPr/>
          <p:nvPr/>
        </p:nvSpPr>
        <p:spPr>
          <a:xfrm>
            <a:off x="8892163" y="393979"/>
            <a:ext cx="1982484" cy="202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73237C-E09C-EA9D-2ABC-503E861FB2CA}"/>
              </a:ext>
            </a:extLst>
          </p:cNvPr>
          <p:cNvSpPr/>
          <p:nvPr/>
        </p:nvSpPr>
        <p:spPr>
          <a:xfrm>
            <a:off x="9052248" y="3457604"/>
            <a:ext cx="1982484" cy="174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7AB832-5D1C-53F4-EB87-2E2A522117C8}"/>
              </a:ext>
            </a:extLst>
          </p:cNvPr>
          <p:cNvSpPr/>
          <p:nvPr/>
        </p:nvSpPr>
        <p:spPr>
          <a:xfrm>
            <a:off x="5874696" y="3457604"/>
            <a:ext cx="1982484" cy="1740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418A90-C0B1-AA06-9AC4-7351206586F0}"/>
              </a:ext>
            </a:extLst>
          </p:cNvPr>
          <p:cNvSpPr txBox="1"/>
          <p:nvPr/>
        </p:nvSpPr>
        <p:spPr>
          <a:xfrm>
            <a:off x="9875838" y="530713"/>
            <a:ext cx="18135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Vertical</a:t>
            </a:r>
          </a:p>
          <a:p>
            <a:pPr algn="l"/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A1B237-88BD-B879-0CA8-2CA46B2CDEB9}"/>
              </a:ext>
            </a:extLst>
          </p:cNvPr>
          <p:cNvSpPr txBox="1"/>
          <p:nvPr/>
        </p:nvSpPr>
        <p:spPr>
          <a:xfrm>
            <a:off x="6377683" y="479811"/>
            <a:ext cx="19157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Horizontal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D3D60527-299A-D321-8D01-F924A2C57B14}"/>
              </a:ext>
            </a:extLst>
          </p:cNvPr>
          <p:cNvSpPr/>
          <p:nvPr/>
        </p:nvSpPr>
        <p:spPr>
          <a:xfrm>
            <a:off x="306481" y="3771148"/>
            <a:ext cx="4560978" cy="196068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→ Both A, B have similar NF at end of fill after </a:t>
            </a:r>
            <a:r>
              <a:rPr lang="en-GB" sz="1600" dirty="0" err="1"/>
              <a:t>vdM</a:t>
            </a:r>
            <a:r>
              <a:rPr lang="en-GB" sz="1600" dirty="0"/>
              <a:t> scans</a:t>
            </a:r>
          </a:p>
          <a:p>
            <a:pPr algn="ctr"/>
            <a:endParaRPr lang="en-GB" sz="1600" dirty="0"/>
          </a:p>
          <a:p>
            <a:pPr algn="ctr"/>
            <a:r>
              <a:rPr lang="en-GB" sz="1600" dirty="0"/>
              <a:t>→ Could be limitation of measurement, or a due to </a:t>
            </a:r>
            <a:r>
              <a:rPr lang="en-GB" sz="1600" b="1" dirty="0"/>
              <a:t>time dependent NF</a:t>
            </a:r>
            <a:endParaRPr lang="en-CH" sz="1600" b="1" dirty="0"/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ADA4E0FC-C3FA-E504-812A-FBE967D91905}"/>
              </a:ext>
            </a:extLst>
          </p:cNvPr>
          <p:cNvSpPr/>
          <p:nvPr/>
        </p:nvSpPr>
        <p:spPr>
          <a:xfrm>
            <a:off x="306481" y="1004403"/>
            <a:ext cx="4560978" cy="196068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After 5 hours in stable beams, the scraping and wire scan method was used to measure the NF at the end of fill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207201-CB8A-48E4-B0BA-988C16643045}"/>
              </a:ext>
            </a:extLst>
          </p:cNvPr>
          <p:cNvSpPr txBox="1"/>
          <p:nvPr/>
        </p:nvSpPr>
        <p:spPr>
          <a:xfrm>
            <a:off x="8992844" y="220307"/>
            <a:ext cx="6118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LINAC4 PSB PS SPS </a:t>
            </a:r>
            <a:r>
              <a:rPr lang="en-GB" b="1" i="1" dirty="0">
                <a:solidFill>
                  <a:srgbClr val="FF0000"/>
                </a:solidFill>
              </a:rPr>
              <a:t>LHC</a:t>
            </a:r>
            <a:endParaRPr lang="en-CH" b="1" i="1" dirty="0">
              <a:solidFill>
                <a:srgbClr val="FF0000"/>
              </a:solidFill>
            </a:endParaRPr>
          </a:p>
        </p:txBody>
      </p:sp>
      <p:sp>
        <p:nvSpPr>
          <p:cNvPr id="26" name="Arrow: Curved Left 25">
            <a:extLst>
              <a:ext uri="{FF2B5EF4-FFF2-40B4-BE49-F238E27FC236}">
                <a16:creationId xmlns:a16="http://schemas.microsoft.com/office/drawing/2014/main" id="{885D8138-6326-2B92-E418-3D9F9351918E}"/>
              </a:ext>
            </a:extLst>
          </p:cNvPr>
          <p:cNvSpPr/>
          <p:nvPr/>
        </p:nvSpPr>
        <p:spPr>
          <a:xfrm rot="16200000">
            <a:off x="10777368" y="-679038"/>
            <a:ext cx="276999" cy="1635076"/>
          </a:xfrm>
          <a:prstGeom prst="curvedLeftArrow">
            <a:avLst>
              <a:gd name="adj1" fmla="val 25000"/>
              <a:gd name="adj2" fmla="val 50000"/>
              <a:gd name="adj3" fmla="val 2499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E2300A-2EED-95D2-0886-6F913A00338C}"/>
              </a:ext>
            </a:extLst>
          </p:cNvPr>
          <p:cNvSpPr txBox="1"/>
          <p:nvPr/>
        </p:nvSpPr>
        <p:spPr>
          <a:xfrm>
            <a:off x="4897138" y="3273325"/>
            <a:ext cx="7627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B: NF </a:t>
            </a:r>
            <a:endParaRPr lang="en-CH" dirty="0"/>
          </a:p>
        </p:txBody>
      </p:sp>
      <p:pic>
        <p:nvPicPr>
          <p:cNvPr id="9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0EDC647A-5521-780F-35BB-7EEC0401CB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5384153" y="972904"/>
            <a:ext cx="246926" cy="2414429"/>
          </a:xfrm>
          <a:prstGeom prst="rect">
            <a:avLst/>
          </a:prstGeom>
        </p:spPr>
      </p:pic>
      <p:pic>
        <p:nvPicPr>
          <p:cNvPr id="16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3E8731B2-9B9B-D23A-9364-18E39C2B81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5343647" y="3700515"/>
            <a:ext cx="246926" cy="2414429"/>
          </a:xfrm>
          <a:prstGeom prst="rect">
            <a:avLst/>
          </a:prstGeom>
        </p:spPr>
      </p:pic>
      <p:pic>
        <p:nvPicPr>
          <p:cNvPr id="23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B1A066F9-BC1A-A191-2A87-DA7939C6D65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8610079" y="872942"/>
            <a:ext cx="246926" cy="2414429"/>
          </a:xfrm>
          <a:prstGeom prst="rect">
            <a:avLst/>
          </a:prstGeom>
        </p:spPr>
      </p:pic>
      <p:pic>
        <p:nvPicPr>
          <p:cNvPr id="24" name="Content Placeholder 7" descr="A comparison of a graph&#10;&#10;AI-generated content may be incorrect.">
            <a:extLst>
              <a:ext uri="{FF2B5EF4-FFF2-40B4-BE49-F238E27FC236}">
                <a16:creationId xmlns:a16="http://schemas.microsoft.com/office/drawing/2014/main" id="{1AD8D68B-49F5-359F-7207-62E4D7FA21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901"/>
          <a:stretch/>
        </p:blipFill>
        <p:spPr>
          <a:xfrm>
            <a:off x="8587562" y="3631666"/>
            <a:ext cx="246926" cy="241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94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22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3C2C50-060F-9B39-5D8E-7A9FDEEAD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910CA-3418-EBC9-ACB4-A1193F68D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CD13C-4C5F-EB72-A795-C3D576470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E140A-3873-DB37-6E7F-C8824B9E1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E1BB0E-3CE1-FFF7-BDB3-7E7C487EB49A}"/>
              </a:ext>
            </a:extLst>
          </p:cNvPr>
          <p:cNvSpPr txBox="1"/>
          <p:nvPr/>
        </p:nvSpPr>
        <p:spPr>
          <a:xfrm>
            <a:off x="614190" y="1892834"/>
            <a:ext cx="5243161" cy="609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Observations:</a:t>
            </a:r>
          </a:p>
          <a:p>
            <a:pPr algn="l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Bunch history can contribute up to at least LHC injection 	→ 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preserve large NF from PSB</a:t>
            </a: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Tail seems to contain NF → 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scrape in the PSB and SPS</a:t>
            </a: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2024 variant used was the least NF → 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up to LHC injection, measured destructively </a:t>
            </a: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End of NF MD (</a:t>
            </a:r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vdM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fill) measurements show NF has changed over ~ 5 hours in stable beams </a:t>
            </a:r>
            <a:endParaRPr lang="en-GB" i="1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A387A6-040C-EADB-BAD1-24BF589612EA}"/>
              </a:ext>
            </a:extLst>
          </p:cNvPr>
          <p:cNvSpPr txBox="1"/>
          <p:nvPr/>
        </p:nvSpPr>
        <p:spPr>
          <a:xfrm>
            <a:off x="6333443" y="1904314"/>
            <a:ext cx="5718795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Sources of bunch history NF:</a:t>
            </a:r>
          </a:p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SPS long flat bottom, injection oscillations, transition crossing, resonance crossing</a:t>
            </a:r>
          </a:p>
          <a:p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Mitigation: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efforts to provide best factorizable bunches (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resonance compensation, scraping, tune, along the chain measurements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Tx/>
              <a:buChar char="-"/>
            </a:pP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0CABA5-2164-7698-05A5-C7A448715AE6}"/>
              </a:ext>
            </a:extLst>
          </p:cNvPr>
          <p:cNvSpPr txBox="1"/>
          <p:nvPr/>
        </p:nvSpPr>
        <p:spPr>
          <a:xfrm>
            <a:off x="8992844" y="220307"/>
            <a:ext cx="6118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LINAC4 PSB PS SPS LHC</a:t>
            </a:r>
            <a:endParaRPr lang="en-CH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60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3759B2-62FA-7210-FBFA-6AE8FF020097}"/>
              </a:ext>
            </a:extLst>
          </p:cNvPr>
          <p:cNvSpPr txBox="1"/>
          <p:nvPr/>
        </p:nvSpPr>
        <p:spPr>
          <a:xfrm>
            <a:off x="4785645" y="2813447"/>
            <a:ext cx="97040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4000" i="1" dirty="0"/>
              <a:t>Thank you</a:t>
            </a:r>
            <a:endParaRPr lang="en-CH" sz="4000" i="1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graph of a function&#10;&#10;AI-generated content may be incorrect.">
            <a:extLst>
              <a:ext uri="{FF2B5EF4-FFF2-40B4-BE49-F238E27FC236}">
                <a16:creationId xmlns:a16="http://schemas.microsoft.com/office/drawing/2014/main" id="{14889B67-66CC-91F4-31CD-2200D4140EE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5938" y="1818481"/>
            <a:ext cx="5400675" cy="416242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41F095-AD0B-B289-AC1C-AC626370809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A6865E-F07E-8EBB-8DAF-B436B332D83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7CE95-AF64-88FD-1331-3628687EEC1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A5E6FCF5-A633-5B14-0C78-82001506A0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D171B69-B482-2567-D2F9-F234B14DC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q-Gaussian</a:t>
            </a:r>
          </a:p>
        </p:txBody>
      </p:sp>
    </p:spTree>
    <p:extLst>
      <p:ext uri="{BB962C8B-B14F-4D97-AF65-F5344CB8AC3E}">
        <p14:creationId xmlns:p14="http://schemas.microsoft.com/office/powerpoint/2010/main" val="2237911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26B44E-3678-CC1F-41A1-19ECA6AD1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545261" cy="4608512"/>
          </a:xfrm>
        </p:spPr>
        <p:txBody>
          <a:bodyPr/>
          <a:lstStyle/>
          <a:p>
            <a:r>
              <a:rPr lang="en-GB" dirty="0"/>
              <a:t>Experimental beam to minimise NF (Modified from 2023 </a:t>
            </a:r>
            <a:r>
              <a:rPr lang="en-GB" dirty="0" err="1"/>
              <a:t>VdM</a:t>
            </a:r>
            <a:r>
              <a:rPr lang="en-GB" dirty="0"/>
              <a:t>)</a:t>
            </a:r>
          </a:p>
          <a:p>
            <a:pPr marL="457200" indent="-457200">
              <a:buAutoNum type="arabicPeriod"/>
            </a:pPr>
            <a:endParaRPr lang="en-GB" b="0" dirty="0"/>
          </a:p>
          <a:p>
            <a:pPr marL="457200" indent="-457200">
              <a:buAutoNum type="arabicPeriod"/>
            </a:pPr>
            <a:r>
              <a:rPr lang="en-GB" b="0" dirty="0"/>
              <a:t>Existing </a:t>
            </a:r>
            <a:r>
              <a:rPr lang="en-GB" dirty="0"/>
              <a:t>tails</a:t>
            </a:r>
            <a:r>
              <a:rPr lang="en-GB" b="0" dirty="0"/>
              <a:t> from LINAC4 are </a:t>
            </a:r>
            <a:r>
              <a:rPr lang="en-GB" dirty="0"/>
              <a:t>scraped</a:t>
            </a:r>
          </a:p>
          <a:p>
            <a:pPr marL="457200" indent="-457200">
              <a:buAutoNum type="arabicPeriod"/>
            </a:pPr>
            <a:r>
              <a:rPr lang="en-GB" b="0" dirty="0"/>
              <a:t>Tune is set </a:t>
            </a:r>
            <a:r>
              <a:rPr lang="en-GB" dirty="0"/>
              <a:t>away</a:t>
            </a:r>
            <a:r>
              <a:rPr lang="en-GB" b="0" dirty="0"/>
              <a:t> from resonances</a:t>
            </a:r>
          </a:p>
          <a:p>
            <a:pPr marL="457200" indent="-457200">
              <a:buAutoNum type="arabicPeriod"/>
            </a:pPr>
            <a:r>
              <a:rPr lang="en-GB" b="0" dirty="0"/>
              <a:t>Beam is blown up in emittance via </a:t>
            </a:r>
            <a:r>
              <a:rPr lang="en-GB" dirty="0"/>
              <a:t>injection missteering </a:t>
            </a:r>
            <a:r>
              <a:rPr lang="en-GB" b="0" dirty="0"/>
              <a:t>into the PSB</a:t>
            </a:r>
          </a:p>
          <a:p>
            <a:pPr marL="457200" indent="-457200">
              <a:buAutoNum type="arabicPeriod"/>
            </a:pPr>
            <a:r>
              <a:rPr lang="en-GB" b="0" dirty="0"/>
              <a:t>Beam is passed to PS, and SPS nominally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453089-9B07-1717-C2E2-12220E469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Type: </a:t>
            </a:r>
            <a:r>
              <a:rPr lang="en-GB" dirty="0" err="1"/>
              <a:t>VdM</a:t>
            </a:r>
            <a:r>
              <a:rPr lang="en-GB" dirty="0"/>
              <a:t> Missteer (low NF)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3DC81-5E13-608E-6B05-09A29FCC4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B083D-257F-1EAB-8A69-1E1F5D181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C1FA1-6456-3D53-E031-D1611C822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EAE268F-E273-16ED-70F0-01D40BCE6303}"/>
              </a:ext>
            </a:extLst>
          </p:cNvPr>
          <p:cNvGrpSpPr/>
          <p:nvPr/>
        </p:nvGrpSpPr>
        <p:grpSpPr>
          <a:xfrm>
            <a:off x="6780970" y="1030502"/>
            <a:ext cx="4580295" cy="4416524"/>
            <a:chOff x="6780970" y="1030502"/>
            <a:chExt cx="4580295" cy="441652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2DABFCF-4A7D-CC6D-09CE-FE6CB0F2C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5015" y="1030502"/>
              <a:ext cx="4286250" cy="4286250"/>
            </a:xfrm>
            <a:prstGeom prst="rect">
              <a:avLst/>
            </a:prstGeom>
          </p:spPr>
        </p:pic>
        <p:pic>
          <p:nvPicPr>
            <p:cNvPr id="9" name="Picture 8" descr="A diagram of a graph&#10;&#10;Description automatically generated">
              <a:extLst>
                <a:ext uri="{FF2B5EF4-FFF2-40B4-BE49-F238E27FC236}">
                  <a16:creationId xmlns:a16="http://schemas.microsoft.com/office/drawing/2014/main" id="{411BA848-546B-8E35-FE58-F2DE52E640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88560"/>
            <a:stretch/>
          </p:blipFill>
          <p:spPr>
            <a:xfrm>
              <a:off x="6780970" y="1370749"/>
              <a:ext cx="466325" cy="40762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428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26F330F2-0D59-C231-8545-8CE578F5D6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98163" y="1439335"/>
            <a:ext cx="5724525" cy="30384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1745C13-F29B-6340-A737-B4B3A2289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Coupling resonance (NF)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A3FCC-07C8-1ADE-0F8D-A982C24F4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6235-212B-A778-87C8-7A12373E2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58876-480B-23AF-3FD3-CABA63F55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 descr="A graph showing a curve&#10;&#10;Description automatically generated">
            <a:extLst>
              <a:ext uri="{FF2B5EF4-FFF2-40B4-BE49-F238E27FC236}">
                <a16:creationId xmlns:a16="http://schemas.microsoft.com/office/drawing/2014/main" id="{F43402CA-8219-4D12-D097-B57879FAC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45" y="3699344"/>
            <a:ext cx="3771900" cy="2647950"/>
          </a:xfrm>
          <a:prstGeom prst="rect">
            <a:avLst/>
          </a:prstGeom>
        </p:spPr>
      </p:pic>
      <p:pic>
        <p:nvPicPr>
          <p:cNvPr id="12" name="Picture 11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05582318-F12B-6B9F-FD00-CFE51B710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495" y="1184744"/>
            <a:ext cx="3638550" cy="2514600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3103FE86-DD47-92B2-C76A-C824FF719CF6}"/>
              </a:ext>
            </a:extLst>
          </p:cNvPr>
          <p:cNvSpPr/>
          <p:nvPr/>
        </p:nvSpPr>
        <p:spPr>
          <a:xfrm>
            <a:off x="2105025" y="1439335"/>
            <a:ext cx="666750" cy="91334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F8FE95-1EC2-2866-5273-CEA109218096}"/>
              </a:ext>
            </a:extLst>
          </p:cNvPr>
          <p:cNvSpPr txBox="1"/>
          <p:nvPr/>
        </p:nvSpPr>
        <p:spPr>
          <a:xfrm>
            <a:off x="5833869" y="5333756"/>
            <a:ext cx="59549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 tails are scraped in the </a:t>
            </a:r>
            <a:r>
              <a:rPr lang="en-GB" b="1" dirty="0"/>
              <a:t>vertical</a:t>
            </a:r>
            <a:r>
              <a:rPr lang="en-GB" dirty="0"/>
              <a:t> plane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1245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4C65E6-2A28-E671-D46C-86CFEAEB5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155212-1B35-23D1-4DA1-C0616BF5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PSB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E5FD1-03AC-7FAE-631D-89E253D42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570DF-A2E3-89CE-5ECA-F2835B6F7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E8249-6023-EFB6-15B2-11AC1C3B2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9E28F40C-9F5C-3AD4-A93D-96941C1D0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281" y="2372972"/>
            <a:ext cx="4643078" cy="2783697"/>
          </a:xfrm>
          <a:prstGeom prst="rect">
            <a:avLst/>
          </a:prstGeom>
        </p:spPr>
      </p:pic>
      <p:pic>
        <p:nvPicPr>
          <p:cNvPr id="8" name="Picture 7" descr="A graph showing different colored circles&#10;&#10;Description automatically generated">
            <a:extLst>
              <a:ext uri="{FF2B5EF4-FFF2-40B4-BE49-F238E27FC236}">
                <a16:creationId xmlns:a16="http://schemas.microsoft.com/office/drawing/2014/main" id="{546F5B5C-F94F-981B-F4EA-767476D0F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38" y="2372972"/>
            <a:ext cx="4669608" cy="2799603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DABA5EF-B7B8-B45D-14D4-A7D80D6E6A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6774"/>
          <a:stretch/>
        </p:blipFill>
        <p:spPr>
          <a:xfrm>
            <a:off x="5134365" y="67882"/>
            <a:ext cx="189073" cy="293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56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C8CAEBC-3044-6038-587D-1AB41B55E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1B2666F-9E7B-FAD4-D34F-D3E1EB02F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Content Placeholder 7" descr="A collage of images of a rainbow&#10;&#10;AI-generated content may be incorrect.">
            <a:extLst>
              <a:ext uri="{FF2B5EF4-FFF2-40B4-BE49-F238E27FC236}">
                <a16:creationId xmlns:a16="http://schemas.microsoft.com/office/drawing/2014/main" id="{1A081C49-00F7-29AA-BDCC-64623BF6266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>
            <a:off x="2676037" y="574782"/>
            <a:ext cx="6982803" cy="5708436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4BD13-DE79-9CC9-7989-81BA6DA0EE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11/03/2025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1FE02-4C40-F7BC-2CB2-0CB0F39D496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Lumi days 2025 - Results of the 2024 Non-factorization MD accelerator measurements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D08B1-CB4E-3208-0295-6D46A4EE3A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82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0AE9A9-D003-F3EA-20A2-AF2888A8C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793D5-231C-45C6-CCA2-4D15B7BF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046ED-ECB7-2C92-8AC9-8078784E6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CCC0B-8FB8-9791-44F2-9A767B77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283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E1FAB5-96B2-13F5-0CAB-1E10B11B7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502" y="2499651"/>
            <a:ext cx="11376024" cy="3337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       </a:t>
            </a:r>
          </a:p>
          <a:p>
            <a:pPr marL="0" indent="0">
              <a:buNone/>
            </a:pPr>
            <a:r>
              <a:rPr lang="en-GB" i="1" dirty="0"/>
              <a:t>Sources related to bunch’s history only </a:t>
            </a:r>
          </a:p>
          <a:p>
            <a:pPr marL="366712" lvl="1" indent="0">
              <a:buNone/>
            </a:pPr>
            <a:endParaRPr lang="en-GB" i="1" dirty="0"/>
          </a:p>
          <a:p>
            <a:pPr marL="366712" lvl="1" indent="0">
              <a:buNone/>
            </a:pPr>
            <a:r>
              <a:rPr lang="en-GB" i="1" dirty="0"/>
              <a:t>Joint measurements with experiments to improve understanding:</a:t>
            </a:r>
          </a:p>
          <a:p>
            <a:pPr marL="628650" lvl="2" indent="0">
              <a:buNone/>
            </a:pPr>
            <a:r>
              <a:rPr lang="en-GB" dirty="0">
                <a:solidFill>
                  <a:schemeClr val="tx1"/>
                </a:solidFill>
              </a:rPr>
              <a:t>→ </a:t>
            </a:r>
            <a:r>
              <a:rPr lang="en-GB" i="1" dirty="0"/>
              <a:t>If there can be non-factorization contribution from the bunch’s history</a:t>
            </a:r>
          </a:p>
          <a:p>
            <a:pPr marL="628650" lvl="2" indent="0">
              <a:buNone/>
            </a:pPr>
            <a:r>
              <a:rPr lang="en-GB" dirty="0">
                <a:solidFill>
                  <a:schemeClr val="tx1"/>
                </a:solidFill>
              </a:rPr>
              <a:t>→ </a:t>
            </a:r>
            <a:r>
              <a:rPr lang="en-GB" i="1" dirty="0"/>
              <a:t>Can we control/measure the non-factorization along the accelerator chain?</a:t>
            </a:r>
          </a:p>
          <a:p>
            <a:pPr marL="628650" lvl="2" indent="0">
              <a:buNone/>
            </a:pPr>
            <a:endParaRPr lang="en-GB" i="1" dirty="0"/>
          </a:p>
          <a:p>
            <a:pPr marL="628650" lvl="2" indent="0">
              <a:buNone/>
            </a:pPr>
            <a:endParaRPr lang="en-GB" i="1" dirty="0"/>
          </a:p>
          <a:p>
            <a:pPr marL="628650" lvl="2" indent="0">
              <a:buNone/>
            </a:pPr>
            <a:endParaRPr lang="en-CH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5FCE04-734E-ADBB-62BE-4EDECF991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343C1-7475-A322-1F1F-F5ADF9764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AB255-EA4C-8746-41E4-1D2857EFA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135ED-066D-518B-4848-03BB24884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F5DA9B-E6A3-1507-BBDE-3E8CBDDFB21F}"/>
              </a:ext>
            </a:extLst>
          </p:cNvPr>
          <p:cNvSpPr/>
          <p:nvPr/>
        </p:nvSpPr>
        <p:spPr>
          <a:xfrm>
            <a:off x="1016950" y="5247123"/>
            <a:ext cx="2640650" cy="5896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Preliminary injector measurements</a:t>
            </a:r>
            <a:endParaRPr lang="en-CH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4B5DD1-FBD6-F68D-AA67-339973FF2B34}"/>
              </a:ext>
            </a:extLst>
          </p:cNvPr>
          <p:cNvSpPr/>
          <p:nvPr/>
        </p:nvSpPr>
        <p:spPr>
          <a:xfrm>
            <a:off x="4920954" y="5247123"/>
            <a:ext cx="2640650" cy="5896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LHC injection energy </a:t>
            </a:r>
            <a:endParaRPr lang="en-CH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A581CC-7EA0-5188-3831-DA7579460369}"/>
              </a:ext>
            </a:extLst>
          </p:cNvPr>
          <p:cNvSpPr/>
          <p:nvPr/>
        </p:nvSpPr>
        <p:spPr>
          <a:xfrm>
            <a:off x="8988876" y="5257093"/>
            <a:ext cx="2640650" cy="58966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Joint LHC </a:t>
            </a:r>
          </a:p>
          <a:p>
            <a:pPr algn="ctr"/>
            <a:r>
              <a:rPr lang="en-GB" dirty="0"/>
              <a:t>‘Non-Factorization MD’</a:t>
            </a:r>
            <a:endParaRPr lang="en-CH" dirty="0"/>
          </a:p>
        </p:txBody>
      </p:sp>
      <p:pic>
        <p:nvPicPr>
          <p:cNvPr id="12" name="Picture 11" descr="A diagram of a complex&#10;&#10;AI-generated content may be incorrect.">
            <a:extLst>
              <a:ext uri="{FF2B5EF4-FFF2-40B4-BE49-F238E27FC236}">
                <a16:creationId xmlns:a16="http://schemas.microsoft.com/office/drawing/2014/main" id="{FE202094-2F5B-D466-F42A-64006BFF55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702" b="18564"/>
          <a:stretch/>
        </p:blipFill>
        <p:spPr>
          <a:xfrm>
            <a:off x="5526811" y="373593"/>
            <a:ext cx="5580735" cy="31674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71C453-C823-4A84-0B90-22292936AD86}"/>
              </a:ext>
            </a:extLst>
          </p:cNvPr>
          <p:cNvSpPr txBox="1"/>
          <p:nvPr/>
        </p:nvSpPr>
        <p:spPr>
          <a:xfrm>
            <a:off x="8992844" y="220307"/>
            <a:ext cx="6118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LINAC4 PSB PS SPS LHC</a:t>
            </a:r>
            <a:endParaRPr lang="en-CH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29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9" descr="A graph of a function&#10;&#10;AI-generated content may be incorrect.">
            <a:extLst>
              <a:ext uri="{FF2B5EF4-FFF2-40B4-BE49-F238E27FC236}">
                <a16:creationId xmlns:a16="http://schemas.microsoft.com/office/drawing/2014/main" id="{BABCC054-6993-BAAF-CCBB-2260820D0C1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242673" y="5806"/>
            <a:ext cx="1916784" cy="14773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BCAA1-1F31-4A46-DB15-5F3170A7D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950C6-F843-06BC-71A6-40618EC1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D1267-6F68-B244-FBEC-F1640432C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D5B949-C6CB-7D5B-AF05-2EE18CB16B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8" r="24908" b="-619"/>
          <a:stretch/>
        </p:blipFill>
        <p:spPr bwMode="auto">
          <a:xfrm>
            <a:off x="3707802" y="3599261"/>
            <a:ext cx="7817896" cy="202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AB1E26-A0A1-2C16-4C82-C5B78F7AB2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4" r="24908"/>
          <a:stretch/>
        </p:blipFill>
        <p:spPr bwMode="auto">
          <a:xfrm>
            <a:off x="3707802" y="1329463"/>
            <a:ext cx="7817896" cy="212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30A02994-C44C-9828-AED8-D9C8539F6533}"/>
              </a:ext>
            </a:extLst>
          </p:cNvPr>
          <p:cNvSpPr/>
          <p:nvPr/>
        </p:nvSpPr>
        <p:spPr>
          <a:xfrm rot="2524443">
            <a:off x="6873756" y="3652634"/>
            <a:ext cx="818662" cy="36897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48D0495D-DB87-36E5-4BF1-A20636F4902D}"/>
              </a:ext>
            </a:extLst>
          </p:cNvPr>
          <p:cNvSpPr/>
          <p:nvPr/>
        </p:nvSpPr>
        <p:spPr>
          <a:xfrm rot="2524443">
            <a:off x="6936640" y="1370736"/>
            <a:ext cx="818662" cy="36897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26B66D9-1ED4-A94A-5285-A89AA84B3433}"/>
              </a:ext>
            </a:extLst>
          </p:cNvPr>
          <p:cNvGrpSpPr/>
          <p:nvPr/>
        </p:nvGrpSpPr>
        <p:grpSpPr>
          <a:xfrm>
            <a:off x="3028535" y="3627633"/>
            <a:ext cx="866861" cy="484428"/>
            <a:chOff x="2573879" y="1544538"/>
            <a:chExt cx="866861" cy="484428"/>
          </a:xfrm>
        </p:grpSpPr>
        <p:sp>
          <p:nvSpPr>
            <p:cNvPr id="19" name="Elipse 3">
              <a:extLst>
                <a:ext uri="{FF2B5EF4-FFF2-40B4-BE49-F238E27FC236}">
                  <a16:creationId xmlns:a16="http://schemas.microsoft.com/office/drawing/2014/main" id="{4F079794-5FB1-62EB-9DD2-F355E03ED0E1}"/>
                </a:ext>
              </a:extLst>
            </p:cNvPr>
            <p:cNvSpPr/>
            <p:nvPr/>
          </p:nvSpPr>
          <p:spPr>
            <a:xfrm>
              <a:off x="2719278" y="1544538"/>
              <a:ext cx="576064" cy="484428"/>
            </a:xfrm>
            <a:prstGeom prst="ellipse">
              <a:avLst/>
            </a:prstGeom>
            <a:solidFill>
              <a:srgbClr val="FF0000">
                <a:alpha val="3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CuadroTexto 4">
              <a:extLst>
                <a:ext uri="{FF2B5EF4-FFF2-40B4-BE49-F238E27FC236}">
                  <a16:creationId xmlns:a16="http://schemas.microsoft.com/office/drawing/2014/main" id="{EB6A4FEE-19BB-11F9-0716-55FD46C03B62}"/>
                </a:ext>
              </a:extLst>
            </p:cNvPr>
            <p:cNvSpPr txBox="1"/>
            <p:nvPr/>
          </p:nvSpPr>
          <p:spPr bwMode="auto">
            <a:xfrm>
              <a:off x="2573879" y="1599368"/>
              <a:ext cx="866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H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EF4EBB-B093-1F38-3004-4624382FC28C}"/>
              </a:ext>
            </a:extLst>
          </p:cNvPr>
          <p:cNvGrpSpPr/>
          <p:nvPr/>
        </p:nvGrpSpPr>
        <p:grpSpPr>
          <a:xfrm>
            <a:off x="3008906" y="1504384"/>
            <a:ext cx="866861" cy="484428"/>
            <a:chOff x="2595105" y="3634579"/>
            <a:chExt cx="866861" cy="484428"/>
          </a:xfrm>
        </p:grpSpPr>
        <p:sp>
          <p:nvSpPr>
            <p:cNvPr id="22" name="Elipse 5">
              <a:extLst>
                <a:ext uri="{FF2B5EF4-FFF2-40B4-BE49-F238E27FC236}">
                  <a16:creationId xmlns:a16="http://schemas.microsoft.com/office/drawing/2014/main" id="{870B90BA-9A19-4538-3002-21687E1BBEFE}"/>
                </a:ext>
              </a:extLst>
            </p:cNvPr>
            <p:cNvSpPr/>
            <p:nvPr/>
          </p:nvSpPr>
          <p:spPr>
            <a:xfrm>
              <a:off x="2740504" y="3634579"/>
              <a:ext cx="576064" cy="48442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30196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CuadroTexto 6">
              <a:extLst>
                <a:ext uri="{FF2B5EF4-FFF2-40B4-BE49-F238E27FC236}">
                  <a16:creationId xmlns:a16="http://schemas.microsoft.com/office/drawing/2014/main" id="{69F87B16-A3F9-EEF6-58AB-3EB04536CF6B}"/>
                </a:ext>
              </a:extLst>
            </p:cNvPr>
            <p:cNvSpPr txBox="1"/>
            <p:nvPr/>
          </p:nvSpPr>
          <p:spPr bwMode="auto">
            <a:xfrm>
              <a:off x="2595105" y="3700980"/>
              <a:ext cx="866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/>
                <a:t>V 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442392C-20C1-2193-F286-AD3CBCAACA26}"/>
              </a:ext>
            </a:extLst>
          </p:cNvPr>
          <p:cNvSpPr txBox="1"/>
          <p:nvPr/>
        </p:nvSpPr>
        <p:spPr>
          <a:xfrm>
            <a:off x="1427162" y="2494971"/>
            <a:ext cx="21669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Vertical scraping @ 1800ms in SPS</a:t>
            </a:r>
            <a:endParaRPr lang="en-CH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70D1236-8069-9FBD-078A-D45A66811BE3}"/>
              </a:ext>
            </a:extLst>
          </p:cNvPr>
          <p:cNvGrpSpPr/>
          <p:nvPr/>
        </p:nvGrpSpPr>
        <p:grpSpPr>
          <a:xfrm>
            <a:off x="1547542" y="1483116"/>
            <a:ext cx="9325829" cy="3831215"/>
            <a:chOff x="1220970" y="1653839"/>
            <a:chExt cx="9325829" cy="383121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5F3623D-DEF2-B885-2D2B-AA8A2A9CFDE4}"/>
                </a:ext>
              </a:extLst>
            </p:cNvPr>
            <p:cNvGrpSpPr/>
            <p:nvPr/>
          </p:nvGrpSpPr>
          <p:grpSpPr>
            <a:xfrm>
              <a:off x="1220970" y="1653839"/>
              <a:ext cx="9325829" cy="3831215"/>
              <a:chOff x="1539469" y="1755451"/>
              <a:chExt cx="9325829" cy="3831215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4607AA69-408B-45C6-3557-85711D094D62}"/>
                  </a:ext>
                </a:extLst>
              </p:cNvPr>
              <p:cNvSpPr/>
              <p:nvPr/>
            </p:nvSpPr>
            <p:spPr>
              <a:xfrm>
                <a:off x="1539469" y="1755451"/>
                <a:ext cx="9325829" cy="3831215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D91CFF9-C2E5-0307-492B-1967EDD96B28}"/>
                  </a:ext>
                </a:extLst>
              </p:cNvPr>
              <p:cNvGrpSpPr/>
              <p:nvPr/>
            </p:nvGrpSpPr>
            <p:grpSpPr>
              <a:xfrm>
                <a:off x="1643458" y="1809425"/>
                <a:ext cx="9121380" cy="3723265"/>
                <a:chOff x="1643458" y="1710471"/>
                <a:chExt cx="9121380" cy="3723265"/>
              </a:xfrm>
              <a:noFill/>
            </p:grpSpPr>
            <p:pic>
              <p:nvPicPr>
                <p:cNvPr id="53" name="Picture 52" descr="Chart, histogram&#10;&#10;Description automatically generated">
                  <a:extLst>
                    <a:ext uri="{FF2B5EF4-FFF2-40B4-BE49-F238E27FC236}">
                      <a16:creationId xmlns:a16="http://schemas.microsoft.com/office/drawing/2014/main" id="{27F9D31C-B59E-672E-D5AB-409D0036FD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643458" y="1710471"/>
                  <a:ext cx="4964354" cy="3723265"/>
                </a:xfrm>
                <a:prstGeom prst="rect">
                  <a:avLst/>
                </a:prstGeom>
                <a:grpFill/>
              </p:spPr>
            </p:pic>
            <p:pic>
              <p:nvPicPr>
                <p:cNvPr id="54" name="Picture 53" descr="Chart, bubble chart&#10;&#10;Description automatically generated">
                  <a:extLst>
                    <a:ext uri="{FF2B5EF4-FFF2-40B4-BE49-F238E27FC236}">
                      <a16:creationId xmlns:a16="http://schemas.microsoft.com/office/drawing/2014/main" id="{687D28CE-D090-E312-B328-18928530E6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-109" t="9259" r="7751"/>
                <a:stretch/>
              </p:blipFill>
              <p:spPr>
                <a:xfrm>
                  <a:off x="6294467" y="2083505"/>
                  <a:ext cx="4470371" cy="3294116"/>
                </a:xfrm>
                <a:prstGeom prst="rect">
                  <a:avLst/>
                </a:prstGeom>
                <a:grpFill/>
              </p:spPr>
            </p:pic>
          </p:grp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E32B149-B585-8D4E-DE65-7B321636CFC0}"/>
                </a:ext>
              </a:extLst>
            </p:cNvPr>
            <p:cNvSpPr txBox="1"/>
            <p:nvPr/>
          </p:nvSpPr>
          <p:spPr>
            <a:xfrm>
              <a:off x="4264237" y="1876334"/>
              <a:ext cx="360573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…and the longitudinal bunch length</a:t>
              </a:r>
              <a:endParaRPr lang="en-CH" dirty="0"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55FC8BD1-DA13-8372-FF19-D9DE7B01B6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0369" y="1297313"/>
            <a:ext cx="4460480" cy="4257154"/>
          </a:xfrm>
          <a:prstGeom prst="rect">
            <a:avLst/>
          </a:prstGeom>
        </p:spPr>
      </p:pic>
      <p:sp>
        <p:nvSpPr>
          <p:cNvPr id="56" name="Title 2">
            <a:extLst>
              <a:ext uri="{FF2B5EF4-FFF2-40B4-BE49-F238E27FC236}">
                <a16:creationId xmlns:a16="http://schemas.microsoft.com/office/drawing/2014/main" id="{EB590986-95CD-BFB3-E00C-04BD67017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Motivation</a:t>
            </a:r>
            <a:endParaRPr lang="en-CH" dirty="0"/>
          </a:p>
        </p:txBody>
      </p:sp>
      <p:sp>
        <p:nvSpPr>
          <p:cNvPr id="60" name="Flowchart: Alternate Process 59">
            <a:extLst>
              <a:ext uri="{FF2B5EF4-FFF2-40B4-BE49-F238E27FC236}">
                <a16:creationId xmlns:a16="http://schemas.microsoft.com/office/drawing/2014/main" id="{68387748-04E2-0852-8D00-A0339CEB418F}"/>
              </a:ext>
            </a:extLst>
          </p:cNvPr>
          <p:cNvSpPr/>
          <p:nvPr/>
        </p:nvSpPr>
        <p:spPr>
          <a:xfrm>
            <a:off x="521222" y="5628418"/>
            <a:ext cx="2969537" cy="612308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Scraping changes distribution in both planes</a:t>
            </a:r>
            <a:endParaRPr lang="en-CH" dirty="0"/>
          </a:p>
        </p:txBody>
      </p:sp>
      <p:sp>
        <p:nvSpPr>
          <p:cNvPr id="61" name="Flowchart: Alternate Process 60">
            <a:extLst>
              <a:ext uri="{FF2B5EF4-FFF2-40B4-BE49-F238E27FC236}">
                <a16:creationId xmlns:a16="http://schemas.microsoft.com/office/drawing/2014/main" id="{3D5F33CC-9549-2C82-6FA8-BA58B3244D7A}"/>
              </a:ext>
            </a:extLst>
          </p:cNvPr>
          <p:cNvSpPr/>
          <p:nvPr/>
        </p:nvSpPr>
        <p:spPr>
          <a:xfrm>
            <a:off x="4350937" y="5628418"/>
            <a:ext cx="2969537" cy="612308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Longitudinal correlation</a:t>
            </a:r>
            <a:endParaRPr lang="en-CH" dirty="0"/>
          </a:p>
        </p:txBody>
      </p:sp>
      <p:sp>
        <p:nvSpPr>
          <p:cNvPr id="62" name="Flowchart: Alternate Process 61">
            <a:extLst>
              <a:ext uri="{FF2B5EF4-FFF2-40B4-BE49-F238E27FC236}">
                <a16:creationId xmlns:a16="http://schemas.microsoft.com/office/drawing/2014/main" id="{18F2E3E3-2299-4337-0A39-E14EBAA2A939}"/>
              </a:ext>
            </a:extLst>
          </p:cNvPr>
          <p:cNvSpPr/>
          <p:nvPr/>
        </p:nvSpPr>
        <p:spPr>
          <a:xfrm>
            <a:off x="8097419" y="5608378"/>
            <a:ext cx="2969537" cy="612308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BCID pattern</a:t>
            </a:r>
          </a:p>
          <a:p>
            <a:pPr algn="ctr"/>
            <a:r>
              <a:rPr lang="en-GB" dirty="0"/>
              <a:t> LINAC4/PSB upgrades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0694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screenshot of a graph&#10;&#10;Description automatically generated">
            <a:extLst>
              <a:ext uri="{FF2B5EF4-FFF2-40B4-BE49-F238E27FC236}">
                <a16:creationId xmlns:a16="http://schemas.microsoft.com/office/drawing/2014/main" id="{3E99E1D8-D8BC-50DB-415A-B696C1106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507" y="1874065"/>
            <a:ext cx="4261957" cy="4058067"/>
          </a:xfrm>
          <a:prstGeom prst="rect">
            <a:avLst/>
          </a:prstGeom>
        </p:spPr>
      </p:pic>
      <p:pic>
        <p:nvPicPr>
          <p:cNvPr id="22" name="Picture 21" descr="A screenshot of a graph&#10;&#10;Description automatically generated">
            <a:extLst>
              <a:ext uri="{FF2B5EF4-FFF2-40B4-BE49-F238E27FC236}">
                <a16:creationId xmlns:a16="http://schemas.microsoft.com/office/drawing/2014/main" id="{6EA41201-BFAF-A042-35DD-1F5EE86AE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898" y="1882477"/>
            <a:ext cx="4261956" cy="405806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39EEAC-AA02-DFB0-FCB9-6859DB86C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61E9BD-DCD3-7865-8155-8DCC26C9F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instrument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74B38-0C50-829C-344A-7209F7582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5B937-A1DC-462C-8685-863EFAFFE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6E477-DAA7-BA74-4E59-B081BFA5A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D14412-BFC2-784D-3DC9-F5BEFA42242D}"/>
                  </a:ext>
                </a:extLst>
              </p:cNvPr>
              <p:cNvSpPr txBox="1"/>
              <p:nvPr/>
            </p:nvSpPr>
            <p:spPr>
              <a:xfrm>
                <a:off x="2354967" y="1207692"/>
                <a:ext cx="8363246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CH" sz="2400" dirty="0"/>
                  <a:t>Same beam profile, </a:t>
                </a:r>
                <a14:m>
                  <m:oMath xmlns:m="http://schemas.openxmlformats.org/officeDocument/2006/math"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𝑃𝐷𝐹</m:t>
                    </m:r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), </m:t>
                    </m:r>
                  </m:oMath>
                </a14:m>
                <a:r>
                  <a:rPr lang="en-CH" sz="2400" dirty="0"/>
                  <a:t>but different </a:t>
                </a:r>
                <a14:m>
                  <m:oMath xmlns:m="http://schemas.openxmlformats.org/officeDocument/2006/math">
                    <m:r>
                      <a:rPr lang="en-CH" sz="2400" b="0" i="1" dirty="0" smtClean="0">
                        <a:latin typeface="Cambria Math" panose="02040503050406030204" pitchFamily="18" charset="0"/>
                      </a:rPr>
                      <m:t>𝑃𝐷𝐹</m:t>
                    </m:r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CH" sz="2400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H" sz="24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CH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D14412-BFC2-784D-3DC9-F5BEFA4224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967" y="1207692"/>
                <a:ext cx="8363246" cy="369332"/>
              </a:xfrm>
              <a:prstGeom prst="rect">
                <a:avLst/>
              </a:prstGeom>
              <a:blipFill>
                <a:blip r:embed="rId4"/>
                <a:stretch>
                  <a:fillRect l="-2187" t="-22951" b="-5082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E94A38-5172-416F-BEA7-E47437978FF7}"/>
                  </a:ext>
                </a:extLst>
              </p:cNvPr>
              <p:cNvSpPr txBox="1"/>
              <p:nvPr/>
            </p:nvSpPr>
            <p:spPr>
              <a:xfrm>
                <a:off x="477078" y="5940543"/>
                <a:ext cx="375577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CH" dirty="0"/>
                  <a:t> Factorizable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E94A38-5172-416F-BEA7-E47437978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78" y="5940543"/>
                <a:ext cx="3755778" cy="276999"/>
              </a:xfrm>
              <a:prstGeom prst="rect">
                <a:avLst/>
              </a:prstGeom>
              <a:blipFill>
                <a:blip r:embed="rId5"/>
                <a:stretch>
                  <a:fillRect l="-2110" t="-28261" b="-5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FD2910-44F6-69AB-4F05-3A29238B872E}"/>
                  </a:ext>
                </a:extLst>
              </p:cNvPr>
              <p:cNvSpPr txBox="1"/>
              <p:nvPr/>
            </p:nvSpPr>
            <p:spPr>
              <a:xfrm>
                <a:off x="5753164" y="5997188"/>
                <a:ext cx="55587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CH" dirty="0"/>
                  <a:t> Non-Factorizable</a:t>
                </a:r>
                <a14:m>
                  <m:oMath xmlns:m="http://schemas.openxmlformats.org/officeDocument/2006/math">
                    <m:r>
                      <a:rPr lang="en-GB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GB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≠</m:t>
                    </m:r>
                    <m:r>
                      <a:rPr lang="en-GB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FD2910-44F6-69AB-4F05-3A29238B8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164" y="5997188"/>
                <a:ext cx="5558780" cy="276999"/>
              </a:xfrm>
              <a:prstGeom prst="rect">
                <a:avLst/>
              </a:prstGeom>
              <a:blipFill>
                <a:blip r:embed="rId6"/>
                <a:stretch>
                  <a:fillRect l="-1535" t="-28889" b="-5111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3445B6-2601-EB2B-11B8-0DFC77A2912D}"/>
              </a:ext>
            </a:extLst>
          </p:cNvPr>
          <p:cNvCxnSpPr/>
          <p:nvPr/>
        </p:nvCxnSpPr>
        <p:spPr>
          <a:xfrm flipH="1">
            <a:off x="4595803" y="1890309"/>
            <a:ext cx="1017767" cy="1242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1C84F2-640F-5046-A772-1023402322DD}"/>
              </a:ext>
            </a:extLst>
          </p:cNvPr>
          <p:cNvCxnSpPr>
            <a:cxnSpLocks/>
          </p:cNvCxnSpPr>
          <p:nvPr/>
        </p:nvCxnSpPr>
        <p:spPr>
          <a:xfrm>
            <a:off x="6927670" y="1914162"/>
            <a:ext cx="1508097" cy="1242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D834954-116C-8FA9-A2E6-8DCE9957947E}"/>
              </a:ext>
            </a:extLst>
          </p:cNvPr>
          <p:cNvCxnSpPr>
            <a:cxnSpLocks/>
          </p:cNvCxnSpPr>
          <p:nvPr/>
        </p:nvCxnSpPr>
        <p:spPr>
          <a:xfrm flipV="1">
            <a:off x="1545603" y="5402066"/>
            <a:ext cx="340486" cy="417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7CD518F-8E55-1727-34D6-1EE94B4E333E}"/>
              </a:ext>
            </a:extLst>
          </p:cNvPr>
          <p:cNvCxnSpPr>
            <a:cxnSpLocks/>
          </p:cNvCxnSpPr>
          <p:nvPr/>
        </p:nvCxnSpPr>
        <p:spPr>
          <a:xfrm flipV="1">
            <a:off x="7159712" y="5449146"/>
            <a:ext cx="340486" cy="417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62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1" descr="A screenshot of a graph&#10;&#10;Description automatically generated">
            <a:extLst>
              <a:ext uri="{FF2B5EF4-FFF2-40B4-BE49-F238E27FC236}">
                <a16:creationId xmlns:a16="http://schemas.microsoft.com/office/drawing/2014/main" id="{FDFEF99F-A69C-0D2C-CFDA-35E74F6C4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51" y="2442693"/>
            <a:ext cx="6696980" cy="326556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5CD0EF-BCC6-4AAF-EDD7-5A844149E1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671" y="1627908"/>
            <a:ext cx="11376024" cy="4608512"/>
          </a:xfrm>
        </p:spPr>
        <p:txBody>
          <a:bodyPr>
            <a:normAutofit/>
          </a:bodyPr>
          <a:lstStyle/>
          <a:p>
            <a:endParaRPr lang="en-GB" b="0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AC575E-261D-F066-F45E-F907DEF9C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instrument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3728E-F648-2F3B-F0C9-A647F5FDA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5DB5C-D579-0B2E-7CF4-077D172EB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A8A8E-6436-3C15-C839-6B228A47B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8C7BB7-F776-7B8C-81CD-F43EB55771F0}"/>
              </a:ext>
            </a:extLst>
          </p:cNvPr>
          <p:cNvCxnSpPr>
            <a:cxnSpLocks/>
          </p:cNvCxnSpPr>
          <p:nvPr/>
        </p:nvCxnSpPr>
        <p:spPr>
          <a:xfrm flipH="1" flipV="1">
            <a:off x="8341830" y="4970243"/>
            <a:ext cx="1466121" cy="17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E2D77EE-0DEC-3E95-2AF9-55C2A23AEE6C}"/>
              </a:ext>
            </a:extLst>
          </p:cNvPr>
          <p:cNvCxnSpPr>
            <a:cxnSpLocks/>
          </p:cNvCxnSpPr>
          <p:nvPr/>
        </p:nvCxnSpPr>
        <p:spPr>
          <a:xfrm flipH="1">
            <a:off x="7782401" y="3764924"/>
            <a:ext cx="1971199" cy="504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215DC0-79B9-85E2-9E7C-9EFB45E99782}"/>
              </a:ext>
            </a:extLst>
          </p:cNvPr>
          <p:cNvCxnSpPr>
            <a:cxnSpLocks/>
          </p:cNvCxnSpPr>
          <p:nvPr/>
        </p:nvCxnSpPr>
        <p:spPr>
          <a:xfrm>
            <a:off x="2107842" y="3546697"/>
            <a:ext cx="1648496" cy="604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20ADA-373D-F2F0-4FB9-761BE33360F3}"/>
                  </a:ext>
                </a:extLst>
              </p:cNvPr>
              <p:cNvSpPr txBox="1"/>
              <p:nvPr/>
            </p:nvSpPr>
            <p:spPr>
              <a:xfrm>
                <a:off x="9829749" y="4849018"/>
                <a:ext cx="181162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Scraping in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20ADA-373D-F2F0-4FB9-761BE3336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9749" y="4849018"/>
                <a:ext cx="1811628" cy="276999"/>
              </a:xfrm>
              <a:prstGeom prst="rect">
                <a:avLst/>
              </a:prstGeom>
              <a:blipFill>
                <a:blip r:embed="rId3"/>
                <a:stretch>
                  <a:fillRect l="-7718" t="-28261" b="-5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921272B-9CD8-FCFE-266A-9B462BC9EAF3}"/>
                  </a:ext>
                </a:extLst>
              </p:cNvPr>
              <p:cNvSpPr txBox="1"/>
              <p:nvPr/>
            </p:nvSpPr>
            <p:spPr>
              <a:xfrm>
                <a:off x="9949223" y="3546697"/>
                <a:ext cx="181162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Wire scan in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921272B-9CD8-FCFE-266A-9B462BC9EA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9223" y="3546697"/>
                <a:ext cx="1811628" cy="276999"/>
              </a:xfrm>
              <a:prstGeom prst="rect">
                <a:avLst/>
              </a:prstGeom>
              <a:blipFill>
                <a:blip r:embed="rId4"/>
                <a:stretch>
                  <a:fillRect l="-7744" t="-28889" b="-5111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B2A6C96-30E5-053B-8DB8-2706E67E0892}"/>
                  </a:ext>
                </a:extLst>
              </p:cNvPr>
              <p:cNvSpPr txBox="1"/>
              <p:nvPr/>
            </p:nvSpPr>
            <p:spPr>
              <a:xfrm>
                <a:off x="685919" y="3194273"/>
                <a:ext cx="181162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wire scan in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B2A6C96-30E5-053B-8DB8-2706E67E0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919" y="3194273"/>
                <a:ext cx="1811628" cy="276999"/>
              </a:xfrm>
              <a:prstGeom prst="rect">
                <a:avLst/>
              </a:prstGeom>
              <a:blipFill>
                <a:blip r:embed="rId5"/>
                <a:stretch>
                  <a:fillRect l="-8081" t="-28889" b="-5111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F4AD084-E1D5-60DC-FEB5-F368587AEEE6}"/>
                  </a:ext>
                </a:extLst>
              </p:cNvPr>
              <p:cNvSpPr txBox="1"/>
              <p:nvPr/>
            </p:nvSpPr>
            <p:spPr>
              <a:xfrm>
                <a:off x="3628342" y="5997145"/>
                <a:ext cx="441014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𝑷𝑫𝑭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𝒄𝒐𝒏𝒅𝒊𝒕𝒊𝒐𝒏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𝑷𝑫𝑭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F4AD084-E1D5-60DC-FEB5-F368587AEE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342" y="5997145"/>
                <a:ext cx="4410145" cy="276999"/>
              </a:xfrm>
              <a:prstGeom prst="rect">
                <a:avLst/>
              </a:prstGeom>
              <a:blipFill>
                <a:blip r:embed="rId7"/>
                <a:stretch>
                  <a:fillRect b="-377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Flowchart: Alternate Process 8">
                <a:extLst>
                  <a:ext uri="{FF2B5EF4-FFF2-40B4-BE49-F238E27FC236}">
                    <a16:creationId xmlns:a16="http://schemas.microsoft.com/office/drawing/2014/main" id="{6909EE24-7ADF-CC67-6C71-0012334BDD6B}"/>
                  </a:ext>
                </a:extLst>
              </p:cNvPr>
              <p:cNvSpPr/>
              <p:nvPr/>
            </p:nvSpPr>
            <p:spPr>
              <a:xfrm>
                <a:off x="296671" y="1240853"/>
                <a:ext cx="5864847" cy="965634"/>
              </a:xfrm>
              <a:prstGeom prst="flowChartAlternate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b="0" dirty="0"/>
                  <a:t>S</a:t>
                </a:r>
                <a:r>
                  <a:rPr lang="en-CH" b="0" dirty="0"/>
                  <a:t>craping in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H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H" b="0" dirty="0"/>
                  <a:t>plane  </a:t>
                </a:r>
                <a14:m>
                  <m:oMath xmlns:m="http://schemas.openxmlformats.org/officeDocument/2006/math">
                    <m:r>
                      <a:rPr lang="en-CH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CH" dirty="0"/>
                  <a:t> </a:t>
                </a:r>
                <a:r>
                  <a:rPr lang="en-GB" dirty="0"/>
                  <a:t>w</a:t>
                </a:r>
                <a:r>
                  <a:rPr lang="en-CH" dirty="0"/>
                  <a:t>ire scanner </a:t>
                </a:r>
                <a14:m>
                  <m:oMath xmlns:m="http://schemas.openxmlformats.org/officeDocument/2006/math">
                    <m:r>
                      <a:rPr lang="en-CH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CH" dirty="0"/>
                  <a:t> normalisatio</a:t>
                </a:r>
                <a:r>
                  <a:rPr lang="en-GB" dirty="0"/>
                  <a:t>n</a:t>
                </a:r>
                <a:endParaRPr lang="en-CH" dirty="0"/>
              </a:p>
            </p:txBody>
          </p:sp>
        </mc:Choice>
        <mc:Fallback xmlns="">
          <p:sp>
            <p:nvSpPr>
              <p:cNvPr id="9" name="Flowchart: Alternate Process 8">
                <a:extLst>
                  <a:ext uri="{FF2B5EF4-FFF2-40B4-BE49-F238E27FC236}">
                    <a16:creationId xmlns:a16="http://schemas.microsoft.com/office/drawing/2014/main" id="{6909EE24-7ADF-CC67-6C71-0012334BDD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671" y="1240853"/>
                <a:ext cx="5864847" cy="965634"/>
              </a:xfrm>
              <a:prstGeom prst="flowChartAlternateProcess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D1B33821-90C8-71F0-D555-3BFA736D70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98575" y="60565"/>
            <a:ext cx="2634279" cy="250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6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909A6-9449-469E-F7F4-C9BF8EE93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D1EF4-1129-B17D-0723-068822FB5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70F08-44C8-13C9-E26E-3C2089133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 descr="A screenshot of a graph&#10;&#10;Description automatically generated">
            <a:extLst>
              <a:ext uri="{FF2B5EF4-FFF2-40B4-BE49-F238E27FC236}">
                <a16:creationId xmlns:a16="http://schemas.microsoft.com/office/drawing/2014/main" id="{F0EAF5BB-953B-9450-5245-F15ED34FD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983" y="2371063"/>
            <a:ext cx="6661297" cy="3245393"/>
          </a:xfrm>
          <a:prstGeom prst="rect">
            <a:avLst/>
          </a:prstGeom>
        </p:spPr>
      </p:pic>
      <p:pic>
        <p:nvPicPr>
          <p:cNvPr id="13" name="Picture 12" descr="A screenshot of a graph&#10;&#10;Description automatically generated">
            <a:extLst>
              <a:ext uri="{FF2B5EF4-FFF2-40B4-BE49-F238E27FC236}">
                <a16:creationId xmlns:a16="http://schemas.microsoft.com/office/drawing/2014/main" id="{274F9C91-948E-55F6-279A-29868A84C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7792" y="0"/>
            <a:ext cx="2566646" cy="24438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FDAFACA-EB9F-B2BB-7BFA-73D8D0F227D7}"/>
                  </a:ext>
                </a:extLst>
              </p:cNvPr>
              <p:cNvSpPr txBox="1"/>
              <p:nvPr/>
            </p:nvSpPr>
            <p:spPr>
              <a:xfrm>
                <a:off x="3628342" y="5765302"/>
                <a:ext cx="441014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𝑷𝑫𝑭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𝑷𝑫𝑭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FDAFACA-EB9F-B2BB-7BFA-73D8D0F22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342" y="5765302"/>
                <a:ext cx="4410145" cy="276999"/>
              </a:xfrm>
              <a:prstGeom prst="rect">
                <a:avLst/>
              </a:prstGeom>
              <a:blipFill>
                <a:blip r:embed="rId4"/>
                <a:stretch>
                  <a:fillRect b="-377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Flowchart: Alternate Process 6">
                <a:extLst>
                  <a:ext uri="{FF2B5EF4-FFF2-40B4-BE49-F238E27FC236}">
                    <a16:creationId xmlns:a16="http://schemas.microsoft.com/office/drawing/2014/main" id="{92B4FBD4-FB04-9796-7322-12E7EACA6502}"/>
                  </a:ext>
                </a:extLst>
              </p:cNvPr>
              <p:cNvSpPr/>
              <p:nvPr/>
            </p:nvSpPr>
            <p:spPr>
              <a:xfrm>
                <a:off x="296671" y="1243134"/>
                <a:ext cx="5864847" cy="965634"/>
              </a:xfrm>
              <a:prstGeom prst="flowChartAlternate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b="0" dirty="0"/>
                  <a:t>S</a:t>
                </a:r>
                <a:r>
                  <a:rPr lang="en-CH" b="0" dirty="0"/>
                  <a:t>craping in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H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H" b="0" dirty="0"/>
                  <a:t>plane  </a:t>
                </a:r>
                <a14:m>
                  <m:oMath xmlns:m="http://schemas.openxmlformats.org/officeDocument/2006/math">
                    <m:r>
                      <a:rPr lang="en-CH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CH" dirty="0"/>
                  <a:t> </a:t>
                </a:r>
                <a:r>
                  <a:rPr lang="en-GB" dirty="0"/>
                  <a:t>w</a:t>
                </a:r>
                <a:r>
                  <a:rPr lang="en-CH" dirty="0"/>
                  <a:t>ire scanner </a:t>
                </a:r>
                <a14:m>
                  <m:oMath xmlns:m="http://schemas.openxmlformats.org/officeDocument/2006/math">
                    <m:r>
                      <a:rPr lang="en-CH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CH" dirty="0"/>
                  <a:t> normalisatio</a:t>
                </a:r>
                <a:r>
                  <a:rPr lang="en-GB" dirty="0"/>
                  <a:t>n</a:t>
                </a:r>
                <a:endParaRPr lang="en-CH" dirty="0"/>
              </a:p>
            </p:txBody>
          </p:sp>
        </mc:Choice>
        <mc:Fallback xmlns="">
          <p:sp>
            <p:nvSpPr>
              <p:cNvPr id="7" name="Flowchart: Alternate Process 6">
                <a:extLst>
                  <a:ext uri="{FF2B5EF4-FFF2-40B4-BE49-F238E27FC236}">
                    <a16:creationId xmlns:a16="http://schemas.microsoft.com/office/drawing/2014/main" id="{92B4FBD4-FB04-9796-7322-12E7EACA65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671" y="1243134"/>
                <a:ext cx="5864847" cy="965634"/>
              </a:xfrm>
              <a:prstGeom prst="flowChartAlternateProcess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2">
            <a:extLst>
              <a:ext uri="{FF2B5EF4-FFF2-40B4-BE49-F238E27FC236}">
                <a16:creationId xmlns:a16="http://schemas.microsoft.com/office/drawing/2014/main" id="{C724A7A5-D67A-6649-D2BB-F54196CB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Measurement instrument</a:t>
            </a:r>
            <a:endParaRPr lang="en-CH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BDF7884-11DD-370B-CB90-C6CC4BF20075}"/>
              </a:ext>
            </a:extLst>
          </p:cNvPr>
          <p:cNvCxnSpPr>
            <a:cxnSpLocks/>
          </p:cNvCxnSpPr>
          <p:nvPr/>
        </p:nvCxnSpPr>
        <p:spPr>
          <a:xfrm flipH="1" flipV="1">
            <a:off x="8387919" y="4970243"/>
            <a:ext cx="1466121" cy="17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5589E3-2434-76F2-0BB0-EB23FB6D32C3}"/>
                  </a:ext>
                </a:extLst>
              </p:cNvPr>
              <p:cNvSpPr txBox="1"/>
              <p:nvPr/>
            </p:nvSpPr>
            <p:spPr>
              <a:xfrm>
                <a:off x="9875838" y="4849018"/>
                <a:ext cx="181162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Scraping in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5589E3-2434-76F2-0BB0-EB23FB6D3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5838" y="4849018"/>
                <a:ext cx="1811628" cy="276999"/>
              </a:xfrm>
              <a:prstGeom prst="rect">
                <a:avLst/>
              </a:prstGeom>
              <a:blipFill>
                <a:blip r:embed="rId6"/>
                <a:stretch>
                  <a:fillRect l="-7744" t="-28261" b="-5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2737CB-3131-76AF-CCBF-CD203922CCE9}"/>
              </a:ext>
            </a:extLst>
          </p:cNvPr>
          <p:cNvCxnSpPr>
            <a:cxnSpLocks/>
          </p:cNvCxnSpPr>
          <p:nvPr/>
        </p:nvCxnSpPr>
        <p:spPr>
          <a:xfrm>
            <a:off x="2107842" y="3546697"/>
            <a:ext cx="1648496" cy="604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DAA9CA3-DB73-FA16-5E0D-274955FF173D}"/>
                  </a:ext>
                </a:extLst>
              </p:cNvPr>
              <p:cNvSpPr txBox="1"/>
              <p:nvPr/>
            </p:nvSpPr>
            <p:spPr>
              <a:xfrm>
                <a:off x="685919" y="3194273"/>
                <a:ext cx="1811628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Change in the normalised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profile</a:t>
                </a:r>
                <a:endParaRPr lang="en-CH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DAA9CA3-DB73-FA16-5E0D-274955FF17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919" y="3194273"/>
                <a:ext cx="1811628" cy="830997"/>
              </a:xfrm>
              <a:prstGeom prst="rect">
                <a:avLst/>
              </a:prstGeom>
              <a:blipFill>
                <a:blip r:embed="rId7"/>
                <a:stretch>
                  <a:fillRect l="-8081" t="-9559" b="-1617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74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18B28-7306-4DEC-E412-BECC73FF5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0C31382-5F89-0DD2-2974-F56D7C389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Injector measurements</a:t>
            </a:r>
            <a:endParaRPr lang="en-C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CEAF93E-58F5-E9C2-8E53-0899BA76DE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59462-1CD4-965A-921C-BA0AEC27B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964F8-7536-9BFA-E8CE-2048DF343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Lumi days 2025 - Results of the 2024 Non-factorization MD accelerator measurements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9A2C3-39EC-8B9E-27B9-574A46AE1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25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preliminary_SPS_VdM_results (1)</Template>
  <TotalTime>9185</TotalTime>
  <Words>1482</Words>
  <Application>Microsoft Office PowerPoint</Application>
  <PresentationFormat>Widescreen</PresentationFormat>
  <Paragraphs>284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Cambria Math</vt:lpstr>
      <vt:lpstr>Office Theme</vt:lpstr>
      <vt:lpstr> Results of the 2024 Non-factorization MD accelerator measurements</vt:lpstr>
      <vt:lpstr>Contents</vt:lpstr>
      <vt:lpstr>Introduction</vt:lpstr>
      <vt:lpstr>PowerPoint Presentation</vt:lpstr>
      <vt:lpstr>Motivation</vt:lpstr>
      <vt:lpstr>Measurement instrument</vt:lpstr>
      <vt:lpstr>Measurement instrument</vt:lpstr>
      <vt:lpstr>Measurement instrument</vt:lpstr>
      <vt:lpstr>Injector measurements</vt:lpstr>
      <vt:lpstr>PSB</vt:lpstr>
      <vt:lpstr>Non-factorization transfer</vt:lpstr>
      <vt:lpstr>SPS</vt:lpstr>
      <vt:lpstr>SPS</vt:lpstr>
      <vt:lpstr>Observations of PSB-SPS transfer</vt:lpstr>
      <vt:lpstr>LHC MD / Non-Factorization MD</vt:lpstr>
      <vt:lpstr>LHC injection experiment </vt:lpstr>
      <vt:lpstr>LHC injection experiment </vt:lpstr>
      <vt:lpstr>vdM bunches </vt:lpstr>
      <vt:lpstr>LHC after vdM (NF MD)</vt:lpstr>
      <vt:lpstr>LHC after vdM</vt:lpstr>
      <vt:lpstr>Summary</vt:lpstr>
      <vt:lpstr>PowerPoint Presentation</vt:lpstr>
      <vt:lpstr>q-Gaussian</vt:lpstr>
      <vt:lpstr>Type: VdM Missteer (low NF)</vt:lpstr>
      <vt:lpstr>Coupling resonance (NF)</vt:lpstr>
      <vt:lpstr>PSB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Elle Lamb</dc:creator>
  <cp:lastModifiedBy>Elle Lamb</cp:lastModifiedBy>
  <cp:revision>29</cp:revision>
  <dcterms:created xsi:type="dcterms:W3CDTF">2024-06-18T10:50:22Z</dcterms:created>
  <dcterms:modified xsi:type="dcterms:W3CDTF">2025-03-11T08:35:22Z</dcterms:modified>
</cp:coreProperties>
</file>