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701" r:id="rId2"/>
  </p:sldMasterIdLst>
  <p:notesMasterIdLst>
    <p:notesMasterId r:id="rId55"/>
  </p:notesMasterIdLst>
  <p:handoutMasterIdLst>
    <p:handoutMasterId r:id="rId56"/>
  </p:handoutMasterIdLst>
  <p:sldIdLst>
    <p:sldId id="256" r:id="rId3"/>
    <p:sldId id="395" r:id="rId4"/>
    <p:sldId id="434" r:id="rId5"/>
    <p:sldId id="260" r:id="rId6"/>
    <p:sldId id="331" r:id="rId7"/>
    <p:sldId id="323" r:id="rId8"/>
    <p:sldId id="326" r:id="rId9"/>
    <p:sldId id="259" r:id="rId10"/>
    <p:sldId id="435" r:id="rId11"/>
    <p:sldId id="371" r:id="rId12"/>
    <p:sldId id="407" r:id="rId13"/>
    <p:sldId id="365" r:id="rId14"/>
    <p:sldId id="427" r:id="rId15"/>
    <p:sldId id="313" r:id="rId16"/>
    <p:sldId id="266" r:id="rId17"/>
    <p:sldId id="362" r:id="rId18"/>
    <p:sldId id="270" r:id="rId19"/>
    <p:sldId id="275" r:id="rId20"/>
    <p:sldId id="428" r:id="rId21"/>
    <p:sldId id="429" r:id="rId22"/>
    <p:sldId id="430" r:id="rId23"/>
    <p:sldId id="277" r:id="rId24"/>
    <p:sldId id="377" r:id="rId25"/>
    <p:sldId id="410" r:id="rId26"/>
    <p:sldId id="440" r:id="rId27"/>
    <p:sldId id="393" r:id="rId28"/>
    <p:sldId id="279" r:id="rId29"/>
    <p:sldId id="281" r:id="rId30"/>
    <p:sldId id="340" r:id="rId31"/>
    <p:sldId id="321" r:id="rId32"/>
    <p:sldId id="431" r:id="rId33"/>
    <p:sldId id="356" r:id="rId34"/>
    <p:sldId id="290" r:id="rId35"/>
    <p:sldId id="386" r:id="rId36"/>
    <p:sldId id="355" r:id="rId37"/>
    <p:sldId id="363" r:id="rId38"/>
    <p:sldId id="286" r:id="rId39"/>
    <p:sldId id="287" r:id="rId40"/>
    <p:sldId id="409" r:id="rId41"/>
    <p:sldId id="314" r:id="rId42"/>
    <p:sldId id="293" r:id="rId43"/>
    <p:sldId id="295" r:id="rId44"/>
    <p:sldId id="432" r:id="rId45"/>
    <p:sldId id="380" r:id="rId46"/>
    <p:sldId id="302" r:id="rId47"/>
    <p:sldId id="311" r:id="rId48"/>
    <p:sldId id="398" r:id="rId49"/>
    <p:sldId id="301" r:id="rId50"/>
    <p:sldId id="436" r:id="rId51"/>
    <p:sldId id="404" r:id="rId52"/>
    <p:sldId id="309" r:id="rId53"/>
    <p:sldId id="310" r:id="rId54"/>
  </p:sldIdLst>
  <p:sldSz cx="9144000" cy="5143500" type="screen16x9"/>
  <p:notesSz cx="9926638" cy="14301788"/>
  <p:embeddedFontLst>
    <p:embeddedFont>
      <p:font typeface="Century Gothic" panose="020B0502020202020204" pitchFamily="34" charset="0"/>
      <p:regular r:id="rId57"/>
      <p:bold r:id="rId58"/>
      <p:italic r:id="rId59"/>
      <p:boldItalic r:id="rId60"/>
    </p:embeddedFont>
    <p:embeddedFont>
      <p:font typeface="Georgia" panose="02040502050405020303" pitchFamily="18" charset="0"/>
      <p:regular r:id="rId61"/>
      <p:bold r:id="rId62"/>
      <p:italic r:id="rId63"/>
      <p:boldItalic r:id="rId64"/>
    </p:embeddedFont>
    <p:embeddedFont>
      <p:font typeface="Verdana" panose="020B0604030504040204" pitchFamily="34" charset="0"/>
      <p:regular r:id="rId65"/>
      <p:bold r:id="rId66"/>
      <p:italic r:id="rId67"/>
      <p:boldItalic r:id="rId68"/>
    </p:embeddedFont>
  </p:embeddedFontLst>
  <p:custDataLst>
    <p:tags r:id="rId6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win Mosselmans" initials="EM" lastIdx="12" clrIdx="0">
    <p:extLst>
      <p:ext uri="{19B8F6BF-5375-455C-9EA6-DF929625EA0E}">
        <p15:presenceInfo xmlns:p15="http://schemas.microsoft.com/office/powerpoint/2012/main" userId="S-1-5-21-1526224874-1540688658-1361462980-194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EFF"/>
    <a:srgbClr val="1E5AAE"/>
    <a:srgbClr val="0033A0"/>
    <a:srgbClr val="0B387C"/>
    <a:srgbClr val="FF9999"/>
    <a:srgbClr val="CCECFF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66290" autoAdjust="0"/>
  </p:normalViewPr>
  <p:slideViewPr>
    <p:cSldViewPr snapToGrid="0" snapToObjects="1">
      <p:cViewPr varScale="1">
        <p:scale>
          <a:sx n="139" d="100"/>
          <a:sy n="139" d="100"/>
        </p:scale>
        <p:origin x="4962" y="102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font" Target="fonts/font5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64" Type="http://schemas.openxmlformats.org/officeDocument/2006/relationships/font" Target="fonts/font8.fntdata"/><Relationship Id="rId69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font" Target="fonts/font6.fntdata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1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C8C001-C4EC-4457-8377-0928EAD620C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1491731-008A-4AAA-AE12-7B46EC4CF59F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Accelerators &amp; Technology</a:t>
          </a:r>
        </a:p>
      </dgm:t>
    </dgm:pt>
    <dgm:pt modelId="{E8E77850-6057-4DC4-AADF-EF7F0822064F}" type="parTrans" cxnId="{49191A20-BADE-4298-9BD2-16283F008445}">
      <dgm:prSet/>
      <dgm:spPr/>
      <dgm:t>
        <a:bodyPr/>
        <a:lstStyle/>
        <a:p>
          <a:endParaRPr lang="en-US"/>
        </a:p>
      </dgm:t>
    </dgm:pt>
    <dgm:pt modelId="{D561CD41-ED9A-4A52-A3C6-4BB3FA61C57F}" type="sibTrans" cxnId="{49191A20-BADE-4298-9BD2-16283F008445}">
      <dgm:prSet/>
      <dgm:spPr/>
      <dgm:t>
        <a:bodyPr/>
        <a:lstStyle/>
        <a:p>
          <a:endParaRPr lang="en-US"/>
        </a:p>
      </dgm:t>
    </dgm:pt>
    <dgm:pt modelId="{A2D46EEE-4C74-41C8-AA85-2FC23A070AA5}">
      <dgm:prSet phldrT="[Text]" custT="1"/>
      <dgm:spPr/>
      <dgm:t>
        <a:bodyPr/>
        <a:lstStyle/>
        <a:p>
          <a:r>
            <a:rPr lang="en-US" sz="1100" b="1" dirty="0"/>
            <a:t>Beams</a:t>
          </a:r>
        </a:p>
      </dgm:t>
    </dgm:pt>
    <dgm:pt modelId="{A9143ACF-C3C6-439A-B33E-4FE91B9F0063}" type="parTrans" cxnId="{8E7FEC69-E625-409A-B7B5-625AA00B3DD1}">
      <dgm:prSet/>
      <dgm:spPr/>
      <dgm:t>
        <a:bodyPr/>
        <a:lstStyle/>
        <a:p>
          <a:endParaRPr lang="en-US"/>
        </a:p>
      </dgm:t>
    </dgm:pt>
    <dgm:pt modelId="{90A1AD74-5ADE-4B68-873E-A55902A4D586}" type="sibTrans" cxnId="{8E7FEC69-E625-409A-B7B5-625AA00B3DD1}">
      <dgm:prSet/>
      <dgm:spPr/>
      <dgm:t>
        <a:bodyPr/>
        <a:lstStyle/>
        <a:p>
          <a:endParaRPr lang="en-US"/>
        </a:p>
      </dgm:t>
    </dgm:pt>
    <dgm:pt modelId="{A5B46A85-6E39-45F7-AA70-3B9A0A90AE29}">
      <dgm:prSet phldrT="[Text]" custT="1"/>
      <dgm:spPr/>
      <dgm:t>
        <a:bodyPr/>
        <a:lstStyle/>
        <a:p>
          <a:r>
            <a:rPr lang="en-US" sz="1100" b="1" dirty="0"/>
            <a:t>Technology</a:t>
          </a:r>
        </a:p>
      </dgm:t>
    </dgm:pt>
    <dgm:pt modelId="{CA8BFBA3-00F6-4D5E-858C-27B1F921E167}" type="parTrans" cxnId="{0FDE5A78-BFF4-4B4A-A436-163798C6B12D}">
      <dgm:prSet/>
      <dgm:spPr/>
      <dgm:t>
        <a:bodyPr/>
        <a:lstStyle/>
        <a:p>
          <a:endParaRPr lang="en-US"/>
        </a:p>
      </dgm:t>
    </dgm:pt>
    <dgm:pt modelId="{E1B6465A-7C98-4BB4-83DF-EE69C25B3087}" type="sibTrans" cxnId="{0FDE5A78-BFF4-4B4A-A436-163798C6B12D}">
      <dgm:prSet/>
      <dgm:spPr/>
      <dgm:t>
        <a:bodyPr/>
        <a:lstStyle/>
        <a:p>
          <a:endParaRPr lang="en-US"/>
        </a:p>
      </dgm:t>
    </dgm:pt>
    <dgm:pt modelId="{B51ED8DC-4EF7-4E27-874C-236CA5DC5ABA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200" b="0" dirty="0">
              <a:solidFill>
                <a:srgbClr val="0B387C"/>
              </a:solidFill>
            </a:rPr>
            <a:t>Finance &amp; Human Resources</a:t>
          </a:r>
        </a:p>
      </dgm:t>
    </dgm:pt>
    <dgm:pt modelId="{EEF7EEE3-A534-46F9-B7E6-86B6C798E5E4}" type="parTrans" cxnId="{F0DD5167-FE8C-4A04-9EE9-A12E19B722FB}">
      <dgm:prSet/>
      <dgm:spPr/>
      <dgm:t>
        <a:bodyPr/>
        <a:lstStyle/>
        <a:p>
          <a:endParaRPr lang="en-US"/>
        </a:p>
      </dgm:t>
    </dgm:pt>
    <dgm:pt modelId="{FC2DDC58-5CB5-48A8-ADFA-8D168B5E1799}" type="sibTrans" cxnId="{F0DD5167-FE8C-4A04-9EE9-A12E19B722FB}">
      <dgm:prSet/>
      <dgm:spPr/>
      <dgm:t>
        <a:bodyPr/>
        <a:lstStyle/>
        <a:p>
          <a:endParaRPr lang="en-US"/>
        </a:p>
      </dgm:t>
    </dgm:pt>
    <dgm:pt modelId="{92B70794-D2B5-44D2-B154-D003643E61A8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International Relations</a:t>
          </a:r>
        </a:p>
      </dgm:t>
    </dgm:pt>
    <dgm:pt modelId="{1C16900D-9387-4868-A305-C6F5497AF482}" type="parTrans" cxnId="{17321562-B35B-43DD-9997-5AFB87EB6996}">
      <dgm:prSet/>
      <dgm:spPr/>
      <dgm:t>
        <a:bodyPr/>
        <a:lstStyle/>
        <a:p>
          <a:endParaRPr lang="en-US"/>
        </a:p>
      </dgm:t>
    </dgm:pt>
    <dgm:pt modelId="{61127933-90A5-4993-889A-671AAA3794C5}" type="sibTrans" cxnId="{17321562-B35B-43DD-9997-5AFB87EB6996}">
      <dgm:prSet/>
      <dgm:spPr/>
      <dgm:t>
        <a:bodyPr/>
        <a:lstStyle/>
        <a:p>
          <a:endParaRPr lang="en-US"/>
        </a:p>
      </dgm:t>
    </dgm:pt>
    <dgm:pt modelId="{0DE736E4-049A-40D8-8AC6-455CC5F08DB7}">
      <dgm:prSet phldrT="[Text]" custT="1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sz="1400" b="0" dirty="0">
              <a:solidFill>
                <a:srgbClr val="0B387C"/>
              </a:solidFill>
            </a:rPr>
            <a:t>Research &amp; Computing</a:t>
          </a:r>
        </a:p>
      </dgm:t>
    </dgm:pt>
    <dgm:pt modelId="{7B249B51-C8B4-4C0F-8AEA-FE9714E32CE9}" type="parTrans" cxnId="{68B17172-898F-44DB-B6C9-BF764BFE518F}">
      <dgm:prSet/>
      <dgm:spPr/>
      <dgm:t>
        <a:bodyPr/>
        <a:lstStyle/>
        <a:p>
          <a:endParaRPr lang="en-US"/>
        </a:p>
      </dgm:t>
    </dgm:pt>
    <dgm:pt modelId="{84F85B30-3864-43DE-BABA-AC388FD476BF}" type="sibTrans" cxnId="{68B17172-898F-44DB-B6C9-BF764BFE518F}">
      <dgm:prSet/>
      <dgm:spPr/>
      <dgm:t>
        <a:bodyPr/>
        <a:lstStyle/>
        <a:p>
          <a:endParaRPr lang="en-US"/>
        </a:p>
      </dgm:t>
    </dgm:pt>
    <dgm:pt modelId="{5EBC1F7D-1644-482A-9716-2114C93E2FE7}">
      <dgm:prSet custT="1"/>
      <dgm:spPr/>
      <dgm:t>
        <a:bodyPr/>
        <a:lstStyle/>
        <a:p>
          <a:r>
            <a:rPr lang="en-US" sz="1100" b="1" dirty="0"/>
            <a:t>Engineering</a:t>
          </a:r>
        </a:p>
      </dgm:t>
    </dgm:pt>
    <dgm:pt modelId="{84753535-6F2F-4E39-8360-3EDDB4A3DB52}" type="parTrans" cxnId="{A7516B22-6B54-4819-B3EF-03E6CA744C79}">
      <dgm:prSet/>
      <dgm:spPr/>
      <dgm:t>
        <a:bodyPr/>
        <a:lstStyle/>
        <a:p>
          <a:endParaRPr lang="en-US"/>
        </a:p>
      </dgm:t>
    </dgm:pt>
    <dgm:pt modelId="{9D493F77-FEFB-407C-AE1C-C147AD55DFC2}" type="sibTrans" cxnId="{A7516B22-6B54-4819-B3EF-03E6CA744C79}">
      <dgm:prSet/>
      <dgm:spPr/>
      <dgm:t>
        <a:bodyPr/>
        <a:lstStyle/>
        <a:p>
          <a:endParaRPr lang="en-US"/>
        </a:p>
      </dgm:t>
    </dgm:pt>
    <dgm:pt modelId="{39108FAD-021C-4AFB-9C5A-7ED86F50D644}">
      <dgm:prSet phldrT="[Text]" custT="1"/>
      <dgm:spPr/>
      <dgm:t>
        <a:bodyPr/>
        <a:lstStyle/>
        <a:p>
          <a:r>
            <a:rPr lang="en-US" sz="1100" b="1" dirty="0"/>
            <a:t>Finance &amp; Administrative Processes</a:t>
          </a:r>
        </a:p>
      </dgm:t>
    </dgm:pt>
    <dgm:pt modelId="{E31A7846-0D69-4249-9169-FFE9004B8845}" type="parTrans" cxnId="{A5C11887-9B5A-45B9-A1C1-5562D153504E}">
      <dgm:prSet/>
      <dgm:spPr/>
      <dgm:t>
        <a:bodyPr/>
        <a:lstStyle/>
        <a:p>
          <a:endParaRPr lang="en-US"/>
        </a:p>
      </dgm:t>
    </dgm:pt>
    <dgm:pt modelId="{61877FE5-3DFD-4259-96CA-3014061C72D4}" type="sibTrans" cxnId="{A5C11887-9B5A-45B9-A1C1-5562D153504E}">
      <dgm:prSet/>
      <dgm:spPr/>
      <dgm:t>
        <a:bodyPr/>
        <a:lstStyle/>
        <a:p>
          <a:endParaRPr lang="en-US"/>
        </a:p>
      </dgm:t>
    </dgm:pt>
    <dgm:pt modelId="{539AB4CB-28FE-41AE-9620-CC8DC46EB68C}">
      <dgm:prSet phldrT="[Text]" custT="1"/>
      <dgm:spPr/>
      <dgm:t>
        <a:bodyPr/>
        <a:lstStyle/>
        <a:p>
          <a:r>
            <a:rPr lang="en-US" sz="1100" b="1" dirty="0"/>
            <a:t>Industry, Procurement &amp; Knowledge Transfer</a:t>
          </a:r>
        </a:p>
      </dgm:t>
    </dgm:pt>
    <dgm:pt modelId="{7353E32C-47A9-4EC0-9B61-D26B42C5213F}" type="parTrans" cxnId="{B85DF6C1-3D8A-49E2-A02D-D9F929E9D2B6}">
      <dgm:prSet/>
      <dgm:spPr/>
      <dgm:t>
        <a:bodyPr/>
        <a:lstStyle/>
        <a:p>
          <a:endParaRPr lang="en-US"/>
        </a:p>
      </dgm:t>
    </dgm:pt>
    <dgm:pt modelId="{168579BA-6074-4F3F-BFE7-B92CCAE82074}" type="sibTrans" cxnId="{B85DF6C1-3D8A-49E2-A02D-D9F929E9D2B6}">
      <dgm:prSet/>
      <dgm:spPr/>
      <dgm:t>
        <a:bodyPr/>
        <a:lstStyle/>
        <a:p>
          <a:endParaRPr lang="en-US"/>
        </a:p>
      </dgm:t>
    </dgm:pt>
    <dgm:pt modelId="{9C7AECA1-16F7-4C5C-A64D-32D2FC42E013}">
      <dgm:prSet phldrT="[Text]" custT="1"/>
      <dgm:spPr/>
      <dgm:t>
        <a:bodyPr/>
        <a:lstStyle/>
        <a:p>
          <a:r>
            <a:rPr lang="en-US" sz="1100" b="1" dirty="0"/>
            <a:t>Human Resources</a:t>
          </a:r>
        </a:p>
      </dgm:t>
    </dgm:pt>
    <dgm:pt modelId="{C9CFF273-83C3-474E-9C1D-1CD4D26FC9EF}" type="parTrans" cxnId="{010921AE-D3FD-45C0-8C56-4F7ED437B137}">
      <dgm:prSet/>
      <dgm:spPr/>
      <dgm:t>
        <a:bodyPr/>
        <a:lstStyle/>
        <a:p>
          <a:endParaRPr lang="en-US"/>
        </a:p>
      </dgm:t>
    </dgm:pt>
    <dgm:pt modelId="{799D5536-F82B-452D-9ED8-E65FE0F8F4F3}" type="sibTrans" cxnId="{010921AE-D3FD-45C0-8C56-4F7ED437B137}">
      <dgm:prSet/>
      <dgm:spPr/>
      <dgm:t>
        <a:bodyPr/>
        <a:lstStyle/>
        <a:p>
          <a:endParaRPr lang="en-US"/>
        </a:p>
      </dgm:t>
    </dgm:pt>
    <dgm:pt modelId="{ECC604BF-4896-41E8-B4EC-BCDA7E1B6217}">
      <dgm:prSet phldrT="[Text]" custT="1"/>
      <dgm:spPr/>
      <dgm:t>
        <a:bodyPr/>
        <a:lstStyle/>
        <a:p>
          <a:r>
            <a:rPr lang="en-US" sz="1100" b="1" dirty="0"/>
            <a:t>Site &amp; Civil Engineering</a:t>
          </a:r>
        </a:p>
      </dgm:t>
    </dgm:pt>
    <dgm:pt modelId="{86AF2C3D-1433-4D80-9A63-E430505D246B}" type="parTrans" cxnId="{12289651-C985-4E03-ABEE-A39051044DE3}">
      <dgm:prSet/>
      <dgm:spPr/>
      <dgm:t>
        <a:bodyPr/>
        <a:lstStyle/>
        <a:p>
          <a:endParaRPr lang="en-US"/>
        </a:p>
      </dgm:t>
    </dgm:pt>
    <dgm:pt modelId="{0B5524C9-5346-44F0-A929-1F3205604D4E}" type="sibTrans" cxnId="{12289651-C985-4E03-ABEE-A39051044DE3}">
      <dgm:prSet/>
      <dgm:spPr/>
      <dgm:t>
        <a:bodyPr/>
        <a:lstStyle/>
        <a:p>
          <a:endParaRPr lang="en-US"/>
        </a:p>
      </dgm:t>
    </dgm:pt>
    <dgm:pt modelId="{3FD281C8-6F8D-4926-80D2-B4A1BDF3EC66}">
      <dgm:prSet phldrT="[Text]"/>
      <dgm:spPr/>
      <dgm:t>
        <a:bodyPr/>
        <a:lstStyle/>
        <a:p>
          <a:r>
            <a:rPr lang="en-US" b="1" dirty="0"/>
            <a:t>Experimental Physics</a:t>
          </a:r>
        </a:p>
      </dgm:t>
    </dgm:pt>
    <dgm:pt modelId="{E66146FE-1D57-45C2-9056-0167715EEA73}" type="parTrans" cxnId="{3D40B78A-3675-4F0E-B52B-9C98A3086412}">
      <dgm:prSet/>
      <dgm:spPr/>
      <dgm:t>
        <a:bodyPr/>
        <a:lstStyle/>
        <a:p>
          <a:endParaRPr lang="en-US"/>
        </a:p>
      </dgm:t>
    </dgm:pt>
    <dgm:pt modelId="{CF48E1DC-7386-4171-BF0B-3EA03BEADCBB}" type="sibTrans" cxnId="{3D40B78A-3675-4F0E-B52B-9C98A3086412}">
      <dgm:prSet/>
      <dgm:spPr/>
      <dgm:t>
        <a:bodyPr/>
        <a:lstStyle/>
        <a:p>
          <a:endParaRPr lang="en-US"/>
        </a:p>
      </dgm:t>
    </dgm:pt>
    <dgm:pt modelId="{FDF2AE1B-088B-4F12-B5E4-32AEFE5748F7}">
      <dgm:prSet phldrT="[Text]"/>
      <dgm:spPr/>
      <dgm:t>
        <a:bodyPr/>
        <a:lstStyle/>
        <a:p>
          <a:r>
            <a:rPr lang="en-US" b="1" dirty="0"/>
            <a:t>Theory</a:t>
          </a:r>
        </a:p>
      </dgm:t>
    </dgm:pt>
    <dgm:pt modelId="{D11142CD-F467-4F19-9EC1-5F83A5B1CCBD}" type="parTrans" cxnId="{CFB001A9-9165-41E7-9561-4E3B1B4E8C3D}">
      <dgm:prSet/>
      <dgm:spPr/>
      <dgm:t>
        <a:bodyPr/>
        <a:lstStyle/>
        <a:p>
          <a:endParaRPr lang="en-US"/>
        </a:p>
      </dgm:t>
    </dgm:pt>
    <dgm:pt modelId="{CBB579AD-A1BD-47BF-B358-F9E9A99D2657}" type="sibTrans" cxnId="{CFB001A9-9165-41E7-9561-4E3B1B4E8C3D}">
      <dgm:prSet/>
      <dgm:spPr/>
      <dgm:t>
        <a:bodyPr/>
        <a:lstStyle/>
        <a:p>
          <a:endParaRPr lang="en-US"/>
        </a:p>
      </dgm:t>
    </dgm:pt>
    <dgm:pt modelId="{5541189E-B59C-43D7-8ECD-48F0C06731B8}">
      <dgm:prSet phldrT="[Text]"/>
      <dgm:spPr/>
      <dgm:t>
        <a:bodyPr/>
        <a:lstStyle/>
        <a:p>
          <a:r>
            <a:rPr lang="en-US" b="1" dirty="0"/>
            <a:t>Information Technology</a:t>
          </a:r>
        </a:p>
      </dgm:t>
    </dgm:pt>
    <dgm:pt modelId="{651423BD-B9A1-4DCB-8D2F-DEB30D583D4A}" type="parTrans" cxnId="{5FAEC8D1-FD66-4004-A3A0-A69057F1E8E8}">
      <dgm:prSet/>
      <dgm:spPr/>
      <dgm:t>
        <a:bodyPr/>
        <a:lstStyle/>
        <a:p>
          <a:endParaRPr lang="en-US"/>
        </a:p>
      </dgm:t>
    </dgm:pt>
    <dgm:pt modelId="{1613C8FA-9A44-47D4-B8B4-DC6717ECC682}" type="sibTrans" cxnId="{5FAEC8D1-FD66-4004-A3A0-A69057F1E8E8}">
      <dgm:prSet/>
      <dgm:spPr/>
      <dgm:t>
        <a:bodyPr/>
        <a:lstStyle/>
        <a:p>
          <a:endParaRPr lang="en-US"/>
        </a:p>
      </dgm:t>
    </dgm:pt>
    <dgm:pt modelId="{441B2B92-A128-401C-AA29-95DC3CD9C013}">
      <dgm:prSet custT="1"/>
      <dgm:spPr/>
      <dgm:t>
        <a:bodyPr/>
        <a:lstStyle/>
        <a:p>
          <a:r>
            <a:rPr lang="en-US" sz="1100" b="1" dirty="0"/>
            <a:t>AcceleratorSystems</a:t>
          </a:r>
        </a:p>
      </dgm:t>
    </dgm:pt>
    <dgm:pt modelId="{4FB80EAF-271C-42AE-BCE4-8F1CFA3D1542}" type="parTrans" cxnId="{12E3EB8F-2263-485B-AAD3-26DF494AD8E8}">
      <dgm:prSet/>
      <dgm:spPr/>
      <dgm:t>
        <a:bodyPr/>
        <a:lstStyle/>
        <a:p>
          <a:endParaRPr lang="en-US"/>
        </a:p>
      </dgm:t>
    </dgm:pt>
    <dgm:pt modelId="{8FC42A5E-9D65-4803-A01C-C53ADCFA0950}" type="sibTrans" cxnId="{12E3EB8F-2263-485B-AAD3-26DF494AD8E8}">
      <dgm:prSet/>
      <dgm:spPr/>
      <dgm:t>
        <a:bodyPr/>
        <a:lstStyle/>
        <a:p>
          <a:endParaRPr lang="en-US"/>
        </a:p>
      </dgm:t>
    </dgm:pt>
    <dgm:pt modelId="{88FCB1AF-15DA-4A92-B883-8254C67E3DB2}">
      <dgm:prSet custT="1"/>
      <dgm:spPr/>
      <dgm:t>
        <a:bodyPr/>
        <a:lstStyle/>
        <a:p>
          <a:r>
            <a:rPr lang="fr-CH" sz="900" b="1" i="0" dirty="0"/>
            <a:t>Diplomatic &amp; Stakeholder Relations</a:t>
          </a:r>
          <a:endParaRPr lang="en-US" sz="900" b="1" i="0" dirty="0"/>
        </a:p>
      </dgm:t>
    </dgm:pt>
    <dgm:pt modelId="{48102325-F4B3-4DA3-B5B2-47998E3913C6}" type="parTrans" cxnId="{11549F93-54C4-4AC0-802E-3D406AA2CDCE}">
      <dgm:prSet/>
      <dgm:spPr/>
      <dgm:t>
        <a:bodyPr/>
        <a:lstStyle/>
        <a:p>
          <a:endParaRPr lang="en-US"/>
        </a:p>
      </dgm:t>
    </dgm:pt>
    <dgm:pt modelId="{B7299FB6-6656-44C2-A75A-91A8414542BC}" type="sibTrans" cxnId="{11549F93-54C4-4AC0-802E-3D406AA2CDCE}">
      <dgm:prSet/>
      <dgm:spPr/>
      <dgm:t>
        <a:bodyPr/>
        <a:lstStyle/>
        <a:p>
          <a:endParaRPr lang="en-US"/>
        </a:p>
      </dgm:t>
    </dgm:pt>
    <dgm:pt modelId="{8094EE2D-2FCF-46D5-8907-085C6B7FAA69}">
      <dgm:prSet custT="1"/>
      <dgm:spPr/>
      <dgm:t>
        <a:bodyPr/>
        <a:lstStyle/>
        <a:p>
          <a:pPr marL="0" indent="0"/>
          <a:r>
            <a:rPr lang="en-US" sz="900" b="1" dirty="0"/>
            <a:t>Education, Communication &amp; Outreach</a:t>
          </a:r>
        </a:p>
      </dgm:t>
    </dgm:pt>
    <dgm:pt modelId="{7BD7828A-6FC2-4F44-B467-AF76D5897E1A}" type="parTrans" cxnId="{43DFCAED-A693-4A0C-A821-1C17958F3EF4}">
      <dgm:prSet/>
      <dgm:spPr/>
      <dgm:t>
        <a:bodyPr/>
        <a:lstStyle/>
        <a:p>
          <a:endParaRPr lang="en-US"/>
        </a:p>
      </dgm:t>
    </dgm:pt>
    <dgm:pt modelId="{FF87B3AD-6CBD-4289-8D74-E41EC5620CB3}" type="sibTrans" cxnId="{43DFCAED-A693-4A0C-A821-1C17958F3EF4}">
      <dgm:prSet/>
      <dgm:spPr/>
      <dgm:t>
        <a:bodyPr/>
        <a:lstStyle/>
        <a:p>
          <a:endParaRPr lang="en-US"/>
        </a:p>
      </dgm:t>
    </dgm:pt>
    <dgm:pt modelId="{6FBCB857-97C9-4F26-8443-228E7934272A}">
      <dgm:prSet custT="1"/>
      <dgm:spPr/>
      <dgm:t>
        <a:bodyPr/>
        <a:lstStyle/>
        <a:p>
          <a:r>
            <a:rPr lang="fr-CH" sz="900" b="1" dirty="0"/>
            <a:t>Science Gateway Operations</a:t>
          </a:r>
          <a:endParaRPr lang="en-US" sz="900" b="1" dirty="0"/>
        </a:p>
      </dgm:t>
    </dgm:pt>
    <dgm:pt modelId="{2AE6088D-22F6-42B3-BC4C-7887D73DA438}" type="parTrans" cxnId="{2F37EDF1-94F2-4013-92F4-A2B8FB23AA9E}">
      <dgm:prSet/>
      <dgm:spPr/>
      <dgm:t>
        <a:bodyPr/>
        <a:lstStyle/>
        <a:p>
          <a:endParaRPr lang="en-GB"/>
        </a:p>
      </dgm:t>
    </dgm:pt>
    <dgm:pt modelId="{CEA387A3-91A8-4F04-A468-CF60965E4B26}" type="sibTrans" cxnId="{2F37EDF1-94F2-4013-92F4-A2B8FB23AA9E}">
      <dgm:prSet/>
      <dgm:spPr/>
      <dgm:t>
        <a:bodyPr/>
        <a:lstStyle/>
        <a:p>
          <a:endParaRPr lang="en-GB"/>
        </a:p>
      </dgm:t>
    </dgm:pt>
    <dgm:pt modelId="{385F36BF-4C91-49D4-842D-27F6569B8160}" type="pres">
      <dgm:prSet presAssocID="{ADC8C001-C4EC-4457-8377-0928EAD620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027237E-76A7-46FE-AA7B-A9EAAE6D381D}" type="pres">
      <dgm:prSet presAssocID="{01491731-008A-4AAA-AE12-7B46EC4CF59F}" presName="root" presStyleCnt="0"/>
      <dgm:spPr/>
    </dgm:pt>
    <dgm:pt modelId="{8914993A-8222-4422-BF20-76C7CF15822C}" type="pres">
      <dgm:prSet presAssocID="{01491731-008A-4AAA-AE12-7B46EC4CF59F}" presName="rootComposite" presStyleCnt="0"/>
      <dgm:spPr/>
    </dgm:pt>
    <dgm:pt modelId="{8EEC337F-EC7C-4125-84BE-50DBA2B1AB47}" type="pres">
      <dgm:prSet presAssocID="{01491731-008A-4AAA-AE12-7B46EC4CF59F}" presName="rootText" presStyleLbl="node1" presStyleIdx="0" presStyleCnt="4"/>
      <dgm:spPr/>
    </dgm:pt>
    <dgm:pt modelId="{49865205-61F7-491B-8A79-5C625C0773F0}" type="pres">
      <dgm:prSet presAssocID="{01491731-008A-4AAA-AE12-7B46EC4CF59F}" presName="rootConnector" presStyleLbl="node1" presStyleIdx="0" presStyleCnt="4"/>
      <dgm:spPr/>
    </dgm:pt>
    <dgm:pt modelId="{6C3158F2-533A-49D0-B28B-F31BA917C984}" type="pres">
      <dgm:prSet presAssocID="{01491731-008A-4AAA-AE12-7B46EC4CF59F}" presName="childShape" presStyleCnt="0"/>
      <dgm:spPr/>
    </dgm:pt>
    <dgm:pt modelId="{1A14D0EF-8685-4FF9-8196-01F437D357B4}" type="pres">
      <dgm:prSet presAssocID="{A9143ACF-C3C6-439A-B33E-4FE91B9F0063}" presName="Name13" presStyleLbl="parChTrans1D2" presStyleIdx="0" presStyleCnt="14"/>
      <dgm:spPr/>
    </dgm:pt>
    <dgm:pt modelId="{DA7CCF86-3120-453C-B4D9-D73958095C99}" type="pres">
      <dgm:prSet presAssocID="{A2D46EEE-4C74-41C8-AA85-2FC23A070AA5}" presName="childText" presStyleLbl="bgAcc1" presStyleIdx="0" presStyleCnt="14">
        <dgm:presLayoutVars>
          <dgm:bulletEnabled val="1"/>
        </dgm:presLayoutVars>
      </dgm:prSet>
      <dgm:spPr/>
    </dgm:pt>
    <dgm:pt modelId="{1F8EE426-C7D8-43D5-8F1E-2820C3128EB6}" type="pres">
      <dgm:prSet presAssocID="{CA8BFBA3-00F6-4D5E-858C-27B1F921E167}" presName="Name13" presStyleLbl="parChTrans1D2" presStyleIdx="1" presStyleCnt="14"/>
      <dgm:spPr/>
    </dgm:pt>
    <dgm:pt modelId="{FC0E0194-178C-42BE-91C8-DCDAE38BA14B}" type="pres">
      <dgm:prSet presAssocID="{A5B46A85-6E39-45F7-AA70-3B9A0A90AE29}" presName="childText" presStyleLbl="bgAcc1" presStyleIdx="1" presStyleCnt="14">
        <dgm:presLayoutVars>
          <dgm:bulletEnabled val="1"/>
        </dgm:presLayoutVars>
      </dgm:prSet>
      <dgm:spPr/>
    </dgm:pt>
    <dgm:pt modelId="{BC6523A5-F901-4C14-834F-8F19FB253565}" type="pres">
      <dgm:prSet presAssocID="{84753535-6F2F-4E39-8360-3EDDB4A3DB52}" presName="Name13" presStyleLbl="parChTrans1D2" presStyleIdx="2" presStyleCnt="14"/>
      <dgm:spPr/>
    </dgm:pt>
    <dgm:pt modelId="{81E8F7C7-6410-4636-9437-5BC103F41506}" type="pres">
      <dgm:prSet presAssocID="{5EBC1F7D-1644-482A-9716-2114C93E2FE7}" presName="childText" presStyleLbl="bgAcc1" presStyleIdx="2" presStyleCnt="14" custLinFactNeighborX="1479" custLinFactNeighborY="3399">
        <dgm:presLayoutVars>
          <dgm:bulletEnabled val="1"/>
        </dgm:presLayoutVars>
      </dgm:prSet>
      <dgm:spPr/>
    </dgm:pt>
    <dgm:pt modelId="{3C6E880E-798A-4E99-B48B-FD619ED8FA63}" type="pres">
      <dgm:prSet presAssocID="{4FB80EAF-271C-42AE-BCE4-8F1CFA3D1542}" presName="Name13" presStyleLbl="parChTrans1D2" presStyleIdx="3" presStyleCnt="14"/>
      <dgm:spPr/>
    </dgm:pt>
    <dgm:pt modelId="{6A2C459D-412F-40F0-9F1C-01994C63547C}" type="pres">
      <dgm:prSet presAssocID="{441B2B92-A128-401C-AA29-95DC3CD9C013}" presName="childText" presStyleLbl="bgAcc1" presStyleIdx="3" presStyleCnt="14">
        <dgm:presLayoutVars>
          <dgm:bulletEnabled val="1"/>
        </dgm:presLayoutVars>
      </dgm:prSet>
      <dgm:spPr/>
    </dgm:pt>
    <dgm:pt modelId="{46699A10-B6B6-411D-BA56-75D20272E340}" type="pres">
      <dgm:prSet presAssocID="{B51ED8DC-4EF7-4E27-874C-236CA5DC5ABA}" presName="root" presStyleCnt="0"/>
      <dgm:spPr/>
    </dgm:pt>
    <dgm:pt modelId="{6D41AAEA-7A1E-4C03-A312-A8A51C48D00D}" type="pres">
      <dgm:prSet presAssocID="{B51ED8DC-4EF7-4E27-874C-236CA5DC5ABA}" presName="rootComposite" presStyleCnt="0"/>
      <dgm:spPr/>
    </dgm:pt>
    <dgm:pt modelId="{0E78719B-F783-4874-BEA1-E2C9FFA8E9B0}" type="pres">
      <dgm:prSet presAssocID="{B51ED8DC-4EF7-4E27-874C-236CA5DC5ABA}" presName="rootText" presStyleLbl="node1" presStyleIdx="1" presStyleCnt="4"/>
      <dgm:spPr/>
    </dgm:pt>
    <dgm:pt modelId="{F530E559-E8A7-4376-AF79-ABD9EF9C7E87}" type="pres">
      <dgm:prSet presAssocID="{B51ED8DC-4EF7-4E27-874C-236CA5DC5ABA}" presName="rootConnector" presStyleLbl="node1" presStyleIdx="1" presStyleCnt="4"/>
      <dgm:spPr/>
    </dgm:pt>
    <dgm:pt modelId="{19E0F292-1D3B-44E1-91CD-15F1353E8EEE}" type="pres">
      <dgm:prSet presAssocID="{B51ED8DC-4EF7-4E27-874C-236CA5DC5ABA}" presName="childShape" presStyleCnt="0"/>
      <dgm:spPr/>
    </dgm:pt>
    <dgm:pt modelId="{3C23C20F-BFC5-4097-A4DE-AF3101295735}" type="pres">
      <dgm:prSet presAssocID="{E31A7846-0D69-4249-9169-FFE9004B8845}" presName="Name13" presStyleLbl="parChTrans1D2" presStyleIdx="4" presStyleCnt="14"/>
      <dgm:spPr/>
    </dgm:pt>
    <dgm:pt modelId="{DEAFBE4F-F052-4F56-8735-83E63AEFF4DB}" type="pres">
      <dgm:prSet presAssocID="{39108FAD-021C-4AFB-9C5A-7ED86F50D644}" presName="childText" presStyleLbl="bgAcc1" presStyleIdx="4" presStyleCnt="14" custScaleX="118466">
        <dgm:presLayoutVars>
          <dgm:bulletEnabled val="1"/>
        </dgm:presLayoutVars>
      </dgm:prSet>
      <dgm:spPr/>
    </dgm:pt>
    <dgm:pt modelId="{D65E9D8E-0FB4-4DA2-A49F-5B8DD5375BFB}" type="pres">
      <dgm:prSet presAssocID="{7353E32C-47A9-4EC0-9B61-D26B42C5213F}" presName="Name13" presStyleLbl="parChTrans1D2" presStyleIdx="5" presStyleCnt="14"/>
      <dgm:spPr/>
    </dgm:pt>
    <dgm:pt modelId="{7AC5AAD6-546C-42F0-B9F0-33F4B70F1751}" type="pres">
      <dgm:prSet presAssocID="{539AB4CB-28FE-41AE-9620-CC8DC46EB68C}" presName="childText" presStyleLbl="bgAcc1" presStyleIdx="5" presStyleCnt="14" custScaleX="121826" custScaleY="129439">
        <dgm:presLayoutVars>
          <dgm:bulletEnabled val="1"/>
        </dgm:presLayoutVars>
      </dgm:prSet>
      <dgm:spPr/>
    </dgm:pt>
    <dgm:pt modelId="{12B760B6-3DDF-4548-9C92-DB7CEB52880C}" type="pres">
      <dgm:prSet presAssocID="{C9CFF273-83C3-474E-9C1D-1CD4D26FC9EF}" presName="Name13" presStyleLbl="parChTrans1D2" presStyleIdx="6" presStyleCnt="14"/>
      <dgm:spPr/>
    </dgm:pt>
    <dgm:pt modelId="{C1F5CA99-2F35-4670-A117-0D20B5ADE1AB}" type="pres">
      <dgm:prSet presAssocID="{9C7AECA1-16F7-4C5C-A64D-32D2FC42E013}" presName="childText" presStyleLbl="bgAcc1" presStyleIdx="6" presStyleCnt="14" custScaleX="121597" custScaleY="76298">
        <dgm:presLayoutVars>
          <dgm:bulletEnabled val="1"/>
        </dgm:presLayoutVars>
      </dgm:prSet>
      <dgm:spPr/>
    </dgm:pt>
    <dgm:pt modelId="{200386FC-B442-411C-ACC8-9E81282172CD}" type="pres">
      <dgm:prSet presAssocID="{86AF2C3D-1433-4D80-9A63-E430505D246B}" presName="Name13" presStyleLbl="parChTrans1D2" presStyleIdx="7" presStyleCnt="14"/>
      <dgm:spPr/>
    </dgm:pt>
    <dgm:pt modelId="{764768B0-77E8-4473-B436-228C4261FBCD}" type="pres">
      <dgm:prSet presAssocID="{ECC604BF-4896-41E8-B4EC-BCDA7E1B6217}" presName="childText" presStyleLbl="bgAcc1" presStyleIdx="7" presStyleCnt="14" custScaleX="123091" custLinFactNeighborX="3816" custLinFactNeighborY="241">
        <dgm:presLayoutVars>
          <dgm:bulletEnabled val="1"/>
        </dgm:presLayoutVars>
      </dgm:prSet>
      <dgm:spPr/>
    </dgm:pt>
    <dgm:pt modelId="{051737F6-3E85-4942-9902-0A9DBC226C71}" type="pres">
      <dgm:prSet presAssocID="{92B70794-D2B5-44D2-B154-D003643E61A8}" presName="root" presStyleCnt="0"/>
      <dgm:spPr/>
    </dgm:pt>
    <dgm:pt modelId="{41F2DC73-E06A-4CD1-8AB9-472CFECD348E}" type="pres">
      <dgm:prSet presAssocID="{92B70794-D2B5-44D2-B154-D003643E61A8}" presName="rootComposite" presStyleCnt="0"/>
      <dgm:spPr/>
    </dgm:pt>
    <dgm:pt modelId="{01575F11-9931-4F78-8ADC-0E6E97AAD4C1}" type="pres">
      <dgm:prSet presAssocID="{92B70794-D2B5-44D2-B154-D003643E61A8}" presName="rootText" presStyleLbl="node1" presStyleIdx="2" presStyleCnt="4" custLinFactNeighborX="-792" custLinFactNeighborY="-14470"/>
      <dgm:spPr/>
    </dgm:pt>
    <dgm:pt modelId="{191DA727-113E-4D9F-8CE3-52FB87961CE0}" type="pres">
      <dgm:prSet presAssocID="{92B70794-D2B5-44D2-B154-D003643E61A8}" presName="rootConnector" presStyleLbl="node1" presStyleIdx="2" presStyleCnt="4"/>
      <dgm:spPr/>
    </dgm:pt>
    <dgm:pt modelId="{7B850852-F351-4086-BE5F-89D7273D4E3F}" type="pres">
      <dgm:prSet presAssocID="{92B70794-D2B5-44D2-B154-D003643E61A8}" presName="childShape" presStyleCnt="0"/>
      <dgm:spPr/>
    </dgm:pt>
    <dgm:pt modelId="{D5FDEEAC-4B6E-4EA2-888D-FD0AB0F08232}" type="pres">
      <dgm:prSet presAssocID="{48102325-F4B3-4DA3-B5B2-47998E3913C6}" presName="Name13" presStyleLbl="parChTrans1D2" presStyleIdx="8" presStyleCnt="14"/>
      <dgm:spPr/>
    </dgm:pt>
    <dgm:pt modelId="{2A5B49D8-645C-4838-875B-DFD0C5D43DD3}" type="pres">
      <dgm:prSet presAssocID="{88FCB1AF-15DA-4A92-B883-8254C67E3DB2}" presName="childText" presStyleLbl="bgAcc1" presStyleIdx="8" presStyleCnt="14" custScaleX="128616" custLinFactNeighborX="-3564">
        <dgm:presLayoutVars>
          <dgm:bulletEnabled val="1"/>
        </dgm:presLayoutVars>
      </dgm:prSet>
      <dgm:spPr>
        <a:prstGeom prst="hexagon">
          <a:avLst/>
        </a:prstGeom>
      </dgm:spPr>
    </dgm:pt>
    <dgm:pt modelId="{2E4EAA78-1590-46E5-9026-9233B404F275}" type="pres">
      <dgm:prSet presAssocID="{2AE6088D-22F6-42B3-BC4C-7887D73DA438}" presName="Name13" presStyleLbl="parChTrans1D2" presStyleIdx="9" presStyleCnt="14"/>
      <dgm:spPr/>
    </dgm:pt>
    <dgm:pt modelId="{46309AC7-6E4B-47EB-9AE7-E511F7FDD38A}" type="pres">
      <dgm:prSet presAssocID="{6FBCB857-97C9-4F26-8443-228E7934272A}" presName="childText" presStyleLbl="bgAcc1" presStyleIdx="9" presStyleCnt="14" custScaleX="120753">
        <dgm:presLayoutVars>
          <dgm:bulletEnabled val="1"/>
        </dgm:presLayoutVars>
      </dgm:prSet>
      <dgm:spPr>
        <a:prstGeom prst="hexagon">
          <a:avLst/>
        </a:prstGeom>
      </dgm:spPr>
    </dgm:pt>
    <dgm:pt modelId="{D1212626-523F-4F9B-B493-2E8C6793E464}" type="pres">
      <dgm:prSet presAssocID="{7BD7828A-6FC2-4F44-B467-AF76D5897E1A}" presName="Name13" presStyleLbl="parChTrans1D2" presStyleIdx="10" presStyleCnt="14"/>
      <dgm:spPr/>
    </dgm:pt>
    <dgm:pt modelId="{2835AED8-5CAE-46B9-88F3-E0239CA049D5}" type="pres">
      <dgm:prSet presAssocID="{8094EE2D-2FCF-46D5-8907-085C6B7FAA69}" presName="childText" presStyleLbl="bgAcc1" presStyleIdx="10" presStyleCnt="14" custScaleX="130932" custLinFactNeighborX="-3564">
        <dgm:presLayoutVars>
          <dgm:bulletEnabled val="1"/>
        </dgm:presLayoutVars>
      </dgm:prSet>
      <dgm:spPr>
        <a:prstGeom prst="hexagon">
          <a:avLst/>
        </a:prstGeom>
      </dgm:spPr>
    </dgm:pt>
    <dgm:pt modelId="{E13458F2-219F-43BD-98AC-96D28F42C906}" type="pres">
      <dgm:prSet presAssocID="{0DE736E4-049A-40D8-8AC6-455CC5F08DB7}" presName="root" presStyleCnt="0"/>
      <dgm:spPr/>
    </dgm:pt>
    <dgm:pt modelId="{A2B936EE-996B-4CC4-8D22-C2D2EAD9393A}" type="pres">
      <dgm:prSet presAssocID="{0DE736E4-049A-40D8-8AC6-455CC5F08DB7}" presName="rootComposite" presStyleCnt="0"/>
      <dgm:spPr/>
    </dgm:pt>
    <dgm:pt modelId="{00AD20D3-2D94-47BE-93C6-83B5548C0C32}" type="pres">
      <dgm:prSet presAssocID="{0DE736E4-049A-40D8-8AC6-455CC5F08DB7}" presName="rootText" presStyleLbl="node1" presStyleIdx="3" presStyleCnt="4"/>
      <dgm:spPr/>
    </dgm:pt>
    <dgm:pt modelId="{0A10C8A8-5A05-4E42-9EA4-3E74D00030D1}" type="pres">
      <dgm:prSet presAssocID="{0DE736E4-049A-40D8-8AC6-455CC5F08DB7}" presName="rootConnector" presStyleLbl="node1" presStyleIdx="3" presStyleCnt="4"/>
      <dgm:spPr/>
    </dgm:pt>
    <dgm:pt modelId="{93BCCB11-45F8-46FA-88E6-C16F66E54018}" type="pres">
      <dgm:prSet presAssocID="{0DE736E4-049A-40D8-8AC6-455CC5F08DB7}" presName="childShape" presStyleCnt="0"/>
      <dgm:spPr/>
    </dgm:pt>
    <dgm:pt modelId="{E5B5C4AA-0FA8-4860-970A-703352084C88}" type="pres">
      <dgm:prSet presAssocID="{E66146FE-1D57-45C2-9056-0167715EEA73}" presName="Name13" presStyleLbl="parChTrans1D2" presStyleIdx="11" presStyleCnt="14"/>
      <dgm:spPr/>
    </dgm:pt>
    <dgm:pt modelId="{BB07D65E-D755-4ADF-BE10-872FA5B3B89F}" type="pres">
      <dgm:prSet presAssocID="{3FD281C8-6F8D-4926-80D2-B4A1BDF3EC66}" presName="childText" presStyleLbl="bgAcc1" presStyleIdx="11" presStyleCnt="14">
        <dgm:presLayoutVars>
          <dgm:bulletEnabled val="1"/>
        </dgm:presLayoutVars>
      </dgm:prSet>
      <dgm:spPr/>
    </dgm:pt>
    <dgm:pt modelId="{3570A4A0-050F-4C56-AB23-2F0A0B6CB10A}" type="pres">
      <dgm:prSet presAssocID="{D11142CD-F467-4F19-9EC1-5F83A5B1CCBD}" presName="Name13" presStyleLbl="parChTrans1D2" presStyleIdx="12" presStyleCnt="14"/>
      <dgm:spPr/>
    </dgm:pt>
    <dgm:pt modelId="{52F189E8-A88A-40EA-BBDE-521D5CC66B4A}" type="pres">
      <dgm:prSet presAssocID="{FDF2AE1B-088B-4F12-B5E4-32AEFE5748F7}" presName="childText" presStyleLbl="bgAcc1" presStyleIdx="12" presStyleCnt="14">
        <dgm:presLayoutVars>
          <dgm:bulletEnabled val="1"/>
        </dgm:presLayoutVars>
      </dgm:prSet>
      <dgm:spPr/>
    </dgm:pt>
    <dgm:pt modelId="{CCE39531-CE22-4D30-B71F-E93C3D738AC5}" type="pres">
      <dgm:prSet presAssocID="{651423BD-B9A1-4DCB-8D2F-DEB30D583D4A}" presName="Name13" presStyleLbl="parChTrans1D2" presStyleIdx="13" presStyleCnt="14"/>
      <dgm:spPr/>
    </dgm:pt>
    <dgm:pt modelId="{DF687E79-D046-4BF5-A72F-A11B9BC8915F}" type="pres">
      <dgm:prSet presAssocID="{5541189E-B59C-43D7-8ECD-48F0C06731B8}" presName="childText" presStyleLbl="bgAcc1" presStyleIdx="13" presStyleCnt="14">
        <dgm:presLayoutVars>
          <dgm:bulletEnabled val="1"/>
        </dgm:presLayoutVars>
      </dgm:prSet>
      <dgm:spPr/>
    </dgm:pt>
  </dgm:ptLst>
  <dgm:cxnLst>
    <dgm:cxn modelId="{33988E01-5417-4DF3-8FDE-9797E3AF8A9C}" type="presOf" srcId="{48102325-F4B3-4DA3-B5B2-47998E3913C6}" destId="{D5FDEEAC-4B6E-4EA2-888D-FD0AB0F08232}" srcOrd="0" destOrd="0" presId="urn:microsoft.com/office/officeart/2005/8/layout/hierarchy3"/>
    <dgm:cxn modelId="{204BDC06-88B8-437C-A3FA-D0ECE16AFF00}" type="presOf" srcId="{8094EE2D-2FCF-46D5-8907-085C6B7FAA69}" destId="{2835AED8-5CAE-46B9-88F3-E0239CA049D5}" srcOrd="0" destOrd="0" presId="urn:microsoft.com/office/officeart/2005/8/layout/hierarchy3"/>
    <dgm:cxn modelId="{1A194009-7CC4-4008-A243-7EFED8E2690B}" type="presOf" srcId="{2AE6088D-22F6-42B3-BC4C-7887D73DA438}" destId="{2E4EAA78-1590-46E5-9026-9233B404F275}" srcOrd="0" destOrd="0" presId="urn:microsoft.com/office/officeart/2005/8/layout/hierarchy3"/>
    <dgm:cxn modelId="{DEBAA316-2CAA-496F-8A41-6B2D7368E026}" type="presOf" srcId="{7BD7828A-6FC2-4F44-B467-AF76D5897E1A}" destId="{D1212626-523F-4F9B-B493-2E8C6793E464}" srcOrd="0" destOrd="0" presId="urn:microsoft.com/office/officeart/2005/8/layout/hierarchy3"/>
    <dgm:cxn modelId="{24A87B1F-8B47-41C7-81FB-670271E1E29E}" type="presOf" srcId="{86AF2C3D-1433-4D80-9A63-E430505D246B}" destId="{200386FC-B442-411C-ACC8-9E81282172CD}" srcOrd="0" destOrd="0" presId="urn:microsoft.com/office/officeart/2005/8/layout/hierarchy3"/>
    <dgm:cxn modelId="{49191A20-BADE-4298-9BD2-16283F008445}" srcId="{ADC8C001-C4EC-4457-8377-0928EAD620C7}" destId="{01491731-008A-4AAA-AE12-7B46EC4CF59F}" srcOrd="0" destOrd="0" parTransId="{E8E77850-6057-4DC4-AADF-EF7F0822064F}" sibTransId="{D561CD41-ED9A-4A52-A3C6-4BB3FA61C57F}"/>
    <dgm:cxn modelId="{A7516B22-6B54-4819-B3EF-03E6CA744C79}" srcId="{01491731-008A-4AAA-AE12-7B46EC4CF59F}" destId="{5EBC1F7D-1644-482A-9716-2114C93E2FE7}" srcOrd="2" destOrd="0" parTransId="{84753535-6F2F-4E39-8360-3EDDB4A3DB52}" sibTransId="{9D493F77-FEFB-407C-AE1C-C147AD55DFC2}"/>
    <dgm:cxn modelId="{9AA5CA2A-1424-401E-A307-AF89DFB78648}" type="presOf" srcId="{7353E32C-47A9-4EC0-9B61-D26B42C5213F}" destId="{D65E9D8E-0FB4-4DA2-A49F-5B8DD5375BFB}" srcOrd="0" destOrd="0" presId="urn:microsoft.com/office/officeart/2005/8/layout/hierarchy3"/>
    <dgm:cxn modelId="{462A6E3C-9999-4AA8-A76A-2C278FC415D8}" type="presOf" srcId="{539AB4CB-28FE-41AE-9620-CC8DC46EB68C}" destId="{7AC5AAD6-546C-42F0-B9F0-33F4B70F1751}" srcOrd="0" destOrd="0" presId="urn:microsoft.com/office/officeart/2005/8/layout/hierarchy3"/>
    <dgm:cxn modelId="{C089093F-7ABE-4F39-A825-2229125A543A}" type="presOf" srcId="{01491731-008A-4AAA-AE12-7B46EC4CF59F}" destId="{49865205-61F7-491B-8A79-5C625C0773F0}" srcOrd="1" destOrd="0" presId="urn:microsoft.com/office/officeart/2005/8/layout/hierarchy3"/>
    <dgm:cxn modelId="{A5979140-A8A6-44CA-B1D1-F37625829377}" type="presOf" srcId="{6FBCB857-97C9-4F26-8443-228E7934272A}" destId="{46309AC7-6E4B-47EB-9AE7-E511F7FDD38A}" srcOrd="0" destOrd="0" presId="urn:microsoft.com/office/officeart/2005/8/layout/hierarchy3"/>
    <dgm:cxn modelId="{AC172B5C-EF9B-4577-B5B2-12F3FBA1AE6F}" type="presOf" srcId="{E66146FE-1D57-45C2-9056-0167715EEA73}" destId="{E5B5C4AA-0FA8-4860-970A-703352084C88}" srcOrd="0" destOrd="0" presId="urn:microsoft.com/office/officeart/2005/8/layout/hierarchy3"/>
    <dgm:cxn modelId="{FAC08060-AC8E-47D6-AD9A-1FC0CE286599}" type="presOf" srcId="{CA8BFBA3-00F6-4D5E-858C-27B1F921E167}" destId="{1F8EE426-C7D8-43D5-8F1E-2820C3128EB6}" srcOrd="0" destOrd="0" presId="urn:microsoft.com/office/officeart/2005/8/layout/hierarchy3"/>
    <dgm:cxn modelId="{17321562-B35B-43DD-9997-5AFB87EB6996}" srcId="{ADC8C001-C4EC-4457-8377-0928EAD620C7}" destId="{92B70794-D2B5-44D2-B154-D003643E61A8}" srcOrd="2" destOrd="0" parTransId="{1C16900D-9387-4868-A305-C6F5497AF482}" sibTransId="{61127933-90A5-4993-889A-671AAA3794C5}"/>
    <dgm:cxn modelId="{F0DD5167-FE8C-4A04-9EE9-A12E19B722FB}" srcId="{ADC8C001-C4EC-4457-8377-0928EAD620C7}" destId="{B51ED8DC-4EF7-4E27-874C-236CA5DC5ABA}" srcOrd="1" destOrd="0" parTransId="{EEF7EEE3-A534-46F9-B7E6-86B6C798E5E4}" sibTransId="{FC2DDC58-5CB5-48A8-ADFA-8D168B5E1799}"/>
    <dgm:cxn modelId="{8E7FEC69-E625-409A-B7B5-625AA00B3DD1}" srcId="{01491731-008A-4AAA-AE12-7B46EC4CF59F}" destId="{A2D46EEE-4C74-41C8-AA85-2FC23A070AA5}" srcOrd="0" destOrd="0" parTransId="{A9143ACF-C3C6-439A-B33E-4FE91B9F0063}" sibTransId="{90A1AD74-5ADE-4B68-873E-A55902A4D586}"/>
    <dgm:cxn modelId="{B2E17E6C-5A14-48AD-A1C0-EBAC4A39E05C}" type="presOf" srcId="{0DE736E4-049A-40D8-8AC6-455CC5F08DB7}" destId="{0A10C8A8-5A05-4E42-9EA4-3E74D00030D1}" srcOrd="1" destOrd="0" presId="urn:microsoft.com/office/officeart/2005/8/layout/hierarchy3"/>
    <dgm:cxn modelId="{12289651-C985-4E03-ABEE-A39051044DE3}" srcId="{B51ED8DC-4EF7-4E27-874C-236CA5DC5ABA}" destId="{ECC604BF-4896-41E8-B4EC-BCDA7E1B6217}" srcOrd="3" destOrd="0" parTransId="{86AF2C3D-1433-4D80-9A63-E430505D246B}" sibTransId="{0B5524C9-5346-44F0-A929-1F3205604D4E}"/>
    <dgm:cxn modelId="{68B17172-898F-44DB-B6C9-BF764BFE518F}" srcId="{ADC8C001-C4EC-4457-8377-0928EAD620C7}" destId="{0DE736E4-049A-40D8-8AC6-455CC5F08DB7}" srcOrd="3" destOrd="0" parTransId="{7B249B51-C8B4-4C0F-8AEA-FE9714E32CE9}" sibTransId="{84F85B30-3864-43DE-BABA-AC388FD476BF}"/>
    <dgm:cxn modelId="{ACD1AD72-15BA-4D47-9D6E-7EFA75334A21}" type="presOf" srcId="{E31A7846-0D69-4249-9169-FFE9004B8845}" destId="{3C23C20F-BFC5-4097-A4DE-AF3101295735}" srcOrd="0" destOrd="0" presId="urn:microsoft.com/office/officeart/2005/8/layout/hierarchy3"/>
    <dgm:cxn modelId="{1A0B7053-53D6-4463-BDA5-D31BC65B8B1D}" type="presOf" srcId="{4FB80EAF-271C-42AE-BCE4-8F1CFA3D1542}" destId="{3C6E880E-798A-4E99-B48B-FD619ED8FA63}" srcOrd="0" destOrd="0" presId="urn:microsoft.com/office/officeart/2005/8/layout/hierarchy3"/>
    <dgm:cxn modelId="{17B36A55-C2C7-4F47-8FD9-7C8105AA915D}" type="presOf" srcId="{B51ED8DC-4EF7-4E27-874C-236CA5DC5ABA}" destId="{0E78719B-F783-4874-BEA1-E2C9FFA8E9B0}" srcOrd="0" destOrd="0" presId="urn:microsoft.com/office/officeart/2005/8/layout/hierarchy3"/>
    <dgm:cxn modelId="{80AB9976-A4DB-42AD-8A40-16A6BDFDB487}" type="presOf" srcId="{84753535-6F2F-4E39-8360-3EDDB4A3DB52}" destId="{BC6523A5-F901-4C14-834F-8F19FB253565}" srcOrd="0" destOrd="0" presId="urn:microsoft.com/office/officeart/2005/8/layout/hierarchy3"/>
    <dgm:cxn modelId="{E3383D78-5AB8-4104-8549-123058EF7DEE}" type="presOf" srcId="{A2D46EEE-4C74-41C8-AA85-2FC23A070AA5}" destId="{DA7CCF86-3120-453C-B4D9-D73958095C99}" srcOrd="0" destOrd="0" presId="urn:microsoft.com/office/officeart/2005/8/layout/hierarchy3"/>
    <dgm:cxn modelId="{0FDE5A78-BFF4-4B4A-A436-163798C6B12D}" srcId="{01491731-008A-4AAA-AE12-7B46EC4CF59F}" destId="{A5B46A85-6E39-45F7-AA70-3B9A0A90AE29}" srcOrd="1" destOrd="0" parTransId="{CA8BFBA3-00F6-4D5E-858C-27B1F921E167}" sibTransId="{E1B6465A-7C98-4BB4-83DF-EE69C25B3087}"/>
    <dgm:cxn modelId="{1984287D-3859-4C1E-9714-6E0437E74E6D}" type="presOf" srcId="{92B70794-D2B5-44D2-B154-D003643E61A8}" destId="{01575F11-9931-4F78-8ADC-0E6E97AAD4C1}" srcOrd="0" destOrd="0" presId="urn:microsoft.com/office/officeart/2005/8/layout/hierarchy3"/>
    <dgm:cxn modelId="{5003757E-FA43-4F3A-ACE9-156E276C9B8F}" type="presOf" srcId="{92B70794-D2B5-44D2-B154-D003643E61A8}" destId="{191DA727-113E-4D9F-8CE3-52FB87961CE0}" srcOrd="1" destOrd="0" presId="urn:microsoft.com/office/officeart/2005/8/layout/hierarchy3"/>
    <dgm:cxn modelId="{1CDC4183-5A6F-4CDC-AB21-5C624B85D39E}" type="presOf" srcId="{0DE736E4-049A-40D8-8AC6-455CC5F08DB7}" destId="{00AD20D3-2D94-47BE-93C6-83B5548C0C32}" srcOrd="0" destOrd="0" presId="urn:microsoft.com/office/officeart/2005/8/layout/hierarchy3"/>
    <dgm:cxn modelId="{A5C11887-9B5A-45B9-A1C1-5562D153504E}" srcId="{B51ED8DC-4EF7-4E27-874C-236CA5DC5ABA}" destId="{39108FAD-021C-4AFB-9C5A-7ED86F50D644}" srcOrd="0" destOrd="0" parTransId="{E31A7846-0D69-4249-9169-FFE9004B8845}" sibTransId="{61877FE5-3DFD-4259-96CA-3014061C72D4}"/>
    <dgm:cxn modelId="{9C18868A-50DF-4008-9E2B-568A895AE436}" type="presOf" srcId="{B51ED8DC-4EF7-4E27-874C-236CA5DC5ABA}" destId="{F530E559-E8A7-4376-AF79-ABD9EF9C7E87}" srcOrd="1" destOrd="0" presId="urn:microsoft.com/office/officeart/2005/8/layout/hierarchy3"/>
    <dgm:cxn modelId="{3D40B78A-3675-4F0E-B52B-9C98A3086412}" srcId="{0DE736E4-049A-40D8-8AC6-455CC5F08DB7}" destId="{3FD281C8-6F8D-4926-80D2-B4A1BDF3EC66}" srcOrd="0" destOrd="0" parTransId="{E66146FE-1D57-45C2-9056-0167715EEA73}" sibTransId="{CF48E1DC-7386-4171-BF0B-3EA03BEADCBB}"/>
    <dgm:cxn modelId="{12E3EB8F-2263-485B-AAD3-26DF494AD8E8}" srcId="{01491731-008A-4AAA-AE12-7B46EC4CF59F}" destId="{441B2B92-A128-401C-AA29-95DC3CD9C013}" srcOrd="3" destOrd="0" parTransId="{4FB80EAF-271C-42AE-BCE4-8F1CFA3D1542}" sibTransId="{8FC42A5E-9D65-4803-A01C-C53ADCFA0950}"/>
    <dgm:cxn modelId="{11549F93-54C4-4AC0-802E-3D406AA2CDCE}" srcId="{92B70794-D2B5-44D2-B154-D003643E61A8}" destId="{88FCB1AF-15DA-4A92-B883-8254C67E3DB2}" srcOrd="0" destOrd="0" parTransId="{48102325-F4B3-4DA3-B5B2-47998E3913C6}" sibTransId="{B7299FB6-6656-44C2-A75A-91A8414542BC}"/>
    <dgm:cxn modelId="{7F3C6797-D709-4395-9567-B344684DB979}" type="presOf" srcId="{C9CFF273-83C3-474E-9C1D-1CD4D26FC9EF}" destId="{12B760B6-3DDF-4548-9C92-DB7CEB52880C}" srcOrd="0" destOrd="0" presId="urn:microsoft.com/office/officeart/2005/8/layout/hierarchy3"/>
    <dgm:cxn modelId="{0DCEE597-EDD4-4143-B133-8CC809E22C08}" type="presOf" srcId="{441B2B92-A128-401C-AA29-95DC3CD9C013}" destId="{6A2C459D-412F-40F0-9F1C-01994C63547C}" srcOrd="0" destOrd="0" presId="urn:microsoft.com/office/officeart/2005/8/layout/hierarchy3"/>
    <dgm:cxn modelId="{A84524A0-D6E0-4550-8495-5E56D5669714}" type="presOf" srcId="{9C7AECA1-16F7-4C5C-A64D-32D2FC42E013}" destId="{C1F5CA99-2F35-4670-A117-0D20B5ADE1AB}" srcOrd="0" destOrd="0" presId="urn:microsoft.com/office/officeart/2005/8/layout/hierarchy3"/>
    <dgm:cxn modelId="{D2D6D0A0-6C2B-40DD-AD2D-E045B575669E}" type="presOf" srcId="{651423BD-B9A1-4DCB-8D2F-DEB30D583D4A}" destId="{CCE39531-CE22-4D30-B71F-E93C3D738AC5}" srcOrd="0" destOrd="0" presId="urn:microsoft.com/office/officeart/2005/8/layout/hierarchy3"/>
    <dgm:cxn modelId="{CFB001A9-9165-41E7-9561-4E3B1B4E8C3D}" srcId="{0DE736E4-049A-40D8-8AC6-455CC5F08DB7}" destId="{FDF2AE1B-088B-4F12-B5E4-32AEFE5748F7}" srcOrd="1" destOrd="0" parTransId="{D11142CD-F467-4F19-9EC1-5F83A5B1CCBD}" sibTransId="{CBB579AD-A1BD-47BF-B358-F9E9A99D2657}"/>
    <dgm:cxn modelId="{A745C4AC-D87B-4537-B898-EC20915330E2}" type="presOf" srcId="{88FCB1AF-15DA-4A92-B883-8254C67E3DB2}" destId="{2A5B49D8-645C-4838-875B-DFD0C5D43DD3}" srcOrd="0" destOrd="0" presId="urn:microsoft.com/office/officeart/2005/8/layout/hierarchy3"/>
    <dgm:cxn modelId="{010921AE-D3FD-45C0-8C56-4F7ED437B137}" srcId="{B51ED8DC-4EF7-4E27-874C-236CA5DC5ABA}" destId="{9C7AECA1-16F7-4C5C-A64D-32D2FC42E013}" srcOrd="2" destOrd="0" parTransId="{C9CFF273-83C3-474E-9C1D-1CD4D26FC9EF}" sibTransId="{799D5536-F82B-452D-9ED8-E65FE0F8F4F3}"/>
    <dgm:cxn modelId="{2DB60CBF-873B-4A4B-B846-AB3656DD909F}" type="presOf" srcId="{D11142CD-F467-4F19-9EC1-5F83A5B1CCBD}" destId="{3570A4A0-050F-4C56-AB23-2F0A0B6CB10A}" srcOrd="0" destOrd="0" presId="urn:microsoft.com/office/officeart/2005/8/layout/hierarchy3"/>
    <dgm:cxn modelId="{B85DF6C1-3D8A-49E2-A02D-D9F929E9D2B6}" srcId="{B51ED8DC-4EF7-4E27-874C-236CA5DC5ABA}" destId="{539AB4CB-28FE-41AE-9620-CC8DC46EB68C}" srcOrd="1" destOrd="0" parTransId="{7353E32C-47A9-4EC0-9B61-D26B42C5213F}" sibTransId="{168579BA-6074-4F3F-BFE7-B92CCAE82074}"/>
    <dgm:cxn modelId="{38A5AAC4-CF30-41CE-8621-3BC1AD8E742F}" type="presOf" srcId="{ADC8C001-C4EC-4457-8377-0928EAD620C7}" destId="{385F36BF-4C91-49D4-842D-27F6569B8160}" srcOrd="0" destOrd="0" presId="urn:microsoft.com/office/officeart/2005/8/layout/hierarchy3"/>
    <dgm:cxn modelId="{71167FC6-878E-45E7-9B10-85AC7B9F125D}" type="presOf" srcId="{FDF2AE1B-088B-4F12-B5E4-32AEFE5748F7}" destId="{52F189E8-A88A-40EA-BBDE-521D5CC66B4A}" srcOrd="0" destOrd="0" presId="urn:microsoft.com/office/officeart/2005/8/layout/hierarchy3"/>
    <dgm:cxn modelId="{17008ACF-A277-45FD-9C13-3B3A604C434E}" type="presOf" srcId="{39108FAD-021C-4AFB-9C5A-7ED86F50D644}" destId="{DEAFBE4F-F052-4F56-8735-83E63AEFF4DB}" srcOrd="0" destOrd="0" presId="urn:microsoft.com/office/officeart/2005/8/layout/hierarchy3"/>
    <dgm:cxn modelId="{5FAEC8D1-FD66-4004-A3A0-A69057F1E8E8}" srcId="{0DE736E4-049A-40D8-8AC6-455CC5F08DB7}" destId="{5541189E-B59C-43D7-8ECD-48F0C06731B8}" srcOrd="2" destOrd="0" parTransId="{651423BD-B9A1-4DCB-8D2F-DEB30D583D4A}" sibTransId="{1613C8FA-9A44-47D4-B8B4-DC6717ECC682}"/>
    <dgm:cxn modelId="{2FD3B9D9-2E04-4DD1-AB07-3C63304B3C7A}" type="presOf" srcId="{ECC604BF-4896-41E8-B4EC-BCDA7E1B6217}" destId="{764768B0-77E8-4473-B436-228C4261FBCD}" srcOrd="0" destOrd="0" presId="urn:microsoft.com/office/officeart/2005/8/layout/hierarchy3"/>
    <dgm:cxn modelId="{2183E9DF-F8A2-4EFE-9054-39E6FF7F200C}" type="presOf" srcId="{3FD281C8-6F8D-4926-80D2-B4A1BDF3EC66}" destId="{BB07D65E-D755-4ADF-BE10-872FA5B3B89F}" srcOrd="0" destOrd="0" presId="urn:microsoft.com/office/officeart/2005/8/layout/hierarchy3"/>
    <dgm:cxn modelId="{D4FA58E9-DAA1-4239-977B-078DF87CCDCA}" type="presOf" srcId="{5EBC1F7D-1644-482A-9716-2114C93E2FE7}" destId="{81E8F7C7-6410-4636-9437-5BC103F41506}" srcOrd="0" destOrd="0" presId="urn:microsoft.com/office/officeart/2005/8/layout/hierarchy3"/>
    <dgm:cxn modelId="{43DFCAED-A693-4A0C-A821-1C17958F3EF4}" srcId="{92B70794-D2B5-44D2-B154-D003643E61A8}" destId="{8094EE2D-2FCF-46D5-8907-085C6B7FAA69}" srcOrd="2" destOrd="0" parTransId="{7BD7828A-6FC2-4F44-B467-AF76D5897E1A}" sibTransId="{FF87B3AD-6CBD-4289-8D74-E41EC5620CB3}"/>
    <dgm:cxn modelId="{2F37EDF1-94F2-4013-92F4-A2B8FB23AA9E}" srcId="{92B70794-D2B5-44D2-B154-D003643E61A8}" destId="{6FBCB857-97C9-4F26-8443-228E7934272A}" srcOrd="1" destOrd="0" parTransId="{2AE6088D-22F6-42B3-BC4C-7887D73DA438}" sibTransId="{CEA387A3-91A8-4F04-A468-CF60965E4B26}"/>
    <dgm:cxn modelId="{ADAB13F8-D5E6-4C20-9F10-D48E4261AA81}" type="presOf" srcId="{A9143ACF-C3C6-439A-B33E-4FE91B9F0063}" destId="{1A14D0EF-8685-4FF9-8196-01F437D357B4}" srcOrd="0" destOrd="0" presId="urn:microsoft.com/office/officeart/2005/8/layout/hierarchy3"/>
    <dgm:cxn modelId="{2AD4B5F9-A204-4243-B7FE-B5E51F65E0E4}" type="presOf" srcId="{A5B46A85-6E39-45F7-AA70-3B9A0A90AE29}" destId="{FC0E0194-178C-42BE-91C8-DCDAE38BA14B}" srcOrd="0" destOrd="0" presId="urn:microsoft.com/office/officeart/2005/8/layout/hierarchy3"/>
    <dgm:cxn modelId="{E45502FF-A7EE-464A-A82F-C97F6C400BF0}" type="presOf" srcId="{5541189E-B59C-43D7-8ECD-48F0C06731B8}" destId="{DF687E79-D046-4BF5-A72F-A11B9BC8915F}" srcOrd="0" destOrd="0" presId="urn:microsoft.com/office/officeart/2005/8/layout/hierarchy3"/>
    <dgm:cxn modelId="{D75D8FFF-9B13-444C-9B82-AB90D8848753}" type="presOf" srcId="{01491731-008A-4AAA-AE12-7B46EC4CF59F}" destId="{8EEC337F-EC7C-4125-84BE-50DBA2B1AB47}" srcOrd="0" destOrd="0" presId="urn:microsoft.com/office/officeart/2005/8/layout/hierarchy3"/>
    <dgm:cxn modelId="{5CE6F12F-F9F0-4B55-8665-385C4A52828A}" type="presParOf" srcId="{385F36BF-4C91-49D4-842D-27F6569B8160}" destId="{D027237E-76A7-46FE-AA7B-A9EAAE6D381D}" srcOrd="0" destOrd="0" presId="urn:microsoft.com/office/officeart/2005/8/layout/hierarchy3"/>
    <dgm:cxn modelId="{274F8E70-C668-42D4-BCDA-065CD95D3FE9}" type="presParOf" srcId="{D027237E-76A7-46FE-AA7B-A9EAAE6D381D}" destId="{8914993A-8222-4422-BF20-76C7CF15822C}" srcOrd="0" destOrd="0" presId="urn:microsoft.com/office/officeart/2005/8/layout/hierarchy3"/>
    <dgm:cxn modelId="{160DDF8E-342F-4F5D-96FA-CA8540D6D4A8}" type="presParOf" srcId="{8914993A-8222-4422-BF20-76C7CF15822C}" destId="{8EEC337F-EC7C-4125-84BE-50DBA2B1AB47}" srcOrd="0" destOrd="0" presId="urn:microsoft.com/office/officeart/2005/8/layout/hierarchy3"/>
    <dgm:cxn modelId="{7432324D-8CF8-411D-B4D6-3E34C5876202}" type="presParOf" srcId="{8914993A-8222-4422-BF20-76C7CF15822C}" destId="{49865205-61F7-491B-8A79-5C625C0773F0}" srcOrd="1" destOrd="0" presId="urn:microsoft.com/office/officeart/2005/8/layout/hierarchy3"/>
    <dgm:cxn modelId="{CAF8DA63-72A7-4891-8695-ED938ACEF31D}" type="presParOf" srcId="{D027237E-76A7-46FE-AA7B-A9EAAE6D381D}" destId="{6C3158F2-533A-49D0-B28B-F31BA917C984}" srcOrd="1" destOrd="0" presId="urn:microsoft.com/office/officeart/2005/8/layout/hierarchy3"/>
    <dgm:cxn modelId="{37F5EB36-A89A-4F7F-A5D4-1F221AC5E08F}" type="presParOf" srcId="{6C3158F2-533A-49D0-B28B-F31BA917C984}" destId="{1A14D0EF-8685-4FF9-8196-01F437D357B4}" srcOrd="0" destOrd="0" presId="urn:microsoft.com/office/officeart/2005/8/layout/hierarchy3"/>
    <dgm:cxn modelId="{3F6B25FE-7ADA-4AE1-9B58-1EBD50248BA3}" type="presParOf" srcId="{6C3158F2-533A-49D0-B28B-F31BA917C984}" destId="{DA7CCF86-3120-453C-B4D9-D73958095C99}" srcOrd="1" destOrd="0" presId="urn:microsoft.com/office/officeart/2005/8/layout/hierarchy3"/>
    <dgm:cxn modelId="{59E2FEBB-3AA7-488F-9CA6-0FF72AE7B6B2}" type="presParOf" srcId="{6C3158F2-533A-49D0-B28B-F31BA917C984}" destId="{1F8EE426-C7D8-43D5-8F1E-2820C3128EB6}" srcOrd="2" destOrd="0" presId="urn:microsoft.com/office/officeart/2005/8/layout/hierarchy3"/>
    <dgm:cxn modelId="{798056E0-DC58-445F-8177-A052DABB9520}" type="presParOf" srcId="{6C3158F2-533A-49D0-B28B-F31BA917C984}" destId="{FC0E0194-178C-42BE-91C8-DCDAE38BA14B}" srcOrd="3" destOrd="0" presId="urn:microsoft.com/office/officeart/2005/8/layout/hierarchy3"/>
    <dgm:cxn modelId="{4DC1D3C7-87AA-4ED1-958F-4E9C3A369E88}" type="presParOf" srcId="{6C3158F2-533A-49D0-B28B-F31BA917C984}" destId="{BC6523A5-F901-4C14-834F-8F19FB253565}" srcOrd="4" destOrd="0" presId="urn:microsoft.com/office/officeart/2005/8/layout/hierarchy3"/>
    <dgm:cxn modelId="{ADFD6619-E9AF-493C-B433-416F2CD5DD4C}" type="presParOf" srcId="{6C3158F2-533A-49D0-B28B-F31BA917C984}" destId="{81E8F7C7-6410-4636-9437-5BC103F41506}" srcOrd="5" destOrd="0" presId="urn:microsoft.com/office/officeart/2005/8/layout/hierarchy3"/>
    <dgm:cxn modelId="{1C71D18F-5AF7-4C1C-B419-EE1E77E909BA}" type="presParOf" srcId="{6C3158F2-533A-49D0-B28B-F31BA917C984}" destId="{3C6E880E-798A-4E99-B48B-FD619ED8FA63}" srcOrd="6" destOrd="0" presId="urn:microsoft.com/office/officeart/2005/8/layout/hierarchy3"/>
    <dgm:cxn modelId="{EB0CDC0B-4F86-4C5B-BCE4-4F1B73495024}" type="presParOf" srcId="{6C3158F2-533A-49D0-B28B-F31BA917C984}" destId="{6A2C459D-412F-40F0-9F1C-01994C63547C}" srcOrd="7" destOrd="0" presId="urn:microsoft.com/office/officeart/2005/8/layout/hierarchy3"/>
    <dgm:cxn modelId="{EF059CD1-BFFB-4517-997C-F19CBB76B5F7}" type="presParOf" srcId="{385F36BF-4C91-49D4-842D-27F6569B8160}" destId="{46699A10-B6B6-411D-BA56-75D20272E340}" srcOrd="1" destOrd="0" presId="urn:microsoft.com/office/officeart/2005/8/layout/hierarchy3"/>
    <dgm:cxn modelId="{ED08F7B9-2041-488B-BB87-553034239AFE}" type="presParOf" srcId="{46699A10-B6B6-411D-BA56-75D20272E340}" destId="{6D41AAEA-7A1E-4C03-A312-A8A51C48D00D}" srcOrd="0" destOrd="0" presId="urn:microsoft.com/office/officeart/2005/8/layout/hierarchy3"/>
    <dgm:cxn modelId="{D657C052-99E4-4E05-A939-3E67B876547A}" type="presParOf" srcId="{6D41AAEA-7A1E-4C03-A312-A8A51C48D00D}" destId="{0E78719B-F783-4874-BEA1-E2C9FFA8E9B0}" srcOrd="0" destOrd="0" presId="urn:microsoft.com/office/officeart/2005/8/layout/hierarchy3"/>
    <dgm:cxn modelId="{072A5B07-CCEF-4199-8CDC-22C66B165942}" type="presParOf" srcId="{6D41AAEA-7A1E-4C03-A312-A8A51C48D00D}" destId="{F530E559-E8A7-4376-AF79-ABD9EF9C7E87}" srcOrd="1" destOrd="0" presId="urn:microsoft.com/office/officeart/2005/8/layout/hierarchy3"/>
    <dgm:cxn modelId="{163111CA-9E12-4A94-AF51-C0E30E03E549}" type="presParOf" srcId="{46699A10-B6B6-411D-BA56-75D20272E340}" destId="{19E0F292-1D3B-44E1-91CD-15F1353E8EEE}" srcOrd="1" destOrd="0" presId="urn:microsoft.com/office/officeart/2005/8/layout/hierarchy3"/>
    <dgm:cxn modelId="{87C90190-6722-40C5-A6C5-9554A2FC1308}" type="presParOf" srcId="{19E0F292-1D3B-44E1-91CD-15F1353E8EEE}" destId="{3C23C20F-BFC5-4097-A4DE-AF3101295735}" srcOrd="0" destOrd="0" presId="urn:microsoft.com/office/officeart/2005/8/layout/hierarchy3"/>
    <dgm:cxn modelId="{1E4B2ACF-55E9-4C4F-A679-F83D64AA87C4}" type="presParOf" srcId="{19E0F292-1D3B-44E1-91CD-15F1353E8EEE}" destId="{DEAFBE4F-F052-4F56-8735-83E63AEFF4DB}" srcOrd="1" destOrd="0" presId="urn:microsoft.com/office/officeart/2005/8/layout/hierarchy3"/>
    <dgm:cxn modelId="{3A52AD67-5AC5-404D-9D8C-FFCE63425898}" type="presParOf" srcId="{19E0F292-1D3B-44E1-91CD-15F1353E8EEE}" destId="{D65E9D8E-0FB4-4DA2-A49F-5B8DD5375BFB}" srcOrd="2" destOrd="0" presId="urn:microsoft.com/office/officeart/2005/8/layout/hierarchy3"/>
    <dgm:cxn modelId="{5BE0D953-62BB-412F-B791-85CB7D3DA242}" type="presParOf" srcId="{19E0F292-1D3B-44E1-91CD-15F1353E8EEE}" destId="{7AC5AAD6-546C-42F0-B9F0-33F4B70F1751}" srcOrd="3" destOrd="0" presId="urn:microsoft.com/office/officeart/2005/8/layout/hierarchy3"/>
    <dgm:cxn modelId="{11EE7FE1-3790-4753-A774-F7889D8B4685}" type="presParOf" srcId="{19E0F292-1D3B-44E1-91CD-15F1353E8EEE}" destId="{12B760B6-3DDF-4548-9C92-DB7CEB52880C}" srcOrd="4" destOrd="0" presId="urn:microsoft.com/office/officeart/2005/8/layout/hierarchy3"/>
    <dgm:cxn modelId="{C43B29EC-43A9-4F63-8792-027799434976}" type="presParOf" srcId="{19E0F292-1D3B-44E1-91CD-15F1353E8EEE}" destId="{C1F5CA99-2F35-4670-A117-0D20B5ADE1AB}" srcOrd="5" destOrd="0" presId="urn:microsoft.com/office/officeart/2005/8/layout/hierarchy3"/>
    <dgm:cxn modelId="{F7CCE650-BBBD-4893-AD7A-C9F99360F5F6}" type="presParOf" srcId="{19E0F292-1D3B-44E1-91CD-15F1353E8EEE}" destId="{200386FC-B442-411C-ACC8-9E81282172CD}" srcOrd="6" destOrd="0" presId="urn:microsoft.com/office/officeart/2005/8/layout/hierarchy3"/>
    <dgm:cxn modelId="{653885B5-AC53-4D40-AF3B-5BCD9959CA37}" type="presParOf" srcId="{19E0F292-1D3B-44E1-91CD-15F1353E8EEE}" destId="{764768B0-77E8-4473-B436-228C4261FBCD}" srcOrd="7" destOrd="0" presId="urn:microsoft.com/office/officeart/2005/8/layout/hierarchy3"/>
    <dgm:cxn modelId="{49140ED5-7629-4B7E-8C5C-F63724171838}" type="presParOf" srcId="{385F36BF-4C91-49D4-842D-27F6569B8160}" destId="{051737F6-3E85-4942-9902-0A9DBC226C71}" srcOrd="2" destOrd="0" presId="urn:microsoft.com/office/officeart/2005/8/layout/hierarchy3"/>
    <dgm:cxn modelId="{40DF8948-70BC-4AF0-B014-0848E7A8B378}" type="presParOf" srcId="{051737F6-3E85-4942-9902-0A9DBC226C71}" destId="{41F2DC73-E06A-4CD1-8AB9-472CFECD348E}" srcOrd="0" destOrd="0" presId="urn:microsoft.com/office/officeart/2005/8/layout/hierarchy3"/>
    <dgm:cxn modelId="{2E0DD4F3-36D7-4A80-94A7-E6B77FBB4A3B}" type="presParOf" srcId="{41F2DC73-E06A-4CD1-8AB9-472CFECD348E}" destId="{01575F11-9931-4F78-8ADC-0E6E97AAD4C1}" srcOrd="0" destOrd="0" presId="urn:microsoft.com/office/officeart/2005/8/layout/hierarchy3"/>
    <dgm:cxn modelId="{FEDAE9D0-1910-42D8-B13A-D9C63E7DDC91}" type="presParOf" srcId="{41F2DC73-E06A-4CD1-8AB9-472CFECD348E}" destId="{191DA727-113E-4D9F-8CE3-52FB87961CE0}" srcOrd="1" destOrd="0" presId="urn:microsoft.com/office/officeart/2005/8/layout/hierarchy3"/>
    <dgm:cxn modelId="{CE788D25-08FB-4C3B-9358-CA1FC745377D}" type="presParOf" srcId="{051737F6-3E85-4942-9902-0A9DBC226C71}" destId="{7B850852-F351-4086-BE5F-89D7273D4E3F}" srcOrd="1" destOrd="0" presId="urn:microsoft.com/office/officeart/2005/8/layout/hierarchy3"/>
    <dgm:cxn modelId="{377079F9-DE50-4653-85CD-A2A95D1FD25E}" type="presParOf" srcId="{7B850852-F351-4086-BE5F-89D7273D4E3F}" destId="{D5FDEEAC-4B6E-4EA2-888D-FD0AB0F08232}" srcOrd="0" destOrd="0" presId="urn:microsoft.com/office/officeart/2005/8/layout/hierarchy3"/>
    <dgm:cxn modelId="{A425CC66-40CB-453F-8B17-6CC15011E19A}" type="presParOf" srcId="{7B850852-F351-4086-BE5F-89D7273D4E3F}" destId="{2A5B49D8-645C-4838-875B-DFD0C5D43DD3}" srcOrd="1" destOrd="0" presId="urn:microsoft.com/office/officeart/2005/8/layout/hierarchy3"/>
    <dgm:cxn modelId="{36782635-578A-4FC2-A535-06FE85262A6E}" type="presParOf" srcId="{7B850852-F351-4086-BE5F-89D7273D4E3F}" destId="{2E4EAA78-1590-46E5-9026-9233B404F275}" srcOrd="2" destOrd="0" presId="urn:microsoft.com/office/officeart/2005/8/layout/hierarchy3"/>
    <dgm:cxn modelId="{78EC4F75-9EA3-4AD8-8694-7E790ECA1225}" type="presParOf" srcId="{7B850852-F351-4086-BE5F-89D7273D4E3F}" destId="{46309AC7-6E4B-47EB-9AE7-E511F7FDD38A}" srcOrd="3" destOrd="0" presId="urn:microsoft.com/office/officeart/2005/8/layout/hierarchy3"/>
    <dgm:cxn modelId="{C43F9A4B-70E4-44F6-B9A1-3AEED555AB1B}" type="presParOf" srcId="{7B850852-F351-4086-BE5F-89D7273D4E3F}" destId="{D1212626-523F-4F9B-B493-2E8C6793E464}" srcOrd="4" destOrd="0" presId="urn:microsoft.com/office/officeart/2005/8/layout/hierarchy3"/>
    <dgm:cxn modelId="{834E0123-5AD4-48BD-8077-A42A159A200B}" type="presParOf" srcId="{7B850852-F351-4086-BE5F-89D7273D4E3F}" destId="{2835AED8-5CAE-46B9-88F3-E0239CA049D5}" srcOrd="5" destOrd="0" presId="urn:microsoft.com/office/officeart/2005/8/layout/hierarchy3"/>
    <dgm:cxn modelId="{554370B1-4656-4F64-B0FE-1268ADEB091F}" type="presParOf" srcId="{385F36BF-4C91-49D4-842D-27F6569B8160}" destId="{E13458F2-219F-43BD-98AC-96D28F42C906}" srcOrd="3" destOrd="0" presId="urn:microsoft.com/office/officeart/2005/8/layout/hierarchy3"/>
    <dgm:cxn modelId="{1ED9E8E4-BE34-4FAD-9E88-936C278F87EB}" type="presParOf" srcId="{E13458F2-219F-43BD-98AC-96D28F42C906}" destId="{A2B936EE-996B-4CC4-8D22-C2D2EAD9393A}" srcOrd="0" destOrd="0" presId="urn:microsoft.com/office/officeart/2005/8/layout/hierarchy3"/>
    <dgm:cxn modelId="{BFCC4FA7-243C-49E9-93B3-0D759253A44C}" type="presParOf" srcId="{A2B936EE-996B-4CC4-8D22-C2D2EAD9393A}" destId="{00AD20D3-2D94-47BE-93C6-83B5548C0C32}" srcOrd="0" destOrd="0" presId="urn:microsoft.com/office/officeart/2005/8/layout/hierarchy3"/>
    <dgm:cxn modelId="{59CDF016-EEC0-4F93-806A-7B791F7188FE}" type="presParOf" srcId="{A2B936EE-996B-4CC4-8D22-C2D2EAD9393A}" destId="{0A10C8A8-5A05-4E42-9EA4-3E74D00030D1}" srcOrd="1" destOrd="0" presId="urn:microsoft.com/office/officeart/2005/8/layout/hierarchy3"/>
    <dgm:cxn modelId="{76B817E5-3CF1-40EB-BB83-126CCD6A0133}" type="presParOf" srcId="{E13458F2-219F-43BD-98AC-96D28F42C906}" destId="{93BCCB11-45F8-46FA-88E6-C16F66E54018}" srcOrd="1" destOrd="0" presId="urn:microsoft.com/office/officeart/2005/8/layout/hierarchy3"/>
    <dgm:cxn modelId="{BA0BCDB4-48EB-4546-8075-3F03F4A50EC7}" type="presParOf" srcId="{93BCCB11-45F8-46FA-88E6-C16F66E54018}" destId="{E5B5C4AA-0FA8-4860-970A-703352084C88}" srcOrd="0" destOrd="0" presId="urn:microsoft.com/office/officeart/2005/8/layout/hierarchy3"/>
    <dgm:cxn modelId="{ED3A2E89-9249-468C-A05D-41F0AD306A8E}" type="presParOf" srcId="{93BCCB11-45F8-46FA-88E6-C16F66E54018}" destId="{BB07D65E-D755-4ADF-BE10-872FA5B3B89F}" srcOrd="1" destOrd="0" presId="urn:microsoft.com/office/officeart/2005/8/layout/hierarchy3"/>
    <dgm:cxn modelId="{0D4293FA-C650-4EAF-ADD9-E257192B84FD}" type="presParOf" srcId="{93BCCB11-45F8-46FA-88E6-C16F66E54018}" destId="{3570A4A0-050F-4C56-AB23-2F0A0B6CB10A}" srcOrd="2" destOrd="0" presId="urn:microsoft.com/office/officeart/2005/8/layout/hierarchy3"/>
    <dgm:cxn modelId="{5792B206-3D42-4B41-B44A-23984456083F}" type="presParOf" srcId="{93BCCB11-45F8-46FA-88E6-C16F66E54018}" destId="{52F189E8-A88A-40EA-BBDE-521D5CC66B4A}" srcOrd="3" destOrd="0" presId="urn:microsoft.com/office/officeart/2005/8/layout/hierarchy3"/>
    <dgm:cxn modelId="{8442883C-5F64-4F1E-AC46-FBF4050652B1}" type="presParOf" srcId="{93BCCB11-45F8-46FA-88E6-C16F66E54018}" destId="{CCE39531-CE22-4D30-B71F-E93C3D738AC5}" srcOrd="4" destOrd="0" presId="urn:microsoft.com/office/officeart/2005/8/layout/hierarchy3"/>
    <dgm:cxn modelId="{B7123490-D995-49E1-AFE7-BD3668BA9C93}" type="presParOf" srcId="{93BCCB11-45F8-46FA-88E6-C16F66E54018}" destId="{DF687E79-D046-4BF5-A72F-A11B9BC8915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C8C001-C4EC-4457-8377-0928EAD620C7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1491731-008A-4AAA-AE12-7B46EC4CF59F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ATS</a:t>
          </a:r>
        </a:p>
      </dgm:t>
    </dgm:pt>
    <dgm:pt modelId="{E8E77850-6057-4DC4-AADF-EF7F0822064F}" type="parTrans" cxnId="{49191A20-BADE-4298-9BD2-16283F008445}">
      <dgm:prSet/>
      <dgm:spPr/>
      <dgm:t>
        <a:bodyPr/>
        <a:lstStyle/>
        <a:p>
          <a:endParaRPr lang="en-US"/>
        </a:p>
      </dgm:t>
    </dgm:pt>
    <dgm:pt modelId="{D561CD41-ED9A-4A52-A3C6-4BB3FA61C57F}" type="sibTrans" cxnId="{49191A20-BADE-4298-9BD2-16283F008445}">
      <dgm:prSet/>
      <dgm:spPr/>
      <dgm:t>
        <a:bodyPr/>
        <a:lstStyle/>
        <a:p>
          <a:endParaRPr lang="en-US"/>
        </a:p>
      </dgm:t>
    </dgm:pt>
    <dgm:pt modelId="{A2D46EEE-4C74-41C8-AA85-2FC23A070AA5}">
      <dgm:prSet phldrT="[Text]"/>
      <dgm:spPr/>
      <dgm:t>
        <a:bodyPr/>
        <a:lstStyle/>
        <a:p>
          <a:r>
            <a:rPr lang="en-US" dirty="0"/>
            <a:t>BE</a:t>
          </a:r>
        </a:p>
      </dgm:t>
    </dgm:pt>
    <dgm:pt modelId="{A9143ACF-C3C6-439A-B33E-4FE91B9F0063}" type="parTrans" cxnId="{8E7FEC69-E625-409A-B7B5-625AA00B3DD1}">
      <dgm:prSet/>
      <dgm:spPr/>
      <dgm:t>
        <a:bodyPr/>
        <a:lstStyle/>
        <a:p>
          <a:endParaRPr lang="en-US"/>
        </a:p>
      </dgm:t>
    </dgm:pt>
    <dgm:pt modelId="{90A1AD74-5ADE-4B68-873E-A55902A4D586}" type="sibTrans" cxnId="{8E7FEC69-E625-409A-B7B5-625AA00B3DD1}">
      <dgm:prSet/>
      <dgm:spPr/>
      <dgm:t>
        <a:bodyPr/>
        <a:lstStyle/>
        <a:p>
          <a:endParaRPr lang="en-US"/>
        </a:p>
      </dgm:t>
    </dgm:pt>
    <dgm:pt modelId="{A5B46A85-6E39-45F7-AA70-3B9A0A90AE29}">
      <dgm:prSet phldrT="[Text]"/>
      <dgm:spPr/>
      <dgm:t>
        <a:bodyPr/>
        <a:lstStyle/>
        <a:p>
          <a:r>
            <a:rPr lang="en-US" dirty="0"/>
            <a:t>TE</a:t>
          </a:r>
        </a:p>
      </dgm:t>
    </dgm:pt>
    <dgm:pt modelId="{CA8BFBA3-00F6-4D5E-858C-27B1F921E167}" type="parTrans" cxnId="{0FDE5A78-BFF4-4B4A-A436-163798C6B12D}">
      <dgm:prSet/>
      <dgm:spPr/>
      <dgm:t>
        <a:bodyPr/>
        <a:lstStyle/>
        <a:p>
          <a:endParaRPr lang="en-US"/>
        </a:p>
      </dgm:t>
    </dgm:pt>
    <dgm:pt modelId="{E1B6465A-7C98-4BB4-83DF-EE69C25B3087}" type="sibTrans" cxnId="{0FDE5A78-BFF4-4B4A-A436-163798C6B12D}">
      <dgm:prSet/>
      <dgm:spPr/>
      <dgm:t>
        <a:bodyPr/>
        <a:lstStyle/>
        <a:p>
          <a:endParaRPr lang="en-US"/>
        </a:p>
      </dgm:t>
    </dgm:pt>
    <dgm:pt modelId="{B51ED8DC-4EF7-4E27-874C-236CA5DC5ABA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FHR</a:t>
          </a:r>
        </a:p>
      </dgm:t>
    </dgm:pt>
    <dgm:pt modelId="{EEF7EEE3-A534-46F9-B7E6-86B6C798E5E4}" type="parTrans" cxnId="{F0DD5167-FE8C-4A04-9EE9-A12E19B722FB}">
      <dgm:prSet/>
      <dgm:spPr/>
      <dgm:t>
        <a:bodyPr/>
        <a:lstStyle/>
        <a:p>
          <a:endParaRPr lang="en-US"/>
        </a:p>
      </dgm:t>
    </dgm:pt>
    <dgm:pt modelId="{FC2DDC58-5CB5-48A8-ADFA-8D168B5E1799}" type="sibTrans" cxnId="{F0DD5167-FE8C-4A04-9EE9-A12E19B722FB}">
      <dgm:prSet/>
      <dgm:spPr/>
      <dgm:t>
        <a:bodyPr/>
        <a:lstStyle/>
        <a:p>
          <a:endParaRPr lang="en-US"/>
        </a:p>
      </dgm:t>
    </dgm:pt>
    <dgm:pt modelId="{92B70794-D2B5-44D2-B154-D003643E61A8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IR</a:t>
          </a:r>
        </a:p>
      </dgm:t>
    </dgm:pt>
    <dgm:pt modelId="{1C16900D-9387-4868-A305-C6F5497AF482}" type="parTrans" cxnId="{17321562-B35B-43DD-9997-5AFB87EB6996}">
      <dgm:prSet/>
      <dgm:spPr/>
      <dgm:t>
        <a:bodyPr/>
        <a:lstStyle/>
        <a:p>
          <a:endParaRPr lang="en-US"/>
        </a:p>
      </dgm:t>
    </dgm:pt>
    <dgm:pt modelId="{61127933-90A5-4993-889A-671AAA3794C5}" type="sibTrans" cxnId="{17321562-B35B-43DD-9997-5AFB87EB6996}">
      <dgm:prSet/>
      <dgm:spPr/>
      <dgm:t>
        <a:bodyPr/>
        <a:lstStyle/>
        <a:p>
          <a:endParaRPr lang="en-US"/>
        </a:p>
      </dgm:t>
    </dgm:pt>
    <dgm:pt modelId="{0DE736E4-049A-40D8-8AC6-455CC5F08DB7}">
      <dgm:prSet phldrT="[Text]"/>
      <dgm:spPr>
        <a:solidFill>
          <a:srgbClr val="CCECFF"/>
        </a:solidFill>
        <a:ln w="47625" cmpd="dbl">
          <a:solidFill>
            <a:srgbClr val="0B387C"/>
          </a:solidFill>
        </a:ln>
      </dgm:spPr>
      <dgm:t>
        <a:bodyPr/>
        <a:lstStyle/>
        <a:p>
          <a:r>
            <a:rPr lang="en-US" b="1" dirty="0">
              <a:solidFill>
                <a:srgbClr val="0B387C"/>
              </a:solidFill>
            </a:rPr>
            <a:t>RCS</a:t>
          </a:r>
        </a:p>
      </dgm:t>
    </dgm:pt>
    <dgm:pt modelId="{7B249B51-C8B4-4C0F-8AEA-FE9714E32CE9}" type="parTrans" cxnId="{68B17172-898F-44DB-B6C9-BF764BFE518F}">
      <dgm:prSet/>
      <dgm:spPr/>
      <dgm:t>
        <a:bodyPr/>
        <a:lstStyle/>
        <a:p>
          <a:endParaRPr lang="en-US"/>
        </a:p>
      </dgm:t>
    </dgm:pt>
    <dgm:pt modelId="{84F85B30-3864-43DE-BABA-AC388FD476BF}" type="sibTrans" cxnId="{68B17172-898F-44DB-B6C9-BF764BFE518F}">
      <dgm:prSet/>
      <dgm:spPr/>
      <dgm:t>
        <a:bodyPr/>
        <a:lstStyle/>
        <a:p>
          <a:endParaRPr lang="en-US"/>
        </a:p>
      </dgm:t>
    </dgm:pt>
    <dgm:pt modelId="{5EBC1F7D-1644-482A-9716-2114C93E2FE7}">
      <dgm:prSet/>
      <dgm:spPr/>
      <dgm:t>
        <a:bodyPr/>
        <a:lstStyle/>
        <a:p>
          <a:r>
            <a:rPr lang="en-US" dirty="0"/>
            <a:t>EN</a:t>
          </a:r>
        </a:p>
      </dgm:t>
    </dgm:pt>
    <dgm:pt modelId="{84753535-6F2F-4E39-8360-3EDDB4A3DB52}" type="parTrans" cxnId="{A7516B22-6B54-4819-B3EF-03E6CA744C79}">
      <dgm:prSet/>
      <dgm:spPr/>
      <dgm:t>
        <a:bodyPr/>
        <a:lstStyle/>
        <a:p>
          <a:endParaRPr lang="en-US"/>
        </a:p>
      </dgm:t>
    </dgm:pt>
    <dgm:pt modelId="{9D493F77-FEFB-407C-AE1C-C147AD55DFC2}" type="sibTrans" cxnId="{A7516B22-6B54-4819-B3EF-03E6CA744C79}">
      <dgm:prSet/>
      <dgm:spPr/>
      <dgm:t>
        <a:bodyPr/>
        <a:lstStyle/>
        <a:p>
          <a:endParaRPr lang="en-US"/>
        </a:p>
      </dgm:t>
    </dgm:pt>
    <dgm:pt modelId="{39108FAD-021C-4AFB-9C5A-7ED86F50D644}">
      <dgm:prSet phldrT="[Text]"/>
      <dgm:spPr/>
      <dgm:t>
        <a:bodyPr/>
        <a:lstStyle/>
        <a:p>
          <a:r>
            <a:rPr lang="en-US" dirty="0"/>
            <a:t>FAP</a:t>
          </a:r>
        </a:p>
      </dgm:t>
    </dgm:pt>
    <dgm:pt modelId="{E31A7846-0D69-4249-9169-FFE9004B8845}" type="parTrans" cxnId="{A5C11887-9B5A-45B9-A1C1-5562D153504E}">
      <dgm:prSet/>
      <dgm:spPr/>
      <dgm:t>
        <a:bodyPr/>
        <a:lstStyle/>
        <a:p>
          <a:endParaRPr lang="en-US"/>
        </a:p>
      </dgm:t>
    </dgm:pt>
    <dgm:pt modelId="{61877FE5-3DFD-4259-96CA-3014061C72D4}" type="sibTrans" cxnId="{A5C11887-9B5A-45B9-A1C1-5562D153504E}">
      <dgm:prSet/>
      <dgm:spPr/>
      <dgm:t>
        <a:bodyPr/>
        <a:lstStyle/>
        <a:p>
          <a:endParaRPr lang="en-US"/>
        </a:p>
      </dgm:t>
    </dgm:pt>
    <dgm:pt modelId="{539AB4CB-28FE-41AE-9620-CC8DC46EB68C}">
      <dgm:prSet phldrT="[Text]"/>
      <dgm:spPr/>
      <dgm:t>
        <a:bodyPr/>
        <a:lstStyle/>
        <a:p>
          <a:r>
            <a:rPr lang="en-US" dirty="0"/>
            <a:t>IPT</a:t>
          </a:r>
        </a:p>
      </dgm:t>
    </dgm:pt>
    <dgm:pt modelId="{7353E32C-47A9-4EC0-9B61-D26B42C5213F}" type="parTrans" cxnId="{B85DF6C1-3D8A-49E2-A02D-D9F929E9D2B6}">
      <dgm:prSet/>
      <dgm:spPr/>
      <dgm:t>
        <a:bodyPr/>
        <a:lstStyle/>
        <a:p>
          <a:endParaRPr lang="en-US"/>
        </a:p>
      </dgm:t>
    </dgm:pt>
    <dgm:pt modelId="{168579BA-6074-4F3F-BFE7-B92CCAE82074}" type="sibTrans" cxnId="{B85DF6C1-3D8A-49E2-A02D-D9F929E9D2B6}">
      <dgm:prSet/>
      <dgm:spPr/>
      <dgm:t>
        <a:bodyPr/>
        <a:lstStyle/>
        <a:p>
          <a:endParaRPr lang="en-US"/>
        </a:p>
      </dgm:t>
    </dgm:pt>
    <dgm:pt modelId="{9C7AECA1-16F7-4C5C-A64D-32D2FC42E013}">
      <dgm:prSet phldrT="[Text]"/>
      <dgm:spPr/>
      <dgm:t>
        <a:bodyPr/>
        <a:lstStyle/>
        <a:p>
          <a:r>
            <a:rPr lang="en-US" dirty="0"/>
            <a:t>HR</a:t>
          </a:r>
        </a:p>
      </dgm:t>
    </dgm:pt>
    <dgm:pt modelId="{C9CFF273-83C3-474E-9C1D-1CD4D26FC9EF}" type="parTrans" cxnId="{010921AE-D3FD-45C0-8C56-4F7ED437B137}">
      <dgm:prSet/>
      <dgm:spPr/>
      <dgm:t>
        <a:bodyPr/>
        <a:lstStyle/>
        <a:p>
          <a:endParaRPr lang="en-US"/>
        </a:p>
      </dgm:t>
    </dgm:pt>
    <dgm:pt modelId="{799D5536-F82B-452D-9ED8-E65FE0F8F4F3}" type="sibTrans" cxnId="{010921AE-D3FD-45C0-8C56-4F7ED437B137}">
      <dgm:prSet/>
      <dgm:spPr/>
      <dgm:t>
        <a:bodyPr/>
        <a:lstStyle/>
        <a:p>
          <a:endParaRPr lang="en-US"/>
        </a:p>
      </dgm:t>
    </dgm:pt>
    <dgm:pt modelId="{ECC604BF-4896-41E8-B4EC-BCDA7E1B6217}">
      <dgm:prSet phldrT="[Text]"/>
      <dgm:spPr/>
      <dgm:t>
        <a:bodyPr/>
        <a:lstStyle/>
        <a:p>
          <a:r>
            <a:rPr lang="en-US" dirty="0"/>
            <a:t>SCE</a:t>
          </a:r>
        </a:p>
      </dgm:t>
    </dgm:pt>
    <dgm:pt modelId="{86AF2C3D-1433-4D80-9A63-E430505D246B}" type="parTrans" cxnId="{12289651-C985-4E03-ABEE-A39051044DE3}">
      <dgm:prSet/>
      <dgm:spPr/>
      <dgm:t>
        <a:bodyPr/>
        <a:lstStyle/>
        <a:p>
          <a:endParaRPr lang="en-US"/>
        </a:p>
      </dgm:t>
    </dgm:pt>
    <dgm:pt modelId="{0B5524C9-5346-44F0-A929-1F3205604D4E}" type="sibTrans" cxnId="{12289651-C985-4E03-ABEE-A39051044DE3}">
      <dgm:prSet/>
      <dgm:spPr/>
      <dgm:t>
        <a:bodyPr/>
        <a:lstStyle/>
        <a:p>
          <a:endParaRPr lang="en-US"/>
        </a:p>
      </dgm:t>
    </dgm:pt>
    <dgm:pt modelId="{3FD281C8-6F8D-4926-80D2-B4A1BDF3EC66}">
      <dgm:prSet phldrT="[Text]"/>
      <dgm:spPr/>
      <dgm:t>
        <a:bodyPr/>
        <a:lstStyle/>
        <a:p>
          <a:r>
            <a:rPr lang="en-US" dirty="0"/>
            <a:t>EP</a:t>
          </a:r>
        </a:p>
      </dgm:t>
    </dgm:pt>
    <dgm:pt modelId="{E66146FE-1D57-45C2-9056-0167715EEA73}" type="parTrans" cxnId="{3D40B78A-3675-4F0E-B52B-9C98A3086412}">
      <dgm:prSet/>
      <dgm:spPr/>
      <dgm:t>
        <a:bodyPr/>
        <a:lstStyle/>
        <a:p>
          <a:endParaRPr lang="en-US"/>
        </a:p>
      </dgm:t>
    </dgm:pt>
    <dgm:pt modelId="{CF48E1DC-7386-4171-BF0B-3EA03BEADCBB}" type="sibTrans" cxnId="{3D40B78A-3675-4F0E-B52B-9C98A3086412}">
      <dgm:prSet/>
      <dgm:spPr/>
      <dgm:t>
        <a:bodyPr/>
        <a:lstStyle/>
        <a:p>
          <a:endParaRPr lang="en-US"/>
        </a:p>
      </dgm:t>
    </dgm:pt>
    <dgm:pt modelId="{FDF2AE1B-088B-4F12-B5E4-32AEFE5748F7}">
      <dgm:prSet phldrT="[Text]"/>
      <dgm:spPr/>
      <dgm:t>
        <a:bodyPr/>
        <a:lstStyle/>
        <a:p>
          <a:r>
            <a:rPr lang="en-US" dirty="0"/>
            <a:t>TH</a:t>
          </a:r>
        </a:p>
      </dgm:t>
    </dgm:pt>
    <dgm:pt modelId="{D11142CD-F467-4F19-9EC1-5F83A5B1CCBD}" type="parTrans" cxnId="{CFB001A9-9165-41E7-9561-4E3B1B4E8C3D}">
      <dgm:prSet/>
      <dgm:spPr/>
      <dgm:t>
        <a:bodyPr/>
        <a:lstStyle/>
        <a:p>
          <a:endParaRPr lang="en-US"/>
        </a:p>
      </dgm:t>
    </dgm:pt>
    <dgm:pt modelId="{CBB579AD-A1BD-47BF-B358-F9E9A99D2657}" type="sibTrans" cxnId="{CFB001A9-9165-41E7-9561-4E3B1B4E8C3D}">
      <dgm:prSet/>
      <dgm:spPr/>
      <dgm:t>
        <a:bodyPr/>
        <a:lstStyle/>
        <a:p>
          <a:endParaRPr lang="en-US"/>
        </a:p>
      </dgm:t>
    </dgm:pt>
    <dgm:pt modelId="{5541189E-B59C-43D7-8ECD-48F0C06731B8}">
      <dgm:prSet phldrT="[Text]"/>
      <dgm:spPr/>
      <dgm:t>
        <a:bodyPr/>
        <a:lstStyle/>
        <a:p>
          <a:r>
            <a:rPr lang="en-US" dirty="0"/>
            <a:t>IT</a:t>
          </a:r>
        </a:p>
      </dgm:t>
    </dgm:pt>
    <dgm:pt modelId="{651423BD-B9A1-4DCB-8D2F-DEB30D583D4A}" type="parTrans" cxnId="{5FAEC8D1-FD66-4004-A3A0-A69057F1E8E8}">
      <dgm:prSet/>
      <dgm:spPr/>
      <dgm:t>
        <a:bodyPr/>
        <a:lstStyle/>
        <a:p>
          <a:endParaRPr lang="en-US"/>
        </a:p>
      </dgm:t>
    </dgm:pt>
    <dgm:pt modelId="{1613C8FA-9A44-47D4-B8B4-DC6717ECC682}" type="sibTrans" cxnId="{5FAEC8D1-FD66-4004-A3A0-A69057F1E8E8}">
      <dgm:prSet/>
      <dgm:spPr/>
      <dgm:t>
        <a:bodyPr/>
        <a:lstStyle/>
        <a:p>
          <a:endParaRPr lang="en-US"/>
        </a:p>
      </dgm:t>
    </dgm:pt>
    <dgm:pt modelId="{441B2B92-A128-401C-AA29-95DC3CD9C013}">
      <dgm:prSet/>
      <dgm:spPr/>
      <dgm:t>
        <a:bodyPr/>
        <a:lstStyle/>
        <a:p>
          <a:r>
            <a:rPr lang="en-US" dirty="0"/>
            <a:t>SY</a:t>
          </a:r>
        </a:p>
      </dgm:t>
    </dgm:pt>
    <dgm:pt modelId="{4FB80EAF-271C-42AE-BCE4-8F1CFA3D1542}" type="parTrans" cxnId="{12E3EB8F-2263-485B-AAD3-26DF494AD8E8}">
      <dgm:prSet/>
      <dgm:spPr/>
      <dgm:t>
        <a:bodyPr/>
        <a:lstStyle/>
        <a:p>
          <a:endParaRPr lang="en-US"/>
        </a:p>
      </dgm:t>
    </dgm:pt>
    <dgm:pt modelId="{8FC42A5E-9D65-4803-A01C-C53ADCFA0950}" type="sibTrans" cxnId="{12E3EB8F-2263-485B-AAD3-26DF494AD8E8}">
      <dgm:prSet/>
      <dgm:spPr/>
      <dgm:t>
        <a:bodyPr/>
        <a:lstStyle/>
        <a:p>
          <a:endParaRPr lang="en-US"/>
        </a:p>
      </dgm:t>
    </dgm:pt>
    <dgm:pt modelId="{385F36BF-4C91-49D4-842D-27F6569B8160}" type="pres">
      <dgm:prSet presAssocID="{ADC8C001-C4EC-4457-8377-0928EAD620C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027237E-76A7-46FE-AA7B-A9EAAE6D381D}" type="pres">
      <dgm:prSet presAssocID="{01491731-008A-4AAA-AE12-7B46EC4CF59F}" presName="root" presStyleCnt="0"/>
      <dgm:spPr/>
    </dgm:pt>
    <dgm:pt modelId="{8914993A-8222-4422-BF20-76C7CF15822C}" type="pres">
      <dgm:prSet presAssocID="{01491731-008A-4AAA-AE12-7B46EC4CF59F}" presName="rootComposite" presStyleCnt="0"/>
      <dgm:spPr/>
    </dgm:pt>
    <dgm:pt modelId="{8EEC337F-EC7C-4125-84BE-50DBA2B1AB47}" type="pres">
      <dgm:prSet presAssocID="{01491731-008A-4AAA-AE12-7B46EC4CF59F}" presName="rootText" presStyleLbl="node1" presStyleIdx="0" presStyleCnt="4"/>
      <dgm:spPr/>
    </dgm:pt>
    <dgm:pt modelId="{49865205-61F7-491B-8A79-5C625C0773F0}" type="pres">
      <dgm:prSet presAssocID="{01491731-008A-4AAA-AE12-7B46EC4CF59F}" presName="rootConnector" presStyleLbl="node1" presStyleIdx="0" presStyleCnt="4"/>
      <dgm:spPr/>
    </dgm:pt>
    <dgm:pt modelId="{6C3158F2-533A-49D0-B28B-F31BA917C984}" type="pres">
      <dgm:prSet presAssocID="{01491731-008A-4AAA-AE12-7B46EC4CF59F}" presName="childShape" presStyleCnt="0"/>
      <dgm:spPr/>
    </dgm:pt>
    <dgm:pt modelId="{1A14D0EF-8685-4FF9-8196-01F437D357B4}" type="pres">
      <dgm:prSet presAssocID="{A9143ACF-C3C6-439A-B33E-4FE91B9F0063}" presName="Name13" presStyleLbl="parChTrans1D2" presStyleIdx="0" presStyleCnt="11"/>
      <dgm:spPr/>
    </dgm:pt>
    <dgm:pt modelId="{DA7CCF86-3120-453C-B4D9-D73958095C99}" type="pres">
      <dgm:prSet presAssocID="{A2D46EEE-4C74-41C8-AA85-2FC23A070AA5}" presName="childText" presStyleLbl="bgAcc1" presStyleIdx="0" presStyleCnt="11">
        <dgm:presLayoutVars>
          <dgm:bulletEnabled val="1"/>
        </dgm:presLayoutVars>
      </dgm:prSet>
      <dgm:spPr/>
    </dgm:pt>
    <dgm:pt modelId="{1F8EE426-C7D8-43D5-8F1E-2820C3128EB6}" type="pres">
      <dgm:prSet presAssocID="{CA8BFBA3-00F6-4D5E-858C-27B1F921E167}" presName="Name13" presStyleLbl="parChTrans1D2" presStyleIdx="1" presStyleCnt="11"/>
      <dgm:spPr/>
    </dgm:pt>
    <dgm:pt modelId="{FC0E0194-178C-42BE-91C8-DCDAE38BA14B}" type="pres">
      <dgm:prSet presAssocID="{A5B46A85-6E39-45F7-AA70-3B9A0A90AE29}" presName="childText" presStyleLbl="bgAcc1" presStyleIdx="1" presStyleCnt="11">
        <dgm:presLayoutVars>
          <dgm:bulletEnabled val="1"/>
        </dgm:presLayoutVars>
      </dgm:prSet>
      <dgm:spPr/>
    </dgm:pt>
    <dgm:pt modelId="{BC6523A5-F901-4C14-834F-8F19FB253565}" type="pres">
      <dgm:prSet presAssocID="{84753535-6F2F-4E39-8360-3EDDB4A3DB52}" presName="Name13" presStyleLbl="parChTrans1D2" presStyleIdx="2" presStyleCnt="11"/>
      <dgm:spPr/>
    </dgm:pt>
    <dgm:pt modelId="{81E8F7C7-6410-4636-9437-5BC103F41506}" type="pres">
      <dgm:prSet presAssocID="{5EBC1F7D-1644-482A-9716-2114C93E2FE7}" presName="childText" presStyleLbl="bgAcc1" presStyleIdx="2" presStyleCnt="11" custLinFactNeighborX="7718">
        <dgm:presLayoutVars>
          <dgm:bulletEnabled val="1"/>
        </dgm:presLayoutVars>
      </dgm:prSet>
      <dgm:spPr/>
    </dgm:pt>
    <dgm:pt modelId="{3C6E880E-798A-4E99-B48B-FD619ED8FA63}" type="pres">
      <dgm:prSet presAssocID="{4FB80EAF-271C-42AE-BCE4-8F1CFA3D1542}" presName="Name13" presStyleLbl="parChTrans1D2" presStyleIdx="3" presStyleCnt="11"/>
      <dgm:spPr/>
    </dgm:pt>
    <dgm:pt modelId="{6A2C459D-412F-40F0-9F1C-01994C63547C}" type="pres">
      <dgm:prSet presAssocID="{441B2B92-A128-401C-AA29-95DC3CD9C013}" presName="childText" presStyleLbl="bgAcc1" presStyleIdx="3" presStyleCnt="11">
        <dgm:presLayoutVars>
          <dgm:bulletEnabled val="1"/>
        </dgm:presLayoutVars>
      </dgm:prSet>
      <dgm:spPr/>
    </dgm:pt>
    <dgm:pt modelId="{46699A10-B6B6-411D-BA56-75D20272E340}" type="pres">
      <dgm:prSet presAssocID="{B51ED8DC-4EF7-4E27-874C-236CA5DC5ABA}" presName="root" presStyleCnt="0"/>
      <dgm:spPr/>
    </dgm:pt>
    <dgm:pt modelId="{6D41AAEA-7A1E-4C03-A312-A8A51C48D00D}" type="pres">
      <dgm:prSet presAssocID="{B51ED8DC-4EF7-4E27-874C-236CA5DC5ABA}" presName="rootComposite" presStyleCnt="0"/>
      <dgm:spPr/>
    </dgm:pt>
    <dgm:pt modelId="{0E78719B-F783-4874-BEA1-E2C9FFA8E9B0}" type="pres">
      <dgm:prSet presAssocID="{B51ED8DC-4EF7-4E27-874C-236CA5DC5ABA}" presName="rootText" presStyleLbl="node1" presStyleIdx="1" presStyleCnt="4"/>
      <dgm:spPr/>
    </dgm:pt>
    <dgm:pt modelId="{F530E559-E8A7-4376-AF79-ABD9EF9C7E87}" type="pres">
      <dgm:prSet presAssocID="{B51ED8DC-4EF7-4E27-874C-236CA5DC5ABA}" presName="rootConnector" presStyleLbl="node1" presStyleIdx="1" presStyleCnt="4"/>
      <dgm:spPr/>
    </dgm:pt>
    <dgm:pt modelId="{19E0F292-1D3B-44E1-91CD-15F1353E8EEE}" type="pres">
      <dgm:prSet presAssocID="{B51ED8DC-4EF7-4E27-874C-236CA5DC5ABA}" presName="childShape" presStyleCnt="0"/>
      <dgm:spPr/>
    </dgm:pt>
    <dgm:pt modelId="{3C23C20F-BFC5-4097-A4DE-AF3101295735}" type="pres">
      <dgm:prSet presAssocID="{E31A7846-0D69-4249-9169-FFE9004B8845}" presName="Name13" presStyleLbl="parChTrans1D2" presStyleIdx="4" presStyleCnt="11"/>
      <dgm:spPr/>
    </dgm:pt>
    <dgm:pt modelId="{DEAFBE4F-F052-4F56-8735-83E63AEFF4DB}" type="pres">
      <dgm:prSet presAssocID="{39108FAD-021C-4AFB-9C5A-7ED86F50D644}" presName="childText" presStyleLbl="bgAcc1" presStyleIdx="4" presStyleCnt="11">
        <dgm:presLayoutVars>
          <dgm:bulletEnabled val="1"/>
        </dgm:presLayoutVars>
      </dgm:prSet>
      <dgm:spPr/>
    </dgm:pt>
    <dgm:pt modelId="{D65E9D8E-0FB4-4DA2-A49F-5B8DD5375BFB}" type="pres">
      <dgm:prSet presAssocID="{7353E32C-47A9-4EC0-9B61-D26B42C5213F}" presName="Name13" presStyleLbl="parChTrans1D2" presStyleIdx="5" presStyleCnt="11"/>
      <dgm:spPr/>
    </dgm:pt>
    <dgm:pt modelId="{7AC5AAD6-546C-42F0-B9F0-33F4B70F1751}" type="pres">
      <dgm:prSet presAssocID="{539AB4CB-28FE-41AE-9620-CC8DC46EB68C}" presName="childText" presStyleLbl="bgAcc1" presStyleIdx="5" presStyleCnt="11">
        <dgm:presLayoutVars>
          <dgm:bulletEnabled val="1"/>
        </dgm:presLayoutVars>
      </dgm:prSet>
      <dgm:spPr/>
    </dgm:pt>
    <dgm:pt modelId="{12B760B6-3DDF-4548-9C92-DB7CEB52880C}" type="pres">
      <dgm:prSet presAssocID="{C9CFF273-83C3-474E-9C1D-1CD4D26FC9EF}" presName="Name13" presStyleLbl="parChTrans1D2" presStyleIdx="6" presStyleCnt="11"/>
      <dgm:spPr/>
    </dgm:pt>
    <dgm:pt modelId="{C1F5CA99-2F35-4670-A117-0D20B5ADE1AB}" type="pres">
      <dgm:prSet presAssocID="{9C7AECA1-16F7-4C5C-A64D-32D2FC42E013}" presName="childText" presStyleLbl="bgAcc1" presStyleIdx="6" presStyleCnt="11">
        <dgm:presLayoutVars>
          <dgm:bulletEnabled val="1"/>
        </dgm:presLayoutVars>
      </dgm:prSet>
      <dgm:spPr/>
    </dgm:pt>
    <dgm:pt modelId="{200386FC-B442-411C-ACC8-9E81282172CD}" type="pres">
      <dgm:prSet presAssocID="{86AF2C3D-1433-4D80-9A63-E430505D246B}" presName="Name13" presStyleLbl="parChTrans1D2" presStyleIdx="7" presStyleCnt="11"/>
      <dgm:spPr/>
    </dgm:pt>
    <dgm:pt modelId="{764768B0-77E8-4473-B436-228C4261FBCD}" type="pres">
      <dgm:prSet presAssocID="{ECC604BF-4896-41E8-B4EC-BCDA7E1B6217}" presName="childText" presStyleLbl="bgAcc1" presStyleIdx="7" presStyleCnt="11">
        <dgm:presLayoutVars>
          <dgm:bulletEnabled val="1"/>
        </dgm:presLayoutVars>
      </dgm:prSet>
      <dgm:spPr/>
    </dgm:pt>
    <dgm:pt modelId="{051737F6-3E85-4942-9902-0A9DBC226C71}" type="pres">
      <dgm:prSet presAssocID="{92B70794-D2B5-44D2-B154-D003643E61A8}" presName="root" presStyleCnt="0"/>
      <dgm:spPr/>
    </dgm:pt>
    <dgm:pt modelId="{41F2DC73-E06A-4CD1-8AB9-472CFECD348E}" type="pres">
      <dgm:prSet presAssocID="{92B70794-D2B5-44D2-B154-D003643E61A8}" presName="rootComposite" presStyleCnt="0"/>
      <dgm:spPr/>
    </dgm:pt>
    <dgm:pt modelId="{01575F11-9931-4F78-8ADC-0E6E97AAD4C1}" type="pres">
      <dgm:prSet presAssocID="{92B70794-D2B5-44D2-B154-D003643E61A8}" presName="rootText" presStyleLbl="node1" presStyleIdx="2" presStyleCnt="4" custLinFactNeighborX="-792" custLinFactNeighborY="-14470"/>
      <dgm:spPr/>
    </dgm:pt>
    <dgm:pt modelId="{191DA727-113E-4D9F-8CE3-52FB87961CE0}" type="pres">
      <dgm:prSet presAssocID="{92B70794-D2B5-44D2-B154-D003643E61A8}" presName="rootConnector" presStyleLbl="node1" presStyleIdx="2" presStyleCnt="4"/>
      <dgm:spPr/>
    </dgm:pt>
    <dgm:pt modelId="{7B850852-F351-4086-BE5F-89D7273D4E3F}" type="pres">
      <dgm:prSet presAssocID="{92B70794-D2B5-44D2-B154-D003643E61A8}" presName="childShape" presStyleCnt="0"/>
      <dgm:spPr/>
    </dgm:pt>
    <dgm:pt modelId="{E13458F2-219F-43BD-98AC-96D28F42C906}" type="pres">
      <dgm:prSet presAssocID="{0DE736E4-049A-40D8-8AC6-455CC5F08DB7}" presName="root" presStyleCnt="0"/>
      <dgm:spPr/>
    </dgm:pt>
    <dgm:pt modelId="{A2B936EE-996B-4CC4-8D22-C2D2EAD9393A}" type="pres">
      <dgm:prSet presAssocID="{0DE736E4-049A-40D8-8AC6-455CC5F08DB7}" presName="rootComposite" presStyleCnt="0"/>
      <dgm:spPr/>
    </dgm:pt>
    <dgm:pt modelId="{00AD20D3-2D94-47BE-93C6-83B5548C0C32}" type="pres">
      <dgm:prSet presAssocID="{0DE736E4-049A-40D8-8AC6-455CC5F08DB7}" presName="rootText" presStyleLbl="node1" presStyleIdx="3" presStyleCnt="4"/>
      <dgm:spPr/>
    </dgm:pt>
    <dgm:pt modelId="{0A10C8A8-5A05-4E42-9EA4-3E74D00030D1}" type="pres">
      <dgm:prSet presAssocID="{0DE736E4-049A-40D8-8AC6-455CC5F08DB7}" presName="rootConnector" presStyleLbl="node1" presStyleIdx="3" presStyleCnt="4"/>
      <dgm:spPr/>
    </dgm:pt>
    <dgm:pt modelId="{93BCCB11-45F8-46FA-88E6-C16F66E54018}" type="pres">
      <dgm:prSet presAssocID="{0DE736E4-049A-40D8-8AC6-455CC5F08DB7}" presName="childShape" presStyleCnt="0"/>
      <dgm:spPr/>
    </dgm:pt>
    <dgm:pt modelId="{E5B5C4AA-0FA8-4860-970A-703352084C88}" type="pres">
      <dgm:prSet presAssocID="{E66146FE-1D57-45C2-9056-0167715EEA73}" presName="Name13" presStyleLbl="parChTrans1D2" presStyleIdx="8" presStyleCnt="11"/>
      <dgm:spPr/>
    </dgm:pt>
    <dgm:pt modelId="{BB07D65E-D755-4ADF-BE10-872FA5B3B89F}" type="pres">
      <dgm:prSet presAssocID="{3FD281C8-6F8D-4926-80D2-B4A1BDF3EC66}" presName="childText" presStyleLbl="bgAcc1" presStyleIdx="8" presStyleCnt="11">
        <dgm:presLayoutVars>
          <dgm:bulletEnabled val="1"/>
        </dgm:presLayoutVars>
      </dgm:prSet>
      <dgm:spPr/>
    </dgm:pt>
    <dgm:pt modelId="{3570A4A0-050F-4C56-AB23-2F0A0B6CB10A}" type="pres">
      <dgm:prSet presAssocID="{D11142CD-F467-4F19-9EC1-5F83A5B1CCBD}" presName="Name13" presStyleLbl="parChTrans1D2" presStyleIdx="9" presStyleCnt="11"/>
      <dgm:spPr/>
    </dgm:pt>
    <dgm:pt modelId="{52F189E8-A88A-40EA-BBDE-521D5CC66B4A}" type="pres">
      <dgm:prSet presAssocID="{FDF2AE1B-088B-4F12-B5E4-32AEFE5748F7}" presName="childText" presStyleLbl="bgAcc1" presStyleIdx="9" presStyleCnt="11">
        <dgm:presLayoutVars>
          <dgm:bulletEnabled val="1"/>
        </dgm:presLayoutVars>
      </dgm:prSet>
      <dgm:spPr/>
    </dgm:pt>
    <dgm:pt modelId="{CCE39531-CE22-4D30-B71F-E93C3D738AC5}" type="pres">
      <dgm:prSet presAssocID="{651423BD-B9A1-4DCB-8D2F-DEB30D583D4A}" presName="Name13" presStyleLbl="parChTrans1D2" presStyleIdx="10" presStyleCnt="11"/>
      <dgm:spPr/>
    </dgm:pt>
    <dgm:pt modelId="{DF687E79-D046-4BF5-A72F-A11B9BC8915F}" type="pres">
      <dgm:prSet presAssocID="{5541189E-B59C-43D7-8ECD-48F0C06731B8}" presName="childText" presStyleLbl="bgAcc1" presStyleIdx="10" presStyleCnt="11">
        <dgm:presLayoutVars>
          <dgm:bulletEnabled val="1"/>
        </dgm:presLayoutVars>
      </dgm:prSet>
      <dgm:spPr/>
    </dgm:pt>
  </dgm:ptLst>
  <dgm:cxnLst>
    <dgm:cxn modelId="{24A87B1F-8B47-41C7-81FB-670271E1E29E}" type="presOf" srcId="{86AF2C3D-1433-4D80-9A63-E430505D246B}" destId="{200386FC-B442-411C-ACC8-9E81282172CD}" srcOrd="0" destOrd="0" presId="urn:microsoft.com/office/officeart/2005/8/layout/hierarchy3"/>
    <dgm:cxn modelId="{49191A20-BADE-4298-9BD2-16283F008445}" srcId="{ADC8C001-C4EC-4457-8377-0928EAD620C7}" destId="{01491731-008A-4AAA-AE12-7B46EC4CF59F}" srcOrd="0" destOrd="0" parTransId="{E8E77850-6057-4DC4-AADF-EF7F0822064F}" sibTransId="{D561CD41-ED9A-4A52-A3C6-4BB3FA61C57F}"/>
    <dgm:cxn modelId="{A7516B22-6B54-4819-B3EF-03E6CA744C79}" srcId="{01491731-008A-4AAA-AE12-7B46EC4CF59F}" destId="{5EBC1F7D-1644-482A-9716-2114C93E2FE7}" srcOrd="2" destOrd="0" parTransId="{84753535-6F2F-4E39-8360-3EDDB4A3DB52}" sibTransId="{9D493F77-FEFB-407C-AE1C-C147AD55DFC2}"/>
    <dgm:cxn modelId="{9AA5CA2A-1424-401E-A307-AF89DFB78648}" type="presOf" srcId="{7353E32C-47A9-4EC0-9B61-D26B42C5213F}" destId="{D65E9D8E-0FB4-4DA2-A49F-5B8DD5375BFB}" srcOrd="0" destOrd="0" presId="urn:microsoft.com/office/officeart/2005/8/layout/hierarchy3"/>
    <dgm:cxn modelId="{462A6E3C-9999-4AA8-A76A-2C278FC415D8}" type="presOf" srcId="{539AB4CB-28FE-41AE-9620-CC8DC46EB68C}" destId="{7AC5AAD6-546C-42F0-B9F0-33F4B70F1751}" srcOrd="0" destOrd="0" presId="urn:microsoft.com/office/officeart/2005/8/layout/hierarchy3"/>
    <dgm:cxn modelId="{C089093F-7ABE-4F39-A825-2229125A543A}" type="presOf" srcId="{01491731-008A-4AAA-AE12-7B46EC4CF59F}" destId="{49865205-61F7-491B-8A79-5C625C0773F0}" srcOrd="1" destOrd="0" presId="urn:microsoft.com/office/officeart/2005/8/layout/hierarchy3"/>
    <dgm:cxn modelId="{AC172B5C-EF9B-4577-B5B2-12F3FBA1AE6F}" type="presOf" srcId="{E66146FE-1D57-45C2-9056-0167715EEA73}" destId="{E5B5C4AA-0FA8-4860-970A-703352084C88}" srcOrd="0" destOrd="0" presId="urn:microsoft.com/office/officeart/2005/8/layout/hierarchy3"/>
    <dgm:cxn modelId="{FAC08060-AC8E-47D6-AD9A-1FC0CE286599}" type="presOf" srcId="{CA8BFBA3-00F6-4D5E-858C-27B1F921E167}" destId="{1F8EE426-C7D8-43D5-8F1E-2820C3128EB6}" srcOrd="0" destOrd="0" presId="urn:microsoft.com/office/officeart/2005/8/layout/hierarchy3"/>
    <dgm:cxn modelId="{17321562-B35B-43DD-9997-5AFB87EB6996}" srcId="{ADC8C001-C4EC-4457-8377-0928EAD620C7}" destId="{92B70794-D2B5-44D2-B154-D003643E61A8}" srcOrd="2" destOrd="0" parTransId="{1C16900D-9387-4868-A305-C6F5497AF482}" sibTransId="{61127933-90A5-4993-889A-671AAA3794C5}"/>
    <dgm:cxn modelId="{F0DD5167-FE8C-4A04-9EE9-A12E19B722FB}" srcId="{ADC8C001-C4EC-4457-8377-0928EAD620C7}" destId="{B51ED8DC-4EF7-4E27-874C-236CA5DC5ABA}" srcOrd="1" destOrd="0" parTransId="{EEF7EEE3-A534-46F9-B7E6-86B6C798E5E4}" sibTransId="{FC2DDC58-5CB5-48A8-ADFA-8D168B5E1799}"/>
    <dgm:cxn modelId="{8E7FEC69-E625-409A-B7B5-625AA00B3DD1}" srcId="{01491731-008A-4AAA-AE12-7B46EC4CF59F}" destId="{A2D46EEE-4C74-41C8-AA85-2FC23A070AA5}" srcOrd="0" destOrd="0" parTransId="{A9143ACF-C3C6-439A-B33E-4FE91B9F0063}" sibTransId="{90A1AD74-5ADE-4B68-873E-A55902A4D586}"/>
    <dgm:cxn modelId="{B2E17E6C-5A14-48AD-A1C0-EBAC4A39E05C}" type="presOf" srcId="{0DE736E4-049A-40D8-8AC6-455CC5F08DB7}" destId="{0A10C8A8-5A05-4E42-9EA4-3E74D00030D1}" srcOrd="1" destOrd="0" presId="urn:microsoft.com/office/officeart/2005/8/layout/hierarchy3"/>
    <dgm:cxn modelId="{12289651-C985-4E03-ABEE-A39051044DE3}" srcId="{B51ED8DC-4EF7-4E27-874C-236CA5DC5ABA}" destId="{ECC604BF-4896-41E8-B4EC-BCDA7E1B6217}" srcOrd="3" destOrd="0" parTransId="{86AF2C3D-1433-4D80-9A63-E430505D246B}" sibTransId="{0B5524C9-5346-44F0-A929-1F3205604D4E}"/>
    <dgm:cxn modelId="{68B17172-898F-44DB-B6C9-BF764BFE518F}" srcId="{ADC8C001-C4EC-4457-8377-0928EAD620C7}" destId="{0DE736E4-049A-40D8-8AC6-455CC5F08DB7}" srcOrd="3" destOrd="0" parTransId="{7B249B51-C8B4-4C0F-8AEA-FE9714E32CE9}" sibTransId="{84F85B30-3864-43DE-BABA-AC388FD476BF}"/>
    <dgm:cxn modelId="{ACD1AD72-15BA-4D47-9D6E-7EFA75334A21}" type="presOf" srcId="{E31A7846-0D69-4249-9169-FFE9004B8845}" destId="{3C23C20F-BFC5-4097-A4DE-AF3101295735}" srcOrd="0" destOrd="0" presId="urn:microsoft.com/office/officeart/2005/8/layout/hierarchy3"/>
    <dgm:cxn modelId="{1A0B7053-53D6-4463-BDA5-D31BC65B8B1D}" type="presOf" srcId="{4FB80EAF-271C-42AE-BCE4-8F1CFA3D1542}" destId="{3C6E880E-798A-4E99-B48B-FD619ED8FA63}" srcOrd="0" destOrd="0" presId="urn:microsoft.com/office/officeart/2005/8/layout/hierarchy3"/>
    <dgm:cxn modelId="{17B36A55-C2C7-4F47-8FD9-7C8105AA915D}" type="presOf" srcId="{B51ED8DC-4EF7-4E27-874C-236CA5DC5ABA}" destId="{0E78719B-F783-4874-BEA1-E2C9FFA8E9B0}" srcOrd="0" destOrd="0" presId="urn:microsoft.com/office/officeart/2005/8/layout/hierarchy3"/>
    <dgm:cxn modelId="{80AB9976-A4DB-42AD-8A40-16A6BDFDB487}" type="presOf" srcId="{84753535-6F2F-4E39-8360-3EDDB4A3DB52}" destId="{BC6523A5-F901-4C14-834F-8F19FB253565}" srcOrd="0" destOrd="0" presId="urn:microsoft.com/office/officeart/2005/8/layout/hierarchy3"/>
    <dgm:cxn modelId="{E3383D78-5AB8-4104-8549-123058EF7DEE}" type="presOf" srcId="{A2D46EEE-4C74-41C8-AA85-2FC23A070AA5}" destId="{DA7CCF86-3120-453C-B4D9-D73958095C99}" srcOrd="0" destOrd="0" presId="urn:microsoft.com/office/officeart/2005/8/layout/hierarchy3"/>
    <dgm:cxn modelId="{0FDE5A78-BFF4-4B4A-A436-163798C6B12D}" srcId="{01491731-008A-4AAA-AE12-7B46EC4CF59F}" destId="{A5B46A85-6E39-45F7-AA70-3B9A0A90AE29}" srcOrd="1" destOrd="0" parTransId="{CA8BFBA3-00F6-4D5E-858C-27B1F921E167}" sibTransId="{E1B6465A-7C98-4BB4-83DF-EE69C25B3087}"/>
    <dgm:cxn modelId="{1984287D-3859-4C1E-9714-6E0437E74E6D}" type="presOf" srcId="{92B70794-D2B5-44D2-B154-D003643E61A8}" destId="{01575F11-9931-4F78-8ADC-0E6E97AAD4C1}" srcOrd="0" destOrd="0" presId="urn:microsoft.com/office/officeart/2005/8/layout/hierarchy3"/>
    <dgm:cxn modelId="{5003757E-FA43-4F3A-ACE9-156E276C9B8F}" type="presOf" srcId="{92B70794-D2B5-44D2-B154-D003643E61A8}" destId="{191DA727-113E-4D9F-8CE3-52FB87961CE0}" srcOrd="1" destOrd="0" presId="urn:microsoft.com/office/officeart/2005/8/layout/hierarchy3"/>
    <dgm:cxn modelId="{1CDC4183-5A6F-4CDC-AB21-5C624B85D39E}" type="presOf" srcId="{0DE736E4-049A-40D8-8AC6-455CC5F08DB7}" destId="{00AD20D3-2D94-47BE-93C6-83B5548C0C32}" srcOrd="0" destOrd="0" presId="urn:microsoft.com/office/officeart/2005/8/layout/hierarchy3"/>
    <dgm:cxn modelId="{A5C11887-9B5A-45B9-A1C1-5562D153504E}" srcId="{B51ED8DC-4EF7-4E27-874C-236CA5DC5ABA}" destId="{39108FAD-021C-4AFB-9C5A-7ED86F50D644}" srcOrd="0" destOrd="0" parTransId="{E31A7846-0D69-4249-9169-FFE9004B8845}" sibTransId="{61877FE5-3DFD-4259-96CA-3014061C72D4}"/>
    <dgm:cxn modelId="{9C18868A-50DF-4008-9E2B-568A895AE436}" type="presOf" srcId="{B51ED8DC-4EF7-4E27-874C-236CA5DC5ABA}" destId="{F530E559-E8A7-4376-AF79-ABD9EF9C7E87}" srcOrd="1" destOrd="0" presId="urn:microsoft.com/office/officeart/2005/8/layout/hierarchy3"/>
    <dgm:cxn modelId="{3D40B78A-3675-4F0E-B52B-9C98A3086412}" srcId="{0DE736E4-049A-40D8-8AC6-455CC5F08DB7}" destId="{3FD281C8-6F8D-4926-80D2-B4A1BDF3EC66}" srcOrd="0" destOrd="0" parTransId="{E66146FE-1D57-45C2-9056-0167715EEA73}" sibTransId="{CF48E1DC-7386-4171-BF0B-3EA03BEADCBB}"/>
    <dgm:cxn modelId="{12E3EB8F-2263-485B-AAD3-26DF494AD8E8}" srcId="{01491731-008A-4AAA-AE12-7B46EC4CF59F}" destId="{441B2B92-A128-401C-AA29-95DC3CD9C013}" srcOrd="3" destOrd="0" parTransId="{4FB80EAF-271C-42AE-BCE4-8F1CFA3D1542}" sibTransId="{8FC42A5E-9D65-4803-A01C-C53ADCFA0950}"/>
    <dgm:cxn modelId="{7F3C6797-D709-4395-9567-B344684DB979}" type="presOf" srcId="{C9CFF273-83C3-474E-9C1D-1CD4D26FC9EF}" destId="{12B760B6-3DDF-4548-9C92-DB7CEB52880C}" srcOrd="0" destOrd="0" presId="urn:microsoft.com/office/officeart/2005/8/layout/hierarchy3"/>
    <dgm:cxn modelId="{0DCEE597-EDD4-4143-B133-8CC809E22C08}" type="presOf" srcId="{441B2B92-A128-401C-AA29-95DC3CD9C013}" destId="{6A2C459D-412F-40F0-9F1C-01994C63547C}" srcOrd="0" destOrd="0" presId="urn:microsoft.com/office/officeart/2005/8/layout/hierarchy3"/>
    <dgm:cxn modelId="{A84524A0-D6E0-4550-8495-5E56D5669714}" type="presOf" srcId="{9C7AECA1-16F7-4C5C-A64D-32D2FC42E013}" destId="{C1F5CA99-2F35-4670-A117-0D20B5ADE1AB}" srcOrd="0" destOrd="0" presId="urn:microsoft.com/office/officeart/2005/8/layout/hierarchy3"/>
    <dgm:cxn modelId="{D2D6D0A0-6C2B-40DD-AD2D-E045B575669E}" type="presOf" srcId="{651423BD-B9A1-4DCB-8D2F-DEB30D583D4A}" destId="{CCE39531-CE22-4D30-B71F-E93C3D738AC5}" srcOrd="0" destOrd="0" presId="urn:microsoft.com/office/officeart/2005/8/layout/hierarchy3"/>
    <dgm:cxn modelId="{CFB001A9-9165-41E7-9561-4E3B1B4E8C3D}" srcId="{0DE736E4-049A-40D8-8AC6-455CC5F08DB7}" destId="{FDF2AE1B-088B-4F12-B5E4-32AEFE5748F7}" srcOrd="1" destOrd="0" parTransId="{D11142CD-F467-4F19-9EC1-5F83A5B1CCBD}" sibTransId="{CBB579AD-A1BD-47BF-B358-F9E9A99D2657}"/>
    <dgm:cxn modelId="{010921AE-D3FD-45C0-8C56-4F7ED437B137}" srcId="{B51ED8DC-4EF7-4E27-874C-236CA5DC5ABA}" destId="{9C7AECA1-16F7-4C5C-A64D-32D2FC42E013}" srcOrd="2" destOrd="0" parTransId="{C9CFF273-83C3-474E-9C1D-1CD4D26FC9EF}" sibTransId="{799D5536-F82B-452D-9ED8-E65FE0F8F4F3}"/>
    <dgm:cxn modelId="{2DB60CBF-873B-4A4B-B846-AB3656DD909F}" type="presOf" srcId="{D11142CD-F467-4F19-9EC1-5F83A5B1CCBD}" destId="{3570A4A0-050F-4C56-AB23-2F0A0B6CB10A}" srcOrd="0" destOrd="0" presId="urn:microsoft.com/office/officeart/2005/8/layout/hierarchy3"/>
    <dgm:cxn modelId="{B85DF6C1-3D8A-49E2-A02D-D9F929E9D2B6}" srcId="{B51ED8DC-4EF7-4E27-874C-236CA5DC5ABA}" destId="{539AB4CB-28FE-41AE-9620-CC8DC46EB68C}" srcOrd="1" destOrd="0" parTransId="{7353E32C-47A9-4EC0-9B61-D26B42C5213F}" sibTransId="{168579BA-6074-4F3F-BFE7-B92CCAE82074}"/>
    <dgm:cxn modelId="{38A5AAC4-CF30-41CE-8621-3BC1AD8E742F}" type="presOf" srcId="{ADC8C001-C4EC-4457-8377-0928EAD620C7}" destId="{385F36BF-4C91-49D4-842D-27F6569B8160}" srcOrd="0" destOrd="0" presId="urn:microsoft.com/office/officeart/2005/8/layout/hierarchy3"/>
    <dgm:cxn modelId="{71167FC6-878E-45E7-9B10-85AC7B9F125D}" type="presOf" srcId="{FDF2AE1B-088B-4F12-B5E4-32AEFE5748F7}" destId="{52F189E8-A88A-40EA-BBDE-521D5CC66B4A}" srcOrd="0" destOrd="0" presId="urn:microsoft.com/office/officeart/2005/8/layout/hierarchy3"/>
    <dgm:cxn modelId="{17008ACF-A277-45FD-9C13-3B3A604C434E}" type="presOf" srcId="{39108FAD-021C-4AFB-9C5A-7ED86F50D644}" destId="{DEAFBE4F-F052-4F56-8735-83E63AEFF4DB}" srcOrd="0" destOrd="0" presId="urn:microsoft.com/office/officeart/2005/8/layout/hierarchy3"/>
    <dgm:cxn modelId="{5FAEC8D1-FD66-4004-A3A0-A69057F1E8E8}" srcId="{0DE736E4-049A-40D8-8AC6-455CC5F08DB7}" destId="{5541189E-B59C-43D7-8ECD-48F0C06731B8}" srcOrd="2" destOrd="0" parTransId="{651423BD-B9A1-4DCB-8D2F-DEB30D583D4A}" sibTransId="{1613C8FA-9A44-47D4-B8B4-DC6717ECC682}"/>
    <dgm:cxn modelId="{2FD3B9D9-2E04-4DD1-AB07-3C63304B3C7A}" type="presOf" srcId="{ECC604BF-4896-41E8-B4EC-BCDA7E1B6217}" destId="{764768B0-77E8-4473-B436-228C4261FBCD}" srcOrd="0" destOrd="0" presId="urn:microsoft.com/office/officeart/2005/8/layout/hierarchy3"/>
    <dgm:cxn modelId="{2183E9DF-F8A2-4EFE-9054-39E6FF7F200C}" type="presOf" srcId="{3FD281C8-6F8D-4926-80D2-B4A1BDF3EC66}" destId="{BB07D65E-D755-4ADF-BE10-872FA5B3B89F}" srcOrd="0" destOrd="0" presId="urn:microsoft.com/office/officeart/2005/8/layout/hierarchy3"/>
    <dgm:cxn modelId="{D4FA58E9-DAA1-4239-977B-078DF87CCDCA}" type="presOf" srcId="{5EBC1F7D-1644-482A-9716-2114C93E2FE7}" destId="{81E8F7C7-6410-4636-9437-5BC103F41506}" srcOrd="0" destOrd="0" presId="urn:microsoft.com/office/officeart/2005/8/layout/hierarchy3"/>
    <dgm:cxn modelId="{ADAB13F8-D5E6-4C20-9F10-D48E4261AA81}" type="presOf" srcId="{A9143ACF-C3C6-439A-B33E-4FE91B9F0063}" destId="{1A14D0EF-8685-4FF9-8196-01F437D357B4}" srcOrd="0" destOrd="0" presId="urn:microsoft.com/office/officeart/2005/8/layout/hierarchy3"/>
    <dgm:cxn modelId="{2AD4B5F9-A204-4243-B7FE-B5E51F65E0E4}" type="presOf" srcId="{A5B46A85-6E39-45F7-AA70-3B9A0A90AE29}" destId="{FC0E0194-178C-42BE-91C8-DCDAE38BA14B}" srcOrd="0" destOrd="0" presId="urn:microsoft.com/office/officeart/2005/8/layout/hierarchy3"/>
    <dgm:cxn modelId="{E45502FF-A7EE-464A-A82F-C97F6C400BF0}" type="presOf" srcId="{5541189E-B59C-43D7-8ECD-48F0C06731B8}" destId="{DF687E79-D046-4BF5-A72F-A11B9BC8915F}" srcOrd="0" destOrd="0" presId="urn:microsoft.com/office/officeart/2005/8/layout/hierarchy3"/>
    <dgm:cxn modelId="{D75D8FFF-9B13-444C-9B82-AB90D8848753}" type="presOf" srcId="{01491731-008A-4AAA-AE12-7B46EC4CF59F}" destId="{8EEC337F-EC7C-4125-84BE-50DBA2B1AB47}" srcOrd="0" destOrd="0" presId="urn:microsoft.com/office/officeart/2005/8/layout/hierarchy3"/>
    <dgm:cxn modelId="{5CE6F12F-F9F0-4B55-8665-385C4A52828A}" type="presParOf" srcId="{385F36BF-4C91-49D4-842D-27F6569B8160}" destId="{D027237E-76A7-46FE-AA7B-A9EAAE6D381D}" srcOrd="0" destOrd="0" presId="urn:microsoft.com/office/officeart/2005/8/layout/hierarchy3"/>
    <dgm:cxn modelId="{274F8E70-C668-42D4-BCDA-065CD95D3FE9}" type="presParOf" srcId="{D027237E-76A7-46FE-AA7B-A9EAAE6D381D}" destId="{8914993A-8222-4422-BF20-76C7CF15822C}" srcOrd="0" destOrd="0" presId="urn:microsoft.com/office/officeart/2005/8/layout/hierarchy3"/>
    <dgm:cxn modelId="{160DDF8E-342F-4F5D-96FA-CA8540D6D4A8}" type="presParOf" srcId="{8914993A-8222-4422-BF20-76C7CF15822C}" destId="{8EEC337F-EC7C-4125-84BE-50DBA2B1AB47}" srcOrd="0" destOrd="0" presId="urn:microsoft.com/office/officeart/2005/8/layout/hierarchy3"/>
    <dgm:cxn modelId="{7432324D-8CF8-411D-B4D6-3E34C5876202}" type="presParOf" srcId="{8914993A-8222-4422-BF20-76C7CF15822C}" destId="{49865205-61F7-491B-8A79-5C625C0773F0}" srcOrd="1" destOrd="0" presId="urn:microsoft.com/office/officeart/2005/8/layout/hierarchy3"/>
    <dgm:cxn modelId="{CAF8DA63-72A7-4891-8695-ED938ACEF31D}" type="presParOf" srcId="{D027237E-76A7-46FE-AA7B-A9EAAE6D381D}" destId="{6C3158F2-533A-49D0-B28B-F31BA917C984}" srcOrd="1" destOrd="0" presId="urn:microsoft.com/office/officeart/2005/8/layout/hierarchy3"/>
    <dgm:cxn modelId="{37F5EB36-A89A-4F7F-A5D4-1F221AC5E08F}" type="presParOf" srcId="{6C3158F2-533A-49D0-B28B-F31BA917C984}" destId="{1A14D0EF-8685-4FF9-8196-01F437D357B4}" srcOrd="0" destOrd="0" presId="urn:microsoft.com/office/officeart/2005/8/layout/hierarchy3"/>
    <dgm:cxn modelId="{3F6B25FE-7ADA-4AE1-9B58-1EBD50248BA3}" type="presParOf" srcId="{6C3158F2-533A-49D0-B28B-F31BA917C984}" destId="{DA7CCF86-3120-453C-B4D9-D73958095C99}" srcOrd="1" destOrd="0" presId="urn:microsoft.com/office/officeart/2005/8/layout/hierarchy3"/>
    <dgm:cxn modelId="{59E2FEBB-3AA7-488F-9CA6-0FF72AE7B6B2}" type="presParOf" srcId="{6C3158F2-533A-49D0-B28B-F31BA917C984}" destId="{1F8EE426-C7D8-43D5-8F1E-2820C3128EB6}" srcOrd="2" destOrd="0" presId="urn:microsoft.com/office/officeart/2005/8/layout/hierarchy3"/>
    <dgm:cxn modelId="{798056E0-DC58-445F-8177-A052DABB9520}" type="presParOf" srcId="{6C3158F2-533A-49D0-B28B-F31BA917C984}" destId="{FC0E0194-178C-42BE-91C8-DCDAE38BA14B}" srcOrd="3" destOrd="0" presId="urn:microsoft.com/office/officeart/2005/8/layout/hierarchy3"/>
    <dgm:cxn modelId="{4DC1D3C7-87AA-4ED1-958F-4E9C3A369E88}" type="presParOf" srcId="{6C3158F2-533A-49D0-B28B-F31BA917C984}" destId="{BC6523A5-F901-4C14-834F-8F19FB253565}" srcOrd="4" destOrd="0" presId="urn:microsoft.com/office/officeart/2005/8/layout/hierarchy3"/>
    <dgm:cxn modelId="{ADFD6619-E9AF-493C-B433-416F2CD5DD4C}" type="presParOf" srcId="{6C3158F2-533A-49D0-B28B-F31BA917C984}" destId="{81E8F7C7-6410-4636-9437-5BC103F41506}" srcOrd="5" destOrd="0" presId="urn:microsoft.com/office/officeart/2005/8/layout/hierarchy3"/>
    <dgm:cxn modelId="{1C71D18F-5AF7-4C1C-B419-EE1E77E909BA}" type="presParOf" srcId="{6C3158F2-533A-49D0-B28B-F31BA917C984}" destId="{3C6E880E-798A-4E99-B48B-FD619ED8FA63}" srcOrd="6" destOrd="0" presId="urn:microsoft.com/office/officeart/2005/8/layout/hierarchy3"/>
    <dgm:cxn modelId="{EB0CDC0B-4F86-4C5B-BCE4-4F1B73495024}" type="presParOf" srcId="{6C3158F2-533A-49D0-B28B-F31BA917C984}" destId="{6A2C459D-412F-40F0-9F1C-01994C63547C}" srcOrd="7" destOrd="0" presId="urn:microsoft.com/office/officeart/2005/8/layout/hierarchy3"/>
    <dgm:cxn modelId="{EF059CD1-BFFB-4517-997C-F19CBB76B5F7}" type="presParOf" srcId="{385F36BF-4C91-49D4-842D-27F6569B8160}" destId="{46699A10-B6B6-411D-BA56-75D20272E340}" srcOrd="1" destOrd="0" presId="urn:microsoft.com/office/officeart/2005/8/layout/hierarchy3"/>
    <dgm:cxn modelId="{ED08F7B9-2041-488B-BB87-553034239AFE}" type="presParOf" srcId="{46699A10-B6B6-411D-BA56-75D20272E340}" destId="{6D41AAEA-7A1E-4C03-A312-A8A51C48D00D}" srcOrd="0" destOrd="0" presId="urn:microsoft.com/office/officeart/2005/8/layout/hierarchy3"/>
    <dgm:cxn modelId="{D657C052-99E4-4E05-A939-3E67B876547A}" type="presParOf" srcId="{6D41AAEA-7A1E-4C03-A312-A8A51C48D00D}" destId="{0E78719B-F783-4874-BEA1-E2C9FFA8E9B0}" srcOrd="0" destOrd="0" presId="urn:microsoft.com/office/officeart/2005/8/layout/hierarchy3"/>
    <dgm:cxn modelId="{072A5B07-CCEF-4199-8CDC-22C66B165942}" type="presParOf" srcId="{6D41AAEA-7A1E-4C03-A312-A8A51C48D00D}" destId="{F530E559-E8A7-4376-AF79-ABD9EF9C7E87}" srcOrd="1" destOrd="0" presId="urn:microsoft.com/office/officeart/2005/8/layout/hierarchy3"/>
    <dgm:cxn modelId="{163111CA-9E12-4A94-AF51-C0E30E03E549}" type="presParOf" srcId="{46699A10-B6B6-411D-BA56-75D20272E340}" destId="{19E0F292-1D3B-44E1-91CD-15F1353E8EEE}" srcOrd="1" destOrd="0" presId="urn:microsoft.com/office/officeart/2005/8/layout/hierarchy3"/>
    <dgm:cxn modelId="{87C90190-6722-40C5-A6C5-9554A2FC1308}" type="presParOf" srcId="{19E0F292-1D3B-44E1-91CD-15F1353E8EEE}" destId="{3C23C20F-BFC5-4097-A4DE-AF3101295735}" srcOrd="0" destOrd="0" presId="urn:microsoft.com/office/officeart/2005/8/layout/hierarchy3"/>
    <dgm:cxn modelId="{1E4B2ACF-55E9-4C4F-A679-F83D64AA87C4}" type="presParOf" srcId="{19E0F292-1D3B-44E1-91CD-15F1353E8EEE}" destId="{DEAFBE4F-F052-4F56-8735-83E63AEFF4DB}" srcOrd="1" destOrd="0" presId="urn:microsoft.com/office/officeart/2005/8/layout/hierarchy3"/>
    <dgm:cxn modelId="{3A52AD67-5AC5-404D-9D8C-FFCE63425898}" type="presParOf" srcId="{19E0F292-1D3B-44E1-91CD-15F1353E8EEE}" destId="{D65E9D8E-0FB4-4DA2-A49F-5B8DD5375BFB}" srcOrd="2" destOrd="0" presId="urn:microsoft.com/office/officeart/2005/8/layout/hierarchy3"/>
    <dgm:cxn modelId="{5BE0D953-62BB-412F-B791-85CB7D3DA242}" type="presParOf" srcId="{19E0F292-1D3B-44E1-91CD-15F1353E8EEE}" destId="{7AC5AAD6-546C-42F0-B9F0-33F4B70F1751}" srcOrd="3" destOrd="0" presId="urn:microsoft.com/office/officeart/2005/8/layout/hierarchy3"/>
    <dgm:cxn modelId="{11EE7FE1-3790-4753-A774-F7889D8B4685}" type="presParOf" srcId="{19E0F292-1D3B-44E1-91CD-15F1353E8EEE}" destId="{12B760B6-3DDF-4548-9C92-DB7CEB52880C}" srcOrd="4" destOrd="0" presId="urn:microsoft.com/office/officeart/2005/8/layout/hierarchy3"/>
    <dgm:cxn modelId="{C43B29EC-43A9-4F63-8792-027799434976}" type="presParOf" srcId="{19E0F292-1D3B-44E1-91CD-15F1353E8EEE}" destId="{C1F5CA99-2F35-4670-A117-0D20B5ADE1AB}" srcOrd="5" destOrd="0" presId="urn:microsoft.com/office/officeart/2005/8/layout/hierarchy3"/>
    <dgm:cxn modelId="{F7CCE650-BBBD-4893-AD7A-C9F99360F5F6}" type="presParOf" srcId="{19E0F292-1D3B-44E1-91CD-15F1353E8EEE}" destId="{200386FC-B442-411C-ACC8-9E81282172CD}" srcOrd="6" destOrd="0" presId="urn:microsoft.com/office/officeart/2005/8/layout/hierarchy3"/>
    <dgm:cxn modelId="{653885B5-AC53-4D40-AF3B-5BCD9959CA37}" type="presParOf" srcId="{19E0F292-1D3B-44E1-91CD-15F1353E8EEE}" destId="{764768B0-77E8-4473-B436-228C4261FBCD}" srcOrd="7" destOrd="0" presId="urn:microsoft.com/office/officeart/2005/8/layout/hierarchy3"/>
    <dgm:cxn modelId="{49140ED5-7629-4B7E-8C5C-F63724171838}" type="presParOf" srcId="{385F36BF-4C91-49D4-842D-27F6569B8160}" destId="{051737F6-3E85-4942-9902-0A9DBC226C71}" srcOrd="2" destOrd="0" presId="urn:microsoft.com/office/officeart/2005/8/layout/hierarchy3"/>
    <dgm:cxn modelId="{40DF8948-70BC-4AF0-B014-0848E7A8B378}" type="presParOf" srcId="{051737F6-3E85-4942-9902-0A9DBC226C71}" destId="{41F2DC73-E06A-4CD1-8AB9-472CFECD348E}" srcOrd="0" destOrd="0" presId="urn:microsoft.com/office/officeart/2005/8/layout/hierarchy3"/>
    <dgm:cxn modelId="{2E0DD4F3-36D7-4A80-94A7-E6B77FBB4A3B}" type="presParOf" srcId="{41F2DC73-E06A-4CD1-8AB9-472CFECD348E}" destId="{01575F11-9931-4F78-8ADC-0E6E97AAD4C1}" srcOrd="0" destOrd="0" presId="urn:microsoft.com/office/officeart/2005/8/layout/hierarchy3"/>
    <dgm:cxn modelId="{FEDAE9D0-1910-42D8-B13A-D9C63E7DDC91}" type="presParOf" srcId="{41F2DC73-E06A-4CD1-8AB9-472CFECD348E}" destId="{191DA727-113E-4D9F-8CE3-52FB87961CE0}" srcOrd="1" destOrd="0" presId="urn:microsoft.com/office/officeart/2005/8/layout/hierarchy3"/>
    <dgm:cxn modelId="{CE788D25-08FB-4C3B-9358-CA1FC745377D}" type="presParOf" srcId="{051737F6-3E85-4942-9902-0A9DBC226C71}" destId="{7B850852-F351-4086-BE5F-89D7273D4E3F}" srcOrd="1" destOrd="0" presId="urn:microsoft.com/office/officeart/2005/8/layout/hierarchy3"/>
    <dgm:cxn modelId="{554370B1-4656-4F64-B0FE-1268ADEB091F}" type="presParOf" srcId="{385F36BF-4C91-49D4-842D-27F6569B8160}" destId="{E13458F2-219F-43BD-98AC-96D28F42C906}" srcOrd="3" destOrd="0" presId="urn:microsoft.com/office/officeart/2005/8/layout/hierarchy3"/>
    <dgm:cxn modelId="{1ED9E8E4-BE34-4FAD-9E88-936C278F87EB}" type="presParOf" srcId="{E13458F2-219F-43BD-98AC-96D28F42C906}" destId="{A2B936EE-996B-4CC4-8D22-C2D2EAD9393A}" srcOrd="0" destOrd="0" presId="urn:microsoft.com/office/officeart/2005/8/layout/hierarchy3"/>
    <dgm:cxn modelId="{BFCC4FA7-243C-49E9-93B3-0D759253A44C}" type="presParOf" srcId="{A2B936EE-996B-4CC4-8D22-C2D2EAD9393A}" destId="{00AD20D3-2D94-47BE-93C6-83B5548C0C32}" srcOrd="0" destOrd="0" presId="urn:microsoft.com/office/officeart/2005/8/layout/hierarchy3"/>
    <dgm:cxn modelId="{59CDF016-EEC0-4F93-806A-7B791F7188FE}" type="presParOf" srcId="{A2B936EE-996B-4CC4-8D22-C2D2EAD9393A}" destId="{0A10C8A8-5A05-4E42-9EA4-3E74D00030D1}" srcOrd="1" destOrd="0" presId="urn:microsoft.com/office/officeart/2005/8/layout/hierarchy3"/>
    <dgm:cxn modelId="{76B817E5-3CF1-40EB-BB83-126CCD6A0133}" type="presParOf" srcId="{E13458F2-219F-43BD-98AC-96D28F42C906}" destId="{93BCCB11-45F8-46FA-88E6-C16F66E54018}" srcOrd="1" destOrd="0" presId="urn:microsoft.com/office/officeart/2005/8/layout/hierarchy3"/>
    <dgm:cxn modelId="{BA0BCDB4-48EB-4546-8075-3F03F4A50EC7}" type="presParOf" srcId="{93BCCB11-45F8-46FA-88E6-C16F66E54018}" destId="{E5B5C4AA-0FA8-4860-970A-703352084C88}" srcOrd="0" destOrd="0" presId="urn:microsoft.com/office/officeart/2005/8/layout/hierarchy3"/>
    <dgm:cxn modelId="{ED3A2E89-9249-468C-A05D-41F0AD306A8E}" type="presParOf" srcId="{93BCCB11-45F8-46FA-88E6-C16F66E54018}" destId="{BB07D65E-D755-4ADF-BE10-872FA5B3B89F}" srcOrd="1" destOrd="0" presId="urn:microsoft.com/office/officeart/2005/8/layout/hierarchy3"/>
    <dgm:cxn modelId="{0D4293FA-C650-4EAF-ADD9-E257192B84FD}" type="presParOf" srcId="{93BCCB11-45F8-46FA-88E6-C16F66E54018}" destId="{3570A4A0-050F-4C56-AB23-2F0A0B6CB10A}" srcOrd="2" destOrd="0" presId="urn:microsoft.com/office/officeart/2005/8/layout/hierarchy3"/>
    <dgm:cxn modelId="{5792B206-3D42-4B41-B44A-23984456083F}" type="presParOf" srcId="{93BCCB11-45F8-46FA-88E6-C16F66E54018}" destId="{52F189E8-A88A-40EA-BBDE-521D5CC66B4A}" srcOrd="3" destOrd="0" presId="urn:microsoft.com/office/officeart/2005/8/layout/hierarchy3"/>
    <dgm:cxn modelId="{8442883C-5F64-4F1E-AC46-FBF4050652B1}" type="presParOf" srcId="{93BCCB11-45F8-46FA-88E6-C16F66E54018}" destId="{CCE39531-CE22-4D30-B71F-E93C3D738AC5}" srcOrd="4" destOrd="0" presId="urn:microsoft.com/office/officeart/2005/8/layout/hierarchy3"/>
    <dgm:cxn modelId="{B7123490-D995-49E1-AFE7-BD3668BA9C93}" type="presParOf" srcId="{93BCCB11-45F8-46FA-88E6-C16F66E54018}" destId="{DF687E79-D046-4BF5-A72F-A11B9BC8915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337F-EC7C-4125-84BE-50DBA2B1AB47}">
      <dsp:nvSpPr>
        <dsp:cNvPr id="0" name=""/>
        <dsp:cNvSpPr/>
      </dsp:nvSpPr>
      <dsp:spPr>
        <a:xfrm>
          <a:off x="313535" y="871"/>
          <a:ext cx="1155186" cy="577593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rgbClr val="0B387C"/>
              </a:solidFill>
            </a:rPr>
            <a:t>Accelerators &amp; Technology</a:t>
          </a:r>
        </a:p>
      </dsp:txBody>
      <dsp:txXfrm>
        <a:off x="330452" y="17788"/>
        <a:ext cx="1121352" cy="543759"/>
      </dsp:txXfrm>
    </dsp:sp>
    <dsp:sp modelId="{1A14D0EF-8685-4FF9-8196-01F437D357B4}">
      <dsp:nvSpPr>
        <dsp:cNvPr id="0" name=""/>
        <dsp:cNvSpPr/>
      </dsp:nvSpPr>
      <dsp:spPr>
        <a:xfrm>
          <a:off x="429053" y="578464"/>
          <a:ext cx="115518" cy="433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194"/>
              </a:lnTo>
              <a:lnTo>
                <a:pt x="115518" y="43319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CF86-3120-453C-B4D9-D73958095C99}">
      <dsp:nvSpPr>
        <dsp:cNvPr id="0" name=""/>
        <dsp:cNvSpPr/>
      </dsp:nvSpPr>
      <dsp:spPr>
        <a:xfrm>
          <a:off x="544572" y="722862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Beams</a:t>
          </a:r>
        </a:p>
      </dsp:txBody>
      <dsp:txXfrm>
        <a:off x="561489" y="739779"/>
        <a:ext cx="890314" cy="543759"/>
      </dsp:txXfrm>
    </dsp:sp>
    <dsp:sp modelId="{1F8EE426-C7D8-43D5-8F1E-2820C3128EB6}">
      <dsp:nvSpPr>
        <dsp:cNvPr id="0" name=""/>
        <dsp:cNvSpPr/>
      </dsp:nvSpPr>
      <dsp:spPr>
        <a:xfrm>
          <a:off x="429053" y="578464"/>
          <a:ext cx="115518" cy="11551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186"/>
              </a:lnTo>
              <a:lnTo>
                <a:pt x="115518" y="115518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E0194-178C-42BE-91C8-DCDAE38BA14B}">
      <dsp:nvSpPr>
        <dsp:cNvPr id="0" name=""/>
        <dsp:cNvSpPr/>
      </dsp:nvSpPr>
      <dsp:spPr>
        <a:xfrm>
          <a:off x="544572" y="1444853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Technology</a:t>
          </a:r>
        </a:p>
      </dsp:txBody>
      <dsp:txXfrm>
        <a:off x="561489" y="1461770"/>
        <a:ext cx="890314" cy="543759"/>
      </dsp:txXfrm>
    </dsp:sp>
    <dsp:sp modelId="{BC6523A5-F901-4C14-834F-8F19FB253565}">
      <dsp:nvSpPr>
        <dsp:cNvPr id="0" name=""/>
        <dsp:cNvSpPr/>
      </dsp:nvSpPr>
      <dsp:spPr>
        <a:xfrm>
          <a:off x="429053" y="578464"/>
          <a:ext cx="129186" cy="1896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6809"/>
              </a:lnTo>
              <a:lnTo>
                <a:pt x="129186" y="1896809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F7C7-6410-4636-9437-5BC103F41506}">
      <dsp:nvSpPr>
        <dsp:cNvPr id="0" name=""/>
        <dsp:cNvSpPr/>
      </dsp:nvSpPr>
      <dsp:spPr>
        <a:xfrm>
          <a:off x="558240" y="2186477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Engineering</a:t>
          </a:r>
        </a:p>
      </dsp:txBody>
      <dsp:txXfrm>
        <a:off x="575157" y="2203394"/>
        <a:ext cx="890314" cy="543759"/>
      </dsp:txXfrm>
    </dsp:sp>
    <dsp:sp modelId="{3C6E880E-798A-4E99-B48B-FD619ED8FA63}">
      <dsp:nvSpPr>
        <dsp:cNvPr id="0" name=""/>
        <dsp:cNvSpPr/>
      </dsp:nvSpPr>
      <dsp:spPr>
        <a:xfrm>
          <a:off x="429053" y="578464"/>
          <a:ext cx="115518" cy="2599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9168"/>
              </a:lnTo>
              <a:lnTo>
                <a:pt x="115518" y="259916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C459D-412F-40F0-9F1C-01994C63547C}">
      <dsp:nvSpPr>
        <dsp:cNvPr id="0" name=""/>
        <dsp:cNvSpPr/>
      </dsp:nvSpPr>
      <dsp:spPr>
        <a:xfrm>
          <a:off x="544572" y="2888836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AcceleratorSystems</a:t>
          </a:r>
        </a:p>
      </dsp:txBody>
      <dsp:txXfrm>
        <a:off x="561489" y="2905753"/>
        <a:ext cx="890314" cy="543759"/>
      </dsp:txXfrm>
    </dsp:sp>
    <dsp:sp modelId="{0E78719B-F783-4874-BEA1-E2C9FFA8E9B0}">
      <dsp:nvSpPr>
        <dsp:cNvPr id="0" name=""/>
        <dsp:cNvSpPr/>
      </dsp:nvSpPr>
      <dsp:spPr>
        <a:xfrm>
          <a:off x="1757517" y="871"/>
          <a:ext cx="1155186" cy="577593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rgbClr val="0B387C"/>
              </a:solidFill>
            </a:rPr>
            <a:t>Finance &amp; Human Resources</a:t>
          </a:r>
        </a:p>
      </dsp:txBody>
      <dsp:txXfrm>
        <a:off x="1774434" y="17788"/>
        <a:ext cx="1121352" cy="543759"/>
      </dsp:txXfrm>
    </dsp:sp>
    <dsp:sp modelId="{3C23C20F-BFC5-4097-A4DE-AF3101295735}">
      <dsp:nvSpPr>
        <dsp:cNvPr id="0" name=""/>
        <dsp:cNvSpPr/>
      </dsp:nvSpPr>
      <dsp:spPr>
        <a:xfrm>
          <a:off x="1873036" y="578464"/>
          <a:ext cx="115518" cy="433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194"/>
              </a:lnTo>
              <a:lnTo>
                <a:pt x="115518" y="43319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FBE4F-F052-4F56-8735-83E63AEFF4DB}">
      <dsp:nvSpPr>
        <dsp:cNvPr id="0" name=""/>
        <dsp:cNvSpPr/>
      </dsp:nvSpPr>
      <dsp:spPr>
        <a:xfrm>
          <a:off x="1988555" y="722862"/>
          <a:ext cx="1094802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Finance &amp; Administrative Processes</a:t>
          </a:r>
        </a:p>
      </dsp:txBody>
      <dsp:txXfrm>
        <a:off x="2005472" y="739779"/>
        <a:ext cx="1060968" cy="543759"/>
      </dsp:txXfrm>
    </dsp:sp>
    <dsp:sp modelId="{D65E9D8E-0FB4-4DA2-A49F-5B8DD5375BFB}">
      <dsp:nvSpPr>
        <dsp:cNvPr id="0" name=""/>
        <dsp:cNvSpPr/>
      </dsp:nvSpPr>
      <dsp:spPr>
        <a:xfrm>
          <a:off x="1873036" y="578464"/>
          <a:ext cx="115518" cy="1240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204"/>
              </a:lnTo>
              <a:lnTo>
                <a:pt x="115518" y="1240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AAD6-546C-42F0-B9F0-33F4B70F1751}">
      <dsp:nvSpPr>
        <dsp:cNvPr id="0" name=""/>
        <dsp:cNvSpPr/>
      </dsp:nvSpPr>
      <dsp:spPr>
        <a:xfrm>
          <a:off x="1988555" y="1444853"/>
          <a:ext cx="1125853" cy="74763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Industry, Procurement &amp; Knowledge Transfer</a:t>
          </a:r>
        </a:p>
      </dsp:txBody>
      <dsp:txXfrm>
        <a:off x="2010452" y="1466750"/>
        <a:ext cx="1082059" cy="703836"/>
      </dsp:txXfrm>
    </dsp:sp>
    <dsp:sp modelId="{12B760B6-3DDF-4548-9C92-DB7CEB52880C}">
      <dsp:nvSpPr>
        <dsp:cNvPr id="0" name=""/>
        <dsp:cNvSpPr/>
      </dsp:nvSpPr>
      <dsp:spPr>
        <a:xfrm>
          <a:off x="1873036" y="578464"/>
          <a:ext cx="115518" cy="1978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8764"/>
              </a:lnTo>
              <a:lnTo>
                <a:pt x="115518" y="197876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5CA99-2F35-4670-A117-0D20B5ADE1AB}">
      <dsp:nvSpPr>
        <dsp:cNvPr id="0" name=""/>
        <dsp:cNvSpPr/>
      </dsp:nvSpPr>
      <dsp:spPr>
        <a:xfrm>
          <a:off x="1988555" y="2336882"/>
          <a:ext cx="1123737" cy="44069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Human Resources</a:t>
          </a:r>
        </a:p>
      </dsp:txBody>
      <dsp:txXfrm>
        <a:off x="2001462" y="2349789"/>
        <a:ext cx="1097923" cy="414877"/>
      </dsp:txXfrm>
    </dsp:sp>
    <dsp:sp modelId="{200386FC-B442-411C-ACC8-9E81282172CD}">
      <dsp:nvSpPr>
        <dsp:cNvPr id="0" name=""/>
        <dsp:cNvSpPr/>
      </dsp:nvSpPr>
      <dsp:spPr>
        <a:xfrm>
          <a:off x="1873036" y="578464"/>
          <a:ext cx="150784" cy="2633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3176"/>
              </a:lnTo>
              <a:lnTo>
                <a:pt x="150784" y="263317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68B0-77E8-4473-B436-228C4261FBCD}">
      <dsp:nvSpPr>
        <dsp:cNvPr id="0" name=""/>
        <dsp:cNvSpPr/>
      </dsp:nvSpPr>
      <dsp:spPr>
        <a:xfrm>
          <a:off x="2023820" y="2922843"/>
          <a:ext cx="1137544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Site &amp; Civil Engineering</a:t>
          </a:r>
        </a:p>
      </dsp:txBody>
      <dsp:txXfrm>
        <a:off x="2040737" y="2939760"/>
        <a:ext cx="1103710" cy="543759"/>
      </dsp:txXfrm>
    </dsp:sp>
    <dsp:sp modelId="{01575F11-9931-4F78-8ADC-0E6E97AAD4C1}">
      <dsp:nvSpPr>
        <dsp:cNvPr id="0" name=""/>
        <dsp:cNvSpPr/>
      </dsp:nvSpPr>
      <dsp:spPr>
        <a:xfrm>
          <a:off x="3192351" y="0"/>
          <a:ext cx="1155186" cy="577593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rgbClr val="0B387C"/>
              </a:solidFill>
            </a:rPr>
            <a:t>International Relations</a:t>
          </a:r>
        </a:p>
      </dsp:txBody>
      <dsp:txXfrm>
        <a:off x="3209268" y="16917"/>
        <a:ext cx="1121352" cy="543759"/>
      </dsp:txXfrm>
    </dsp:sp>
    <dsp:sp modelId="{D5FDEEAC-4B6E-4EA2-888D-FD0AB0F08232}">
      <dsp:nvSpPr>
        <dsp:cNvPr id="0" name=""/>
        <dsp:cNvSpPr/>
      </dsp:nvSpPr>
      <dsp:spPr>
        <a:xfrm>
          <a:off x="3307870" y="577593"/>
          <a:ext cx="91731" cy="434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065"/>
              </a:lnTo>
              <a:lnTo>
                <a:pt x="91731" y="434065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B49D8-645C-4838-875B-DFD0C5D43DD3}">
      <dsp:nvSpPr>
        <dsp:cNvPr id="0" name=""/>
        <dsp:cNvSpPr/>
      </dsp:nvSpPr>
      <dsp:spPr>
        <a:xfrm>
          <a:off x="3399601" y="722862"/>
          <a:ext cx="1188603" cy="577593"/>
        </a:xfrm>
        <a:prstGeom prst="hexag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i="0" kern="1200" dirty="0"/>
            <a:t>Diplomatic &amp; Stakeholder Relations</a:t>
          </a:r>
          <a:endParaRPr lang="en-US" sz="900" b="1" i="0" kern="1200" dirty="0"/>
        </a:p>
      </dsp:txBody>
      <dsp:txXfrm>
        <a:off x="3546784" y="794385"/>
        <a:ext cx="894237" cy="434547"/>
      </dsp:txXfrm>
    </dsp:sp>
    <dsp:sp modelId="{2E4EAA78-1590-46E5-9026-9233B404F275}">
      <dsp:nvSpPr>
        <dsp:cNvPr id="0" name=""/>
        <dsp:cNvSpPr/>
      </dsp:nvSpPr>
      <dsp:spPr>
        <a:xfrm>
          <a:off x="3307870" y="577593"/>
          <a:ext cx="124667" cy="1156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057"/>
              </a:lnTo>
              <a:lnTo>
                <a:pt x="124667" y="115605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09AC7-6E4B-47EB-9AE7-E511F7FDD38A}">
      <dsp:nvSpPr>
        <dsp:cNvPr id="0" name=""/>
        <dsp:cNvSpPr/>
      </dsp:nvSpPr>
      <dsp:spPr>
        <a:xfrm>
          <a:off x="3432537" y="1444853"/>
          <a:ext cx="1115937" cy="577593"/>
        </a:xfrm>
        <a:prstGeom prst="hexag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b="1" kern="1200" dirty="0"/>
            <a:t>Science Gateway Operations</a:t>
          </a:r>
          <a:endParaRPr lang="en-US" sz="900" b="1" kern="1200" dirty="0"/>
        </a:p>
      </dsp:txBody>
      <dsp:txXfrm>
        <a:off x="3573665" y="1517899"/>
        <a:ext cx="833682" cy="431501"/>
      </dsp:txXfrm>
    </dsp:sp>
    <dsp:sp modelId="{D1212626-523F-4F9B-B493-2E8C6793E464}">
      <dsp:nvSpPr>
        <dsp:cNvPr id="0" name=""/>
        <dsp:cNvSpPr/>
      </dsp:nvSpPr>
      <dsp:spPr>
        <a:xfrm>
          <a:off x="3307870" y="577593"/>
          <a:ext cx="91731" cy="1878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8048"/>
              </a:lnTo>
              <a:lnTo>
                <a:pt x="91731" y="187804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5AED8-5CAE-46B9-88F3-E0239CA049D5}">
      <dsp:nvSpPr>
        <dsp:cNvPr id="0" name=""/>
        <dsp:cNvSpPr/>
      </dsp:nvSpPr>
      <dsp:spPr>
        <a:xfrm>
          <a:off x="3399601" y="2166845"/>
          <a:ext cx="1210006" cy="577593"/>
        </a:xfrm>
        <a:prstGeom prst="hexagon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/>
            <a:t>Education, Communication &amp; Outreach</a:t>
          </a:r>
        </a:p>
      </dsp:txBody>
      <dsp:txXfrm>
        <a:off x="3548568" y="2237954"/>
        <a:ext cx="912072" cy="435375"/>
      </dsp:txXfrm>
    </dsp:sp>
    <dsp:sp modelId="{00AD20D3-2D94-47BE-93C6-83B5548C0C32}">
      <dsp:nvSpPr>
        <dsp:cNvPr id="0" name=""/>
        <dsp:cNvSpPr/>
      </dsp:nvSpPr>
      <dsp:spPr>
        <a:xfrm>
          <a:off x="4700303" y="871"/>
          <a:ext cx="1155186" cy="577593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rgbClr val="0B387C"/>
              </a:solidFill>
            </a:rPr>
            <a:t>Research &amp; Computing</a:t>
          </a:r>
        </a:p>
      </dsp:txBody>
      <dsp:txXfrm>
        <a:off x="4717220" y="17788"/>
        <a:ext cx="1121352" cy="543759"/>
      </dsp:txXfrm>
    </dsp:sp>
    <dsp:sp modelId="{E5B5C4AA-0FA8-4860-970A-703352084C88}">
      <dsp:nvSpPr>
        <dsp:cNvPr id="0" name=""/>
        <dsp:cNvSpPr/>
      </dsp:nvSpPr>
      <dsp:spPr>
        <a:xfrm>
          <a:off x="4815822" y="578464"/>
          <a:ext cx="115518" cy="433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194"/>
              </a:lnTo>
              <a:lnTo>
                <a:pt x="115518" y="43319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D65E-D755-4ADF-BE10-872FA5B3B89F}">
      <dsp:nvSpPr>
        <dsp:cNvPr id="0" name=""/>
        <dsp:cNvSpPr/>
      </dsp:nvSpPr>
      <dsp:spPr>
        <a:xfrm>
          <a:off x="4931340" y="722862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Experimental Physics</a:t>
          </a:r>
        </a:p>
      </dsp:txBody>
      <dsp:txXfrm>
        <a:off x="4948257" y="739779"/>
        <a:ext cx="890314" cy="543759"/>
      </dsp:txXfrm>
    </dsp:sp>
    <dsp:sp modelId="{3570A4A0-050F-4C56-AB23-2F0A0B6CB10A}">
      <dsp:nvSpPr>
        <dsp:cNvPr id="0" name=""/>
        <dsp:cNvSpPr/>
      </dsp:nvSpPr>
      <dsp:spPr>
        <a:xfrm>
          <a:off x="4815822" y="578464"/>
          <a:ext cx="115518" cy="11551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186"/>
              </a:lnTo>
              <a:lnTo>
                <a:pt x="115518" y="115518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189E8-A88A-40EA-BBDE-521D5CC66B4A}">
      <dsp:nvSpPr>
        <dsp:cNvPr id="0" name=""/>
        <dsp:cNvSpPr/>
      </dsp:nvSpPr>
      <dsp:spPr>
        <a:xfrm>
          <a:off x="4931340" y="1444853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Theory</a:t>
          </a:r>
        </a:p>
      </dsp:txBody>
      <dsp:txXfrm>
        <a:off x="4948257" y="1461770"/>
        <a:ext cx="890314" cy="543759"/>
      </dsp:txXfrm>
    </dsp:sp>
    <dsp:sp modelId="{CCE39531-CE22-4D30-B71F-E93C3D738AC5}">
      <dsp:nvSpPr>
        <dsp:cNvPr id="0" name=""/>
        <dsp:cNvSpPr/>
      </dsp:nvSpPr>
      <dsp:spPr>
        <a:xfrm>
          <a:off x="4815822" y="578464"/>
          <a:ext cx="115518" cy="1877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7177"/>
              </a:lnTo>
              <a:lnTo>
                <a:pt x="115518" y="187717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7E79-D046-4BF5-A72F-A11B9BC8915F}">
      <dsp:nvSpPr>
        <dsp:cNvPr id="0" name=""/>
        <dsp:cNvSpPr/>
      </dsp:nvSpPr>
      <dsp:spPr>
        <a:xfrm>
          <a:off x="4931340" y="2166845"/>
          <a:ext cx="924148" cy="577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Information Technology</a:t>
          </a:r>
        </a:p>
      </dsp:txBody>
      <dsp:txXfrm>
        <a:off x="4948257" y="2183762"/>
        <a:ext cx="890314" cy="543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337F-EC7C-4125-84BE-50DBA2B1AB47}">
      <dsp:nvSpPr>
        <dsp:cNvPr id="0" name=""/>
        <dsp:cNvSpPr/>
      </dsp:nvSpPr>
      <dsp:spPr>
        <a:xfrm>
          <a:off x="315947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rgbClr val="0B387C"/>
              </a:solidFill>
            </a:rPr>
            <a:t>ATS</a:t>
          </a:r>
        </a:p>
      </dsp:txBody>
      <dsp:txXfrm>
        <a:off x="333021" y="18474"/>
        <a:ext cx="1131730" cy="548791"/>
      </dsp:txXfrm>
    </dsp:sp>
    <dsp:sp modelId="{1A14D0EF-8685-4FF9-8196-01F437D357B4}">
      <dsp:nvSpPr>
        <dsp:cNvPr id="0" name=""/>
        <dsp:cNvSpPr/>
      </dsp:nvSpPr>
      <dsp:spPr>
        <a:xfrm>
          <a:off x="432535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CCF86-3120-453C-B4D9-D73958095C99}">
      <dsp:nvSpPr>
        <dsp:cNvPr id="0" name=""/>
        <dsp:cNvSpPr/>
      </dsp:nvSpPr>
      <dsp:spPr>
        <a:xfrm>
          <a:off x="549122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BE</a:t>
          </a:r>
        </a:p>
      </dsp:txBody>
      <dsp:txXfrm>
        <a:off x="566196" y="747148"/>
        <a:ext cx="898555" cy="548791"/>
      </dsp:txXfrm>
    </dsp:sp>
    <dsp:sp modelId="{1F8EE426-C7D8-43D5-8F1E-2820C3128EB6}">
      <dsp:nvSpPr>
        <dsp:cNvPr id="0" name=""/>
        <dsp:cNvSpPr/>
      </dsp:nvSpPr>
      <dsp:spPr>
        <a:xfrm>
          <a:off x="432535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E0194-178C-42BE-91C8-DCDAE38BA14B}">
      <dsp:nvSpPr>
        <dsp:cNvPr id="0" name=""/>
        <dsp:cNvSpPr/>
      </dsp:nvSpPr>
      <dsp:spPr>
        <a:xfrm>
          <a:off x="549122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TE</a:t>
          </a:r>
        </a:p>
      </dsp:txBody>
      <dsp:txXfrm>
        <a:off x="566196" y="1475823"/>
        <a:ext cx="898555" cy="548791"/>
      </dsp:txXfrm>
    </dsp:sp>
    <dsp:sp modelId="{BC6523A5-F901-4C14-834F-8F19FB253565}">
      <dsp:nvSpPr>
        <dsp:cNvPr id="0" name=""/>
        <dsp:cNvSpPr/>
      </dsp:nvSpPr>
      <dsp:spPr>
        <a:xfrm>
          <a:off x="432535" y="584340"/>
          <a:ext cx="188573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88573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F7C7-6410-4636-9437-5BC103F41506}">
      <dsp:nvSpPr>
        <dsp:cNvPr id="0" name=""/>
        <dsp:cNvSpPr/>
      </dsp:nvSpPr>
      <dsp:spPr>
        <a:xfrm>
          <a:off x="62110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EN</a:t>
          </a:r>
        </a:p>
      </dsp:txBody>
      <dsp:txXfrm>
        <a:off x="638182" y="2204497"/>
        <a:ext cx="898555" cy="548791"/>
      </dsp:txXfrm>
    </dsp:sp>
    <dsp:sp modelId="{3C6E880E-798A-4E99-B48B-FD619ED8FA63}">
      <dsp:nvSpPr>
        <dsp:cNvPr id="0" name=""/>
        <dsp:cNvSpPr/>
      </dsp:nvSpPr>
      <dsp:spPr>
        <a:xfrm>
          <a:off x="432535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C459D-412F-40F0-9F1C-01994C63547C}">
      <dsp:nvSpPr>
        <dsp:cNvPr id="0" name=""/>
        <dsp:cNvSpPr/>
      </dsp:nvSpPr>
      <dsp:spPr>
        <a:xfrm>
          <a:off x="549122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SY</a:t>
          </a:r>
        </a:p>
      </dsp:txBody>
      <dsp:txXfrm>
        <a:off x="566196" y="2933171"/>
        <a:ext cx="898555" cy="548791"/>
      </dsp:txXfrm>
    </dsp:sp>
    <dsp:sp modelId="{0E78719B-F783-4874-BEA1-E2C9FFA8E9B0}">
      <dsp:nvSpPr>
        <dsp:cNvPr id="0" name=""/>
        <dsp:cNvSpPr/>
      </dsp:nvSpPr>
      <dsp:spPr>
        <a:xfrm>
          <a:off x="1773295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rgbClr val="0B387C"/>
              </a:solidFill>
            </a:rPr>
            <a:t>FHR</a:t>
          </a:r>
        </a:p>
      </dsp:txBody>
      <dsp:txXfrm>
        <a:off x="1790369" y="18474"/>
        <a:ext cx="1131730" cy="548791"/>
      </dsp:txXfrm>
    </dsp:sp>
    <dsp:sp modelId="{3C23C20F-BFC5-4097-A4DE-AF3101295735}">
      <dsp:nvSpPr>
        <dsp:cNvPr id="0" name=""/>
        <dsp:cNvSpPr/>
      </dsp:nvSpPr>
      <dsp:spPr>
        <a:xfrm>
          <a:off x="1889883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FBE4F-F052-4F56-8735-83E63AEFF4DB}">
      <dsp:nvSpPr>
        <dsp:cNvPr id="0" name=""/>
        <dsp:cNvSpPr/>
      </dsp:nvSpPr>
      <dsp:spPr>
        <a:xfrm>
          <a:off x="2006471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FAP</a:t>
          </a:r>
        </a:p>
      </dsp:txBody>
      <dsp:txXfrm>
        <a:off x="2023545" y="747148"/>
        <a:ext cx="898555" cy="548791"/>
      </dsp:txXfrm>
    </dsp:sp>
    <dsp:sp modelId="{D65E9D8E-0FB4-4DA2-A49F-5B8DD5375BFB}">
      <dsp:nvSpPr>
        <dsp:cNvPr id="0" name=""/>
        <dsp:cNvSpPr/>
      </dsp:nvSpPr>
      <dsp:spPr>
        <a:xfrm>
          <a:off x="1889883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AAD6-546C-42F0-B9F0-33F4B70F1751}">
      <dsp:nvSpPr>
        <dsp:cNvPr id="0" name=""/>
        <dsp:cNvSpPr/>
      </dsp:nvSpPr>
      <dsp:spPr>
        <a:xfrm>
          <a:off x="2006471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IPT</a:t>
          </a:r>
        </a:p>
      </dsp:txBody>
      <dsp:txXfrm>
        <a:off x="2023545" y="1475823"/>
        <a:ext cx="898555" cy="548791"/>
      </dsp:txXfrm>
    </dsp:sp>
    <dsp:sp modelId="{12B760B6-3DDF-4548-9C92-DB7CEB52880C}">
      <dsp:nvSpPr>
        <dsp:cNvPr id="0" name=""/>
        <dsp:cNvSpPr/>
      </dsp:nvSpPr>
      <dsp:spPr>
        <a:xfrm>
          <a:off x="1889883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5CA99-2F35-4670-A117-0D20B5ADE1AB}">
      <dsp:nvSpPr>
        <dsp:cNvPr id="0" name=""/>
        <dsp:cNvSpPr/>
      </dsp:nvSpPr>
      <dsp:spPr>
        <a:xfrm>
          <a:off x="2006471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HR</a:t>
          </a:r>
        </a:p>
      </dsp:txBody>
      <dsp:txXfrm>
        <a:off x="2023545" y="2204497"/>
        <a:ext cx="898555" cy="548791"/>
      </dsp:txXfrm>
    </dsp:sp>
    <dsp:sp modelId="{200386FC-B442-411C-ACC8-9E81282172CD}">
      <dsp:nvSpPr>
        <dsp:cNvPr id="0" name=""/>
        <dsp:cNvSpPr/>
      </dsp:nvSpPr>
      <dsp:spPr>
        <a:xfrm>
          <a:off x="1889883" y="584340"/>
          <a:ext cx="116587" cy="2623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227"/>
              </a:lnTo>
              <a:lnTo>
                <a:pt x="116587" y="262322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768B0-77E8-4473-B436-228C4261FBCD}">
      <dsp:nvSpPr>
        <dsp:cNvPr id="0" name=""/>
        <dsp:cNvSpPr/>
      </dsp:nvSpPr>
      <dsp:spPr>
        <a:xfrm>
          <a:off x="2006471" y="2916097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SCE</a:t>
          </a:r>
        </a:p>
      </dsp:txBody>
      <dsp:txXfrm>
        <a:off x="2023545" y="2933171"/>
        <a:ext cx="898555" cy="548791"/>
      </dsp:txXfrm>
    </dsp:sp>
    <dsp:sp modelId="{01575F11-9931-4F78-8ADC-0E6E97AAD4C1}">
      <dsp:nvSpPr>
        <dsp:cNvPr id="0" name=""/>
        <dsp:cNvSpPr/>
      </dsp:nvSpPr>
      <dsp:spPr>
        <a:xfrm>
          <a:off x="3221410" y="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rgbClr val="0B387C"/>
              </a:solidFill>
            </a:rPr>
            <a:t>IR</a:t>
          </a:r>
        </a:p>
      </dsp:txBody>
      <dsp:txXfrm>
        <a:off x="3238484" y="17074"/>
        <a:ext cx="1131730" cy="548791"/>
      </dsp:txXfrm>
    </dsp:sp>
    <dsp:sp modelId="{00AD20D3-2D94-47BE-93C6-83B5548C0C32}">
      <dsp:nvSpPr>
        <dsp:cNvPr id="0" name=""/>
        <dsp:cNvSpPr/>
      </dsp:nvSpPr>
      <dsp:spPr>
        <a:xfrm>
          <a:off x="4687992" y="1400"/>
          <a:ext cx="1165878" cy="582939"/>
        </a:xfrm>
        <a:prstGeom prst="roundRect">
          <a:avLst>
            <a:gd name="adj" fmla="val 10000"/>
          </a:avLst>
        </a:prstGeom>
        <a:solidFill>
          <a:srgbClr val="CCECFF"/>
        </a:solidFill>
        <a:ln w="47625" cap="flat" cmpd="dbl" algn="ctr">
          <a:solidFill>
            <a:srgbClr val="0B387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rgbClr val="0B387C"/>
              </a:solidFill>
            </a:rPr>
            <a:t>RCS</a:t>
          </a:r>
        </a:p>
      </dsp:txBody>
      <dsp:txXfrm>
        <a:off x="4705066" y="18474"/>
        <a:ext cx="1131730" cy="548791"/>
      </dsp:txXfrm>
    </dsp:sp>
    <dsp:sp modelId="{E5B5C4AA-0FA8-4860-970A-703352084C88}">
      <dsp:nvSpPr>
        <dsp:cNvPr id="0" name=""/>
        <dsp:cNvSpPr/>
      </dsp:nvSpPr>
      <dsp:spPr>
        <a:xfrm>
          <a:off x="4804580" y="584340"/>
          <a:ext cx="116587" cy="437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04"/>
              </a:lnTo>
              <a:lnTo>
                <a:pt x="116587" y="43720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D65E-D755-4ADF-BE10-872FA5B3B89F}">
      <dsp:nvSpPr>
        <dsp:cNvPr id="0" name=""/>
        <dsp:cNvSpPr/>
      </dsp:nvSpPr>
      <dsp:spPr>
        <a:xfrm>
          <a:off x="4921168" y="730074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EP</a:t>
          </a:r>
        </a:p>
      </dsp:txBody>
      <dsp:txXfrm>
        <a:off x="4938242" y="747148"/>
        <a:ext cx="898555" cy="548791"/>
      </dsp:txXfrm>
    </dsp:sp>
    <dsp:sp modelId="{3570A4A0-050F-4C56-AB23-2F0A0B6CB10A}">
      <dsp:nvSpPr>
        <dsp:cNvPr id="0" name=""/>
        <dsp:cNvSpPr/>
      </dsp:nvSpPr>
      <dsp:spPr>
        <a:xfrm>
          <a:off x="4804580" y="584340"/>
          <a:ext cx="116587" cy="116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878"/>
              </a:lnTo>
              <a:lnTo>
                <a:pt x="116587" y="116587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F189E8-A88A-40EA-BBDE-521D5CC66B4A}">
      <dsp:nvSpPr>
        <dsp:cNvPr id="0" name=""/>
        <dsp:cNvSpPr/>
      </dsp:nvSpPr>
      <dsp:spPr>
        <a:xfrm>
          <a:off x="4921168" y="1458749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TH</a:t>
          </a:r>
        </a:p>
      </dsp:txBody>
      <dsp:txXfrm>
        <a:off x="4938242" y="1475823"/>
        <a:ext cx="898555" cy="548791"/>
      </dsp:txXfrm>
    </dsp:sp>
    <dsp:sp modelId="{CCE39531-CE22-4D30-B71F-E93C3D738AC5}">
      <dsp:nvSpPr>
        <dsp:cNvPr id="0" name=""/>
        <dsp:cNvSpPr/>
      </dsp:nvSpPr>
      <dsp:spPr>
        <a:xfrm>
          <a:off x="4804580" y="584340"/>
          <a:ext cx="116587" cy="189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53"/>
              </a:lnTo>
              <a:lnTo>
                <a:pt x="116587" y="1894553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7E79-D046-4BF5-A72F-A11B9BC8915F}">
      <dsp:nvSpPr>
        <dsp:cNvPr id="0" name=""/>
        <dsp:cNvSpPr/>
      </dsp:nvSpPr>
      <dsp:spPr>
        <a:xfrm>
          <a:off x="4921168" y="2187423"/>
          <a:ext cx="932703" cy="5829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IT</a:t>
          </a:r>
        </a:p>
      </dsp:txBody>
      <dsp:txXfrm>
        <a:off x="4938242" y="2204497"/>
        <a:ext cx="898555" cy="548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A5400F9D-92A0-422B-ABB0-997B961779BE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13584220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800" y="13584220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E867FFE1-D644-4AC2-A698-D91D4AA61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717574"/>
          </a:xfrm>
          <a:prstGeom prst="rect">
            <a:avLst/>
          </a:prstGeom>
        </p:spPr>
        <p:txBody>
          <a:bodyPr vert="horz" lIns="132890" tIns="66445" rIns="132890" bIns="66445" rtlCol="0"/>
          <a:lstStyle>
            <a:lvl1pPr algn="r">
              <a:defRPr sz="1700"/>
            </a:lvl1pPr>
          </a:lstStyle>
          <a:p>
            <a:fld id="{889D642E-375B-4B6C-9A08-D0EF4DEE96CB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790700"/>
            <a:ext cx="8580438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890" tIns="66445" rIns="132890" bIns="6644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6882738"/>
            <a:ext cx="7941310" cy="5631329"/>
          </a:xfrm>
          <a:prstGeom prst="rect">
            <a:avLst/>
          </a:prstGeom>
        </p:spPr>
        <p:txBody>
          <a:bodyPr vert="horz" lIns="132890" tIns="66445" rIns="132890" bIns="6644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3584220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800" y="13584220"/>
            <a:ext cx="4301543" cy="717572"/>
          </a:xfrm>
          <a:prstGeom prst="rect">
            <a:avLst/>
          </a:prstGeom>
        </p:spPr>
        <p:txBody>
          <a:bodyPr vert="horz" lIns="132890" tIns="66445" rIns="132890" bIns="66445" rtlCol="0" anchor="b"/>
          <a:lstStyle>
            <a:lvl1pPr algn="r">
              <a:defRPr sz="1700"/>
            </a:lvl1pPr>
          </a:lstStyle>
          <a:p>
            <a:fld id="{A25B4BE4-2004-4494-AD8A-6209C7B637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2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674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91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143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41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53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603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6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417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263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60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767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28898">
              <a:defRPr/>
            </a:pPr>
            <a:endParaRPr lang="fr-CH" dirty="0">
              <a:cs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825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1828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463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684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952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687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</a:t>
            </a:r>
            <a:br>
              <a:rPr lang="en-US" dirty="0"/>
            </a:br>
            <a:r>
              <a:rPr lang="en-US" dirty="0"/>
              <a:t>***************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8880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769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033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9168" indent="-249168">
              <a:buFontTx/>
              <a:buChar char="-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502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878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288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3288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88063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643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009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051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7642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031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28898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299CD-3469-7241-AD37-C0E01E3A61D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0854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517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90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3886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031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328898">
              <a:defRPr/>
            </a:pPr>
            <a:fld id="{58B12F79-F5C2-490B-9685-0971D883351F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1328898">
                <a:defRPr/>
              </a:pPr>
              <a:t>4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51909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857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28898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974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28898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3559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4477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541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93675" y="1200150"/>
            <a:ext cx="10669588" cy="6002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9738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482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4730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288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B4BE4-2004-4494-AD8A-6209C7B637E4}" type="slidenum">
              <a:rPr kumimoji="0" lang="en-GB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3288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GB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89457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"/>
            <a:endParaRPr lang="en-GB" sz="2300" dirty="0">
              <a:solidFill>
                <a:schemeClr val="dk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856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5655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1645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73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243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0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8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CA74A4-F605-41B5-921E-61A9A8B92EE3}" type="slidenum">
              <a:rPr kumimoji="0" lang="en-U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79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9867" y="100557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22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buClr>
                <a:schemeClr val="accent6">
                  <a:lumMod val="75000"/>
                </a:schemeClr>
              </a:buClr>
              <a:defRPr/>
            </a:lvl1pPr>
            <a:lvl2pPr>
              <a:buClr>
                <a:schemeClr val="accent6">
                  <a:lumMod val="75000"/>
                </a:schemeClr>
              </a:buClr>
              <a:defRPr/>
            </a:lvl2pPr>
            <a:lvl3pPr>
              <a:buClr>
                <a:schemeClr val="accent6">
                  <a:lumMod val="75000"/>
                </a:schemeClr>
              </a:buClr>
              <a:defRPr/>
            </a:lvl3pPr>
            <a:lvl4pPr>
              <a:buClr>
                <a:schemeClr val="accent6">
                  <a:lumMod val="75000"/>
                </a:schemeClr>
              </a:buClr>
              <a:defRPr/>
            </a:lvl4pPr>
            <a:lvl5pPr>
              <a:buClr>
                <a:schemeClr val="accent6">
                  <a:lumMod val="75000"/>
                </a:schemeClr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44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21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9539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341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6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49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748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565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1686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4027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393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2036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14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299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B3858-43F0-4C58-B529-7FF92DB11A6D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20D4B-AD33-4BD1-8E9A-AF0B9A8634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39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press.cern/biographies/fabiola-gianotti-born-1960-Italia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sce-dep.web.cern.ch/parking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visit.cern/sites/default/files/inline-images/CERN_Science_Gateway_Visitors_Access_Map.pdf" TargetMode="External"/><Relationship Id="rId4" Type="http://schemas.openxmlformats.org/officeDocument/2006/relationships/hyperlink" Target="https://sce-dep.web.cern.ch/security/acces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hyperlink" Target="https://sce-dep.web.cern.ch/gates-opening-hours" TargetMode="External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hyperlink" Target="https://home.cern/news/official-news/cern/gate-e-meyrin-site-reminder-0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home.cern/news/announcement/cern/restaurants-offer-student-discount-over-summer" TargetMode="Externa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DA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6.png"/><Relationship Id="rId4" Type="http://schemas.openxmlformats.org/officeDocument/2006/relationships/hyperlink" Target="https://edh.cern.ch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sce-dep.web.cern.ch/campus-life/mobility" TargetMode="Externa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hyperlink" Target="https://app.glide.io/" TargetMode="External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hyperlink" Target="https://www.mobility-parc.net/m/welcome.do?alc=true&amp;communityId=234" TargetMode="External"/><Relationship Id="rId9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smb-dep.web.cern.ch/en/Mobility_Shuttle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hyperlink" Target="https://sce-dep.web.cern.ch/cern-shuttle-service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hyperlink" Target="https://cern.service-now.com/service-portal/?id=about" TargetMode="External"/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0.png"/><Relationship Id="rId11" Type="http://schemas.openxmlformats.org/officeDocument/2006/relationships/image" Target="../media/image74.png"/><Relationship Id="rId5" Type="http://schemas.openxmlformats.org/officeDocument/2006/relationships/hyperlink" Target="mailto:service-desk@cern.ch" TargetMode="External"/><Relationship Id="rId10" Type="http://schemas.openxmlformats.org/officeDocument/2006/relationships/hyperlink" Target="https://cern.ch/service-portal" TargetMode="External"/><Relationship Id="rId4" Type="http://schemas.openxmlformats.org/officeDocument/2006/relationships/image" Target="../media/image69.png"/><Relationship Id="rId9" Type="http://schemas.openxmlformats.org/officeDocument/2006/relationships/image" Target="../media/image73.png"/><Relationship Id="rId14" Type="http://schemas.openxmlformats.org/officeDocument/2006/relationships/image" Target="../media/image7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874423/LAST_RELEASED/safety_newcomers_flyer_web_vFinal.pdf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category/10150/attachments/1626912/2591084/james_purvis_welcome.m4v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staff-association.web.cern.ch/membership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1.png"/><Relationship Id="rId5" Type="http://schemas.openxmlformats.org/officeDocument/2006/relationships/hyperlink" Target="https://alumni.cern/signup" TargetMode="External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Relationship Id="rId9" Type="http://schemas.openxmlformats.org/officeDocument/2006/relationships/image" Target="../media/image8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hr.web.cern.ch/cerns-values-and-code-conduct" TargetMode="External"/><Relationship Id="rId4" Type="http://schemas.openxmlformats.org/officeDocument/2006/relationships/hyperlink" Target="https://cern.ch/codeofconduct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hr.web.cern.ch/ethics" TargetMode="External"/><Relationship Id="rId4" Type="http://schemas.openxmlformats.org/officeDocument/2006/relationships/image" Target="../media/image91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hyperlink" Target="https://cernphone.docs.cern.ch/" TargetMode="External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s://mattermost.web.cern.ch/signup_user_complete/?id=7ko15fz7b7fbzbtip7yb84y3xa" TargetMode="External"/><Relationship Id="rId4" Type="http://schemas.openxmlformats.org/officeDocument/2006/relationships/hyperlink" Target="https://cern.zoom.us/" TargetMode="External"/><Relationship Id="rId9" Type="http://schemas.openxmlformats.org/officeDocument/2006/relationships/image" Target="../media/image9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hr.web.cern.ch/joining-cern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8140/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category/5482/" TargetMode="External"/><Relationship Id="rId5" Type="http://schemas.openxmlformats.org/officeDocument/2006/relationships/hyperlink" Target="https://indico.cern.ch/category/3501/" TargetMode="External"/><Relationship Id="rId4" Type="http://schemas.openxmlformats.org/officeDocument/2006/relationships/image" Target="../media/image9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.xml"/><Relationship Id="rId5" Type="http://schemas.microsoft.com/office/2007/relationships/hdphoto" Target="../media/hdphoto1.wdp"/><Relationship Id="rId4" Type="http://schemas.openxmlformats.org/officeDocument/2006/relationships/image" Target="../media/image101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category/10150/" TargetMode="External"/><Relationship Id="rId3" Type="http://schemas.openxmlformats.org/officeDocument/2006/relationships/hyperlink" Target="https://lms.cern.ch/ekp/servlet/ekp?CID=EKP000043688&amp;TX=FORMAT1&amp;BACKTOCATALOG=Y&amp;DECORATEPAGE=N" TargetMode="External"/><Relationship Id="rId7" Type="http://schemas.openxmlformats.org/officeDocument/2006/relationships/hyperlink" Target="https://indico.cern.ch/category/14568/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category/16898/" TargetMode="External"/><Relationship Id="rId5" Type="http://schemas.openxmlformats.org/officeDocument/2006/relationships/hyperlink" Target="https://indico.cern.ch/category/13631/" TargetMode="External"/><Relationship Id="rId4" Type="http://schemas.openxmlformats.org/officeDocument/2006/relationships/hyperlink" Target="https://lms.cern.ch/ekp/servlet/ekp?CID=EKP000044158&amp;TX=FORMAT1&amp;BACKTOCATALOG=Y&amp;DECORATEPAGE=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jpeg"/><Relationship Id="rId7" Type="http://schemas.openxmlformats.org/officeDocument/2006/relationships/hyperlink" Target="https://language-tandem.web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lms.cern.ch/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lms.cern.ch/ekp/servlet/ekp?TX=STRUCTUREDCATALOG&amp;CAT=0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indico.cern.ch/category/1015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43" y="982570"/>
            <a:ext cx="2967916" cy="2967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472" y="1578916"/>
            <a:ext cx="4277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Ready to learn</a:t>
            </a:r>
          </a:p>
          <a:p>
            <a:r>
              <a:rPr lang="en-US" sz="3200" dirty="0"/>
              <a:t>more about CERN </a:t>
            </a:r>
          </a:p>
          <a:p>
            <a:r>
              <a:rPr lang="en-US" sz="3200" dirty="0"/>
              <a:t>via a quiz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6191407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9C4D032-F1D0-A037-39BF-69ADF42E0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76" y="760292"/>
            <a:ext cx="8109747" cy="254851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372351" y="2575589"/>
            <a:ext cx="1402597" cy="95759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noFill/>
              </a:rPr>
              <a:t>&lt;&lt;&lt;&lt;&lt;&lt;&lt;&lt;&lt;&lt;&lt;&lt;&lt;&lt;&lt;&lt;&lt;&lt;&lt;</a:t>
            </a:r>
            <a:endParaRPr lang="en-GB" dirty="0">
              <a:noFill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020" y="1126543"/>
            <a:ext cx="1973052" cy="1410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6577" y="1340532"/>
            <a:ext cx="169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Building 5, </a:t>
            </a:r>
          </a:p>
          <a:p>
            <a:r>
              <a:rPr lang="en-GB" b="1" dirty="0">
                <a:solidFill>
                  <a:schemeClr val="accent6"/>
                </a:solidFill>
              </a:rPr>
              <a:t>1</a:t>
            </a:r>
            <a:r>
              <a:rPr lang="en-GB" b="1" baseline="30000" dirty="0">
                <a:solidFill>
                  <a:schemeClr val="accent6"/>
                </a:solidFill>
              </a:rPr>
              <a:t>st</a:t>
            </a:r>
            <a:r>
              <a:rPr lang="en-GB" b="1" dirty="0">
                <a:solidFill>
                  <a:schemeClr val="accent6"/>
                </a:solidFill>
              </a:rPr>
              <a:t> floor</a:t>
            </a:r>
          </a:p>
          <a:p>
            <a:r>
              <a:rPr lang="en-GB" b="1" dirty="0">
                <a:solidFill>
                  <a:schemeClr val="accent6"/>
                </a:solidFill>
              </a:rPr>
              <a:t>office 028</a:t>
            </a:r>
          </a:p>
          <a:p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5432898" y="151589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chemeClr val="accent6"/>
                </a:solidFill>
              </a:rPr>
              <a:t>R = ground floor (</a:t>
            </a:r>
            <a:r>
              <a:rPr lang="en-GB" sz="1600" b="1" dirty="0" err="1">
                <a:solidFill>
                  <a:schemeClr val="accent6"/>
                </a:solidFill>
              </a:rPr>
              <a:t>rez</a:t>
            </a:r>
            <a:r>
              <a:rPr lang="en-GB" sz="1600" b="1" dirty="0">
                <a:solidFill>
                  <a:schemeClr val="accent6"/>
                </a:solidFill>
              </a:rPr>
              <a:t> de </a:t>
            </a:r>
            <a:r>
              <a:rPr lang="en-GB" sz="1600" b="1" dirty="0" err="1">
                <a:solidFill>
                  <a:schemeClr val="accent6"/>
                </a:solidFill>
              </a:rPr>
              <a:t>chaussee</a:t>
            </a:r>
            <a:r>
              <a:rPr lang="en-GB" sz="1600" b="1" dirty="0">
                <a:solidFill>
                  <a:schemeClr val="accent6"/>
                </a:solidFill>
              </a:rPr>
              <a:t>)</a:t>
            </a:r>
          </a:p>
          <a:p>
            <a:r>
              <a:rPr lang="en-GB" sz="1600" b="1" dirty="0">
                <a:solidFill>
                  <a:schemeClr val="accent6"/>
                </a:solidFill>
              </a:rPr>
              <a:t>S = basement (sous-sol)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D71232-970C-D0FF-6AEA-A1490B813A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7926" y="2799976"/>
            <a:ext cx="1091448" cy="49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3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10460" y="68621"/>
            <a:ext cx="2862316" cy="80070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MapCERN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699" y="972448"/>
            <a:ext cx="5877123" cy="3309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53" y="0"/>
            <a:ext cx="1088784" cy="10733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19135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5E421E-F955-38D1-FF33-4E6F2A672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screen shot of a cell phone&#10;&#10;Description automatically generated">
            <a:extLst>
              <a:ext uri="{FF2B5EF4-FFF2-40B4-BE49-F238E27FC236}">
                <a16:creationId xmlns:a16="http://schemas.microsoft.com/office/drawing/2014/main" id="{06DE4096-B56F-6BE8-4CFF-73820EFE34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902" y="0"/>
            <a:ext cx="2700443" cy="5143500"/>
          </a:xfrm>
          <a:prstGeom prst="rect">
            <a:avLst/>
          </a:prstGeom>
        </p:spPr>
      </p:pic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490A3530-D8E5-658E-108F-83F3361D51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684" y="2905801"/>
            <a:ext cx="1349493" cy="13373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A860E3-6548-BD0B-668A-6A2E5623E6DF}"/>
              </a:ext>
            </a:extLst>
          </p:cNvPr>
          <p:cNvSpPr txBox="1"/>
          <p:nvPr/>
        </p:nvSpPr>
        <p:spPr>
          <a:xfrm>
            <a:off x="4959077" y="609841"/>
            <a:ext cx="36856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92D050"/>
                </a:solidFill>
              </a:rPr>
              <a:t>New</a:t>
            </a:r>
            <a:br>
              <a:rPr lang="en-US" sz="2800" b="1" dirty="0"/>
            </a:br>
            <a:r>
              <a:rPr lang="en-US" sz="2800" b="1" dirty="0"/>
              <a:t>CERN Campus app</a:t>
            </a:r>
            <a:br>
              <a:rPr lang="en-US" dirty="0"/>
            </a:br>
            <a:br>
              <a:rPr lang="en-US" dirty="0"/>
            </a:br>
            <a:r>
              <a:rPr lang="en-GB" dirty="0"/>
              <a:t>centralizes all your most important campus services in one place</a:t>
            </a:r>
          </a:p>
        </p:txBody>
      </p:sp>
    </p:spTree>
    <p:extLst>
      <p:ext uri="{BB962C8B-B14F-4D97-AF65-F5344CB8AC3E}">
        <p14:creationId xmlns:p14="http://schemas.microsoft.com/office/powerpoint/2010/main" val="2953971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473" y="3195984"/>
            <a:ext cx="8229600" cy="605995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/>
              <a:t>https://visit.cern/globe </a:t>
            </a:r>
          </a:p>
          <a:p>
            <a:pPr marL="36576" indent="0">
              <a:buNone/>
            </a:pPr>
            <a:r>
              <a:rPr lang="en-GB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3" y="376739"/>
            <a:ext cx="3827361" cy="2546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993" y="855792"/>
            <a:ext cx="4915495" cy="32710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19655" y="3825905"/>
            <a:ext cx="1734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CERN Photo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8167" y="333960"/>
            <a:ext cx="196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CERN Photo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05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as an international organization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Quiz – part 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430" y="588936"/>
            <a:ext cx="6331055" cy="351036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44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19132" y="2646834"/>
            <a:ext cx="1318592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Fellows/ Graduates</a:t>
            </a:r>
          </a:p>
          <a:p>
            <a:r>
              <a:rPr lang="en-GB" dirty="0"/>
              <a:t>~ 900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5131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Staff</a:t>
            </a:r>
          </a:p>
          <a:p>
            <a:r>
              <a:rPr lang="en-GB" dirty="0"/>
              <a:t>~ 2 660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43133" y="2646834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Users</a:t>
            </a:r>
          </a:p>
          <a:p>
            <a:r>
              <a:rPr lang="en-GB" dirty="0"/>
              <a:t>~ 11 900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7134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Associates</a:t>
            </a:r>
          </a:p>
          <a:p>
            <a:r>
              <a:rPr lang="en-GB" dirty="0"/>
              <a:t>~ 950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91135" y="2653460"/>
            <a:ext cx="13185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Students</a:t>
            </a:r>
          </a:p>
          <a:p>
            <a:r>
              <a:rPr lang="en-GB" dirty="0"/>
              <a:t>~ 540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4054" y="1596888"/>
            <a:ext cx="1993505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Employed MPE</a:t>
            </a:r>
          </a:p>
          <a:p>
            <a:r>
              <a:rPr lang="en-GB" dirty="0"/>
              <a:t>~ 3 560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37718" y="1596889"/>
            <a:ext cx="1970789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Associated MPA</a:t>
            </a:r>
          </a:p>
          <a:p>
            <a:r>
              <a:rPr lang="en-GB" dirty="0"/>
              <a:t>~ 13 400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41469" y="201450"/>
            <a:ext cx="141183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CERN </a:t>
            </a:r>
            <a:r>
              <a:rPr lang="en-GB" dirty="0" err="1"/>
              <a:t>MoP</a:t>
            </a:r>
            <a:endParaRPr lang="en-GB" dirty="0"/>
          </a:p>
          <a:p>
            <a:r>
              <a:rPr lang="en-GB" dirty="0"/>
              <a:t>~16 950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40435" y="452581"/>
            <a:ext cx="1416829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Contractors</a:t>
            </a:r>
          </a:p>
          <a:p>
            <a:r>
              <a:rPr lang="en-GB" dirty="0"/>
              <a:t>&gt; 4 500</a:t>
            </a:r>
          </a:p>
        </p:txBody>
      </p:sp>
      <p:cxnSp>
        <p:nvCxnSpPr>
          <p:cNvPr id="19" name="Elbow Connector 18"/>
          <p:cNvCxnSpPr>
            <a:stCxn id="11" idx="2"/>
            <a:endCxn id="6" idx="0"/>
          </p:cNvCxnSpPr>
          <p:nvPr/>
        </p:nvCxnSpPr>
        <p:spPr>
          <a:xfrm rot="16200000" flipH="1">
            <a:off x="2387810" y="2056215"/>
            <a:ext cx="403615" cy="777621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2"/>
            <a:endCxn id="7" idx="0"/>
          </p:cNvCxnSpPr>
          <p:nvPr/>
        </p:nvCxnSpPr>
        <p:spPr>
          <a:xfrm rot="5400000">
            <a:off x="1622497" y="2075149"/>
            <a:ext cx="410241" cy="746380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2" idx="2"/>
            <a:endCxn id="8" idx="0"/>
          </p:cNvCxnSpPr>
          <p:nvPr/>
        </p:nvCxnSpPr>
        <p:spPr>
          <a:xfrm rot="5400000">
            <a:off x="5060964" y="1684685"/>
            <a:ext cx="403614" cy="1520684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0" idx="0"/>
            <a:endCxn id="12" idx="2"/>
          </p:cNvCxnSpPr>
          <p:nvPr/>
        </p:nvCxnSpPr>
        <p:spPr>
          <a:xfrm rot="16200000" flipV="1">
            <a:off x="6581652" y="1684681"/>
            <a:ext cx="410240" cy="1527318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2" idx="2"/>
            <a:endCxn id="9" idx="0"/>
          </p:cNvCxnSpPr>
          <p:nvPr/>
        </p:nvCxnSpPr>
        <p:spPr>
          <a:xfrm>
            <a:off x="6023113" y="2243220"/>
            <a:ext cx="3317" cy="41024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1" idx="0"/>
            <a:endCxn id="13" idx="1"/>
          </p:cNvCxnSpPr>
          <p:nvPr/>
        </p:nvCxnSpPr>
        <p:spPr>
          <a:xfrm rot="5400000" flipH="1" flipV="1">
            <a:off x="2335002" y="390421"/>
            <a:ext cx="1072272" cy="1340662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3" idx="3"/>
            <a:endCxn id="12" idx="0"/>
          </p:cNvCxnSpPr>
          <p:nvPr/>
        </p:nvCxnSpPr>
        <p:spPr>
          <a:xfrm>
            <a:off x="4953303" y="524616"/>
            <a:ext cx="1069810" cy="1072273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1" name="Picture 60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7" y="3227732"/>
            <a:ext cx="1015804" cy="760672"/>
          </a:xfrm>
          <a:prstGeom prst="rect">
            <a:avLst/>
          </a:prstGeom>
        </p:spPr>
      </p:pic>
      <p:pic>
        <p:nvPicPr>
          <p:cNvPr id="62" name="Picture 61" descr="The Inconsequential One Man - Godyear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35" y="940192"/>
            <a:ext cx="2107592" cy="909777"/>
          </a:xfrm>
          <a:prstGeom prst="rect">
            <a:avLst/>
          </a:prstGeom>
        </p:spPr>
      </p:pic>
      <p:pic>
        <p:nvPicPr>
          <p:cNvPr id="63" name="Picture 62" descr="The Ten Typical Associates at Work - Business Buzz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6488" y="3368583"/>
            <a:ext cx="908937" cy="760672"/>
          </a:xfrm>
          <a:prstGeom prst="rect">
            <a:avLst/>
          </a:prstGeom>
        </p:spPr>
      </p:pic>
      <p:pic>
        <p:nvPicPr>
          <p:cNvPr id="69" name="Picture 68" descr="The Ten Typical Associates at Work - Business Buzz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513" y="3425978"/>
            <a:ext cx="857213" cy="702636"/>
          </a:xfrm>
          <a:prstGeom prst="rect">
            <a:avLst/>
          </a:prstGeom>
        </p:spPr>
      </p:pic>
      <p:pic>
        <p:nvPicPr>
          <p:cNvPr id="70" name="Picture 69" descr="The Ten Typical Associates at Work - Business Buzz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16058" y="3272441"/>
            <a:ext cx="747854" cy="643867"/>
          </a:xfrm>
          <a:prstGeom prst="rect">
            <a:avLst/>
          </a:prstGeom>
        </p:spPr>
      </p:pic>
      <p:pic>
        <p:nvPicPr>
          <p:cNvPr id="71" name="Picture 70" descr="The Ten Typical Associates at Work - Business Buzz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884" y="3240743"/>
            <a:ext cx="856670" cy="675565"/>
          </a:xfrm>
          <a:prstGeom prst="rect">
            <a:avLst/>
          </a:prstGeom>
        </p:spPr>
      </p:pic>
      <p:pic>
        <p:nvPicPr>
          <p:cNvPr id="72" name="Picture 71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65" y="3214405"/>
            <a:ext cx="1015804" cy="760672"/>
          </a:xfrm>
          <a:prstGeom prst="rect">
            <a:avLst/>
          </a:prstGeom>
        </p:spPr>
      </p:pic>
      <p:pic>
        <p:nvPicPr>
          <p:cNvPr id="74" name="Picture 73" descr="The Ten Typical Associates at Work - Business Buzz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031" y="3368583"/>
            <a:ext cx="1015804" cy="7606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47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221" y="141480"/>
            <a:ext cx="4475708" cy="2085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/>
            <a:r>
              <a:rPr lang="en-US" sz="2400" b="1" dirty="0"/>
              <a:t>Revenues 2022</a:t>
            </a:r>
          </a:p>
          <a:p>
            <a:pPr marL="27432"/>
            <a:br>
              <a:rPr lang="en-US" sz="1350" dirty="0"/>
            </a:br>
            <a:r>
              <a:rPr lang="en-US" sz="1600" b="1" dirty="0">
                <a:solidFill>
                  <a:srgbClr val="00B0F0"/>
                </a:solidFill>
              </a:rPr>
              <a:t>Member State contributions </a:t>
            </a:r>
            <a:r>
              <a:rPr lang="en-US" sz="1600" dirty="0"/>
              <a:t>	</a:t>
            </a:r>
            <a:r>
              <a:rPr lang="en-US" sz="1600" b="1" dirty="0">
                <a:solidFill>
                  <a:srgbClr val="00B0F0"/>
                </a:solidFill>
              </a:rPr>
              <a:t>84 %</a:t>
            </a:r>
          </a:p>
          <a:p>
            <a:pPr marL="27432"/>
            <a:r>
              <a:rPr lang="en-US" sz="1600" dirty="0"/>
              <a:t>Associate Member State contributions	  2 %</a:t>
            </a:r>
          </a:p>
          <a:p>
            <a:pPr marL="27432"/>
            <a:r>
              <a:rPr lang="en-US" sz="1600" dirty="0"/>
              <a:t>Special contributions		3.7%</a:t>
            </a:r>
          </a:p>
          <a:p>
            <a:pPr marL="27432"/>
            <a:r>
              <a:rPr lang="en-US" sz="1400" i="1" dirty="0"/>
              <a:t>(to HL-LHC, specific experiments, from EU)</a:t>
            </a:r>
          </a:p>
          <a:p>
            <a:pPr marL="27432"/>
            <a:r>
              <a:rPr lang="en-US" sz="1600" dirty="0"/>
              <a:t>Other 	  			10 %</a:t>
            </a:r>
            <a:br>
              <a:rPr lang="en-US" sz="1600" dirty="0"/>
            </a:br>
            <a:r>
              <a:rPr lang="en-US" sz="1400" i="1" dirty="0"/>
              <a:t>(e.g. knowledge transfer, donations, …)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76383" y="665000"/>
            <a:ext cx="4324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/>
            <a:r>
              <a:rPr lang="en-US" sz="1600" dirty="0"/>
              <a:t>Principle = </a:t>
            </a:r>
          </a:p>
          <a:p>
            <a:pPr marL="27432"/>
            <a:r>
              <a:rPr lang="en-US" sz="1600" dirty="0"/>
              <a:t>proportional to Gross National Income</a:t>
            </a:r>
          </a:p>
          <a:p>
            <a:pPr marL="27432"/>
            <a:r>
              <a:rPr lang="en-US" dirty="0"/>
              <a:t>→  equal effort for every country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364" y="2196078"/>
            <a:ext cx="4389129" cy="294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0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99494" y="4090576"/>
            <a:ext cx="14777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Photo, 2015</a:t>
            </a:r>
            <a:endParaRPr lang="en-GB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32" y="175158"/>
            <a:ext cx="5580431" cy="4181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99494" y="283012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4"/>
              </a:rPr>
              <a:t>biography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62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0D346F-4BD0-F1A1-38D1-FC4A09DCF9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25" name="Content Placeholder 3">
            <a:extLst>
              <a:ext uri="{FF2B5EF4-FFF2-40B4-BE49-F238E27FC236}">
                <a16:creationId xmlns:a16="http://schemas.microsoft.com/office/drawing/2014/main" id="{7E45C152-0C22-9E2A-E757-A88DA8CB14E0}"/>
              </a:ext>
            </a:extLst>
          </p:cNvPr>
          <p:cNvGraphicFramePr>
            <a:graphicFrameLocks/>
          </p:cNvGraphicFramePr>
          <p:nvPr/>
        </p:nvGraphicFramePr>
        <p:xfrm>
          <a:off x="0" y="1058863"/>
          <a:ext cx="6169025" cy="3500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" name="Rounded Rectangle 4">
            <a:extLst>
              <a:ext uri="{FF2B5EF4-FFF2-40B4-BE49-F238E27FC236}">
                <a16:creationId xmlns:a16="http://schemas.microsoft.com/office/drawing/2014/main" id="{DC03259D-BAFE-7BD8-A09A-ED12443875EB}"/>
              </a:ext>
            </a:extLst>
          </p:cNvPr>
          <p:cNvSpPr txBox="1"/>
          <p:nvPr/>
        </p:nvSpPr>
        <p:spPr>
          <a:xfrm>
            <a:off x="2854100" y="312208"/>
            <a:ext cx="1418835" cy="54879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Director General</a:t>
            </a:r>
          </a:p>
        </p:txBody>
      </p:sp>
      <p:sp>
        <p:nvSpPr>
          <p:cNvPr id="28" name="Rounded Rectangle 4">
            <a:extLst>
              <a:ext uri="{FF2B5EF4-FFF2-40B4-BE49-F238E27FC236}">
                <a16:creationId xmlns:a16="http://schemas.microsoft.com/office/drawing/2014/main" id="{E7DDE697-56ED-96BF-0897-F6DBE7CC6583}"/>
              </a:ext>
            </a:extLst>
          </p:cNvPr>
          <p:cNvSpPr txBox="1"/>
          <p:nvPr/>
        </p:nvSpPr>
        <p:spPr>
          <a:xfrm>
            <a:off x="4735863" y="85556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Health, Safety &amp; Environment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B8FADC-A206-2569-7A59-AD1BC1B6F2EC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4272935" y="586604"/>
            <a:ext cx="39642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FD86B10-91B1-008A-95D3-5806F9F38F92}"/>
              </a:ext>
            </a:extLst>
          </p:cNvPr>
          <p:cNvCxnSpPr/>
          <p:nvPr/>
        </p:nvCxnSpPr>
        <p:spPr>
          <a:xfrm flipV="1">
            <a:off x="832522" y="954080"/>
            <a:ext cx="4492004" cy="1751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26F1512-9E89-12C9-48BF-63C840D56B9C}"/>
              </a:ext>
            </a:extLst>
          </p:cNvPr>
          <p:cNvCxnSpPr/>
          <p:nvPr/>
        </p:nvCxnSpPr>
        <p:spPr>
          <a:xfrm>
            <a:off x="3634070" y="852010"/>
            <a:ext cx="0" cy="18130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5EEA90D-1D64-6FAB-6381-D1044D29AF58}"/>
              </a:ext>
            </a:extLst>
          </p:cNvPr>
          <p:cNvCxnSpPr/>
          <p:nvPr/>
        </p:nvCxnSpPr>
        <p:spPr>
          <a:xfrm>
            <a:off x="1910056" y="959410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7AAD5AB-925B-976A-BEE3-6A76400081F7}"/>
              </a:ext>
            </a:extLst>
          </p:cNvPr>
          <p:cNvCxnSpPr/>
          <p:nvPr/>
        </p:nvCxnSpPr>
        <p:spPr>
          <a:xfrm>
            <a:off x="3628350" y="952423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E584CA1-6329-B4EE-CBFD-A772F8F188B7}"/>
              </a:ext>
            </a:extLst>
          </p:cNvPr>
          <p:cNvCxnSpPr/>
          <p:nvPr/>
        </p:nvCxnSpPr>
        <p:spPr>
          <a:xfrm>
            <a:off x="5319636" y="96051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FD406FD-70EB-D621-CFC2-D084D32A4811}"/>
              </a:ext>
            </a:extLst>
          </p:cNvPr>
          <p:cNvCxnSpPr/>
          <p:nvPr/>
        </p:nvCxnSpPr>
        <p:spPr>
          <a:xfrm>
            <a:off x="837412" y="970082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47">
            <a:extLst>
              <a:ext uri="{FF2B5EF4-FFF2-40B4-BE49-F238E27FC236}">
                <a16:creationId xmlns:a16="http://schemas.microsoft.com/office/drawing/2014/main" id="{F135CE9F-0AC8-1CD8-110A-59A9F97945F8}"/>
              </a:ext>
            </a:extLst>
          </p:cNvPr>
          <p:cNvSpPr/>
          <p:nvPr/>
        </p:nvSpPr>
        <p:spPr>
          <a:xfrm>
            <a:off x="7374706" y="1132267"/>
            <a:ext cx="1395221" cy="666137"/>
          </a:xfrm>
          <a:prstGeom prst="roundRect">
            <a:avLst/>
          </a:prstGeom>
          <a:solidFill>
            <a:srgbClr val="CCECFF"/>
          </a:solidFill>
          <a:ln w="47625" cmpd="dbl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900" dirty="0">
                <a:solidFill>
                  <a:srgbClr val="0B387C"/>
                </a:solidFill>
              </a:rPr>
              <a:t>Sector</a:t>
            </a:r>
            <a:endParaRPr lang="en-GB" sz="2900" dirty="0">
              <a:solidFill>
                <a:srgbClr val="0B387C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B97E5B-D37D-DB2C-C1C1-FC8D76BBEC7D}"/>
              </a:ext>
            </a:extLst>
          </p:cNvPr>
          <p:cNvGrpSpPr/>
          <p:nvPr/>
        </p:nvGrpSpPr>
        <p:grpSpPr>
          <a:xfrm>
            <a:off x="7280877" y="2092255"/>
            <a:ext cx="1522415" cy="582939"/>
            <a:chOff x="4921168" y="2187423"/>
            <a:chExt cx="932703" cy="582939"/>
          </a:xfrm>
        </p:grpSpPr>
        <p:sp>
          <p:nvSpPr>
            <p:cNvPr id="40" name="Rounded Rectangle 51">
              <a:extLst>
                <a:ext uri="{FF2B5EF4-FFF2-40B4-BE49-F238E27FC236}">
                  <a16:creationId xmlns:a16="http://schemas.microsoft.com/office/drawing/2014/main" id="{D688285E-6BDF-8ED7-127A-1FAC250733C1}"/>
                </a:ext>
              </a:extLst>
            </p:cNvPr>
            <p:cNvSpPr/>
            <p:nvPr/>
          </p:nvSpPr>
          <p:spPr>
            <a:xfrm>
              <a:off x="4921168" y="2187423"/>
              <a:ext cx="932703" cy="5829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Rounded Rectangle 4">
              <a:extLst>
                <a:ext uri="{FF2B5EF4-FFF2-40B4-BE49-F238E27FC236}">
                  <a16:creationId xmlns:a16="http://schemas.microsoft.com/office/drawing/2014/main" id="{E61280BD-D4CC-EB60-C824-DB8E117D6583}"/>
                </a:ext>
              </a:extLst>
            </p:cNvPr>
            <p:cNvSpPr txBox="1"/>
            <p:nvPr/>
          </p:nvSpPr>
          <p:spPr>
            <a:xfrm>
              <a:off x="4938242" y="2204497"/>
              <a:ext cx="898555" cy="548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38100" rIns="57150" bIns="381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Department</a:t>
              </a:r>
            </a:p>
          </p:txBody>
        </p:sp>
      </p:grp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A8DD8914-249B-2413-5450-B7276157B067}"/>
              </a:ext>
            </a:extLst>
          </p:cNvPr>
          <p:cNvSpPr txBox="1"/>
          <p:nvPr/>
        </p:nvSpPr>
        <p:spPr>
          <a:xfrm>
            <a:off x="4732573" y="279523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Internal Audit</a:t>
            </a:r>
          </a:p>
        </p:txBody>
      </p:sp>
      <p:sp>
        <p:nvSpPr>
          <p:cNvPr id="43" name="Rounded Rectangle 4">
            <a:extLst>
              <a:ext uri="{FF2B5EF4-FFF2-40B4-BE49-F238E27FC236}">
                <a16:creationId xmlns:a16="http://schemas.microsoft.com/office/drawing/2014/main" id="{3D6636FE-79CF-69AF-60BC-D65E9BE6AF2E}"/>
              </a:ext>
            </a:extLst>
          </p:cNvPr>
          <p:cNvSpPr txBox="1"/>
          <p:nvPr/>
        </p:nvSpPr>
        <p:spPr>
          <a:xfrm>
            <a:off x="4730322" y="470715"/>
            <a:ext cx="2122139" cy="16092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3175"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Legal Service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51C159-5CBA-75BC-2474-09AC32E1FCC1}"/>
              </a:ext>
            </a:extLst>
          </p:cNvPr>
          <p:cNvSpPr/>
          <p:nvPr/>
        </p:nvSpPr>
        <p:spPr>
          <a:xfrm>
            <a:off x="4669359" y="36632"/>
            <a:ext cx="2263456" cy="630353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Hexagon 45">
            <a:extLst>
              <a:ext uri="{FF2B5EF4-FFF2-40B4-BE49-F238E27FC236}">
                <a16:creationId xmlns:a16="http://schemas.microsoft.com/office/drawing/2014/main" id="{6EE8D1CB-7DAC-D7CA-4920-CFA194B1FC2E}"/>
              </a:ext>
            </a:extLst>
          </p:cNvPr>
          <p:cNvSpPr/>
          <p:nvPr/>
        </p:nvSpPr>
        <p:spPr>
          <a:xfrm>
            <a:off x="7451880" y="2933079"/>
            <a:ext cx="1180407" cy="665018"/>
          </a:xfrm>
          <a:prstGeom prst="hexagon">
            <a:avLst/>
          </a:prstGeom>
          <a:noFill/>
          <a:ln w="1905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787139E-FF72-B036-93A6-BB5E4A68413B}"/>
              </a:ext>
            </a:extLst>
          </p:cNvPr>
          <p:cNvSpPr/>
          <p:nvPr/>
        </p:nvSpPr>
        <p:spPr>
          <a:xfrm>
            <a:off x="7664415" y="3096311"/>
            <a:ext cx="75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i="1" dirty="0"/>
              <a:t>Group</a:t>
            </a:r>
            <a:endParaRPr lang="en-GB" sz="1600" i="1" dirty="0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9CF16DF0-BFB8-71C7-B065-104424518402}"/>
              </a:ext>
            </a:extLst>
          </p:cNvPr>
          <p:cNvSpPr txBox="1"/>
          <p:nvPr/>
        </p:nvSpPr>
        <p:spPr>
          <a:xfrm>
            <a:off x="4726168" y="720605"/>
            <a:ext cx="2130446" cy="18001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dirty="0"/>
              <a:t>Pension Fund</a:t>
            </a:r>
          </a:p>
        </p:txBody>
      </p:sp>
    </p:spTree>
    <p:extLst>
      <p:ext uri="{BB962C8B-B14F-4D97-AF65-F5344CB8AC3E}">
        <p14:creationId xmlns:p14="http://schemas.microsoft.com/office/powerpoint/2010/main" val="55240544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71450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663"/>
            <a:ext cx="914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Welcome @ CERN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80728" y="4767263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© CERN Photo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46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390B41-13D2-8893-6CB9-35B855CB98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03C2CBE8-7422-8851-7950-DB07A5BBE6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970735"/>
              </p:ext>
            </p:extLst>
          </p:nvPr>
        </p:nvGraphicFramePr>
        <p:xfrm>
          <a:off x="1025055" y="1081095"/>
          <a:ext cx="6169819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144BC9C-D241-5662-25B8-3682BA7EB89D}"/>
              </a:ext>
            </a:extLst>
          </p:cNvPr>
          <p:cNvSpPr txBox="1"/>
          <p:nvPr/>
        </p:nvSpPr>
        <p:spPr>
          <a:xfrm>
            <a:off x="2968827" y="174778"/>
            <a:ext cx="1261808" cy="66060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DG</a:t>
            </a:r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91177B9E-375C-0F21-EF21-40CA60C05C8E}"/>
              </a:ext>
            </a:extLst>
          </p:cNvPr>
          <p:cNvSpPr txBox="1"/>
          <p:nvPr/>
        </p:nvSpPr>
        <p:spPr>
          <a:xfrm>
            <a:off x="4677727" y="54802"/>
            <a:ext cx="1232967" cy="43606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HSE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EF159F-CAED-B939-703C-A9BBC0097082}"/>
              </a:ext>
            </a:extLst>
          </p:cNvPr>
          <p:cNvCxnSpPr/>
          <p:nvPr/>
        </p:nvCxnSpPr>
        <p:spPr>
          <a:xfrm>
            <a:off x="4197984" y="305380"/>
            <a:ext cx="47137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E2BDAB-B732-E6EF-42D5-287E47D843F8}"/>
              </a:ext>
            </a:extLst>
          </p:cNvPr>
          <p:cNvCxnSpPr/>
          <p:nvPr/>
        </p:nvCxnSpPr>
        <p:spPr>
          <a:xfrm flipV="1">
            <a:off x="1910056" y="951097"/>
            <a:ext cx="4492004" cy="175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982F3F-5437-14A2-7B57-BA5230AA20AF}"/>
              </a:ext>
            </a:extLst>
          </p:cNvPr>
          <p:cNvCxnSpPr>
            <a:cxnSpLocks/>
          </p:cNvCxnSpPr>
          <p:nvPr/>
        </p:nvCxnSpPr>
        <p:spPr>
          <a:xfrm>
            <a:off x="3634070" y="835384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DCECDB-064A-4DC5-F279-3D104F2EDEC4}"/>
              </a:ext>
            </a:extLst>
          </p:cNvPr>
          <p:cNvCxnSpPr/>
          <p:nvPr/>
        </p:nvCxnSpPr>
        <p:spPr>
          <a:xfrm>
            <a:off x="1910056" y="95109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2E9387-AF9B-61B4-1A96-040360AEEB51}"/>
              </a:ext>
            </a:extLst>
          </p:cNvPr>
          <p:cNvCxnSpPr/>
          <p:nvPr/>
        </p:nvCxnSpPr>
        <p:spPr>
          <a:xfrm>
            <a:off x="3630038" y="977362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DFAFBB-8D16-60BB-B338-DDCF55034D0F}"/>
              </a:ext>
            </a:extLst>
          </p:cNvPr>
          <p:cNvCxnSpPr/>
          <p:nvPr/>
        </p:nvCxnSpPr>
        <p:spPr>
          <a:xfrm>
            <a:off x="4880386" y="969837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9A87F3-DD8C-1BF5-13BD-7AA5328F862E}"/>
              </a:ext>
            </a:extLst>
          </p:cNvPr>
          <p:cNvCxnSpPr/>
          <p:nvPr/>
        </p:nvCxnSpPr>
        <p:spPr>
          <a:xfrm>
            <a:off x="6402060" y="977361"/>
            <a:ext cx="0" cy="822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A46DE34-5C6E-E0AF-DDFF-37CD160FAD65}"/>
              </a:ext>
            </a:extLst>
          </p:cNvPr>
          <p:cNvSpPr txBox="1"/>
          <p:nvPr/>
        </p:nvSpPr>
        <p:spPr>
          <a:xfrm>
            <a:off x="4230634" y="145239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Charlotte Warakaulle</a:t>
            </a:r>
            <a:endParaRPr lang="en-GB" sz="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28A1F-6BA5-4212-6A9E-C247A783B2B2}"/>
              </a:ext>
            </a:extLst>
          </p:cNvPr>
          <p:cNvSpPr txBox="1"/>
          <p:nvPr/>
        </p:nvSpPr>
        <p:spPr>
          <a:xfrm>
            <a:off x="3002385" y="144915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Raphael Bello</a:t>
            </a:r>
            <a:endParaRPr lang="en-GB" sz="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693E10-722B-D48C-6BB7-84B1EB164C53}"/>
              </a:ext>
            </a:extLst>
          </p:cNvPr>
          <p:cNvSpPr txBox="1"/>
          <p:nvPr/>
        </p:nvSpPr>
        <p:spPr>
          <a:xfrm>
            <a:off x="5910694" y="146533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Joachim </a:t>
            </a:r>
            <a:r>
              <a:rPr lang="fr-CH" sz="800" dirty="0" err="1"/>
              <a:t>Mnich</a:t>
            </a:r>
            <a:endParaRPr lang="en-GB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4C7517-9D04-B4E1-F9AB-2D04BCCB3BE9}"/>
              </a:ext>
            </a:extLst>
          </p:cNvPr>
          <p:cNvSpPr txBox="1"/>
          <p:nvPr/>
        </p:nvSpPr>
        <p:spPr>
          <a:xfrm>
            <a:off x="1568739" y="145239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Mike </a:t>
            </a:r>
            <a:r>
              <a:rPr lang="fr-CH" sz="800" dirty="0" err="1"/>
              <a:t>Lamont</a:t>
            </a:r>
            <a:endParaRPr lang="en-GB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F0AE45-27C7-19C2-195C-D814FAAA29EA}"/>
              </a:ext>
            </a:extLst>
          </p:cNvPr>
          <p:cNvSpPr txBox="1"/>
          <p:nvPr/>
        </p:nvSpPr>
        <p:spPr>
          <a:xfrm>
            <a:off x="1568738" y="291708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J. Miguel Jiménez</a:t>
            </a:r>
            <a:endParaRPr lang="en-GB" sz="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166E4C-D934-F66E-1117-1A75F027BCED}"/>
              </a:ext>
            </a:extLst>
          </p:cNvPr>
          <p:cNvSpPr txBox="1"/>
          <p:nvPr/>
        </p:nvSpPr>
        <p:spPr>
          <a:xfrm>
            <a:off x="1519794" y="4368901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Brennan Goddard</a:t>
            </a:r>
            <a:endParaRPr lang="en-GB" sz="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2A6A49-569E-53D7-8A84-AAA995C17ED9}"/>
              </a:ext>
            </a:extLst>
          </p:cNvPr>
          <p:cNvSpPr txBox="1"/>
          <p:nvPr/>
        </p:nvSpPr>
        <p:spPr>
          <a:xfrm>
            <a:off x="2968826" y="2916864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Christopher Hartley</a:t>
            </a:r>
            <a:endParaRPr lang="en-GB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9567E2-9C82-0F1D-CE6C-1284D7D6F776}"/>
              </a:ext>
            </a:extLst>
          </p:cNvPr>
          <p:cNvSpPr txBox="1"/>
          <p:nvPr/>
        </p:nvSpPr>
        <p:spPr>
          <a:xfrm>
            <a:off x="3117702" y="4386615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Mar Capeans</a:t>
            </a:r>
            <a:endParaRPr lang="en-GB" sz="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408E9E-3EC2-58FF-A028-8531023459A5}"/>
              </a:ext>
            </a:extLst>
          </p:cNvPr>
          <p:cNvSpPr txBox="1"/>
          <p:nvPr/>
        </p:nvSpPr>
        <p:spPr>
          <a:xfrm>
            <a:off x="5957096" y="363882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Enrica </a:t>
            </a:r>
            <a:r>
              <a:rPr lang="fr-CH" sz="800" dirty="0" err="1"/>
              <a:t>Porcari</a:t>
            </a:r>
            <a:endParaRPr lang="en-GB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C646BA-9CE4-9A76-AC16-2E993BEA9157}"/>
              </a:ext>
            </a:extLst>
          </p:cNvPr>
          <p:cNvSpPr txBox="1"/>
          <p:nvPr/>
        </p:nvSpPr>
        <p:spPr>
          <a:xfrm>
            <a:off x="3099539" y="363882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James Purvis</a:t>
            </a:r>
            <a:endParaRPr lang="en-GB" sz="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62AA34-10D6-D650-6044-5F7FB8AC0E18}"/>
              </a:ext>
            </a:extLst>
          </p:cNvPr>
          <p:cNvSpPr txBox="1"/>
          <p:nvPr/>
        </p:nvSpPr>
        <p:spPr>
          <a:xfrm>
            <a:off x="2968827" y="2180033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Florian Sonneman</a:t>
            </a:r>
            <a:endParaRPr lang="en-GB" sz="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6CD714-413B-5D55-91B0-5423E9E5D5B9}"/>
              </a:ext>
            </a:extLst>
          </p:cNvPr>
          <p:cNvSpPr txBox="1"/>
          <p:nvPr/>
        </p:nvSpPr>
        <p:spPr>
          <a:xfrm>
            <a:off x="1753388" y="3638826"/>
            <a:ext cx="720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Katy Foraz</a:t>
            </a:r>
            <a:endParaRPr lang="en-GB" sz="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06A2A8-CEE6-1D32-138D-03D19B0BED63}"/>
              </a:ext>
            </a:extLst>
          </p:cNvPr>
          <p:cNvSpPr txBox="1"/>
          <p:nvPr/>
        </p:nvSpPr>
        <p:spPr>
          <a:xfrm>
            <a:off x="4304933" y="3132308"/>
            <a:ext cx="72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166D01-B764-0FDB-5E7D-B0A69135F412}"/>
              </a:ext>
            </a:extLst>
          </p:cNvPr>
          <p:cNvSpPr txBox="1"/>
          <p:nvPr/>
        </p:nvSpPr>
        <p:spPr>
          <a:xfrm>
            <a:off x="6038714" y="2932808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Gian </a:t>
            </a:r>
            <a:r>
              <a:rPr lang="en-GB" sz="800" dirty="0" err="1"/>
              <a:t>Giudice</a:t>
            </a:r>
            <a:endParaRPr lang="en-GB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5DB74A-7EEE-7B17-4AB6-38F140E53A56}"/>
              </a:ext>
            </a:extLst>
          </p:cNvPr>
          <p:cNvSpPr txBox="1"/>
          <p:nvPr/>
        </p:nvSpPr>
        <p:spPr>
          <a:xfrm>
            <a:off x="5910694" y="2192167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Manfred Krammer</a:t>
            </a:r>
            <a:endParaRPr lang="en-GB" sz="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CF7700-AE7F-17BD-6E59-5A2296D1BFA0}"/>
              </a:ext>
            </a:extLst>
          </p:cNvPr>
          <p:cNvSpPr txBox="1"/>
          <p:nvPr/>
        </p:nvSpPr>
        <p:spPr>
          <a:xfrm>
            <a:off x="1655605" y="2192963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Rhodri Jones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295751-F5DD-D894-2C78-60C709BA51CC}"/>
              </a:ext>
            </a:extLst>
          </p:cNvPr>
          <p:cNvSpPr txBox="1"/>
          <p:nvPr/>
        </p:nvSpPr>
        <p:spPr>
          <a:xfrm>
            <a:off x="4880386" y="323676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Benoit Delille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E8A04A-0B12-82B0-FB4C-3DECECD02745}"/>
              </a:ext>
            </a:extLst>
          </p:cNvPr>
          <p:cNvSpPr txBox="1"/>
          <p:nvPr/>
        </p:nvSpPr>
        <p:spPr>
          <a:xfrm>
            <a:off x="3107086" y="601385"/>
            <a:ext cx="1356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Fabiola Gianotti</a:t>
            </a:r>
          </a:p>
        </p:txBody>
      </p:sp>
      <p:sp>
        <p:nvSpPr>
          <p:cNvPr id="33" name="Rounded Rectangle 47">
            <a:extLst>
              <a:ext uri="{FF2B5EF4-FFF2-40B4-BE49-F238E27FC236}">
                <a16:creationId xmlns:a16="http://schemas.microsoft.com/office/drawing/2014/main" id="{08D1CED9-8B5B-F595-0D19-647612D3A5AB}"/>
              </a:ext>
            </a:extLst>
          </p:cNvPr>
          <p:cNvSpPr/>
          <p:nvPr/>
        </p:nvSpPr>
        <p:spPr>
          <a:xfrm>
            <a:off x="7374706" y="1132267"/>
            <a:ext cx="1334759" cy="666137"/>
          </a:xfrm>
          <a:prstGeom prst="roundRect">
            <a:avLst/>
          </a:prstGeom>
          <a:solidFill>
            <a:srgbClr val="CCECFF"/>
          </a:solidFill>
          <a:ln w="47625" cmpd="dbl"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B387C"/>
                </a:solidFill>
              </a:rPr>
              <a:t>Sector</a:t>
            </a:r>
            <a:endParaRPr lang="en-GB" sz="2400" b="1" dirty="0">
              <a:solidFill>
                <a:srgbClr val="0B387C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36EB68B-FFD6-6DAC-EC98-2A92CF329432}"/>
              </a:ext>
            </a:extLst>
          </p:cNvPr>
          <p:cNvGrpSpPr/>
          <p:nvPr/>
        </p:nvGrpSpPr>
        <p:grpSpPr>
          <a:xfrm>
            <a:off x="7280877" y="2092255"/>
            <a:ext cx="1522415" cy="582939"/>
            <a:chOff x="4921168" y="2187423"/>
            <a:chExt cx="932703" cy="582939"/>
          </a:xfrm>
        </p:grpSpPr>
        <p:sp>
          <p:nvSpPr>
            <p:cNvPr id="36" name="Rounded Rectangle 51">
              <a:extLst>
                <a:ext uri="{FF2B5EF4-FFF2-40B4-BE49-F238E27FC236}">
                  <a16:creationId xmlns:a16="http://schemas.microsoft.com/office/drawing/2014/main" id="{EAFBFC74-6CB9-6499-34EA-F2CDA4FBFBE6}"/>
                </a:ext>
              </a:extLst>
            </p:cNvPr>
            <p:cNvSpPr/>
            <p:nvPr/>
          </p:nvSpPr>
          <p:spPr>
            <a:xfrm>
              <a:off x="4921168" y="2187423"/>
              <a:ext cx="932703" cy="5829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Rounded Rectangle 4">
              <a:extLst>
                <a:ext uri="{FF2B5EF4-FFF2-40B4-BE49-F238E27FC236}">
                  <a16:creationId xmlns:a16="http://schemas.microsoft.com/office/drawing/2014/main" id="{F869E077-F217-3F84-D93D-63179AE6643A}"/>
                </a:ext>
              </a:extLst>
            </p:cNvPr>
            <p:cNvSpPr txBox="1"/>
            <p:nvPr/>
          </p:nvSpPr>
          <p:spPr>
            <a:xfrm>
              <a:off x="4938242" y="2204497"/>
              <a:ext cx="898555" cy="548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38100" rIns="57150" bIns="381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Department</a:t>
              </a:r>
            </a:p>
          </p:txBody>
        </p:sp>
      </p:grpSp>
      <p:sp>
        <p:nvSpPr>
          <p:cNvPr id="42" name="Rounded Rectangle 4">
            <a:extLst>
              <a:ext uri="{FF2B5EF4-FFF2-40B4-BE49-F238E27FC236}">
                <a16:creationId xmlns:a16="http://schemas.microsoft.com/office/drawing/2014/main" id="{665D9E0F-43F4-5F49-34E4-73A17A97B009}"/>
              </a:ext>
            </a:extLst>
          </p:cNvPr>
          <p:cNvSpPr txBox="1"/>
          <p:nvPr/>
        </p:nvSpPr>
        <p:spPr>
          <a:xfrm>
            <a:off x="6147632" y="75049"/>
            <a:ext cx="1078313" cy="43606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4289" tIns="16193" rIns="24289" bIns="16193" numCol="1" spcCol="1270" anchor="ctr" anchorCtr="0">
            <a:noAutofit/>
          </a:bodyPr>
          <a:lstStyle/>
          <a:p>
            <a:pPr algn="ctr" defTabSz="5667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PF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A00C2E-A542-4FCA-188A-F93EA859F28C}"/>
              </a:ext>
            </a:extLst>
          </p:cNvPr>
          <p:cNvSpPr txBox="1"/>
          <p:nvPr/>
        </p:nvSpPr>
        <p:spPr>
          <a:xfrm>
            <a:off x="6330511" y="329141"/>
            <a:ext cx="1187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Doug Heron</a:t>
            </a:r>
          </a:p>
        </p:txBody>
      </p:sp>
    </p:spTree>
    <p:extLst>
      <p:ext uri="{BB962C8B-B14F-4D97-AF65-F5344CB8AC3E}">
        <p14:creationId xmlns:p14="http://schemas.microsoft.com/office/powerpoint/2010/main" val="1461366428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77673" y="84377"/>
            <a:ext cx="3122440" cy="4027103"/>
            <a:chOff x="977673" y="84377"/>
            <a:chExt cx="3122440" cy="4027103"/>
          </a:xfrm>
        </p:grpSpPr>
        <p:grpSp>
          <p:nvGrpSpPr>
            <p:cNvPr id="27" name="Group 26"/>
            <p:cNvGrpSpPr/>
            <p:nvPr/>
          </p:nvGrpSpPr>
          <p:grpSpPr>
            <a:xfrm>
              <a:off x="1699193" y="889372"/>
              <a:ext cx="1680830" cy="628706"/>
              <a:chOff x="290367" y="1915605"/>
              <a:chExt cx="1680830" cy="647677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290367" y="1915605"/>
                <a:ext cx="1680830" cy="64767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Rounded Rectangle 4"/>
              <p:cNvSpPr txBox="1"/>
              <p:nvPr/>
            </p:nvSpPr>
            <p:spPr>
              <a:xfrm>
                <a:off x="321136" y="1934574"/>
                <a:ext cx="1619294" cy="60973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574" tIns="12383" rIns="18574" bIns="12383" numCol="1" spcCol="1270" anchor="ctr" anchorCtr="0">
                <a:noAutofit/>
              </a:bodyPr>
              <a:lstStyle/>
              <a:p>
                <a:pPr algn="ctr" defTabSz="4333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Department</a:t>
                </a:r>
              </a:p>
            </p:txBody>
          </p:sp>
        </p:grpSp>
        <p:sp>
          <p:nvSpPr>
            <p:cNvPr id="12" name="Rounded Rectangle 11"/>
            <p:cNvSpPr/>
            <p:nvPr/>
          </p:nvSpPr>
          <p:spPr>
            <a:xfrm>
              <a:off x="3178093" y="2297678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078598" y="2293396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cxnSp>
          <p:nvCxnSpPr>
            <p:cNvPr id="14" name="Straight Connector 13"/>
            <p:cNvCxnSpPr>
              <a:stCxn id="10" idx="2"/>
              <a:endCxn id="47" idx="0"/>
            </p:cNvCxnSpPr>
            <p:nvPr/>
          </p:nvCxnSpPr>
          <p:spPr>
            <a:xfrm flipH="1">
              <a:off x="1438683" y="1518078"/>
              <a:ext cx="1100925" cy="8024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1" idx="2"/>
              <a:endCxn id="13" idx="0"/>
            </p:cNvCxnSpPr>
            <p:nvPr/>
          </p:nvCxnSpPr>
          <p:spPr>
            <a:xfrm flipH="1">
              <a:off x="2539608" y="1499662"/>
              <a:ext cx="1" cy="79373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1" idx="2"/>
              <a:endCxn id="12" idx="0"/>
            </p:cNvCxnSpPr>
            <p:nvPr/>
          </p:nvCxnSpPr>
          <p:spPr>
            <a:xfrm>
              <a:off x="2539609" y="1499662"/>
              <a:ext cx="1099494" cy="79801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088291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131410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cxnSp>
          <p:nvCxnSpPr>
            <p:cNvPr id="19" name="Straight Connector 18"/>
            <p:cNvCxnSpPr>
              <a:stCxn id="13" idx="2"/>
              <a:endCxn id="43" idx="0"/>
            </p:cNvCxnSpPr>
            <p:nvPr/>
          </p:nvCxnSpPr>
          <p:spPr>
            <a:xfrm flipH="1">
              <a:off x="1595198" y="2864896"/>
              <a:ext cx="944410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3" idx="2"/>
              <a:endCxn id="18" idx="0"/>
            </p:cNvCxnSpPr>
            <p:nvPr/>
          </p:nvCxnSpPr>
          <p:spPr>
            <a:xfrm>
              <a:off x="2539608" y="2864896"/>
              <a:ext cx="20960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3" idx="2"/>
              <a:endCxn id="17" idx="0"/>
            </p:cNvCxnSpPr>
            <p:nvPr/>
          </p:nvCxnSpPr>
          <p:spPr>
            <a:xfrm>
              <a:off x="2539608" y="2864896"/>
              <a:ext cx="977841" cy="77531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ounded Rectangle 42"/>
            <p:cNvSpPr/>
            <p:nvPr/>
          </p:nvSpPr>
          <p:spPr>
            <a:xfrm>
              <a:off x="1166040" y="3640214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977673" y="2320494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Group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003718" y="84377"/>
              <a:ext cx="1217788" cy="699264"/>
              <a:chOff x="360010" y="1079163"/>
              <a:chExt cx="942121" cy="607463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360010" y="1092560"/>
                <a:ext cx="942121" cy="59406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Rounded Rectangle 4"/>
              <p:cNvSpPr txBox="1"/>
              <p:nvPr/>
            </p:nvSpPr>
            <p:spPr>
              <a:xfrm>
                <a:off x="373807" y="1079163"/>
                <a:ext cx="914527" cy="55926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4289" tIns="16193" rIns="24289" bIns="16193" numCol="1" spcCol="1270" anchor="ctr" anchorCtr="0">
                <a:noAutofit/>
              </a:bodyPr>
              <a:lstStyle/>
              <a:p>
                <a:pPr algn="ctr" defTabSz="56673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Sector</a:t>
                </a:r>
                <a:endParaRPr lang="en-US" sz="1275" dirty="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22431" y="85708"/>
            <a:ext cx="1680830" cy="4035730"/>
            <a:chOff x="4322431" y="85708"/>
            <a:chExt cx="1680830" cy="4035730"/>
          </a:xfrm>
        </p:grpSpPr>
        <p:grpSp>
          <p:nvGrpSpPr>
            <p:cNvPr id="22" name="Group 21"/>
            <p:cNvGrpSpPr/>
            <p:nvPr/>
          </p:nvGrpSpPr>
          <p:grpSpPr>
            <a:xfrm>
              <a:off x="4544359" y="85708"/>
              <a:ext cx="1236973" cy="691585"/>
              <a:chOff x="360010" y="1085834"/>
              <a:chExt cx="956963" cy="600792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60010" y="1092560"/>
                <a:ext cx="942121" cy="594066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Rounded Rectangle 4"/>
              <p:cNvSpPr txBox="1"/>
              <p:nvPr/>
            </p:nvSpPr>
            <p:spPr>
              <a:xfrm>
                <a:off x="402446" y="1085834"/>
                <a:ext cx="914527" cy="55926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4289" tIns="16193" rIns="24289" bIns="16193" numCol="1" spcCol="1270" anchor="ctr" anchorCtr="0">
                <a:noAutofit/>
              </a:bodyPr>
              <a:lstStyle/>
              <a:p>
                <a:pPr algn="ctr" defTabSz="56673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Director</a:t>
                </a:r>
                <a:endParaRPr lang="en-US" sz="12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322431" y="914604"/>
              <a:ext cx="1680830" cy="628706"/>
              <a:chOff x="290367" y="1915605"/>
              <a:chExt cx="1680830" cy="647677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290367" y="1915605"/>
                <a:ext cx="1680830" cy="647677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Rounded Rectangle 4"/>
              <p:cNvSpPr txBox="1"/>
              <p:nvPr/>
            </p:nvSpPr>
            <p:spPr>
              <a:xfrm>
                <a:off x="321136" y="1934574"/>
                <a:ext cx="1619294" cy="60973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8574" tIns="12383" rIns="18574" bIns="12383" numCol="1" spcCol="1270" anchor="ctr" anchorCtr="0">
                <a:noAutofit/>
              </a:bodyPr>
              <a:lstStyle/>
              <a:p>
                <a:pPr algn="ctr" defTabSz="433388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/>
                  <a:t>Department Head</a:t>
                </a:r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4701836" y="2310991"/>
              <a:ext cx="922020" cy="57150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Group Leader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732603" y="3650172"/>
              <a:ext cx="858315" cy="471266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Section Leader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571466" y="869071"/>
            <a:ext cx="1831104" cy="1451423"/>
            <a:chOff x="290367" y="1915605"/>
            <a:chExt cx="1680830" cy="647677"/>
          </a:xfrm>
        </p:grpSpPr>
        <p:sp>
          <p:nvSpPr>
            <p:cNvPr id="34" name="Rounded Rectangle 33"/>
            <p:cNvSpPr/>
            <p:nvPr/>
          </p:nvSpPr>
          <p:spPr>
            <a:xfrm>
              <a:off x="290367" y="1915605"/>
              <a:ext cx="1680830" cy="64767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Rounded Rectangle 4"/>
            <p:cNvSpPr txBox="1"/>
            <p:nvPr/>
          </p:nvSpPr>
          <p:spPr>
            <a:xfrm>
              <a:off x="321136" y="1934574"/>
              <a:ext cx="1619294" cy="6097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574" tIns="12383" rIns="18574" bIns="12383" numCol="1" spcCol="1270" anchor="ctr" anchorCtr="0">
              <a:noAutofit/>
            </a:bodyPr>
            <a:lstStyle/>
            <a:p>
              <a:pPr algn="ctr" defTabSz="4333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/>
                <a:t>DAO</a:t>
              </a:r>
              <a:br>
                <a:rPr lang="en-US" dirty="0"/>
              </a:br>
              <a:r>
                <a:rPr lang="en-US" dirty="0"/>
                <a:t>DPO</a:t>
              </a:r>
              <a:br>
                <a:rPr lang="en-US" dirty="0"/>
              </a:br>
              <a:r>
                <a:rPr lang="en-US" dirty="0"/>
                <a:t>DSO</a:t>
              </a:r>
              <a:br>
                <a:rPr lang="en-US" dirty="0"/>
              </a:br>
              <a:r>
                <a:rPr lang="en-US" dirty="0"/>
                <a:t>DTO</a:t>
              </a:r>
              <a:br>
                <a:rPr lang="en-US" dirty="0"/>
              </a:br>
              <a:r>
                <a:rPr lang="en-US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7958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932" y="303498"/>
            <a:ext cx="6989861" cy="4266474"/>
          </a:xfrm>
        </p:spPr>
        <p:txBody>
          <a:bodyPr>
            <a:normAutofit fontScale="77500" lnSpcReduction="20000"/>
          </a:bodyPr>
          <a:lstStyle/>
          <a:p>
            <a:pPr marL="27432" indent="0">
              <a:buNone/>
            </a:pPr>
            <a:r>
              <a:rPr lang="en-US" b="1" dirty="0"/>
              <a:t>Working at CERN when Nobel prize</a:t>
            </a:r>
          </a:p>
          <a:p>
            <a:r>
              <a:rPr lang="en-US" dirty="0"/>
              <a:t>1992 : Georges </a:t>
            </a:r>
            <a:r>
              <a:rPr lang="en-US" dirty="0" err="1"/>
              <a:t>Charpak</a:t>
            </a:r>
            <a:endParaRPr lang="en-US" dirty="0"/>
          </a:p>
          <a:p>
            <a:r>
              <a:rPr lang="en-US" dirty="0"/>
              <a:t>1988 : Carlo Rubbia  &amp; Simon van der Meer</a:t>
            </a:r>
          </a:p>
          <a:p>
            <a:r>
              <a:rPr lang="en-US" dirty="0"/>
              <a:t>1984 : Jack Steinberger </a:t>
            </a:r>
            <a:r>
              <a:rPr lang="en-US" sz="1350" dirty="0"/>
              <a:t>(with Lederman and Schwartz)</a:t>
            </a:r>
            <a:endParaRPr lang="en-US" dirty="0"/>
          </a:p>
          <a:p>
            <a:pPr marL="27432" indent="0">
              <a:buNone/>
            </a:pPr>
            <a:endParaRPr lang="en-US" b="1" dirty="0"/>
          </a:p>
          <a:p>
            <a:pPr marL="27432" indent="0">
              <a:buNone/>
            </a:pPr>
            <a:r>
              <a:rPr lang="en-US" b="1" dirty="0"/>
              <a:t>Working at CERN after Nobel prize</a:t>
            </a:r>
          </a:p>
          <a:p>
            <a:r>
              <a:rPr lang="en-US" dirty="0"/>
              <a:t>1952 : Felix Bloch</a:t>
            </a:r>
          </a:p>
          <a:p>
            <a:r>
              <a:rPr lang="en-US" dirty="0"/>
              <a:t>1976 : Sam Ting</a:t>
            </a:r>
          </a:p>
          <a:p>
            <a:pPr marL="27432" indent="0">
              <a:buNone/>
            </a:pPr>
            <a:endParaRPr lang="en-US" b="1" dirty="0"/>
          </a:p>
          <a:p>
            <a:pPr marL="27432" indent="0">
              <a:buNone/>
            </a:pPr>
            <a:r>
              <a:rPr lang="en-US" b="1" dirty="0"/>
              <a:t>Nobel prize thanks to discoveries at CERN</a:t>
            </a:r>
          </a:p>
          <a:p>
            <a:r>
              <a:rPr lang="en-US" dirty="0"/>
              <a:t>2013 : Peter Higgs &amp; Francois </a:t>
            </a:r>
            <a:r>
              <a:rPr lang="en-US" dirty="0" err="1"/>
              <a:t>Englert</a:t>
            </a: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 marL="27432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01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Welcome to HR-PXE colleagues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994205"/>
            <a:ext cx="8488017" cy="320314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/>
              <a:t>Opportunity to ask questions during coffee break</a:t>
            </a:r>
          </a:p>
          <a:p>
            <a:pPr marL="36576" indent="0">
              <a:buNone/>
            </a:pP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/>
              <a:t>Collective induction session </a:t>
            </a:r>
            <a:r>
              <a:rPr lang="en-US" b="1" i="1" dirty="0">
                <a:solidFill>
                  <a:srgbClr val="92D050"/>
                </a:solidFill>
              </a:rPr>
              <a:t>by type of contract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Graduates (Origin, Quest, …)	</a:t>
            </a:r>
            <a:r>
              <a:rPr lang="en-US" sz="2000" b="1" i="1" dirty="0">
                <a:solidFill>
                  <a:srgbClr val="92D050"/>
                </a:solidFill>
              </a:rPr>
              <a:t>			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Tech &amp; Admin students	 	in the 2</a:t>
            </a:r>
            <a:r>
              <a:rPr lang="en-US" sz="2400" baseline="30000" dirty="0"/>
              <a:t>nd</a:t>
            </a:r>
            <a:r>
              <a:rPr lang="en-US" sz="2400" dirty="0"/>
              <a:t> week 	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Doctoral students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sz="2800" dirty="0"/>
              <a:t>Individually contacted by HRA : Staff</a:t>
            </a:r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253122" y="2431397"/>
            <a:ext cx="656389" cy="1135905"/>
          </a:xfrm>
          <a:prstGeom prst="rightBrace">
            <a:avLst/>
          </a:prstGeom>
          <a:ln>
            <a:solidFill>
              <a:srgbClr val="0B387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18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C43753-1343-BCC5-E71E-5FF1EF212A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7E04FC07-9ADE-B479-C4E3-0D02548655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7518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33363-4302-ED2D-A7B9-2E19AE2A6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1210FF3-2486-2357-CAC0-B944C4570B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3392" y="-73191"/>
            <a:ext cx="9307392" cy="5216691"/>
          </a:xfrm>
        </p:spPr>
      </p:pic>
    </p:spTree>
    <p:extLst>
      <p:ext uri="{BB962C8B-B14F-4D97-AF65-F5344CB8AC3E}">
        <p14:creationId xmlns:p14="http://schemas.microsoft.com/office/powerpoint/2010/main" val="1487633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68986" y="4129207"/>
            <a:ext cx="196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© CERN Photo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8DF6D-9735-466E-9571-920B7DFCE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31" y="52627"/>
            <a:ext cx="8501337" cy="43746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848" y="408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B9DEFF"/>
                </a:solidFill>
              </a:rPr>
              <a:t>Time for a group photo !</a:t>
            </a:r>
            <a:endParaRPr lang="en-GB" dirty="0">
              <a:solidFill>
                <a:srgbClr val="B9DE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93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life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Quiz part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04" y="601098"/>
            <a:ext cx="4517117" cy="301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44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31" y="142963"/>
            <a:ext cx="3688313" cy="421246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885766" y="303497"/>
            <a:ext cx="3570726" cy="680955"/>
            <a:chOff x="5095605" y="3093778"/>
            <a:chExt cx="3093011" cy="49629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667"/>
            <a:stretch/>
          </p:blipFill>
          <p:spPr>
            <a:xfrm>
              <a:off x="7063504" y="3110765"/>
              <a:ext cx="305545" cy="21441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860" b="807"/>
            <a:stretch/>
          </p:blipFill>
          <p:spPr>
            <a:xfrm>
              <a:off x="7063504" y="3354541"/>
              <a:ext cx="305545" cy="21441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369049" y="3125444"/>
              <a:ext cx="819567" cy="23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Century Gothic" panose="020B0502020202020204" pitchFamily="34" charset="0"/>
                </a:rPr>
                <a:t>515 ha</a:t>
              </a:r>
              <a:endParaRPr lang="fr-CH" sz="135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69049" y="3354541"/>
              <a:ext cx="819567" cy="23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>
                  <a:latin typeface="Century Gothic" panose="020B0502020202020204" pitchFamily="34" charset="0"/>
                </a:defRPr>
              </a:lvl1pPr>
            </a:lstStyle>
            <a:p>
              <a:r>
                <a:rPr lang="en-US" sz="1500" b="1" dirty="0"/>
                <a:t>110 ha</a:t>
              </a:r>
              <a:endParaRPr lang="fr-CH" sz="15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95605" y="3093778"/>
              <a:ext cx="1854643" cy="454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latin typeface="Century Gothic" panose="020B0502020202020204" pitchFamily="34" charset="0"/>
                </a:rPr>
                <a:t>625 ha</a:t>
              </a:r>
              <a:br>
                <a:rPr lang="en-US" sz="1050" b="1" i="1" dirty="0">
                  <a:latin typeface="Century Gothic" panose="020B0502020202020204" pitchFamily="34" charset="0"/>
                </a:rPr>
              </a:br>
              <a:endParaRPr lang="en-US" sz="1050" b="1" i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15435" y="1196403"/>
            <a:ext cx="3818965" cy="1061829"/>
            <a:chOff x="5123162" y="1784874"/>
            <a:chExt cx="3028953" cy="132457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3162" y="1796145"/>
              <a:ext cx="1471815" cy="121321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5970580" y="1784874"/>
              <a:ext cx="2181535" cy="1324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i="1" dirty="0">
                  <a:latin typeface="Century Gothic" panose="020B0502020202020204" pitchFamily="34" charset="0"/>
                </a:rPr>
                <a:t>… 700+</a:t>
              </a:r>
              <a:r>
                <a:rPr lang="en-US" sz="2100" dirty="0">
                  <a:latin typeface="Century Gothic" panose="020B0502020202020204" pitchFamily="34" charset="0"/>
                </a:rPr>
                <a:t> buildings </a:t>
              </a:r>
            </a:p>
            <a:p>
              <a:r>
                <a:rPr lang="en-US" sz="2100" dirty="0">
                  <a:latin typeface="Century Gothic" panose="020B0502020202020204" pitchFamily="34" charset="0"/>
                </a:rPr>
                <a:t>    accounting for </a:t>
              </a:r>
            </a:p>
            <a:p>
              <a:r>
                <a:rPr lang="en-US" sz="2100" dirty="0">
                  <a:latin typeface="Century Gothic" panose="020B0502020202020204" pitchFamily="34" charset="0"/>
                </a:rPr>
                <a:t>            500.000 m</a:t>
              </a:r>
              <a:r>
                <a:rPr lang="en-US" sz="2100" baseline="30000" dirty="0">
                  <a:latin typeface="Century Gothic" panose="020B0502020202020204" pitchFamily="34" charset="0"/>
                </a:rPr>
                <a:t>2</a:t>
              </a:r>
              <a:endParaRPr lang="fr-CH" sz="2100" baseline="30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648671" y="2491926"/>
            <a:ext cx="27563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i="1" dirty="0">
                <a:latin typeface="Century Gothic" panose="020B0502020202020204" pitchFamily="34" charset="0"/>
                <a:hlinkClick r:id="rId6"/>
              </a:rPr>
              <a:t>5 900 </a:t>
            </a:r>
            <a:r>
              <a:rPr lang="en-US" sz="2100" dirty="0">
                <a:latin typeface="Century Gothic" panose="020B0502020202020204" pitchFamily="34" charset="0"/>
                <a:hlinkClick r:id="rId6"/>
              </a:rPr>
              <a:t>parking spots </a:t>
            </a:r>
            <a:endParaRPr lang="fr-CH" sz="2100" dirty="0">
              <a:latin typeface="Century Gothic" panose="020B0502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6" y="2451523"/>
            <a:ext cx="523473" cy="52298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4715435" y="3271259"/>
            <a:ext cx="1782206" cy="1084172"/>
            <a:chOff x="6582504" y="3775227"/>
            <a:chExt cx="2525181" cy="130168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2504" y="3775227"/>
              <a:ext cx="1722314" cy="115138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7706743" y="4190052"/>
              <a:ext cx="1400942" cy="886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100" b="1" dirty="0">
                  <a:latin typeface="Century Gothic" panose="020B0502020202020204" pitchFamily="34" charset="0"/>
                </a:rPr>
                <a:t>30 km </a:t>
              </a:r>
              <a:r>
                <a:rPr lang="en-US" sz="2100" dirty="0">
                  <a:latin typeface="Century Gothic" panose="020B0502020202020204" pitchFamily="34" charset="0"/>
                </a:rPr>
                <a:t>roads</a:t>
              </a:r>
              <a:endParaRPr lang="fr-CH" sz="2100" dirty="0">
                <a:latin typeface="Century Gothic" panose="020B0502020202020204" pitchFamily="34" charset="0"/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96" y="3593901"/>
            <a:ext cx="834479" cy="76153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542066" y="3293602"/>
            <a:ext cx="1127232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>
                <a:latin typeface="Century Gothic" panose="020B0502020202020204" pitchFamily="34" charset="0"/>
              </a:rPr>
              <a:t>101 ha </a:t>
            </a:r>
          </a:p>
          <a:p>
            <a:r>
              <a:rPr lang="en-US" sz="2100" dirty="0">
                <a:latin typeface="Century Gothic" panose="020B0502020202020204" pitchFamily="34" charset="0"/>
              </a:rPr>
              <a:t>green </a:t>
            </a:r>
          </a:p>
          <a:p>
            <a:r>
              <a:rPr lang="en-US" sz="2100" dirty="0">
                <a:latin typeface="Century Gothic" panose="020B0502020202020204" pitchFamily="34" charset="0"/>
              </a:rPr>
              <a:t>spaces</a:t>
            </a:r>
            <a:endParaRPr lang="fr-CH" sz="2100" dirty="0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A6DAA2-3E91-44E8-5924-078D5190C194}"/>
              </a:ext>
            </a:extLst>
          </p:cNvPr>
          <p:cNvSpPr txBox="1"/>
          <p:nvPr/>
        </p:nvSpPr>
        <p:spPr>
          <a:xfrm>
            <a:off x="5232616" y="746835"/>
            <a:ext cx="144739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fenced : 220</a:t>
            </a:r>
          </a:p>
        </p:txBody>
      </p:sp>
    </p:spTree>
    <p:extLst>
      <p:ext uri="{BB962C8B-B14F-4D97-AF65-F5344CB8AC3E}">
        <p14:creationId xmlns:p14="http://schemas.microsoft.com/office/powerpoint/2010/main" val="163704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77755">
            <a:off x="6318066" y="603200"/>
            <a:ext cx="2263951" cy="181116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linkClick r:id="rId4"/>
              </a:rPr>
              <a:t>CERN access </a:t>
            </a:r>
            <a:r>
              <a:rPr lang="en-GB" dirty="0"/>
              <a:t>card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465" y="1062571"/>
            <a:ext cx="4957219" cy="2760071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dirty="0"/>
              <a:t>CERN access card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>
                <a:hlinkClick r:id="rId5"/>
              </a:rPr>
              <a:t>CERN Community Support Centre</a:t>
            </a:r>
            <a:r>
              <a:rPr lang="en-GB" dirty="0"/>
              <a:t> </a:t>
            </a:r>
          </a:p>
          <a:p>
            <a:pPr marL="36576" indent="0">
              <a:buNone/>
            </a:pPr>
            <a:r>
              <a:rPr lang="en-GB" sz="2100" dirty="0" err="1"/>
              <a:t>buidling</a:t>
            </a:r>
            <a:r>
              <a:rPr lang="en-GB" sz="2100" dirty="0"/>
              <a:t> 33- </a:t>
            </a:r>
            <a:r>
              <a:rPr lang="en-GB" sz="2100" dirty="0" err="1"/>
              <a:t>Meyrin</a:t>
            </a:r>
            <a:r>
              <a:rPr lang="en-GB" sz="2100" dirty="0"/>
              <a:t> site,</a:t>
            </a:r>
          </a:p>
          <a:p>
            <a:pPr marL="36576" indent="0">
              <a:buNone/>
            </a:pPr>
            <a:r>
              <a:rPr lang="en-GB" dirty="0"/>
              <a:t> </a:t>
            </a:r>
            <a:r>
              <a:rPr lang="en-GB" sz="1600" b="1" dirty="0"/>
              <a:t>7.00 am to 6.30 pm, Monday to Friday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vehicle registration</a:t>
            </a:r>
          </a:p>
          <a:p>
            <a:r>
              <a:rPr lang="en-GB" sz="2400" dirty="0"/>
              <a:t>biometrics registration</a:t>
            </a:r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48748" y="3896263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https://sce-dep.web.cern.ch/security/access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361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113" y="360756"/>
            <a:ext cx="8260432" cy="1340987"/>
          </a:xfrm>
        </p:spPr>
        <p:txBody>
          <a:bodyPr>
            <a:noAutofit/>
          </a:bodyPr>
          <a:lstStyle/>
          <a:p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Welcome              Bienvenue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71113" y="2090179"/>
            <a:ext cx="3693264" cy="1042196"/>
          </a:xfrm>
        </p:spPr>
        <p:txBody>
          <a:bodyPr>
            <a:noAutofit/>
          </a:bodyPr>
          <a:lstStyle/>
          <a:p>
            <a:r>
              <a:rPr lang="en-GB" sz="2200" b="1" dirty="0">
                <a:solidFill>
                  <a:srgbClr val="001844"/>
                </a:solidFill>
                <a:latin typeface="Arial"/>
              </a:rPr>
              <a:t>Florence Licci-Ounnough</a:t>
            </a:r>
          </a:p>
          <a:p>
            <a:r>
              <a:rPr lang="fr-FR" dirty="0">
                <a:solidFill>
                  <a:srgbClr val="001844"/>
                </a:solidFill>
              </a:rPr>
              <a:t>HR Department,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CH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Talent Acquisition Group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26AEB27B-6D4A-964E-D379-3AC1BA514413}"/>
              </a:ext>
            </a:extLst>
          </p:cNvPr>
          <p:cNvSpPr txBox="1">
            <a:spLocks/>
          </p:cNvSpPr>
          <p:nvPr/>
        </p:nvSpPr>
        <p:spPr>
          <a:xfrm>
            <a:off x="4939654" y="2101891"/>
            <a:ext cx="3833233" cy="101754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en-US" sz="2200" b="1" dirty="0">
                <a:solidFill>
                  <a:srgbClr val="001844"/>
                </a:solidFill>
                <a:latin typeface="Arial"/>
              </a:rPr>
              <a:t>Barbara Binder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Department,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CH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Talent Acquisition Group</a:t>
            </a:r>
          </a:p>
        </p:txBody>
      </p:sp>
    </p:spTree>
    <p:extLst>
      <p:ext uri="{BB962C8B-B14F-4D97-AF65-F5344CB8AC3E}">
        <p14:creationId xmlns:p14="http://schemas.microsoft.com/office/powerpoint/2010/main" val="2789248578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933315"/>
              </p:ext>
            </p:extLst>
          </p:nvPr>
        </p:nvGraphicFramePr>
        <p:xfrm>
          <a:off x="245338" y="84347"/>
          <a:ext cx="8798361" cy="4282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1356">
                  <a:extLst>
                    <a:ext uri="{9D8B030D-6E8A-4147-A177-3AD203B41FA5}">
                      <a16:colId xmlns:a16="http://schemas.microsoft.com/office/drawing/2014/main" val="872610486"/>
                    </a:ext>
                  </a:extLst>
                </a:gridCol>
                <a:gridCol w="1047407">
                  <a:extLst>
                    <a:ext uri="{9D8B030D-6E8A-4147-A177-3AD203B41FA5}">
                      <a16:colId xmlns:a16="http://schemas.microsoft.com/office/drawing/2014/main" val="2913294891"/>
                    </a:ext>
                  </a:extLst>
                </a:gridCol>
                <a:gridCol w="1095566">
                  <a:extLst>
                    <a:ext uri="{9D8B030D-6E8A-4147-A177-3AD203B41FA5}">
                      <a16:colId xmlns:a16="http://schemas.microsoft.com/office/drawing/2014/main" val="444921899"/>
                    </a:ext>
                  </a:extLst>
                </a:gridCol>
                <a:gridCol w="948086">
                  <a:extLst>
                    <a:ext uri="{9D8B030D-6E8A-4147-A177-3AD203B41FA5}">
                      <a16:colId xmlns:a16="http://schemas.microsoft.com/office/drawing/2014/main" val="1292475689"/>
                    </a:ext>
                  </a:extLst>
                </a:gridCol>
                <a:gridCol w="1116636">
                  <a:extLst>
                    <a:ext uri="{9D8B030D-6E8A-4147-A177-3AD203B41FA5}">
                      <a16:colId xmlns:a16="http://schemas.microsoft.com/office/drawing/2014/main" val="740704956"/>
                    </a:ext>
                  </a:extLst>
                </a:gridCol>
                <a:gridCol w="1169310">
                  <a:extLst>
                    <a:ext uri="{9D8B030D-6E8A-4147-A177-3AD203B41FA5}">
                      <a16:colId xmlns:a16="http://schemas.microsoft.com/office/drawing/2014/main" val="2004915794"/>
                    </a:ext>
                  </a:extLst>
                </a:gridCol>
              </a:tblGrid>
              <a:tr h="395944">
                <a:tc>
                  <a:txBody>
                    <a:bodyPr/>
                    <a:lstStyle/>
                    <a:p>
                      <a:r>
                        <a:rPr lang="en-GB" sz="2000" b="1" i="0" dirty="0">
                          <a:hlinkClick r:id="rId3"/>
                        </a:rPr>
                        <a:t>Gates</a:t>
                      </a:r>
                      <a:endParaRPr lang="en-GB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1" i="0" dirty="0"/>
                        <a:t>Days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4095061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i="0" dirty="0" err="1"/>
                        <a:t>Meyrin</a:t>
                      </a:r>
                      <a:r>
                        <a:rPr lang="en-GB" i="0" dirty="0"/>
                        <a:t>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Mon-Fri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0" dirty="0"/>
                        <a:t>7-20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2463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i="0" dirty="0"/>
                        <a:t>Porte Jura </a:t>
                      </a:r>
                      <a:r>
                        <a:rPr lang="en-GB" i="0" dirty="0" err="1"/>
                        <a:t>Bldg</a:t>
                      </a:r>
                      <a:r>
                        <a:rPr lang="en-GB" i="0" baseline="0" dirty="0"/>
                        <a:t> </a:t>
                      </a:r>
                      <a:r>
                        <a:rPr lang="en-GB" i="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785881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b="1" i="0" dirty="0" err="1"/>
                        <a:t>Meyrin</a:t>
                      </a:r>
                      <a:r>
                        <a:rPr lang="en-GB" b="1" i="0" dirty="0"/>
                        <a:t> B (Main entrance)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i="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869105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i="0" dirty="0" err="1"/>
                        <a:t>Meyrin</a:t>
                      </a:r>
                      <a:r>
                        <a:rPr lang="en-GB" i="0" dirty="0"/>
                        <a:t> 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Mon-Fri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7-20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522635"/>
                  </a:ext>
                </a:extLst>
              </a:tr>
              <a:tr h="390187">
                <a:tc>
                  <a:txBody>
                    <a:bodyPr/>
                    <a:lstStyle/>
                    <a:p>
                      <a:r>
                        <a:rPr lang="en-GB" i="0" err="1"/>
                        <a:t>Meyrin</a:t>
                      </a:r>
                      <a:r>
                        <a:rPr lang="en-GB" i="0" dirty="0"/>
                        <a:t> D </a:t>
                      </a:r>
                      <a:r>
                        <a:rPr lang="en-GB" sz="1100" i="0" dirty="0">
                          <a:solidFill>
                            <a:srgbClr val="FF0000"/>
                          </a:solidFill>
                        </a:rPr>
                        <a:t>(goods only)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Mon-Fri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i="0" dirty="0"/>
                        <a:t>08-12</a:t>
                      </a:r>
                      <a:br>
                        <a:rPr lang="en-GB" sz="1000" i="0" dirty="0"/>
                      </a:br>
                      <a:r>
                        <a:rPr lang="en-GB" sz="1000" i="0" dirty="0"/>
                        <a:t>13-16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66498"/>
                  </a:ext>
                </a:extLst>
              </a:tr>
              <a:tr h="510245">
                <a:tc>
                  <a:txBody>
                    <a:bodyPr/>
                    <a:lstStyle/>
                    <a:p>
                      <a:r>
                        <a:rPr lang="en-GB" i="0" dirty="0" err="1"/>
                        <a:t>Meyrin</a:t>
                      </a:r>
                      <a:r>
                        <a:rPr lang="en-GB" i="0" dirty="0"/>
                        <a:t> E </a:t>
                      </a:r>
                      <a:r>
                        <a:rPr kumimoji="0" lang="en-GB" sz="1100" i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1100" i="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Authorised Personnel and contractors. </a:t>
                      </a:r>
                      <a:r>
                        <a:rPr kumimoji="0" lang="en-GB" sz="1100" i="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Rules of Use</a:t>
                      </a:r>
                      <a:r>
                        <a:rPr kumimoji="0" lang="en-GB" sz="1100" i="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100" i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Mon-Fri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i="0" dirty="0"/>
                        <a:t> In : 7-9.30</a:t>
                      </a:r>
                      <a:r>
                        <a:rPr lang="en-GB" sz="1400" i="0" baseline="0" dirty="0"/>
                        <a:t> </a:t>
                      </a:r>
                    </a:p>
                    <a:p>
                      <a:pPr algn="ctr"/>
                      <a:r>
                        <a:rPr lang="en-GB" sz="1400" i="0" dirty="0"/>
                        <a:t>Out : 16.30-20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749330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i="0" dirty="0" err="1"/>
                        <a:t>Intersites</a:t>
                      </a:r>
                      <a:r>
                        <a:rPr lang="en-GB" i="0" dirty="0"/>
                        <a:t> tunnel </a:t>
                      </a:r>
                      <a:r>
                        <a:rPr lang="en-GB" sz="1100" i="0" dirty="0">
                          <a:solidFill>
                            <a:srgbClr val="FF0000"/>
                          </a:solidFill>
                        </a:rPr>
                        <a:t>(restrictions)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Mon-Fri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7-18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643297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b="1" i="0" dirty="0" err="1"/>
                        <a:t>Prevessin</a:t>
                      </a:r>
                      <a:r>
                        <a:rPr lang="en-GB" b="1" i="0" dirty="0"/>
                        <a:t> Main</a:t>
                      </a:r>
                      <a:r>
                        <a:rPr lang="en-GB" b="1" i="0" baseline="0" dirty="0"/>
                        <a:t> entrance</a:t>
                      </a:r>
                      <a:endParaRPr lang="en-GB" b="1" i="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i="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08-12</a:t>
                      </a:r>
                      <a:b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13-16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736004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i="0" dirty="0" err="1"/>
                        <a:t>Prevessin</a:t>
                      </a:r>
                      <a:r>
                        <a:rPr lang="en-GB" i="0" dirty="0"/>
                        <a:t> </a:t>
                      </a:r>
                      <a:r>
                        <a:rPr lang="en-GB" sz="1400" i="0" dirty="0"/>
                        <a:t>Route du Maroc</a:t>
                      </a:r>
                      <a:endParaRPr lang="en-GB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i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419040"/>
                  </a:ext>
                </a:extLst>
              </a:tr>
              <a:tr h="360173">
                <a:tc>
                  <a:txBody>
                    <a:bodyPr/>
                    <a:lstStyle/>
                    <a:p>
                      <a:r>
                        <a:rPr lang="en-GB" i="0" dirty="0" err="1"/>
                        <a:t>Prevessin</a:t>
                      </a:r>
                      <a:r>
                        <a:rPr lang="en-GB" i="0" dirty="0"/>
                        <a:t> </a:t>
                      </a:r>
                      <a:r>
                        <a:rPr lang="en-GB" sz="1400" i="0" dirty="0"/>
                        <a:t>Moulin des Ponts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i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24/24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i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058449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640" y="123445"/>
            <a:ext cx="395703" cy="332391"/>
          </a:xfrm>
          <a:prstGeom prst="rect">
            <a:avLst/>
          </a:prstGeom>
        </p:spPr>
      </p:pic>
      <p:pic>
        <p:nvPicPr>
          <p:cNvPr id="12" name="Picture 11" descr="Bike Silhouette | SavvyChristine | Flickr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0001" y="107777"/>
            <a:ext cx="721915" cy="363726"/>
          </a:xfrm>
          <a:prstGeom prst="rect">
            <a:avLst/>
          </a:prstGeom>
        </p:spPr>
      </p:pic>
      <p:pic>
        <p:nvPicPr>
          <p:cNvPr id="16" name="Picture 15" descr="Clipart - walking icon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55570" y="132244"/>
            <a:ext cx="217765" cy="323592"/>
          </a:xfrm>
          <a:prstGeom prst="rect">
            <a:avLst/>
          </a:prstGeom>
        </p:spPr>
      </p:pic>
      <p:pic>
        <p:nvPicPr>
          <p:cNvPr id="17" name="Picture 16" descr="Файл:LKW mit Aufleger aus Zusatzzeichen 1048-14.sv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498" y="62240"/>
            <a:ext cx="861204" cy="4079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8958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21177"/>
          <a:stretch/>
        </p:blipFill>
        <p:spPr>
          <a:xfrm>
            <a:off x="5136548" y="2517342"/>
            <a:ext cx="3783018" cy="1864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376" y="325293"/>
            <a:ext cx="4375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Restaurants</a:t>
            </a:r>
            <a:endParaRPr lang="en-US" sz="2100" dirty="0"/>
          </a:p>
          <a:p>
            <a:r>
              <a:rPr lang="en-US" sz="2100" dirty="0"/>
              <a:t>2 in </a:t>
            </a:r>
            <a:r>
              <a:rPr lang="en-US" sz="2100" dirty="0" err="1"/>
              <a:t>Meyrin</a:t>
            </a:r>
            <a:r>
              <a:rPr lang="en-US" sz="2100" dirty="0"/>
              <a:t> (resto 1 &amp; 2)</a:t>
            </a:r>
          </a:p>
          <a:p>
            <a:r>
              <a:rPr lang="en-US" sz="2100" dirty="0"/>
              <a:t>1 in </a:t>
            </a:r>
            <a:r>
              <a:rPr lang="en-US" sz="2100" dirty="0" err="1"/>
              <a:t>Prevessin</a:t>
            </a:r>
            <a:r>
              <a:rPr lang="en-US" sz="2100" dirty="0"/>
              <a:t> (resto 3)</a:t>
            </a:r>
          </a:p>
          <a:p>
            <a:endParaRPr lang="en-US" sz="2100" dirty="0"/>
          </a:p>
          <a:p>
            <a:r>
              <a:rPr lang="en-US" sz="2100" b="1" dirty="0"/>
              <a:t>Cafeteria (snacks)</a:t>
            </a:r>
          </a:p>
          <a:p>
            <a:r>
              <a:rPr lang="en-US" sz="2100" dirty="0"/>
              <a:t>Building 13, 30, 40, 54, …</a:t>
            </a:r>
            <a:endParaRPr lang="en-GB" sz="2100" dirty="0"/>
          </a:p>
        </p:txBody>
      </p:sp>
      <p:sp>
        <p:nvSpPr>
          <p:cNvPr id="22" name="TextBox 21"/>
          <p:cNvSpPr txBox="1"/>
          <p:nvPr/>
        </p:nvSpPr>
        <p:spPr>
          <a:xfrm>
            <a:off x="7028057" y="2517342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10" y="2503571"/>
            <a:ext cx="2629055" cy="1864986"/>
          </a:xfrm>
          <a:prstGeom prst="rect">
            <a:avLst/>
          </a:prstGeom>
        </p:spPr>
      </p:pic>
      <p:pic>
        <p:nvPicPr>
          <p:cNvPr id="11" name="Picture 10" descr="http://cds.cern.ch/record/2626870/files/201807-160_13.jpg?subformat=icon-144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249" y="611544"/>
            <a:ext cx="2499751" cy="172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group of people in a buffet line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C5C4EA39-E786-D6AD-6613-540420ABA12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044" y="636303"/>
            <a:ext cx="2609008" cy="1720315"/>
          </a:xfrm>
          <a:prstGeom prst="rect">
            <a:avLst/>
          </a:prstGeom>
        </p:spPr>
      </p:pic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6903DBC5-0C81-207B-E551-E6B30856D91E}"/>
              </a:ext>
            </a:extLst>
          </p:cNvPr>
          <p:cNvCxnSpPr>
            <a:cxnSpLocks/>
            <a:stCxn id="18" idx="1"/>
          </p:cNvCxnSpPr>
          <p:nvPr/>
        </p:nvCxnSpPr>
        <p:spPr>
          <a:xfrm rot="10800000" flipV="1">
            <a:off x="4572001" y="380302"/>
            <a:ext cx="421067" cy="231241"/>
          </a:xfrm>
          <a:prstGeom prst="curvedConnector3">
            <a:avLst>
              <a:gd name="adj1" fmla="val 111743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AF9046E-345B-856A-6338-632F3B6C9D5E}"/>
              </a:ext>
            </a:extLst>
          </p:cNvPr>
          <p:cNvSpPr txBox="1"/>
          <p:nvPr/>
        </p:nvSpPr>
        <p:spPr>
          <a:xfrm>
            <a:off x="4993067" y="241803"/>
            <a:ext cx="2034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Click for more info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5536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71609"/>
            <a:ext cx="3657600" cy="32627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B0F0"/>
                </a:solidFill>
              </a:rPr>
              <a:t>CERN Car</a:t>
            </a:r>
            <a:br>
              <a:rPr lang="en-GB" dirty="0">
                <a:solidFill>
                  <a:srgbClr val="00B0F0"/>
                </a:solidFill>
              </a:rPr>
            </a:br>
            <a:endParaRPr lang="en-GB" dirty="0"/>
          </a:p>
          <a:p>
            <a:pPr marL="36576" indent="0">
              <a:buNone/>
            </a:pPr>
            <a:r>
              <a:rPr lang="en-GB" sz="2000" dirty="0"/>
              <a:t>Requires </a:t>
            </a:r>
          </a:p>
          <a:p>
            <a:pPr marL="36576" indent="0">
              <a:buNone/>
            </a:pPr>
            <a:r>
              <a:rPr lang="en-GB" sz="2000" dirty="0">
                <a:hlinkClick r:id="rId3"/>
              </a:rPr>
              <a:t>CERN driving authorization </a:t>
            </a:r>
            <a:r>
              <a:rPr lang="en-GB" sz="2000" dirty="0"/>
              <a:t>: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/>
              <a:t>Valid driving licence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/>
              <a:t>OK Department 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488" y="424063"/>
            <a:ext cx="3657600" cy="37329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>
                <a:solidFill>
                  <a:srgbClr val="00B0F0"/>
                </a:solidFill>
              </a:rPr>
              <a:t>Private vehicle</a:t>
            </a:r>
            <a:br>
              <a:rPr lang="en-GB" dirty="0">
                <a:solidFill>
                  <a:srgbClr val="00B0F0"/>
                </a:solidFill>
              </a:rPr>
            </a:br>
            <a:endParaRPr lang="en-GB" dirty="0">
              <a:solidFill>
                <a:srgbClr val="00B0F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Not requiring registration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600" dirty="0"/>
              <a:t>Bike, “</a:t>
            </a:r>
            <a:r>
              <a:rPr lang="en-GB" sz="1600" dirty="0" err="1"/>
              <a:t>trottinette</a:t>
            </a:r>
            <a:r>
              <a:rPr lang="en-GB" sz="1600" dirty="0"/>
              <a:t>”</a:t>
            </a:r>
            <a:endParaRPr lang="en-GB" sz="16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Requiring registration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Must be registered in member state or EU country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“Tourist” cars only</a:t>
            </a:r>
          </a:p>
          <a:p>
            <a:pPr marL="448056" lvl="1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	Not allowed : </a:t>
            </a:r>
            <a:br>
              <a:rPr lang="en-GB" sz="1600" dirty="0">
                <a:solidFill>
                  <a:srgbClr val="FF0000"/>
                </a:solidFill>
              </a:rPr>
            </a:br>
            <a:r>
              <a:rPr lang="en-GB" sz="1600" dirty="0">
                <a:solidFill>
                  <a:srgbClr val="FF0000"/>
                </a:solidFill>
              </a:rPr>
              <a:t>	Scooter, moto, lorry, bus, …</a:t>
            </a:r>
          </a:p>
          <a:p>
            <a:pPr marL="36576" indent="0">
              <a:buNone/>
            </a:pP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913" y="2936082"/>
            <a:ext cx="1172656" cy="176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261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760" y="307489"/>
            <a:ext cx="5505758" cy="383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CERN Mobility Centre</a:t>
            </a:r>
          </a:p>
          <a:p>
            <a:r>
              <a:rPr lang="en-US" sz="1350" dirty="0"/>
              <a:t>Located next to Entrance A</a:t>
            </a:r>
          </a:p>
          <a:p>
            <a:endParaRPr lang="en-US" sz="1350" dirty="0"/>
          </a:p>
          <a:p>
            <a:r>
              <a:rPr lang="en-US" sz="2400" dirty="0"/>
              <a:t>Services offered</a:t>
            </a:r>
          </a:p>
          <a:p>
            <a:endParaRPr lang="en-US" sz="11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Bike rental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Car rental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Car sharing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Bike sharing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Shuttles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….</a:t>
            </a:r>
          </a:p>
          <a:p>
            <a:endParaRPr lang="en-US" sz="13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026" name="Picture 2" descr="https://fastly.4sqi.net/img/general/width960/63396902_L-3b516F4ZGOb45XILAbV_o0rAIhFRrHTDIlLcBfokk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7" r="4531"/>
          <a:stretch/>
        </p:blipFill>
        <p:spPr bwMode="auto">
          <a:xfrm>
            <a:off x="4428378" y="512459"/>
            <a:ext cx="4007710" cy="346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8639" y="1007728"/>
            <a:ext cx="2804833" cy="2836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800" y="3974386"/>
            <a:ext cx="698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https://sce-dep.web.cern.ch/campus-life/mobility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970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Mobility apps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4384" y="1080059"/>
            <a:ext cx="4040188" cy="2764991"/>
          </a:xfrm>
        </p:spPr>
        <p:txBody>
          <a:bodyPr/>
          <a:lstStyle/>
          <a:p>
            <a:pPr marL="36576" indent="0" algn="r">
              <a:buNone/>
            </a:pPr>
            <a:r>
              <a:rPr lang="en-US" sz="2800" dirty="0">
                <a:solidFill>
                  <a:srgbClr val="C00000"/>
                </a:solidFill>
              </a:rPr>
              <a:t>Car sharing</a:t>
            </a:r>
          </a:p>
          <a:p>
            <a:pPr marL="36576" indent="0">
              <a:buNone/>
            </a:pPr>
            <a:r>
              <a:rPr lang="en-US" dirty="0">
                <a:hlinkClick r:id="rId3"/>
              </a:rPr>
              <a:t>glide.io</a:t>
            </a:r>
            <a:endParaRPr lang="en-US" dirty="0"/>
          </a:p>
          <a:p>
            <a:pPr marL="36576" indent="0">
              <a:buNone/>
            </a:pPr>
            <a:r>
              <a:rPr lang="en-US" sz="1400" dirty="0"/>
              <a:t>login with CERN SSO</a:t>
            </a:r>
            <a:endParaRPr lang="en-GB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82101" y="1051169"/>
            <a:ext cx="4350868" cy="2764991"/>
          </a:xfrm>
        </p:spPr>
        <p:txBody>
          <a:bodyPr/>
          <a:lstStyle/>
          <a:p>
            <a:pPr marL="36576" indent="0">
              <a:buNone/>
            </a:pPr>
            <a:r>
              <a:rPr lang="en-US" sz="2800" dirty="0">
                <a:solidFill>
                  <a:srgbClr val="92D050"/>
                </a:solidFill>
              </a:rPr>
              <a:t>Bike sharing</a:t>
            </a:r>
          </a:p>
          <a:p>
            <a:pPr marL="36576" indent="0" algn="r">
              <a:buNone/>
            </a:pPr>
            <a:br>
              <a:rPr lang="en-US" dirty="0"/>
            </a:br>
            <a:r>
              <a:rPr lang="en-US" dirty="0">
                <a:hlinkClick r:id="rId4"/>
              </a:rPr>
              <a:t>www.mobility-parc.net/</a:t>
            </a:r>
            <a:br>
              <a:rPr lang="en-US" dirty="0"/>
            </a:br>
            <a:r>
              <a:rPr lang="en-US" sz="1400" dirty="0"/>
              <a:t>login with CERN SSO</a:t>
            </a:r>
            <a:endParaRPr lang="en-GB" sz="2400" dirty="0"/>
          </a:p>
          <a:p>
            <a:pPr marL="36576" indent="0" algn="r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/>
          <a:srcRect l="8467" t="750" r="13301" b="56277"/>
          <a:stretch/>
        </p:blipFill>
        <p:spPr>
          <a:xfrm>
            <a:off x="4525143" y="2646130"/>
            <a:ext cx="1197735" cy="41813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5"/>
          <a:srcRect l="8467" t="750" r="13301" b="56277"/>
          <a:stretch/>
        </p:blipFill>
        <p:spPr>
          <a:xfrm>
            <a:off x="303853" y="2690020"/>
            <a:ext cx="1197735" cy="418136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5"/>
          <a:srcRect t="40019" r="32770" b="10347"/>
          <a:stretch/>
        </p:blipFill>
        <p:spPr>
          <a:xfrm>
            <a:off x="2335294" y="2625198"/>
            <a:ext cx="1036316" cy="482958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5"/>
          <a:srcRect t="40019" r="32770" b="10347"/>
          <a:stretch/>
        </p:blipFill>
        <p:spPr>
          <a:xfrm>
            <a:off x="7110350" y="2603571"/>
            <a:ext cx="1036316" cy="482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588" y="94333"/>
            <a:ext cx="1514465" cy="1444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940" y="3148320"/>
            <a:ext cx="1092068" cy="11347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5294" y="3123890"/>
            <a:ext cx="1230603" cy="1239586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>
            <a:off x="4240924" y="1064172"/>
            <a:ext cx="23648" cy="30445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Content Placeholder 7" descr="Icon&#10;&#10;Description automatically generated">
            <a:extLst>
              <a:ext uri="{FF2B5EF4-FFF2-40B4-BE49-F238E27FC236}">
                <a16:creationId xmlns:a16="http://schemas.microsoft.com/office/drawing/2014/main" id="{4CA4E048-75B5-4868-A4D0-0518491BA8A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4" t="11755" r="30054" b="12701"/>
          <a:stretch/>
        </p:blipFill>
        <p:spPr>
          <a:xfrm>
            <a:off x="7039973" y="0"/>
            <a:ext cx="1602377" cy="160237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DB5C2C9-9E69-C9D7-38D1-EBA043608F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80778" y="3071134"/>
            <a:ext cx="1274005" cy="1292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F5552CE-8E65-444C-6FDD-A38B373CFD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68152" y="3053549"/>
            <a:ext cx="1348438" cy="129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040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009" y="1233591"/>
            <a:ext cx="8229600" cy="339337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endParaRPr lang="en-GB" sz="2400" dirty="0">
              <a:hlinkClick r:id="rId3"/>
            </a:endParaRPr>
          </a:p>
          <a:p>
            <a:pPr marL="36576" indent="0">
              <a:buNone/>
            </a:pPr>
            <a:r>
              <a:rPr lang="en-GB" sz="2400" dirty="0">
                <a:hlinkClick r:id="rId4"/>
              </a:rPr>
              <a:t>https://sce-dep.web.cern.ch/cern-shuttle-service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r="-3898" b="79391"/>
          <a:stretch/>
        </p:blipFill>
        <p:spPr>
          <a:xfrm>
            <a:off x="306439" y="209606"/>
            <a:ext cx="7684621" cy="672685"/>
          </a:xfrm>
          <a:prstGeom prst="rect">
            <a:avLst/>
          </a:prstGeom>
        </p:spPr>
      </p:pic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124A9ACF-BCFD-563B-5329-86915BA88F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091" y="882291"/>
            <a:ext cx="7809997" cy="313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592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2756" y="247894"/>
            <a:ext cx="8346416" cy="1552922"/>
            <a:chOff x="142756" y="247894"/>
            <a:chExt cx="8346416" cy="15529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756" y="269421"/>
              <a:ext cx="1834181" cy="94397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238155" y="247894"/>
              <a:ext cx="3723300" cy="572400"/>
            </a:xfrm>
            <a:prstGeom prst="rect">
              <a:avLst/>
            </a:prstGeom>
            <a:solidFill>
              <a:srgbClr val="6699CC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GB" sz="3000" dirty="0">
                  <a:solidFill>
                    <a:schemeClr val="bg1"/>
                  </a:solidFill>
                  <a:latin typeface="Georgia" panose="02040502050405020303" pitchFamily="18" charset="0"/>
                </a:rPr>
                <a:t>CERN Service Desk</a:t>
              </a:r>
              <a:endParaRPr lang="fr-FR" sz="30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9798">
              <a:off x="6545583" y="481899"/>
              <a:ext cx="1943589" cy="1318917"/>
            </a:xfrm>
            <a:prstGeom prst="rect">
              <a:avLst/>
            </a:prstGeom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 bwMode="gray">
            <a:xfrm rot="939245">
              <a:off x="6731301" y="930490"/>
              <a:ext cx="1649444" cy="625879"/>
            </a:xfrm>
            <a:prstGeom prst="rect">
              <a:avLst/>
            </a:prstGeom>
          </p:spPr>
          <p:txBody>
            <a:bodyPr vert="horz" lIns="68579" tIns="34289" rIns="68579" bIns="34289" rtlCol="0">
              <a:noAutofit/>
            </a:bodyPr>
            <a:lstStyle>
              <a:lvl1pPr marL="658352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0000"/>
                <a:buFont typeface="Arial"/>
                <a:buChar char="•"/>
                <a:defRPr kumimoji="0" lang="en-US" sz="3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7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5000"/>
                <a:buFont typeface="Arial"/>
                <a:buChar char="•"/>
                <a:defRPr kumimoji="0" lang="en-US" sz="2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1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100000"/>
                <a:buFont typeface="Arial"/>
                <a:buChar char="•"/>
                <a:defRPr kumimoji="0" lang="en-US" sz="21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Monday</a:t>
              </a:r>
              <a:r>
                <a:rPr lang="fr-FR" sz="105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to Friday</a:t>
              </a:r>
            </a:p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from</a:t>
              </a: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FR" sz="105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7.30 to 18:30</a:t>
              </a: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marL="0" indent="0" algn="ctr">
                <a:buClr>
                  <a:srgbClr val="00B050"/>
                </a:buClr>
                <a:buNone/>
              </a:pPr>
              <a:r>
                <a:rPr lang="fr-FR" sz="105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 Geneva time )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2239727" y="1029278"/>
              <a:ext cx="43058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B050"/>
                </a:buClr>
              </a:pPr>
              <a:r>
                <a:rPr lang="en-GB" sz="2000" b="1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Phone: </a:t>
              </a:r>
              <a:r>
                <a:rPr lang="en-GB" sz="2000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+41 22 76 77777</a:t>
              </a:r>
            </a:p>
            <a:p>
              <a:pPr>
                <a:buClr>
                  <a:srgbClr val="00B050"/>
                </a:buClr>
              </a:pPr>
              <a:r>
                <a:rPr lang="en-GB" sz="2000" b="1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</a:rPr>
                <a:t>Email: </a:t>
              </a:r>
              <a:r>
                <a:rPr lang="en-GB" sz="2000" dirty="0">
                  <a:solidFill>
                    <a:srgbClr val="1E5AAE"/>
                  </a:solidFill>
                  <a:latin typeface="Georgia"/>
                  <a:ea typeface="Verdana" panose="020B0604030504040204" pitchFamily="34" charset="0"/>
                  <a:cs typeface="Georgia"/>
                  <a:hlinkClick r:id="rId5"/>
                </a:rPr>
                <a:t>service-desk@cern.ch</a:t>
              </a:r>
              <a:endParaRPr lang="en-GB" sz="2400" dirty="0">
                <a:solidFill>
                  <a:srgbClr val="1E5AAE"/>
                </a:solidFill>
                <a:latin typeface="Georgia"/>
                <a:ea typeface="Verdana" panose="020B0604030504040204" pitchFamily="34" charset="0"/>
                <a:cs typeface="Georgia"/>
              </a:endParaRPr>
            </a:p>
          </p:txBody>
        </p:sp>
        <p:pic>
          <p:nvPicPr>
            <p:cNvPr id="20" name="Picture 19" descr="Free vector graphic: &lt;strong&gt;Phone&lt;/strong&gt;, Call, Telephone - Free Image ...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9485" y="1113776"/>
              <a:ext cx="200382" cy="257175"/>
            </a:xfrm>
            <a:prstGeom prst="rect">
              <a:avLst/>
            </a:prstGeom>
          </p:spPr>
        </p:pic>
        <p:pic>
          <p:nvPicPr>
            <p:cNvPr id="25" name="Picture 24" descr="File:&lt;strong&gt;Email&lt;/strong&gt; Silk.svg - Wikimedia Commons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8215" y="1457928"/>
              <a:ext cx="219456" cy="219456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96318" y="1962707"/>
            <a:ext cx="8772748" cy="3065966"/>
            <a:chOff x="196318" y="1962707"/>
            <a:chExt cx="8772748" cy="306596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85087" y="3712674"/>
              <a:ext cx="1805940" cy="45434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42731" y="2706862"/>
              <a:ext cx="334328" cy="291465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478971" y="3421289"/>
              <a:ext cx="33970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Knowledge articles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Find your answer!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54212" y="2555444"/>
              <a:ext cx="39148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Online forms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Report an incident, submit a request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23278" y="3495573"/>
              <a:ext cx="25635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Feedback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Your feedback matters!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66230" y="1962707"/>
              <a:ext cx="3723300" cy="572400"/>
            </a:xfrm>
            <a:prstGeom prst="rect">
              <a:avLst/>
            </a:prstGeom>
            <a:solidFill>
              <a:srgbClr val="6699CC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GB" sz="3000" dirty="0">
                  <a:solidFill>
                    <a:schemeClr val="bg1"/>
                  </a:solidFill>
                  <a:latin typeface="Georgia" panose="02040502050405020303" pitchFamily="18" charset="0"/>
                </a:rPr>
                <a:t>CERN Service Portal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4486" y="2555445"/>
              <a:ext cx="30299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000" dirty="0">
                  <a:latin typeface="Georgia" panose="02040502050405020303" pitchFamily="18" charset="0"/>
                </a:rPr>
                <a:t>Services</a:t>
              </a:r>
              <a:br>
                <a:rPr lang="en-GB" sz="3000" dirty="0">
                  <a:latin typeface="Georgia" panose="02040502050405020303" pitchFamily="18" charset="0"/>
                </a:rPr>
              </a:br>
              <a:r>
                <a:rPr lang="en-GB" dirty="0">
                  <a:latin typeface="Georgia" panose="02040502050405020303" pitchFamily="18" charset="0"/>
                </a:rPr>
                <a:t>Service overview in a glance</a:t>
              </a:r>
            </a:p>
          </p:txBody>
        </p:sp>
        <p:sp>
          <p:nvSpPr>
            <p:cNvPr id="19" name="Content Placeholder 9"/>
            <p:cNvSpPr txBox="1">
              <a:spLocks/>
            </p:cNvSpPr>
            <p:nvPr/>
          </p:nvSpPr>
          <p:spPr bwMode="gray">
            <a:xfrm>
              <a:off x="1470085" y="4568866"/>
              <a:ext cx="6156684" cy="4598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68579" tIns="34289" rIns="68579" bIns="34289" rtlCol="0">
              <a:noAutofit/>
            </a:bodyPr>
            <a:lstStyle>
              <a:lvl1pPr marL="658352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0000"/>
                <a:buFont typeface="Arial"/>
                <a:buChar char="•"/>
                <a:defRPr kumimoji="0" lang="en-US" sz="3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7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85000"/>
                <a:buFont typeface="Arial"/>
                <a:buChar char="•"/>
                <a:defRPr kumimoji="0" lang="en-US" sz="2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90000"/>
                <a:buFont typeface="Arial"/>
                <a:buChar char="•"/>
                <a:defRPr kumimoji="0" lang="en-US" sz="21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rgbClr val="C00000"/>
                </a:buClr>
                <a:buSzPct val="100000"/>
                <a:buFont typeface="Arial"/>
                <a:buChar char="•"/>
                <a:defRPr kumimoji="0" lang="en-US" sz="21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5" indent="0" algn="ctr">
                <a:buNone/>
              </a:pPr>
              <a:r>
                <a:rPr lang="fr-FR" sz="2400" b="1" dirty="0">
                  <a:solidFill>
                    <a:schemeClr val="bg1"/>
                  </a:solidFill>
                  <a:latin typeface="Georgia" panose="02040502050405020303" pitchFamily="18" charset="0"/>
                  <a:ea typeface="Verdana" panose="020B0604030504040204" pitchFamily="34" charset="0"/>
                  <a:cs typeface="Verdana" panose="020B0604030504040204" pitchFamily="34" charset="0"/>
                  <a:hlinkClick r:id="rId10"/>
                </a:rPr>
                <a:t>https://cern.ch/service-portal</a:t>
              </a:r>
              <a:endParaRPr lang="fr-FR" sz="2400" b="1" dirty="0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36575" indent="0">
                <a:buNone/>
              </a:pPr>
              <a:endPara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36575" indent="0">
                <a:buNone/>
              </a:pPr>
              <a:endPara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62785" y="2724239"/>
              <a:ext cx="391427" cy="2863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96318" y="3579103"/>
              <a:ext cx="311665" cy="267141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5017" y="1502767"/>
            <a:ext cx="1645160" cy="7249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2915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444" y="205979"/>
            <a:ext cx="7917366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Accident on site – different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2030" y="1142918"/>
            <a:ext cx="4301970" cy="2397714"/>
          </a:xfrm>
        </p:spPr>
        <p:txBody>
          <a:bodyPr>
            <a:normAutofit fontScale="70000" lnSpcReduction="20000"/>
          </a:bodyPr>
          <a:lstStyle/>
          <a:p>
            <a:pPr marL="27432" indent="0">
              <a:buNone/>
            </a:pPr>
            <a:r>
              <a:rPr lang="en-US" b="1" dirty="0"/>
              <a:t>In case of</a:t>
            </a:r>
          </a:p>
          <a:p>
            <a:r>
              <a:rPr lang="en-US" dirty="0"/>
              <a:t>Injury</a:t>
            </a:r>
          </a:p>
          <a:p>
            <a:r>
              <a:rPr lang="en-US" dirty="0"/>
              <a:t>Environmental hazard</a:t>
            </a:r>
          </a:p>
          <a:p>
            <a:r>
              <a:rPr lang="en-US" dirty="0"/>
              <a:t>Disruption traffic</a:t>
            </a:r>
          </a:p>
          <a:p>
            <a:r>
              <a:rPr lang="en-US" dirty="0"/>
              <a:t>3rd party involved</a:t>
            </a:r>
          </a:p>
          <a:p>
            <a:pPr marL="27432" indent="0">
              <a:buNone/>
            </a:pPr>
            <a:endParaRPr lang="en-US" b="1" dirty="0"/>
          </a:p>
          <a:p>
            <a:pPr marL="27432" indent="0" algn="ctr">
              <a:buNone/>
            </a:pPr>
            <a:r>
              <a:rPr lang="en-US" b="1" dirty="0">
                <a:solidFill>
                  <a:srgbClr val="C00000"/>
                </a:solidFill>
              </a:rPr>
              <a:t>CERN Fire &amp; Rescue</a:t>
            </a:r>
            <a:r>
              <a:rPr lang="en-US" dirty="0">
                <a:solidFill>
                  <a:srgbClr val="C00000"/>
                </a:solidFill>
              </a:rPr>
              <a:t>  </a:t>
            </a:r>
            <a:r>
              <a:rPr lang="en-US" b="1" dirty="0">
                <a:solidFill>
                  <a:srgbClr val="C00000"/>
                </a:solidFill>
              </a:rPr>
              <a:t>74444</a:t>
            </a:r>
          </a:p>
          <a:p>
            <a:pPr marL="27432" indent="0" algn="ctr">
              <a:buNone/>
            </a:pPr>
            <a:r>
              <a:rPr lang="en-US" b="1" dirty="0">
                <a:solidFill>
                  <a:srgbClr val="C00000"/>
                </a:solidFill>
              </a:rPr>
              <a:t>(+ 41 22 767 44 44)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9677" y="1142918"/>
            <a:ext cx="2726153" cy="1263587"/>
          </a:xfrm>
        </p:spPr>
        <p:txBody>
          <a:bodyPr>
            <a:normAutofit fontScale="70000" lnSpcReduction="20000"/>
          </a:bodyPr>
          <a:lstStyle/>
          <a:p>
            <a:pPr marL="27432" indent="0">
              <a:buNone/>
            </a:pPr>
            <a:r>
              <a:rPr lang="en-US" b="1" dirty="0"/>
              <a:t>In all cases </a:t>
            </a:r>
          </a:p>
          <a:p>
            <a:pPr marL="27432" indent="0" algn="ctr">
              <a:buNone/>
            </a:pPr>
            <a:endParaRPr lang="en-US" sz="2700" dirty="0"/>
          </a:p>
          <a:p>
            <a:pPr marL="27432" indent="0" algn="ctr">
              <a:buNone/>
            </a:pPr>
            <a:r>
              <a:rPr lang="en-US" dirty="0"/>
              <a:t>Inform </a:t>
            </a:r>
            <a:r>
              <a:rPr lang="en-US" b="1" dirty="0"/>
              <a:t>supervisor </a:t>
            </a:r>
          </a:p>
          <a:p>
            <a:pPr marL="27432" indent="0" algn="ctr">
              <a:buNone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09982" y="1063229"/>
            <a:ext cx="0" cy="19699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71701" y="3134561"/>
            <a:ext cx="50765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" algn="ctr"/>
            <a:r>
              <a:rPr lang="en-US" sz="1950" dirty="0"/>
              <a:t>+</a:t>
            </a:r>
          </a:p>
          <a:p>
            <a:pPr marL="27432" algn="ctr"/>
            <a:r>
              <a:rPr lang="en-US" sz="1950" dirty="0"/>
              <a:t>Internal accident report (EDH) </a:t>
            </a:r>
          </a:p>
          <a:p>
            <a:pPr marL="27432" algn="ctr"/>
            <a:r>
              <a:rPr lang="en-US" sz="1950" dirty="0"/>
              <a:t>+</a:t>
            </a:r>
          </a:p>
          <a:p>
            <a:pPr marL="27432" algn="ctr"/>
            <a:r>
              <a:rPr lang="en-US" sz="1950" dirty="0"/>
              <a:t>European Union Car Accident form</a:t>
            </a:r>
            <a:endParaRPr lang="en-GB" sz="195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3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77" y="1152786"/>
            <a:ext cx="4785084" cy="3172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664" y="281628"/>
            <a:ext cx="68335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CERN Fire and Rescue Service </a:t>
            </a:r>
          </a:p>
          <a:p>
            <a:endParaRPr lang="en-US" sz="2000" b="1" dirty="0"/>
          </a:p>
          <a:p>
            <a:r>
              <a:rPr lang="en-US" sz="1500" dirty="0"/>
              <a:t>assisted by local </a:t>
            </a:r>
            <a:r>
              <a:rPr lang="en-US" sz="1500" b="1" dirty="0"/>
              <a:t>First Aiders</a:t>
            </a:r>
            <a:r>
              <a:rPr lang="en-US" sz="1500" dirty="0"/>
              <a:t> </a:t>
            </a:r>
          </a:p>
          <a:p>
            <a:endParaRPr lang="en-US" sz="1500" dirty="0"/>
          </a:p>
          <a:p>
            <a:r>
              <a:rPr lang="en-US" sz="1500" dirty="0"/>
              <a:t>Find out who </a:t>
            </a:r>
          </a:p>
          <a:p>
            <a:r>
              <a:rPr lang="en-US" sz="1500" dirty="0"/>
              <a:t>are closest to </a:t>
            </a:r>
          </a:p>
          <a:p>
            <a:r>
              <a:rPr lang="en-US" sz="1500" dirty="0"/>
              <a:t>your office / usual work places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45414" y="4093139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21E0E9-E0F8-8FB0-C98F-4745417B7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664" y="2113403"/>
            <a:ext cx="2741861" cy="197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487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D645A-6F31-101C-91A3-AEE6C5D24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" name="Content Placeholder 9">
            <a:hlinkClick r:id="rId3"/>
            <a:extLst>
              <a:ext uri="{FF2B5EF4-FFF2-40B4-BE49-F238E27FC236}">
                <a16:creationId xmlns:a16="http://schemas.microsoft.com/office/drawing/2014/main" id="{F4F4F954-29EA-A93B-EE3A-742909408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779" t="735" r="50227" b="6828"/>
          <a:stretch/>
        </p:blipFill>
        <p:spPr>
          <a:xfrm>
            <a:off x="457200" y="172438"/>
            <a:ext cx="3062428" cy="4129150"/>
          </a:xfrm>
        </p:spPr>
      </p:pic>
      <p:pic>
        <p:nvPicPr>
          <p:cNvPr id="11" name="Content Placeholder 9">
            <a:hlinkClick r:id="rId3"/>
            <a:extLst>
              <a:ext uri="{FF2B5EF4-FFF2-40B4-BE49-F238E27FC236}">
                <a16:creationId xmlns:a16="http://schemas.microsoft.com/office/drawing/2014/main" id="{4468155D-B43F-2765-7B3C-8B8C9A8BF8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720" t="1213" r="1424" b="1457"/>
          <a:stretch/>
        </p:blipFill>
        <p:spPr>
          <a:xfrm>
            <a:off x="5714697" y="54428"/>
            <a:ext cx="2972103" cy="43651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BD3196-287A-2C72-9E6D-5817FC3CE9C2}"/>
              </a:ext>
            </a:extLst>
          </p:cNvPr>
          <p:cNvSpPr txBox="1"/>
          <p:nvPr/>
        </p:nvSpPr>
        <p:spPr>
          <a:xfrm>
            <a:off x="3907971" y="1833086"/>
            <a:ext cx="13280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Click on the picture to download the flyer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25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28957"/>
            <a:ext cx="4627606" cy="528999"/>
          </a:xfrm>
        </p:spPr>
        <p:txBody>
          <a:bodyPr>
            <a:noAutofit/>
          </a:bodyPr>
          <a:lstStyle/>
          <a:p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Bienvenue</a:t>
            </a:r>
            <a:b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Welcome</a:t>
            </a:r>
            <a:endParaRPr lang="fr-FR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47665" y="2679762"/>
            <a:ext cx="3724811" cy="722719"/>
          </a:xfrm>
        </p:spPr>
        <p:txBody>
          <a:bodyPr>
            <a:noAutofit/>
          </a:bodyPr>
          <a:lstStyle/>
          <a:p>
            <a:r>
              <a:rPr lang="fr-FR" sz="2100" b="1" dirty="0">
                <a:solidFill>
                  <a:srgbClr val="001844"/>
                </a:solidFill>
              </a:rPr>
              <a:t>James PURVIS</a:t>
            </a:r>
          </a:p>
          <a:p>
            <a:r>
              <a:rPr lang="fr-FR" sz="1350" dirty="0">
                <a:solidFill>
                  <a:srgbClr val="001844"/>
                </a:solidFill>
              </a:rPr>
              <a:t>Chef du département des ressources humaines </a:t>
            </a:r>
          </a:p>
          <a:p>
            <a:r>
              <a:rPr lang="fr-FR" sz="1350" i="1" dirty="0">
                <a:solidFill>
                  <a:srgbClr val="001844"/>
                </a:solidFill>
              </a:rPr>
              <a:t>Head, </a:t>
            </a:r>
            <a:r>
              <a:rPr lang="fr-FR" sz="1350" i="1" dirty="0" err="1">
                <a:solidFill>
                  <a:srgbClr val="001844"/>
                </a:solidFill>
              </a:rPr>
              <a:t>Human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  <a:r>
              <a:rPr lang="fr-FR" sz="1350" i="1" dirty="0" err="1">
                <a:solidFill>
                  <a:srgbClr val="001844"/>
                </a:solidFill>
              </a:rPr>
              <a:t>Resources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  <a:r>
              <a:rPr lang="fr-FR" sz="1350" i="1" dirty="0" err="1">
                <a:solidFill>
                  <a:srgbClr val="001844"/>
                </a:solidFill>
              </a:rPr>
              <a:t>Department</a:t>
            </a:r>
            <a:r>
              <a:rPr lang="fr-FR" sz="1350" i="1" dirty="0">
                <a:solidFill>
                  <a:srgbClr val="001844"/>
                </a:solidFill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140" y="853685"/>
            <a:ext cx="1867470" cy="2330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5" y="3851910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 to </a:t>
            </a:r>
            <a:r>
              <a:rPr lang="en-GB" dirty="0">
                <a:hlinkClick r:id="rId4"/>
              </a:rPr>
              <a:t>video on </a:t>
            </a:r>
            <a:r>
              <a:rPr lang="en-GB" dirty="0" err="1">
                <a:hlinkClick r:id="rId4"/>
              </a:rPr>
              <a:t>Indico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473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709" y="1303559"/>
            <a:ext cx="8229600" cy="3203575"/>
          </a:xfrm>
        </p:spPr>
        <p:txBody>
          <a:bodyPr>
            <a:normAutofit/>
          </a:bodyPr>
          <a:lstStyle/>
          <a:p>
            <a:r>
              <a:rPr lang="en-GB" dirty="0"/>
              <a:t>Defends all personnel </a:t>
            </a:r>
            <a:br>
              <a:rPr lang="en-GB" dirty="0"/>
            </a:br>
            <a:r>
              <a:rPr lang="en-GB" dirty="0"/>
              <a:t>on a collective and on an individual basis</a:t>
            </a:r>
            <a:br>
              <a:rPr lang="en-GB" dirty="0"/>
            </a:br>
            <a:r>
              <a:rPr lang="en-GB" dirty="0"/>
              <a:t>Become member : </a:t>
            </a:r>
            <a:r>
              <a:rPr lang="en-GB" dirty="0">
                <a:hlinkClick r:id="rId3"/>
              </a:rPr>
              <a:t>Website</a:t>
            </a:r>
            <a:r>
              <a:rPr lang="en-GB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75" y="8159"/>
            <a:ext cx="7839075" cy="1295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13483" y="3050444"/>
            <a:ext cx="68733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Network of people who work(ed) at CERN</a:t>
            </a:r>
            <a:endParaRPr lang="en-GB" dirty="0"/>
          </a:p>
          <a:p>
            <a:r>
              <a:rPr lang="en-GB" sz="2600" dirty="0"/>
              <a:t>Become member : </a:t>
            </a:r>
            <a:r>
              <a:rPr lang="en-GB" sz="2600" dirty="0">
                <a:hlinkClick r:id="rId5"/>
              </a:rPr>
              <a:t>Website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933" y="2971679"/>
            <a:ext cx="12668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71750"/>
            <a:ext cx="3701458" cy="19002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84" y="303354"/>
            <a:ext cx="2941793" cy="19559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59" y="308351"/>
            <a:ext cx="2915441" cy="1938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t="18305" r="23235" b="-2469"/>
          <a:stretch/>
        </p:blipFill>
        <p:spPr>
          <a:xfrm>
            <a:off x="1319638" y="2652759"/>
            <a:ext cx="1782198" cy="1738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8"/>
          <a:stretch/>
        </p:blipFill>
        <p:spPr>
          <a:xfrm>
            <a:off x="3101836" y="2193708"/>
            <a:ext cx="1865192" cy="2404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05" y="404262"/>
            <a:ext cx="5343525" cy="3552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7639" y="4375133"/>
            <a:ext cx="1188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CERN Photo</a:t>
            </a:r>
            <a:endParaRPr lang="en-GB"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2" t="3801" r="38582" b="64700"/>
          <a:stretch/>
        </p:blipFill>
        <p:spPr>
          <a:xfrm>
            <a:off x="2652977" y="641792"/>
            <a:ext cx="3733615" cy="329436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1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83074" y="129377"/>
            <a:ext cx="3923835" cy="44993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50" dirty="0"/>
              <a:t>Code of Conduct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A705A5-6CBD-6482-CB3E-7D2938B38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32" y="791652"/>
            <a:ext cx="4418321" cy="35601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664FA9-0588-8008-B9B5-F8A191848A21}"/>
              </a:ext>
            </a:extLst>
          </p:cNvPr>
          <p:cNvSpPr txBox="1"/>
          <p:nvPr/>
        </p:nvSpPr>
        <p:spPr>
          <a:xfrm>
            <a:off x="5325275" y="1659265"/>
            <a:ext cx="26597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hlinkClick r:id="rId4"/>
            </a:endParaRPr>
          </a:p>
          <a:p>
            <a:endParaRPr lang="en-GB" dirty="0">
              <a:hlinkClick r:id="rId4"/>
            </a:endParaRPr>
          </a:p>
          <a:p>
            <a:r>
              <a:rPr lang="en-GB" dirty="0">
                <a:hlinkClick r:id="rId5"/>
              </a:rPr>
              <a:t>Link to Code of Conduct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4673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EFCB20-95A4-22BA-A5A1-2A540FF1E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106" y="611567"/>
            <a:ext cx="5154427" cy="405911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31822B-A982-0716-FD23-954B84670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130" y="-78941"/>
            <a:ext cx="8571719" cy="8203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AF5E92-471C-B5BB-A1CD-3C292433E88A}"/>
              </a:ext>
            </a:extLst>
          </p:cNvPr>
          <p:cNvSpPr txBox="1"/>
          <p:nvPr/>
        </p:nvSpPr>
        <p:spPr>
          <a:xfrm>
            <a:off x="2749022" y="4660784"/>
            <a:ext cx="304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https://hr.web.cern.ch/ethics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4918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CERN tools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7338" y="940865"/>
            <a:ext cx="7129462" cy="3319247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Phone (audio only) : CERNphone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Mobile client (iOS and Android)</a:t>
            </a:r>
          </a:p>
          <a:p>
            <a:pPr lvl="1"/>
            <a:r>
              <a:rPr lang="en-US" dirty="0"/>
              <a:t>Desktop client (Windows, macOS, Linux)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Videocalls and videoconferencing  </a:t>
            </a:r>
            <a:r>
              <a:rPr lang="en-GB" dirty="0" err="1">
                <a:hlinkClick r:id="rId4"/>
              </a:rPr>
              <a:t>cern.zoom</a:t>
            </a:r>
            <a:endParaRPr lang="en-GB" dirty="0"/>
          </a:p>
          <a:p>
            <a:pPr marL="36576" indent="0">
              <a:buNone/>
            </a:pPr>
            <a:br>
              <a:rPr lang="en-US" sz="1800" dirty="0"/>
            </a:br>
            <a:endParaRPr lang="en-US" sz="1800" dirty="0"/>
          </a:p>
          <a:p>
            <a:pPr marL="36576" indent="0">
              <a:buNone/>
            </a:pPr>
            <a:r>
              <a:rPr lang="en-US" dirty="0"/>
              <a:t>Messaging – individual and public/private ”channels”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sz="2300" dirty="0"/>
              <a:t>integration with Zoom</a:t>
            </a:r>
            <a:br>
              <a:rPr lang="en-US" sz="2300" dirty="0"/>
            </a:br>
            <a:r>
              <a:rPr lang="en-US" dirty="0"/>
              <a:t>	</a:t>
            </a:r>
            <a:r>
              <a:rPr lang="en-US" sz="2300" dirty="0"/>
              <a:t>dedicated channel </a:t>
            </a:r>
            <a:r>
              <a:rPr lang="en-US" sz="2300" dirty="0">
                <a:hlinkClick r:id="rId5"/>
              </a:rPr>
              <a:t>New @ CERN</a:t>
            </a:r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32614" t="10266" r="33298" b="10026"/>
          <a:stretch/>
        </p:blipFill>
        <p:spPr>
          <a:xfrm>
            <a:off x="409317" y="2292849"/>
            <a:ext cx="715831" cy="8800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064974"/>
            <a:ext cx="701756" cy="701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65" y="3419044"/>
            <a:ext cx="1050608" cy="6696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l="997" t="5712" r="10876" b="8412"/>
          <a:stretch/>
        </p:blipFill>
        <p:spPr>
          <a:xfrm>
            <a:off x="6378095" y="3641401"/>
            <a:ext cx="705285" cy="69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07913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Newcomers website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41751" y="415437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hlinkClick r:id="rId3"/>
              </a:rPr>
              <a:t>https://hr.web.cern.ch/joining-cern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399" y="940929"/>
            <a:ext cx="7018377" cy="343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23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52" y="234293"/>
            <a:ext cx="8312080" cy="70533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Many questions, answers are …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0832" y="1181322"/>
            <a:ext cx="7096314" cy="3258668"/>
          </a:xfrm>
        </p:spPr>
        <p:txBody>
          <a:bodyPr>
            <a:normAutofit fontScale="92500" lnSpcReduction="20000"/>
          </a:bodyPr>
          <a:lstStyle/>
          <a:p>
            <a:pPr marL="336042" lvl="1" indent="0">
              <a:buNone/>
            </a:pPr>
            <a:r>
              <a:rPr lang="en-GB" b="1" dirty="0"/>
              <a:t>Your departmental secretariat</a:t>
            </a:r>
          </a:p>
          <a:p>
            <a:pPr marL="336042" lvl="1" indent="0">
              <a:buNone/>
            </a:pPr>
            <a:r>
              <a:rPr lang="en-GB" b="1" dirty="0"/>
              <a:t>Your supervisor, your colleagues</a:t>
            </a:r>
          </a:p>
          <a:p>
            <a:pPr marL="336042" lvl="1" indent="0">
              <a:buNone/>
            </a:pPr>
            <a:endParaRPr lang="en-GB" sz="2250" b="1" dirty="0"/>
          </a:p>
          <a:p>
            <a:pPr marL="336042" lvl="1" indent="0">
              <a:buNone/>
            </a:pPr>
            <a:r>
              <a:rPr lang="en-GB" b="1" dirty="0"/>
              <a:t>Specific question for personal situation? </a:t>
            </a:r>
            <a:br>
              <a:rPr lang="en-GB" sz="3000" dirty="0"/>
            </a:br>
            <a:r>
              <a:rPr lang="en-GB" sz="2200" dirty="0"/>
              <a:t>→ Make appointment with the </a:t>
            </a:r>
            <a:r>
              <a:rPr lang="en-GB" sz="2200" dirty="0">
                <a:solidFill>
                  <a:srgbClr val="C00000"/>
                </a:solidFill>
              </a:rPr>
              <a:t>expert services</a:t>
            </a:r>
          </a:p>
          <a:p>
            <a:pPr marL="336042" lvl="1" indent="0">
              <a:buNone/>
            </a:pPr>
            <a:r>
              <a:rPr lang="en-GB" sz="2200" dirty="0"/>
              <a:t>Pension Fund, Health Insurance, Installation Service, Housing Service, Social Service, …</a:t>
            </a:r>
          </a:p>
          <a:p>
            <a:pPr marL="336042" lvl="1" indent="0">
              <a:buNone/>
            </a:pPr>
            <a:endParaRPr lang="en-GB" dirty="0"/>
          </a:p>
          <a:p>
            <a:pPr marL="336042" lvl="1" indent="0">
              <a:buNone/>
            </a:pPr>
            <a:r>
              <a:rPr lang="en-GB" b="1" dirty="0"/>
              <a:t>HR Website &gt; Welcome &gt; my first week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49" y="988284"/>
            <a:ext cx="1181239" cy="11812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13" y="2324713"/>
            <a:ext cx="752620" cy="9568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375" y="3436752"/>
            <a:ext cx="809539" cy="8095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3001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Public meetings</a:t>
            </a:r>
            <a:endParaRPr lang="en-GB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199" y="952333"/>
            <a:ext cx="8417860" cy="3381774"/>
          </a:xfrm>
        </p:spPr>
        <p:txBody>
          <a:bodyPr vert="horz" lIns="91440" tIns="45720" rIns="91440" bIns="45720" anchor="t">
            <a:normAutofit fontScale="62500" lnSpcReduction="20000"/>
          </a:bodyPr>
          <a:lstStyle/>
          <a:p>
            <a:pPr marL="36195" indent="0">
              <a:buNone/>
            </a:pPr>
            <a:r>
              <a:rPr lang="en-US" sz="5100" b="1" dirty="0">
                <a:solidFill>
                  <a:srgbClr val="00B0F0"/>
                </a:solidFill>
              </a:rPr>
              <a:t>Directorate		</a:t>
            </a:r>
            <a:r>
              <a:rPr lang="en-US" sz="3800" i="1" dirty="0">
                <a:solidFill>
                  <a:srgbClr val="0055A0"/>
                </a:solidFill>
              </a:rPr>
              <a:t> </a:t>
            </a:r>
            <a:endParaRPr lang="en-US" sz="3800" dirty="0">
              <a:solidFill>
                <a:srgbClr val="FF0000"/>
              </a:solidFill>
              <a:cs typeface="Arial"/>
            </a:endParaRPr>
          </a:p>
          <a:p>
            <a:pPr marL="457200">
              <a:buFont typeface="Courier New" panose="02070309020205020404" pitchFamily="49" charset="0"/>
              <a:buChar char="o"/>
            </a:pPr>
            <a:r>
              <a:rPr lang="en-US" sz="3800" dirty="0"/>
              <a:t>Highlights of Council Week and other recent news.</a:t>
            </a:r>
          </a:p>
          <a:p>
            <a:pPr marL="457200">
              <a:buFont typeface="Courier New" panose="02070309020205020404" pitchFamily="49" charset="0"/>
              <a:buChar char="o"/>
            </a:pPr>
            <a:endParaRPr lang="en-US" sz="3800" dirty="0"/>
          </a:p>
          <a:p>
            <a:pPr marL="0" indent="0">
              <a:buNone/>
            </a:pPr>
            <a:r>
              <a:rPr lang="en-US" sz="5100" b="1" dirty="0">
                <a:solidFill>
                  <a:srgbClr val="00B0F0"/>
                </a:solidFill>
              </a:rPr>
              <a:t>HR </a:t>
            </a:r>
            <a:endParaRPr lang="en-US" sz="3900">
              <a:solidFill>
                <a:srgbClr val="FF0000"/>
              </a:solidFill>
              <a:cs typeface="Arial"/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dirty="0"/>
              <a:t>Focus on one topic (eg. flexibility)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endParaRPr lang="en-US" sz="3900" dirty="0"/>
          </a:p>
          <a:p>
            <a:pPr marL="36195" indent="0">
              <a:buNone/>
            </a:pPr>
            <a:r>
              <a:rPr lang="en-US" sz="5100" b="1" dirty="0">
                <a:solidFill>
                  <a:srgbClr val="00B0F0"/>
                </a:solidFill>
              </a:rPr>
              <a:t>Staff Association </a:t>
            </a:r>
            <a:endParaRPr lang="en-US" sz="3800">
              <a:solidFill>
                <a:srgbClr val="0055A0"/>
              </a:solidFill>
            </a:endParaRPr>
          </a:p>
          <a:p>
            <a:pPr marL="607695" indent="-571500">
              <a:buFont typeface="Courier New"/>
              <a:buChar char="o"/>
            </a:pPr>
            <a:r>
              <a:rPr lang="en-US" sz="3800" dirty="0">
                <a:solidFill>
                  <a:srgbClr val="0055A0"/>
                </a:solidFill>
              </a:rPr>
              <a:t>Latest</a:t>
            </a:r>
            <a:r>
              <a:rPr lang="en-US" sz="3800" dirty="0"/>
              <a:t> information on priorities and current issues</a:t>
            </a:r>
            <a:endParaRPr lang="en-US" dirty="0">
              <a:cs typeface="Arial"/>
            </a:endParaRPr>
          </a:p>
          <a:p>
            <a:pPr marL="45720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1034687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Ã©sultat de recherche d'images pour &quot;cern indico logo&quot;">
            <a:hlinkClick r:id="rId5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2280702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RÃ©sultat de recherche d'images pour &quot;cern indico logo&quot;">
            <a:hlinkClick r:id="rId6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041" y="3423978"/>
            <a:ext cx="1151713" cy="4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393410" y="196011"/>
            <a:ext cx="3481650" cy="688037"/>
            <a:chOff x="5393410" y="196011"/>
            <a:chExt cx="3481650" cy="688037"/>
          </a:xfrm>
        </p:grpSpPr>
        <p:sp>
          <p:nvSpPr>
            <p:cNvPr id="3" name="TextBox 2"/>
            <p:cNvSpPr txBox="1"/>
            <p:nvPr/>
          </p:nvSpPr>
          <p:spPr>
            <a:xfrm>
              <a:off x="5393410" y="196011"/>
              <a:ext cx="3481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chemeClr val="accent1">
                      <a:lumMod val="50000"/>
                    </a:schemeClr>
                  </a:solidFill>
                </a:rPr>
                <a:t>Click for past and future events (agenda, slides, recordings)</a:t>
              </a:r>
              <a:endParaRPr lang="en-GB" sz="16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0" name="Curved Connector 9"/>
            <p:cNvCxnSpPr/>
            <p:nvPr/>
          </p:nvCxnSpPr>
          <p:spPr>
            <a:xfrm>
              <a:off x="8133400" y="609700"/>
              <a:ext cx="336606" cy="274348"/>
            </a:xfrm>
            <a:prstGeom prst="curvedConnector3">
              <a:avLst>
                <a:gd name="adj1" fmla="val 102290"/>
              </a:avLst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8987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Important info to remember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78" y="999022"/>
            <a:ext cx="5314858" cy="3500566"/>
          </a:xfrm>
        </p:spPr>
        <p:txBody>
          <a:bodyPr>
            <a:normAutofit fontScale="92500" lnSpcReduction="10000"/>
          </a:bodyPr>
          <a:lstStyle/>
          <a:p>
            <a:pPr marL="27432" indent="0">
              <a:buNone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Download </a:t>
            </a:r>
            <a:r>
              <a:rPr lang="en-US" b="1" dirty="0"/>
              <a:t>CERN Campus app </a:t>
            </a:r>
            <a:r>
              <a:rPr lang="en-US" dirty="0"/>
              <a:t>on your phone</a:t>
            </a:r>
          </a:p>
          <a:p>
            <a:pPr>
              <a:buFontTx/>
              <a:buChar char="-"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Enter full number </a:t>
            </a:r>
            <a:r>
              <a:rPr lang="en-US" b="1" dirty="0"/>
              <a:t>Fire and rescue</a:t>
            </a:r>
            <a:r>
              <a:rPr lang="en-US" dirty="0"/>
              <a:t> service in your phone</a:t>
            </a:r>
          </a:p>
          <a:p>
            <a:pPr>
              <a:buFontTx/>
              <a:buChar char="-"/>
            </a:pPr>
            <a:endParaRPr lang="en-US" sz="1500" dirty="0"/>
          </a:p>
          <a:p>
            <a:pPr>
              <a:buFontTx/>
              <a:buChar char="-"/>
            </a:pPr>
            <a:r>
              <a:rPr lang="en-US" dirty="0"/>
              <a:t>Find out who are closest </a:t>
            </a:r>
            <a:r>
              <a:rPr lang="en-US" b="1" dirty="0"/>
              <a:t>first-aiders</a:t>
            </a:r>
          </a:p>
          <a:p>
            <a:pPr marL="27432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060" y="999022"/>
            <a:ext cx="1080120" cy="1060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2861" y="2177857"/>
            <a:ext cx="34460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rgbClr val="C00000"/>
                </a:solidFill>
              </a:rPr>
              <a:t>+ 41 22 76 74444</a:t>
            </a:r>
            <a:endParaRPr lang="en-GB" sz="2700" b="1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8" name="Picture 7" descr="A close up of a name tag&#10;&#10;Description automatically generated with low confidence">
            <a:extLst>
              <a:ext uri="{FF2B5EF4-FFF2-40B4-BE49-F238E27FC236}">
                <a16:creationId xmlns:a16="http://schemas.microsoft.com/office/drawing/2014/main" id="{2211F57A-4B65-4FA7-E85F-0C662BF63F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28673" r="17104" b="18834"/>
          <a:stretch/>
        </p:blipFill>
        <p:spPr>
          <a:xfrm>
            <a:off x="6407890" y="2977135"/>
            <a:ext cx="2025882" cy="133660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5979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Onboarding continues with 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66759" y="830340"/>
            <a:ext cx="8607736" cy="4070581"/>
          </a:xfrm>
        </p:spPr>
        <p:txBody>
          <a:bodyPr vert="horz" lIns="91440" tIns="45720" rIns="91440" bIns="45720" anchor="t"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Welcome session in </a:t>
            </a:r>
            <a:r>
              <a:rPr lang="en-US" sz="1400" b="1" dirty="0"/>
              <a:t>your department</a:t>
            </a:r>
            <a:r>
              <a:rPr lang="en-US" sz="1400" b="1" i="1" dirty="0">
                <a:solidFill>
                  <a:srgbClr val="92D050"/>
                </a:solidFill>
              </a:rPr>
              <a:t>	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Meet the experts (online – Zoom)</a:t>
            </a:r>
          </a:p>
          <a:p>
            <a:pPr marL="904875"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200" b="1" i="1" dirty="0"/>
              <a:t>Computer security		</a:t>
            </a:r>
            <a:r>
              <a:rPr lang="en-US" sz="1200" dirty="0"/>
              <a:t>4 Feb, 13.30 – 14.00</a:t>
            </a:r>
            <a:endParaRPr lang="en-US" sz="1000" dirty="0"/>
          </a:p>
          <a:p>
            <a:pPr marL="904875"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200" b="1" i="1" dirty="0"/>
              <a:t>CERN Health Insurance (CHIS) 	</a:t>
            </a:r>
            <a:r>
              <a:rPr lang="en-US" sz="1200" dirty="0"/>
              <a:t>5 Feb, 11.00 – 11.30</a:t>
            </a:r>
            <a:endParaRPr lang="en-US" sz="1200" dirty="0">
              <a:cs typeface="Arial"/>
            </a:endParaRPr>
          </a:p>
          <a:p>
            <a:pPr marL="904875"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200" b="1" dirty="0"/>
              <a:t>Legitimation cards 		</a:t>
            </a:r>
            <a:r>
              <a:rPr lang="en-US" sz="1200" dirty="0"/>
              <a:t>5 Feb, 11.35 – 12.05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More short sessions with experts (online – Zoom)</a:t>
            </a:r>
          </a:p>
          <a:p>
            <a:pPr marL="733425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Pension Fund</a:t>
            </a:r>
            <a:r>
              <a:rPr lang="en-US" sz="1400" b="1" i="1" dirty="0">
                <a:solidFill>
                  <a:srgbClr val="00B050"/>
                </a:solidFill>
              </a:rPr>
              <a:t>*</a:t>
            </a:r>
            <a:r>
              <a:rPr lang="en-US" sz="1400" b="1" i="1" dirty="0">
                <a:solidFill>
                  <a:srgbClr val="C00000"/>
                </a:solidFill>
              </a:rPr>
              <a:t>		</a:t>
            </a:r>
            <a:r>
              <a:rPr lang="en-US" sz="1200" dirty="0"/>
              <a:t>17 Feb, 13.30 – 14.00</a:t>
            </a:r>
          </a:p>
          <a:p>
            <a:pPr marL="733425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b="1" i="1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Library and Open Science</a:t>
            </a:r>
            <a:r>
              <a:rPr lang="en-US" sz="1400" b="1" i="1" dirty="0">
                <a:solidFill>
                  <a:srgbClr val="00B050"/>
                </a:solidFill>
              </a:rPr>
              <a:t>*</a:t>
            </a:r>
            <a:r>
              <a:rPr lang="en-US" sz="1400" b="1" i="1" dirty="0">
                <a:solidFill>
                  <a:srgbClr val="92D050"/>
                </a:solidFill>
              </a:rPr>
              <a:t> 	</a:t>
            </a:r>
            <a:r>
              <a:rPr lang="en-US" sz="1200" dirty="0"/>
              <a:t>25 Feb, 13.30 – 14.00 </a:t>
            </a:r>
            <a:r>
              <a:rPr lang="en-US" sz="1400" dirty="0"/>
              <a:t>	</a:t>
            </a:r>
            <a:endParaRPr lang="en-US" dirty="0"/>
          </a:p>
          <a:p>
            <a:pPr marL="493395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b="1" i="1" dirty="0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Connecting the dots</a:t>
            </a:r>
            <a:r>
              <a:rPr lang="en-US" sz="1400" b="1" i="1" dirty="0">
                <a:solidFill>
                  <a:srgbClr val="00B050"/>
                </a:solidFill>
              </a:rPr>
              <a:t>* </a:t>
            </a:r>
            <a:r>
              <a:rPr lang="en-US" sz="1400" b="1" i="1" dirty="0">
                <a:solidFill>
                  <a:srgbClr val="C00000"/>
                </a:solidFill>
              </a:rPr>
              <a:t>		</a:t>
            </a:r>
            <a:r>
              <a:rPr lang="en-US" sz="1200" dirty="0"/>
              <a:t>25 Feb, 13.15 – 18.00</a:t>
            </a:r>
          </a:p>
          <a:p>
            <a:pPr marL="493395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b="1" i="1" dirty="0">
                <a:solidFill>
                  <a:srgbClr val="00B05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Spouse welcome session</a:t>
            </a:r>
            <a:r>
              <a:rPr lang="en-US" sz="1400" b="1" i="1" dirty="0">
                <a:solidFill>
                  <a:srgbClr val="00B050"/>
                </a:solidFill>
              </a:rPr>
              <a:t>*</a:t>
            </a:r>
            <a:r>
              <a:rPr lang="en-US" sz="1200" dirty="0">
                <a:cs typeface="Arial"/>
              </a:rPr>
              <a:t>		18 Mar, 16.00 – 18.00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b="1" i="1" dirty="0">
                <a:solidFill>
                  <a:srgbClr val="00B050"/>
                </a:solidFill>
              </a:rPr>
              <a:t>Collective induction session </a:t>
            </a:r>
            <a:r>
              <a:rPr lang="en-US" sz="1200" dirty="0"/>
              <a:t>or </a:t>
            </a:r>
            <a:r>
              <a:rPr lang="en-US" sz="1400" b="1" i="1" dirty="0">
                <a:solidFill>
                  <a:srgbClr val="00B050"/>
                </a:solidFill>
              </a:rPr>
              <a:t>Individual contact by HRA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400" b="1" i="1" dirty="0">
                <a:solidFill>
                  <a:srgbClr val="C00000"/>
                </a:solidFill>
              </a:rPr>
              <a:t>Visit*</a:t>
            </a:r>
            <a:r>
              <a:rPr lang="en-US" sz="1400" dirty="0"/>
              <a:t> of CERN installations – register via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97255" y="3728385"/>
            <a:ext cx="2343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You will be invited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You need to register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790438" y="1250370"/>
            <a:ext cx="446820" cy="1015752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7531" y="1122727"/>
            <a:ext cx="17098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Welcome session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53049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Logistics -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3043171" y="1594308"/>
            <a:ext cx="2939885" cy="158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>
            <a:hlinkClick r:id="rId4"/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95664" y="941647"/>
            <a:ext cx="1808512" cy="179531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54713" y="2825515"/>
            <a:ext cx="32357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Different levels, different formulas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classroom on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virtual classroom (online)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blended (mix)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self-study with online platform</a:t>
            </a:r>
            <a:br>
              <a:rPr lang="en-GB" sz="1600" dirty="0"/>
            </a:br>
            <a:r>
              <a:rPr lang="en-GB" sz="1600" dirty="0">
                <a:sym typeface="Symbol" panose="05050102010706020507" pitchFamily="18" charset="2"/>
              </a:rPr>
              <a:t> </a:t>
            </a:r>
            <a:r>
              <a:rPr lang="en-GB" sz="1600" dirty="0">
                <a:sym typeface="Symbol" panose="05050102010706020507" pitchFamily="18" charset="2"/>
                <a:hlinkClick r:id="rId6"/>
              </a:rPr>
              <a:t>Learning Hub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422051" y="978856"/>
            <a:ext cx="245894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Tandem</a:t>
            </a:r>
            <a:br>
              <a:rPr lang="en-GB" sz="2400" dirty="0"/>
            </a:br>
            <a:r>
              <a:rPr lang="en-GB" dirty="0">
                <a:sym typeface="Symbol" panose="05050102010706020507" pitchFamily="18" charset="2"/>
              </a:rPr>
              <a:t> </a:t>
            </a:r>
            <a:r>
              <a:rPr lang="en-GB" dirty="0">
                <a:hlinkClick r:id="rId7"/>
              </a:rPr>
              <a:t>link</a:t>
            </a:r>
            <a:endParaRPr lang="en-GB" dirty="0"/>
          </a:p>
          <a:p>
            <a:endParaRPr lang="en-GB" dirty="0"/>
          </a:p>
          <a:p>
            <a:r>
              <a:rPr lang="en-GB" dirty="0"/>
              <a:t>Find a partner</a:t>
            </a:r>
          </a:p>
          <a:p>
            <a:r>
              <a:rPr lang="en-GB" dirty="0"/>
              <a:t>to practice speaking</a:t>
            </a:r>
          </a:p>
          <a:p>
            <a:r>
              <a:rPr lang="en-GB" dirty="0"/>
              <a:t>each other’s language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3302" y="2736959"/>
            <a:ext cx="1670449" cy="16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3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662085" y="1771869"/>
            <a:ext cx="4119481" cy="575744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Meeting points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z="1600" smtClean="0"/>
              <a:pPr/>
              <a:t>50</a:t>
            </a:fld>
            <a:endParaRPr lang="en-US" sz="16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3333340C-6A3D-D132-F812-2DCEEEC0B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6663" y="936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32E925-93CC-BB89-BB75-C7BFC65BC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806" y="160747"/>
            <a:ext cx="7407282" cy="41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251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945" y="627534"/>
            <a:ext cx="6912768" cy="345638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5437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53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Logistics -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0" descr="RÃ©sultat de recherche d'images pour &quot;cern indico logo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438" y="1563900"/>
            <a:ext cx="2818843" cy="115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9194" y="3148326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Available at any time</a:t>
            </a:r>
          </a:p>
          <a:p>
            <a:r>
              <a:rPr lang="en-GB" dirty="0"/>
              <a:t>direct link : </a:t>
            </a:r>
            <a:r>
              <a:rPr lang="en-GB" dirty="0">
                <a:hlinkClick r:id="rId4"/>
              </a:rPr>
              <a:t>https://indico.cern.ch/category/10150/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2647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906" y="175120"/>
            <a:ext cx="8659906" cy="70533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Emergency </a:t>
            </a:r>
            <a:r>
              <a:rPr lang="fr-FR" b="1" dirty="0" err="1">
                <a:solidFill>
                  <a:srgbClr val="00B0F0"/>
                </a:solidFill>
              </a:rPr>
              <a:t>Procedure</a:t>
            </a:r>
            <a:r>
              <a:rPr lang="fr-FR" b="1" dirty="0">
                <a:solidFill>
                  <a:srgbClr val="00B0F0"/>
                </a:solidFill>
              </a:rPr>
              <a:t> d’Urgence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5812" y="995082"/>
            <a:ext cx="7844361" cy="3163943"/>
            <a:chOff x="1304602" y="1312300"/>
            <a:chExt cx="6367117" cy="2580897"/>
          </a:xfrm>
        </p:grpSpPr>
        <p:sp>
          <p:nvSpPr>
            <p:cNvPr id="8" name="Rectangle 7"/>
            <p:cNvSpPr/>
            <p:nvPr/>
          </p:nvSpPr>
          <p:spPr>
            <a:xfrm>
              <a:off x="1589563" y="1312300"/>
              <a:ext cx="1989683" cy="25808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257169">
                <a:lnSpc>
                  <a:spcPct val="110000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10000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When the alarm sounds</a:t>
              </a: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Lorsque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le signal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d’évacuation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retentit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algn="dist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endParaRPr lang="en-US" sz="6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1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Evacuate immediately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Évacuez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immédiatement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Don’t use the lift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N’utilisez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pas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l’ascenseur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4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4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Follow the signs</a:t>
              </a:r>
              <a:endParaRPr lang="en-US" sz="6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Suivez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le balisage</a:t>
              </a:r>
            </a:p>
            <a:p>
              <a:pPr marL="161996" defTabSz="257169">
                <a:lnSpc>
                  <a:spcPct val="12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ct val="12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Go to assembly point</a:t>
              </a: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Rendez-vous</a:t>
              </a:r>
              <a:r>
                <a:rPr lang="en-US" sz="900" dirty="0">
                  <a:solidFill>
                    <a:srgbClr val="7F7F7F"/>
                  </a:solidFill>
                  <a:latin typeface="Optima"/>
                  <a:cs typeface="DIN-Medium"/>
                </a:rPr>
                <a:t> au point de </a:t>
              </a:r>
              <a:r>
                <a:rPr lang="en-US" sz="900" dirty="0" err="1">
                  <a:solidFill>
                    <a:srgbClr val="7F7F7F"/>
                  </a:solidFill>
                  <a:latin typeface="Optima"/>
                  <a:cs typeface="DIN-Medium"/>
                </a:rPr>
                <a:t>rassemblement</a:t>
              </a: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marL="161996" defTabSz="257169">
                <a:lnSpc>
                  <a:spcPts val="557"/>
                </a:lnSpc>
                <a:defRPr/>
              </a:pPr>
              <a:endParaRPr lang="en-US" sz="900" dirty="0">
                <a:solidFill>
                  <a:srgbClr val="7F7F7F"/>
                </a:solidFill>
                <a:latin typeface="Optima"/>
                <a:cs typeface="DIN-Medium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12155" y="1482798"/>
              <a:ext cx="1159564" cy="2330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61996" defTabSz="257169">
                <a:lnSpc>
                  <a:spcPct val="60000"/>
                </a:lnSpc>
                <a:defRPr/>
              </a:pPr>
              <a:endParaRPr lang="en-US" sz="6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6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60000"/>
                </a:lnSpc>
                <a:defRPr/>
              </a:pPr>
              <a:r>
                <a:rPr lang="en-US" sz="900" dirty="0">
                  <a:solidFill>
                    <a:srgbClr val="404040"/>
                  </a:solidFill>
                  <a:latin typeface="Optima"/>
                  <a:cs typeface="DIN-Medium"/>
                </a:rPr>
                <a:t>74444</a:t>
              </a:r>
            </a:p>
            <a:p>
              <a:pPr defTabSz="257169">
                <a:lnSpc>
                  <a:spcPct val="210000"/>
                </a:lnSpc>
                <a:defRPr/>
              </a:pPr>
              <a:endParaRPr lang="en-US" sz="90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5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Escape routes</a:t>
              </a:r>
            </a:p>
            <a:p>
              <a:pPr defTabSz="257169">
                <a:lnSpc>
                  <a:spcPts val="501"/>
                </a:lnSpc>
                <a:defRPr/>
              </a:pPr>
              <a:b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</a:br>
              <a:r>
                <a:rPr lang="en-US" sz="900" kern="0" dirty="0" err="1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Voies</a:t>
              </a:r>
              <a:r>
                <a:rPr lang="en-US" sz="900" kern="0" dirty="0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 </a:t>
              </a:r>
              <a:r>
                <a:rPr lang="en-US" sz="900" kern="0" dirty="0" err="1">
                  <a:solidFill>
                    <a:prstClr val="white">
                      <a:lumMod val="50000"/>
                    </a:prstClr>
                  </a:solidFill>
                  <a:latin typeface="Optima"/>
                  <a:cs typeface="DIN-Medium"/>
                </a:rPr>
                <a:t>d’évacuation</a:t>
              </a:r>
              <a:endParaRPr lang="en-US" sz="900" kern="0" dirty="0">
                <a:solidFill>
                  <a:prstClr val="white">
                    <a:lumMod val="50000"/>
                  </a:prstClr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Fire hose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>Lance </a:t>
              </a: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d’incendie</a:t>
              </a: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50000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30000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3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Extinguisher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Extincteur</a:t>
              </a:r>
              <a:b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</a:br>
              <a:b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</a:br>
              <a:endParaRPr lang="en-US" sz="900" kern="0" dirty="0">
                <a:solidFill>
                  <a:prstClr val="black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20000"/>
                </a:lnSpc>
                <a:defRPr/>
              </a:pPr>
              <a:endParaRPr lang="en-US" sz="900" kern="0" dirty="0">
                <a:solidFill>
                  <a:srgbClr val="404040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ct val="120000"/>
                </a:lnSpc>
                <a:defRPr/>
              </a:pPr>
              <a:r>
                <a:rPr lang="en-US" sz="900" kern="0" dirty="0">
                  <a:solidFill>
                    <a:srgbClr val="404040"/>
                  </a:solidFill>
                  <a:latin typeface="Optima"/>
                  <a:cs typeface="DIN-Medium"/>
                </a:rPr>
                <a:t>Assembly point</a:t>
              </a:r>
            </a:p>
            <a:p>
              <a:pPr defTabSz="257169">
                <a:lnSpc>
                  <a:spcPts val="501"/>
                </a:lnSpc>
                <a:defRPr/>
              </a:pP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  <a:p>
              <a:pPr defTabSz="257169">
                <a:lnSpc>
                  <a:spcPts val="501"/>
                </a:lnSpc>
                <a:defRPr/>
              </a:pPr>
              <a:r>
                <a:rPr lang="en-US" sz="900" kern="0" dirty="0">
                  <a:solidFill>
                    <a:srgbClr val="7F7F7F"/>
                  </a:solidFill>
                  <a:latin typeface="Optima"/>
                  <a:cs typeface="DIN-Medium"/>
                </a:rPr>
                <a:t>Point de </a:t>
              </a:r>
              <a:r>
                <a:rPr lang="en-US" sz="900" kern="0" dirty="0" err="1">
                  <a:solidFill>
                    <a:srgbClr val="7F7F7F"/>
                  </a:solidFill>
                  <a:latin typeface="Optima"/>
                  <a:cs typeface="DIN-Medium"/>
                </a:rPr>
                <a:t>rassemblement</a:t>
              </a:r>
              <a:endParaRPr lang="en-US" sz="900" kern="0" dirty="0">
                <a:solidFill>
                  <a:srgbClr val="7F7F7F"/>
                </a:solidFill>
                <a:latin typeface="Optima"/>
                <a:cs typeface="DIN-Medium"/>
              </a:endParaRPr>
            </a:p>
          </p:txBody>
        </p:sp>
        <p:pic>
          <p:nvPicPr>
            <p:cNvPr id="14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651" y="1352107"/>
              <a:ext cx="2472631" cy="24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651" y="1352107"/>
              <a:ext cx="2472631" cy="24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448" y="1567537"/>
              <a:ext cx="286541" cy="216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602" y="1618186"/>
              <a:ext cx="350273" cy="214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90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75120"/>
            <a:ext cx="7221372" cy="70533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Programme of the morning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3" name="TextBox 2"/>
          <p:cNvSpPr txBox="1"/>
          <p:nvPr/>
        </p:nvSpPr>
        <p:spPr>
          <a:xfrm>
            <a:off x="790567" y="951570"/>
            <a:ext cx="7995624" cy="26468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900" dirty="0"/>
          </a:p>
          <a:p>
            <a:r>
              <a:rPr lang="en-US" sz="2000" dirty="0"/>
              <a:t>08.50		Quiz – Part 1 : </a:t>
            </a:r>
            <a:r>
              <a:rPr lang="en-US" sz="2000" b="1" dirty="0"/>
              <a:t>CERN as organization</a:t>
            </a:r>
          </a:p>
          <a:p>
            <a:endParaRPr lang="en-US" sz="900" dirty="0"/>
          </a:p>
          <a:p>
            <a:r>
              <a:rPr lang="en-US" sz="2000" dirty="0">
                <a:solidFill>
                  <a:srgbClr val="00DB81"/>
                </a:solidFill>
              </a:rPr>
              <a:t>09.15		Group photo, coffee break </a:t>
            </a:r>
            <a:r>
              <a:rPr lang="en-GB" sz="2000" dirty="0">
                <a:solidFill>
                  <a:srgbClr val="00DB81"/>
                </a:solidFill>
              </a:rPr>
              <a:t>and networking</a:t>
            </a:r>
          </a:p>
          <a:p>
            <a:endParaRPr lang="en-GB" sz="900" i="1" dirty="0">
              <a:solidFill>
                <a:srgbClr val="C00000"/>
              </a:solidFill>
            </a:endParaRPr>
          </a:p>
          <a:p>
            <a:endParaRPr lang="en-US" sz="100" i="1" dirty="0"/>
          </a:p>
          <a:p>
            <a:r>
              <a:rPr lang="en-US" sz="2000" dirty="0"/>
              <a:t>09.55		Quiz – Part 2 : </a:t>
            </a:r>
            <a:r>
              <a:rPr lang="en-US" sz="2000" b="1" dirty="0"/>
              <a:t>Daily life at CERN </a:t>
            </a:r>
          </a:p>
          <a:p>
            <a:endParaRPr lang="en-US" sz="900" dirty="0"/>
          </a:p>
          <a:p>
            <a:r>
              <a:rPr lang="en-US" sz="2000" dirty="0"/>
              <a:t>10.25		Meet colleagues from your department </a:t>
            </a:r>
          </a:p>
          <a:p>
            <a:r>
              <a:rPr lang="en-US" sz="2000" dirty="0"/>
              <a:t>		Transfer to department</a:t>
            </a:r>
          </a:p>
          <a:p>
            <a:endParaRPr lang="en-US" sz="900" dirty="0"/>
          </a:p>
          <a:p>
            <a:r>
              <a:rPr lang="en-US" sz="2000" dirty="0"/>
              <a:t>11.00		Welcome in your department</a:t>
            </a:r>
            <a:endParaRPr lang="en-US" sz="2000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738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003" y="176492"/>
            <a:ext cx="9470003" cy="1261282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Also Tuesday 4 Feb &amp; Wednesday 5 Feb</a:t>
            </a:r>
            <a:br>
              <a:rPr lang="en-US" sz="3600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br>
              <a:rPr lang="en-US" sz="3600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endParaRPr lang="en-GB" sz="3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2614" t="10266" r="33298" b="10026"/>
          <a:stretch/>
        </p:blipFill>
        <p:spPr>
          <a:xfrm>
            <a:off x="420638" y="1824939"/>
            <a:ext cx="965008" cy="1186443"/>
          </a:xfrm>
          <a:prstGeom prst="rect">
            <a:avLst/>
          </a:prstGeom>
        </p:spPr>
      </p:pic>
      <p:pic>
        <p:nvPicPr>
          <p:cNvPr id="14" name="Picture 10" descr="RÃ©sultat de recherche d'images pour &quot;cern indico logo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76" y="1144060"/>
            <a:ext cx="1239853" cy="50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3E6669-255E-9F6E-5044-9A17E13380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4399" y="778419"/>
            <a:ext cx="6951225" cy="349001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7502096" y="1141977"/>
            <a:ext cx="825011" cy="5254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575886" y="2358260"/>
            <a:ext cx="929315" cy="5254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4F90B1-3AE2-62E2-B9FF-BACF85A46E17}"/>
              </a:ext>
            </a:extLst>
          </p:cNvPr>
          <p:cNvSpPr/>
          <p:nvPr/>
        </p:nvSpPr>
        <p:spPr>
          <a:xfrm>
            <a:off x="7575886" y="3424441"/>
            <a:ext cx="929315" cy="5254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56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454d28b0-428d-4466-90f7-e6865997f0b3"/>
  <p:tag name="TPVERSION" val="8"/>
  <p:tag name="PPTVERSION" val="16"/>
  <p:tag name="TPOS" val="2"/>
  <p:tag name="TPLASTSAVEVERSION" val="6.4 PC"/>
  <p:tag name="WASPOLLED" val="FC34D51B9A7A40BA91781A8C9268F15C"/>
  <p:tag name="TPFULLVERSION" val="9.0.10.4"/>
  <p:tag name="OR_PRESENTATION" val="True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57126</TotalTime>
  <Words>1649</Words>
  <Application>Microsoft Office PowerPoint</Application>
  <PresentationFormat>On-screen Show (16:9)</PresentationFormat>
  <Paragraphs>550</Paragraphs>
  <Slides>52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65" baseType="lpstr">
      <vt:lpstr>Symbol</vt:lpstr>
      <vt:lpstr>Calibri Light</vt:lpstr>
      <vt:lpstr>Verdana</vt:lpstr>
      <vt:lpstr>Courier New</vt:lpstr>
      <vt:lpstr>Georgia</vt:lpstr>
      <vt:lpstr>Arial</vt:lpstr>
      <vt:lpstr>Calibri</vt:lpstr>
      <vt:lpstr>Century Gothic</vt:lpstr>
      <vt:lpstr>Optima</vt:lpstr>
      <vt:lpstr>Aptos</vt:lpstr>
      <vt:lpstr>Wingdings</vt:lpstr>
      <vt:lpstr>CERNCorporate16-9</vt:lpstr>
      <vt:lpstr>1_Office Theme</vt:lpstr>
      <vt:lpstr>PowerPoint Presentation</vt:lpstr>
      <vt:lpstr>PowerPoint Presentation</vt:lpstr>
      <vt:lpstr>Welcome              Bienvenue </vt:lpstr>
      <vt:lpstr>Bienvenue Welcome</vt:lpstr>
      <vt:lpstr>Logistics - language</vt:lpstr>
      <vt:lpstr>Logistics - slides</vt:lpstr>
      <vt:lpstr>Emergency Procedure d’Urgence</vt:lpstr>
      <vt:lpstr>Programme of the morning</vt:lpstr>
      <vt:lpstr>Also Tuesday 4 Feb &amp; Wednesday 5 Feb  </vt:lpstr>
      <vt:lpstr>PowerPoint Presentation</vt:lpstr>
      <vt:lpstr>PowerPoint Presentation</vt:lpstr>
      <vt:lpstr>MapCERN</vt:lpstr>
      <vt:lpstr>PowerPoint Presentation</vt:lpstr>
      <vt:lpstr>PowerPoint Presentation</vt:lpstr>
      <vt:lpstr>CERN as an international organization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Welcome to HR-PXE colleagues</vt:lpstr>
      <vt:lpstr>PowerPoint Presentation</vt:lpstr>
      <vt:lpstr>PowerPoint Presentation</vt:lpstr>
      <vt:lpstr>Time for a group photo !</vt:lpstr>
      <vt:lpstr>Daily life at CERN</vt:lpstr>
      <vt:lpstr>PowerPoint Presentation</vt:lpstr>
      <vt:lpstr>CERN access card</vt:lpstr>
      <vt:lpstr>PowerPoint Presentation</vt:lpstr>
      <vt:lpstr>PowerPoint Presentation</vt:lpstr>
      <vt:lpstr>PowerPoint Presentation</vt:lpstr>
      <vt:lpstr>PowerPoint Presentation</vt:lpstr>
      <vt:lpstr>Mobility apps</vt:lpstr>
      <vt:lpstr>PowerPoint Presentation</vt:lpstr>
      <vt:lpstr>PowerPoint Presentation</vt:lpstr>
      <vt:lpstr>Accident on site – different cases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tools </vt:lpstr>
      <vt:lpstr>Newcomers website</vt:lpstr>
      <vt:lpstr>Many questions, answers are …</vt:lpstr>
      <vt:lpstr>Public meetings</vt:lpstr>
      <vt:lpstr>Important info to remember</vt:lpstr>
      <vt:lpstr>Onboarding continues with …</vt:lpstr>
      <vt:lpstr>Meeting points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keywords>Onboarding;Quiz</cp:keywords>
  <cp:lastModifiedBy>Barbara Binder</cp:lastModifiedBy>
  <cp:revision>1448</cp:revision>
  <cp:lastPrinted>2022-08-29T13:46:38Z</cp:lastPrinted>
  <dcterms:created xsi:type="dcterms:W3CDTF">2012-11-30T11:04:26Z</dcterms:created>
  <dcterms:modified xsi:type="dcterms:W3CDTF">2025-02-03T10:28:46Z</dcterms:modified>
</cp:coreProperties>
</file>