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6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F36A-772A-69F7-E85B-F523273C0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942E07-27CE-7249-B578-5B23B12520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05717-3EDA-3540-B9C8-07507D66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2F541-B4A6-CA26-A7CD-F090CEE94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2C03B-F142-671F-15D3-F231B923B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4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B1C2-21BD-5CC3-D0E5-B560B8DE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6B2458-6112-480B-FEC3-BCD4260C7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F256B-4428-80A3-1778-4E332826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D8EAC-A9CE-2C62-AA9C-E5ED1E787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3631D-02B6-2DCD-26A6-BC733FB3D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82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4A16A6-36F8-F11C-845F-8C9504DC66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97D35A-91A7-5BCE-ABA4-C393051D2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C1DDD-BF5D-278D-D09E-3F74752F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CB303-AC24-A0AA-4389-D270D8670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3D833-61BF-7231-3F50-3BEEA9BF7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20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E2F9-0D32-A8B0-899F-D7AF5641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2D67F-535E-7D13-D547-B576B6B3E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6152E-595F-924E-FC96-4717D7BE6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472A8-28BB-8356-08A9-DB713B83B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B5D05-3D5E-6191-5C5D-DBF5FD7E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31700-AC4D-A2A8-D975-1E19ADC15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B54C1-E721-6AAD-1295-CCCD8CA0E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7F059-E2CC-5FFF-1FC0-395F2B94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A53B7-CC8F-FD47-05FB-A517B0852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EA5CE-B0E3-C28F-6AE6-DACC79F4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3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6323-18AA-3AF3-677C-61852197B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FEDA4-46CE-EF1F-4591-04C85F2C8F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6B3B24-C9B1-4ADF-D92F-56279DA04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A6FB9E-2CCD-A2FE-2E6F-AED2CEDA4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8E379-F9E8-DB73-3BA0-C04C7BBA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A89FA2-B732-511D-ADB4-800585E6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8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9465-0FF8-FAF6-E9C0-AFB559DD4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28D18-C0B9-34DE-D729-BEEA481C3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F13BE1-C158-6EB7-5C85-3950A29BE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E5B7A7-ACEF-AB06-0B75-BC8FE821C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2D56C6-AC07-22FF-1A2F-358B242C6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075595-4A88-0FDE-9451-9D487A24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CA554F-614F-B80C-3983-A53C163BF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6D8DD3-690D-93A3-3605-983297E45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11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3CBC3-8F25-864F-C950-7A0D8A0D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0D11AE-A47E-160B-8959-09356C5D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93A802-CB22-13E3-B6D6-5C302743C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F67414-B875-91B8-3B2B-95E67516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9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0717B3-09C3-F250-EAA3-6A014D216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5A404B-D5C8-452F-5D0F-80E85D166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CEA2B-CC88-D1CA-068B-FB82D9819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45BD1-E458-1224-8137-CEFACCCF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FD4B7-F3C6-1A5D-AC02-6D71CE978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DF0FAF-FE61-1AD6-499E-A53F1F08B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08CC75-4414-F670-9A2C-DAF657A1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58351-E764-F4FE-E274-DAA0C7E15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FD5E2-0A98-9243-E579-FDC7B827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49883-0962-89B4-9F39-E14A6A385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3AB7EE-8415-1DE9-C7ED-115C18F73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6BC9B3-6E25-BD6B-CDAD-8D99780AB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9BC03-7840-76AB-C371-D06FDE5A8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D5D63-28C9-0440-63B4-9DAC5A0BA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311A32-A2E0-9AFE-ABD8-3926F062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908BBE-D651-BAE1-E898-192F2BB80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84EA1-68A8-38EB-1631-72D5B1DA3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4B156-BD3E-A4C2-0255-C23EBDA04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FA3874-22BB-4C76-99B9-C8D1C59C57A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76FB1-5522-38A1-D274-F5E325AB9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8A68B-F4E8-7CC9-DD3E-1B86B7419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78A77E-988D-41F5-8986-DDE385607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4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5C7D8-3DE2-3BFE-0ED2-1628350AD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79F16-5062-E73E-3E90-A0BE4A4AC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/>
              <a:t>February 20</a:t>
            </a:r>
            <a:r>
              <a:rPr lang="en-US" sz="2400" dirty="0"/>
              <a:t>: Daniel Novelli – combined function magnets in the  collider; Andrea </a:t>
            </a:r>
            <a:r>
              <a:rPr lang="en-US" sz="2400" dirty="0" err="1"/>
              <a:t>Bersani</a:t>
            </a:r>
            <a:r>
              <a:rPr lang="en-US" sz="2400" dirty="0"/>
              <a:t> – Tungsten and its alloys</a:t>
            </a:r>
          </a:p>
          <a:p>
            <a:r>
              <a:rPr lang="en-US" sz="2400" b="1" dirty="0"/>
              <a:t>March 6</a:t>
            </a:r>
            <a:r>
              <a:rPr lang="en-US" sz="2400" b="1" baseline="30000" dirty="0"/>
              <a:t>th</a:t>
            </a:r>
            <a:r>
              <a:rPr lang="en-US" sz="2400" dirty="0"/>
              <a:t>: Henrique Garcia Rodrigues of PSI – recent work with HTS coils</a:t>
            </a:r>
          </a:p>
          <a:p>
            <a:r>
              <a:rPr lang="en-US" sz="2400" b="1" dirty="0"/>
              <a:t>March 20</a:t>
            </a:r>
            <a:r>
              <a:rPr lang="en-US" sz="2400" b="1" baseline="30000" dirty="0"/>
              <a:t>th</a:t>
            </a:r>
            <a:r>
              <a:rPr lang="en-US" sz="2400" dirty="0"/>
              <a:t>: Anna Kario – HTS conductor studies</a:t>
            </a:r>
          </a:p>
          <a:p>
            <a:r>
              <a:rPr lang="en-US" sz="2400" dirty="0"/>
              <a:t>April 3</a:t>
            </a:r>
            <a:r>
              <a:rPr lang="en-US" sz="2400" baseline="30000" dirty="0"/>
              <a:t>rd</a:t>
            </a:r>
            <a:endParaRPr lang="en-US" sz="2400" dirty="0"/>
          </a:p>
          <a:p>
            <a:r>
              <a:rPr lang="en-US" sz="2400" dirty="0"/>
              <a:t>April 17</a:t>
            </a:r>
            <a:r>
              <a:rPr lang="en-US" sz="2400" baseline="30000" dirty="0"/>
              <a:t>th</a:t>
            </a:r>
            <a:r>
              <a:rPr lang="en-US" sz="2400" dirty="0"/>
              <a:t> (Easter week) .. Consider changing</a:t>
            </a:r>
          </a:p>
          <a:p>
            <a:r>
              <a:rPr lang="en-US" sz="2400" dirty="0"/>
              <a:t>May 1</a:t>
            </a:r>
            <a:r>
              <a:rPr lang="en-US" sz="2400" baseline="30000" dirty="0"/>
              <a:t>st</a:t>
            </a:r>
            <a:r>
              <a:rPr lang="en-US" sz="2400" dirty="0"/>
              <a:t> (</a:t>
            </a:r>
            <a:r>
              <a:rPr lang="en-US" sz="2400"/>
              <a:t>Holiday) ..</a:t>
            </a:r>
            <a:endParaRPr lang="en-US" sz="2400" dirty="0"/>
          </a:p>
          <a:p>
            <a:r>
              <a:rPr lang="en-US" sz="2400" dirty="0"/>
              <a:t>May 15</a:t>
            </a:r>
          </a:p>
          <a:p>
            <a:r>
              <a:rPr lang="en-US" sz="2400" dirty="0"/>
              <a:t>May 29 (Holiday) ..</a:t>
            </a:r>
          </a:p>
          <a:p>
            <a:r>
              <a:rPr lang="en-US" sz="2400" dirty="0"/>
              <a:t>June 12</a:t>
            </a:r>
          </a:p>
          <a:p>
            <a:r>
              <a:rPr lang="en-US" sz="2400" dirty="0"/>
              <a:t>June 26</a:t>
            </a:r>
          </a:p>
          <a:p>
            <a:r>
              <a:rPr lang="en-US" sz="2400" dirty="0"/>
              <a:t>July 10</a:t>
            </a:r>
          </a:p>
        </p:txBody>
      </p:sp>
    </p:spTree>
    <p:extLst>
      <p:ext uri="{BB962C8B-B14F-4D97-AF65-F5344CB8AC3E}">
        <p14:creationId xmlns:p14="http://schemas.microsoft.com/office/powerpoint/2010/main" val="2928684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CE4B8-E44C-CBC1-F424-0B2F30787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Topic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3473F-01DF-6825-CC00-03CA74AB3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fontAlgn="base">
              <a:buNone/>
            </a:pPr>
            <a:r>
              <a:rPr lang="en-US" sz="2000" b="0" i="0" u="sng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Internal :</a:t>
            </a:r>
            <a:endParaRPr lang="en-US" sz="2000" b="0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re-cap presentation or a select highlight presentation from the recent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RADSUM workshop </a:t>
            </a:r>
            <a:r>
              <a:rPr lang="en-US" sz="200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(also future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CCA</a:t>
            </a:r>
            <a:r>
              <a:rPr lang="en-US" sz="200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(Coated Conductors for Applications)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n-US" sz="200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workshop at CERN)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Update on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target solenoids 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(any recent simulation work, A. 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Portone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Discussion on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cost calculations / or R&amp;D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after strategy and ESPPU report - general overview and look across all complexes, where focus should be put on optimization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Evaluations of materials (Ex. Bi-2212) - </a:t>
            </a:r>
            <a:r>
              <a:rPr lang="en-US" sz="2000" b="1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Yifeng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Yang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Cryogenics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(Patricia et al)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Accelerator complex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: SC dipoles (Tommaso, Myself); powering (Fulvio), NC dipoles (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Breschi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Summary of loss calculations due to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magnetization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(CERN, LASA, 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UniGe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)... but later in the year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Collider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– new simulation results of 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Tiina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Salmi</a:t>
            </a:r>
          </a:p>
          <a:p>
            <a:pPr marL="0" indent="0" algn="l" fontAlgn="base">
              <a:buNone/>
            </a:pPr>
            <a:r>
              <a:rPr lang="en-US" sz="2000" b="0" i="0" u="sng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External invited presentation ideas:</a:t>
            </a:r>
            <a:endParaRPr lang="en-US" sz="2000" b="0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CFS 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– design and lessons on the 17 T solenoid, poster and paper at ASC 2024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059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238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Future Meetings</vt:lpstr>
      <vt:lpstr>Some Topic Ideas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Siara Sandra Fabbri</dc:creator>
  <cp:lastModifiedBy>Siara Sandra Fabbri</cp:lastModifiedBy>
  <cp:revision>2</cp:revision>
  <dcterms:created xsi:type="dcterms:W3CDTF">2025-02-06T13:28:26Z</dcterms:created>
  <dcterms:modified xsi:type="dcterms:W3CDTF">2025-02-06T13:51:24Z</dcterms:modified>
</cp:coreProperties>
</file>