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93"/>
    <p:restoredTop sz="99632" autoAdjust="0"/>
  </p:normalViewPr>
  <p:slideViewPr>
    <p:cSldViewPr snapToGrid="0" snapToObjects="1">
      <p:cViewPr varScale="1">
        <p:scale>
          <a:sx n="115" d="100"/>
          <a:sy n="115" d="100"/>
        </p:scale>
        <p:origin x="208" y="23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2/6/25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2/6/25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97"/>
            <a:ext cx="9127728" cy="5186363"/>
          </a:xfrm>
          <a:prstGeom prst="rect">
            <a:avLst/>
          </a:prstGeom>
        </p:spPr>
        <p:txBody>
          <a:bodyPr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8" cy="514096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8" y="1871997"/>
            <a:ext cx="4103291" cy="4805681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49" y="7219014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  <a:noFill/>
        </p:spPr>
        <p:txBody>
          <a:bodyPr vert="horz" lIns="100381" tIns="50191" rIns="100381" bIns="50191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03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5610" indent="-313697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4782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6699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58613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B4EA3-4B8E-4ABE-BF73-B237EFA52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371D86-9631-2649-E611-3118E3EE7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ESPPU preparation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380854-EED4-4407-A89E-CB3D1BB30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760236"/>
            <a:ext cx="5288218" cy="4978559"/>
          </a:xfrm>
        </p:spPr>
        <p:txBody>
          <a:bodyPr/>
          <a:lstStyle/>
          <a:p>
            <a:r>
              <a:rPr lang="en-US" dirty="0"/>
              <a:t>One document is in preparation by the IMCC, describing achievements and status (evaluation) and a proposal for the next step (R&amp;D). Main contributors so far are LB, SSF, BB, MS, FB, SM and BC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DEEE22-A8A4-0784-842B-817F29888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6" descr="A cover of a book&#10;&#10;AI-generated content may be incorrect.">
            <a:extLst>
              <a:ext uri="{FF2B5EF4-FFF2-40B4-BE49-F238E27FC236}">
                <a16:creationId xmlns:a16="http://schemas.microsoft.com/office/drawing/2014/main" id="{BCBD9AE3-4685-EB62-B225-551020D50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663" y="1425238"/>
            <a:ext cx="4055864" cy="573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730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CFEC8-2B88-7601-64DE-77738347B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234176"/>
            <a:ext cx="9043988" cy="1257300"/>
          </a:xfrm>
        </p:spPr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27AB4-43BD-095E-0893-C6972943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 descr="A close-up of a document&#10;&#10;AI-generated content may be incorrect.">
            <a:extLst>
              <a:ext uri="{FF2B5EF4-FFF2-40B4-BE49-F238E27FC236}">
                <a16:creationId xmlns:a16="http://schemas.microsoft.com/office/drawing/2014/main" id="{1473299C-3B02-9D27-AFF4-B8D7E3EBA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46" y="1249783"/>
            <a:ext cx="9133465" cy="43252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B720D2-60C5-F8B2-AE8F-9DD5BF3D706A}"/>
              </a:ext>
            </a:extLst>
          </p:cNvPr>
          <p:cNvSpPr txBox="1"/>
          <p:nvPr/>
        </p:nvSpPr>
        <p:spPr>
          <a:xfrm>
            <a:off x="339646" y="5471446"/>
            <a:ext cx="94527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Extensive description of work (over 40 pages), still being polished and reviewed. The document is uploaded in the indico page of this meeting </a:t>
            </a:r>
          </a:p>
          <a:p>
            <a:endParaRPr lang="en-US" dirty="0"/>
          </a:p>
          <a:p>
            <a:r>
              <a:rPr lang="en-US" sz="2400" dirty="0">
                <a:solidFill>
                  <a:srgbClr val="FF0000"/>
                </a:solidFill>
              </a:rPr>
              <a:t>IMPORTANT: review authorship, please announce yourself to LB and SSF</a:t>
            </a:r>
          </a:p>
        </p:txBody>
      </p:sp>
    </p:spTree>
    <p:extLst>
      <p:ext uri="{BB962C8B-B14F-4D97-AF65-F5344CB8AC3E}">
        <p14:creationId xmlns:p14="http://schemas.microsoft.com/office/powerpoint/2010/main" val="2388080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7F40-BA49-57D5-45DC-CFDBB3FBE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5" y="598713"/>
            <a:ext cx="9043988" cy="960689"/>
          </a:xfrm>
        </p:spPr>
        <p:txBody>
          <a:bodyPr/>
          <a:lstStyle/>
          <a:p>
            <a:r>
              <a:rPr lang="en-US" dirty="0"/>
              <a:t>Magnet R&amp;D for the Muon Collider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A6F74-0D5D-2876-5019-101364F38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932" y="1760236"/>
            <a:ext cx="9523141" cy="545877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 stand-alone document is in preparation, for independent submission to the ESPPU. Why a separate document ? </a:t>
            </a:r>
            <a:r>
              <a:rPr lang="en-US" sz="2300" dirty="0"/>
              <a:t>(mail to F. Meloni, Ch. Rogers, D. Schulte, 5/2/2025)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 pathway we have identified is challenging and broad,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many implications that are vital for the muon collider, but not only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from the full document, working on these magnet technologies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the potential to impact many other fields of science and societal applications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I think </a:t>
            </a:r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deserves a special place in the discussion, possibly even a special discussion in Venice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i="1" dirty="0"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Part of the full R&amp;D narrative and proposal is obviously also entering in the Muon Collider ESPPU document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96EED-E632-F0B0-1A67-B4CA710F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3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BFC43-272A-9DC0-5868-F6A2C4054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5F8A8-2CB8-417D-70C3-1F6F0B414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960689"/>
          </a:xfrm>
        </p:spPr>
        <p:txBody>
          <a:bodyPr/>
          <a:lstStyle/>
          <a:p>
            <a:r>
              <a:rPr lang="en-US" dirty="0"/>
              <a:t>TRL driven R&amp;D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5801E-689B-2E56-28B0-14A6F7DA2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A graph with blue squares&#10;&#10;AI-generated content may be incorrect.">
            <a:extLst>
              <a:ext uri="{FF2B5EF4-FFF2-40B4-BE49-F238E27FC236}">
                <a16:creationId xmlns:a16="http://schemas.microsoft.com/office/drawing/2014/main" id="{070AF00F-9CD9-8BE8-562C-AF98D5A62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91" y="1002581"/>
            <a:ext cx="5744311" cy="62690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51857C-E6C9-B6BA-20E9-DCF2C0856A8A}"/>
              </a:ext>
            </a:extLst>
          </p:cNvPr>
          <p:cNvSpPr txBox="1"/>
          <p:nvPr/>
        </p:nvSpPr>
        <p:spPr>
          <a:xfrm>
            <a:off x="6178413" y="5876428"/>
            <a:ext cx="35073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We wish to reach a TRL 6 for decision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3AA96E-F11D-E47D-1B95-4B731C1F37FC}"/>
              </a:ext>
            </a:extLst>
          </p:cNvPr>
          <p:cNvCxnSpPr/>
          <p:nvPr/>
        </p:nvCxnSpPr>
        <p:spPr>
          <a:xfrm flipV="1">
            <a:off x="4844143" y="1110343"/>
            <a:ext cx="0" cy="55408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TECHNOLOGY READINESS LEVELS (TRLs) Explained - NilePreneurs">
            <a:extLst>
              <a:ext uri="{FF2B5EF4-FFF2-40B4-BE49-F238E27FC236}">
                <a16:creationId xmlns:a16="http://schemas.microsoft.com/office/drawing/2014/main" id="{947E423D-7C4E-1CBB-2FC7-8E285E99DE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73"/>
          <a:stretch/>
        </p:blipFill>
        <p:spPr bwMode="auto">
          <a:xfrm>
            <a:off x="5977315" y="1915886"/>
            <a:ext cx="3607906" cy="285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937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143FC-D726-AA0E-CED2-25B4E3E15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BF5E1-3ECA-382D-D02C-9EFDB2BB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960689"/>
          </a:xfrm>
        </p:spPr>
        <p:txBody>
          <a:bodyPr/>
          <a:lstStyle/>
          <a:p>
            <a:r>
              <a:rPr lang="en-US" dirty="0"/>
              <a:t>R&amp;D personnel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9C23A-5221-7714-EEDB-4C44D45D1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A8C971-2230-F0A2-3455-4745315340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95" y="1002581"/>
            <a:ext cx="8073483" cy="611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171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16622-7441-3935-D920-22A74C7C4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2AFD3-9280-4952-6030-C4C42D2BA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960689"/>
          </a:xfrm>
        </p:spPr>
        <p:txBody>
          <a:bodyPr/>
          <a:lstStyle/>
          <a:p>
            <a:r>
              <a:rPr lang="en-US" dirty="0"/>
              <a:t>R&amp;D material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E9CBC-85AD-4823-73DB-BDA30F717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EAEFEE-F7FB-EAD0-2A64-1A5DB73075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51" y="889614"/>
            <a:ext cx="8062808" cy="600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52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BF164-958D-7FB0-6F6E-ACE5E51AC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028E9-682B-4954-45B2-45B24F8DA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960689"/>
          </a:xfrm>
        </p:spPr>
        <p:txBody>
          <a:bodyPr/>
          <a:lstStyle/>
          <a:p>
            <a:r>
              <a:rPr lang="en-US" dirty="0"/>
              <a:t>R&amp;D impact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7D70E-EB4E-0C68-9D98-698059190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A11986-5B55-A21B-0046-56913A2F0E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5121"/>
            <a:ext cx="10048875" cy="576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496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44777-0958-00A6-870F-5911F7BD6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E32C8-040B-9A61-A91C-9533B1740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evaluation part, declare authorship. The document is uploaded on the indico site</a:t>
            </a:r>
          </a:p>
          <a:p>
            <a:r>
              <a:rPr lang="en-US" dirty="0"/>
              <a:t>More on R&amp;D in our next meeting (discussion on the detailed R&amp;D items and potential participation). Present tables of resources are uploaded on the indico site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9A518-B606-862A-974C-D90664CB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3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190049</TotalTime>
  <Words>310</Words>
  <Application>Microsoft Macintosh PowerPoint</Application>
  <PresentationFormat>Custom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Times New Roman</vt:lpstr>
      <vt:lpstr>Wingdings</vt:lpstr>
      <vt:lpstr>Office Theme</vt:lpstr>
      <vt:lpstr>IMCC - 1</vt:lpstr>
      <vt:lpstr>Status of ESPPU preparation</vt:lpstr>
      <vt:lpstr>Evaluation</vt:lpstr>
      <vt:lpstr>Magnet R&amp;D for the Muon Collider</vt:lpstr>
      <vt:lpstr>TRL driven R&amp;D</vt:lpstr>
      <vt:lpstr>R&amp;D personnel resources</vt:lpstr>
      <vt:lpstr>R&amp;D material</vt:lpstr>
      <vt:lpstr>R&amp;D impact</vt:lpstr>
      <vt:lpstr>Questions and actions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asuser52</cp:lastModifiedBy>
  <cp:revision>805</cp:revision>
  <cp:lastPrinted>2021-09-29T09:15:00Z</cp:lastPrinted>
  <dcterms:created xsi:type="dcterms:W3CDTF">2019-06-07T07:36:38Z</dcterms:created>
  <dcterms:modified xsi:type="dcterms:W3CDTF">2025-02-06T13:58:20Z</dcterms:modified>
</cp:coreProperties>
</file>