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6"/>
  </p:notesMasterIdLst>
  <p:handoutMasterIdLst>
    <p:handoutMasterId r:id="rId7"/>
  </p:handoutMasterIdLst>
  <p:sldIdLst>
    <p:sldId id="257" r:id="rId3"/>
    <p:sldId id="258" r:id="rId4"/>
    <p:sldId id="259" r:id="rId5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79"/>
    <p:restoredTop sz="99632" autoAdjust="0"/>
  </p:normalViewPr>
  <p:slideViewPr>
    <p:cSldViewPr snapToGrid="0" snapToObjects="1">
      <p:cViewPr varScale="1">
        <p:scale>
          <a:sx n="117" d="100"/>
          <a:sy n="117" d="100"/>
        </p:scale>
        <p:origin x="1328" y="168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2/6/25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2/6/25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97"/>
            <a:ext cx="9127728" cy="5186363"/>
          </a:xfrm>
          <a:prstGeom prst="rect">
            <a:avLst/>
          </a:prstGeom>
        </p:spPr>
        <p:txBody>
          <a:bodyPr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8" cy="514096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8" y="1871997"/>
            <a:ext cx="4103291" cy="4805681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49" y="7219014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36"/>
            <a:ext cx="9043988" cy="497855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  <a:noFill/>
        </p:spPr>
        <p:txBody>
          <a:bodyPr vert="horz" lIns="100381" tIns="50191" rIns="100381" bIns="50191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Muon Beams Panel, September 30,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03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5610" indent="-313697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4782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6699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58613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B4EA3-4B8E-4ABE-BF73-B237EFA52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DEEE22-A8A4-0784-842B-817F29888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9709D05-C6EE-519D-04A8-647BC1721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440"/>
            <a:ext cx="10048875" cy="710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730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CFEC8-2B88-7601-64DE-77738347B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443" y="234176"/>
            <a:ext cx="9043988" cy="1257300"/>
          </a:xfrm>
        </p:spPr>
        <p:txBody>
          <a:bodyPr/>
          <a:lstStyle/>
          <a:p>
            <a:r>
              <a:rPr lang="en-US" dirty="0"/>
              <a:t>Present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27AB4-43BD-095E-0893-C6972943E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9487B8-2711-6763-8325-F7FF19219D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098" t="5765" r="7069" b="57132"/>
          <a:stretch/>
        </p:blipFill>
        <p:spPr>
          <a:xfrm>
            <a:off x="116660" y="1223846"/>
            <a:ext cx="9932215" cy="55560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AA85C42-C8A5-9B7D-1DE0-651C5DF7E4F9}"/>
              </a:ext>
            </a:extLst>
          </p:cNvPr>
          <p:cNvSpPr/>
          <p:nvPr/>
        </p:nvSpPr>
        <p:spPr>
          <a:xfrm rot="20163450">
            <a:off x="1510110" y="2443805"/>
            <a:ext cx="6462603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200" b="0" cap="none" spc="0" dirty="0">
                <a:ln w="0"/>
                <a:solidFill>
                  <a:schemeClr val="bg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Tentative</a:t>
            </a:r>
          </a:p>
        </p:txBody>
      </p:sp>
    </p:spTree>
    <p:extLst>
      <p:ext uri="{BB962C8B-B14F-4D97-AF65-F5344CB8AC3E}">
        <p14:creationId xmlns:p14="http://schemas.microsoft.com/office/powerpoint/2010/main" val="238808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57F40-BA49-57D5-45DC-CFDBB3FBE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A6F74-0D5D-2876-5019-101364F38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Seek input for parallel session: </a:t>
            </a:r>
            <a:r>
              <a:rPr lang="en-US" i="1" dirty="0"/>
              <a:t>Accelerator Technologies 1- Magnets, Cryogenics &amp; Powering</a:t>
            </a:r>
            <a:endParaRPr lang="en-US" dirty="0"/>
          </a:p>
          <a:p>
            <a:r>
              <a:rPr lang="en-US" dirty="0"/>
              <a:t>We probably would need a parallel magnet-only session to discuss (tentative)</a:t>
            </a:r>
          </a:p>
          <a:p>
            <a:pPr lvl="1"/>
            <a:r>
              <a:rPr lang="en-US" dirty="0"/>
              <a:t>Technical highlights</a:t>
            </a:r>
          </a:p>
          <a:p>
            <a:pPr lvl="1"/>
            <a:r>
              <a:rPr lang="en-US" dirty="0"/>
              <a:t>ESPPU submission and plans (preparatory to Venice)</a:t>
            </a:r>
          </a:p>
          <a:p>
            <a:pPr lvl="1"/>
            <a:r>
              <a:rPr lang="en-US" dirty="0"/>
              <a:t>AOB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96EED-E632-F0B0-1A67-B4CA710FA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34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190034</TotalTime>
  <Words>48</Words>
  <Application>Microsoft Macintosh PowerPoint</Application>
  <PresentationFormat>Custom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Narrow</vt:lpstr>
      <vt:lpstr>Calibri</vt:lpstr>
      <vt:lpstr>Wingdings</vt:lpstr>
      <vt:lpstr>Office Theme</vt:lpstr>
      <vt:lpstr>IMCC - 1</vt:lpstr>
      <vt:lpstr>PowerPoint Presentation</vt:lpstr>
      <vt:lpstr>Present plan</vt:lpstr>
      <vt:lpstr>Questions and actions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asuser52</cp:lastModifiedBy>
  <cp:revision>802</cp:revision>
  <cp:lastPrinted>2021-09-29T09:15:00Z</cp:lastPrinted>
  <dcterms:created xsi:type="dcterms:W3CDTF">2019-06-07T07:36:38Z</dcterms:created>
  <dcterms:modified xsi:type="dcterms:W3CDTF">2025-02-06T13:42:48Z</dcterms:modified>
</cp:coreProperties>
</file>