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367" r:id="rId5"/>
    <p:sldId id="260" r:id="rId6"/>
    <p:sldId id="328" r:id="rId7"/>
    <p:sldId id="444" r:id="rId8"/>
    <p:sldId id="345" r:id="rId9"/>
    <p:sldId id="334" r:id="rId10"/>
    <p:sldId id="336" r:id="rId11"/>
    <p:sldId id="445" r:id="rId12"/>
    <p:sldId id="369" r:id="rId13"/>
    <p:sldId id="446" r:id="rId14"/>
    <p:sldId id="338" r:id="rId15"/>
    <p:sldId id="370" r:id="rId16"/>
    <p:sldId id="349" r:id="rId17"/>
    <p:sldId id="324" r:id="rId18"/>
    <p:sldId id="318" r:id="rId19"/>
    <p:sldId id="307" r:id="rId20"/>
    <p:sldId id="352" r:id="rId21"/>
    <p:sldId id="447" r:id="rId22"/>
    <p:sldId id="342" r:id="rId23"/>
    <p:sldId id="353" r:id="rId24"/>
    <p:sldId id="358" r:id="rId25"/>
    <p:sldId id="448" r:id="rId26"/>
    <p:sldId id="343" r:id="rId27"/>
    <p:sldId id="354" r:id="rId28"/>
    <p:sldId id="359" r:id="rId29"/>
    <p:sldId id="363" r:id="rId30"/>
    <p:sldId id="449" r:id="rId31"/>
    <p:sldId id="421" r:id="rId32"/>
    <p:sldId id="450" r:id="rId33"/>
    <p:sldId id="335" r:id="rId34"/>
    <p:sldId id="443" r:id="rId35"/>
    <p:sldId id="36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n Zhang" initials="MZ" lastIdx="1" clrIdx="0">
    <p:extLst>
      <p:ext uri="{19B8F6BF-5375-455C-9EA6-DF929625EA0E}">
        <p15:presenceInfo xmlns:p15="http://schemas.microsoft.com/office/powerpoint/2012/main" userId="S-1-5-21-1060284298-1482476501-839522115-3678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2E5A"/>
    <a:srgbClr val="5B9BD5"/>
    <a:srgbClr val="D2DEEF"/>
    <a:srgbClr val="025483"/>
    <a:srgbClr val="333399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1FC434-B326-447F-929C-BA4F44E42006}" v="345" dt="2025-03-13T10:16:42.4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78496" autoAdjust="0"/>
  </p:normalViewPr>
  <p:slideViewPr>
    <p:cSldViewPr snapToGrid="0">
      <p:cViewPr varScale="1">
        <p:scale>
          <a:sx n="100" d="100"/>
          <a:sy n="100" d="100"/>
        </p:scale>
        <p:origin x="924" y="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gpei Liao" userId="9a2a0961-615e-4388-a369-c0bfb94e5715" providerId="ADAL" clId="{E1DD4648-8FE8-4344-8111-BF1788393019}"/>
    <pc:docChg chg="undo redo custSel addSld delSld modSld sldOrd addMainMaster delMainMaster modMainMaster">
      <pc:chgData name="Hengpei Liao" userId="9a2a0961-615e-4388-a369-c0bfb94e5715" providerId="ADAL" clId="{E1DD4648-8FE8-4344-8111-BF1788393019}" dt="2024-01-24T18:22:41.615" v="11602" actId="1076"/>
      <pc:docMkLst>
        <pc:docMk/>
      </pc:docMkLst>
      <pc:sldChg chg="del modTransition">
        <pc:chgData name="Hengpei Liao" userId="9a2a0961-615e-4388-a369-c0bfb94e5715" providerId="ADAL" clId="{E1DD4648-8FE8-4344-8111-BF1788393019}" dt="2024-01-22T20:45:59" v="10316" actId="47"/>
        <pc:sldMkLst>
          <pc:docMk/>
          <pc:sldMk cId="2711378385" sldId="258"/>
        </pc:sldMkLst>
      </pc:sldChg>
      <pc:sldChg chg="addSp delSp modSp mod modTransition setBg">
        <pc:chgData name="Hengpei Liao" userId="9a2a0961-615e-4388-a369-c0bfb94e5715" providerId="ADAL" clId="{E1DD4648-8FE8-4344-8111-BF1788393019}" dt="2024-01-20T19:48:44.753" v="7280"/>
        <pc:sldMkLst>
          <pc:docMk/>
          <pc:sldMk cId="1257575058" sldId="260"/>
        </pc:sldMkLst>
      </pc:sldChg>
      <pc:sldChg chg="addSp delSp modSp del mod">
        <pc:chgData name="Hengpei Liao" userId="9a2a0961-615e-4388-a369-c0bfb94e5715" providerId="ADAL" clId="{E1DD4648-8FE8-4344-8111-BF1788393019}" dt="2024-01-20T15:07:39.250" v="5690" actId="47"/>
        <pc:sldMkLst>
          <pc:docMk/>
          <pc:sldMk cId="1890108932" sldId="285"/>
        </pc:sldMkLst>
      </pc:sldChg>
      <pc:sldChg chg="delSp modSp del mod modTransition">
        <pc:chgData name="Hengpei Liao" userId="9a2a0961-615e-4388-a369-c0bfb94e5715" providerId="ADAL" clId="{E1DD4648-8FE8-4344-8111-BF1788393019}" dt="2024-01-22T14:50:50.668" v="9425" actId="47"/>
        <pc:sldMkLst>
          <pc:docMk/>
          <pc:sldMk cId="4229694330" sldId="306"/>
        </pc:sldMkLst>
      </pc:sldChg>
      <pc:sldChg chg="addSp delSp modSp mod modTransition">
        <pc:chgData name="Hengpei Liao" userId="9a2a0961-615e-4388-a369-c0bfb94e5715" providerId="ADAL" clId="{E1DD4648-8FE8-4344-8111-BF1788393019}" dt="2024-01-22T19:22:55.810" v="10058" actId="14100"/>
        <pc:sldMkLst>
          <pc:docMk/>
          <pc:sldMk cId="2377067904" sldId="307"/>
        </pc:sldMkLst>
      </pc:sldChg>
      <pc:sldChg chg="modTransition">
        <pc:chgData name="Hengpei Liao" userId="9a2a0961-615e-4388-a369-c0bfb94e5715" providerId="ADAL" clId="{E1DD4648-8FE8-4344-8111-BF1788393019}" dt="2024-01-15T13:01:28.354" v="202"/>
        <pc:sldMkLst>
          <pc:docMk/>
          <pc:sldMk cId="264020477" sldId="308"/>
        </pc:sldMkLst>
      </pc:sldChg>
      <pc:sldChg chg="delSp del mod modTransition">
        <pc:chgData name="Hengpei Liao" userId="9a2a0961-615e-4388-a369-c0bfb94e5715" providerId="ADAL" clId="{E1DD4648-8FE8-4344-8111-BF1788393019}" dt="2024-01-22T15:33:37.117" v="9494" actId="47"/>
        <pc:sldMkLst>
          <pc:docMk/>
          <pc:sldMk cId="1025292056" sldId="309"/>
        </pc:sldMkLst>
      </pc:sldChg>
      <pc:sldChg chg="delSp del mod modTransition">
        <pc:chgData name="Hengpei Liao" userId="9a2a0961-615e-4388-a369-c0bfb94e5715" providerId="ADAL" clId="{E1DD4648-8FE8-4344-8111-BF1788393019}" dt="2024-01-22T15:34:51.801" v="9503" actId="47"/>
        <pc:sldMkLst>
          <pc:docMk/>
          <pc:sldMk cId="1968775819" sldId="310"/>
        </pc:sldMkLst>
      </pc:sldChg>
      <pc:sldChg chg="del modTransition">
        <pc:chgData name="Hengpei Liao" userId="9a2a0961-615e-4388-a369-c0bfb94e5715" providerId="ADAL" clId="{E1DD4648-8FE8-4344-8111-BF1788393019}" dt="2024-01-22T15:35:40.591" v="9510" actId="47"/>
        <pc:sldMkLst>
          <pc:docMk/>
          <pc:sldMk cId="1534470248" sldId="311"/>
        </pc:sldMkLst>
      </pc:sldChg>
      <pc:sldChg chg="del modTransition">
        <pc:chgData name="Hengpei Liao" userId="9a2a0961-615e-4388-a369-c0bfb94e5715" providerId="ADAL" clId="{E1DD4648-8FE8-4344-8111-BF1788393019}" dt="2024-01-22T15:36:54.524" v="9519" actId="47"/>
        <pc:sldMkLst>
          <pc:docMk/>
          <pc:sldMk cId="2949769071" sldId="312"/>
        </pc:sldMkLst>
      </pc:sldChg>
      <pc:sldChg chg="modTransition">
        <pc:chgData name="Hengpei Liao" userId="9a2a0961-615e-4388-a369-c0bfb94e5715" providerId="ADAL" clId="{E1DD4648-8FE8-4344-8111-BF1788393019}" dt="2024-01-15T13:01:28.354" v="202"/>
        <pc:sldMkLst>
          <pc:docMk/>
          <pc:sldMk cId="2324999423" sldId="313"/>
        </pc:sldMkLst>
      </pc:sldChg>
      <pc:sldChg chg="addSp delSp modSp del mod modTransition">
        <pc:chgData name="Hengpei Liao" userId="9a2a0961-615e-4388-a369-c0bfb94e5715" providerId="ADAL" clId="{E1DD4648-8FE8-4344-8111-BF1788393019}" dt="2024-01-23T10:32:28.745" v="10560" actId="47"/>
        <pc:sldMkLst>
          <pc:docMk/>
          <pc:sldMk cId="503536104" sldId="314"/>
        </pc:sldMkLst>
      </pc:sldChg>
      <pc:sldChg chg="delSp modSp del mod modTransition">
        <pc:chgData name="Hengpei Liao" userId="9a2a0961-615e-4388-a369-c0bfb94e5715" providerId="ADAL" clId="{E1DD4648-8FE8-4344-8111-BF1788393019}" dt="2024-01-23T10:15:06.232" v="10513" actId="47"/>
        <pc:sldMkLst>
          <pc:docMk/>
          <pc:sldMk cId="3648464243" sldId="315"/>
        </pc:sldMkLst>
      </pc:sldChg>
      <pc:sldChg chg="modTransition">
        <pc:chgData name="Hengpei Liao" userId="9a2a0961-615e-4388-a369-c0bfb94e5715" providerId="ADAL" clId="{E1DD4648-8FE8-4344-8111-BF1788393019}" dt="2024-01-15T13:01:28.354" v="202"/>
        <pc:sldMkLst>
          <pc:docMk/>
          <pc:sldMk cId="1239899116" sldId="316"/>
        </pc:sldMkLst>
      </pc:sldChg>
      <pc:sldChg chg="delSp del modTransition">
        <pc:chgData name="Hengpei Liao" userId="9a2a0961-615e-4388-a369-c0bfb94e5715" providerId="ADAL" clId="{E1DD4648-8FE8-4344-8111-BF1788393019}" dt="2024-01-22T14:52:17.071" v="9441" actId="47"/>
        <pc:sldMkLst>
          <pc:docMk/>
          <pc:sldMk cId="2576706329" sldId="317"/>
        </pc:sldMkLst>
      </pc:sldChg>
      <pc:sldChg chg="addSp delSp modSp mod modTransition">
        <pc:chgData name="Hengpei Liao" userId="9a2a0961-615e-4388-a369-c0bfb94e5715" providerId="ADAL" clId="{E1DD4648-8FE8-4344-8111-BF1788393019}" dt="2024-01-22T19:00:28.586" v="9628"/>
        <pc:sldMkLst>
          <pc:docMk/>
          <pc:sldMk cId="1710084967" sldId="318"/>
        </pc:sldMkLst>
      </pc:sldChg>
      <pc:sldChg chg="modTransition">
        <pc:chgData name="Hengpei Liao" userId="9a2a0961-615e-4388-a369-c0bfb94e5715" providerId="ADAL" clId="{E1DD4648-8FE8-4344-8111-BF1788393019}" dt="2024-01-15T13:01:28.354" v="202"/>
        <pc:sldMkLst>
          <pc:docMk/>
          <pc:sldMk cId="164376579" sldId="319"/>
        </pc:sldMkLst>
      </pc:sldChg>
      <pc:sldChg chg="modSp del mod modTransition">
        <pc:chgData name="Hengpei Liao" userId="9a2a0961-615e-4388-a369-c0bfb94e5715" providerId="ADAL" clId="{E1DD4648-8FE8-4344-8111-BF1788393019}" dt="2024-01-23T10:37:20.242" v="10656" actId="47"/>
        <pc:sldMkLst>
          <pc:docMk/>
          <pc:sldMk cId="403583155" sldId="321"/>
        </pc:sldMkLst>
      </pc:sldChg>
      <pc:sldChg chg="modTransition">
        <pc:chgData name="Hengpei Liao" userId="9a2a0961-615e-4388-a369-c0bfb94e5715" providerId="ADAL" clId="{E1DD4648-8FE8-4344-8111-BF1788393019}" dt="2024-01-15T13:01:28.354" v="202"/>
        <pc:sldMkLst>
          <pc:docMk/>
          <pc:sldMk cId="3843359179" sldId="323"/>
        </pc:sldMkLst>
      </pc:sldChg>
      <pc:sldChg chg="addSp delSp modSp mod modTransition modClrScheme modAnim chgLayout">
        <pc:chgData name="Hengpei Liao" userId="9a2a0961-615e-4388-a369-c0bfb94e5715" providerId="ADAL" clId="{E1DD4648-8FE8-4344-8111-BF1788393019}" dt="2024-01-23T09:19:55.668" v="10445" actId="1076"/>
        <pc:sldMkLst>
          <pc:docMk/>
          <pc:sldMk cId="772472221" sldId="324"/>
        </pc:sldMkLst>
      </pc:sldChg>
      <pc:sldChg chg="modTransition">
        <pc:chgData name="Hengpei Liao" userId="9a2a0961-615e-4388-a369-c0bfb94e5715" providerId="ADAL" clId="{E1DD4648-8FE8-4344-8111-BF1788393019}" dt="2024-01-15T13:01:28.354" v="202"/>
        <pc:sldMkLst>
          <pc:docMk/>
          <pc:sldMk cId="1421529530" sldId="325"/>
        </pc:sldMkLst>
      </pc:sldChg>
      <pc:sldChg chg="modTransition">
        <pc:chgData name="Hengpei Liao" userId="9a2a0961-615e-4388-a369-c0bfb94e5715" providerId="ADAL" clId="{E1DD4648-8FE8-4344-8111-BF1788393019}" dt="2024-01-15T13:01:28.354" v="202"/>
        <pc:sldMkLst>
          <pc:docMk/>
          <pc:sldMk cId="623767018" sldId="326"/>
        </pc:sldMkLst>
      </pc:sldChg>
      <pc:sldChg chg="addSp modSp del mod modTransition">
        <pc:chgData name="Hengpei Liao" userId="9a2a0961-615e-4388-a369-c0bfb94e5715" providerId="ADAL" clId="{E1DD4648-8FE8-4344-8111-BF1788393019}" dt="2024-01-22T15:31:57.799" v="9484" actId="47"/>
        <pc:sldMkLst>
          <pc:docMk/>
          <pc:sldMk cId="2115613320" sldId="327"/>
        </pc:sldMkLst>
      </pc:sldChg>
      <pc:sldChg chg="addSp delSp modSp new mod delAnim modAnim">
        <pc:chgData name="Hengpei Liao" userId="9a2a0961-615e-4388-a369-c0bfb94e5715" providerId="ADAL" clId="{E1DD4648-8FE8-4344-8111-BF1788393019}" dt="2024-01-22T12:34:38.308" v="8886" actId="1076"/>
        <pc:sldMkLst>
          <pc:docMk/>
          <pc:sldMk cId="2264237062" sldId="328"/>
        </pc:sldMkLst>
      </pc:sldChg>
      <pc:sldChg chg="addSp delSp modSp new del mod">
        <pc:chgData name="Hengpei Liao" userId="9a2a0961-615e-4388-a369-c0bfb94e5715" providerId="ADAL" clId="{E1DD4648-8FE8-4344-8111-BF1788393019}" dt="2024-01-15T18:41:27.348" v="704" actId="47"/>
        <pc:sldMkLst>
          <pc:docMk/>
          <pc:sldMk cId="3631759149" sldId="329"/>
        </pc:sldMkLst>
      </pc:sldChg>
      <pc:sldChg chg="addSp delSp modSp new del mod">
        <pc:chgData name="Hengpei Liao" userId="9a2a0961-615e-4388-a369-c0bfb94e5715" providerId="ADAL" clId="{E1DD4648-8FE8-4344-8111-BF1788393019}" dt="2024-01-19T13:19:35.441" v="2497" actId="47"/>
        <pc:sldMkLst>
          <pc:docMk/>
          <pc:sldMk cId="1846652467" sldId="330"/>
        </pc:sldMkLst>
      </pc:sldChg>
      <pc:sldChg chg="modSp new del mod">
        <pc:chgData name="Hengpei Liao" userId="9a2a0961-615e-4388-a369-c0bfb94e5715" providerId="ADAL" clId="{E1DD4648-8FE8-4344-8111-BF1788393019}" dt="2024-01-20T19:48:02.553" v="7277" actId="47"/>
        <pc:sldMkLst>
          <pc:docMk/>
          <pc:sldMk cId="3194266274" sldId="331"/>
        </pc:sldMkLst>
      </pc:sldChg>
      <pc:sldChg chg="new del">
        <pc:chgData name="Hengpei Liao" userId="9a2a0961-615e-4388-a369-c0bfb94e5715" providerId="ADAL" clId="{E1DD4648-8FE8-4344-8111-BF1788393019}" dt="2024-01-15T19:37:54.845" v="940" actId="47"/>
        <pc:sldMkLst>
          <pc:docMk/>
          <pc:sldMk cId="2283948340" sldId="332"/>
        </pc:sldMkLst>
      </pc:sldChg>
      <pc:sldChg chg="new del">
        <pc:chgData name="Hengpei Liao" userId="9a2a0961-615e-4388-a369-c0bfb94e5715" providerId="ADAL" clId="{E1DD4648-8FE8-4344-8111-BF1788393019}" dt="2024-01-15T19:37:02.639" v="935" actId="47"/>
        <pc:sldMkLst>
          <pc:docMk/>
          <pc:sldMk cId="1776577911" sldId="333"/>
        </pc:sldMkLst>
      </pc:sldChg>
      <pc:sldChg chg="modSp new del mod">
        <pc:chgData name="Hengpei Liao" userId="9a2a0961-615e-4388-a369-c0bfb94e5715" providerId="ADAL" clId="{E1DD4648-8FE8-4344-8111-BF1788393019}" dt="2024-01-15T19:43:35.982" v="978" actId="47"/>
        <pc:sldMkLst>
          <pc:docMk/>
          <pc:sldMk cId="3936580481" sldId="333"/>
        </pc:sldMkLst>
      </pc:sldChg>
      <pc:sldChg chg="addSp delSp modSp new add del mod ord modAnim">
        <pc:chgData name="Hengpei Liao" userId="9a2a0961-615e-4388-a369-c0bfb94e5715" providerId="ADAL" clId="{E1DD4648-8FE8-4344-8111-BF1788393019}" dt="2024-01-24T18:22:41.615" v="11602" actId="1076"/>
        <pc:sldMkLst>
          <pc:docMk/>
          <pc:sldMk cId="4186085044" sldId="334"/>
        </pc:sldMkLst>
      </pc:sldChg>
      <pc:sldChg chg="addSp delSp modSp new mod modTransition delAnim modAnim">
        <pc:chgData name="Hengpei Liao" userId="9a2a0961-615e-4388-a369-c0bfb94e5715" providerId="ADAL" clId="{E1DD4648-8FE8-4344-8111-BF1788393019}" dt="2024-01-22T14:33:44.057" v="9415" actId="20577"/>
        <pc:sldMkLst>
          <pc:docMk/>
          <pc:sldMk cId="1478542664" sldId="335"/>
        </pc:sldMkLst>
      </pc:sldChg>
      <pc:sldChg chg="addSp delSp modSp new mod delAnim modAnim">
        <pc:chgData name="Hengpei Liao" userId="9a2a0961-615e-4388-a369-c0bfb94e5715" providerId="ADAL" clId="{E1DD4648-8FE8-4344-8111-BF1788393019}" dt="2024-01-22T14:33:25.434" v="9406" actId="20577"/>
        <pc:sldMkLst>
          <pc:docMk/>
          <pc:sldMk cId="1858044995" sldId="336"/>
        </pc:sldMkLst>
      </pc:sldChg>
      <pc:sldChg chg="addSp delSp modSp new mod delAnim modAnim">
        <pc:chgData name="Hengpei Liao" userId="9a2a0961-615e-4388-a369-c0bfb94e5715" providerId="ADAL" clId="{E1DD4648-8FE8-4344-8111-BF1788393019}" dt="2024-01-22T18:07:25.852" v="9520"/>
        <pc:sldMkLst>
          <pc:docMk/>
          <pc:sldMk cId="3520478920" sldId="337"/>
        </pc:sldMkLst>
      </pc:sldChg>
      <pc:sldChg chg="addSp delSp modSp new mod modAnim">
        <pc:chgData name="Hengpei Liao" userId="9a2a0961-615e-4388-a369-c0bfb94e5715" providerId="ADAL" clId="{E1DD4648-8FE8-4344-8111-BF1788393019}" dt="2024-01-23T10:08:45.110" v="10485"/>
        <pc:sldMkLst>
          <pc:docMk/>
          <pc:sldMk cId="99700887" sldId="338"/>
        </pc:sldMkLst>
      </pc:sldChg>
      <pc:sldChg chg="addSp delSp modSp new mod modAnim">
        <pc:chgData name="Hengpei Liao" userId="9a2a0961-615e-4388-a369-c0bfb94e5715" providerId="ADAL" clId="{E1DD4648-8FE8-4344-8111-BF1788393019}" dt="2024-01-23T09:21:34.340" v="10459"/>
        <pc:sldMkLst>
          <pc:docMk/>
          <pc:sldMk cId="2327664033" sldId="339"/>
        </pc:sldMkLst>
      </pc:sldChg>
      <pc:sldChg chg="modSp new del mod">
        <pc:chgData name="Hengpei Liao" userId="9a2a0961-615e-4388-a369-c0bfb94e5715" providerId="ADAL" clId="{E1DD4648-8FE8-4344-8111-BF1788393019}" dt="2024-01-22T14:56:56.493" v="9483" actId="47"/>
        <pc:sldMkLst>
          <pc:docMk/>
          <pc:sldMk cId="3019996081" sldId="340"/>
        </pc:sldMkLst>
      </pc:sldChg>
      <pc:sldChg chg="new del">
        <pc:chgData name="Hengpei Liao" userId="9a2a0961-615e-4388-a369-c0bfb94e5715" providerId="ADAL" clId="{E1DD4648-8FE8-4344-8111-BF1788393019}" dt="2024-01-19T13:57:42.562" v="2701" actId="47"/>
        <pc:sldMkLst>
          <pc:docMk/>
          <pc:sldMk cId="3100450490" sldId="341"/>
        </pc:sldMkLst>
      </pc:sldChg>
      <pc:sldChg chg="addSp modSp new mod ord">
        <pc:chgData name="Hengpei Liao" userId="9a2a0961-615e-4388-a369-c0bfb94e5715" providerId="ADAL" clId="{E1DD4648-8FE8-4344-8111-BF1788393019}" dt="2024-01-22T20:10:03.133" v="10120" actId="113"/>
        <pc:sldMkLst>
          <pc:docMk/>
          <pc:sldMk cId="2546583092" sldId="342"/>
        </pc:sldMkLst>
      </pc:sldChg>
      <pc:sldChg chg="addSp delSp modSp new mod modAnim">
        <pc:chgData name="Hengpei Liao" userId="9a2a0961-615e-4388-a369-c0bfb94e5715" providerId="ADAL" clId="{E1DD4648-8FE8-4344-8111-BF1788393019}" dt="2024-01-23T13:06:24.471" v="11188"/>
        <pc:sldMkLst>
          <pc:docMk/>
          <pc:sldMk cId="3417307445" sldId="343"/>
        </pc:sldMkLst>
      </pc:sldChg>
      <pc:sldChg chg="modSp new del mod">
        <pc:chgData name="Hengpei Liao" userId="9a2a0961-615e-4388-a369-c0bfb94e5715" providerId="ADAL" clId="{E1DD4648-8FE8-4344-8111-BF1788393019}" dt="2024-01-20T19:48:06.248" v="7278" actId="47"/>
        <pc:sldMkLst>
          <pc:docMk/>
          <pc:sldMk cId="1610100971" sldId="344"/>
        </pc:sldMkLst>
      </pc:sldChg>
      <pc:sldChg chg="addSp delSp modSp new mod modAnim">
        <pc:chgData name="Hengpei Liao" userId="9a2a0961-615e-4388-a369-c0bfb94e5715" providerId="ADAL" clId="{E1DD4648-8FE8-4344-8111-BF1788393019}" dt="2024-01-22T20:15:05.773" v="10151"/>
        <pc:sldMkLst>
          <pc:docMk/>
          <pc:sldMk cId="3856659392" sldId="345"/>
        </pc:sldMkLst>
      </pc:sldChg>
      <pc:sldChg chg="modSp new del mod">
        <pc:chgData name="Hengpei Liao" userId="9a2a0961-615e-4388-a369-c0bfb94e5715" providerId="ADAL" clId="{E1DD4648-8FE8-4344-8111-BF1788393019}" dt="2024-01-22T12:26:19.499" v="8715" actId="47"/>
        <pc:sldMkLst>
          <pc:docMk/>
          <pc:sldMk cId="519013315" sldId="346"/>
        </pc:sldMkLst>
      </pc:sldChg>
      <pc:sldChg chg="addSp delSp modSp add del mod">
        <pc:chgData name="Hengpei Liao" userId="9a2a0961-615e-4388-a369-c0bfb94e5715" providerId="ADAL" clId="{E1DD4648-8FE8-4344-8111-BF1788393019}" dt="2024-01-22T12:29:01.252" v="8774" actId="47"/>
        <pc:sldMkLst>
          <pc:docMk/>
          <pc:sldMk cId="3119809469" sldId="347"/>
        </pc:sldMkLst>
      </pc:sldChg>
      <pc:sldChg chg="addSp delSp modSp new mod modAnim">
        <pc:chgData name="Hengpei Liao" userId="9a2a0961-615e-4388-a369-c0bfb94e5715" providerId="ADAL" clId="{E1DD4648-8FE8-4344-8111-BF1788393019}" dt="2024-01-22T18:59:44.986" v="9621"/>
        <pc:sldMkLst>
          <pc:docMk/>
          <pc:sldMk cId="750165799" sldId="348"/>
        </pc:sldMkLst>
      </pc:sldChg>
      <pc:sldChg chg="add del">
        <pc:chgData name="Hengpei Liao" userId="9a2a0961-615e-4388-a369-c0bfb94e5715" providerId="ADAL" clId="{E1DD4648-8FE8-4344-8111-BF1788393019}" dt="2024-01-22T14:34:06.260" v="9421" actId="47"/>
        <pc:sldMkLst>
          <pc:docMk/>
          <pc:sldMk cId="78423813" sldId="349"/>
        </pc:sldMkLst>
      </pc:sldChg>
      <pc:sldChg chg="new del">
        <pc:chgData name="Hengpei Liao" userId="9a2a0961-615e-4388-a369-c0bfb94e5715" providerId="ADAL" clId="{E1DD4648-8FE8-4344-8111-BF1788393019}" dt="2024-01-22T14:31:32.021" v="9391" actId="47"/>
        <pc:sldMkLst>
          <pc:docMk/>
          <pc:sldMk cId="2447463783" sldId="349"/>
        </pc:sldMkLst>
      </pc:sldChg>
      <pc:sldChg chg="addSp modSp new mod modAnim">
        <pc:chgData name="Hengpei Liao" userId="9a2a0961-615e-4388-a369-c0bfb94e5715" providerId="ADAL" clId="{E1DD4648-8FE8-4344-8111-BF1788393019}" dt="2024-01-23T09:18:21.720" v="10424"/>
        <pc:sldMkLst>
          <pc:docMk/>
          <pc:sldMk cId="4060120331" sldId="349"/>
        </pc:sldMkLst>
      </pc:sldChg>
      <pc:sldChg chg="addSp modSp new mod">
        <pc:chgData name="Hengpei Liao" userId="9a2a0961-615e-4388-a369-c0bfb94e5715" providerId="ADAL" clId="{E1DD4648-8FE8-4344-8111-BF1788393019}" dt="2024-01-24T11:26:04.719" v="11504" actId="1076"/>
        <pc:sldMkLst>
          <pc:docMk/>
          <pc:sldMk cId="3571147821" sldId="350"/>
        </pc:sldMkLst>
      </pc:sldChg>
      <pc:sldChg chg="del">
        <pc:chgData name="Hengpei Liao" userId="9a2a0961-615e-4388-a369-c0bfb94e5715" providerId="ADAL" clId="{E1DD4648-8FE8-4344-8111-BF1788393019}" dt="2024-01-22T15:33:19.352" v="9491" actId="47"/>
        <pc:sldMkLst>
          <pc:docMk/>
          <pc:sldMk cId="1068346670" sldId="351"/>
        </pc:sldMkLst>
      </pc:sldChg>
      <pc:sldChg chg="addSp delSp modSp new mod">
        <pc:chgData name="Hengpei Liao" userId="9a2a0961-615e-4388-a369-c0bfb94e5715" providerId="ADAL" clId="{E1DD4648-8FE8-4344-8111-BF1788393019}" dt="2024-01-24T11:25:54.878" v="11502" actId="255"/>
        <pc:sldMkLst>
          <pc:docMk/>
          <pc:sldMk cId="3138853791" sldId="352"/>
        </pc:sldMkLst>
      </pc:sldChg>
      <pc:sldChg chg="addSp delSp modSp new mod">
        <pc:chgData name="Hengpei Liao" userId="9a2a0961-615e-4388-a369-c0bfb94e5715" providerId="ADAL" clId="{E1DD4648-8FE8-4344-8111-BF1788393019}" dt="2024-01-23T15:05:45.227" v="11353" actId="14100"/>
        <pc:sldMkLst>
          <pc:docMk/>
          <pc:sldMk cId="1516510859" sldId="353"/>
        </pc:sldMkLst>
      </pc:sldChg>
      <pc:sldChg chg="addSp delSp modSp new mod">
        <pc:chgData name="Hengpei Liao" userId="9a2a0961-615e-4388-a369-c0bfb94e5715" providerId="ADAL" clId="{E1DD4648-8FE8-4344-8111-BF1788393019}" dt="2024-01-23T11:46:40.775" v="11131" actId="1076"/>
        <pc:sldMkLst>
          <pc:docMk/>
          <pc:sldMk cId="3519567819" sldId="354"/>
        </pc:sldMkLst>
      </pc:sldChg>
      <pc:sldChg chg="addSp delSp modSp new del mod">
        <pc:chgData name="Hengpei Liao" userId="9a2a0961-615e-4388-a369-c0bfb94e5715" providerId="ADAL" clId="{E1DD4648-8FE8-4344-8111-BF1788393019}" dt="2024-01-22T19:21:42.444" v="10050" actId="47"/>
        <pc:sldMkLst>
          <pc:docMk/>
          <pc:sldMk cId="4274897788" sldId="355"/>
        </pc:sldMkLst>
      </pc:sldChg>
      <pc:sldChg chg="addSp delSp modSp new mod">
        <pc:chgData name="Hengpei Liao" userId="9a2a0961-615e-4388-a369-c0bfb94e5715" providerId="ADAL" clId="{E1DD4648-8FE8-4344-8111-BF1788393019}" dt="2024-01-22T19:20:27.631" v="10049" actId="27636"/>
        <pc:sldMkLst>
          <pc:docMk/>
          <pc:sldMk cId="1692724804" sldId="356"/>
        </pc:sldMkLst>
      </pc:sldChg>
      <pc:sldChg chg="addSp modSp new mod">
        <pc:chgData name="Hengpei Liao" userId="9a2a0961-615e-4388-a369-c0bfb94e5715" providerId="ADAL" clId="{E1DD4648-8FE8-4344-8111-BF1788393019}" dt="2024-01-22T20:15:43.957" v="10155" actId="14100"/>
        <pc:sldMkLst>
          <pc:docMk/>
          <pc:sldMk cId="1725481766" sldId="357"/>
        </pc:sldMkLst>
      </pc:sldChg>
      <pc:sldChg chg="addSp delSp modSp new mod ord modAnim">
        <pc:chgData name="Hengpei Liao" userId="9a2a0961-615e-4388-a369-c0bfb94e5715" providerId="ADAL" clId="{E1DD4648-8FE8-4344-8111-BF1788393019}" dt="2024-01-23T13:05:51.819" v="11183"/>
        <pc:sldMkLst>
          <pc:docMk/>
          <pc:sldMk cId="383552536" sldId="358"/>
        </pc:sldMkLst>
      </pc:sldChg>
      <pc:sldChg chg="addSp delSp modSp new mod">
        <pc:chgData name="Hengpei Liao" userId="9a2a0961-615e-4388-a369-c0bfb94e5715" providerId="ADAL" clId="{E1DD4648-8FE8-4344-8111-BF1788393019}" dt="2024-01-23T14:02:05.940" v="11337" actId="1076"/>
        <pc:sldMkLst>
          <pc:docMk/>
          <pc:sldMk cId="3051989373" sldId="359"/>
        </pc:sldMkLst>
      </pc:sldChg>
      <pc:sldChg chg="modSp new del mod">
        <pc:chgData name="Hengpei Liao" userId="9a2a0961-615e-4388-a369-c0bfb94e5715" providerId="ADAL" clId="{E1DD4648-8FE8-4344-8111-BF1788393019}" dt="2024-01-23T15:02:52.377" v="11349" actId="47"/>
        <pc:sldMkLst>
          <pc:docMk/>
          <pc:sldMk cId="650046642" sldId="360"/>
        </pc:sldMkLst>
      </pc:sldChg>
      <pc:sldChg chg="addSp delSp modSp mod modTransition">
        <pc:chgData name="Hengpei Liao" userId="9a2a0961-615e-4388-a369-c0bfb94e5715" providerId="ADAL" clId="{E1DD4648-8FE8-4344-8111-BF1788393019}" dt="2024-01-23T10:40:26.710" v="10664" actId="1076"/>
        <pc:sldMkLst>
          <pc:docMk/>
          <pc:sldMk cId="849583956" sldId="361"/>
        </pc:sldMkLst>
      </pc:sldChg>
      <pc:sldChg chg="addSp modSp new mod">
        <pc:chgData name="Hengpei Liao" userId="9a2a0961-615e-4388-a369-c0bfb94e5715" providerId="ADAL" clId="{E1DD4648-8FE8-4344-8111-BF1788393019}" dt="2024-01-23T10:20:14.600" v="10559" actId="207"/>
        <pc:sldMkLst>
          <pc:docMk/>
          <pc:sldMk cId="1638259029" sldId="362"/>
        </pc:sldMkLst>
      </pc:sldChg>
      <pc:sldChg chg="addSp delSp modSp new mod">
        <pc:chgData name="Hengpei Liao" userId="9a2a0961-615e-4388-a369-c0bfb94e5715" providerId="ADAL" clId="{E1DD4648-8FE8-4344-8111-BF1788393019}" dt="2024-01-23T14:04:31.408" v="11348" actId="1038"/>
        <pc:sldMkLst>
          <pc:docMk/>
          <pc:sldMk cId="3588896887" sldId="363"/>
        </pc:sldMkLst>
      </pc:sldChg>
      <pc:sldChg chg="addSp delSp modSp new mod">
        <pc:chgData name="Hengpei Liao" userId="9a2a0961-615e-4388-a369-c0bfb94e5715" providerId="ADAL" clId="{E1DD4648-8FE8-4344-8111-BF1788393019}" dt="2024-01-23T10:35:05.263" v="10598" actId="1076"/>
        <pc:sldMkLst>
          <pc:docMk/>
          <pc:sldMk cId="2711527234" sldId="364"/>
        </pc:sldMkLst>
      </pc:sldChg>
      <pc:sldMasterChg chg="modTransition setBg addSldLayout delSldLayout modSldLayout">
        <pc:chgData name="Hengpei Liao" userId="9a2a0961-615e-4388-a369-c0bfb94e5715" providerId="ADAL" clId="{E1DD4648-8FE8-4344-8111-BF1788393019}" dt="2024-01-22T20:45:59" v="10316" actId="47"/>
        <pc:sldMasterMkLst>
          <pc:docMk/>
          <pc:sldMasterMk cId="4212521988" sldId="2147483648"/>
        </pc:sldMasterMkLst>
        <pc:sldLayoutChg chg="modTransition setBg">
          <pc:chgData name="Hengpei Liao" userId="9a2a0961-615e-4388-a369-c0bfb94e5715" providerId="ADAL" clId="{E1DD4648-8FE8-4344-8111-BF1788393019}" dt="2024-01-15T13:02:24.649" v="203"/>
          <pc:sldLayoutMkLst>
            <pc:docMk/>
            <pc:sldMasterMk cId="4212521988" sldId="2147483648"/>
            <pc:sldLayoutMk cId="2417754462" sldId="2147483649"/>
          </pc:sldLayoutMkLst>
        </pc:sldLayoutChg>
        <pc:sldLayoutChg chg="modTransition setBg">
          <pc:chgData name="Hengpei Liao" userId="9a2a0961-615e-4388-a369-c0bfb94e5715" providerId="ADAL" clId="{E1DD4648-8FE8-4344-8111-BF1788393019}" dt="2024-01-15T13:02:24.649" v="203"/>
          <pc:sldLayoutMkLst>
            <pc:docMk/>
            <pc:sldMasterMk cId="4212521988" sldId="2147483648"/>
            <pc:sldLayoutMk cId="856154210" sldId="2147483650"/>
          </pc:sldLayoutMkLst>
        </pc:sldLayoutChg>
        <pc:sldLayoutChg chg="del modTransition setBg">
          <pc:chgData name="Hengpei Liao" userId="9a2a0961-615e-4388-a369-c0bfb94e5715" providerId="ADAL" clId="{E1DD4648-8FE8-4344-8111-BF1788393019}" dt="2024-01-15T15:48:38.446" v="295" actId="2696"/>
          <pc:sldLayoutMkLst>
            <pc:docMk/>
            <pc:sldMasterMk cId="4212521988" sldId="2147483648"/>
            <pc:sldLayoutMk cId="4258806046" sldId="2147483651"/>
          </pc:sldLayoutMkLst>
        </pc:sldLayoutChg>
        <pc:sldLayoutChg chg="modTransition setBg">
          <pc:chgData name="Hengpei Liao" userId="9a2a0961-615e-4388-a369-c0bfb94e5715" providerId="ADAL" clId="{E1DD4648-8FE8-4344-8111-BF1788393019}" dt="2024-01-15T13:02:24.649" v="203"/>
          <pc:sldLayoutMkLst>
            <pc:docMk/>
            <pc:sldMasterMk cId="4212521988" sldId="2147483648"/>
            <pc:sldLayoutMk cId="2185482260" sldId="2147483652"/>
          </pc:sldLayoutMkLst>
        </pc:sldLayoutChg>
        <pc:sldLayoutChg chg="modTransition setBg">
          <pc:chgData name="Hengpei Liao" userId="9a2a0961-615e-4388-a369-c0bfb94e5715" providerId="ADAL" clId="{E1DD4648-8FE8-4344-8111-BF1788393019}" dt="2024-01-15T13:02:24.649" v="203"/>
          <pc:sldLayoutMkLst>
            <pc:docMk/>
            <pc:sldMasterMk cId="4212521988" sldId="2147483648"/>
            <pc:sldLayoutMk cId="644973013" sldId="2147483653"/>
          </pc:sldLayoutMkLst>
        </pc:sldLayoutChg>
        <pc:sldLayoutChg chg="modTransition setBg">
          <pc:chgData name="Hengpei Liao" userId="9a2a0961-615e-4388-a369-c0bfb94e5715" providerId="ADAL" clId="{E1DD4648-8FE8-4344-8111-BF1788393019}" dt="2024-01-15T13:02:24.649" v="203"/>
          <pc:sldLayoutMkLst>
            <pc:docMk/>
            <pc:sldMasterMk cId="4212521988" sldId="2147483648"/>
            <pc:sldLayoutMk cId="4000042464" sldId="2147483654"/>
          </pc:sldLayoutMkLst>
        </pc:sldLayoutChg>
        <pc:sldLayoutChg chg="del modTransition setBg">
          <pc:chgData name="Hengpei Liao" userId="9a2a0961-615e-4388-a369-c0bfb94e5715" providerId="ADAL" clId="{E1DD4648-8FE8-4344-8111-BF1788393019}" dt="2024-01-15T13:05:31.976" v="219" actId="2696"/>
          <pc:sldLayoutMkLst>
            <pc:docMk/>
            <pc:sldMasterMk cId="4212521988" sldId="2147483648"/>
            <pc:sldLayoutMk cId="1127564765" sldId="2147483655"/>
          </pc:sldLayoutMkLst>
        </pc:sldLayoutChg>
        <pc:sldLayoutChg chg="del modTransition setBg">
          <pc:chgData name="Hengpei Liao" userId="9a2a0961-615e-4388-a369-c0bfb94e5715" providerId="ADAL" clId="{E1DD4648-8FE8-4344-8111-BF1788393019}" dt="2024-01-15T13:05:31.984" v="220" actId="2696"/>
          <pc:sldLayoutMkLst>
            <pc:docMk/>
            <pc:sldMasterMk cId="4212521988" sldId="2147483648"/>
            <pc:sldLayoutMk cId="3588790407" sldId="2147483656"/>
          </pc:sldLayoutMkLst>
        </pc:sldLayoutChg>
        <pc:sldLayoutChg chg="del modTransition setBg">
          <pc:chgData name="Hengpei Liao" userId="9a2a0961-615e-4388-a369-c0bfb94e5715" providerId="ADAL" clId="{E1DD4648-8FE8-4344-8111-BF1788393019}" dt="2024-01-15T13:05:31.990" v="221" actId="2696"/>
          <pc:sldLayoutMkLst>
            <pc:docMk/>
            <pc:sldMasterMk cId="4212521988" sldId="2147483648"/>
            <pc:sldLayoutMk cId="2711526230" sldId="2147483657"/>
          </pc:sldLayoutMkLst>
        </pc:sldLayoutChg>
        <pc:sldLayoutChg chg="del modTransition setBg">
          <pc:chgData name="Hengpei Liao" userId="9a2a0961-615e-4388-a369-c0bfb94e5715" providerId="ADAL" clId="{E1DD4648-8FE8-4344-8111-BF1788393019}" dt="2024-01-15T13:05:31.996" v="222" actId="2696"/>
          <pc:sldLayoutMkLst>
            <pc:docMk/>
            <pc:sldMasterMk cId="4212521988" sldId="2147483648"/>
            <pc:sldLayoutMk cId="1513230679" sldId="2147483658"/>
          </pc:sldLayoutMkLst>
        </pc:sldLayoutChg>
        <pc:sldLayoutChg chg="del modTransition setBg">
          <pc:chgData name="Hengpei Liao" userId="9a2a0961-615e-4388-a369-c0bfb94e5715" providerId="ADAL" clId="{E1DD4648-8FE8-4344-8111-BF1788393019}" dt="2024-01-15T13:05:20.493" v="217" actId="2696"/>
          <pc:sldLayoutMkLst>
            <pc:docMk/>
            <pc:sldMasterMk cId="4212521988" sldId="2147483648"/>
            <pc:sldLayoutMk cId="3079547675" sldId="2147483659"/>
          </pc:sldLayoutMkLst>
        </pc:sldLayoutChg>
        <pc:sldLayoutChg chg="addSp delSp modSp mod modTransition setBg">
          <pc:chgData name="Hengpei Liao" userId="9a2a0961-615e-4388-a369-c0bfb94e5715" providerId="ADAL" clId="{E1DD4648-8FE8-4344-8111-BF1788393019}" dt="2024-01-15T19:46:34.138" v="1067" actId="207"/>
          <pc:sldLayoutMkLst>
            <pc:docMk/>
            <pc:sldMasterMk cId="4212521988" sldId="2147483648"/>
            <pc:sldLayoutMk cId="479084720" sldId="2147483661"/>
          </pc:sldLayoutMkLst>
        </pc:sldLayoutChg>
        <pc:sldLayoutChg chg="del modTransition setBg">
          <pc:chgData name="Hengpei Liao" userId="9a2a0961-615e-4388-a369-c0bfb94e5715" providerId="ADAL" clId="{E1DD4648-8FE8-4344-8111-BF1788393019}" dt="2024-01-22T20:45:59" v="10316" actId="47"/>
          <pc:sldLayoutMkLst>
            <pc:docMk/>
            <pc:sldMasterMk cId="4212521988" sldId="2147483648"/>
            <pc:sldLayoutMk cId="2067070126" sldId="2147483662"/>
          </pc:sldLayoutMkLst>
        </pc:sldLayoutChg>
        <pc:sldLayoutChg chg="add del mod modTransition">
          <pc:chgData name="Hengpei Liao" userId="9a2a0961-615e-4388-a369-c0bfb94e5715" providerId="ADAL" clId="{E1DD4648-8FE8-4344-8111-BF1788393019}" dt="2024-01-15T13:05:32.003" v="223" actId="2696"/>
          <pc:sldLayoutMkLst>
            <pc:docMk/>
            <pc:sldMasterMk cId="4212521988" sldId="2147483648"/>
            <pc:sldLayoutMk cId="1514450034" sldId="2147483663"/>
          </pc:sldLayoutMkLst>
        </pc:sldLayoutChg>
        <pc:sldLayoutChg chg="del">
          <pc:chgData name="Hengpei Liao" userId="9a2a0961-615e-4388-a369-c0bfb94e5715" providerId="ADAL" clId="{E1DD4648-8FE8-4344-8111-BF1788393019}" dt="2024-01-20T15:07:39.250" v="5690" actId="47"/>
          <pc:sldLayoutMkLst>
            <pc:docMk/>
            <pc:sldMasterMk cId="4212521988" sldId="2147483648"/>
            <pc:sldLayoutMk cId="4201031681" sldId="2147483663"/>
          </pc:sldLayoutMkLst>
        </pc:sldLayoutChg>
      </pc:sldMasterChg>
      <pc:sldMasterChg chg="new del mod addSldLayout delSldLayout">
        <pc:chgData name="Hengpei Liao" userId="9a2a0961-615e-4388-a369-c0bfb94e5715" providerId="ADAL" clId="{E1DD4648-8FE8-4344-8111-BF1788393019}" dt="2024-01-15T13:05:13.461" v="216" actId="2696"/>
        <pc:sldMasterMkLst>
          <pc:docMk/>
          <pc:sldMasterMk cId="3296536743" sldId="2147483663"/>
        </pc:sldMasterMkLst>
        <pc:sldLayoutChg chg="new del replId">
          <pc:chgData name="Hengpei Liao" userId="9a2a0961-615e-4388-a369-c0bfb94e5715" providerId="ADAL" clId="{E1DD4648-8FE8-4344-8111-BF1788393019}" dt="2024-01-15T13:05:13.424" v="205" actId="2696"/>
          <pc:sldLayoutMkLst>
            <pc:docMk/>
            <pc:sldMasterMk cId="3296536743" sldId="2147483663"/>
            <pc:sldLayoutMk cId="1487751634" sldId="2147483664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27" v="206" actId="2696"/>
          <pc:sldLayoutMkLst>
            <pc:docMk/>
            <pc:sldMasterMk cId="3296536743" sldId="2147483663"/>
            <pc:sldLayoutMk cId="3562656716" sldId="2147483665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29" v="207" actId="2696"/>
          <pc:sldLayoutMkLst>
            <pc:docMk/>
            <pc:sldMasterMk cId="3296536743" sldId="2147483663"/>
            <pc:sldLayoutMk cId="3490734450" sldId="2147483666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31" v="208" actId="2696"/>
          <pc:sldLayoutMkLst>
            <pc:docMk/>
            <pc:sldMasterMk cId="3296536743" sldId="2147483663"/>
            <pc:sldLayoutMk cId="3388474735" sldId="2147483667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33" v="209" actId="2696"/>
          <pc:sldLayoutMkLst>
            <pc:docMk/>
            <pc:sldMasterMk cId="3296536743" sldId="2147483663"/>
            <pc:sldLayoutMk cId="4022714185" sldId="2147483668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35" v="210" actId="2696"/>
          <pc:sldLayoutMkLst>
            <pc:docMk/>
            <pc:sldMasterMk cId="3296536743" sldId="2147483663"/>
            <pc:sldLayoutMk cId="2688772769" sldId="2147483669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46" v="211" actId="2696"/>
          <pc:sldLayoutMkLst>
            <pc:docMk/>
            <pc:sldMasterMk cId="3296536743" sldId="2147483663"/>
            <pc:sldLayoutMk cId="43729762" sldId="2147483670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48" v="212" actId="2696"/>
          <pc:sldLayoutMkLst>
            <pc:docMk/>
            <pc:sldMasterMk cId="3296536743" sldId="2147483663"/>
            <pc:sldLayoutMk cId="4023933770" sldId="2147483671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51" v="213" actId="2696"/>
          <pc:sldLayoutMkLst>
            <pc:docMk/>
            <pc:sldMasterMk cId="3296536743" sldId="2147483663"/>
            <pc:sldLayoutMk cId="1745046483" sldId="2147483672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52" v="214" actId="2696"/>
          <pc:sldLayoutMkLst>
            <pc:docMk/>
            <pc:sldMasterMk cId="3296536743" sldId="2147483663"/>
            <pc:sldLayoutMk cId="2721457023" sldId="2147483673"/>
          </pc:sldLayoutMkLst>
        </pc:sldLayoutChg>
        <pc:sldLayoutChg chg="new del replId">
          <pc:chgData name="Hengpei Liao" userId="9a2a0961-615e-4388-a369-c0bfb94e5715" providerId="ADAL" clId="{E1DD4648-8FE8-4344-8111-BF1788393019}" dt="2024-01-15T13:05:13.459" v="215" actId="2696"/>
          <pc:sldLayoutMkLst>
            <pc:docMk/>
            <pc:sldMasterMk cId="3296536743" sldId="2147483663"/>
            <pc:sldLayoutMk cId="40863579" sldId="2147483674"/>
          </pc:sldLayoutMkLst>
        </pc:sldLayoutChg>
      </pc:sldMasterChg>
      <pc:sldMasterChg chg="new del mod addSldLayout delSldLayout">
        <pc:chgData name="Hengpei Liao" userId="9a2a0961-615e-4388-a369-c0bfb94e5715" providerId="ADAL" clId="{E1DD4648-8FE8-4344-8111-BF1788393019}" dt="2024-01-15T19:32:09.115" v="908" actId="6938"/>
        <pc:sldMasterMkLst>
          <pc:docMk/>
          <pc:sldMasterMk cId="4246719801" sldId="2147483663"/>
        </pc:sldMasterMkLst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139151662" sldId="2147483664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1261288154" sldId="2147483665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3544691312" sldId="2147483666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3398104198" sldId="2147483667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3709556057" sldId="2147483668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942013920" sldId="2147483669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2768365269" sldId="2147483670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3186256633" sldId="2147483671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2606012316" sldId="2147483672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3104927590" sldId="2147483673"/>
          </pc:sldLayoutMkLst>
        </pc:sldLayoutChg>
        <pc:sldLayoutChg chg="new del replId">
          <pc:chgData name="Hengpei Liao" userId="9a2a0961-615e-4388-a369-c0bfb94e5715" providerId="ADAL" clId="{E1DD4648-8FE8-4344-8111-BF1788393019}" dt="2024-01-15T19:32:09.115" v="908" actId="6938"/>
          <pc:sldLayoutMkLst>
            <pc:docMk/>
            <pc:sldMasterMk cId="4246719801" sldId="2147483663"/>
            <pc:sldLayoutMk cId="1040998777" sldId="2147483674"/>
          </pc:sldLayoutMkLst>
        </pc:sldLayoutChg>
      </pc:sldMasterChg>
    </pc:docChg>
  </pc:docChgLst>
  <pc:docChgLst>
    <pc:chgData name="Hengpei Liao" userId="90b7561df72fd6d4" providerId="LiveId" clId="{27F9BF2E-30A3-4AED-AE3C-8CF7A2D7E4B7}"/>
    <pc:docChg chg="undo custSel addSld delSld modSld sldOrd">
      <pc:chgData name="Hengpei Liao" userId="90b7561df72fd6d4" providerId="LiveId" clId="{27F9BF2E-30A3-4AED-AE3C-8CF7A2D7E4B7}" dt="2023-11-06T10:13:14.846" v="1268" actId="20577"/>
      <pc:docMkLst>
        <pc:docMk/>
      </pc:docMkLst>
      <pc:sldChg chg="addSp delSp modSp mod">
        <pc:chgData name="Hengpei Liao" userId="90b7561df72fd6d4" providerId="LiveId" clId="{27F9BF2E-30A3-4AED-AE3C-8CF7A2D7E4B7}" dt="2023-11-02T03:47:52.441" v="611" actId="1076"/>
        <pc:sldMkLst>
          <pc:docMk/>
          <pc:sldMk cId="1257575058" sldId="260"/>
        </pc:sldMkLst>
      </pc:sldChg>
      <pc:sldChg chg="addSp delSp modSp del mod">
        <pc:chgData name="Hengpei Liao" userId="90b7561df72fd6d4" providerId="LiveId" clId="{27F9BF2E-30A3-4AED-AE3C-8CF7A2D7E4B7}" dt="2023-11-06T08:40:49.187" v="882" actId="47"/>
        <pc:sldMkLst>
          <pc:docMk/>
          <pc:sldMk cId="513650313" sldId="305"/>
        </pc:sldMkLst>
      </pc:sldChg>
      <pc:sldChg chg="addSp modSp mod">
        <pc:chgData name="Hengpei Liao" userId="90b7561df72fd6d4" providerId="LiveId" clId="{27F9BF2E-30A3-4AED-AE3C-8CF7A2D7E4B7}" dt="2023-11-06T09:54:28.712" v="1161" actId="1076"/>
        <pc:sldMkLst>
          <pc:docMk/>
          <pc:sldMk cId="4229694330" sldId="306"/>
        </pc:sldMkLst>
      </pc:sldChg>
      <pc:sldChg chg="add">
        <pc:chgData name="Hengpei Liao" userId="90b7561df72fd6d4" providerId="LiveId" clId="{27F9BF2E-30A3-4AED-AE3C-8CF7A2D7E4B7}" dt="2023-11-06T05:01:02.964" v="873"/>
        <pc:sldMkLst>
          <pc:docMk/>
          <pc:sldMk cId="264020477" sldId="308"/>
        </pc:sldMkLst>
      </pc:sldChg>
      <pc:sldChg chg="del">
        <pc:chgData name="Hengpei Liao" userId="90b7561df72fd6d4" providerId="LiveId" clId="{27F9BF2E-30A3-4AED-AE3C-8CF7A2D7E4B7}" dt="2023-11-06T05:00:59.599" v="872" actId="2696"/>
        <pc:sldMkLst>
          <pc:docMk/>
          <pc:sldMk cId="1241901278" sldId="308"/>
        </pc:sldMkLst>
      </pc:sldChg>
      <pc:sldChg chg="modSp mod">
        <pc:chgData name="Hengpei Liao" userId="90b7561df72fd6d4" providerId="LiveId" clId="{27F9BF2E-30A3-4AED-AE3C-8CF7A2D7E4B7}" dt="2023-11-06T10:01:47.840" v="1163" actId="20577"/>
        <pc:sldMkLst>
          <pc:docMk/>
          <pc:sldMk cId="1025292056" sldId="309"/>
        </pc:sldMkLst>
      </pc:sldChg>
      <pc:sldChg chg="modSp mod">
        <pc:chgData name="Hengpei Liao" userId="90b7561df72fd6d4" providerId="LiveId" clId="{27F9BF2E-30A3-4AED-AE3C-8CF7A2D7E4B7}" dt="2023-11-06T10:03:06.636" v="1175" actId="14100"/>
        <pc:sldMkLst>
          <pc:docMk/>
          <pc:sldMk cId="1968775819" sldId="310"/>
        </pc:sldMkLst>
      </pc:sldChg>
      <pc:sldChg chg="addSp delSp modSp mod">
        <pc:chgData name="Hengpei Liao" userId="90b7561df72fd6d4" providerId="LiveId" clId="{27F9BF2E-30A3-4AED-AE3C-8CF7A2D7E4B7}" dt="2023-11-06T04:50:43.071" v="720" actId="20577"/>
        <pc:sldMkLst>
          <pc:docMk/>
          <pc:sldMk cId="2949769071" sldId="312"/>
        </pc:sldMkLst>
      </pc:sldChg>
      <pc:sldChg chg="addSp modSp del">
        <pc:chgData name="Hengpei Liao" userId="90b7561df72fd6d4" providerId="LiveId" clId="{27F9BF2E-30A3-4AED-AE3C-8CF7A2D7E4B7}" dt="2023-11-06T04:26:42.890" v="657" actId="2696"/>
        <pc:sldMkLst>
          <pc:docMk/>
          <pc:sldMk cId="1521810021" sldId="313"/>
        </pc:sldMkLst>
      </pc:sldChg>
      <pc:sldChg chg="addSp delSp modSp mod">
        <pc:chgData name="Hengpei Liao" userId="90b7561df72fd6d4" providerId="LiveId" clId="{27F9BF2E-30A3-4AED-AE3C-8CF7A2D7E4B7}" dt="2023-11-02T03:49:35.023" v="619"/>
        <pc:sldMkLst>
          <pc:docMk/>
          <pc:sldMk cId="503536104" sldId="314"/>
        </pc:sldMkLst>
      </pc:sldChg>
      <pc:sldChg chg="addSp modSp del">
        <pc:chgData name="Hengpei Liao" userId="90b7561df72fd6d4" providerId="LiveId" clId="{27F9BF2E-30A3-4AED-AE3C-8CF7A2D7E4B7}" dt="2023-11-06T04:26:42.890" v="657" actId="2696"/>
        <pc:sldMkLst>
          <pc:docMk/>
          <pc:sldMk cId="3977383558" sldId="316"/>
        </pc:sldMkLst>
      </pc:sldChg>
      <pc:sldChg chg="modSp mod">
        <pc:chgData name="Hengpei Liao" userId="90b7561df72fd6d4" providerId="LiveId" clId="{27F9BF2E-30A3-4AED-AE3C-8CF7A2D7E4B7}" dt="2023-11-06T04:36:57.185" v="665" actId="20577"/>
        <pc:sldMkLst>
          <pc:docMk/>
          <pc:sldMk cId="2576706329" sldId="317"/>
        </pc:sldMkLst>
      </pc:sldChg>
      <pc:sldChg chg="modSp mod">
        <pc:chgData name="Hengpei Liao" userId="90b7561df72fd6d4" providerId="LiveId" clId="{27F9BF2E-30A3-4AED-AE3C-8CF7A2D7E4B7}" dt="2023-11-06T04:38:54.556" v="668" actId="313"/>
        <pc:sldMkLst>
          <pc:docMk/>
          <pc:sldMk cId="1710084967" sldId="318"/>
        </pc:sldMkLst>
      </pc:sldChg>
      <pc:sldChg chg="addSp modSp del">
        <pc:chgData name="Hengpei Liao" userId="90b7561df72fd6d4" providerId="LiveId" clId="{27F9BF2E-30A3-4AED-AE3C-8CF7A2D7E4B7}" dt="2023-11-06T04:26:42.890" v="657" actId="2696"/>
        <pc:sldMkLst>
          <pc:docMk/>
          <pc:sldMk cId="1537832277" sldId="319"/>
        </pc:sldMkLst>
      </pc:sldChg>
      <pc:sldChg chg="addSp modSp new mod modAnim">
        <pc:chgData name="Hengpei Liao" userId="90b7561df72fd6d4" providerId="LiveId" clId="{27F9BF2E-30A3-4AED-AE3C-8CF7A2D7E4B7}" dt="2023-11-06T09:37:29.065" v="1112"/>
        <pc:sldMkLst>
          <pc:docMk/>
          <pc:sldMk cId="4197996904" sldId="320"/>
        </pc:sldMkLst>
      </pc:sldChg>
      <pc:sldChg chg="addSp delSp modSp new mod">
        <pc:chgData name="Hengpei Liao" userId="90b7561df72fd6d4" providerId="LiveId" clId="{27F9BF2E-30A3-4AED-AE3C-8CF7A2D7E4B7}" dt="2023-11-06T04:57:03.627" v="871" actId="20577"/>
        <pc:sldMkLst>
          <pc:docMk/>
          <pc:sldMk cId="403583155" sldId="321"/>
        </pc:sldMkLst>
      </pc:sldChg>
      <pc:sldChg chg="addSp delSp modSp new mod">
        <pc:chgData name="Hengpei Liao" userId="90b7561df72fd6d4" providerId="LiveId" clId="{27F9BF2E-30A3-4AED-AE3C-8CF7A2D7E4B7}" dt="2023-10-18T09:32:34.981" v="455"/>
        <pc:sldMkLst>
          <pc:docMk/>
          <pc:sldMk cId="2194368529" sldId="322"/>
        </pc:sldMkLst>
      </pc:sldChg>
      <pc:sldChg chg="add del">
        <pc:chgData name="Hengpei Liao" userId="90b7561df72fd6d4" providerId="LiveId" clId="{27F9BF2E-30A3-4AED-AE3C-8CF7A2D7E4B7}" dt="2023-10-18T09:32:27.356" v="453"/>
        <pc:sldMkLst>
          <pc:docMk/>
          <pc:sldMk cId="688472146" sldId="323"/>
        </pc:sldMkLst>
      </pc:sldChg>
      <pc:sldChg chg="addSp del mod ord">
        <pc:chgData name="Hengpei Liao" userId="90b7561df72fd6d4" providerId="LiveId" clId="{27F9BF2E-30A3-4AED-AE3C-8CF7A2D7E4B7}" dt="2023-11-06T04:26:42.890" v="657" actId="2696"/>
        <pc:sldMkLst>
          <pc:docMk/>
          <pc:sldMk cId="2564972267" sldId="323"/>
        </pc:sldMkLst>
      </pc:sldChg>
      <pc:sldChg chg="add">
        <pc:chgData name="Hengpei Liao" userId="90b7561df72fd6d4" providerId="LiveId" clId="{27F9BF2E-30A3-4AED-AE3C-8CF7A2D7E4B7}" dt="2023-11-06T04:37:54.079" v="667"/>
        <pc:sldMkLst>
          <pc:docMk/>
          <pc:sldMk cId="772472221" sldId="324"/>
        </pc:sldMkLst>
      </pc:sldChg>
      <pc:sldChg chg="del">
        <pc:chgData name="Hengpei Liao" userId="90b7561df72fd6d4" providerId="LiveId" clId="{27F9BF2E-30A3-4AED-AE3C-8CF7A2D7E4B7}" dt="2023-11-06T04:37:47.888" v="666" actId="2696"/>
        <pc:sldMkLst>
          <pc:docMk/>
          <pc:sldMk cId="934366006" sldId="324"/>
        </pc:sldMkLst>
      </pc:sldChg>
      <pc:sldChg chg="addSp modSp del">
        <pc:chgData name="Hengpei Liao" userId="90b7561df72fd6d4" providerId="LiveId" clId="{27F9BF2E-30A3-4AED-AE3C-8CF7A2D7E4B7}" dt="2023-11-06T04:26:42.890" v="657" actId="2696"/>
        <pc:sldMkLst>
          <pc:docMk/>
          <pc:sldMk cId="3234431327" sldId="324"/>
        </pc:sldMkLst>
      </pc:sldChg>
      <pc:sldChg chg="addSp modSp del">
        <pc:chgData name="Hengpei Liao" userId="90b7561df72fd6d4" providerId="LiveId" clId="{27F9BF2E-30A3-4AED-AE3C-8CF7A2D7E4B7}" dt="2023-11-06T04:26:42.890" v="657" actId="2696"/>
        <pc:sldMkLst>
          <pc:docMk/>
          <pc:sldMk cId="2904553163" sldId="325"/>
        </pc:sldMkLst>
      </pc:sldChg>
      <pc:sldChg chg="addSp modSp del">
        <pc:chgData name="Hengpei Liao" userId="90b7561df72fd6d4" providerId="LiveId" clId="{27F9BF2E-30A3-4AED-AE3C-8CF7A2D7E4B7}" dt="2023-11-06T04:26:42.890" v="657" actId="2696"/>
        <pc:sldMkLst>
          <pc:docMk/>
          <pc:sldMk cId="2483600552" sldId="326"/>
        </pc:sldMkLst>
      </pc:sldChg>
      <pc:sldChg chg="addSp modSp">
        <pc:chgData name="Hengpei Liao" userId="90b7561df72fd6d4" providerId="LiveId" clId="{27F9BF2E-30A3-4AED-AE3C-8CF7A2D7E4B7}" dt="2023-11-06T04:49:02.521" v="719"/>
        <pc:sldMkLst>
          <pc:docMk/>
          <pc:sldMk cId="2115613320" sldId="327"/>
        </pc:sldMkLst>
      </pc:sldChg>
      <pc:sldChg chg="del">
        <pc:chgData name="Hengpei Liao" userId="90b7561df72fd6d4" providerId="LiveId" clId="{27F9BF2E-30A3-4AED-AE3C-8CF7A2D7E4B7}" dt="2023-11-06T03:36:38.231" v="625" actId="2696"/>
        <pc:sldMkLst>
          <pc:docMk/>
          <pc:sldMk cId="1925591132" sldId="328"/>
        </pc:sldMkLst>
      </pc:sldChg>
      <pc:sldChg chg="modSp mod">
        <pc:chgData name="Hengpei Liao" userId="90b7561df72fd6d4" providerId="LiveId" clId="{27F9BF2E-30A3-4AED-AE3C-8CF7A2D7E4B7}" dt="2023-11-06T10:09:08.792" v="1177" actId="20577"/>
        <pc:sldMkLst>
          <pc:docMk/>
          <pc:sldMk cId="476577028" sldId="329"/>
        </pc:sldMkLst>
      </pc:sldChg>
      <pc:sldChg chg="addSp delSp modSp mod ord">
        <pc:chgData name="Hengpei Liao" userId="90b7561df72fd6d4" providerId="LiveId" clId="{27F9BF2E-30A3-4AED-AE3C-8CF7A2D7E4B7}" dt="2023-11-06T10:13:14.846" v="1268" actId="20577"/>
        <pc:sldMkLst>
          <pc:docMk/>
          <pc:sldMk cId="2273542564" sldId="330"/>
        </pc:sldMkLst>
      </pc:sldChg>
    </pc:docChg>
  </pc:docChgLst>
  <pc:docChgLst>
    <pc:chgData name="Hengpei Liao" userId="9a2a0961-615e-4388-a369-c0bfb94e5715" providerId="ADAL" clId="{6FCC7523-7B3F-431C-BEA7-068E093EAB0B}"/>
    <pc:docChg chg="undo custSel addSld delSld modSld">
      <pc:chgData name="Hengpei Liao" userId="9a2a0961-615e-4388-a369-c0bfb94e5715" providerId="ADAL" clId="{6FCC7523-7B3F-431C-BEA7-068E093EAB0B}" dt="2024-01-25T18:19:17.164" v="647" actId="1076"/>
      <pc:docMkLst>
        <pc:docMk/>
      </pc:docMkLst>
      <pc:sldChg chg="addSp delSp modSp mod">
        <pc:chgData name="Hengpei Liao" userId="9a2a0961-615e-4388-a369-c0bfb94e5715" providerId="ADAL" clId="{6FCC7523-7B3F-431C-BEA7-068E093EAB0B}" dt="2024-01-15T12:31:41.651" v="314" actId="26606"/>
        <pc:sldMkLst>
          <pc:docMk/>
          <pc:sldMk cId="1257575058" sldId="260"/>
        </pc:sldMkLst>
      </pc:sldChg>
      <pc:sldChg chg="addSp delSp modSp mod setBg">
        <pc:chgData name="Hengpei Liao" userId="9a2a0961-615e-4388-a369-c0bfb94e5715" providerId="ADAL" clId="{6FCC7523-7B3F-431C-BEA7-068E093EAB0B}" dt="2024-01-15T12:31:24.280" v="313" actId="26606"/>
        <pc:sldMkLst>
          <pc:docMk/>
          <pc:sldMk cId="4229694330" sldId="306"/>
        </pc:sldMkLst>
      </pc:sldChg>
      <pc:sldChg chg="del">
        <pc:chgData name="Hengpei Liao" userId="9a2a0961-615e-4388-a369-c0bfb94e5715" providerId="ADAL" clId="{6FCC7523-7B3F-431C-BEA7-068E093EAB0B}" dt="2024-01-15T11:35:55.591" v="0" actId="2696"/>
        <pc:sldMkLst>
          <pc:docMk/>
          <pc:sldMk cId="4197996904" sldId="320"/>
        </pc:sldMkLst>
      </pc:sldChg>
      <pc:sldChg chg="addSp delSp modSp mod">
        <pc:chgData name="Hengpei Liao" userId="9a2a0961-615e-4388-a369-c0bfb94e5715" providerId="ADAL" clId="{6FCC7523-7B3F-431C-BEA7-068E093EAB0B}" dt="2024-01-15T11:41:53.603" v="267" actId="404"/>
        <pc:sldMkLst>
          <pc:docMk/>
          <pc:sldMk cId="403583155" sldId="321"/>
        </pc:sldMkLst>
      </pc:sldChg>
      <pc:sldChg chg="addSp modSp mod modAnim">
        <pc:chgData name="Hengpei Liao" userId="9a2a0961-615e-4388-a369-c0bfb94e5715" providerId="ADAL" clId="{6FCC7523-7B3F-431C-BEA7-068E093EAB0B}" dt="2024-01-25T18:10:48.651" v="396" actId="20577"/>
        <pc:sldMkLst>
          <pc:docMk/>
          <pc:sldMk cId="2264237062" sldId="328"/>
        </pc:sldMkLst>
      </pc:sldChg>
      <pc:sldChg chg="del">
        <pc:chgData name="Hengpei Liao" userId="9a2a0961-615e-4388-a369-c0bfb94e5715" providerId="ADAL" clId="{6FCC7523-7B3F-431C-BEA7-068E093EAB0B}" dt="2024-01-15T11:37:08.264" v="5" actId="47"/>
        <pc:sldMkLst>
          <pc:docMk/>
          <pc:sldMk cId="476577028" sldId="329"/>
        </pc:sldMkLst>
      </pc:sldChg>
      <pc:sldChg chg="del">
        <pc:chgData name="Hengpei Liao" userId="9a2a0961-615e-4388-a369-c0bfb94e5715" providerId="ADAL" clId="{6FCC7523-7B3F-431C-BEA7-068E093EAB0B}" dt="2024-01-15T11:37:04.021" v="4" actId="47"/>
        <pc:sldMkLst>
          <pc:docMk/>
          <pc:sldMk cId="2273542564" sldId="330"/>
        </pc:sldMkLst>
      </pc:sldChg>
      <pc:sldChg chg="addSp delSp modSp mod">
        <pc:chgData name="Hengpei Liao" userId="9a2a0961-615e-4388-a369-c0bfb94e5715" providerId="ADAL" clId="{6FCC7523-7B3F-431C-BEA7-068E093EAB0B}" dt="2024-01-25T11:32:40.936" v="325" actId="1076"/>
        <pc:sldMkLst>
          <pc:docMk/>
          <pc:sldMk cId="2327664033" sldId="339"/>
        </pc:sldMkLst>
      </pc:sldChg>
      <pc:sldChg chg="addSp delSp modSp mod">
        <pc:chgData name="Hengpei Liao" userId="9a2a0961-615e-4388-a369-c0bfb94e5715" providerId="ADAL" clId="{6FCC7523-7B3F-431C-BEA7-068E093EAB0B}" dt="2024-01-25T11:35:28.223" v="331" actId="1076"/>
        <pc:sldMkLst>
          <pc:docMk/>
          <pc:sldMk cId="1725481766" sldId="357"/>
        </pc:sldMkLst>
      </pc:sldChg>
      <pc:sldChg chg="addSp modSp new mod">
        <pc:chgData name="Hengpei Liao" userId="9a2a0961-615e-4388-a369-c0bfb94e5715" providerId="ADAL" clId="{6FCC7523-7B3F-431C-BEA7-068E093EAB0B}" dt="2024-01-25T18:19:17.164" v="647" actId="1076"/>
        <pc:sldMkLst>
          <pc:docMk/>
          <pc:sldMk cId="2419232485" sldId="365"/>
        </pc:sldMkLst>
      </pc:sldChg>
    </pc:docChg>
  </pc:docChgLst>
  <pc:docChgLst>
    <pc:chgData name="Hengpei Liao" userId="90b7561df72fd6d4" providerId="LiveId" clId="{63304B20-BEA0-4365-8495-300ABCD91F0E}"/>
    <pc:docChg chg="modSld">
      <pc:chgData name="Hengpei Liao" userId="90b7561df72fd6d4" providerId="LiveId" clId="{63304B20-BEA0-4365-8495-300ABCD91F0E}" dt="2023-10-14T13:42:18.072" v="0" actId="1076"/>
      <pc:docMkLst>
        <pc:docMk/>
      </pc:docMkLst>
      <pc:sldChg chg="modSp mod">
        <pc:chgData name="Hengpei Liao" userId="90b7561df72fd6d4" providerId="LiveId" clId="{63304B20-BEA0-4365-8495-300ABCD91F0E}" dt="2023-10-14T13:42:18.072" v="0" actId="1076"/>
        <pc:sldMkLst>
          <pc:docMk/>
          <pc:sldMk cId="2711378385" sldId="258"/>
        </pc:sldMkLst>
      </pc:sldChg>
    </pc:docChg>
  </pc:docChgLst>
  <pc:docChgLst>
    <pc:chgData name="Hengpei Liao" userId="9a2a0961-615e-4388-a369-c0bfb94e5715" providerId="ADAL" clId="{1D1FC434-B326-447F-929C-BA4F44E42006}"/>
    <pc:docChg chg="undo redo custSel addSld delSld modSld sldOrd modMainMaster">
      <pc:chgData name="Hengpei Liao" userId="9a2a0961-615e-4388-a369-c0bfb94e5715" providerId="ADAL" clId="{1D1FC434-B326-447F-929C-BA4F44E42006}" dt="2025-03-13T11:02:29.260" v="1002" actId="1076"/>
      <pc:docMkLst>
        <pc:docMk/>
      </pc:docMkLst>
      <pc:sldChg chg="add">
        <pc:chgData name="Hengpei Liao" userId="9a2a0961-615e-4388-a369-c0bfb94e5715" providerId="ADAL" clId="{1D1FC434-B326-447F-929C-BA4F44E42006}" dt="2025-03-11T11:26:39.967" v="829"/>
        <pc:sldMkLst>
          <pc:docMk/>
          <pc:sldMk cId="2508847741" sldId="258"/>
        </pc:sldMkLst>
      </pc:sldChg>
      <pc:sldChg chg="addSp delSp modSp mod">
        <pc:chgData name="Hengpei Liao" userId="9a2a0961-615e-4388-a369-c0bfb94e5715" providerId="ADAL" clId="{1D1FC434-B326-447F-929C-BA4F44E42006}" dt="2025-03-11T10:03:39.344" v="87" actId="1076"/>
        <pc:sldMkLst>
          <pc:docMk/>
          <pc:sldMk cId="1257575058" sldId="260"/>
        </pc:sldMkLst>
        <pc:spChg chg="mod">
          <ac:chgData name="Hengpei Liao" userId="9a2a0961-615e-4388-a369-c0bfb94e5715" providerId="ADAL" clId="{1D1FC434-B326-447F-929C-BA4F44E42006}" dt="2025-03-11T09:44:26.950" v="41" actId="1076"/>
          <ac:spMkLst>
            <pc:docMk/>
            <pc:sldMk cId="1257575058" sldId="260"/>
            <ac:spMk id="2" creationId="{D7B32D8E-6125-6623-272B-84B51E60ECCC}"/>
          </ac:spMkLst>
        </pc:spChg>
        <pc:spChg chg="mod">
          <ac:chgData name="Hengpei Liao" userId="9a2a0961-615e-4388-a369-c0bfb94e5715" providerId="ADAL" clId="{1D1FC434-B326-447F-929C-BA4F44E42006}" dt="2025-03-11T09:43:56.684" v="24" actId="20577"/>
          <ac:spMkLst>
            <pc:docMk/>
            <pc:sldMk cId="1257575058" sldId="260"/>
            <ac:spMk id="9" creationId="{7DBCFAAF-FBFC-EC8B-7B2A-928E488D3B11}"/>
          </ac:spMkLst>
        </pc:spChg>
        <pc:picChg chg="mod">
          <ac:chgData name="Hengpei Liao" userId="9a2a0961-615e-4388-a369-c0bfb94e5715" providerId="ADAL" clId="{1D1FC434-B326-447F-929C-BA4F44E42006}" dt="2025-03-11T10:03:39.344" v="87" actId="1076"/>
          <ac:picMkLst>
            <pc:docMk/>
            <pc:sldMk cId="1257575058" sldId="260"/>
            <ac:picMk id="3078" creationId="{AE4EC8E0-8A41-10C7-4BEF-1C231FF43F62}"/>
          </ac:picMkLst>
        </pc:picChg>
      </pc:sldChg>
      <pc:sldChg chg="add del">
        <pc:chgData name="Hengpei Liao" userId="9a2a0961-615e-4388-a369-c0bfb94e5715" providerId="ADAL" clId="{1D1FC434-B326-447F-929C-BA4F44E42006}" dt="2025-03-11T11:28:16.545" v="830" actId="47"/>
        <pc:sldMkLst>
          <pc:docMk/>
          <pc:sldMk cId="2504619" sldId="262"/>
        </pc:sldMkLst>
      </pc:sldChg>
      <pc:sldChg chg="delSp modSp add del mod modNotesTx">
        <pc:chgData name="Hengpei Liao" userId="9a2a0961-615e-4388-a369-c0bfb94e5715" providerId="ADAL" clId="{1D1FC434-B326-447F-929C-BA4F44E42006}" dt="2025-03-11T10:06:40.231" v="202" actId="47"/>
        <pc:sldMkLst>
          <pc:docMk/>
          <pc:sldMk cId="58095686" sldId="284"/>
        </pc:sldMkLst>
      </pc:sldChg>
      <pc:sldChg chg="addSp delSp modSp mod">
        <pc:chgData name="Hengpei Liao" userId="9a2a0961-615e-4388-a369-c0bfb94e5715" providerId="ADAL" clId="{1D1FC434-B326-447F-929C-BA4F44E42006}" dt="2025-03-11T10:55:47.298" v="704" actId="113"/>
        <pc:sldMkLst>
          <pc:docMk/>
          <pc:sldMk cId="2377067904" sldId="307"/>
        </pc:sldMkLst>
        <pc:spChg chg="mod">
          <ac:chgData name="Hengpei Liao" userId="9a2a0961-615e-4388-a369-c0bfb94e5715" providerId="ADAL" clId="{1D1FC434-B326-447F-929C-BA4F44E42006}" dt="2025-03-11T10:55:47.298" v="704" actId="113"/>
          <ac:spMkLst>
            <pc:docMk/>
            <pc:sldMk cId="2377067904" sldId="307"/>
            <ac:spMk id="4" creationId="{732CEEF5-17C1-9A9C-697A-1209DC53029D}"/>
          </ac:spMkLst>
        </pc:spChg>
        <pc:spChg chg="add mod">
          <ac:chgData name="Hengpei Liao" userId="9a2a0961-615e-4388-a369-c0bfb94e5715" providerId="ADAL" clId="{1D1FC434-B326-447F-929C-BA4F44E42006}" dt="2025-03-11T10:55:07.890" v="659"/>
          <ac:spMkLst>
            <pc:docMk/>
            <pc:sldMk cId="2377067904" sldId="307"/>
            <ac:spMk id="28" creationId="{CDC077A4-FA5E-B7EA-479D-5742CFA91644}"/>
          </ac:spMkLst>
        </pc:spChg>
        <pc:spChg chg="mod">
          <ac:chgData name="Hengpei Liao" userId="9a2a0961-615e-4388-a369-c0bfb94e5715" providerId="ADAL" clId="{1D1FC434-B326-447F-929C-BA4F44E42006}" dt="2025-03-11T10:55:07.890" v="659"/>
          <ac:spMkLst>
            <pc:docMk/>
            <pc:sldMk cId="2377067904" sldId="307"/>
            <ac:spMk id="32" creationId="{18239264-64A1-B6F8-581B-5B68D82A829F}"/>
          </ac:spMkLst>
        </pc:spChg>
        <pc:grpChg chg="add mod">
          <ac:chgData name="Hengpei Liao" userId="9a2a0961-615e-4388-a369-c0bfb94e5715" providerId="ADAL" clId="{1D1FC434-B326-447F-929C-BA4F44E42006}" dt="2025-03-11T10:55:07.890" v="659"/>
          <ac:grpSpMkLst>
            <pc:docMk/>
            <pc:sldMk cId="2377067904" sldId="307"/>
            <ac:grpSpMk id="30" creationId="{76F4F74D-2C24-C2C7-54C2-F1958A0412DF}"/>
          </ac:grpSpMkLst>
        </pc:grpChg>
        <pc:cxnChg chg="mod">
          <ac:chgData name="Hengpei Liao" userId="9a2a0961-615e-4388-a369-c0bfb94e5715" providerId="ADAL" clId="{1D1FC434-B326-447F-929C-BA4F44E42006}" dt="2025-03-11T10:55:07.890" v="659"/>
          <ac:cxnSpMkLst>
            <pc:docMk/>
            <pc:sldMk cId="2377067904" sldId="307"/>
            <ac:cxnSpMk id="31" creationId="{DF3D79DD-9067-A75F-88D2-0489205DB851}"/>
          </ac:cxnSpMkLst>
        </pc:cxnChg>
      </pc:sldChg>
      <pc:sldChg chg="del">
        <pc:chgData name="Hengpei Liao" userId="9a2a0961-615e-4388-a369-c0bfb94e5715" providerId="ADAL" clId="{1D1FC434-B326-447F-929C-BA4F44E42006}" dt="2025-03-11T11:22:41.586" v="817" actId="47"/>
        <pc:sldMkLst>
          <pc:docMk/>
          <pc:sldMk cId="264020477" sldId="308"/>
        </pc:sldMkLst>
      </pc:sldChg>
      <pc:sldChg chg="del">
        <pc:chgData name="Hengpei Liao" userId="9a2a0961-615e-4388-a369-c0bfb94e5715" providerId="ADAL" clId="{1D1FC434-B326-447F-929C-BA4F44E42006}" dt="2025-03-11T11:22:41.285" v="816" actId="47"/>
        <pc:sldMkLst>
          <pc:docMk/>
          <pc:sldMk cId="2324999423" sldId="313"/>
        </pc:sldMkLst>
      </pc:sldChg>
      <pc:sldChg chg="del">
        <pc:chgData name="Hengpei Liao" userId="9a2a0961-615e-4388-a369-c0bfb94e5715" providerId="ADAL" clId="{1D1FC434-B326-447F-929C-BA4F44E42006}" dt="2025-03-11T11:22:40.773" v="815" actId="47"/>
        <pc:sldMkLst>
          <pc:docMk/>
          <pc:sldMk cId="1239899116" sldId="316"/>
        </pc:sldMkLst>
      </pc:sldChg>
      <pc:sldChg chg="addSp delSp modSp mod">
        <pc:chgData name="Hengpei Liao" userId="9a2a0961-615e-4388-a369-c0bfb94e5715" providerId="ADAL" clId="{1D1FC434-B326-447F-929C-BA4F44E42006}" dt="2025-03-11T10:54:11.776" v="652" actId="14100"/>
        <pc:sldMkLst>
          <pc:docMk/>
          <pc:sldMk cId="1710084967" sldId="318"/>
        </pc:sldMkLst>
        <pc:spChg chg="add mod">
          <ac:chgData name="Hengpei Liao" userId="9a2a0961-615e-4388-a369-c0bfb94e5715" providerId="ADAL" clId="{1D1FC434-B326-447F-929C-BA4F44E42006}" dt="2025-03-11T10:53:22.139" v="644"/>
          <ac:spMkLst>
            <pc:docMk/>
            <pc:sldMk cId="1710084967" sldId="318"/>
            <ac:spMk id="17" creationId="{E87DF532-9240-4AC7-B0FA-0B811CD06C3D}"/>
          </ac:spMkLst>
        </pc:spChg>
        <pc:spChg chg="mod">
          <ac:chgData name="Hengpei Liao" userId="9a2a0961-615e-4388-a369-c0bfb94e5715" providerId="ADAL" clId="{1D1FC434-B326-447F-929C-BA4F44E42006}" dt="2025-03-11T10:53:22.139" v="644"/>
          <ac:spMkLst>
            <pc:docMk/>
            <pc:sldMk cId="1710084967" sldId="318"/>
            <ac:spMk id="20" creationId="{55394489-6490-5339-B927-9E653F96B4FD}"/>
          </ac:spMkLst>
        </pc:spChg>
        <pc:grpChg chg="add mod">
          <ac:chgData name="Hengpei Liao" userId="9a2a0961-615e-4388-a369-c0bfb94e5715" providerId="ADAL" clId="{1D1FC434-B326-447F-929C-BA4F44E42006}" dt="2025-03-11T10:53:22.139" v="644"/>
          <ac:grpSpMkLst>
            <pc:docMk/>
            <pc:sldMk cId="1710084967" sldId="318"/>
            <ac:grpSpMk id="18" creationId="{008775C1-0632-2970-5C08-DFBCE5D756A7}"/>
          </ac:grpSpMkLst>
        </pc:grpChg>
        <pc:picChg chg="add mod">
          <ac:chgData name="Hengpei Liao" userId="9a2a0961-615e-4388-a369-c0bfb94e5715" providerId="ADAL" clId="{1D1FC434-B326-447F-929C-BA4F44E42006}" dt="2025-03-11T10:54:11.776" v="652" actId="14100"/>
          <ac:picMkLst>
            <pc:docMk/>
            <pc:sldMk cId="1710084967" sldId="318"/>
            <ac:picMk id="21" creationId="{69B2E9BA-C184-D7BB-1584-E1C2913306B3}"/>
          </ac:picMkLst>
        </pc:picChg>
        <pc:cxnChg chg="mod">
          <ac:chgData name="Hengpei Liao" userId="9a2a0961-615e-4388-a369-c0bfb94e5715" providerId="ADAL" clId="{1D1FC434-B326-447F-929C-BA4F44E42006}" dt="2025-03-11T10:53:22.139" v="644"/>
          <ac:cxnSpMkLst>
            <pc:docMk/>
            <pc:sldMk cId="1710084967" sldId="318"/>
            <ac:cxnSpMk id="19" creationId="{80FF737A-1B80-1650-6085-A785D8133C31}"/>
          </ac:cxnSpMkLst>
        </pc:cxnChg>
      </pc:sldChg>
      <pc:sldChg chg="del">
        <pc:chgData name="Hengpei Liao" userId="9a2a0961-615e-4388-a369-c0bfb94e5715" providerId="ADAL" clId="{1D1FC434-B326-447F-929C-BA4F44E42006}" dt="2025-03-11T11:22:39.989" v="812" actId="47"/>
        <pc:sldMkLst>
          <pc:docMk/>
          <pc:sldMk cId="164376579" sldId="319"/>
        </pc:sldMkLst>
      </pc:sldChg>
      <pc:sldChg chg="del">
        <pc:chgData name="Hengpei Liao" userId="9a2a0961-615e-4388-a369-c0bfb94e5715" providerId="ADAL" clId="{1D1FC434-B326-447F-929C-BA4F44E42006}" dt="2025-03-11T11:22:39.466" v="811" actId="47"/>
        <pc:sldMkLst>
          <pc:docMk/>
          <pc:sldMk cId="3843359179" sldId="323"/>
        </pc:sldMkLst>
      </pc:sldChg>
      <pc:sldChg chg="addSp delSp modSp mod">
        <pc:chgData name="Hengpei Liao" userId="9a2a0961-615e-4388-a369-c0bfb94e5715" providerId="ADAL" clId="{1D1FC434-B326-447F-929C-BA4F44E42006}" dt="2025-03-11T10:52:57.057" v="636"/>
        <pc:sldMkLst>
          <pc:docMk/>
          <pc:sldMk cId="772472221" sldId="324"/>
        </pc:sldMkLst>
        <pc:spChg chg="add mod">
          <ac:chgData name="Hengpei Liao" userId="9a2a0961-615e-4388-a369-c0bfb94e5715" providerId="ADAL" clId="{1D1FC434-B326-447F-929C-BA4F44E42006}" dt="2025-03-11T10:52:57.057" v="636"/>
          <ac:spMkLst>
            <pc:docMk/>
            <pc:sldMk cId="772472221" sldId="324"/>
            <ac:spMk id="28" creationId="{32B46AA9-4F88-5B36-2478-26C54C9793AF}"/>
          </ac:spMkLst>
        </pc:spChg>
        <pc:spChg chg="mod">
          <ac:chgData name="Hengpei Liao" userId="9a2a0961-615e-4388-a369-c0bfb94e5715" providerId="ADAL" clId="{1D1FC434-B326-447F-929C-BA4F44E42006}" dt="2025-03-11T10:52:57.057" v="636"/>
          <ac:spMkLst>
            <pc:docMk/>
            <pc:sldMk cId="772472221" sldId="324"/>
            <ac:spMk id="31" creationId="{DC9E76CD-0824-4063-6873-D9D9DBC38845}"/>
          </ac:spMkLst>
        </pc:spChg>
        <pc:grpChg chg="add mod">
          <ac:chgData name="Hengpei Liao" userId="9a2a0961-615e-4388-a369-c0bfb94e5715" providerId="ADAL" clId="{1D1FC434-B326-447F-929C-BA4F44E42006}" dt="2025-03-11T10:52:57.057" v="636"/>
          <ac:grpSpMkLst>
            <pc:docMk/>
            <pc:sldMk cId="772472221" sldId="324"/>
            <ac:grpSpMk id="29" creationId="{83123D51-EAE8-E859-BBEA-94E5B413A544}"/>
          </ac:grpSpMkLst>
        </pc:grpChg>
        <pc:cxnChg chg="mod">
          <ac:chgData name="Hengpei Liao" userId="9a2a0961-615e-4388-a369-c0bfb94e5715" providerId="ADAL" clId="{1D1FC434-B326-447F-929C-BA4F44E42006}" dt="2025-03-11T10:52:57.057" v="636"/>
          <ac:cxnSpMkLst>
            <pc:docMk/>
            <pc:sldMk cId="772472221" sldId="324"/>
            <ac:cxnSpMk id="30" creationId="{AFCB6FE1-436A-924F-B035-044523EEEDE3}"/>
          </ac:cxnSpMkLst>
        </pc:cxnChg>
      </pc:sldChg>
      <pc:sldChg chg="del">
        <pc:chgData name="Hengpei Liao" userId="9a2a0961-615e-4388-a369-c0bfb94e5715" providerId="ADAL" clId="{1D1FC434-B326-447F-929C-BA4F44E42006}" dt="2025-03-11T11:22:40.320" v="813" actId="47"/>
        <pc:sldMkLst>
          <pc:docMk/>
          <pc:sldMk cId="1421529530" sldId="325"/>
        </pc:sldMkLst>
      </pc:sldChg>
      <pc:sldChg chg="del">
        <pc:chgData name="Hengpei Liao" userId="9a2a0961-615e-4388-a369-c0bfb94e5715" providerId="ADAL" clId="{1D1FC434-B326-447F-929C-BA4F44E42006}" dt="2025-03-11T11:22:40.610" v="814" actId="47"/>
        <pc:sldMkLst>
          <pc:docMk/>
          <pc:sldMk cId="623767018" sldId="326"/>
        </pc:sldMkLst>
      </pc:sldChg>
      <pc:sldChg chg="addSp delSp modSp mod delAnim modAnim">
        <pc:chgData name="Hengpei Liao" userId="9a2a0961-615e-4388-a369-c0bfb94e5715" providerId="ADAL" clId="{1D1FC434-B326-447F-929C-BA4F44E42006}" dt="2025-03-11T10:13:06.304" v="335" actId="1076"/>
        <pc:sldMkLst>
          <pc:docMk/>
          <pc:sldMk cId="2264237062" sldId="328"/>
        </pc:sldMkLst>
        <pc:spChg chg="mod">
          <ac:chgData name="Hengpei Liao" userId="9a2a0961-615e-4388-a369-c0bfb94e5715" providerId="ADAL" clId="{1D1FC434-B326-447F-929C-BA4F44E42006}" dt="2025-03-11T10:12:51.158" v="332" actId="1035"/>
          <ac:spMkLst>
            <pc:docMk/>
            <pc:sldMk cId="2264237062" sldId="328"/>
            <ac:spMk id="5" creationId="{9BE25D0D-F81F-560B-01B6-D07A6F855A4F}"/>
          </ac:spMkLst>
        </pc:spChg>
        <pc:spChg chg="add mod">
          <ac:chgData name="Hengpei Liao" userId="9a2a0961-615e-4388-a369-c0bfb94e5715" providerId="ADAL" clId="{1D1FC434-B326-447F-929C-BA4F44E42006}" dt="2025-03-11T10:12:51.158" v="332" actId="1035"/>
          <ac:spMkLst>
            <pc:docMk/>
            <pc:sldMk cId="2264237062" sldId="328"/>
            <ac:spMk id="7" creationId="{43626777-9C9C-4BC7-9A1A-41DB732B8718}"/>
          </ac:spMkLst>
        </pc:spChg>
        <pc:spChg chg="mod">
          <ac:chgData name="Hengpei Liao" userId="9a2a0961-615e-4388-a369-c0bfb94e5715" providerId="ADAL" clId="{1D1FC434-B326-447F-929C-BA4F44E42006}" dt="2025-03-11T10:12:51.158" v="332" actId="1035"/>
          <ac:spMkLst>
            <pc:docMk/>
            <pc:sldMk cId="2264237062" sldId="328"/>
            <ac:spMk id="8" creationId="{28B8A1B2-E208-BD1B-82FB-3680886AAF73}"/>
          </ac:spMkLst>
        </pc:spChg>
        <pc:spChg chg="add mod">
          <ac:chgData name="Hengpei Liao" userId="9a2a0961-615e-4388-a369-c0bfb94e5715" providerId="ADAL" clId="{1D1FC434-B326-447F-929C-BA4F44E42006}" dt="2025-03-11T10:13:06.304" v="335" actId="1076"/>
          <ac:spMkLst>
            <pc:docMk/>
            <pc:sldMk cId="2264237062" sldId="328"/>
            <ac:spMk id="11" creationId="{4FC4223F-5F0E-F56C-429D-0B4605F51979}"/>
          </ac:spMkLst>
        </pc:spChg>
        <pc:spChg chg="add mod">
          <ac:chgData name="Hengpei Liao" userId="9a2a0961-615e-4388-a369-c0bfb94e5715" providerId="ADAL" clId="{1D1FC434-B326-447F-929C-BA4F44E42006}" dt="2025-03-11T10:12:51.158" v="332" actId="1035"/>
          <ac:spMkLst>
            <pc:docMk/>
            <pc:sldMk cId="2264237062" sldId="328"/>
            <ac:spMk id="13" creationId="{D7D46440-5103-CEB4-4279-B54906C1749D}"/>
          </ac:spMkLst>
        </pc:spChg>
        <pc:spChg chg="add mod">
          <ac:chgData name="Hengpei Liao" userId="9a2a0961-615e-4388-a369-c0bfb94e5715" providerId="ADAL" clId="{1D1FC434-B326-447F-929C-BA4F44E42006}" dt="2025-03-11T10:12:51.158" v="332" actId="1035"/>
          <ac:spMkLst>
            <pc:docMk/>
            <pc:sldMk cId="2264237062" sldId="328"/>
            <ac:spMk id="15" creationId="{784E71AE-E4E2-F956-174E-43ADEE0D8CC5}"/>
          </ac:spMkLst>
        </pc:spChg>
      </pc:sldChg>
      <pc:sldChg chg="addSp delSp modSp mod delAnim">
        <pc:chgData name="Hengpei Liao" userId="9a2a0961-615e-4388-a369-c0bfb94e5715" providerId="ADAL" clId="{1D1FC434-B326-447F-929C-BA4F44E42006}" dt="2025-03-11T10:17:20.280" v="393" actId="20577"/>
        <pc:sldMkLst>
          <pc:docMk/>
          <pc:sldMk cId="4186085044" sldId="334"/>
        </pc:sldMkLst>
        <pc:spChg chg="mod">
          <ac:chgData name="Hengpei Liao" userId="9a2a0961-615e-4388-a369-c0bfb94e5715" providerId="ADAL" clId="{1D1FC434-B326-447F-929C-BA4F44E42006}" dt="2025-03-11T10:17:20.280" v="393" actId="20577"/>
          <ac:spMkLst>
            <pc:docMk/>
            <pc:sldMk cId="4186085044" sldId="334"/>
            <ac:spMk id="3" creationId="{5C188FF8-3E2A-FA9A-10D2-9D1F25D1B2A5}"/>
          </ac:spMkLst>
        </pc:spChg>
      </pc:sldChg>
      <pc:sldChg chg="delSp add mod ord">
        <pc:chgData name="Hengpei Liao" userId="9a2a0961-615e-4388-a369-c0bfb94e5715" providerId="ADAL" clId="{1D1FC434-B326-447F-929C-BA4F44E42006}" dt="2025-03-11T11:29:22.687" v="837" actId="478"/>
        <pc:sldMkLst>
          <pc:docMk/>
          <pc:sldMk cId="1292897975" sldId="335"/>
        </pc:sldMkLst>
      </pc:sldChg>
      <pc:sldChg chg="del">
        <pc:chgData name="Hengpei Liao" userId="9a2a0961-615e-4388-a369-c0bfb94e5715" providerId="ADAL" clId="{1D1FC434-B326-447F-929C-BA4F44E42006}" dt="2025-03-11T10:13:57.103" v="336" actId="47"/>
        <pc:sldMkLst>
          <pc:docMk/>
          <pc:sldMk cId="1478542664" sldId="335"/>
        </pc:sldMkLst>
      </pc:sldChg>
      <pc:sldChg chg="addSp delSp modSp mod delAnim modAnim">
        <pc:chgData name="Hengpei Liao" userId="9a2a0961-615e-4388-a369-c0bfb94e5715" providerId="ADAL" clId="{1D1FC434-B326-447F-929C-BA4F44E42006}" dt="2025-03-11T10:17:57.690" v="399" actId="478"/>
        <pc:sldMkLst>
          <pc:docMk/>
          <pc:sldMk cId="1858044995" sldId="336"/>
        </pc:sldMkLst>
        <pc:spChg chg="mod">
          <ac:chgData name="Hengpei Liao" userId="9a2a0961-615e-4388-a369-c0bfb94e5715" providerId="ADAL" clId="{1D1FC434-B326-447F-929C-BA4F44E42006}" dt="2025-03-11T10:17:51.226" v="396"/>
          <ac:spMkLst>
            <pc:docMk/>
            <pc:sldMk cId="1858044995" sldId="336"/>
            <ac:spMk id="3" creationId="{0A2C0A29-BE7F-98B6-7D0C-69541FEAE4CE}"/>
          </ac:spMkLst>
        </pc:spChg>
      </pc:sldChg>
      <pc:sldChg chg="delSp modSp del mod delAnim">
        <pc:chgData name="Hengpei Liao" userId="9a2a0961-615e-4388-a369-c0bfb94e5715" providerId="ADAL" clId="{1D1FC434-B326-447F-929C-BA4F44E42006}" dt="2025-03-11T10:46:14.848" v="565" actId="47"/>
        <pc:sldMkLst>
          <pc:docMk/>
          <pc:sldMk cId="3520478920" sldId="337"/>
        </pc:sldMkLst>
      </pc:sldChg>
      <pc:sldChg chg="addSp delSp modSp mod delAnim">
        <pc:chgData name="Hengpei Liao" userId="9a2a0961-615e-4388-a369-c0bfb94e5715" providerId="ADAL" clId="{1D1FC434-B326-447F-929C-BA4F44E42006}" dt="2025-03-11T10:49:45.221" v="610" actId="20577"/>
        <pc:sldMkLst>
          <pc:docMk/>
          <pc:sldMk cId="99700887" sldId="338"/>
        </pc:sldMkLst>
        <pc:spChg chg="mod">
          <ac:chgData name="Hengpei Liao" userId="9a2a0961-615e-4388-a369-c0bfb94e5715" providerId="ADAL" clId="{1D1FC434-B326-447F-929C-BA4F44E42006}" dt="2025-03-11T10:46:47.440" v="569"/>
          <ac:spMkLst>
            <pc:docMk/>
            <pc:sldMk cId="99700887" sldId="338"/>
            <ac:spMk id="3" creationId="{98F838BE-EA0B-C020-71CD-A0F30AF9A6CC}"/>
          </ac:spMkLst>
        </pc:spChg>
        <pc:spChg chg="mod">
          <ac:chgData name="Hengpei Liao" userId="9a2a0961-615e-4388-a369-c0bfb94e5715" providerId="ADAL" clId="{1D1FC434-B326-447F-929C-BA4F44E42006}" dt="2025-03-11T10:49:11.575" v="587" actId="1076"/>
          <ac:spMkLst>
            <pc:docMk/>
            <pc:sldMk cId="99700887" sldId="338"/>
            <ac:spMk id="8" creationId="{794B928B-3798-AA9F-E92A-B447384D92BB}"/>
          </ac:spMkLst>
        </pc:spChg>
        <pc:spChg chg="mod">
          <ac:chgData name="Hengpei Liao" userId="9a2a0961-615e-4388-a369-c0bfb94e5715" providerId="ADAL" clId="{1D1FC434-B326-447F-929C-BA4F44E42006}" dt="2025-03-11T10:49:45.221" v="610" actId="20577"/>
          <ac:spMkLst>
            <pc:docMk/>
            <pc:sldMk cId="99700887" sldId="338"/>
            <ac:spMk id="9" creationId="{391D35AD-0DC6-FD8A-63A4-4647A2DD2FC2}"/>
          </ac:spMkLst>
        </pc:spChg>
        <pc:picChg chg="mod">
          <ac:chgData name="Hengpei Liao" userId="9a2a0961-615e-4388-a369-c0bfb94e5715" providerId="ADAL" clId="{1D1FC434-B326-447F-929C-BA4F44E42006}" dt="2025-03-11T10:48:50.148" v="581" actId="1076"/>
          <ac:picMkLst>
            <pc:docMk/>
            <pc:sldMk cId="99700887" sldId="338"/>
            <ac:picMk id="4" creationId="{B4583FC0-FDEF-6BBD-226C-6CA54BDC12E7}"/>
          </ac:picMkLst>
        </pc:picChg>
        <pc:picChg chg="mod">
          <ac:chgData name="Hengpei Liao" userId="9a2a0961-615e-4388-a369-c0bfb94e5715" providerId="ADAL" clId="{1D1FC434-B326-447F-929C-BA4F44E42006}" dt="2025-03-11T10:48:46.686" v="579" actId="1076"/>
          <ac:picMkLst>
            <pc:docMk/>
            <pc:sldMk cId="99700887" sldId="338"/>
            <ac:picMk id="5" creationId="{9BE7A2B5-27C0-9522-38AB-029C5CEE9BD9}"/>
          </ac:picMkLst>
        </pc:picChg>
        <pc:picChg chg="add mod">
          <ac:chgData name="Hengpei Liao" userId="9a2a0961-615e-4388-a369-c0bfb94e5715" providerId="ADAL" clId="{1D1FC434-B326-447F-929C-BA4F44E42006}" dt="2025-03-11T10:49:04.931" v="586" actId="1440"/>
          <ac:picMkLst>
            <pc:docMk/>
            <pc:sldMk cId="99700887" sldId="338"/>
            <ac:picMk id="19" creationId="{C7BE70FE-407F-6F49-5506-AAB6171AA0E7}"/>
          </ac:picMkLst>
        </pc:picChg>
      </pc:sldChg>
      <pc:sldChg chg="del">
        <pc:chgData name="Hengpei Liao" userId="9a2a0961-615e-4388-a369-c0bfb94e5715" providerId="ADAL" clId="{1D1FC434-B326-447F-929C-BA4F44E42006}" dt="2025-03-11T10:46:19.366" v="568" actId="47"/>
        <pc:sldMkLst>
          <pc:docMk/>
          <pc:sldMk cId="2327664033" sldId="339"/>
        </pc:sldMkLst>
      </pc:sldChg>
      <pc:sldChg chg="addSp delSp modSp mod">
        <pc:chgData name="Hengpei Liao" userId="9a2a0961-615e-4388-a369-c0bfb94e5715" providerId="ADAL" clId="{1D1FC434-B326-447F-929C-BA4F44E42006}" dt="2025-03-11T10:59:01.959" v="728" actId="1076"/>
        <pc:sldMkLst>
          <pc:docMk/>
          <pc:sldMk cId="2546583092" sldId="342"/>
        </pc:sldMkLst>
        <pc:spChg chg="mod">
          <ac:chgData name="Hengpei Liao" userId="9a2a0961-615e-4388-a369-c0bfb94e5715" providerId="ADAL" clId="{1D1FC434-B326-447F-929C-BA4F44E42006}" dt="2025-03-11T10:57:24.288" v="714" actId="14100"/>
          <ac:spMkLst>
            <pc:docMk/>
            <pc:sldMk cId="2546583092" sldId="342"/>
            <ac:spMk id="3" creationId="{8110D8CF-2431-1097-F3E6-CE13DFE1E8CD}"/>
          </ac:spMkLst>
        </pc:spChg>
        <pc:picChg chg="mod">
          <ac:chgData name="Hengpei Liao" userId="9a2a0961-615e-4388-a369-c0bfb94e5715" providerId="ADAL" clId="{1D1FC434-B326-447F-929C-BA4F44E42006}" dt="2025-03-11T10:58:06.740" v="721" actId="1076"/>
          <ac:picMkLst>
            <pc:docMk/>
            <pc:sldMk cId="2546583092" sldId="342"/>
            <ac:picMk id="7" creationId="{2F26B73C-C7CB-3852-DDE9-E7EC3C32D133}"/>
          </ac:picMkLst>
        </pc:picChg>
        <pc:picChg chg="add mod">
          <ac:chgData name="Hengpei Liao" userId="9a2a0961-615e-4388-a369-c0bfb94e5715" providerId="ADAL" clId="{1D1FC434-B326-447F-929C-BA4F44E42006}" dt="2025-03-11T10:59:01.959" v="728" actId="1076"/>
          <ac:picMkLst>
            <pc:docMk/>
            <pc:sldMk cId="2546583092" sldId="342"/>
            <ac:picMk id="21" creationId="{11D04054-3307-CCE9-DEAE-85C1E7C82CD2}"/>
          </ac:picMkLst>
        </pc:picChg>
        <pc:cxnChg chg="mod">
          <ac:chgData name="Hengpei Liao" userId="9a2a0961-615e-4388-a369-c0bfb94e5715" providerId="ADAL" clId="{1D1FC434-B326-447F-929C-BA4F44E42006}" dt="2025-03-11T10:58:14.134" v="722" actId="14100"/>
          <ac:cxnSpMkLst>
            <pc:docMk/>
            <pc:sldMk cId="2546583092" sldId="342"/>
            <ac:cxnSpMk id="13" creationId="{705C5E44-808B-1D8B-FB0F-142BF0DBDAC3}"/>
          </ac:cxnSpMkLst>
        </pc:cxnChg>
      </pc:sldChg>
      <pc:sldChg chg="addSp delSp modSp mod">
        <pc:chgData name="Hengpei Liao" userId="9a2a0961-615e-4388-a369-c0bfb94e5715" providerId="ADAL" clId="{1D1FC434-B326-447F-929C-BA4F44E42006}" dt="2025-03-11T11:09:33.318" v="756" actId="478"/>
        <pc:sldMkLst>
          <pc:docMk/>
          <pc:sldMk cId="3417307445" sldId="343"/>
        </pc:sldMkLst>
        <pc:spChg chg="mod">
          <ac:chgData name="Hengpei Liao" userId="9a2a0961-615e-4388-a369-c0bfb94e5715" providerId="ADAL" clId="{1D1FC434-B326-447F-929C-BA4F44E42006}" dt="2025-03-11T11:09:28.278" v="753"/>
          <ac:spMkLst>
            <pc:docMk/>
            <pc:sldMk cId="3417307445" sldId="343"/>
            <ac:spMk id="3" creationId="{F1FA342F-76BA-AC5A-9C37-F6FF335212C1}"/>
          </ac:spMkLst>
        </pc:spChg>
      </pc:sldChg>
      <pc:sldChg chg="addSp delSp modSp mod delAnim">
        <pc:chgData name="Hengpei Liao" userId="9a2a0961-615e-4388-a369-c0bfb94e5715" providerId="ADAL" clId="{1D1FC434-B326-447F-929C-BA4F44E42006}" dt="2025-03-11T10:15:15.892" v="348" actId="1076"/>
        <pc:sldMkLst>
          <pc:docMk/>
          <pc:sldMk cId="3856659392" sldId="345"/>
        </pc:sldMkLst>
        <pc:spChg chg="mod">
          <ac:chgData name="Hengpei Liao" userId="9a2a0961-615e-4388-a369-c0bfb94e5715" providerId="ADAL" clId="{1D1FC434-B326-447F-929C-BA4F44E42006}" dt="2025-03-11T10:14:09.046" v="339"/>
          <ac:spMkLst>
            <pc:docMk/>
            <pc:sldMk cId="3856659392" sldId="345"/>
            <ac:spMk id="3" creationId="{FA98472D-27F4-692A-E4A4-F98D0DEC8D6A}"/>
          </ac:spMkLst>
        </pc:spChg>
        <pc:picChg chg="add mod">
          <ac:chgData name="Hengpei Liao" userId="9a2a0961-615e-4388-a369-c0bfb94e5715" providerId="ADAL" clId="{1D1FC434-B326-447F-929C-BA4F44E42006}" dt="2025-03-11T10:15:15.892" v="348" actId="1076"/>
          <ac:picMkLst>
            <pc:docMk/>
            <pc:sldMk cId="3856659392" sldId="345"/>
            <ac:picMk id="17" creationId="{6AB70717-F9CE-3820-EFBC-19BC38589D8A}"/>
          </ac:picMkLst>
        </pc:picChg>
      </pc:sldChg>
      <pc:sldChg chg="addSp delSp modSp del mod addAnim delAnim">
        <pc:chgData name="Hengpei Liao" userId="9a2a0961-615e-4388-a369-c0bfb94e5715" providerId="ADAL" clId="{1D1FC434-B326-447F-929C-BA4F44E42006}" dt="2025-03-11T10:46:17.114" v="567" actId="47"/>
        <pc:sldMkLst>
          <pc:docMk/>
          <pc:sldMk cId="750165799" sldId="348"/>
        </pc:sldMkLst>
      </pc:sldChg>
      <pc:sldChg chg="addSp delSp modSp mod">
        <pc:chgData name="Hengpei Liao" userId="9a2a0961-615e-4388-a369-c0bfb94e5715" providerId="ADAL" clId="{1D1FC434-B326-447F-929C-BA4F44E42006}" dt="2025-03-11T10:52:32.802" v="629"/>
        <pc:sldMkLst>
          <pc:docMk/>
          <pc:sldMk cId="4060120331" sldId="349"/>
        </pc:sldMkLst>
        <pc:spChg chg="add mod">
          <ac:chgData name="Hengpei Liao" userId="9a2a0961-615e-4388-a369-c0bfb94e5715" providerId="ADAL" clId="{1D1FC434-B326-447F-929C-BA4F44E42006}" dt="2025-03-11T10:52:32.802" v="629"/>
          <ac:spMkLst>
            <pc:docMk/>
            <pc:sldMk cId="4060120331" sldId="349"/>
            <ac:spMk id="28" creationId="{37AB1D45-BAEC-B92E-3130-7BC467192316}"/>
          </ac:spMkLst>
        </pc:spChg>
        <pc:spChg chg="mod">
          <ac:chgData name="Hengpei Liao" userId="9a2a0961-615e-4388-a369-c0bfb94e5715" providerId="ADAL" clId="{1D1FC434-B326-447F-929C-BA4F44E42006}" dt="2025-03-11T10:52:32.802" v="629"/>
          <ac:spMkLst>
            <pc:docMk/>
            <pc:sldMk cId="4060120331" sldId="349"/>
            <ac:spMk id="31" creationId="{309CDDF5-928B-8B97-C8D8-D42144D099C2}"/>
          </ac:spMkLst>
        </pc:spChg>
        <pc:grpChg chg="add mod">
          <ac:chgData name="Hengpei Liao" userId="9a2a0961-615e-4388-a369-c0bfb94e5715" providerId="ADAL" clId="{1D1FC434-B326-447F-929C-BA4F44E42006}" dt="2025-03-11T10:52:32.802" v="629"/>
          <ac:grpSpMkLst>
            <pc:docMk/>
            <pc:sldMk cId="4060120331" sldId="349"/>
            <ac:grpSpMk id="29" creationId="{9508DD87-8E20-D94D-1007-36CDDA2CE652}"/>
          </ac:grpSpMkLst>
        </pc:grpChg>
        <pc:cxnChg chg="mod">
          <ac:chgData name="Hengpei Liao" userId="9a2a0961-615e-4388-a369-c0bfb94e5715" providerId="ADAL" clId="{1D1FC434-B326-447F-929C-BA4F44E42006}" dt="2025-03-11T10:52:32.802" v="629"/>
          <ac:cxnSpMkLst>
            <pc:docMk/>
            <pc:sldMk cId="4060120331" sldId="349"/>
            <ac:cxnSpMk id="30" creationId="{C1566B98-36E8-E7FD-8044-416A7EA04B63}"/>
          </ac:cxnSpMkLst>
        </pc:cxnChg>
      </pc:sldChg>
      <pc:sldChg chg="del">
        <pc:chgData name="Hengpei Liao" userId="9a2a0961-615e-4388-a369-c0bfb94e5715" providerId="ADAL" clId="{1D1FC434-B326-447F-929C-BA4F44E42006}" dt="2025-03-11T10:56:30.683" v="705" actId="47"/>
        <pc:sldMkLst>
          <pc:docMk/>
          <pc:sldMk cId="3571147821" sldId="350"/>
        </pc:sldMkLst>
      </pc:sldChg>
      <pc:sldChg chg="addSp delSp modSp mod modNotesTx">
        <pc:chgData name="Hengpei Liao" userId="9a2a0961-615e-4388-a369-c0bfb94e5715" providerId="ADAL" clId="{1D1FC434-B326-447F-929C-BA4F44E42006}" dt="2025-03-13T10:55:19.806" v="970" actId="20577"/>
        <pc:sldMkLst>
          <pc:docMk/>
          <pc:sldMk cId="3138853791" sldId="352"/>
        </pc:sldMkLst>
        <pc:spChg chg="add mod">
          <ac:chgData name="Hengpei Liao" userId="9a2a0961-615e-4388-a369-c0bfb94e5715" providerId="ADAL" clId="{1D1FC434-B326-447F-929C-BA4F44E42006}" dt="2025-03-11T10:56:45.447" v="712"/>
          <ac:spMkLst>
            <pc:docMk/>
            <pc:sldMk cId="3138853791" sldId="352"/>
            <ac:spMk id="14" creationId="{E7C4E63C-93ED-B5D0-9CF8-90777046F91E}"/>
          </ac:spMkLst>
        </pc:spChg>
        <pc:spChg chg="mod">
          <ac:chgData name="Hengpei Liao" userId="9a2a0961-615e-4388-a369-c0bfb94e5715" providerId="ADAL" clId="{1D1FC434-B326-447F-929C-BA4F44E42006}" dt="2025-03-13T10:55:19.806" v="970" actId="20577"/>
          <ac:spMkLst>
            <pc:docMk/>
            <pc:sldMk cId="3138853791" sldId="352"/>
            <ac:spMk id="15" creationId="{72D64119-3A27-BF02-2780-5451E78121AF}"/>
          </ac:spMkLst>
        </pc:spChg>
        <pc:spChg chg="mod">
          <ac:chgData name="Hengpei Liao" userId="9a2a0961-615e-4388-a369-c0bfb94e5715" providerId="ADAL" clId="{1D1FC434-B326-447F-929C-BA4F44E42006}" dt="2025-03-11T10:56:45.447" v="712"/>
          <ac:spMkLst>
            <pc:docMk/>
            <pc:sldMk cId="3138853791" sldId="352"/>
            <ac:spMk id="20" creationId="{F0915B83-06EA-F250-2259-AAA08A80F9AA}"/>
          </ac:spMkLst>
        </pc:spChg>
        <pc:grpChg chg="add mod">
          <ac:chgData name="Hengpei Liao" userId="9a2a0961-615e-4388-a369-c0bfb94e5715" providerId="ADAL" clId="{1D1FC434-B326-447F-929C-BA4F44E42006}" dt="2025-03-11T10:56:45.447" v="712"/>
          <ac:grpSpMkLst>
            <pc:docMk/>
            <pc:sldMk cId="3138853791" sldId="352"/>
            <ac:grpSpMk id="17" creationId="{3B63BE17-0F94-AD14-5BA3-9C0645A67307}"/>
          </ac:grpSpMkLst>
        </pc:grpChg>
        <pc:cxnChg chg="mod">
          <ac:chgData name="Hengpei Liao" userId="9a2a0961-615e-4388-a369-c0bfb94e5715" providerId="ADAL" clId="{1D1FC434-B326-447F-929C-BA4F44E42006}" dt="2025-03-11T10:56:45.447" v="712"/>
          <ac:cxnSpMkLst>
            <pc:docMk/>
            <pc:sldMk cId="3138853791" sldId="352"/>
            <ac:cxnSpMk id="19" creationId="{8BC2AD92-66B6-F4C2-7F55-5F25569E9C6B}"/>
          </ac:cxnSpMkLst>
        </pc:cxnChg>
      </pc:sldChg>
      <pc:sldChg chg="addSp delSp modSp mod">
        <pc:chgData name="Hengpei Liao" userId="9a2a0961-615e-4388-a369-c0bfb94e5715" providerId="ADAL" clId="{1D1FC434-B326-447F-929C-BA4F44E42006}" dt="2025-03-11T11:08:43.430" v="746" actId="478"/>
        <pc:sldMkLst>
          <pc:docMk/>
          <pc:sldMk cId="1516510859" sldId="353"/>
        </pc:sldMkLst>
        <pc:spChg chg="mod">
          <ac:chgData name="Hengpei Liao" userId="9a2a0961-615e-4388-a369-c0bfb94e5715" providerId="ADAL" clId="{1D1FC434-B326-447F-929C-BA4F44E42006}" dt="2025-03-11T11:08:39.533" v="743" actId="14100"/>
          <ac:spMkLst>
            <pc:docMk/>
            <pc:sldMk cId="1516510859" sldId="353"/>
            <ac:spMk id="3" creationId="{61C4F6F8-4C09-622D-47B9-C132D75D9135}"/>
          </ac:spMkLst>
        </pc:spChg>
        <pc:spChg chg="mod">
          <ac:chgData name="Hengpei Liao" userId="9a2a0961-615e-4388-a369-c0bfb94e5715" providerId="ADAL" clId="{1D1FC434-B326-447F-929C-BA4F44E42006}" dt="2025-03-11T11:05:57.303" v="736" actId="1076"/>
          <ac:spMkLst>
            <pc:docMk/>
            <pc:sldMk cId="1516510859" sldId="353"/>
            <ac:spMk id="10" creationId="{A48F6146-99AA-CAFE-8C5B-40E366D46F15}"/>
          </ac:spMkLst>
        </pc:spChg>
        <pc:picChg chg="add mod">
          <ac:chgData name="Hengpei Liao" userId="9a2a0961-615e-4388-a369-c0bfb94e5715" providerId="ADAL" clId="{1D1FC434-B326-447F-929C-BA4F44E42006}" dt="2025-03-11T11:05:58.877" v="737" actId="1076"/>
          <ac:picMkLst>
            <pc:docMk/>
            <pc:sldMk cId="1516510859" sldId="353"/>
            <ac:picMk id="5" creationId="{F944B783-D6CA-1EB0-3614-4A421DE0C4E2}"/>
          </ac:picMkLst>
        </pc:picChg>
      </pc:sldChg>
      <pc:sldChg chg="addSp delSp modSp mod modNotesTx">
        <pc:chgData name="Hengpei Liao" userId="9a2a0961-615e-4388-a369-c0bfb94e5715" providerId="ADAL" clId="{1D1FC434-B326-447F-929C-BA4F44E42006}" dt="2025-03-13T11:02:29.260" v="1002" actId="1076"/>
        <pc:sldMkLst>
          <pc:docMk/>
          <pc:sldMk cId="3519567819" sldId="354"/>
        </pc:sldMkLst>
        <pc:spChg chg="add mod">
          <ac:chgData name="Hengpei Liao" userId="9a2a0961-615e-4388-a369-c0bfb94e5715" providerId="ADAL" clId="{1D1FC434-B326-447F-929C-BA4F44E42006}" dt="2025-03-13T11:02:29.260" v="1002" actId="1076"/>
          <ac:spMkLst>
            <pc:docMk/>
            <pc:sldMk cId="3519567819" sldId="354"/>
            <ac:spMk id="4" creationId="{E67DDF1A-8BE7-861B-6BF8-5065F83D0F8F}"/>
          </ac:spMkLst>
        </pc:spChg>
        <pc:spChg chg="mod">
          <ac:chgData name="Hengpei Liao" userId="9a2a0961-615e-4388-a369-c0bfb94e5715" providerId="ADAL" clId="{1D1FC434-B326-447F-929C-BA4F44E42006}" dt="2025-03-13T11:02:25.072" v="1001" actId="1076"/>
          <ac:spMkLst>
            <pc:docMk/>
            <pc:sldMk cId="3519567819" sldId="354"/>
            <ac:spMk id="9" creationId="{0BC713D3-E1D6-37F8-8CCC-758A7E9DF63E}"/>
          </ac:spMkLst>
        </pc:spChg>
        <pc:spChg chg="add mod">
          <ac:chgData name="Hengpei Liao" userId="9a2a0961-615e-4388-a369-c0bfb94e5715" providerId="ADAL" clId="{1D1FC434-B326-447F-929C-BA4F44E42006}" dt="2025-03-11T11:10:02.477" v="762"/>
          <ac:spMkLst>
            <pc:docMk/>
            <pc:sldMk cId="3519567819" sldId="354"/>
            <ac:spMk id="12" creationId="{3F504B20-4DDC-9695-FB19-28B65A2A9B64}"/>
          </ac:spMkLst>
        </pc:spChg>
        <pc:spChg chg="mod">
          <ac:chgData name="Hengpei Liao" userId="9a2a0961-615e-4388-a369-c0bfb94e5715" providerId="ADAL" clId="{1D1FC434-B326-447F-929C-BA4F44E42006}" dt="2025-03-11T11:10:02.477" v="762"/>
          <ac:spMkLst>
            <pc:docMk/>
            <pc:sldMk cId="3519567819" sldId="354"/>
            <ac:spMk id="15" creationId="{55EC7BBD-4DEF-6223-4F45-FE727080A52E}"/>
          </ac:spMkLst>
        </pc:spChg>
        <pc:grpChg chg="add mod">
          <ac:chgData name="Hengpei Liao" userId="9a2a0961-615e-4388-a369-c0bfb94e5715" providerId="ADAL" clId="{1D1FC434-B326-447F-929C-BA4F44E42006}" dt="2025-03-11T11:10:02.477" v="762"/>
          <ac:grpSpMkLst>
            <pc:docMk/>
            <pc:sldMk cId="3519567819" sldId="354"/>
            <ac:grpSpMk id="13" creationId="{A01ACEB6-229D-A95A-990C-2C7406372B85}"/>
          </ac:grpSpMkLst>
        </pc:grpChg>
        <pc:cxnChg chg="mod">
          <ac:chgData name="Hengpei Liao" userId="9a2a0961-615e-4388-a369-c0bfb94e5715" providerId="ADAL" clId="{1D1FC434-B326-447F-929C-BA4F44E42006}" dt="2025-03-11T11:10:02.477" v="762"/>
          <ac:cxnSpMkLst>
            <pc:docMk/>
            <pc:sldMk cId="3519567819" sldId="354"/>
            <ac:cxnSpMk id="14" creationId="{50F43C21-3F32-21E6-18FE-C526DCA68EA5}"/>
          </ac:cxnSpMkLst>
        </pc:cxnChg>
      </pc:sldChg>
      <pc:sldChg chg="del">
        <pc:chgData name="Hengpei Liao" userId="9a2a0961-615e-4388-a369-c0bfb94e5715" providerId="ADAL" clId="{1D1FC434-B326-447F-929C-BA4F44E42006}" dt="2025-03-11T11:22:41.928" v="818" actId="47"/>
        <pc:sldMkLst>
          <pc:docMk/>
          <pc:sldMk cId="1692724804" sldId="356"/>
        </pc:sldMkLst>
      </pc:sldChg>
      <pc:sldChg chg="del">
        <pc:chgData name="Hengpei Liao" userId="9a2a0961-615e-4388-a369-c0bfb94e5715" providerId="ADAL" clId="{1D1FC434-B326-447F-929C-BA4F44E42006}" dt="2025-03-11T10:13:59.890" v="337" actId="47"/>
        <pc:sldMkLst>
          <pc:docMk/>
          <pc:sldMk cId="1725481766" sldId="357"/>
        </pc:sldMkLst>
      </pc:sldChg>
      <pc:sldChg chg="addSp delSp modSp mod delAnim">
        <pc:chgData name="Hengpei Liao" userId="9a2a0961-615e-4388-a369-c0bfb94e5715" providerId="ADAL" clId="{1D1FC434-B326-447F-929C-BA4F44E42006}" dt="2025-03-11T11:09:01.497" v="752"/>
        <pc:sldMkLst>
          <pc:docMk/>
          <pc:sldMk cId="383552536" sldId="358"/>
        </pc:sldMkLst>
        <pc:spChg chg="add mod">
          <ac:chgData name="Hengpei Liao" userId="9a2a0961-615e-4388-a369-c0bfb94e5715" providerId="ADAL" clId="{1D1FC434-B326-447F-929C-BA4F44E42006}" dt="2025-03-11T11:09:01.497" v="752"/>
          <ac:spMkLst>
            <pc:docMk/>
            <pc:sldMk cId="383552536" sldId="358"/>
            <ac:spMk id="19" creationId="{DB18AE3F-6801-CBC5-6EAA-5A43D53D9AB3}"/>
          </ac:spMkLst>
        </pc:spChg>
        <pc:spChg chg="mod">
          <ac:chgData name="Hengpei Liao" userId="9a2a0961-615e-4388-a369-c0bfb94e5715" providerId="ADAL" clId="{1D1FC434-B326-447F-929C-BA4F44E42006}" dt="2025-03-11T11:09:01.497" v="752"/>
          <ac:spMkLst>
            <pc:docMk/>
            <pc:sldMk cId="383552536" sldId="358"/>
            <ac:spMk id="23" creationId="{7317F7D9-B518-8044-0DBF-AC34F5A32488}"/>
          </ac:spMkLst>
        </pc:spChg>
        <pc:grpChg chg="add mod">
          <ac:chgData name="Hengpei Liao" userId="9a2a0961-615e-4388-a369-c0bfb94e5715" providerId="ADAL" clId="{1D1FC434-B326-447F-929C-BA4F44E42006}" dt="2025-03-11T11:09:01.497" v="752"/>
          <ac:grpSpMkLst>
            <pc:docMk/>
            <pc:sldMk cId="383552536" sldId="358"/>
            <ac:grpSpMk id="20" creationId="{C13944B3-D09D-EB77-16F3-FD7ED9D48CCA}"/>
          </ac:grpSpMkLst>
        </pc:grpChg>
        <pc:picChg chg="add mod">
          <ac:chgData name="Hengpei Liao" userId="9a2a0961-615e-4388-a369-c0bfb94e5715" providerId="ADAL" clId="{1D1FC434-B326-447F-929C-BA4F44E42006}" dt="2025-03-11T11:08:22.581" v="741" actId="1076"/>
          <ac:picMkLst>
            <pc:docMk/>
            <pc:sldMk cId="383552536" sldId="358"/>
            <ac:picMk id="8" creationId="{20486A96-7853-F41A-8D87-A7D40E8DA167}"/>
          </ac:picMkLst>
        </pc:picChg>
        <pc:cxnChg chg="mod">
          <ac:chgData name="Hengpei Liao" userId="9a2a0961-615e-4388-a369-c0bfb94e5715" providerId="ADAL" clId="{1D1FC434-B326-447F-929C-BA4F44E42006}" dt="2025-03-11T11:09:01.497" v="752"/>
          <ac:cxnSpMkLst>
            <pc:docMk/>
            <pc:sldMk cId="383552536" sldId="358"/>
            <ac:cxnSpMk id="21" creationId="{8BB32660-7D87-6C75-BABB-4403565BCECB}"/>
          </ac:cxnSpMkLst>
        </pc:cxnChg>
      </pc:sldChg>
      <pc:sldChg chg="addSp delSp modSp mod">
        <pc:chgData name="Hengpei Liao" userId="9a2a0961-615e-4388-a369-c0bfb94e5715" providerId="ADAL" clId="{1D1FC434-B326-447F-929C-BA4F44E42006}" dt="2025-03-11T11:12:48.409" v="775"/>
        <pc:sldMkLst>
          <pc:docMk/>
          <pc:sldMk cId="3051989373" sldId="359"/>
        </pc:sldMkLst>
        <pc:spChg chg="add mod">
          <ac:chgData name="Hengpei Liao" userId="9a2a0961-615e-4388-a369-c0bfb94e5715" providerId="ADAL" clId="{1D1FC434-B326-447F-929C-BA4F44E42006}" dt="2025-03-11T11:12:48.409" v="775"/>
          <ac:spMkLst>
            <pc:docMk/>
            <pc:sldMk cId="3051989373" sldId="359"/>
            <ac:spMk id="18" creationId="{3FB850B9-600D-EE55-428B-6B7D8E251415}"/>
          </ac:spMkLst>
        </pc:spChg>
        <pc:spChg chg="mod">
          <ac:chgData name="Hengpei Liao" userId="9a2a0961-615e-4388-a369-c0bfb94e5715" providerId="ADAL" clId="{1D1FC434-B326-447F-929C-BA4F44E42006}" dt="2025-03-11T11:12:48.409" v="775"/>
          <ac:spMkLst>
            <pc:docMk/>
            <pc:sldMk cId="3051989373" sldId="359"/>
            <ac:spMk id="23" creationId="{41273894-35FA-1D0E-760B-995DE8A9B978}"/>
          </ac:spMkLst>
        </pc:spChg>
        <pc:grpChg chg="add mod">
          <ac:chgData name="Hengpei Liao" userId="9a2a0961-615e-4388-a369-c0bfb94e5715" providerId="ADAL" clId="{1D1FC434-B326-447F-929C-BA4F44E42006}" dt="2025-03-11T11:12:48.409" v="775"/>
          <ac:grpSpMkLst>
            <pc:docMk/>
            <pc:sldMk cId="3051989373" sldId="359"/>
            <ac:grpSpMk id="20" creationId="{53B5F614-DD3C-BD10-9E38-9CEA630CFF50}"/>
          </ac:grpSpMkLst>
        </pc:grpChg>
        <pc:cxnChg chg="mod">
          <ac:chgData name="Hengpei Liao" userId="9a2a0961-615e-4388-a369-c0bfb94e5715" providerId="ADAL" clId="{1D1FC434-B326-447F-929C-BA4F44E42006}" dt="2025-03-11T11:12:48.409" v="775"/>
          <ac:cxnSpMkLst>
            <pc:docMk/>
            <pc:sldMk cId="3051989373" sldId="359"/>
            <ac:cxnSpMk id="22" creationId="{F35C01D1-495F-E6A8-86CB-1D5F7870154F}"/>
          </ac:cxnSpMkLst>
        </pc:cxnChg>
      </pc:sldChg>
      <pc:sldChg chg="addSp delSp modSp mod">
        <pc:chgData name="Hengpei Liao" userId="9a2a0961-615e-4388-a369-c0bfb94e5715" providerId="ADAL" clId="{1D1FC434-B326-447F-929C-BA4F44E42006}" dt="2025-03-11T11:30:22.450" v="864" actId="1076"/>
        <pc:sldMkLst>
          <pc:docMk/>
          <pc:sldMk cId="849583956" sldId="361"/>
        </pc:sldMkLst>
        <pc:spChg chg="add mod">
          <ac:chgData name="Hengpei Liao" userId="9a2a0961-615e-4388-a369-c0bfb94e5715" providerId="ADAL" clId="{1D1FC434-B326-447F-929C-BA4F44E42006}" dt="2025-03-11T11:30:22.450" v="864" actId="1076"/>
          <ac:spMkLst>
            <pc:docMk/>
            <pc:sldMk cId="849583956" sldId="361"/>
            <ac:spMk id="2" creationId="{CABE294E-98AE-A97D-34B3-93159F16BDE6}"/>
          </ac:spMkLst>
        </pc:spChg>
      </pc:sldChg>
      <pc:sldChg chg="addSp delSp modSp del mod">
        <pc:chgData name="Hengpei Liao" userId="9a2a0961-615e-4388-a369-c0bfb94e5715" providerId="ADAL" clId="{1D1FC434-B326-447F-929C-BA4F44E42006}" dt="2025-03-11T11:11:46.852" v="769" actId="47"/>
        <pc:sldMkLst>
          <pc:docMk/>
          <pc:sldMk cId="1638259029" sldId="362"/>
        </pc:sldMkLst>
      </pc:sldChg>
      <pc:sldChg chg="addSp delSp modSp mod">
        <pc:chgData name="Hengpei Liao" userId="9a2a0961-615e-4388-a369-c0bfb94e5715" providerId="ADAL" clId="{1D1FC434-B326-447F-929C-BA4F44E42006}" dt="2025-03-11T11:13:31.669" v="802" actId="20577"/>
        <pc:sldMkLst>
          <pc:docMk/>
          <pc:sldMk cId="3588896887" sldId="363"/>
        </pc:sldMkLst>
        <pc:spChg chg="add mod">
          <ac:chgData name="Hengpei Liao" userId="9a2a0961-615e-4388-a369-c0bfb94e5715" providerId="ADAL" clId="{1D1FC434-B326-447F-929C-BA4F44E42006}" dt="2025-03-11T11:13:31.669" v="802" actId="20577"/>
          <ac:spMkLst>
            <pc:docMk/>
            <pc:sldMk cId="3588896887" sldId="363"/>
            <ac:spMk id="16" creationId="{CEA56823-3BA7-F5B0-D37B-22EE170D1EAC}"/>
          </ac:spMkLst>
        </pc:spChg>
      </pc:sldChg>
      <pc:sldChg chg="del">
        <pc:chgData name="Hengpei Liao" userId="9a2a0961-615e-4388-a369-c0bfb94e5715" providerId="ADAL" clId="{1D1FC434-B326-447F-929C-BA4F44E42006}" dt="2025-03-11T11:21:51.481" v="803" actId="47"/>
        <pc:sldMkLst>
          <pc:docMk/>
          <pc:sldMk cId="2711527234" sldId="364"/>
        </pc:sldMkLst>
      </pc:sldChg>
      <pc:sldChg chg="del">
        <pc:chgData name="Hengpei Liao" userId="9a2a0961-615e-4388-a369-c0bfb94e5715" providerId="ADAL" clId="{1D1FC434-B326-447F-929C-BA4F44E42006}" dt="2025-03-11T10:46:16.106" v="566" actId="47"/>
        <pc:sldMkLst>
          <pc:docMk/>
          <pc:sldMk cId="2419232485" sldId="365"/>
        </pc:sldMkLst>
      </pc:sldChg>
      <pc:sldChg chg="new del">
        <pc:chgData name="Hengpei Liao" userId="9a2a0961-615e-4388-a369-c0bfb94e5715" providerId="ADAL" clId="{1D1FC434-B326-447F-929C-BA4F44E42006}" dt="2025-03-11T09:44:50.955" v="45" actId="47"/>
        <pc:sldMkLst>
          <pc:docMk/>
          <pc:sldMk cId="1800434111" sldId="366"/>
        </pc:sldMkLst>
      </pc:sldChg>
      <pc:sldChg chg="addSp delSp modSp add mod">
        <pc:chgData name="Hengpei Liao" userId="9a2a0961-615e-4388-a369-c0bfb94e5715" providerId="ADAL" clId="{1D1FC434-B326-447F-929C-BA4F44E42006}" dt="2025-03-13T10:10:08.185" v="869" actId="20577"/>
        <pc:sldMkLst>
          <pc:docMk/>
          <pc:sldMk cId="505241616" sldId="367"/>
        </pc:sldMkLst>
        <pc:spChg chg="add mod">
          <ac:chgData name="Hengpei Liao" userId="9a2a0961-615e-4388-a369-c0bfb94e5715" providerId="ADAL" clId="{1D1FC434-B326-447F-929C-BA4F44E42006}" dt="2025-03-11T10:06:30.957" v="197"/>
          <ac:spMkLst>
            <pc:docMk/>
            <pc:sldMk cId="505241616" sldId="367"/>
            <ac:spMk id="7" creationId="{CBAF6872-8257-279F-A2D2-5D2FAD41C54C}"/>
          </ac:spMkLst>
        </pc:spChg>
        <pc:spChg chg="add mod">
          <ac:chgData name="Hengpei Liao" userId="9a2a0961-615e-4388-a369-c0bfb94e5715" providerId="ADAL" clId="{1D1FC434-B326-447F-929C-BA4F44E42006}" dt="2025-03-11T10:06:30.957" v="197"/>
          <ac:spMkLst>
            <pc:docMk/>
            <pc:sldMk cId="505241616" sldId="367"/>
            <ac:spMk id="10" creationId="{E3CDE11A-06E8-041A-349D-D0D308A2C9E8}"/>
          </ac:spMkLst>
        </pc:spChg>
        <pc:spChg chg="add mod">
          <ac:chgData name="Hengpei Liao" userId="9a2a0961-615e-4388-a369-c0bfb94e5715" providerId="ADAL" clId="{1D1FC434-B326-447F-929C-BA4F44E42006}" dt="2025-03-11T10:06:30.957" v="197"/>
          <ac:spMkLst>
            <pc:docMk/>
            <pc:sldMk cId="505241616" sldId="367"/>
            <ac:spMk id="11" creationId="{FF9A9F94-6383-DC3D-B8B5-52BFF2180EDD}"/>
          </ac:spMkLst>
        </pc:spChg>
        <pc:spChg chg="add mod">
          <ac:chgData name="Hengpei Liao" userId="9a2a0961-615e-4388-a369-c0bfb94e5715" providerId="ADAL" clId="{1D1FC434-B326-447F-929C-BA4F44E42006}" dt="2025-03-13T10:10:08.185" v="869" actId="20577"/>
          <ac:spMkLst>
            <pc:docMk/>
            <pc:sldMk cId="505241616" sldId="367"/>
            <ac:spMk id="12" creationId="{BC4BE323-1932-DBD2-DF6A-68D86CB432A9}"/>
          </ac:spMkLst>
        </pc:spChg>
        <pc:picChg chg="add mod">
          <ac:chgData name="Hengpei Liao" userId="9a2a0961-615e-4388-a369-c0bfb94e5715" providerId="ADAL" clId="{1D1FC434-B326-447F-929C-BA4F44E42006}" dt="2025-03-11T10:06:30.957" v="197"/>
          <ac:picMkLst>
            <pc:docMk/>
            <pc:sldMk cId="505241616" sldId="367"/>
            <ac:picMk id="8" creationId="{1962F364-60E7-97D9-5660-1F8B5291C64E}"/>
          </ac:picMkLst>
        </pc:picChg>
        <pc:picChg chg="add mod">
          <ac:chgData name="Hengpei Liao" userId="9a2a0961-615e-4388-a369-c0bfb94e5715" providerId="ADAL" clId="{1D1FC434-B326-447F-929C-BA4F44E42006}" dt="2025-03-11T10:06:30.957" v="197"/>
          <ac:picMkLst>
            <pc:docMk/>
            <pc:sldMk cId="505241616" sldId="367"/>
            <ac:picMk id="13" creationId="{A55DE057-DD06-B600-E0E1-7B29214B60E1}"/>
          </ac:picMkLst>
        </pc:picChg>
      </pc:sldChg>
      <pc:sldChg chg="modSp new del mod">
        <pc:chgData name="Hengpei Liao" userId="9a2a0961-615e-4388-a369-c0bfb94e5715" providerId="ADAL" clId="{1D1FC434-B326-447F-929C-BA4F44E42006}" dt="2025-03-11T10:39:08.051" v="411" actId="47"/>
        <pc:sldMkLst>
          <pc:docMk/>
          <pc:sldMk cId="1619893735" sldId="368"/>
        </pc:sldMkLst>
      </pc:sldChg>
      <pc:sldChg chg="addSp delSp modSp add mod delAnim modAnim">
        <pc:chgData name="Hengpei Liao" userId="9a2a0961-615e-4388-a369-c0bfb94e5715" providerId="ADAL" clId="{1D1FC434-B326-447F-929C-BA4F44E42006}" dt="2025-03-11T10:45:35.128" v="564" actId="1076"/>
        <pc:sldMkLst>
          <pc:docMk/>
          <pc:sldMk cId="3967681823" sldId="369"/>
        </pc:sldMkLst>
        <pc:spChg chg="add mod">
          <ac:chgData name="Hengpei Liao" userId="9a2a0961-615e-4388-a369-c0bfb94e5715" providerId="ADAL" clId="{1D1FC434-B326-447F-929C-BA4F44E42006}" dt="2025-03-11T10:41:28.080" v="458" actId="1076"/>
          <ac:spMkLst>
            <pc:docMk/>
            <pc:sldMk cId="3967681823" sldId="369"/>
            <ac:spMk id="6" creationId="{DAE9E820-D1E3-0E82-1BAD-1C0A14A5B3CD}"/>
          </ac:spMkLst>
        </pc:spChg>
        <pc:spChg chg="add mod">
          <ac:chgData name="Hengpei Liao" userId="9a2a0961-615e-4388-a369-c0bfb94e5715" providerId="ADAL" clId="{1D1FC434-B326-447F-929C-BA4F44E42006}" dt="2025-03-11T10:42:44.467" v="515" actId="20577"/>
          <ac:spMkLst>
            <pc:docMk/>
            <pc:sldMk cId="3967681823" sldId="369"/>
            <ac:spMk id="7" creationId="{6FF900ED-40C3-D4B8-8392-328CD9795BB0}"/>
          </ac:spMkLst>
        </pc:spChg>
        <pc:spChg chg="mod">
          <ac:chgData name="Hengpei Liao" userId="9a2a0961-615e-4388-a369-c0bfb94e5715" providerId="ADAL" clId="{1D1FC434-B326-447F-929C-BA4F44E42006}" dt="2025-03-11T10:44:53.506" v="516" actId="1076"/>
          <ac:spMkLst>
            <pc:docMk/>
            <pc:sldMk cId="3967681823" sldId="369"/>
            <ac:spMk id="9" creationId="{43067DDE-DB7C-EEFB-C135-505EBB578863}"/>
          </ac:spMkLst>
        </pc:spChg>
        <pc:spChg chg="add mod">
          <ac:chgData name="Hengpei Liao" userId="9a2a0961-615e-4388-a369-c0bfb94e5715" providerId="ADAL" clId="{1D1FC434-B326-447F-929C-BA4F44E42006}" dt="2025-03-11T10:45:35.128" v="564" actId="1076"/>
          <ac:spMkLst>
            <pc:docMk/>
            <pc:sldMk cId="3967681823" sldId="369"/>
            <ac:spMk id="10" creationId="{34377EFB-F5E2-032E-311F-D170F1C62211}"/>
          </ac:spMkLst>
        </pc:spChg>
        <pc:spChg chg="mod">
          <ac:chgData name="Hengpei Liao" userId="9a2a0961-615e-4388-a369-c0bfb94e5715" providerId="ADAL" clId="{1D1FC434-B326-447F-929C-BA4F44E42006}" dt="2025-03-11T10:41:42.822" v="464" actId="14100"/>
          <ac:spMkLst>
            <pc:docMk/>
            <pc:sldMk cId="3967681823" sldId="369"/>
            <ac:spMk id="23" creationId="{35818CE0-F611-ABAF-6F1B-BA2543A9131D}"/>
          </ac:spMkLst>
        </pc:spChg>
        <pc:picChg chg="add mod">
          <ac:chgData name="Hengpei Liao" userId="9a2a0961-615e-4388-a369-c0bfb94e5715" providerId="ADAL" clId="{1D1FC434-B326-447F-929C-BA4F44E42006}" dt="2025-03-11T10:41:28.080" v="458" actId="1076"/>
          <ac:picMkLst>
            <pc:docMk/>
            <pc:sldMk cId="3967681823" sldId="369"/>
            <ac:picMk id="4" creationId="{73C65FFD-FCF3-3DE0-0299-F6D451439E88}"/>
          </ac:picMkLst>
        </pc:picChg>
        <pc:picChg chg="mod">
          <ac:chgData name="Hengpei Liao" userId="9a2a0961-615e-4388-a369-c0bfb94e5715" providerId="ADAL" clId="{1D1FC434-B326-447F-929C-BA4F44E42006}" dt="2025-03-11T10:40:33.856" v="424" actId="1076"/>
          <ac:picMkLst>
            <pc:docMk/>
            <pc:sldMk cId="3967681823" sldId="369"/>
            <ac:picMk id="5" creationId="{AC247511-1565-3C4D-16C8-5D02E55CFAF9}"/>
          </ac:picMkLst>
        </pc:picChg>
        <pc:picChg chg="mod">
          <ac:chgData name="Hengpei Liao" userId="9a2a0961-615e-4388-a369-c0bfb94e5715" providerId="ADAL" clId="{1D1FC434-B326-447F-929C-BA4F44E42006}" dt="2025-03-11T10:40:32.732" v="423" actId="1076"/>
          <ac:picMkLst>
            <pc:docMk/>
            <pc:sldMk cId="3967681823" sldId="369"/>
            <ac:picMk id="32" creationId="{BC1B462C-D55F-D084-6DB2-7B23B9681B90}"/>
          </ac:picMkLst>
        </pc:picChg>
      </pc:sldChg>
      <pc:sldChg chg="addSp delSp modSp new mod modAnim">
        <pc:chgData name="Hengpei Liao" userId="9a2a0961-615e-4388-a369-c0bfb94e5715" providerId="ADAL" clId="{1D1FC434-B326-447F-929C-BA4F44E42006}" dt="2025-03-11T10:52:18.834" v="622"/>
        <pc:sldMkLst>
          <pc:docMk/>
          <pc:sldMk cId="362895328" sldId="370"/>
        </pc:sldMkLst>
        <pc:spChg chg="add mod">
          <ac:chgData name="Hengpei Liao" userId="9a2a0961-615e-4388-a369-c0bfb94e5715" providerId="ADAL" clId="{1D1FC434-B326-447F-929C-BA4F44E42006}" dt="2025-03-11T10:52:18.834" v="622"/>
          <ac:spMkLst>
            <pc:docMk/>
            <pc:sldMk cId="362895328" sldId="370"/>
            <ac:spMk id="11" creationId="{32DA0EE2-43D0-0E57-B393-FE53274BB90B}"/>
          </ac:spMkLst>
        </pc:spChg>
        <pc:spChg chg="mod">
          <ac:chgData name="Hengpei Liao" userId="9a2a0961-615e-4388-a369-c0bfb94e5715" providerId="ADAL" clId="{1D1FC434-B326-447F-929C-BA4F44E42006}" dt="2025-03-11T10:52:18.834" v="622"/>
          <ac:spMkLst>
            <pc:docMk/>
            <pc:sldMk cId="362895328" sldId="370"/>
            <ac:spMk id="14" creationId="{C805A477-95B9-B065-2ABF-B60318A28F2B}"/>
          </ac:spMkLst>
        </pc:spChg>
        <pc:grpChg chg="add mod">
          <ac:chgData name="Hengpei Liao" userId="9a2a0961-615e-4388-a369-c0bfb94e5715" providerId="ADAL" clId="{1D1FC434-B326-447F-929C-BA4F44E42006}" dt="2025-03-11T10:52:18.834" v="622"/>
          <ac:grpSpMkLst>
            <pc:docMk/>
            <pc:sldMk cId="362895328" sldId="370"/>
            <ac:grpSpMk id="12" creationId="{4A792B7A-45FB-8396-A2EC-9FD9DFFE722C}"/>
          </ac:grpSpMkLst>
        </pc:grpChg>
        <pc:grpChg chg="add mod">
          <ac:chgData name="Hengpei Liao" userId="9a2a0961-615e-4388-a369-c0bfb94e5715" providerId="ADAL" clId="{1D1FC434-B326-447F-929C-BA4F44E42006}" dt="2025-03-11T10:51:10.043" v="616" actId="1076"/>
          <ac:grpSpMkLst>
            <pc:docMk/>
            <pc:sldMk cId="362895328" sldId="370"/>
            <ac:grpSpMk id="17" creationId="{893D2E75-8166-B5AE-5A04-FE4D8B294FEF}"/>
          </ac:grpSpMkLst>
        </pc:grpChg>
        <pc:picChg chg="add mod">
          <ac:chgData name="Hengpei Liao" userId="9a2a0961-615e-4388-a369-c0bfb94e5715" providerId="ADAL" clId="{1D1FC434-B326-447F-929C-BA4F44E42006}" dt="2025-03-11T10:50:59.830" v="612"/>
          <ac:picMkLst>
            <pc:docMk/>
            <pc:sldMk cId="362895328" sldId="370"/>
            <ac:picMk id="5" creationId="{7BEBBC08-F970-7E0C-3914-CA71D52B06C2}"/>
          </ac:picMkLst>
        </pc:picChg>
        <pc:picChg chg="add mod">
          <ac:chgData name="Hengpei Liao" userId="9a2a0961-615e-4388-a369-c0bfb94e5715" providerId="ADAL" clId="{1D1FC434-B326-447F-929C-BA4F44E42006}" dt="2025-03-11T10:51:17.693" v="618" actId="1076"/>
          <ac:picMkLst>
            <pc:docMk/>
            <pc:sldMk cId="362895328" sldId="370"/>
            <ac:picMk id="6" creationId="{7AD2A79A-EB6D-B8C1-E675-58F7B2481429}"/>
          </ac:picMkLst>
        </pc:picChg>
        <pc:picChg chg="mod">
          <ac:chgData name="Hengpei Liao" userId="9a2a0961-615e-4388-a369-c0bfb94e5715" providerId="ADAL" clId="{1D1FC434-B326-447F-929C-BA4F44E42006}" dt="2025-03-11T10:48:01.721" v="575"/>
          <ac:picMkLst>
            <pc:docMk/>
            <pc:sldMk cId="362895328" sldId="370"/>
            <ac:picMk id="15" creationId="{361869DE-253B-21B4-05F7-6355944DD02F}"/>
          </ac:picMkLst>
        </pc:picChg>
        <pc:picChg chg="mod">
          <ac:chgData name="Hengpei Liao" userId="9a2a0961-615e-4388-a369-c0bfb94e5715" providerId="ADAL" clId="{1D1FC434-B326-447F-929C-BA4F44E42006}" dt="2025-03-11T10:48:01.721" v="575"/>
          <ac:picMkLst>
            <pc:docMk/>
            <pc:sldMk cId="362895328" sldId="370"/>
            <ac:picMk id="16" creationId="{8BFDD605-F983-3BE4-AA27-324B27C2FAE3}"/>
          </ac:picMkLst>
        </pc:picChg>
        <pc:cxnChg chg="mod">
          <ac:chgData name="Hengpei Liao" userId="9a2a0961-615e-4388-a369-c0bfb94e5715" providerId="ADAL" clId="{1D1FC434-B326-447F-929C-BA4F44E42006}" dt="2025-03-11T10:52:18.834" v="622"/>
          <ac:cxnSpMkLst>
            <pc:docMk/>
            <pc:sldMk cId="362895328" sldId="370"/>
            <ac:cxnSpMk id="13" creationId="{85FCB9F0-472B-A0E7-8D99-46B454558858}"/>
          </ac:cxnSpMkLst>
        </pc:cxnChg>
      </pc:sldChg>
      <pc:sldChg chg="addSp delSp modSp new del mod">
        <pc:chgData name="Hengpei Liao" userId="9a2a0961-615e-4388-a369-c0bfb94e5715" providerId="ADAL" clId="{1D1FC434-B326-447F-929C-BA4F44E42006}" dt="2025-03-11T11:30:00.089" v="839" actId="47"/>
        <pc:sldMkLst>
          <pc:docMk/>
          <pc:sldMk cId="286212985" sldId="371"/>
        </pc:sldMkLst>
      </pc:sldChg>
      <pc:sldChg chg="add ord">
        <pc:chgData name="Hengpei Liao" userId="9a2a0961-615e-4388-a369-c0bfb94e5715" providerId="ADAL" clId="{1D1FC434-B326-447F-929C-BA4F44E42006}" dt="2025-03-11T11:25:44.404" v="828"/>
        <pc:sldMkLst>
          <pc:docMk/>
          <pc:sldMk cId="3012493923" sldId="421"/>
        </pc:sldMkLst>
      </pc:sldChg>
      <pc:sldChg chg="add">
        <pc:chgData name="Hengpei Liao" userId="9a2a0961-615e-4388-a369-c0bfb94e5715" providerId="ADAL" clId="{1D1FC434-B326-447F-929C-BA4F44E42006}" dt="2025-03-11T11:26:39.967" v="829"/>
        <pc:sldMkLst>
          <pc:docMk/>
          <pc:sldMk cId="3260464133" sldId="442"/>
        </pc:sldMkLst>
      </pc:sldChg>
      <pc:sldChg chg="delSp add mod ord">
        <pc:chgData name="Hengpei Liao" userId="9a2a0961-615e-4388-a369-c0bfb94e5715" providerId="ADAL" clId="{1D1FC434-B326-447F-929C-BA4F44E42006}" dt="2025-03-11T11:29:25.367" v="838" actId="478"/>
        <pc:sldMkLst>
          <pc:docMk/>
          <pc:sldMk cId="2541232135" sldId="443"/>
        </pc:sldMkLst>
      </pc:sldChg>
      <pc:sldChg chg="addSp delSp modSp new mod">
        <pc:chgData name="Hengpei Liao" userId="9a2a0961-615e-4388-a369-c0bfb94e5715" providerId="ADAL" clId="{1D1FC434-B326-447F-929C-BA4F44E42006}" dt="2025-03-13T10:14:05.651" v="878" actId="14100"/>
        <pc:sldMkLst>
          <pc:docMk/>
          <pc:sldMk cId="2049303336" sldId="445"/>
        </pc:sldMkLst>
        <pc:spChg chg="del">
          <ac:chgData name="Hengpei Liao" userId="9a2a0961-615e-4388-a369-c0bfb94e5715" providerId="ADAL" clId="{1D1FC434-B326-447F-929C-BA4F44E42006}" dt="2025-03-13T10:13:47.399" v="872" actId="478"/>
          <ac:spMkLst>
            <pc:docMk/>
            <pc:sldMk cId="2049303336" sldId="445"/>
            <ac:spMk id="3" creationId="{B583D2CB-0207-95BF-7852-0331A805246A}"/>
          </ac:spMkLst>
        </pc:spChg>
        <pc:spChg chg="del">
          <ac:chgData name="Hengpei Liao" userId="9a2a0961-615e-4388-a369-c0bfb94e5715" providerId="ADAL" clId="{1D1FC434-B326-447F-929C-BA4F44E42006}" dt="2025-03-13T10:13:45.519" v="871" actId="478"/>
          <ac:spMkLst>
            <pc:docMk/>
            <pc:sldMk cId="2049303336" sldId="445"/>
            <ac:spMk id="4" creationId="{4416F09A-71FC-55FC-8229-7CF4DF960AE0}"/>
          </ac:spMkLst>
        </pc:spChg>
        <pc:spChg chg="add mod">
          <ac:chgData name="Hengpei Liao" userId="9a2a0961-615e-4388-a369-c0bfb94e5715" providerId="ADAL" clId="{1D1FC434-B326-447F-929C-BA4F44E42006}" dt="2025-03-13T10:14:05.651" v="878" actId="14100"/>
          <ac:spMkLst>
            <pc:docMk/>
            <pc:sldMk cId="2049303336" sldId="445"/>
            <ac:spMk id="5" creationId="{8D60F812-0736-311A-5A05-8E3B4C7C61A9}"/>
          </ac:spMkLst>
        </pc:spChg>
      </pc:sldChg>
      <pc:sldChg chg="addSp delSp modSp new mod">
        <pc:chgData name="Hengpei Liao" userId="9a2a0961-615e-4388-a369-c0bfb94e5715" providerId="ADAL" clId="{1D1FC434-B326-447F-929C-BA4F44E42006}" dt="2025-03-13T10:14:51.166" v="886" actId="1076"/>
        <pc:sldMkLst>
          <pc:docMk/>
          <pc:sldMk cId="287445879" sldId="446"/>
        </pc:sldMkLst>
        <pc:spChg chg="del">
          <ac:chgData name="Hengpei Liao" userId="9a2a0961-615e-4388-a369-c0bfb94e5715" providerId="ADAL" clId="{1D1FC434-B326-447F-929C-BA4F44E42006}" dt="2025-03-13T10:14:37.494" v="881" actId="478"/>
          <ac:spMkLst>
            <pc:docMk/>
            <pc:sldMk cId="287445879" sldId="446"/>
            <ac:spMk id="3" creationId="{358D2F89-5951-9025-028B-A7CE7BA654B5}"/>
          </ac:spMkLst>
        </pc:spChg>
        <pc:spChg chg="del">
          <ac:chgData name="Hengpei Liao" userId="9a2a0961-615e-4388-a369-c0bfb94e5715" providerId="ADAL" clId="{1D1FC434-B326-447F-929C-BA4F44E42006}" dt="2025-03-13T10:14:36.071" v="880" actId="478"/>
          <ac:spMkLst>
            <pc:docMk/>
            <pc:sldMk cId="287445879" sldId="446"/>
            <ac:spMk id="4" creationId="{ECF15189-52A1-07EC-C72D-F59DDFA8694B}"/>
          </ac:spMkLst>
        </pc:spChg>
        <pc:spChg chg="add mod">
          <ac:chgData name="Hengpei Liao" userId="9a2a0961-615e-4388-a369-c0bfb94e5715" providerId="ADAL" clId="{1D1FC434-B326-447F-929C-BA4F44E42006}" dt="2025-03-13T10:14:51.166" v="886" actId="1076"/>
          <ac:spMkLst>
            <pc:docMk/>
            <pc:sldMk cId="287445879" sldId="446"/>
            <ac:spMk id="6" creationId="{99278660-18DC-9717-0F2E-07043D365A0F}"/>
          </ac:spMkLst>
        </pc:spChg>
      </pc:sldChg>
      <pc:sldChg chg="addSp delSp modSp new mod">
        <pc:chgData name="Hengpei Liao" userId="9a2a0961-615e-4388-a369-c0bfb94e5715" providerId="ADAL" clId="{1D1FC434-B326-447F-929C-BA4F44E42006}" dt="2025-03-13T10:15:28.977" v="893" actId="14100"/>
        <pc:sldMkLst>
          <pc:docMk/>
          <pc:sldMk cId="3717589175" sldId="447"/>
        </pc:sldMkLst>
        <pc:spChg chg="del">
          <ac:chgData name="Hengpei Liao" userId="9a2a0961-615e-4388-a369-c0bfb94e5715" providerId="ADAL" clId="{1D1FC434-B326-447F-929C-BA4F44E42006}" dt="2025-03-13T10:15:19.242" v="889" actId="478"/>
          <ac:spMkLst>
            <pc:docMk/>
            <pc:sldMk cId="3717589175" sldId="447"/>
            <ac:spMk id="3" creationId="{80E4BA0E-3480-4C9E-1FDC-637A4736C889}"/>
          </ac:spMkLst>
        </pc:spChg>
        <pc:spChg chg="del">
          <ac:chgData name="Hengpei Liao" userId="9a2a0961-615e-4388-a369-c0bfb94e5715" providerId="ADAL" clId="{1D1FC434-B326-447F-929C-BA4F44E42006}" dt="2025-03-13T10:15:17.160" v="888" actId="478"/>
          <ac:spMkLst>
            <pc:docMk/>
            <pc:sldMk cId="3717589175" sldId="447"/>
            <ac:spMk id="4" creationId="{0023BC70-B51A-AE37-1D9A-15EF04321B32}"/>
          </ac:spMkLst>
        </pc:spChg>
        <pc:spChg chg="add mod">
          <ac:chgData name="Hengpei Liao" userId="9a2a0961-615e-4388-a369-c0bfb94e5715" providerId="ADAL" clId="{1D1FC434-B326-447F-929C-BA4F44E42006}" dt="2025-03-13T10:15:28.977" v="893" actId="14100"/>
          <ac:spMkLst>
            <pc:docMk/>
            <pc:sldMk cId="3717589175" sldId="447"/>
            <ac:spMk id="5" creationId="{82FC6087-1C63-F43A-D577-979F1684119D}"/>
          </ac:spMkLst>
        </pc:spChg>
      </pc:sldChg>
      <pc:sldChg chg="addSp delSp modSp new mod">
        <pc:chgData name="Hengpei Liao" userId="9a2a0961-615e-4388-a369-c0bfb94e5715" providerId="ADAL" clId="{1D1FC434-B326-447F-929C-BA4F44E42006}" dt="2025-03-13T10:16:14.394" v="901" actId="14100"/>
        <pc:sldMkLst>
          <pc:docMk/>
          <pc:sldMk cId="3065273853" sldId="448"/>
        </pc:sldMkLst>
        <pc:spChg chg="del">
          <ac:chgData name="Hengpei Liao" userId="9a2a0961-615e-4388-a369-c0bfb94e5715" providerId="ADAL" clId="{1D1FC434-B326-447F-929C-BA4F44E42006}" dt="2025-03-13T10:16:00.515" v="896" actId="478"/>
          <ac:spMkLst>
            <pc:docMk/>
            <pc:sldMk cId="3065273853" sldId="448"/>
            <ac:spMk id="3" creationId="{732AC6A3-4B16-A865-52D5-7491CE8CB24F}"/>
          </ac:spMkLst>
        </pc:spChg>
        <pc:spChg chg="del">
          <ac:chgData name="Hengpei Liao" userId="9a2a0961-615e-4388-a369-c0bfb94e5715" providerId="ADAL" clId="{1D1FC434-B326-447F-929C-BA4F44E42006}" dt="2025-03-13T10:15:59.137" v="895" actId="478"/>
          <ac:spMkLst>
            <pc:docMk/>
            <pc:sldMk cId="3065273853" sldId="448"/>
            <ac:spMk id="4" creationId="{6C62FEE5-A709-1B24-9E9E-414F3262F4A2}"/>
          </ac:spMkLst>
        </pc:spChg>
        <pc:spChg chg="add mod">
          <ac:chgData name="Hengpei Liao" userId="9a2a0961-615e-4388-a369-c0bfb94e5715" providerId="ADAL" clId="{1D1FC434-B326-447F-929C-BA4F44E42006}" dt="2025-03-13T10:16:14.394" v="901" actId="14100"/>
          <ac:spMkLst>
            <pc:docMk/>
            <pc:sldMk cId="3065273853" sldId="448"/>
            <ac:spMk id="5" creationId="{2A151DCA-F29E-A738-6764-7BA28CF1EBC0}"/>
          </ac:spMkLst>
        </pc:spChg>
      </pc:sldChg>
      <pc:sldChg chg="addSp delSp modSp new mod">
        <pc:chgData name="Hengpei Liao" userId="9a2a0961-615e-4388-a369-c0bfb94e5715" providerId="ADAL" clId="{1D1FC434-B326-447F-929C-BA4F44E42006}" dt="2025-03-13T10:16:56.001" v="909" actId="1076"/>
        <pc:sldMkLst>
          <pc:docMk/>
          <pc:sldMk cId="3104369803" sldId="449"/>
        </pc:sldMkLst>
        <pc:spChg chg="del">
          <ac:chgData name="Hengpei Liao" userId="9a2a0961-615e-4388-a369-c0bfb94e5715" providerId="ADAL" clId="{1D1FC434-B326-447F-929C-BA4F44E42006}" dt="2025-03-13T10:16:40.709" v="904" actId="478"/>
          <ac:spMkLst>
            <pc:docMk/>
            <pc:sldMk cId="3104369803" sldId="449"/>
            <ac:spMk id="3" creationId="{69AFBDD8-6234-0575-BB66-A16254A80400}"/>
          </ac:spMkLst>
        </pc:spChg>
        <pc:spChg chg="del">
          <ac:chgData name="Hengpei Liao" userId="9a2a0961-615e-4388-a369-c0bfb94e5715" providerId="ADAL" clId="{1D1FC434-B326-447F-929C-BA4F44E42006}" dt="2025-03-13T10:16:38.368" v="903" actId="478"/>
          <ac:spMkLst>
            <pc:docMk/>
            <pc:sldMk cId="3104369803" sldId="449"/>
            <ac:spMk id="4" creationId="{90A06D43-B917-6861-AAE3-EF85213F8CC9}"/>
          </ac:spMkLst>
        </pc:spChg>
        <pc:spChg chg="add mod">
          <ac:chgData name="Hengpei Liao" userId="9a2a0961-615e-4388-a369-c0bfb94e5715" providerId="ADAL" clId="{1D1FC434-B326-447F-929C-BA4F44E42006}" dt="2025-03-13T10:16:56.001" v="909" actId="1076"/>
          <ac:spMkLst>
            <pc:docMk/>
            <pc:sldMk cId="3104369803" sldId="449"/>
            <ac:spMk id="5" creationId="{1FA15ADE-D002-E3C3-7280-76DF3AE16EEB}"/>
          </ac:spMkLst>
        </pc:spChg>
      </pc:sldChg>
      <pc:sldMasterChg chg="delSldLayout modSldLayout">
        <pc:chgData name="Hengpei Liao" userId="9a2a0961-615e-4388-a369-c0bfb94e5715" providerId="ADAL" clId="{1D1FC434-B326-447F-929C-BA4F44E42006}" dt="2025-03-11T10:06:40.231" v="202" actId="47"/>
        <pc:sldMasterMkLst>
          <pc:docMk/>
          <pc:sldMasterMk cId="4212521988" sldId="2147483648"/>
        </pc:sldMasterMkLst>
        <pc:sldLayoutChg chg="delSp">
          <pc:chgData name="Hengpei Liao" userId="9a2a0961-615e-4388-a369-c0bfb94e5715" providerId="ADAL" clId="{1D1FC434-B326-447F-929C-BA4F44E42006}" dt="2025-03-11T09:45:15.780" v="50" actId="478"/>
          <pc:sldLayoutMkLst>
            <pc:docMk/>
            <pc:sldMasterMk cId="4212521988" sldId="2147483648"/>
            <pc:sldLayoutMk cId="479084720" sldId="2147483661"/>
          </pc:sldLayoutMkLst>
        </pc:sldLayoutChg>
        <pc:sldLayoutChg chg="del">
          <pc:chgData name="Hengpei Liao" userId="9a2a0961-615e-4388-a369-c0bfb94e5715" providerId="ADAL" clId="{1D1FC434-B326-447F-929C-BA4F44E42006}" dt="2025-03-11T10:06:40.231" v="202" actId="47"/>
          <pc:sldLayoutMkLst>
            <pc:docMk/>
            <pc:sldMasterMk cId="4212521988" sldId="2147483648"/>
            <pc:sldLayoutMk cId="3889834138" sldId="214748366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563A6E4-F8E4-7ABA-6C7A-7A4FEF2C2CF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BE2CD7-0713-2249-6229-01FFB593FF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525E-1D80-4F01-97CD-4DE251B4CAFE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CC241-F9B6-EDE9-5B63-D24C4B8475D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046817-55FF-F951-37AE-C20953DC95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D9B55-D24C-46CA-9533-D2C56759C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206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C2F27-D2FC-4FB9-9A77-D0DDBE651899}" type="datetimeFigureOut">
              <a:rPr lang="en-GB" smtClean="0"/>
              <a:t>13/03/2025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2B702-CF6B-4C7D-99FE-A85FDD613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034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825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964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661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A18889-47E4-46D8-B032-D454138B6130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9153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083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502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646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838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772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3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960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090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731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2B702-CF6B-4C7D-99FE-A85FDD613B9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848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D864-E00E-4FFF-86C3-1EDC6E0E7631}" type="datetime1">
              <a:rPr lang="zh-CN" altLang="en-US" smtClean="0"/>
              <a:t>2025/3/13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16C1-FB9F-4721-A16D-ECA3D546C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75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121AC-31D0-4A37-A1E4-CA79EB87AB86}" type="datetime1">
              <a:rPr lang="zh-CN" altLang="en-US" smtClean="0"/>
              <a:t>2025/3/13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16C1-FB9F-4721-A16D-ECA3D546C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154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CB24-388A-4614-85F2-9C0088CDB492}" type="datetime1">
              <a:rPr lang="zh-CN" altLang="en-US" smtClean="0"/>
              <a:t>2025/3/13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16C1-FB9F-4721-A16D-ECA3D546C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482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AB20-9BD4-4F66-9C73-994C84456DD8}" type="datetime1">
              <a:rPr lang="zh-CN" altLang="en-US" smtClean="0"/>
              <a:t>2025/3/13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16C1-FB9F-4721-A16D-ECA3D546C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973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542B-7673-481E-9B02-6480919077E1}" type="datetime1">
              <a:rPr lang="zh-CN" altLang="en-US" smtClean="0"/>
              <a:t>2025/3/13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16C1-FB9F-4721-A16D-ECA3D546C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042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6BFC5E-A3FC-8E2C-31F4-F156096E008D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-17020"/>
            <a:ext cx="12192000" cy="6885026"/>
          </a:xfrm>
          <a:prstGeom prst="rect">
            <a:avLst/>
          </a:prstGeom>
          <a:blipFill dpi="0"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DD1F174-E906-C4A4-1860-E2FD5F683223}"/>
              </a:ext>
            </a:extLst>
          </p:cNvPr>
          <p:cNvGrpSpPr/>
          <p:nvPr userDrawn="1"/>
        </p:nvGrpSpPr>
        <p:grpSpPr>
          <a:xfrm flipH="1" flipV="1">
            <a:off x="10033000" y="4342169"/>
            <a:ext cx="2175086" cy="2768839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8" name="Free-form: Shape 7">
              <a:extLst>
                <a:ext uri="{FF2B5EF4-FFF2-40B4-BE49-F238E27FC236}">
                  <a16:creationId xmlns:a16="http://schemas.microsoft.com/office/drawing/2014/main" id="{B7F17B25-F82E-B321-B625-74DDC1BF392C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" name="Free-form: Shape 8">
              <a:extLst>
                <a:ext uri="{FF2B5EF4-FFF2-40B4-BE49-F238E27FC236}">
                  <a16:creationId xmlns:a16="http://schemas.microsoft.com/office/drawing/2014/main" id="{ECBD2420-476A-E1B6-00A9-452C3F0B4D7A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Free-form: Shape 9">
              <a:extLst>
                <a:ext uri="{FF2B5EF4-FFF2-40B4-BE49-F238E27FC236}">
                  <a16:creationId xmlns:a16="http://schemas.microsoft.com/office/drawing/2014/main" id="{B61C60FD-D312-4E7B-369E-AD2EEB646D43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Free-form: Shape 10">
              <a:extLst>
                <a:ext uri="{FF2B5EF4-FFF2-40B4-BE49-F238E27FC236}">
                  <a16:creationId xmlns:a16="http://schemas.microsoft.com/office/drawing/2014/main" id="{538A65F7-C58E-A691-256E-3D85DA359548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-form: Shape 11">
              <a:extLst>
                <a:ext uri="{FF2B5EF4-FFF2-40B4-BE49-F238E27FC236}">
                  <a16:creationId xmlns:a16="http://schemas.microsoft.com/office/drawing/2014/main" id="{13757199-EDAD-81BF-3A10-800BD1D28C7E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ree-form: Shape 12">
              <a:extLst>
                <a:ext uri="{FF2B5EF4-FFF2-40B4-BE49-F238E27FC236}">
                  <a16:creationId xmlns:a16="http://schemas.microsoft.com/office/drawing/2014/main" id="{09D608E7-203F-1B99-D61C-42D36E5ED8CF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-form: Shape 13">
              <a:extLst>
                <a:ext uri="{FF2B5EF4-FFF2-40B4-BE49-F238E27FC236}">
                  <a16:creationId xmlns:a16="http://schemas.microsoft.com/office/drawing/2014/main" id="{4126DB58-38DB-EBE1-A61A-4F2CFFC59028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-form: Shape 14">
              <a:extLst>
                <a:ext uri="{FF2B5EF4-FFF2-40B4-BE49-F238E27FC236}">
                  <a16:creationId xmlns:a16="http://schemas.microsoft.com/office/drawing/2014/main" id="{CE218CA4-CED9-D333-3D2A-CA30A24F4297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489412FF-A41C-4985-9B25-C6D6E3920B90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Free-form: Shape 16">
              <a:extLst>
                <a:ext uri="{FF2B5EF4-FFF2-40B4-BE49-F238E27FC236}">
                  <a16:creationId xmlns:a16="http://schemas.microsoft.com/office/drawing/2014/main" id="{BD8EC00F-C789-8475-3AED-F15151E72553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-form: Shape 17">
              <a:extLst>
                <a:ext uri="{FF2B5EF4-FFF2-40B4-BE49-F238E27FC236}">
                  <a16:creationId xmlns:a16="http://schemas.microsoft.com/office/drawing/2014/main" id="{D58EBDF6-26A0-A7BF-68FD-DEEA8A46D986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-form: Shape 18">
              <a:extLst>
                <a:ext uri="{FF2B5EF4-FFF2-40B4-BE49-F238E27FC236}">
                  <a16:creationId xmlns:a16="http://schemas.microsoft.com/office/drawing/2014/main" id="{C6463670-1D68-D0DD-0D20-04B4F9FE29D3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-form: Shape 19">
              <a:extLst>
                <a:ext uri="{FF2B5EF4-FFF2-40B4-BE49-F238E27FC236}">
                  <a16:creationId xmlns:a16="http://schemas.microsoft.com/office/drawing/2014/main" id="{6A40F4D8-1FD0-964A-9BD9-3E666A31D37B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-form: Shape 20">
              <a:extLst>
                <a:ext uri="{FF2B5EF4-FFF2-40B4-BE49-F238E27FC236}">
                  <a16:creationId xmlns:a16="http://schemas.microsoft.com/office/drawing/2014/main" id="{C140B581-CDE9-2376-0097-3C19E0FD832E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-form: Shape 21">
              <a:extLst>
                <a:ext uri="{FF2B5EF4-FFF2-40B4-BE49-F238E27FC236}">
                  <a16:creationId xmlns:a16="http://schemas.microsoft.com/office/drawing/2014/main" id="{49A688FA-2983-D7A3-B41A-3C0F16274A0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-form: Shape 22">
              <a:extLst>
                <a:ext uri="{FF2B5EF4-FFF2-40B4-BE49-F238E27FC236}">
                  <a16:creationId xmlns:a16="http://schemas.microsoft.com/office/drawing/2014/main" id="{5BE183B7-D0BD-78AA-EACF-CF48DEF581A5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-form: Shape 23">
              <a:extLst>
                <a:ext uri="{FF2B5EF4-FFF2-40B4-BE49-F238E27FC236}">
                  <a16:creationId xmlns:a16="http://schemas.microsoft.com/office/drawing/2014/main" id="{4096ECFC-F209-272D-8FF9-996A2D1A48A7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32978A6-2D85-99EA-FC20-F2439C335609}"/>
              </a:ext>
            </a:extLst>
          </p:cNvPr>
          <p:cNvGrpSpPr/>
          <p:nvPr userDrawn="1"/>
        </p:nvGrpSpPr>
        <p:grpSpPr>
          <a:xfrm>
            <a:off x="0" y="-186450"/>
            <a:ext cx="1295400" cy="1649017"/>
            <a:chOff x="-1083009" y="-1005135"/>
            <a:chExt cx="3232530" cy="4114943"/>
          </a:xfrm>
          <a:solidFill>
            <a:schemeClr val="accent1">
              <a:alpha val="50000"/>
            </a:schemeClr>
          </a:solidFill>
        </p:grpSpPr>
        <p:sp>
          <p:nvSpPr>
            <p:cNvPr id="26" name="Free-form: Shape 25">
              <a:extLst>
                <a:ext uri="{FF2B5EF4-FFF2-40B4-BE49-F238E27FC236}">
                  <a16:creationId xmlns:a16="http://schemas.microsoft.com/office/drawing/2014/main" id="{34A0E0A8-9B1E-FEA0-FC47-7675E5D66226}"/>
                </a:ext>
              </a:extLst>
            </p:cNvPr>
            <p:cNvSpPr/>
            <p:nvPr/>
          </p:nvSpPr>
          <p:spPr>
            <a:xfrm>
              <a:off x="-1083009" y="-618098"/>
              <a:ext cx="576058" cy="576058"/>
            </a:xfrm>
            <a:custGeom>
              <a:avLst/>
              <a:gdLst>
                <a:gd name="connsiteX0" fmla="*/ 0 w 238029"/>
                <a:gd name="connsiteY0" fmla="*/ 238030 h 238029"/>
                <a:gd name="connsiteX1" fmla="*/ 238030 w 238029"/>
                <a:gd name="connsiteY1" fmla="*/ 0 h 238029"/>
                <a:gd name="connsiteX2" fmla="*/ 0 w 238029"/>
                <a:gd name="connsiteY2" fmla="*/ 0 h 23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029" h="238029">
                  <a:moveTo>
                    <a:pt x="0" y="238030"/>
                  </a:moveTo>
                  <a:lnTo>
                    <a:pt x="23803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Free-form: Shape 26">
              <a:extLst>
                <a:ext uri="{FF2B5EF4-FFF2-40B4-BE49-F238E27FC236}">
                  <a16:creationId xmlns:a16="http://schemas.microsoft.com/office/drawing/2014/main" id="{9FAAD0CE-E4D9-A3FE-B831-7E6926AD7C10}"/>
                </a:ext>
              </a:extLst>
            </p:cNvPr>
            <p:cNvSpPr/>
            <p:nvPr/>
          </p:nvSpPr>
          <p:spPr>
            <a:xfrm>
              <a:off x="-1083009" y="-583982"/>
              <a:ext cx="381502" cy="1052076"/>
            </a:xfrm>
            <a:custGeom>
              <a:avLst/>
              <a:gdLst>
                <a:gd name="connsiteX0" fmla="*/ 0 w 157638"/>
                <a:gd name="connsiteY0" fmla="*/ 434721 h 434721"/>
                <a:gd name="connsiteX1" fmla="*/ 157639 w 157638"/>
                <a:gd name="connsiteY1" fmla="*/ 277178 h 434721"/>
                <a:gd name="connsiteX2" fmla="*/ 157544 w 157638"/>
                <a:gd name="connsiteY2" fmla="*/ 0 h 434721"/>
                <a:gd name="connsiteX3" fmla="*/ 0 w 157638"/>
                <a:gd name="connsiteY3" fmla="*/ 157544 h 434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638" h="434721">
                  <a:moveTo>
                    <a:pt x="0" y="434721"/>
                  </a:moveTo>
                  <a:lnTo>
                    <a:pt x="157639" y="277178"/>
                  </a:lnTo>
                  <a:lnTo>
                    <a:pt x="157544" y="0"/>
                  </a:lnTo>
                  <a:lnTo>
                    <a:pt x="0" y="1575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-form: Shape 27">
              <a:extLst>
                <a:ext uri="{FF2B5EF4-FFF2-40B4-BE49-F238E27FC236}">
                  <a16:creationId xmlns:a16="http://schemas.microsoft.com/office/drawing/2014/main" id="{40E97511-067A-7471-A278-FF42B5C40432}"/>
                </a:ext>
              </a:extLst>
            </p:cNvPr>
            <p:cNvSpPr/>
            <p:nvPr/>
          </p:nvSpPr>
          <p:spPr>
            <a:xfrm>
              <a:off x="-1007170" y="-258493"/>
              <a:ext cx="251954" cy="251954"/>
            </a:xfrm>
            <a:custGeom>
              <a:avLst/>
              <a:gdLst>
                <a:gd name="connsiteX0" fmla="*/ 38291 w 104108"/>
                <a:gd name="connsiteY0" fmla="*/ 104108 h 104108"/>
                <a:gd name="connsiteX1" fmla="*/ 104108 w 104108"/>
                <a:gd name="connsiteY1" fmla="*/ 38291 h 104108"/>
                <a:gd name="connsiteX2" fmla="*/ 104108 w 104108"/>
                <a:gd name="connsiteY2" fmla="*/ 0 h 104108"/>
                <a:gd name="connsiteX3" fmla="*/ 0 w 104108"/>
                <a:gd name="connsiteY3" fmla="*/ 104108 h 10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108" h="104108">
                  <a:moveTo>
                    <a:pt x="38291" y="104108"/>
                  </a:moveTo>
                  <a:lnTo>
                    <a:pt x="104108" y="38291"/>
                  </a:lnTo>
                  <a:lnTo>
                    <a:pt x="104108" y="0"/>
                  </a:lnTo>
                  <a:lnTo>
                    <a:pt x="0" y="1041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Free-form: Shape 28">
              <a:extLst>
                <a:ext uri="{FF2B5EF4-FFF2-40B4-BE49-F238E27FC236}">
                  <a16:creationId xmlns:a16="http://schemas.microsoft.com/office/drawing/2014/main" id="{B46A408E-3C8C-833F-3B61-770956F431CC}"/>
                </a:ext>
              </a:extLst>
            </p:cNvPr>
            <p:cNvSpPr/>
            <p:nvPr/>
          </p:nvSpPr>
          <p:spPr>
            <a:xfrm>
              <a:off x="-1083009" y="959555"/>
              <a:ext cx="645905" cy="2150253"/>
            </a:xfrm>
            <a:custGeom>
              <a:avLst/>
              <a:gdLst>
                <a:gd name="connsiteX0" fmla="*/ 0 w 266890"/>
                <a:gd name="connsiteY0" fmla="*/ 888492 h 888491"/>
                <a:gd name="connsiteX1" fmla="*/ 266891 w 266890"/>
                <a:gd name="connsiteY1" fmla="*/ 621602 h 888491"/>
                <a:gd name="connsiteX2" fmla="*/ 266891 w 266890"/>
                <a:gd name="connsiteY2" fmla="*/ 0 h 888491"/>
                <a:gd name="connsiteX3" fmla="*/ 0 w 266890"/>
                <a:gd name="connsiteY3" fmla="*/ 266890 h 8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90" h="888491">
                  <a:moveTo>
                    <a:pt x="0" y="888492"/>
                  </a:moveTo>
                  <a:lnTo>
                    <a:pt x="266891" y="621602"/>
                  </a:lnTo>
                  <a:lnTo>
                    <a:pt x="266891" y="0"/>
                  </a:lnTo>
                  <a:lnTo>
                    <a:pt x="0" y="2668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-form: Shape 29">
              <a:extLst>
                <a:ext uri="{FF2B5EF4-FFF2-40B4-BE49-F238E27FC236}">
                  <a16:creationId xmlns:a16="http://schemas.microsoft.com/office/drawing/2014/main" id="{0DDEC245-F268-05FF-3E8C-5F0DB589154D}"/>
                </a:ext>
              </a:extLst>
            </p:cNvPr>
            <p:cNvSpPr/>
            <p:nvPr/>
          </p:nvSpPr>
          <p:spPr>
            <a:xfrm>
              <a:off x="-812844" y="-878120"/>
              <a:ext cx="222677" cy="222677"/>
            </a:xfrm>
            <a:custGeom>
              <a:avLst/>
              <a:gdLst>
                <a:gd name="connsiteX0" fmla="*/ 33814 w 92011"/>
                <a:gd name="connsiteY0" fmla="*/ 92012 h 92011"/>
                <a:gd name="connsiteX1" fmla="*/ 92011 w 92011"/>
                <a:gd name="connsiteY1" fmla="*/ 33909 h 92011"/>
                <a:gd name="connsiteX2" fmla="*/ 92011 w 92011"/>
                <a:gd name="connsiteY2" fmla="*/ 0 h 92011"/>
                <a:gd name="connsiteX3" fmla="*/ 0 w 92011"/>
                <a:gd name="connsiteY3" fmla="*/ 92012 h 9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11" h="92011">
                  <a:moveTo>
                    <a:pt x="33814" y="92012"/>
                  </a:moveTo>
                  <a:lnTo>
                    <a:pt x="92011" y="33909"/>
                  </a:lnTo>
                  <a:lnTo>
                    <a:pt x="92011" y="0"/>
                  </a:lnTo>
                  <a:lnTo>
                    <a:pt x="0" y="92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Free-form: Shape 30">
              <a:extLst>
                <a:ext uri="{FF2B5EF4-FFF2-40B4-BE49-F238E27FC236}">
                  <a16:creationId xmlns:a16="http://schemas.microsoft.com/office/drawing/2014/main" id="{0E2BDA9F-84C6-8B97-FD01-513E5052D162}"/>
                </a:ext>
              </a:extLst>
            </p:cNvPr>
            <p:cNvSpPr/>
            <p:nvPr/>
          </p:nvSpPr>
          <p:spPr>
            <a:xfrm>
              <a:off x="-1083009" y="-725750"/>
              <a:ext cx="1625138" cy="2994864"/>
            </a:xfrm>
            <a:custGeom>
              <a:avLst/>
              <a:gdLst>
                <a:gd name="connsiteX0" fmla="*/ 0 w 671512"/>
                <a:gd name="connsiteY0" fmla="*/ 1237488 h 1237487"/>
                <a:gd name="connsiteX1" fmla="*/ 671513 w 671512"/>
                <a:gd name="connsiteY1" fmla="*/ 565976 h 1237487"/>
                <a:gd name="connsiteX2" fmla="*/ 671513 w 671512"/>
                <a:gd name="connsiteY2" fmla="*/ 0 h 1237487"/>
                <a:gd name="connsiteX3" fmla="*/ 0 w 671512"/>
                <a:gd name="connsiteY3" fmla="*/ 671608 h 123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2" h="1237487">
                  <a:moveTo>
                    <a:pt x="0" y="1237488"/>
                  </a:moveTo>
                  <a:lnTo>
                    <a:pt x="671513" y="565976"/>
                  </a:lnTo>
                  <a:lnTo>
                    <a:pt x="671513" y="0"/>
                  </a:lnTo>
                  <a:lnTo>
                    <a:pt x="0" y="6716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-form: Shape 31">
              <a:extLst>
                <a:ext uri="{FF2B5EF4-FFF2-40B4-BE49-F238E27FC236}">
                  <a16:creationId xmlns:a16="http://schemas.microsoft.com/office/drawing/2014/main" id="{D7FEA3BA-8ED7-7B0D-1E0C-671E66FE7245}"/>
                </a:ext>
              </a:extLst>
            </p:cNvPr>
            <p:cNvSpPr/>
            <p:nvPr/>
          </p:nvSpPr>
          <p:spPr>
            <a:xfrm>
              <a:off x="-1083009" y="288292"/>
              <a:ext cx="1508728" cy="1508728"/>
            </a:xfrm>
            <a:custGeom>
              <a:avLst/>
              <a:gdLst>
                <a:gd name="connsiteX0" fmla="*/ 0 w 623411"/>
                <a:gd name="connsiteY0" fmla="*/ 623411 h 623411"/>
                <a:gd name="connsiteX1" fmla="*/ 623411 w 623411"/>
                <a:gd name="connsiteY1" fmla="*/ 0 h 623411"/>
                <a:gd name="connsiteX2" fmla="*/ 211550 w 623411"/>
                <a:gd name="connsiteY2" fmla="*/ 0 h 623411"/>
                <a:gd name="connsiteX3" fmla="*/ 0 w 623411"/>
                <a:gd name="connsiteY3" fmla="*/ 211550 h 62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411" h="623411">
                  <a:moveTo>
                    <a:pt x="0" y="623411"/>
                  </a:moveTo>
                  <a:lnTo>
                    <a:pt x="623411" y="0"/>
                  </a:lnTo>
                  <a:lnTo>
                    <a:pt x="211550" y="0"/>
                  </a:lnTo>
                  <a:lnTo>
                    <a:pt x="0" y="211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-form: Shape 32">
              <a:extLst>
                <a:ext uri="{FF2B5EF4-FFF2-40B4-BE49-F238E27FC236}">
                  <a16:creationId xmlns:a16="http://schemas.microsoft.com/office/drawing/2014/main" id="{B4E56746-31C3-4DFE-596D-0E33AC47CF8D}"/>
                </a:ext>
              </a:extLst>
            </p:cNvPr>
            <p:cNvSpPr/>
            <p:nvPr/>
          </p:nvSpPr>
          <p:spPr>
            <a:xfrm>
              <a:off x="-1083009" y="-917999"/>
              <a:ext cx="2160627" cy="2160395"/>
            </a:xfrm>
            <a:custGeom>
              <a:avLst/>
              <a:gdLst>
                <a:gd name="connsiteX0" fmla="*/ 272320 w 892778"/>
                <a:gd name="connsiteY0" fmla="*/ 0 h 892682"/>
                <a:gd name="connsiteX1" fmla="*/ 0 w 892778"/>
                <a:gd name="connsiteY1" fmla="*/ 272320 h 892682"/>
                <a:gd name="connsiteX2" fmla="*/ 0 w 892778"/>
                <a:gd name="connsiteY2" fmla="*/ 892683 h 892682"/>
                <a:gd name="connsiteX3" fmla="*/ 892778 w 892778"/>
                <a:gd name="connsiteY3" fmla="*/ 0 h 8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2778" h="892682">
                  <a:moveTo>
                    <a:pt x="272320" y="0"/>
                  </a:moveTo>
                  <a:lnTo>
                    <a:pt x="0" y="272320"/>
                  </a:lnTo>
                  <a:lnTo>
                    <a:pt x="0" y="892683"/>
                  </a:lnTo>
                  <a:lnTo>
                    <a:pt x="89277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-form: Shape 33">
              <a:extLst>
                <a:ext uri="{FF2B5EF4-FFF2-40B4-BE49-F238E27FC236}">
                  <a16:creationId xmlns:a16="http://schemas.microsoft.com/office/drawing/2014/main" id="{97BCE6DB-1EF3-CFED-1A13-70AB22B58FA2}"/>
                </a:ext>
              </a:extLst>
            </p:cNvPr>
            <p:cNvSpPr/>
            <p:nvPr/>
          </p:nvSpPr>
          <p:spPr>
            <a:xfrm>
              <a:off x="870616" y="-617868"/>
              <a:ext cx="597728" cy="597728"/>
            </a:xfrm>
            <a:custGeom>
              <a:avLst/>
              <a:gdLst>
                <a:gd name="connsiteX0" fmla="*/ 156115 w 246983"/>
                <a:gd name="connsiteY0" fmla="*/ 0 h 246983"/>
                <a:gd name="connsiteX1" fmla="*/ 0 w 246983"/>
                <a:gd name="connsiteY1" fmla="*/ 156210 h 246983"/>
                <a:gd name="connsiteX2" fmla="*/ 0 w 246983"/>
                <a:gd name="connsiteY2" fmla="*/ 246983 h 246983"/>
                <a:gd name="connsiteX3" fmla="*/ 246983 w 246983"/>
                <a:gd name="connsiteY3" fmla="*/ 0 h 2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983" h="246983">
                  <a:moveTo>
                    <a:pt x="156115" y="0"/>
                  </a:moveTo>
                  <a:lnTo>
                    <a:pt x="0" y="156210"/>
                  </a:lnTo>
                  <a:lnTo>
                    <a:pt x="0" y="246983"/>
                  </a:lnTo>
                  <a:lnTo>
                    <a:pt x="2469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Free-form: Shape 34">
              <a:extLst>
                <a:ext uri="{FF2B5EF4-FFF2-40B4-BE49-F238E27FC236}">
                  <a16:creationId xmlns:a16="http://schemas.microsoft.com/office/drawing/2014/main" id="{3ADDF183-0021-ECF1-37A6-0153CC8F196D}"/>
                </a:ext>
              </a:extLst>
            </p:cNvPr>
            <p:cNvSpPr/>
            <p:nvPr/>
          </p:nvSpPr>
          <p:spPr>
            <a:xfrm>
              <a:off x="332820" y="-891491"/>
              <a:ext cx="156519" cy="156289"/>
            </a:xfrm>
            <a:custGeom>
              <a:avLst/>
              <a:gdLst>
                <a:gd name="connsiteX0" fmla="*/ 40958 w 64674"/>
                <a:gd name="connsiteY0" fmla="*/ 0 h 64579"/>
                <a:gd name="connsiteX1" fmla="*/ 0 w 64674"/>
                <a:gd name="connsiteY1" fmla="*/ 40862 h 64579"/>
                <a:gd name="connsiteX2" fmla="*/ 0 w 64674"/>
                <a:gd name="connsiteY2" fmla="*/ 64580 h 64579"/>
                <a:gd name="connsiteX3" fmla="*/ 64675 w 64674"/>
                <a:gd name="connsiteY3" fmla="*/ 0 h 6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674" h="64579">
                  <a:moveTo>
                    <a:pt x="40958" y="0"/>
                  </a:moveTo>
                  <a:lnTo>
                    <a:pt x="0" y="40862"/>
                  </a:lnTo>
                  <a:lnTo>
                    <a:pt x="0" y="64580"/>
                  </a:lnTo>
                  <a:lnTo>
                    <a:pt x="6467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Free-form: Shape 35">
              <a:extLst>
                <a:ext uri="{FF2B5EF4-FFF2-40B4-BE49-F238E27FC236}">
                  <a16:creationId xmlns:a16="http://schemas.microsoft.com/office/drawing/2014/main" id="{691DBB36-AD70-ED0F-18D9-30BAFACA2946}"/>
                </a:ext>
              </a:extLst>
            </p:cNvPr>
            <p:cNvSpPr/>
            <p:nvPr/>
          </p:nvSpPr>
          <p:spPr>
            <a:xfrm>
              <a:off x="-1083009" y="-917999"/>
              <a:ext cx="577672" cy="2371551"/>
            </a:xfrm>
            <a:custGeom>
              <a:avLst/>
              <a:gdLst>
                <a:gd name="connsiteX0" fmla="*/ 95441 w 238696"/>
                <a:gd name="connsiteY0" fmla="*/ 0 h 979932"/>
                <a:gd name="connsiteX1" fmla="*/ 0 w 238696"/>
                <a:gd name="connsiteY1" fmla="*/ 95345 h 979932"/>
                <a:gd name="connsiteX2" fmla="*/ 0 w 238696"/>
                <a:gd name="connsiteY2" fmla="*/ 979932 h 979932"/>
                <a:gd name="connsiteX3" fmla="*/ 238697 w 238696"/>
                <a:gd name="connsiteY3" fmla="*/ 741236 h 979932"/>
                <a:gd name="connsiteX4" fmla="*/ 238697 w 238696"/>
                <a:gd name="connsiteY4" fmla="*/ 0 h 97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96" h="979932">
                  <a:moveTo>
                    <a:pt x="95441" y="0"/>
                  </a:moveTo>
                  <a:lnTo>
                    <a:pt x="0" y="95345"/>
                  </a:lnTo>
                  <a:lnTo>
                    <a:pt x="0" y="979932"/>
                  </a:lnTo>
                  <a:lnTo>
                    <a:pt x="238697" y="741236"/>
                  </a:lnTo>
                  <a:lnTo>
                    <a:pt x="23869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Free-form: Shape 36">
              <a:extLst>
                <a:ext uri="{FF2B5EF4-FFF2-40B4-BE49-F238E27FC236}">
                  <a16:creationId xmlns:a16="http://schemas.microsoft.com/office/drawing/2014/main" id="{39529B32-A9F6-CBD5-C438-85C7A02E8C90}"/>
                </a:ext>
              </a:extLst>
            </p:cNvPr>
            <p:cNvSpPr/>
            <p:nvPr/>
          </p:nvSpPr>
          <p:spPr>
            <a:xfrm>
              <a:off x="-1059727" y="-917999"/>
              <a:ext cx="372974" cy="82294"/>
            </a:xfrm>
            <a:custGeom>
              <a:avLst/>
              <a:gdLst>
                <a:gd name="connsiteX0" fmla="*/ 34004 w 154114"/>
                <a:gd name="connsiteY0" fmla="*/ 0 h 34004"/>
                <a:gd name="connsiteX1" fmla="*/ 0 w 154114"/>
                <a:gd name="connsiteY1" fmla="*/ 34004 h 34004"/>
                <a:gd name="connsiteX2" fmla="*/ 120110 w 154114"/>
                <a:gd name="connsiteY2" fmla="*/ 34004 h 34004"/>
                <a:gd name="connsiteX3" fmla="*/ 154115 w 154114"/>
                <a:gd name="connsiteY3" fmla="*/ 0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114" h="34004">
                  <a:moveTo>
                    <a:pt x="34004" y="0"/>
                  </a:moveTo>
                  <a:lnTo>
                    <a:pt x="0" y="34004"/>
                  </a:lnTo>
                  <a:lnTo>
                    <a:pt x="120110" y="34004"/>
                  </a:lnTo>
                  <a:lnTo>
                    <a:pt x="15411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Free-form: Shape 37">
              <a:extLst>
                <a:ext uri="{FF2B5EF4-FFF2-40B4-BE49-F238E27FC236}">
                  <a16:creationId xmlns:a16="http://schemas.microsoft.com/office/drawing/2014/main" id="{685D6919-95EB-D793-FC55-7DF292555D72}"/>
                </a:ext>
              </a:extLst>
            </p:cNvPr>
            <p:cNvSpPr/>
            <p:nvPr/>
          </p:nvSpPr>
          <p:spPr>
            <a:xfrm>
              <a:off x="-794403" y="-917999"/>
              <a:ext cx="1330537" cy="425532"/>
            </a:xfrm>
            <a:custGeom>
              <a:avLst/>
              <a:gdLst>
                <a:gd name="connsiteX0" fmla="*/ 175927 w 549782"/>
                <a:gd name="connsiteY0" fmla="*/ 0 h 175831"/>
                <a:gd name="connsiteX1" fmla="*/ 0 w 549782"/>
                <a:gd name="connsiteY1" fmla="*/ 175832 h 175831"/>
                <a:gd name="connsiteX2" fmla="*/ 373856 w 549782"/>
                <a:gd name="connsiteY2" fmla="*/ 175832 h 175831"/>
                <a:gd name="connsiteX3" fmla="*/ 549783 w 549782"/>
                <a:gd name="connsiteY3" fmla="*/ 0 h 17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82" h="175831">
                  <a:moveTo>
                    <a:pt x="175927" y="0"/>
                  </a:moveTo>
                  <a:lnTo>
                    <a:pt x="0" y="175832"/>
                  </a:lnTo>
                  <a:lnTo>
                    <a:pt x="373856" y="175832"/>
                  </a:lnTo>
                  <a:lnTo>
                    <a:pt x="5497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Free-form: Shape 38">
              <a:extLst>
                <a:ext uri="{FF2B5EF4-FFF2-40B4-BE49-F238E27FC236}">
                  <a16:creationId xmlns:a16="http://schemas.microsoft.com/office/drawing/2014/main" id="{82407824-DFF2-CF06-17A0-CC42FECF4BC6}"/>
                </a:ext>
              </a:extLst>
            </p:cNvPr>
            <p:cNvSpPr/>
            <p:nvPr/>
          </p:nvSpPr>
          <p:spPr>
            <a:xfrm>
              <a:off x="1265490" y="-917999"/>
              <a:ext cx="675181" cy="675181"/>
            </a:xfrm>
            <a:custGeom>
              <a:avLst/>
              <a:gdLst>
                <a:gd name="connsiteX0" fmla="*/ 0 w 278987"/>
                <a:gd name="connsiteY0" fmla="*/ 0 h 278987"/>
                <a:gd name="connsiteX1" fmla="*/ 0 w 278987"/>
                <a:gd name="connsiteY1" fmla="*/ 278987 h 278987"/>
                <a:gd name="connsiteX2" fmla="*/ 278987 w 278987"/>
                <a:gd name="connsiteY2" fmla="*/ 0 h 27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987" h="278987">
                  <a:moveTo>
                    <a:pt x="0" y="0"/>
                  </a:moveTo>
                  <a:lnTo>
                    <a:pt x="0" y="278987"/>
                  </a:lnTo>
                  <a:lnTo>
                    <a:pt x="27898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Free-form: Shape 39">
              <a:extLst>
                <a:ext uri="{FF2B5EF4-FFF2-40B4-BE49-F238E27FC236}">
                  <a16:creationId xmlns:a16="http://schemas.microsoft.com/office/drawing/2014/main" id="{1FA89661-F1C0-8291-DDBE-38DD7A159B3B}"/>
                </a:ext>
              </a:extLst>
            </p:cNvPr>
            <p:cNvSpPr/>
            <p:nvPr/>
          </p:nvSpPr>
          <p:spPr>
            <a:xfrm>
              <a:off x="-1083009" y="-614180"/>
              <a:ext cx="777068" cy="776838"/>
            </a:xfrm>
            <a:custGeom>
              <a:avLst/>
              <a:gdLst>
                <a:gd name="connsiteX0" fmla="*/ 0 w 321087"/>
                <a:gd name="connsiteY0" fmla="*/ 320993 h 320992"/>
                <a:gd name="connsiteX1" fmla="*/ 321088 w 321087"/>
                <a:gd name="connsiteY1" fmla="*/ 0 h 320992"/>
                <a:gd name="connsiteX2" fmla="*/ 200692 w 321087"/>
                <a:gd name="connsiteY2" fmla="*/ 0 h 320992"/>
                <a:gd name="connsiteX3" fmla="*/ 0 w 321087"/>
                <a:gd name="connsiteY3" fmla="*/ 200692 h 32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087" h="320992">
                  <a:moveTo>
                    <a:pt x="0" y="320993"/>
                  </a:moveTo>
                  <a:lnTo>
                    <a:pt x="321088" y="0"/>
                  </a:lnTo>
                  <a:lnTo>
                    <a:pt x="200692" y="0"/>
                  </a:lnTo>
                  <a:lnTo>
                    <a:pt x="0" y="2006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Free-form: Shape 40">
              <a:extLst>
                <a:ext uri="{FF2B5EF4-FFF2-40B4-BE49-F238E27FC236}">
                  <a16:creationId xmlns:a16="http://schemas.microsoft.com/office/drawing/2014/main" id="{2EE464E9-2DB3-C5ED-ED1B-FFD106D53147}"/>
                </a:ext>
              </a:extLst>
            </p:cNvPr>
            <p:cNvSpPr/>
            <p:nvPr/>
          </p:nvSpPr>
          <p:spPr>
            <a:xfrm>
              <a:off x="-875774" y="-917999"/>
              <a:ext cx="1385863" cy="1385631"/>
            </a:xfrm>
            <a:custGeom>
              <a:avLst/>
              <a:gdLst>
                <a:gd name="connsiteX0" fmla="*/ 312420 w 572643"/>
                <a:gd name="connsiteY0" fmla="*/ 0 h 572547"/>
                <a:gd name="connsiteX1" fmla="*/ 0 w 572643"/>
                <a:gd name="connsiteY1" fmla="*/ 312325 h 572547"/>
                <a:gd name="connsiteX2" fmla="*/ 0 w 572643"/>
                <a:gd name="connsiteY2" fmla="*/ 572548 h 572547"/>
                <a:gd name="connsiteX3" fmla="*/ 572643 w 572643"/>
                <a:gd name="connsiteY3" fmla="*/ 0 h 572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643" h="572547">
                  <a:moveTo>
                    <a:pt x="312420" y="0"/>
                  </a:moveTo>
                  <a:lnTo>
                    <a:pt x="0" y="312325"/>
                  </a:lnTo>
                  <a:lnTo>
                    <a:pt x="0" y="572548"/>
                  </a:lnTo>
                  <a:lnTo>
                    <a:pt x="57264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Free-form: Shape 41">
              <a:extLst>
                <a:ext uri="{FF2B5EF4-FFF2-40B4-BE49-F238E27FC236}">
                  <a16:creationId xmlns:a16="http://schemas.microsoft.com/office/drawing/2014/main" id="{8DB6B0BC-FAC4-06D7-97D2-2B7FB3DCA607}"/>
                </a:ext>
              </a:extLst>
            </p:cNvPr>
            <p:cNvSpPr/>
            <p:nvPr/>
          </p:nvSpPr>
          <p:spPr>
            <a:xfrm>
              <a:off x="1582221" y="-1005135"/>
              <a:ext cx="567300" cy="567300"/>
            </a:xfrm>
            <a:custGeom>
              <a:avLst/>
              <a:gdLst>
                <a:gd name="connsiteX0" fmla="*/ 94583 w 234410"/>
                <a:gd name="connsiteY0" fmla="*/ 0 h 234410"/>
                <a:gd name="connsiteX1" fmla="*/ 0 w 234410"/>
                <a:gd name="connsiteY1" fmla="*/ 94583 h 234410"/>
                <a:gd name="connsiteX2" fmla="*/ 0 w 234410"/>
                <a:gd name="connsiteY2" fmla="*/ 234410 h 234410"/>
                <a:gd name="connsiteX3" fmla="*/ 234410 w 234410"/>
                <a:gd name="connsiteY3" fmla="*/ 0 h 23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410" h="234410">
                  <a:moveTo>
                    <a:pt x="94583" y="0"/>
                  </a:moveTo>
                  <a:lnTo>
                    <a:pt x="0" y="94583"/>
                  </a:lnTo>
                  <a:lnTo>
                    <a:pt x="0" y="234410"/>
                  </a:lnTo>
                  <a:lnTo>
                    <a:pt x="2344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3" name="Slide Number Placeholder 80">
            <a:extLst>
              <a:ext uri="{FF2B5EF4-FFF2-40B4-BE49-F238E27FC236}">
                <a16:creationId xmlns:a16="http://schemas.microsoft.com/office/drawing/2014/main" id="{407EF013-F976-3ADA-8F23-CCA96AA22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>
            <a:lvl1pPr>
              <a:defRPr>
                <a:solidFill>
                  <a:srgbClr val="1A2E5A"/>
                </a:solidFill>
              </a:defRPr>
            </a:lvl1pPr>
          </a:lstStyle>
          <a:p>
            <a:fld id="{7F65B630-C7FF-41C0-9923-C5E5E29EED8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5" name="Date Placeholder 2">
            <a:extLst>
              <a:ext uri="{FF2B5EF4-FFF2-40B4-BE49-F238E27FC236}">
                <a16:creationId xmlns:a16="http://schemas.microsoft.com/office/drawing/2014/main" id="{32AB9AE2-B74E-7B92-146B-77404E64FD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04656" y="6438900"/>
            <a:ext cx="1802924" cy="215900"/>
          </a:xfrm>
        </p:spPr>
        <p:txBody>
          <a:bodyPr/>
          <a:lstStyle/>
          <a:p>
            <a:fld id="{213DAA71-7168-4A3F-8422-BC026128FEC0}" type="datetime1">
              <a:rPr lang="zh-CN" altLang="en-US" smtClean="0"/>
              <a:t>2025/3/13</a:t>
            </a:fld>
            <a:endParaRPr lang="zh-CN" altLang="en-US"/>
          </a:p>
        </p:txBody>
      </p:sp>
      <p:sp>
        <p:nvSpPr>
          <p:cNvPr id="46" name="Footer Placeholder 3">
            <a:extLst>
              <a:ext uri="{FF2B5EF4-FFF2-40B4-BE49-F238E27FC236}">
                <a16:creationId xmlns:a16="http://schemas.microsoft.com/office/drawing/2014/main" id="{5BF7E5FC-BFF2-4437-CACF-EA656907C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0401" y="6438900"/>
            <a:ext cx="3992171" cy="2159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3F082D-F744-7DEE-354C-E71477380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5688667" cy="433538"/>
          </a:xfrm>
        </p:spPr>
        <p:txBody>
          <a:bodyPr>
            <a:noAutofit/>
          </a:bodyPr>
          <a:lstStyle>
            <a:lvl1pPr>
              <a:defRPr sz="2000" b="1">
                <a:solidFill>
                  <a:srgbClr val="1A2E5A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8" name="Subtitle 2">
            <a:extLst>
              <a:ext uri="{FF2B5EF4-FFF2-40B4-BE49-F238E27FC236}">
                <a16:creationId xmlns:a16="http://schemas.microsoft.com/office/drawing/2014/main" id="{C0597BE2-3A17-B761-19C0-CB9CBB34BD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6570" y="457005"/>
            <a:ext cx="4391025" cy="289796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08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.7_Two Column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4F384717-39C3-4AC7-9EA1-C3EA1A638B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>
                <a:solidFill>
                  <a:schemeClr val="bg2"/>
                </a:solidFill>
                <a:latin typeface="+mj-lt"/>
              </a:defRPr>
            </a:lvl1pPr>
            <a:lvl2pPr>
              <a:defRPr sz="2667">
                <a:latin typeface="+mj-lt"/>
              </a:defRPr>
            </a:lvl2pPr>
            <a:lvl3pPr>
              <a:defRPr sz="2667">
                <a:latin typeface="+mj-lt"/>
              </a:defRPr>
            </a:lvl3pPr>
            <a:lvl4pPr>
              <a:defRPr sz="2667">
                <a:latin typeface="+mj-lt"/>
              </a:defRPr>
            </a:lvl4pPr>
            <a:lvl5pPr>
              <a:defRPr sz="2667">
                <a:latin typeface="+mj-lt"/>
              </a:defRPr>
            </a:lvl5pPr>
          </a:lstStyle>
          <a:p>
            <a:pPr lvl="0"/>
            <a:r>
              <a:rPr lang="en-US" noProof="0" dirty="0"/>
              <a:t>Click to edit secondary headline</a:t>
            </a:r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D6C4B20-F952-4A3C-AB73-2A06B8C3F6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C469832-DACB-40B0-988E-5D708FA93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8000" y="1440000"/>
            <a:ext cx="5347200" cy="474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spcAft>
                <a:spcPts val="800"/>
              </a:spcAft>
              <a:buNone/>
              <a:defRPr sz="2133">
                <a:solidFill>
                  <a:schemeClr val="tx2"/>
                </a:solidFill>
                <a:latin typeface="+mn-lt"/>
              </a:defRPr>
            </a:lvl1pPr>
            <a:lvl2pPr marL="307192" indent="0"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tx2"/>
                </a:solidFill>
                <a:latin typeface="+mn-lt"/>
              </a:defRPr>
            </a:lvl2pPr>
            <a:lvl3pPr marL="616785" indent="0"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tx2"/>
                </a:solidFill>
                <a:latin typeface="+mn-lt"/>
              </a:defRPr>
            </a:lvl3pPr>
            <a:lvl4pPr marL="923977" indent="0"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tx2"/>
                </a:solidFill>
                <a:latin typeface="+mn-lt"/>
              </a:defRPr>
            </a:lvl4pPr>
            <a:lvl5pPr marL="1231169" indent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067">
                <a:solidFill>
                  <a:schemeClr val="tx2"/>
                </a:solidFill>
                <a:latin typeface="+mn-lt"/>
              </a:defRPr>
            </a:lvl5pPr>
            <a:lvl6pPr marL="1843154" indent="-304792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Char char="‒"/>
              <a:defRPr sz="1067" baseline="0">
                <a:solidFill>
                  <a:schemeClr val="tx2"/>
                </a:solidFill>
              </a:defRPr>
            </a:lvl6pPr>
            <a:lvl7pPr marL="2150346">
              <a:spcBef>
                <a:spcPts val="0"/>
              </a:spcBef>
              <a:spcAft>
                <a:spcPts val="800"/>
              </a:spcAft>
              <a:defRPr sz="933">
                <a:solidFill>
                  <a:schemeClr val="tx2"/>
                </a:solidFill>
              </a:defRPr>
            </a:lvl7pPr>
            <a:lvl8pPr marL="2457539">
              <a:spcBef>
                <a:spcPts val="0"/>
              </a:spcBef>
              <a:spcAft>
                <a:spcPts val="800"/>
              </a:spcAft>
              <a:defRPr sz="8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able Placeholder 4">
            <a:extLst>
              <a:ext uri="{FF2B5EF4-FFF2-40B4-BE49-F238E27FC236}">
                <a16:creationId xmlns:a16="http://schemas.microsoft.com/office/drawing/2014/main" id="{B3F0CABE-2F16-456A-A120-390FEDFE43A9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6800" y="1440000"/>
            <a:ext cx="5347200" cy="474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133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noProof="0"/>
              <a:t>Click icon to add table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80602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91697-5E11-4BC8-B2CD-90A1B57C1FCB}" type="datetime1">
              <a:rPr lang="zh-CN" altLang="en-US" smtClean="0"/>
              <a:t>2025/3/13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C16C1-FB9F-4721-A16D-ECA3D546C1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52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61" r:id="rId6"/>
    <p:sldLayoutId id="2147483662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em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JP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g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5" Type="http://schemas.openxmlformats.org/officeDocument/2006/relationships/image" Target="../media/image88.gif"/><Relationship Id="rId4" Type="http://schemas.openxmlformats.org/officeDocument/2006/relationships/image" Target="../media/image87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g"/><Relationship Id="rId3" Type="http://schemas.openxmlformats.org/officeDocument/2006/relationships/image" Target="../media/image91.png"/><Relationship Id="rId7" Type="http://schemas.openxmlformats.org/officeDocument/2006/relationships/image" Target="../media/image9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png"/><Relationship Id="rId9" Type="http://schemas.openxmlformats.org/officeDocument/2006/relationships/image" Target="../media/image9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emf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7876C-975B-8BAC-C47C-97FBAB921D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10826-F90D-1C1E-FEFD-1CA2B5F52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latin typeface="Calibri" panose="020F0502020204030204" pitchFamily="34" charset="0"/>
                <a:ea typeface="等线" panose="02010600030101010101" pitchFamily="2" charset="-122"/>
              </a:rPr>
              <a:t>1</a:t>
            </a:fld>
            <a:endParaRPr lang="zh-CN" altLang="en-US">
              <a:latin typeface="Calibri" panose="020F0502020204030204" pitchFamily="34" charset="0"/>
              <a:ea typeface="等线" panose="02010600030101010101" pitchFamily="2" charset="-122"/>
            </a:endParaRPr>
          </a:p>
        </p:txBody>
      </p:sp>
      <p:sp>
        <p:nvSpPr>
          <p:cNvPr id="7" name="文本框 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>
            <a:extLst>
              <a:ext uri="{FF2B5EF4-FFF2-40B4-BE49-F238E27FC236}">
                <a16:creationId xmlns:a16="http://schemas.microsoft.com/office/drawing/2014/main" id="{CBAF6872-8257-279F-A2D2-5D2FAD41C54C}"/>
              </a:ext>
            </a:extLst>
          </p:cNvPr>
          <p:cNvSpPr txBox="1"/>
          <p:nvPr/>
        </p:nvSpPr>
        <p:spPr>
          <a:xfrm rot="21585350">
            <a:off x="4999656" y="1715887"/>
            <a:ext cx="3545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804">
              <a:defRPr/>
            </a:pPr>
            <a:r>
              <a:rPr lang="en-GB" altLang="zh-CN" sz="20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Hengp</a:t>
            </a:r>
            <a:r>
              <a:rPr lang="en-US" altLang="zh-CN" sz="20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ei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 </a:t>
            </a:r>
            <a:r>
              <a:rPr lang="en-GB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Liao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cs typeface="Kartika" panose="02020503030404060203" pitchFamily="18" charset="0"/>
            </a:endParaRPr>
          </a:p>
        </p:txBody>
      </p:sp>
      <p:pic>
        <p:nvPicPr>
          <p:cNvPr id="8" name="图片 7" descr="男人穿着衬衫&#10;&#10;描述已自动生成">
            <a:extLst>
              <a:ext uri="{FF2B5EF4-FFF2-40B4-BE49-F238E27FC236}">
                <a16:creationId xmlns:a16="http://schemas.microsoft.com/office/drawing/2014/main" id="{1962F364-60E7-97D9-5660-1F8B5291C6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5" t="6825" r="8894" b="25555"/>
          <a:stretch/>
        </p:blipFill>
        <p:spPr>
          <a:xfrm>
            <a:off x="782195" y="1702611"/>
            <a:ext cx="2661100" cy="3285879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E3CDE11A-06E8-041A-349D-D0D308A2C9E8}"/>
              </a:ext>
            </a:extLst>
          </p:cNvPr>
          <p:cNvSpPr/>
          <p:nvPr/>
        </p:nvSpPr>
        <p:spPr>
          <a:xfrm>
            <a:off x="5246180" y="5161366"/>
            <a:ext cx="5376000" cy="1173280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GB" altLang="zh-CN" sz="1600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Email</a:t>
            </a:r>
            <a:r>
              <a:rPr lang="zh-CN" altLang="en-US" sz="1600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en-GB" altLang="zh-CN" sz="1600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hengpeiliao@outlook.com</a:t>
            </a:r>
            <a:r>
              <a:rPr lang="zh-CN" altLang="en-US" sz="1600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endParaRPr lang="en-GB" altLang="zh-CN" sz="1600" dirty="0">
              <a:solidFill>
                <a:srgbClr val="5650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30000"/>
              </a:lnSpc>
              <a:defRPr/>
            </a:pPr>
            <a:r>
              <a:rPr lang="en-GB" altLang="zh-CN" sz="1600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Phone: +44 07752572734</a:t>
            </a:r>
            <a:r>
              <a:rPr lang="zh-CN" altLang="en-US" sz="1600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        </a:t>
            </a:r>
            <a:endParaRPr lang="en-US" altLang="zh-CN" sz="1600" dirty="0">
              <a:solidFill>
                <a:srgbClr val="5650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F9A9F94-6383-DC3D-B8B5-52BFF2180EDD}"/>
              </a:ext>
            </a:extLst>
          </p:cNvPr>
          <p:cNvSpPr/>
          <p:nvPr/>
        </p:nvSpPr>
        <p:spPr>
          <a:xfrm>
            <a:off x="4998819" y="2081311"/>
            <a:ext cx="5376000" cy="794739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GB" altLang="zh-CN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Research Associate, University of Strathclyde</a:t>
            </a:r>
            <a:r>
              <a:rPr lang="zh-CN" altLang="en-US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endParaRPr lang="en-GB" altLang="zh-CN" dirty="0">
              <a:solidFill>
                <a:srgbClr val="5650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C4BE323-1932-DBD2-DF6A-68D86CB432A9}"/>
              </a:ext>
            </a:extLst>
          </p:cNvPr>
          <p:cNvSpPr/>
          <p:nvPr/>
        </p:nvSpPr>
        <p:spPr>
          <a:xfrm>
            <a:off x="4998819" y="2876050"/>
            <a:ext cx="4672035" cy="1622843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GB" altLang="zh-CN" sz="1600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Superconducting magnets &amp; </a:t>
            </a:r>
            <a:r>
              <a:rPr lang="en-US" altLang="zh-CN" sz="1600" dirty="0">
                <a:solidFill>
                  <a:srgbClr val="5650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Superconducting machines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A55DE057-DD06-B600-E0E1-7B29214B60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7452" y="221001"/>
            <a:ext cx="2974664" cy="148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241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2C82492-9810-7255-B5F1-2D7C2AD9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9278660-18DC-9717-0F2E-07043D365A0F}"/>
              </a:ext>
            </a:extLst>
          </p:cNvPr>
          <p:cNvSpPr txBox="1"/>
          <p:nvPr/>
        </p:nvSpPr>
        <p:spPr>
          <a:xfrm>
            <a:off x="2755900" y="2773153"/>
            <a:ext cx="6770687" cy="727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b="1" dirty="0"/>
              <a:t>3. Magnetization of the HTS-stacked ring magnet</a:t>
            </a:r>
          </a:p>
        </p:txBody>
      </p:sp>
    </p:spTree>
    <p:extLst>
      <p:ext uri="{BB962C8B-B14F-4D97-AF65-F5344CB8AC3E}">
        <p14:creationId xmlns:p14="http://schemas.microsoft.com/office/powerpoint/2010/main" val="287445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737F3E-AD23-866A-31AC-CA6A6AAFE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F838BE-EA0B-C020-71CD-A0F30AF9A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7431742" cy="433538"/>
          </a:xfrm>
        </p:spPr>
        <p:txBody>
          <a:bodyPr/>
          <a:lstStyle/>
          <a:p>
            <a:r>
              <a:rPr lang="en-GB" dirty="0"/>
              <a:t>3. Magnetization of the HTS-stacked ring magnet</a:t>
            </a:r>
          </a:p>
        </p:txBody>
      </p:sp>
      <p:pic>
        <p:nvPicPr>
          <p:cNvPr id="4" name="Picture 3" descr="A close-up of a device&#10;&#10;Description automatically generated">
            <a:extLst>
              <a:ext uri="{FF2B5EF4-FFF2-40B4-BE49-F238E27FC236}">
                <a16:creationId xmlns:a16="http://schemas.microsoft.com/office/drawing/2014/main" id="{B4583FC0-FDEF-6BBD-226C-6CA54BDC12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33" y="733098"/>
            <a:ext cx="3854450" cy="29107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Diagram of a sensor showing the temperature of a copper plate&#10;&#10;Description automatically generated">
            <a:extLst>
              <a:ext uri="{FF2B5EF4-FFF2-40B4-BE49-F238E27FC236}">
                <a16:creationId xmlns:a16="http://schemas.microsoft.com/office/drawing/2014/main" id="{9BE7A2B5-27C0-9522-38AB-029C5CEE9B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440" y="725928"/>
            <a:ext cx="4245728" cy="2466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graph showing the difference between a central and a central field&#10;&#10;Description automatically generated">
            <a:extLst>
              <a:ext uri="{FF2B5EF4-FFF2-40B4-BE49-F238E27FC236}">
                <a16:creationId xmlns:a16="http://schemas.microsoft.com/office/drawing/2014/main" id="{92A1303B-D208-7A51-0BF3-7A5EDCBC4F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76" y="4074625"/>
            <a:ext cx="3896468" cy="27833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4B928B-3798-AA9F-E92A-B447384D92BB}"/>
              </a:ext>
            </a:extLst>
          </p:cNvPr>
          <p:cNvSpPr txBox="1"/>
          <p:nvPr/>
        </p:nvSpPr>
        <p:spPr>
          <a:xfrm>
            <a:off x="5619150" y="3572907"/>
            <a:ext cx="52904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An HTS-stacked ring magnet with reinforcement was developed with 160 12-mm Fujikura HTS tapes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It was measured with field cooling magnetization and achieved a trapped field of 3.7 T at 25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During magnetization process, it was noticed that the central field showed an ascent phenomenon, which was not observed in traditional HTS material magnetization</a:t>
            </a:r>
            <a:endParaRPr lang="zh-CN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1D35AD-0DC6-FD8A-63A4-4647A2DD2FC2}"/>
              </a:ext>
            </a:extLst>
          </p:cNvPr>
          <p:cNvSpPr txBox="1"/>
          <p:nvPr/>
        </p:nvSpPr>
        <p:spPr>
          <a:xfrm>
            <a:off x="5986929" y="6496872"/>
            <a:ext cx="61049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-apple-system"/>
                <a:ea typeface="等线"/>
                <a:cs typeface="+mn-cs"/>
              </a:rPr>
              <a:t>Hengpei Liao, et al. Journal of Applied Physics 134, 083902 (2023)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630B61-4687-BCBC-21EC-13C5DD3F4094}"/>
              </a:ext>
            </a:extLst>
          </p:cNvPr>
          <p:cNvSpPr txBox="1"/>
          <p:nvPr/>
        </p:nvSpPr>
        <p:spPr>
          <a:xfrm>
            <a:off x="1774308" y="3721913"/>
            <a:ext cx="2264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Sample before impregnation</a:t>
            </a:r>
            <a:endParaRPr lang="zh-CN" altLang="en-US" sz="1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BB52A9-9005-105A-7367-4CB6E9BE453A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3639ECB-83D5-C61D-408C-FEF680C6AC7A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E3BB67F-5183-E9CD-B944-59257773C89A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id="{C7BE70FE-407F-6F49-5506-AAB6171AA0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8557" y="773325"/>
            <a:ext cx="2051856" cy="2708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970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554D780-AB9D-3CE0-A60F-0337BB976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12</a:t>
            </a:fld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93D2E75-8166-B5AE-5A04-FE4D8B294FEF}"/>
              </a:ext>
            </a:extLst>
          </p:cNvPr>
          <p:cNvGrpSpPr/>
          <p:nvPr/>
        </p:nvGrpSpPr>
        <p:grpSpPr>
          <a:xfrm>
            <a:off x="115233" y="853044"/>
            <a:ext cx="7635827" cy="2783375"/>
            <a:chOff x="712133" y="913254"/>
            <a:chExt cx="7125599" cy="2597389"/>
          </a:xfrm>
        </p:grpSpPr>
        <p:pic>
          <p:nvPicPr>
            <p:cNvPr id="15" name="Picture 14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361869DE-253B-21B4-05F7-6355944DD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2133" y="923507"/>
              <a:ext cx="3579787" cy="258713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BFDD605-F983-3BE4-AA27-324B27C2FA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797"/>
            <a:stretch/>
          </p:blipFill>
          <p:spPr>
            <a:xfrm>
              <a:off x="4354268" y="913254"/>
              <a:ext cx="3483464" cy="238756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pic>
        <p:nvPicPr>
          <p:cNvPr id="5" name="Picture 6" descr="A graph showing the difference between a central and a central field&#10;&#10;Description automatically generated">
            <a:extLst>
              <a:ext uri="{FF2B5EF4-FFF2-40B4-BE49-F238E27FC236}">
                <a16:creationId xmlns:a16="http://schemas.microsoft.com/office/drawing/2014/main" id="{7BEBBC08-F970-7E0C-3914-CA71D52B06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76" y="3857253"/>
            <a:ext cx="3896468" cy="278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A close-up of a device&#10;&#10;Description automatically generated">
            <a:extLst>
              <a:ext uri="{FF2B5EF4-FFF2-40B4-BE49-F238E27FC236}">
                <a16:creationId xmlns:a16="http://schemas.microsoft.com/office/drawing/2014/main" id="{7AD2A79A-EB6D-B8C1-E675-58F7B24814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929" y="3632405"/>
            <a:ext cx="3854450" cy="29107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itle 2">
            <a:extLst>
              <a:ext uri="{FF2B5EF4-FFF2-40B4-BE49-F238E27FC236}">
                <a16:creationId xmlns:a16="http://schemas.microsoft.com/office/drawing/2014/main" id="{32DA0EE2-43D0-0E57-B393-FE53274BB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7431742" cy="433538"/>
          </a:xfrm>
        </p:spPr>
        <p:txBody>
          <a:bodyPr/>
          <a:lstStyle/>
          <a:p>
            <a:r>
              <a:rPr lang="en-GB" dirty="0"/>
              <a:t>3. Magnetization of the HTS-stacked ring magnet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A792B7A-45FB-8396-A2EC-9FD9DFFE722C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5FCB9F0-472B-A0E7-8D99-46B454558858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805A477-95B9-B065-2ABF-B60318A28F2B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9C04D311-BCC6-15B8-B54C-5B8186099825}"/>
              </a:ext>
            </a:extLst>
          </p:cNvPr>
          <p:cNvSpPr txBox="1"/>
          <p:nvPr/>
        </p:nvSpPr>
        <p:spPr>
          <a:xfrm>
            <a:off x="7750655" y="2860152"/>
            <a:ext cx="44984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/>
              <a:t>During magnetization process, it was noticed that the central field showed an ascent phenomenon, which was not observed in traditional HTS material magnetization</a:t>
            </a:r>
          </a:p>
        </p:txBody>
      </p:sp>
      <p:sp>
        <p:nvSpPr>
          <p:cNvPr id="8" name="箭头: 下 7">
            <a:extLst>
              <a:ext uri="{FF2B5EF4-FFF2-40B4-BE49-F238E27FC236}">
                <a16:creationId xmlns:a16="http://schemas.microsoft.com/office/drawing/2014/main" id="{A08F8F85-D507-6325-AC56-718D094F6A83}"/>
              </a:ext>
            </a:extLst>
          </p:cNvPr>
          <p:cNvSpPr/>
          <p:nvPr/>
        </p:nvSpPr>
        <p:spPr>
          <a:xfrm rot="1344502">
            <a:off x="1843638" y="3688140"/>
            <a:ext cx="298450" cy="514350"/>
          </a:xfrm>
          <a:prstGeom prst="downArrow">
            <a:avLst>
              <a:gd name="adj1" fmla="val 31020"/>
              <a:gd name="adj2" fmla="val 78937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9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A46988-7FA1-0474-5F95-F8C626BF8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1F0C8A5-D36B-FEC4-C5D6-75EB4A082F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6" t="8556" r="4991" b="5324"/>
          <a:stretch/>
        </p:blipFill>
        <p:spPr bwMode="auto">
          <a:xfrm>
            <a:off x="6265820" y="369332"/>
            <a:ext cx="4393731" cy="2945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67E384-51FA-3744-3553-581ECF75FD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25" y="1774340"/>
            <a:ext cx="4537270" cy="2627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E22857-AA21-05D9-20B2-94A01B3948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470" y="3420283"/>
            <a:ext cx="4859380" cy="290355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6A6719-6079-8A3A-CC74-FD26F666856B}"/>
              </a:ext>
            </a:extLst>
          </p:cNvPr>
          <p:cNvSpPr txBox="1"/>
          <p:nvPr/>
        </p:nvSpPr>
        <p:spPr>
          <a:xfrm>
            <a:off x="1030325" y="1060298"/>
            <a:ext cx="5010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Numerical analysis was employed to investigate the reason of the ascent phenomenon</a:t>
            </a:r>
            <a:endParaRPr lang="zh-CN" alt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889356-8D36-4965-16CE-B4D7FBC478F7}"/>
              </a:ext>
            </a:extLst>
          </p:cNvPr>
          <p:cNvSpPr txBox="1"/>
          <p:nvPr/>
        </p:nvSpPr>
        <p:spPr>
          <a:xfrm>
            <a:off x="976596" y="4272677"/>
            <a:ext cx="45774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Penetration sequence of HTS-stacked ring magnets is different from that of traditional HTS bulks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The inner layers and outer layers are penetrated (magnetized) simultaneously</a:t>
            </a:r>
          </a:p>
          <a:p>
            <a:pPr algn="just"/>
            <a:endParaRPr lang="en-US" altLang="zh-CN" dirty="0"/>
          </a:p>
          <a:p>
            <a:pPr algn="just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1D0B9A-8C2D-CB97-6E62-E09EFBE0E669}"/>
              </a:ext>
            </a:extLst>
          </p:cNvPr>
          <p:cNvSpPr txBox="1"/>
          <p:nvPr/>
        </p:nvSpPr>
        <p:spPr>
          <a:xfrm>
            <a:off x="7000906" y="84997"/>
            <a:ext cx="3374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Induced current in each domains</a:t>
            </a:r>
            <a:endParaRPr lang="zh-CN" alt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4289BB-B851-903E-CF83-5554110959B2}"/>
              </a:ext>
            </a:extLst>
          </p:cNvPr>
          <p:cNvSpPr txBox="1"/>
          <p:nvPr/>
        </p:nvSpPr>
        <p:spPr>
          <a:xfrm>
            <a:off x="6828069" y="6429425"/>
            <a:ext cx="3720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Induced current density distribution</a:t>
            </a:r>
            <a:endParaRPr lang="zh-CN" alt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DEC203E-9F06-11CD-2FE8-81361015A4ED}"/>
              </a:ext>
            </a:extLst>
          </p:cNvPr>
          <p:cNvGrpSpPr/>
          <p:nvPr/>
        </p:nvGrpSpPr>
        <p:grpSpPr>
          <a:xfrm>
            <a:off x="6738620" y="3497580"/>
            <a:ext cx="3567377" cy="2755936"/>
            <a:chOff x="6738620" y="3497580"/>
            <a:chExt cx="3567377" cy="275593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C3536A9-B722-55EE-F87A-DDFFEC0BBC8B}"/>
                </a:ext>
              </a:extLst>
            </p:cNvPr>
            <p:cNvSpPr/>
            <p:nvPr/>
          </p:nvSpPr>
          <p:spPr>
            <a:xfrm>
              <a:off x="6769100" y="3575050"/>
              <a:ext cx="231806" cy="99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4E27C0E-3018-7FD4-FE8C-31F29AD1064A}"/>
                </a:ext>
              </a:extLst>
            </p:cNvPr>
            <p:cNvSpPr/>
            <p:nvPr/>
          </p:nvSpPr>
          <p:spPr>
            <a:xfrm>
              <a:off x="7655931" y="3497580"/>
              <a:ext cx="231806" cy="12344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9E16E02-6E19-C624-AD94-1CEAC49794DD}"/>
                </a:ext>
              </a:extLst>
            </p:cNvPr>
            <p:cNvSpPr/>
            <p:nvPr/>
          </p:nvSpPr>
          <p:spPr>
            <a:xfrm>
              <a:off x="8994140" y="3575050"/>
              <a:ext cx="231806" cy="99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63975BC-4B49-B937-8EA3-DAA586204E4A}"/>
                </a:ext>
              </a:extLst>
            </p:cNvPr>
            <p:cNvSpPr/>
            <p:nvPr/>
          </p:nvSpPr>
          <p:spPr>
            <a:xfrm>
              <a:off x="9911451" y="3497580"/>
              <a:ext cx="231806" cy="12344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D2E4346-89BA-18FE-2DD8-8739F947DAC4}"/>
                </a:ext>
              </a:extLst>
            </p:cNvPr>
            <p:cNvSpPr/>
            <p:nvPr/>
          </p:nvSpPr>
          <p:spPr>
            <a:xfrm>
              <a:off x="6738620" y="5054054"/>
              <a:ext cx="231806" cy="99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188998F-79D3-064F-1060-CC990C4BF4B2}"/>
                </a:ext>
              </a:extLst>
            </p:cNvPr>
            <p:cNvSpPr/>
            <p:nvPr/>
          </p:nvSpPr>
          <p:spPr>
            <a:xfrm>
              <a:off x="7655930" y="4976584"/>
              <a:ext cx="345069" cy="12344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E4F8D3A-1197-06A9-C0E7-1009F5D686C7}"/>
                </a:ext>
              </a:extLst>
            </p:cNvPr>
            <p:cNvSpPr/>
            <p:nvPr/>
          </p:nvSpPr>
          <p:spPr>
            <a:xfrm>
              <a:off x="8980964" y="5096546"/>
              <a:ext cx="231806" cy="99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73A80B7-1110-53E0-0775-34DBFF93002B}"/>
                </a:ext>
              </a:extLst>
            </p:cNvPr>
            <p:cNvSpPr/>
            <p:nvPr/>
          </p:nvSpPr>
          <p:spPr>
            <a:xfrm>
              <a:off x="9898275" y="5019076"/>
              <a:ext cx="407722" cy="12344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itle 2">
            <a:extLst>
              <a:ext uri="{FF2B5EF4-FFF2-40B4-BE49-F238E27FC236}">
                <a16:creationId xmlns:a16="http://schemas.microsoft.com/office/drawing/2014/main" id="{37AB1D45-BAEC-B92E-3130-7BC467192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7431742" cy="433538"/>
          </a:xfrm>
        </p:spPr>
        <p:txBody>
          <a:bodyPr/>
          <a:lstStyle/>
          <a:p>
            <a:r>
              <a:rPr lang="en-GB" dirty="0"/>
              <a:t>3. Magnetization of the HTS-stacked ring magnet</a:t>
            </a:r>
          </a:p>
        </p:txBody>
      </p:sp>
      <p:grpSp>
        <p:nvGrpSpPr>
          <p:cNvPr id="29" name="Group 11">
            <a:extLst>
              <a:ext uri="{FF2B5EF4-FFF2-40B4-BE49-F238E27FC236}">
                <a16:creationId xmlns:a16="http://schemas.microsoft.com/office/drawing/2014/main" id="{9508DD87-8E20-D94D-1007-36CDDA2CE652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30" name="Straight Connector 12">
              <a:extLst>
                <a:ext uri="{FF2B5EF4-FFF2-40B4-BE49-F238E27FC236}">
                  <a16:creationId xmlns:a16="http://schemas.microsoft.com/office/drawing/2014/main" id="{C1566B98-36E8-E7FD-8044-416A7EA04B63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3">
              <a:extLst>
                <a:ext uri="{FF2B5EF4-FFF2-40B4-BE49-F238E27FC236}">
                  <a16:creationId xmlns:a16="http://schemas.microsoft.com/office/drawing/2014/main" id="{309CDDF5-928B-8B97-C8D8-D42144D099C2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6012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D1732F5-41EB-9F44-27A6-A1C753D4F5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" t="9708" r="5479" b="5961"/>
          <a:stretch/>
        </p:blipFill>
        <p:spPr bwMode="auto">
          <a:xfrm>
            <a:off x="6502786" y="550797"/>
            <a:ext cx="3923848" cy="26479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A75C29-C23E-4715-65E0-9B5F23FA23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364" y="3304024"/>
            <a:ext cx="5210175" cy="31661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A47E00-F178-1D92-9475-0CF130F29994}"/>
              </a:ext>
            </a:extLst>
          </p:cNvPr>
          <p:cNvSpPr txBox="1"/>
          <p:nvPr/>
        </p:nvSpPr>
        <p:spPr>
          <a:xfrm>
            <a:off x="7029357" y="166943"/>
            <a:ext cx="3374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Induced current in each domains</a:t>
            </a:r>
            <a:endParaRPr lang="zh-CN" alt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4426C8-5DD8-68BE-AD5C-4A31AF5A69AD}"/>
              </a:ext>
            </a:extLst>
          </p:cNvPr>
          <p:cNvSpPr txBox="1"/>
          <p:nvPr/>
        </p:nvSpPr>
        <p:spPr>
          <a:xfrm>
            <a:off x="6855949" y="6438900"/>
            <a:ext cx="3720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Induced current density distribution</a:t>
            </a:r>
            <a:endParaRPr lang="zh-CN" alt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6315E2-5FCF-F2B5-AA2D-3D30C6FEF268}"/>
              </a:ext>
            </a:extLst>
          </p:cNvPr>
          <p:cNvSpPr txBox="1"/>
          <p:nvPr/>
        </p:nvSpPr>
        <p:spPr>
          <a:xfrm>
            <a:off x="1053187" y="1048642"/>
            <a:ext cx="4887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Considering an HTS bulk material with the same geometry of the HTS-stacked ring magnet</a:t>
            </a:r>
            <a:endParaRPr lang="zh-CN" alt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2F0144-287D-6259-BBE7-0709BBC2D7E2}"/>
              </a:ext>
            </a:extLst>
          </p:cNvPr>
          <p:cNvSpPr txBox="1"/>
          <p:nvPr/>
        </p:nvSpPr>
        <p:spPr>
          <a:xfrm>
            <a:off x="994332" y="3852458"/>
            <a:ext cx="45639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The outer layers are firstly penetrated and the induced current in outer layers is much higher than the inner layers.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The central field doesn’t show ascent during magnetization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The unique stacking method and penetration sequence lead to the central field ascent of the HTS-stacked ring magnet</a:t>
            </a:r>
            <a:endParaRPr lang="zh-CN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56119F-B915-EBD7-618F-6DB0CC8929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790" y="1693397"/>
            <a:ext cx="3624157" cy="209908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D2C72BA-8D09-F6F8-335C-241357A72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16C1-FB9F-4721-A16D-ECA3D546C1E3}" type="slidenum">
              <a:rPr lang="en-GB" smtClean="0"/>
              <a:t>14</a:t>
            </a:fld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AAECBA9-A6BA-1A19-B647-D8EDC592F3EC}"/>
              </a:ext>
            </a:extLst>
          </p:cNvPr>
          <p:cNvGrpSpPr/>
          <p:nvPr/>
        </p:nvGrpSpPr>
        <p:grpSpPr>
          <a:xfrm>
            <a:off x="6382046" y="3304024"/>
            <a:ext cx="4486164" cy="3082243"/>
            <a:chOff x="6382046" y="3304024"/>
            <a:chExt cx="4486164" cy="308224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4495926-E71D-2886-7818-B6383A9D9CCE}"/>
                </a:ext>
              </a:extLst>
            </p:cNvPr>
            <p:cNvSpPr/>
            <p:nvPr/>
          </p:nvSpPr>
          <p:spPr>
            <a:xfrm>
              <a:off x="6382046" y="3575050"/>
              <a:ext cx="231806" cy="99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E26DAA7-F814-D174-F5CF-9164AB3CAA36}"/>
                </a:ext>
              </a:extLst>
            </p:cNvPr>
            <p:cNvSpPr/>
            <p:nvPr/>
          </p:nvSpPr>
          <p:spPr>
            <a:xfrm>
              <a:off x="8170698" y="3331210"/>
              <a:ext cx="295122" cy="14008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05D6994-9FC3-3CFD-1A33-0313DFCC72DC}"/>
                </a:ext>
              </a:extLst>
            </p:cNvPr>
            <p:cNvSpPr/>
            <p:nvPr/>
          </p:nvSpPr>
          <p:spPr>
            <a:xfrm>
              <a:off x="8840926" y="3588303"/>
              <a:ext cx="231806" cy="99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477F091-45F8-E29E-67CF-DDA9E4F68FED}"/>
                </a:ext>
              </a:extLst>
            </p:cNvPr>
            <p:cNvSpPr/>
            <p:nvPr/>
          </p:nvSpPr>
          <p:spPr>
            <a:xfrm>
              <a:off x="10426634" y="3304024"/>
              <a:ext cx="441576" cy="14279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09AB597-DC3E-8354-0789-20271C1E0BDE}"/>
                </a:ext>
              </a:extLst>
            </p:cNvPr>
            <p:cNvSpPr/>
            <p:nvPr/>
          </p:nvSpPr>
          <p:spPr>
            <a:xfrm>
              <a:off x="6411400" y="5198544"/>
              <a:ext cx="231806" cy="99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B23F9C5-44FF-8E96-55E6-79025F7F3FC3}"/>
                </a:ext>
              </a:extLst>
            </p:cNvPr>
            <p:cNvSpPr/>
            <p:nvPr/>
          </p:nvSpPr>
          <p:spPr>
            <a:xfrm>
              <a:off x="7929774" y="5001421"/>
              <a:ext cx="536046" cy="138484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E15555C-516F-1153-0DC7-5A0D6717370C}"/>
                </a:ext>
              </a:extLst>
            </p:cNvPr>
            <p:cNvSpPr/>
            <p:nvPr/>
          </p:nvSpPr>
          <p:spPr>
            <a:xfrm>
              <a:off x="8818761" y="5171333"/>
              <a:ext cx="231806" cy="99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15D5846-99EB-FE26-2F60-ECE5CB95317A}"/>
                </a:ext>
              </a:extLst>
            </p:cNvPr>
            <p:cNvSpPr/>
            <p:nvPr/>
          </p:nvSpPr>
          <p:spPr>
            <a:xfrm>
              <a:off x="10403929" y="5001421"/>
              <a:ext cx="407722" cy="138484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itle 2">
            <a:extLst>
              <a:ext uri="{FF2B5EF4-FFF2-40B4-BE49-F238E27FC236}">
                <a16:creationId xmlns:a16="http://schemas.microsoft.com/office/drawing/2014/main" id="{32B46AA9-4F88-5B36-2478-26C54C979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7431742" cy="433538"/>
          </a:xfrm>
        </p:spPr>
        <p:txBody>
          <a:bodyPr/>
          <a:lstStyle/>
          <a:p>
            <a:r>
              <a:rPr lang="en-GB" dirty="0"/>
              <a:t>3. Magnetization of the HTS-stacked ring magnet</a:t>
            </a:r>
          </a:p>
        </p:txBody>
      </p:sp>
      <p:grpSp>
        <p:nvGrpSpPr>
          <p:cNvPr id="29" name="Group 11">
            <a:extLst>
              <a:ext uri="{FF2B5EF4-FFF2-40B4-BE49-F238E27FC236}">
                <a16:creationId xmlns:a16="http://schemas.microsoft.com/office/drawing/2014/main" id="{83123D51-EAE8-E859-BBEA-94E5B413A544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30" name="Straight Connector 12">
              <a:extLst>
                <a:ext uri="{FF2B5EF4-FFF2-40B4-BE49-F238E27FC236}">
                  <a16:creationId xmlns:a16="http://schemas.microsoft.com/office/drawing/2014/main" id="{AFCB6FE1-436A-924F-B035-044523EEEDE3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3">
              <a:extLst>
                <a:ext uri="{FF2B5EF4-FFF2-40B4-BE49-F238E27FC236}">
                  <a16:creationId xmlns:a16="http://schemas.microsoft.com/office/drawing/2014/main" id="{DC9E76CD-0824-4063-6873-D9D9DBC38845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7247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D9681D-5BB9-BE61-BC3B-62C2A8C484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0" b="4567"/>
          <a:stretch/>
        </p:blipFill>
        <p:spPr bwMode="auto">
          <a:xfrm>
            <a:off x="6017123" y="1014423"/>
            <a:ext cx="4993778" cy="30405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F5107E-82E0-CC6A-6E88-962736FB51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21" y="1417966"/>
            <a:ext cx="3830674" cy="238738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049C49-0ECF-4666-B639-0A34CDDF7275}"/>
              </a:ext>
            </a:extLst>
          </p:cNvPr>
          <p:cNvSpPr txBox="1"/>
          <p:nvPr/>
        </p:nvSpPr>
        <p:spPr>
          <a:xfrm>
            <a:off x="6424821" y="4343400"/>
            <a:ext cx="47026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Based on previous analysis, a model with the number of tapes doubled was investigated</a:t>
            </a:r>
          </a:p>
          <a:p>
            <a:endParaRPr lang="en-US" altLang="zh-CN" dirty="0"/>
          </a:p>
          <a:p>
            <a:r>
              <a:rPr lang="en-US" altLang="zh-CN" dirty="0"/>
              <a:t>In this configuration, the final central field (4.95T) is higher than the initial applied field (4.5T)</a:t>
            </a:r>
            <a:endParaRPr lang="zh-CN" alt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DEB742-491C-BC18-D264-E4230D8A8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2B104D-D92B-C372-6C9F-04829FFADA3B}"/>
              </a:ext>
            </a:extLst>
          </p:cNvPr>
          <p:cNvSpPr txBox="1"/>
          <p:nvPr/>
        </p:nvSpPr>
        <p:spPr>
          <a:xfrm>
            <a:off x="712133" y="960296"/>
            <a:ext cx="61032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Potential of achieving higher trapped field than applied field</a:t>
            </a: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E87DF532-9240-4AC7-B0FA-0B811CD06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7431742" cy="433538"/>
          </a:xfrm>
        </p:spPr>
        <p:txBody>
          <a:bodyPr/>
          <a:lstStyle/>
          <a:p>
            <a:r>
              <a:rPr lang="en-GB" dirty="0"/>
              <a:t>3. Magnetization of the HTS-stacked ring magnet</a:t>
            </a:r>
          </a:p>
        </p:txBody>
      </p:sp>
      <p:grpSp>
        <p:nvGrpSpPr>
          <p:cNvPr id="18" name="Group 11">
            <a:extLst>
              <a:ext uri="{FF2B5EF4-FFF2-40B4-BE49-F238E27FC236}">
                <a16:creationId xmlns:a16="http://schemas.microsoft.com/office/drawing/2014/main" id="{008775C1-0632-2970-5C08-DFBCE5D756A7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19" name="Straight Connector 12">
              <a:extLst>
                <a:ext uri="{FF2B5EF4-FFF2-40B4-BE49-F238E27FC236}">
                  <a16:creationId xmlns:a16="http://schemas.microsoft.com/office/drawing/2014/main" id="{80FF737A-1B80-1650-6085-A785D8133C31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3">
              <a:extLst>
                <a:ext uri="{FF2B5EF4-FFF2-40B4-BE49-F238E27FC236}">
                  <a16:creationId xmlns:a16="http://schemas.microsoft.com/office/drawing/2014/main" id="{55394489-6490-5339-B927-9E653F96B4FD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8">
            <a:extLst>
              <a:ext uri="{FF2B5EF4-FFF2-40B4-BE49-F238E27FC236}">
                <a16:creationId xmlns:a16="http://schemas.microsoft.com/office/drawing/2014/main" id="{69B2E9BA-C184-D7BB-1584-E1C2913306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5" b="17998"/>
          <a:stretch/>
        </p:blipFill>
        <p:spPr bwMode="auto">
          <a:xfrm>
            <a:off x="572929" y="4107157"/>
            <a:ext cx="5194251" cy="24786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0084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32CEEF5-17C1-9A9C-697A-1209DC53029D}"/>
              </a:ext>
            </a:extLst>
          </p:cNvPr>
          <p:cNvSpPr/>
          <p:nvPr/>
        </p:nvSpPr>
        <p:spPr>
          <a:xfrm>
            <a:off x="580901" y="6262270"/>
            <a:ext cx="46141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CN" sz="1200" b="1" dirty="0">
                <a:solidFill>
                  <a:schemeClr val="accent5">
                    <a:lumMod val="75000"/>
                  </a:schemeClr>
                </a:solidFill>
                <a:latin typeface="-apple-system"/>
              </a:rPr>
              <a:t>Hengpei Liao</a:t>
            </a:r>
            <a:r>
              <a:rPr lang="en-GB" altLang="zh-CN" sz="1200" b="1" dirty="0">
                <a:solidFill>
                  <a:schemeClr val="accent5">
                    <a:lumMod val="75000"/>
                  </a:schemeClr>
                </a:solidFill>
                <a:latin typeface="-apple-system"/>
              </a:rPr>
              <a:t>,</a:t>
            </a:r>
            <a:r>
              <a:rPr lang="zh-CN" altLang="en-US" sz="1200" b="1" dirty="0">
                <a:solidFill>
                  <a:schemeClr val="accent5">
                    <a:lumMod val="75000"/>
                  </a:schemeClr>
                </a:solidFill>
                <a:latin typeface="-apple-system"/>
              </a:rPr>
              <a:t>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latin typeface="-apple-system"/>
              </a:rPr>
              <a:t> Journal of Applied Physics 133, 023902 (2023)</a:t>
            </a:r>
          </a:p>
          <a:p>
            <a:pPr fontAlgn="base"/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latin typeface="-apple-system"/>
              </a:rPr>
              <a:t>Hengpei Liao, Journal of Applied Physics 134, 083902 (2023)</a:t>
            </a:r>
            <a:endParaRPr lang="en-US" sz="1200" b="1" i="0" dirty="0">
              <a:solidFill>
                <a:schemeClr val="accent5">
                  <a:lumMod val="75000"/>
                </a:schemeClr>
              </a:solidFill>
              <a:effectLst/>
              <a:latin typeface="-apple-system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08D687-FCF5-F662-A40A-55413C4BA0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08" t="19999" r="22068" b="22043"/>
          <a:stretch/>
        </p:blipFill>
        <p:spPr>
          <a:xfrm>
            <a:off x="5386168" y="3799811"/>
            <a:ext cx="1984288" cy="150467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AD0160D-CAC3-E9CE-69E0-A8A7F19FD4B2}"/>
              </a:ext>
            </a:extLst>
          </p:cNvPr>
          <p:cNvGrpSpPr/>
          <p:nvPr/>
        </p:nvGrpSpPr>
        <p:grpSpPr>
          <a:xfrm>
            <a:off x="5195005" y="1330928"/>
            <a:ext cx="2824656" cy="1804015"/>
            <a:chOff x="2661900" y="-1844544"/>
            <a:chExt cx="8190232" cy="523083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1CF4A87-D2F9-00D4-571D-6C05A3E0C6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4804" t="17253" r="17255" b="19842"/>
            <a:stretch/>
          </p:blipFill>
          <p:spPr>
            <a:xfrm>
              <a:off x="3071260" y="-1618638"/>
              <a:ext cx="6212530" cy="431402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DE92E2-083A-1165-F02B-ED8940F8C002}"/>
                </a:ext>
              </a:extLst>
            </p:cNvPr>
            <p:cNvSpPr txBox="1"/>
            <p:nvPr/>
          </p:nvSpPr>
          <p:spPr>
            <a:xfrm>
              <a:off x="5524432" y="2315391"/>
              <a:ext cx="5327700" cy="107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HTS-stacked rings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B5B0B5-8010-6578-41BD-E6E291E7FEAC}"/>
                </a:ext>
              </a:extLst>
            </p:cNvPr>
            <p:cNvSpPr txBox="1"/>
            <p:nvPr/>
          </p:nvSpPr>
          <p:spPr>
            <a:xfrm>
              <a:off x="2661900" y="-1844544"/>
              <a:ext cx="3520126" cy="1070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HTS bulks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EC3CA2D-73D6-B2EB-8F86-42ECAA27BD6C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8021316" y="478793"/>
              <a:ext cx="166968" cy="1836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07C9429-7902-654B-A25D-8C9694C2CC79}"/>
                </a:ext>
              </a:extLst>
            </p:cNvPr>
            <p:cNvCxnSpPr>
              <a:cxnSpLocks/>
            </p:cNvCxnSpPr>
            <p:nvPr/>
          </p:nvCxnSpPr>
          <p:spPr>
            <a:xfrm>
              <a:off x="5043331" y="-971367"/>
              <a:ext cx="1085069" cy="62262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0627F1-854A-8B17-E15A-E2FD1061FAD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692" y="3418184"/>
            <a:ext cx="2462643" cy="18509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CC94059-A9F8-674D-F9BF-4CF79F441830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6910682" y="3134943"/>
            <a:ext cx="190268" cy="88908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9C3181A-5765-4838-AE65-BC04301B8556}"/>
              </a:ext>
            </a:extLst>
          </p:cNvPr>
          <p:cNvSpPr txBox="1"/>
          <p:nvPr/>
        </p:nvSpPr>
        <p:spPr>
          <a:xfrm>
            <a:off x="5019366" y="3557956"/>
            <a:ext cx="1411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HTS </a:t>
            </a:r>
            <a:r>
              <a:rPr lang="en-US" altLang="zh-CN" dirty="0"/>
              <a:t>stack</a:t>
            </a:r>
            <a:r>
              <a:rPr lang="en-GB" dirty="0"/>
              <a:t>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CFFEC8F-F1FE-4B72-0306-92E630CC3012}"/>
              </a:ext>
            </a:extLst>
          </p:cNvPr>
          <p:cNvCxnSpPr>
            <a:cxnSpLocks/>
          </p:cNvCxnSpPr>
          <p:nvPr/>
        </p:nvCxnSpPr>
        <p:spPr>
          <a:xfrm>
            <a:off x="5885469" y="3880523"/>
            <a:ext cx="331762" cy="46942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C4449A7-815C-17E1-3343-778AC91BB9CF}"/>
              </a:ext>
            </a:extLst>
          </p:cNvPr>
          <p:cNvGrpSpPr/>
          <p:nvPr/>
        </p:nvGrpSpPr>
        <p:grpSpPr>
          <a:xfrm>
            <a:off x="1302692" y="1023975"/>
            <a:ext cx="3203179" cy="2496437"/>
            <a:chOff x="782634" y="1023975"/>
            <a:chExt cx="3723237" cy="290175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212DCF7-61CE-5D74-00F4-50E72E425E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0618" t="9363" r="12930" b="5904"/>
            <a:stretch/>
          </p:blipFill>
          <p:spPr>
            <a:xfrm>
              <a:off x="782634" y="1023975"/>
              <a:ext cx="3723237" cy="290175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4D448AC-A6E9-135C-2BAD-AC135EA05464}"/>
                </a:ext>
              </a:extLst>
            </p:cNvPr>
            <p:cNvSpPr txBox="1"/>
            <p:nvPr/>
          </p:nvSpPr>
          <p:spPr>
            <a:xfrm>
              <a:off x="3180004" y="2143400"/>
              <a:ext cx="881695" cy="429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highlight>
                    <a:srgbClr val="FFFF00"/>
                  </a:highlight>
                </a:rPr>
                <a:t>7.35 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CB2E6E-5E61-9FE7-4E5D-522AD5658912}"/>
              </a:ext>
            </a:extLst>
          </p:cNvPr>
          <p:cNvGrpSpPr/>
          <p:nvPr/>
        </p:nvGrpSpPr>
        <p:grpSpPr>
          <a:xfrm>
            <a:off x="1328030" y="3628141"/>
            <a:ext cx="3308515" cy="2482203"/>
            <a:chOff x="790870" y="3628141"/>
            <a:chExt cx="3845675" cy="288520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08A0DD4-C025-47DA-4935-98063812AC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9809" t="10370" r="10801" b="4005"/>
            <a:stretch/>
          </p:blipFill>
          <p:spPr>
            <a:xfrm>
              <a:off x="790870" y="3628141"/>
              <a:ext cx="3845675" cy="288520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A162F2-E3DA-7F6D-11A4-5BFCDEF1C3FB}"/>
                </a:ext>
              </a:extLst>
            </p:cNvPr>
            <p:cNvSpPr txBox="1"/>
            <p:nvPr/>
          </p:nvSpPr>
          <p:spPr>
            <a:xfrm>
              <a:off x="3655455" y="4730740"/>
              <a:ext cx="745677" cy="429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highlight>
                    <a:srgbClr val="FFFF00"/>
                  </a:highlight>
                </a:rPr>
                <a:t>6.6 T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BA893B4-8005-BBC6-13E6-CD784237EA96}"/>
              </a:ext>
            </a:extLst>
          </p:cNvPr>
          <p:cNvSpPr txBox="1"/>
          <p:nvPr/>
        </p:nvSpPr>
        <p:spPr>
          <a:xfrm>
            <a:off x="5064005" y="5588236"/>
            <a:ext cx="51775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HTS bulks and HTS stacks are used as the inserts for HTS rings to increase the trapped field (25 K):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/>
              <a:t>HTS bulk inserts:   3.35 T            7.35 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/>
              <a:t>HTS stack inserts:  3.79 T           6.6 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E3E543-500F-DB1E-05E8-80EB8C476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954189B-D8F6-5618-446D-3EE7304052B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2" r="6808"/>
          <a:stretch/>
        </p:blipFill>
        <p:spPr>
          <a:xfrm>
            <a:off x="8037947" y="1259977"/>
            <a:ext cx="2773488" cy="1636686"/>
          </a:xfrm>
          <a:prstGeom prst="rect">
            <a:avLst/>
          </a:prstGeom>
        </p:spPr>
      </p:pic>
      <p:sp>
        <p:nvSpPr>
          <p:cNvPr id="28" name="Title 2">
            <a:extLst>
              <a:ext uri="{FF2B5EF4-FFF2-40B4-BE49-F238E27FC236}">
                <a16:creationId xmlns:a16="http://schemas.microsoft.com/office/drawing/2014/main" id="{CDC077A4-FA5E-B7EA-479D-5742CFA91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7431742" cy="433538"/>
          </a:xfrm>
        </p:spPr>
        <p:txBody>
          <a:bodyPr/>
          <a:lstStyle/>
          <a:p>
            <a:r>
              <a:rPr lang="en-GB" dirty="0"/>
              <a:t>3. Magnetization of the HTS-stacked ring magnet</a:t>
            </a:r>
          </a:p>
        </p:txBody>
      </p:sp>
      <p:grpSp>
        <p:nvGrpSpPr>
          <p:cNvPr id="30" name="Group 11">
            <a:extLst>
              <a:ext uri="{FF2B5EF4-FFF2-40B4-BE49-F238E27FC236}">
                <a16:creationId xmlns:a16="http://schemas.microsoft.com/office/drawing/2014/main" id="{76F4F74D-2C24-C2C7-54C2-F1958A0412DF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31" name="Straight Connector 12">
              <a:extLst>
                <a:ext uri="{FF2B5EF4-FFF2-40B4-BE49-F238E27FC236}">
                  <a16:creationId xmlns:a16="http://schemas.microsoft.com/office/drawing/2014/main" id="{DF3D79DD-9067-A75F-88D2-0489205DB851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13">
              <a:extLst>
                <a:ext uri="{FF2B5EF4-FFF2-40B4-BE49-F238E27FC236}">
                  <a16:creationId xmlns:a16="http://schemas.microsoft.com/office/drawing/2014/main" id="{18239264-64A1-B6F8-581B-5B68D82A829F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77067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C521F8-60E2-421E-7615-7F32A3486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00B07-0CB7-DBB9-8747-04F5A4F3317D}"/>
              </a:ext>
            </a:extLst>
          </p:cNvPr>
          <p:cNvSpPr txBox="1"/>
          <p:nvPr/>
        </p:nvSpPr>
        <p:spPr>
          <a:xfrm>
            <a:off x="830208" y="779203"/>
            <a:ext cx="85517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1600" dirty="0"/>
              <a:t>2-stage magnetization of hybrid HTS-stacked ring magnet</a:t>
            </a:r>
          </a:p>
        </p:txBody>
      </p:sp>
      <p:pic>
        <p:nvPicPr>
          <p:cNvPr id="8" name="图片 3">
            <a:extLst>
              <a:ext uri="{FF2B5EF4-FFF2-40B4-BE49-F238E27FC236}">
                <a16:creationId xmlns:a16="http://schemas.microsoft.com/office/drawing/2014/main" id="{1AE86C8C-8CC6-E234-E281-B2823BAC842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39" y="1117757"/>
            <a:ext cx="5502780" cy="430400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2D64119-3A27-BF02-2780-5451E78121AF}"/>
              </a:ext>
            </a:extLst>
          </p:cNvPr>
          <p:cNvSpPr txBox="1"/>
          <p:nvPr/>
        </p:nvSpPr>
        <p:spPr>
          <a:xfrm>
            <a:off x="558032" y="5443712"/>
            <a:ext cx="762005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Step A, both the HTS-stacked rings and HTS bulks start penetration. However, some parts inside these magnets still remain untouched, meaning no current is flowing there yet. </a:t>
            </a:r>
          </a:p>
          <a:p>
            <a:pPr algn="just"/>
            <a:r>
              <a:rPr lang="en-GB" sz="1600" dirty="0"/>
              <a:t>The transition from the first to the second phase occurs at time step B, where the HTS-stacked rings achieve full penetration</a:t>
            </a:r>
          </a:p>
          <a:p>
            <a:pPr algn="just"/>
            <a:r>
              <a:rPr lang="en-GB" sz="1600" dirty="0"/>
              <a:t>This full penetration in the HTS-stacked rings remains consistent through </a:t>
            </a:r>
            <a:r>
              <a:rPr lang="en-US" altLang="zh-CN" sz="1600" dirty="0"/>
              <a:t>rest </a:t>
            </a:r>
            <a:r>
              <a:rPr lang="en-GB" sz="1600" dirty="0"/>
              <a:t>time steps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36C8C19-46D7-DE9B-3D4A-2D63D49C09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6" t="9644" r="4945" b="5356"/>
          <a:stretch/>
        </p:blipFill>
        <p:spPr bwMode="auto">
          <a:xfrm>
            <a:off x="6216691" y="367275"/>
            <a:ext cx="5379473" cy="38923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8DCF829-FD30-72C2-77CC-43D8F3FBBEDB}"/>
              </a:ext>
            </a:extLst>
          </p:cNvPr>
          <p:cNvSpPr txBox="1"/>
          <p:nvPr/>
        </p:nvSpPr>
        <p:spPr>
          <a:xfrm>
            <a:off x="6781817" y="4281548"/>
            <a:ext cx="48143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Post time step B, even as the HTS-stacked rings' magnetization pace decelerates, induced current continues to increase due to increased </a:t>
            </a:r>
            <a:r>
              <a:rPr lang="en-GB" sz="1600" dirty="0" err="1"/>
              <a:t>Ic</a:t>
            </a:r>
            <a:r>
              <a:rPr lang="en-GB" sz="1600" dirty="0"/>
              <a:t>. 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C4E63C-93ED-B5D0-9CF8-90777046F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7431742" cy="433538"/>
          </a:xfrm>
        </p:spPr>
        <p:txBody>
          <a:bodyPr/>
          <a:lstStyle/>
          <a:p>
            <a:r>
              <a:rPr lang="en-GB" dirty="0"/>
              <a:t>3. Magnetization of the HTS-stacked ring magnet</a:t>
            </a:r>
          </a:p>
        </p:txBody>
      </p:sp>
      <p:grpSp>
        <p:nvGrpSpPr>
          <p:cNvPr id="17" name="Group 11">
            <a:extLst>
              <a:ext uri="{FF2B5EF4-FFF2-40B4-BE49-F238E27FC236}">
                <a16:creationId xmlns:a16="http://schemas.microsoft.com/office/drawing/2014/main" id="{3B63BE17-0F94-AD14-5BA3-9C0645A67307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19" name="Straight Connector 12">
              <a:extLst>
                <a:ext uri="{FF2B5EF4-FFF2-40B4-BE49-F238E27FC236}">
                  <a16:creationId xmlns:a16="http://schemas.microsoft.com/office/drawing/2014/main" id="{8BC2AD92-66B6-F4C2-7F55-5F25569E9C6B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3">
              <a:extLst>
                <a:ext uri="{FF2B5EF4-FFF2-40B4-BE49-F238E27FC236}">
                  <a16:creationId xmlns:a16="http://schemas.microsoft.com/office/drawing/2014/main" id="{F0915B83-06EA-F250-2259-AAA08A80F9AA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38853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D69961E-3A3F-2443-E189-B1A833975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82FC6087-1C63-F43A-D577-979F1684119D}"/>
              </a:ext>
            </a:extLst>
          </p:cNvPr>
          <p:cNvSpPr txBox="1"/>
          <p:nvPr/>
        </p:nvSpPr>
        <p:spPr>
          <a:xfrm>
            <a:off x="1879600" y="2807291"/>
            <a:ext cx="8096251" cy="727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b="1" dirty="0"/>
              <a:t>4. Mechanical analysis of the hybrid HTS-stacked ring magnet</a:t>
            </a:r>
          </a:p>
        </p:txBody>
      </p:sp>
    </p:spTree>
    <p:extLst>
      <p:ext uri="{BB962C8B-B14F-4D97-AF65-F5344CB8AC3E}">
        <p14:creationId xmlns:p14="http://schemas.microsoft.com/office/powerpoint/2010/main" val="3717589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B7F4BB-F5D7-C41C-48B2-8E54178BE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10D8CF-2431-1097-F3E6-CE13DFE1E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6733225" cy="433538"/>
          </a:xfrm>
        </p:spPr>
        <p:txBody>
          <a:bodyPr/>
          <a:lstStyle/>
          <a:p>
            <a:r>
              <a:rPr lang="en-GB" dirty="0"/>
              <a:t>4. Mechanical analysis of the hybrid HTS-stacked ring magnet</a:t>
            </a:r>
          </a:p>
        </p:txBody>
      </p:sp>
      <p:pic>
        <p:nvPicPr>
          <p:cNvPr id="5" name="Picture 4" descr="Image result for u of strathclyde logo">
            <a:extLst>
              <a:ext uri="{FF2B5EF4-FFF2-40B4-BE49-F238E27FC236}">
                <a16:creationId xmlns:a16="http://schemas.microsoft.com/office/drawing/2014/main" id="{650C69C2-FE78-E3B7-B944-0B59C493E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607" y="0"/>
            <a:ext cx="1282393" cy="128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4ED48E-5D20-DAF9-C35D-1E7AD250A7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" y="887042"/>
            <a:ext cx="5187728" cy="2272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3">
            <a:extLst>
              <a:ext uri="{FF2B5EF4-FFF2-40B4-BE49-F238E27FC236}">
                <a16:creationId xmlns:a16="http://schemas.microsoft.com/office/drawing/2014/main" id="{2F26B73C-C7CB-3852-DDE9-E7EC3C32D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04" y="546027"/>
            <a:ext cx="3695160" cy="270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36490C-3823-E0FA-30EF-CA8A796CE6F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08" b="5978"/>
          <a:stretch/>
        </p:blipFill>
        <p:spPr bwMode="auto">
          <a:xfrm>
            <a:off x="3617063" y="3692697"/>
            <a:ext cx="5240389" cy="30631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DD0844-E645-978C-1C69-B52EF0736752}"/>
              </a:ext>
            </a:extLst>
          </p:cNvPr>
          <p:cNvSpPr txBox="1"/>
          <p:nvPr/>
        </p:nvSpPr>
        <p:spPr>
          <a:xfrm>
            <a:off x="8077865" y="2681034"/>
            <a:ext cx="3938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altLang="zh-CN" dirty="0"/>
              <a:t>Only the ends of the HTS tapes are fixed</a:t>
            </a:r>
            <a:endParaRPr lang="zh-CN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871CEB-035E-2509-9BBB-17A9FA5D4DCE}"/>
              </a:ext>
            </a:extLst>
          </p:cNvPr>
          <p:cNvSpPr txBox="1"/>
          <p:nvPr/>
        </p:nvSpPr>
        <p:spPr>
          <a:xfrm>
            <a:off x="8243591" y="4155772"/>
            <a:ext cx="33072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/>
              <a:t>The open sides are pushed towards the middle</a:t>
            </a:r>
          </a:p>
          <a:p>
            <a:pPr algn="just"/>
            <a:endParaRPr lang="en-US" altLang="zh-CN" sz="1600" dirty="0"/>
          </a:p>
          <a:p>
            <a:pPr algn="just"/>
            <a:r>
              <a:rPr lang="en-US" altLang="zh-CN" sz="1600" dirty="0"/>
              <a:t>Significant stress concentration is observed at the end of splits </a:t>
            </a:r>
            <a:endParaRPr lang="zh-CN" altLang="en-US" sz="1600" dirty="0"/>
          </a:p>
        </p:txBody>
      </p:sp>
      <p:pic>
        <p:nvPicPr>
          <p:cNvPr id="11" name="Picture 26">
            <a:extLst>
              <a:ext uri="{FF2B5EF4-FFF2-40B4-BE49-F238E27FC236}">
                <a16:creationId xmlns:a16="http://schemas.microsoft.com/office/drawing/2014/main" id="{FBF7D532-EF68-2BEE-97C1-EA1636D69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32"/>
          <a:stretch>
            <a:fillRect/>
          </a:stretch>
        </p:blipFill>
        <p:spPr bwMode="auto">
          <a:xfrm>
            <a:off x="279664" y="3159099"/>
            <a:ext cx="3821514" cy="331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C7591AF8-1D76-227B-FC8E-9818E2EA9309}"/>
              </a:ext>
            </a:extLst>
          </p:cNvPr>
          <p:cNvSpPr/>
          <p:nvPr/>
        </p:nvSpPr>
        <p:spPr>
          <a:xfrm>
            <a:off x="7065179" y="3783266"/>
            <a:ext cx="355600" cy="16401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05C5E44-808B-1D8B-FB0F-142BF0DBDAC3}"/>
              </a:ext>
            </a:extLst>
          </p:cNvPr>
          <p:cNvCxnSpPr>
            <a:cxnSpLocks/>
          </p:cNvCxnSpPr>
          <p:nvPr/>
        </p:nvCxnSpPr>
        <p:spPr>
          <a:xfrm flipH="1" flipV="1">
            <a:off x="7168736" y="2528888"/>
            <a:ext cx="127025" cy="125437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0CE4969-0592-1297-AFF7-9155DC81E839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CA7417A-7003-91A8-08B9-132D3F26B4D4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CB0ADA2-6256-3AC4-D228-B88EAD364F10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1128958858">
            <a:extLst>
              <a:ext uri="{FF2B5EF4-FFF2-40B4-BE49-F238E27FC236}">
                <a16:creationId xmlns:a16="http://schemas.microsoft.com/office/drawing/2014/main" id="{11D04054-3307-CCE9-DEAE-85C1E7C82CD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79"/>
          <a:stretch/>
        </p:blipFill>
        <p:spPr bwMode="auto">
          <a:xfrm>
            <a:off x="9985919" y="30061"/>
            <a:ext cx="2206081" cy="23098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46583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27CB0F-4E2C-437D-B268-60EF88116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latin typeface="Calibri" panose="020F0502020204030204" pitchFamily="34" charset="0"/>
                <a:ea typeface="等线" panose="02010600030101010101" pitchFamily="2" charset="-122"/>
              </a:rPr>
              <a:t>2</a:t>
            </a:fld>
            <a:endParaRPr lang="zh-CN" altLang="en-US">
              <a:latin typeface="Calibri" panose="020F0502020204030204" pitchFamily="34" charset="0"/>
              <a:ea typeface="等线" panose="02010600030101010101" pitchFamily="2" charset="-122"/>
            </a:endParaRPr>
          </a:p>
        </p:txBody>
      </p:sp>
      <p:sp>
        <p:nvSpPr>
          <p:cNvPr id="2" name="Title 8">
            <a:extLst>
              <a:ext uri="{FF2B5EF4-FFF2-40B4-BE49-F238E27FC236}">
                <a16:creationId xmlns:a16="http://schemas.microsoft.com/office/drawing/2014/main" id="{D7B32D8E-6125-6623-272B-84B51E60ECCC}"/>
              </a:ext>
            </a:extLst>
          </p:cNvPr>
          <p:cNvSpPr txBox="1">
            <a:spLocks/>
          </p:cNvSpPr>
          <p:nvPr/>
        </p:nvSpPr>
        <p:spPr>
          <a:xfrm>
            <a:off x="925342" y="2515418"/>
            <a:ext cx="10593558" cy="9787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 dirty="0">
                <a:latin typeface="Arial Black" panose="020B0A04020102020204" pitchFamily="34" charset="0"/>
                <a:ea typeface="等线 Light" panose="02010600030101010101" pitchFamily="2" charset="-122"/>
              </a:rPr>
              <a:t>Development of trapped field magnets using 2G HTS coated conductors</a:t>
            </a:r>
            <a:endParaRPr lang="zh-CN" altLang="en-US" sz="3200" dirty="0">
              <a:latin typeface="Arial Black" panose="020B0A04020102020204" pitchFamily="34" charset="0"/>
              <a:ea typeface="等线 Light" panose="02010600030101010101" pitchFamily="2" charset="-12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BCFAAF-FBFC-EC8B-7B2A-928E488D3B11}"/>
              </a:ext>
            </a:extLst>
          </p:cNvPr>
          <p:cNvSpPr txBox="1"/>
          <p:nvPr/>
        </p:nvSpPr>
        <p:spPr>
          <a:xfrm>
            <a:off x="9432833" y="6056868"/>
            <a:ext cx="159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13 </a:t>
            </a:r>
            <a:r>
              <a:rPr lang="en-US" altLang="zh-CN" dirty="0"/>
              <a:t>March</a:t>
            </a:r>
            <a:r>
              <a:rPr lang="en-GB" dirty="0"/>
              <a:t> 2025</a:t>
            </a:r>
          </a:p>
        </p:txBody>
      </p:sp>
      <p:pic>
        <p:nvPicPr>
          <p:cNvPr id="3078" name="Picture 6" descr="University of Strathclyde - Wikipedia">
            <a:extLst>
              <a:ext uri="{FF2B5EF4-FFF2-40B4-BE49-F238E27FC236}">
                <a16:creationId xmlns:a16="http://schemas.microsoft.com/office/drawing/2014/main" id="{AE4EC8E0-8A41-10C7-4BEF-1C231FF43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0274" y="149870"/>
            <a:ext cx="1878556" cy="178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575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3FCFA5-90F8-CA67-4281-3E25B1742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4F6F8-4C09-622D-47B9-C132D75D9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6517005" cy="433538"/>
          </a:xfrm>
        </p:spPr>
        <p:txBody>
          <a:bodyPr/>
          <a:lstStyle/>
          <a:p>
            <a:r>
              <a:rPr lang="en-GB" dirty="0"/>
              <a:t>4. Mechanical analysis of the hybrid HTS-stacked ring magnet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61728E-2768-24A4-34A3-85AA664F29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9" y="1110526"/>
            <a:ext cx="4290794" cy="2608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978A6E-1418-1EA3-A7F4-5C6FAA27D3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" r="307"/>
          <a:stretch/>
        </p:blipFill>
        <p:spPr bwMode="auto">
          <a:xfrm>
            <a:off x="4322493" y="1110526"/>
            <a:ext cx="3734103" cy="28038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C19CFA-EDC2-A090-3AC9-C2E24C8FF9A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6" t="9885" r="8787" b="6546"/>
          <a:stretch/>
        </p:blipFill>
        <p:spPr bwMode="auto">
          <a:xfrm>
            <a:off x="4292649" y="3879379"/>
            <a:ext cx="3840799" cy="27210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05FBF2-D310-CB0B-CB49-A8BCE450A05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6" t="2597"/>
          <a:stretch/>
        </p:blipFill>
        <p:spPr bwMode="auto">
          <a:xfrm>
            <a:off x="524824" y="4036223"/>
            <a:ext cx="3927477" cy="22794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8F6146-99AA-CAFE-8C5B-40E366D46F15}"/>
              </a:ext>
            </a:extLst>
          </p:cNvPr>
          <p:cNvSpPr txBox="1"/>
          <p:nvPr/>
        </p:nvSpPr>
        <p:spPr>
          <a:xfrm>
            <a:off x="8056597" y="2138021"/>
            <a:ext cx="4050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/>
              <a:t>After impregnation and mechanical press</a:t>
            </a:r>
          </a:p>
          <a:p>
            <a:pPr algn="just"/>
            <a:endParaRPr lang="en-US" altLang="zh-CN" dirty="0"/>
          </a:p>
          <a:p>
            <a:pPr algn="just"/>
            <a:r>
              <a:rPr lang="en-US" altLang="zh-CN" dirty="0"/>
              <a:t>The stress concentration is reduced significantly, especially at the end of splits</a:t>
            </a:r>
            <a:endParaRPr lang="zh-CN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61C877-322B-BC6C-1896-2E1B67CD08AA}"/>
              </a:ext>
            </a:extLst>
          </p:cNvPr>
          <p:cNvSpPr txBox="1"/>
          <p:nvPr/>
        </p:nvSpPr>
        <p:spPr>
          <a:xfrm>
            <a:off x="8171447" y="4594540"/>
            <a:ext cx="3729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/>
              <a:t>Assuming the magnet’s boundaries are all fixed, the stress concentration disappears</a:t>
            </a:r>
            <a:endParaRPr lang="zh-CN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8989D89-BDD3-272E-EE5F-70B3A037397D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00E47DB-A11F-4D75-50F1-23B47F6F1205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BA3835F-2609-1B6E-9CBC-892A1AEB8B5D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F944B783-D6CA-1EB0-3614-4A421DE0C4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9726847" y="-333001"/>
            <a:ext cx="2051856" cy="2708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9065B33B-52DD-15A7-482C-9C0529023536}"/>
              </a:ext>
            </a:extLst>
          </p:cNvPr>
          <p:cNvSpPr txBox="1"/>
          <p:nvPr/>
        </p:nvSpPr>
        <p:spPr>
          <a:xfrm>
            <a:off x="182563" y="6417495"/>
            <a:ext cx="61055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rgbClr val="FF0000"/>
                </a:solidFill>
              </a:rPr>
              <a:t>Hengpei Liao, Weijia Yuan and Min Zhang. Mechanical Analysis of Trapped Field HTS-stacked Ring Magnets with and without HTS Stack Inserts, Acta Mech. Sin. 40, 723281 (2024) </a:t>
            </a:r>
          </a:p>
        </p:txBody>
      </p:sp>
    </p:spTree>
    <p:extLst>
      <p:ext uri="{BB962C8B-B14F-4D97-AF65-F5344CB8AC3E}">
        <p14:creationId xmlns:p14="http://schemas.microsoft.com/office/powerpoint/2010/main" val="1516510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A7F349-0143-4080-EFF7-A1CD37ED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6EBE9F-7AF2-C77A-8F18-E0468CCE16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07"/>
          <a:stretch/>
        </p:blipFill>
        <p:spPr bwMode="auto">
          <a:xfrm>
            <a:off x="586719" y="4048061"/>
            <a:ext cx="4397403" cy="17782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8AF839-5706-396B-69D1-8DCEF5352E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6" b="6068"/>
          <a:stretch/>
        </p:blipFill>
        <p:spPr bwMode="auto">
          <a:xfrm>
            <a:off x="692746" y="950305"/>
            <a:ext cx="4297247" cy="26003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CA45CB-CB33-21BE-061F-4DDA713A8BCA}"/>
              </a:ext>
            </a:extLst>
          </p:cNvPr>
          <p:cNvSpPr txBox="1"/>
          <p:nvPr/>
        </p:nvSpPr>
        <p:spPr>
          <a:xfrm>
            <a:off x="1176570" y="6077829"/>
            <a:ext cx="32589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Y-axis Lorentz force load distribution in the z-y cross-section of HTS stacks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F1B6E6-0966-B139-24D9-ABF3E10C37E7}"/>
              </a:ext>
            </a:extLst>
          </p:cNvPr>
          <p:cNvSpPr txBox="1"/>
          <p:nvPr/>
        </p:nvSpPr>
        <p:spPr>
          <a:xfrm>
            <a:off x="1247251" y="3550640"/>
            <a:ext cx="31882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Lorentz force experienced during the magnetization of the HTS stacks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E80ADA-C4A5-BB5D-3F4A-8A68A4E18A38}"/>
              </a:ext>
            </a:extLst>
          </p:cNvPr>
          <p:cNvSpPr txBox="1"/>
          <p:nvPr/>
        </p:nvSpPr>
        <p:spPr>
          <a:xfrm>
            <a:off x="5553822" y="984465"/>
            <a:ext cx="44183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Asymmetric magnetic flux (-By, +By) generated by HTS-stacked rings affecting the HTS stack inserts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9722182-630B-3A71-1A2E-A8D721E556D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654" y="4147749"/>
            <a:ext cx="4418330" cy="21272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5A1A003-75F2-240E-7D36-537AE3522F90}"/>
              </a:ext>
            </a:extLst>
          </p:cNvPr>
          <p:cNvSpPr txBox="1"/>
          <p:nvPr/>
        </p:nvSpPr>
        <p:spPr>
          <a:xfrm>
            <a:off x="6023882" y="6208296"/>
            <a:ext cx="49915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Stress distribution in the cross-sections of HTS stacks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33EF33-BE64-2084-B4B1-429F35CEEC7B}"/>
              </a:ext>
            </a:extLst>
          </p:cNvPr>
          <p:cNvCxnSpPr/>
          <p:nvPr/>
        </p:nvCxnSpPr>
        <p:spPr>
          <a:xfrm flipH="1">
            <a:off x="2441986" y="1366221"/>
            <a:ext cx="161365" cy="278152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4D60729-8CCA-1299-1C8B-DED4ACB77E8B}"/>
              </a:ext>
            </a:extLst>
          </p:cNvPr>
          <p:cNvCxnSpPr>
            <a:cxnSpLocks/>
          </p:cNvCxnSpPr>
          <p:nvPr/>
        </p:nvCxnSpPr>
        <p:spPr>
          <a:xfrm>
            <a:off x="2871252" y="1569240"/>
            <a:ext cx="386759" cy="2578509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154B05-C1F2-423D-EAFC-552AC2C22B63}"/>
              </a:ext>
            </a:extLst>
          </p:cNvPr>
          <p:cNvCxnSpPr>
            <a:cxnSpLocks/>
          </p:cNvCxnSpPr>
          <p:nvPr/>
        </p:nvCxnSpPr>
        <p:spPr>
          <a:xfrm>
            <a:off x="3540854" y="2858494"/>
            <a:ext cx="477955" cy="152771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10" descr="A black background with arrows and symbols with Marfa lights in the background&#10;&#10;Description automatically generated">
            <a:extLst>
              <a:ext uri="{FF2B5EF4-FFF2-40B4-BE49-F238E27FC236}">
                <a16:creationId xmlns:a16="http://schemas.microsoft.com/office/drawing/2014/main" id="{20486A96-7853-F41A-8D87-A7D40E8DA16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3" b="5999"/>
          <a:stretch/>
        </p:blipFill>
        <p:spPr bwMode="auto">
          <a:xfrm>
            <a:off x="5864347" y="1466575"/>
            <a:ext cx="4147820" cy="27838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itle 2">
            <a:extLst>
              <a:ext uri="{FF2B5EF4-FFF2-40B4-BE49-F238E27FC236}">
                <a16:creationId xmlns:a16="http://schemas.microsoft.com/office/drawing/2014/main" id="{DB18AE3F-6801-CBC5-6EAA-5A43D53D9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6517005" cy="433538"/>
          </a:xfrm>
        </p:spPr>
        <p:txBody>
          <a:bodyPr/>
          <a:lstStyle/>
          <a:p>
            <a:r>
              <a:rPr lang="en-GB" dirty="0"/>
              <a:t>4. Mechanical analysis of the hybrid HTS-stacked ring magnet</a:t>
            </a:r>
          </a:p>
        </p:txBody>
      </p:sp>
      <p:grpSp>
        <p:nvGrpSpPr>
          <p:cNvPr id="20" name="Group 11">
            <a:extLst>
              <a:ext uri="{FF2B5EF4-FFF2-40B4-BE49-F238E27FC236}">
                <a16:creationId xmlns:a16="http://schemas.microsoft.com/office/drawing/2014/main" id="{C13944B3-D09D-EB77-16F3-FD7ED9D48CCA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21" name="Straight Connector 12">
              <a:extLst>
                <a:ext uri="{FF2B5EF4-FFF2-40B4-BE49-F238E27FC236}">
                  <a16:creationId xmlns:a16="http://schemas.microsoft.com/office/drawing/2014/main" id="{8BB32660-7D87-6C75-BABB-4403565BCECB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13">
              <a:extLst>
                <a:ext uri="{FF2B5EF4-FFF2-40B4-BE49-F238E27FC236}">
                  <a16:creationId xmlns:a16="http://schemas.microsoft.com/office/drawing/2014/main" id="{7317F7D9-B518-8044-0DBF-AC34F5A32488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355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1BC0481-DE46-E652-429E-8777E6383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2A151DCA-F29E-A738-6764-7BA28CF1EBC0}"/>
              </a:ext>
            </a:extLst>
          </p:cNvPr>
          <p:cNvSpPr txBox="1"/>
          <p:nvPr/>
        </p:nvSpPr>
        <p:spPr>
          <a:xfrm>
            <a:off x="2203450" y="2893170"/>
            <a:ext cx="7867651" cy="727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b="1" dirty="0"/>
              <a:t>5. Magnetization of the HTS double-pancake coil with joints</a:t>
            </a:r>
          </a:p>
        </p:txBody>
      </p:sp>
    </p:spTree>
    <p:extLst>
      <p:ext uri="{BB962C8B-B14F-4D97-AF65-F5344CB8AC3E}">
        <p14:creationId xmlns:p14="http://schemas.microsoft.com/office/powerpoint/2010/main" val="3065273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CC6049-2297-73BB-C47C-876A360D9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FA342F-76BA-AC5A-9C37-F6FF33521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6974542" cy="433538"/>
          </a:xfrm>
        </p:spPr>
        <p:txBody>
          <a:bodyPr/>
          <a:lstStyle/>
          <a:p>
            <a:r>
              <a:rPr lang="en-GB" dirty="0"/>
              <a:t>5. Magnetization of the HTS double-pancake coil with joints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0A232D8-0D57-2C7E-5F19-69669D7A0889}"/>
              </a:ext>
            </a:extLst>
          </p:cNvPr>
          <p:cNvSpPr txBox="1">
            <a:spLocks/>
          </p:cNvSpPr>
          <p:nvPr/>
        </p:nvSpPr>
        <p:spPr>
          <a:xfrm>
            <a:off x="609600" y="1434793"/>
            <a:ext cx="1084811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endParaRPr lang="en-US" sz="1800" spc="-5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2D66E27-7648-A369-766A-29D00C3E2CCE}"/>
              </a:ext>
            </a:extLst>
          </p:cNvPr>
          <p:cNvSpPr/>
          <p:nvPr/>
        </p:nvSpPr>
        <p:spPr>
          <a:xfrm>
            <a:off x="3847055" y="5573044"/>
            <a:ext cx="26809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The total resistance at 77 K of the two joints: 12 n</a:t>
            </a:r>
            <a:r>
              <a:rPr lang="en-US" altLang="zh-CN" sz="1600" dirty="0"/>
              <a:t>Ω ±1 </a:t>
            </a:r>
            <a:r>
              <a:rPr lang="en-US" altLang="zh-CN" sz="1600" dirty="0" err="1"/>
              <a:t>nΩ</a:t>
            </a:r>
            <a:endParaRPr lang="en-GB" sz="16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4C263F-144C-1ECE-032E-08D34E19DCFD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38A5576-54A8-9589-835C-64324E85BBA6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6BFD455-97AB-EF04-5C2E-DF734EFFA923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5" name="Picture 64" descr="A close-up of a piece of metal&#10;&#10;Description automatically generated">
            <a:extLst>
              <a:ext uri="{FF2B5EF4-FFF2-40B4-BE49-F238E27FC236}">
                <a16:creationId xmlns:a16="http://schemas.microsoft.com/office/drawing/2014/main" id="{5D639E8F-F0D5-B409-559D-C1FFDB0112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92" y="853044"/>
            <a:ext cx="3349718" cy="2585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Picture 65" descr="A roll of copper tape">
            <a:extLst>
              <a:ext uri="{FF2B5EF4-FFF2-40B4-BE49-F238E27FC236}">
                <a16:creationId xmlns:a16="http://schemas.microsoft.com/office/drawing/2014/main" id="{2D2E9C83-2C87-ED79-E25E-4B31E4FD4B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65" y="3531776"/>
            <a:ext cx="2680972" cy="3218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Picture 66" descr="A graph of a graph showing different types of resistance&#10;&#10;Description automatically generated">
            <a:extLst>
              <a:ext uri="{FF2B5EF4-FFF2-40B4-BE49-F238E27FC236}">
                <a16:creationId xmlns:a16="http://schemas.microsoft.com/office/drawing/2014/main" id="{85EE619B-CD75-4960-DD98-574EBC7CA3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4" t="9740" r="8304" b="3050"/>
          <a:stretch/>
        </p:blipFill>
        <p:spPr bwMode="auto">
          <a:xfrm>
            <a:off x="7975256" y="3624907"/>
            <a:ext cx="4050941" cy="31561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A6A47F2E-7E7E-410C-9D86-CC55903E9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8314981" y="856288"/>
            <a:ext cx="2037080" cy="27165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FF85B4C7-B077-3888-E57A-119C5F38EC4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609" y="860039"/>
            <a:ext cx="2716529" cy="2235696"/>
          </a:xfrm>
          <a:prstGeom prst="rect">
            <a:avLst/>
          </a:prstGeom>
          <a:noFill/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56B734B0-4D63-C542-467C-6BFD3F95C675}"/>
              </a:ext>
            </a:extLst>
          </p:cNvPr>
          <p:cNvSpPr txBox="1"/>
          <p:nvPr/>
        </p:nvSpPr>
        <p:spPr>
          <a:xfrm>
            <a:off x="3847055" y="3361389"/>
            <a:ext cx="405094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A bridge-type joint was chosen for ensuring the resistance between superconducting layers is minimized and proper mechanical strength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121CA63-9F30-6379-5A49-12C18D05108C}"/>
              </a:ext>
            </a:extLst>
          </p:cNvPr>
          <p:cNvSpPr txBox="1"/>
          <p:nvPr/>
        </p:nvSpPr>
        <p:spPr>
          <a:xfrm>
            <a:off x="3894657" y="4559214"/>
            <a:ext cx="38554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After soldering, the </a:t>
            </a:r>
            <a:r>
              <a:rPr lang="en-US" altLang="zh-CN" sz="1600" dirty="0"/>
              <a:t>resistance of the joints were measured with the</a:t>
            </a:r>
            <a:r>
              <a:rPr lang="en-GB" sz="1600" dirty="0"/>
              <a:t> </a:t>
            </a:r>
            <a:r>
              <a:rPr lang="en-US" altLang="zh-CN" sz="1600" dirty="0"/>
              <a:t>coil kept outside the LN2</a:t>
            </a:r>
            <a:r>
              <a:rPr lang="en-GB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730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7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15C065-012B-4F0C-4225-4727FB87A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2703D9-A780-9FAC-6811-01739DF0A4F2}"/>
              </a:ext>
            </a:extLst>
          </p:cNvPr>
          <p:cNvSpPr txBox="1"/>
          <p:nvPr/>
        </p:nvSpPr>
        <p:spPr>
          <a:xfrm>
            <a:off x="609753" y="4976384"/>
            <a:ext cx="6221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Central field is 4.58 T after 4.5 T field cooling magnetization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Both magnetizations see a higher trapped field than the applied one</a:t>
            </a:r>
            <a:endParaRPr lang="en-GB" altLang="zh-CN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Field decayed to 4.54 T (-0.87%) after 30 minutes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E14601-40B4-AC4C-D407-3D94415C01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505"/>
          <a:stretch/>
        </p:blipFill>
        <p:spPr>
          <a:xfrm>
            <a:off x="873716" y="1176882"/>
            <a:ext cx="1956570" cy="35799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C713D3-E1D6-37F8-8CCC-758A7E9DF63E}"/>
              </a:ext>
            </a:extLst>
          </p:cNvPr>
          <p:cNvSpPr txBox="1"/>
          <p:nvPr/>
        </p:nvSpPr>
        <p:spPr>
          <a:xfrm>
            <a:off x="367944" y="6258692"/>
            <a:ext cx="10039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Our 4K magnetization experiment was supported by </a:t>
            </a:r>
            <a:r>
              <a:rPr lang="en-GB" sz="1400" dirty="0"/>
              <a:t>LNCMI-CNRS, a member of the European Magnetic Field Laboratory (EMFL)</a:t>
            </a:r>
            <a:r>
              <a:rPr lang="en-US" sz="1400" dirty="0"/>
              <a:t>  </a:t>
            </a:r>
            <a:endParaRPr lang="en-GB" sz="140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CFFA022-0AA8-A09E-37CD-6755FD392E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255" y="2140649"/>
            <a:ext cx="3217545" cy="234061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AAD82815-6787-7EDA-8F0F-FAD24A594935}"/>
              </a:ext>
            </a:extLst>
          </p:cNvPr>
          <p:cNvSpPr txBox="1"/>
          <p:nvPr/>
        </p:nvSpPr>
        <p:spPr>
          <a:xfrm>
            <a:off x="2950259" y="1467059"/>
            <a:ext cx="3880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/>
              <a:t>The HTS coil was then impregnated with wax and aluminum nitride powder</a:t>
            </a:r>
            <a:endParaRPr lang="zh-CN" altLang="en-US" sz="1600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A0F2D18-E896-8980-5E28-7A9CDF7A1D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968" y="616846"/>
            <a:ext cx="3978801" cy="562430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3F504B20-4DDC-9695-FB19-28B65A2A9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6974542" cy="433538"/>
          </a:xfrm>
        </p:spPr>
        <p:txBody>
          <a:bodyPr/>
          <a:lstStyle/>
          <a:p>
            <a:r>
              <a:rPr lang="en-GB" dirty="0"/>
              <a:t>5. Magnetization of the HTS double-pancake coil with joints</a:t>
            </a:r>
          </a:p>
        </p:txBody>
      </p:sp>
      <p:grpSp>
        <p:nvGrpSpPr>
          <p:cNvPr id="13" name="Group 61">
            <a:extLst>
              <a:ext uri="{FF2B5EF4-FFF2-40B4-BE49-F238E27FC236}">
                <a16:creationId xmlns:a16="http://schemas.microsoft.com/office/drawing/2014/main" id="{A01ACEB6-229D-A95A-990C-2C7406372B85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14" name="Straight Connector 62">
              <a:extLst>
                <a:ext uri="{FF2B5EF4-FFF2-40B4-BE49-F238E27FC236}">
                  <a16:creationId xmlns:a16="http://schemas.microsoft.com/office/drawing/2014/main" id="{50F43C21-3F32-21E6-18FE-C526DCA68EA5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63">
              <a:extLst>
                <a:ext uri="{FF2B5EF4-FFF2-40B4-BE49-F238E27FC236}">
                  <a16:creationId xmlns:a16="http://schemas.microsoft.com/office/drawing/2014/main" id="{55EC7BBD-4DEF-6223-4F45-FE727080A52E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E67DDF1A-8BE7-861B-6BF8-5065F83D0F8F}"/>
              </a:ext>
            </a:extLst>
          </p:cNvPr>
          <p:cNvSpPr txBox="1"/>
          <p:nvPr/>
        </p:nvSpPr>
        <p:spPr>
          <a:xfrm>
            <a:off x="272694" y="6511947"/>
            <a:ext cx="111509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</a:rPr>
              <a:t>Hengpei Liao, Xavier </a:t>
            </a:r>
            <a:r>
              <a:rPr lang="en-GB" sz="1200" b="1" dirty="0" err="1">
                <a:solidFill>
                  <a:srgbClr val="0070C0"/>
                </a:solidFill>
              </a:rPr>
              <a:t>Chuad</a:t>
            </a:r>
            <a:r>
              <a:rPr lang="en-GB" sz="1200" b="1" dirty="0">
                <a:solidFill>
                  <a:srgbClr val="0070C0"/>
                </a:solidFill>
              </a:rPr>
              <a:t>, Jung-Bin Song, Weijia Yuan and Min Zhang. A novel trapped field magnet enabled by a quasi-operational HTS coil. </a:t>
            </a:r>
            <a:r>
              <a:rPr lang="en-GB" sz="1200" b="1" dirty="0" err="1">
                <a:solidFill>
                  <a:srgbClr val="0070C0"/>
                </a:solidFill>
              </a:rPr>
              <a:t>iEnergy</a:t>
            </a:r>
            <a:r>
              <a:rPr lang="en-GB" sz="1200" b="1" dirty="0">
                <a:solidFill>
                  <a:srgbClr val="0070C0"/>
                </a:solidFill>
              </a:rPr>
              <a:t>. Vol 3. 261–267 (2024)</a:t>
            </a:r>
          </a:p>
        </p:txBody>
      </p:sp>
    </p:spTree>
    <p:extLst>
      <p:ext uri="{BB962C8B-B14F-4D97-AF65-F5344CB8AC3E}">
        <p14:creationId xmlns:p14="http://schemas.microsoft.com/office/powerpoint/2010/main" val="35195678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B8A410-07C4-E4BD-27AA-5CE64C149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8ED2B3DF-CEE2-1FA7-D94C-7B32579B5F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87" y="1113224"/>
            <a:ext cx="3512330" cy="2380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554D76-EA85-9247-87C3-20CA73F3A8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131" y="1113225"/>
            <a:ext cx="3531738" cy="2380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EB13BB-C015-F49B-6690-3FB5D7C1D0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699704" y="3548665"/>
            <a:ext cx="2970459" cy="2222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graph of 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9BF6C7B0-847A-9CCB-3B18-E9E86A7C77C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5" t="7965" r="6563" b="4248"/>
          <a:stretch/>
        </p:blipFill>
        <p:spPr bwMode="auto">
          <a:xfrm>
            <a:off x="7850896" y="1308526"/>
            <a:ext cx="4674560" cy="37866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5A9048-DAD4-81F7-0187-97558EABCC8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" b="49427"/>
          <a:stretch/>
        </p:blipFill>
        <p:spPr bwMode="auto">
          <a:xfrm>
            <a:off x="1176570" y="3599912"/>
            <a:ext cx="2970459" cy="222233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17D64B-9996-1658-A0DC-BF77429CB0B7}"/>
              </a:ext>
            </a:extLst>
          </p:cNvPr>
          <p:cNvSpPr txBox="1"/>
          <p:nvPr/>
        </p:nvSpPr>
        <p:spPr>
          <a:xfrm>
            <a:off x="1362716" y="2909442"/>
            <a:ext cx="2313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Current of each turn is constrained as the same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412F05-B6BA-8BC0-22CD-04A6B09B5D19}"/>
              </a:ext>
            </a:extLst>
          </p:cNvPr>
          <p:cNvSpPr txBox="1"/>
          <p:nvPr/>
        </p:nvSpPr>
        <p:spPr>
          <a:xfrm>
            <a:off x="5167973" y="2909441"/>
            <a:ext cx="2033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No current constraints for each HTS domain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47CDE0-5C4C-FD1E-C06A-D0C45F828C3F}"/>
              </a:ext>
            </a:extLst>
          </p:cNvPr>
          <p:cNvSpPr txBox="1"/>
          <p:nvPr/>
        </p:nvSpPr>
        <p:spPr>
          <a:xfrm>
            <a:off x="699649" y="5701595"/>
            <a:ext cx="39225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There are both negative and positive current density in the outer turn of the HTS DP coil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D6155D-03AD-534B-DB0B-F7750C94201C}"/>
              </a:ext>
            </a:extLst>
          </p:cNvPr>
          <p:cNvSpPr txBox="1"/>
          <p:nvPr/>
        </p:nvSpPr>
        <p:spPr>
          <a:xfrm>
            <a:off x="4864930" y="5701594"/>
            <a:ext cx="1930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/>
              <a:t>T</a:t>
            </a:r>
            <a:r>
              <a:rPr lang="en-GB" sz="1600" dirty="0"/>
              <a:t>here are only positive components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658CEE-DB6C-3B00-45F6-72236A7D0FF9}"/>
              </a:ext>
            </a:extLst>
          </p:cNvPr>
          <p:cNvSpPr txBox="1"/>
          <p:nvPr/>
        </p:nvSpPr>
        <p:spPr>
          <a:xfrm>
            <a:off x="669487" y="6223684"/>
            <a:ext cx="66128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/>
              <a:t>The cause of the negative current density can be considered as the reversed magnetization which coincides with the rising trapped field.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8B7AAC-6C82-D58D-798C-CF634915C332}"/>
              </a:ext>
            </a:extLst>
          </p:cNvPr>
          <p:cNvSpPr txBox="1"/>
          <p:nvPr/>
        </p:nvSpPr>
        <p:spPr>
          <a:xfrm>
            <a:off x="8066996" y="5409206"/>
            <a:ext cx="39225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Field distributions of the DP coil model and the bulk model along the central line</a:t>
            </a:r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3FB850B9-600D-EE55-428B-6B7D8E251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6974542" cy="433538"/>
          </a:xfrm>
        </p:spPr>
        <p:txBody>
          <a:bodyPr/>
          <a:lstStyle/>
          <a:p>
            <a:r>
              <a:rPr lang="en-GB" dirty="0"/>
              <a:t>5. Magnetization of the HTS double-pancake coil with joints</a:t>
            </a:r>
          </a:p>
        </p:txBody>
      </p:sp>
      <p:grpSp>
        <p:nvGrpSpPr>
          <p:cNvPr id="20" name="Group 61">
            <a:extLst>
              <a:ext uri="{FF2B5EF4-FFF2-40B4-BE49-F238E27FC236}">
                <a16:creationId xmlns:a16="http://schemas.microsoft.com/office/drawing/2014/main" id="{53B5F614-DD3C-BD10-9E38-9CEA630CFF50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22" name="Straight Connector 62">
              <a:extLst>
                <a:ext uri="{FF2B5EF4-FFF2-40B4-BE49-F238E27FC236}">
                  <a16:creationId xmlns:a16="http://schemas.microsoft.com/office/drawing/2014/main" id="{F35C01D1-495F-E6A8-86CB-1D5F7870154F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63">
              <a:extLst>
                <a:ext uri="{FF2B5EF4-FFF2-40B4-BE49-F238E27FC236}">
                  <a16:creationId xmlns:a16="http://schemas.microsoft.com/office/drawing/2014/main" id="{41273894-35FA-1D0E-760B-995DE8A9B978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519893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892BA3-489D-B27A-676E-5FE699400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26</a:t>
            </a:fld>
            <a:endParaRPr lang="en-GB" dirty="0"/>
          </a:p>
        </p:txBody>
      </p:sp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id="{ECADF37B-0D64-BE13-A9FC-97305335DB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894886"/>
              </p:ext>
            </p:extLst>
          </p:nvPr>
        </p:nvGraphicFramePr>
        <p:xfrm>
          <a:off x="928123" y="740396"/>
          <a:ext cx="9716203" cy="3891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935">
                  <a:extLst>
                    <a:ext uri="{9D8B030D-6E8A-4147-A177-3AD203B41FA5}">
                      <a16:colId xmlns:a16="http://schemas.microsoft.com/office/drawing/2014/main" val="2338326866"/>
                    </a:ext>
                  </a:extLst>
                </a:gridCol>
                <a:gridCol w="2759452">
                  <a:extLst>
                    <a:ext uri="{9D8B030D-6E8A-4147-A177-3AD203B41FA5}">
                      <a16:colId xmlns:a16="http://schemas.microsoft.com/office/drawing/2014/main" val="1091514120"/>
                    </a:ext>
                  </a:extLst>
                </a:gridCol>
                <a:gridCol w="2678166">
                  <a:extLst>
                    <a:ext uri="{9D8B030D-6E8A-4147-A177-3AD203B41FA5}">
                      <a16:colId xmlns:a16="http://schemas.microsoft.com/office/drawing/2014/main" val="4237545863"/>
                    </a:ext>
                  </a:extLst>
                </a:gridCol>
                <a:gridCol w="2494650">
                  <a:extLst>
                    <a:ext uri="{9D8B030D-6E8A-4147-A177-3AD203B41FA5}">
                      <a16:colId xmlns:a16="http://schemas.microsoft.com/office/drawing/2014/main" val="1152845671"/>
                    </a:ext>
                  </a:extLst>
                </a:gridCol>
              </a:tblGrid>
              <a:tr h="555231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HTS ring with/without insert</a:t>
                      </a:r>
                      <a:endParaRPr lang="en-GB" sz="1600" dirty="0"/>
                    </a:p>
                  </a:txBody>
                  <a:tcPr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HTS coil with joints</a:t>
                      </a:r>
                      <a:endParaRPr lang="en-GB" sz="1600" dirty="0"/>
                    </a:p>
                  </a:txBody>
                  <a:tcPr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HTS bulk</a:t>
                      </a:r>
                      <a:endParaRPr lang="en-GB" sz="1600" dirty="0"/>
                    </a:p>
                  </a:txBody>
                  <a:tcPr anchor="ctr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884580"/>
                  </a:ext>
                </a:extLst>
              </a:tr>
              <a:tr h="55523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Charging</a:t>
                      </a:r>
                      <a:r>
                        <a:rPr lang="en-US" sz="1600" baseline="0" dirty="0"/>
                        <a:t> method</a:t>
                      </a:r>
                      <a:endParaRPr lang="en-GB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FC magnetization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FC magnetization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Thermal switch charging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FC/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pulse</a:t>
                      </a:r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d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 magnetization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92945"/>
                  </a:ext>
                </a:extLst>
              </a:tr>
              <a:tr h="79318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Field</a:t>
                      </a:r>
                      <a:r>
                        <a:rPr lang="en-US" sz="1600" baseline="0" dirty="0"/>
                        <a:t> distribution</a:t>
                      </a:r>
                      <a:endParaRPr lang="en-GB" sz="16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Asymmetrical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Symmetrical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Subject to </a:t>
                      </a:r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fabrication quality and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grain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boundary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924864"/>
                  </a:ext>
                </a:extLst>
              </a:tr>
              <a:tr h="7139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Current decay</a:t>
                      </a:r>
                      <a:endParaRPr lang="en-GB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Subject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 to flux flow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Subject to joint resistivity/flux flow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Subject to flux flow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607376"/>
                  </a:ext>
                </a:extLst>
              </a:tr>
              <a:tr h="31727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Quality control</a:t>
                      </a:r>
                      <a:endParaRPr lang="en-GB" sz="16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Easy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Hard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863960"/>
                  </a:ext>
                </a:extLst>
              </a:tr>
              <a:tr h="3172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Size flexibility</a:t>
                      </a:r>
                      <a:endParaRPr lang="en-GB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Good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Good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Limited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28412"/>
                  </a:ext>
                </a:extLst>
              </a:tr>
              <a:tr h="3172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Mechanical strength</a:t>
                      </a:r>
                      <a:endParaRPr lang="en-GB" sz="16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High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Low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75716"/>
                  </a:ext>
                </a:extLst>
              </a:tr>
            </a:tbl>
          </a:graphicData>
        </a:graphic>
      </p:graphicFrame>
      <p:pic>
        <p:nvPicPr>
          <p:cNvPr id="70" name="Picture 2" descr="image004">
            <a:extLst>
              <a:ext uri="{FF2B5EF4-FFF2-40B4-BE49-F238E27FC236}">
                <a16:creationId xmlns:a16="http://schemas.microsoft.com/office/drawing/2014/main" id="{E53E6377-CB5E-6ECE-15DD-05E41ABE7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045" y="4765363"/>
            <a:ext cx="2211815" cy="2037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95CA8E7-8922-4CFA-9C1B-94716926AC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1" t="23514" r="24458" b="19448"/>
          <a:stretch/>
        </p:blipFill>
        <p:spPr>
          <a:xfrm>
            <a:off x="8532524" y="4765363"/>
            <a:ext cx="1952078" cy="1974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A close-up of a device&#10;&#10;Description automatically generated">
            <a:extLst>
              <a:ext uri="{FF2B5EF4-FFF2-40B4-BE49-F238E27FC236}">
                <a16:creationId xmlns:a16="http://schemas.microsoft.com/office/drawing/2014/main" id="{5421C965-336F-BB5B-CAFC-A8F0236483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011" y="4756520"/>
            <a:ext cx="2597261" cy="1961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标题 15">
            <a:extLst>
              <a:ext uri="{FF2B5EF4-FFF2-40B4-BE49-F238E27FC236}">
                <a16:creationId xmlns:a16="http://schemas.microsoft.com/office/drawing/2014/main" id="{CEA56823-3BA7-F5B0-D37B-22EE170D1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</a:t>
            </a:r>
          </a:p>
        </p:txBody>
      </p:sp>
    </p:spTree>
    <p:extLst>
      <p:ext uri="{BB962C8B-B14F-4D97-AF65-F5344CB8AC3E}">
        <p14:creationId xmlns:p14="http://schemas.microsoft.com/office/powerpoint/2010/main" val="35888968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6BB9834-3701-E7FF-A1EA-436CFCC60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1FA15ADE-D002-E3C3-7280-76DF3AE16EEB}"/>
              </a:ext>
            </a:extLst>
          </p:cNvPr>
          <p:cNvSpPr txBox="1"/>
          <p:nvPr/>
        </p:nvSpPr>
        <p:spPr>
          <a:xfrm>
            <a:off x="1917699" y="2701429"/>
            <a:ext cx="8356601" cy="727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b="1" dirty="0"/>
              <a:t>6. Introduction of Applied Superconductivity Lab at Strathclyde</a:t>
            </a:r>
          </a:p>
        </p:txBody>
      </p:sp>
    </p:spTree>
    <p:extLst>
      <p:ext uri="{BB962C8B-B14F-4D97-AF65-F5344CB8AC3E}">
        <p14:creationId xmlns:p14="http://schemas.microsoft.com/office/powerpoint/2010/main" val="31043698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79376" y="529432"/>
            <a:ext cx="11078400" cy="412800"/>
          </a:xfrm>
        </p:spPr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Glasgow, UK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79376" y="116632"/>
            <a:ext cx="11078400" cy="412800"/>
          </a:xfrm>
        </p:spPr>
        <p:txBody>
          <a:bodyPr/>
          <a:lstStyle/>
          <a:p>
            <a:r>
              <a:rPr lang="en-GB" sz="2800" dirty="0"/>
              <a:t>University of Strathclyde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79377" y="1182232"/>
            <a:ext cx="7522211" cy="47472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Core strengths in engineering, science, and business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Home to 22,000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Electronic and Electrical Engineering</a:t>
            </a:r>
          </a:p>
          <a:p>
            <a:pPr marL="650092" lvl="1" indent="-342900">
              <a:buFont typeface="Arial" panose="020B0604020202020204" pitchFamily="34" charset="0"/>
              <a:buChar char="•"/>
            </a:pPr>
            <a:r>
              <a:rPr lang="en-GB" b="1" dirty="0"/>
              <a:t>500 academic/research plus support staff and PhD students</a:t>
            </a:r>
          </a:p>
          <a:p>
            <a:pPr marL="650092" lvl="1" indent="-342900">
              <a:buFont typeface="Arial" panose="020B0604020202020204" pitchFamily="34" charset="0"/>
              <a:buChar char="•"/>
            </a:pPr>
            <a:r>
              <a:rPr lang="en-GB" b="1" dirty="0"/>
              <a:t>1,000 undergraduate and MSc students</a:t>
            </a:r>
          </a:p>
          <a:p>
            <a:pPr marL="650092" lvl="1" indent="-342900">
              <a:buFont typeface="Arial" panose="020B0604020202020204" pitchFamily="34" charset="0"/>
              <a:buChar char="•"/>
            </a:pPr>
            <a:r>
              <a:rPr lang="en-GB" b="1" dirty="0"/>
              <a:t>Largest power systems research institute in Europe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376" y="5270871"/>
            <a:ext cx="1982875" cy="1101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017" y="3517337"/>
            <a:ext cx="4996315" cy="30530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" b="2690"/>
          <a:stretch/>
        </p:blipFill>
        <p:spPr>
          <a:xfrm>
            <a:off x="8001588" y="300363"/>
            <a:ext cx="3851744" cy="295619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9559" y="4418112"/>
            <a:ext cx="3209116" cy="2337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9" t="47946"/>
          <a:stretch/>
        </p:blipFill>
        <p:spPr>
          <a:xfrm>
            <a:off x="428693" y="3702603"/>
            <a:ext cx="4005409" cy="1373423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443372" y="6391650"/>
            <a:ext cx="1637793" cy="60174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Aft>
                <a:spcPts val="300"/>
              </a:spcAft>
              <a:buSzPct val="100000"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1249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zh-CN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828800" y="101026"/>
            <a:ext cx="693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altLang="zh-CN" sz="3200" dirty="0">
                <a:latin typeface="Calibri" pitchFamily="34" charset="0"/>
              </a:rPr>
              <a:t>Applied Superconductivity Laboratory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DE85CF-0DD8-4128-AA0D-6B33DCC90FBC}"/>
              </a:ext>
            </a:extLst>
          </p:cNvPr>
          <p:cNvSpPr txBox="1"/>
          <p:nvPr/>
        </p:nvSpPr>
        <p:spPr>
          <a:xfrm>
            <a:off x="415926" y="763739"/>
            <a:ext cx="857683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Research focus: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fundamental research of high temperature superconductors;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Cryogenic aviation propulsion, future grid and fusion generation. </a:t>
            </a:r>
          </a:p>
          <a:p>
            <a:r>
              <a:rPr lang="en-GB" sz="2400" b="1" dirty="0"/>
              <a:t>Research Team: </a:t>
            </a:r>
          </a:p>
          <a:p>
            <a:r>
              <a:rPr lang="en-GB" sz="2400" dirty="0"/>
              <a:t>2 Professors, 10 PhDs, 4 Post-docs</a:t>
            </a:r>
          </a:p>
          <a:p>
            <a:endParaRPr lang="en-GB" sz="2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7AC983-6292-4597-9C59-4EAEE3F4DBA0}"/>
              </a:ext>
            </a:extLst>
          </p:cNvPr>
          <p:cNvSpPr txBox="1"/>
          <p:nvPr/>
        </p:nvSpPr>
        <p:spPr>
          <a:xfrm>
            <a:off x="659396" y="3597830"/>
            <a:ext cx="742632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Related projects:</a:t>
            </a:r>
          </a:p>
          <a:p>
            <a:pPr marL="228600" indent="-228600">
              <a:buAutoNum type="arabicPeriod"/>
            </a:pPr>
            <a:r>
              <a:rPr lang="en-US" sz="2000" dirty="0"/>
              <a:t> ERC: superconducting machines for zero emission aviation</a:t>
            </a:r>
          </a:p>
          <a:p>
            <a:pPr marL="228600" indent="-228600">
              <a:buAutoNum type="arabicPeriod"/>
            </a:pPr>
            <a:r>
              <a:rPr lang="en-US" sz="2000" dirty="0"/>
              <a:t> ATI Zero Emission Sustainable Transportation ZEST 1</a:t>
            </a:r>
            <a:endParaRPr lang="en-US" sz="2000" i="1" dirty="0"/>
          </a:p>
          <a:p>
            <a:pPr marL="228600" indent="-228600">
              <a:buAutoNum type="arabicPeriod"/>
            </a:pPr>
            <a:r>
              <a:rPr lang="en-GB" sz="2000" dirty="0"/>
              <a:t> H2020: Investigation and Maturation of Technologies for Hybrid Electric Propulsion</a:t>
            </a:r>
          </a:p>
          <a:p>
            <a:pPr marL="228600" indent="-228600">
              <a:buAutoNum type="arabicPeriod"/>
            </a:pPr>
            <a:endParaRPr lang="en-GB" sz="2000" dirty="0"/>
          </a:p>
          <a:p>
            <a:r>
              <a:rPr lang="en-GB" sz="2000" dirty="0"/>
              <a:t>Industrial projects:</a:t>
            </a:r>
          </a:p>
          <a:p>
            <a:pPr marL="457200" indent="-457200">
              <a:buAutoNum type="arabicPeriod"/>
            </a:pPr>
            <a:r>
              <a:rPr lang="en-GB" sz="2000" dirty="0"/>
              <a:t>Spirits Aerospace: LH2 tank testing</a:t>
            </a:r>
          </a:p>
          <a:p>
            <a:pPr marL="457200" indent="-457200">
              <a:buAutoNum type="arabicPeriod"/>
            </a:pPr>
            <a:r>
              <a:rPr lang="en-US" sz="2000" dirty="0"/>
              <a:t>Collins Aerospace: cryogenic converters</a:t>
            </a:r>
          </a:p>
          <a:p>
            <a:pPr marL="457200" indent="-457200">
              <a:buAutoNum type="arabicPeriod"/>
            </a:pPr>
            <a:r>
              <a:rPr lang="en-US" sz="2000" dirty="0"/>
              <a:t>GKN: HTS </a:t>
            </a:r>
            <a:r>
              <a:rPr lang="en-US" sz="2000" dirty="0" err="1"/>
              <a:t>busbars</a:t>
            </a:r>
            <a:endParaRPr lang="en-GB" sz="2000" dirty="0"/>
          </a:p>
        </p:txBody>
      </p:sp>
      <p:pic>
        <p:nvPicPr>
          <p:cNvPr id="13" name="图片 3" descr="屏幕剪辑">
            <a:extLst>
              <a:ext uri="{FF2B5EF4-FFF2-40B4-BE49-F238E27FC236}">
                <a16:creationId xmlns:a16="http://schemas.microsoft.com/office/drawing/2014/main" id="{6FDD5606-6046-4E93-A63C-9DF3D75A94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97" y="4259943"/>
            <a:ext cx="1046398" cy="493049"/>
          </a:xfrm>
          <a:prstGeom prst="rect">
            <a:avLst/>
          </a:prstGeom>
        </p:spPr>
      </p:pic>
      <p:pic>
        <p:nvPicPr>
          <p:cNvPr id="14" name="图片 4" descr="屏幕剪辑">
            <a:extLst>
              <a:ext uri="{FF2B5EF4-FFF2-40B4-BE49-F238E27FC236}">
                <a16:creationId xmlns:a16="http://schemas.microsoft.com/office/drawing/2014/main" id="{DBFF2FF4-AB97-4755-8525-17C8FA4DAB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220" y="3684026"/>
            <a:ext cx="1509780" cy="531079"/>
          </a:xfrm>
          <a:prstGeom prst="rect">
            <a:avLst/>
          </a:prstGeom>
        </p:spPr>
      </p:pic>
      <p:pic>
        <p:nvPicPr>
          <p:cNvPr id="16" name="Picture 2" descr="Image result for british council logo">
            <a:extLst>
              <a:ext uri="{FF2B5EF4-FFF2-40B4-BE49-F238E27FC236}">
                <a16:creationId xmlns:a16="http://schemas.microsoft.com/office/drawing/2014/main" id="{9A0B8F78-E7B9-4969-9523-4DF4411AA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832" y="6331687"/>
            <a:ext cx="1185293" cy="33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Image result for royal society logo">
            <a:extLst>
              <a:ext uri="{FF2B5EF4-FFF2-40B4-BE49-F238E27FC236}">
                <a16:creationId xmlns:a16="http://schemas.microsoft.com/office/drawing/2014/main" id="{2DBE0527-31C9-4340-ACC3-B0E31F5F5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570" y="4676402"/>
            <a:ext cx="1501431" cy="87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12B9672-EA92-4192-B539-DBEE474EED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3540" y="5542114"/>
            <a:ext cx="1364460" cy="35504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DAF7963-13B0-4332-88C0-BC485941A1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56702" y="5941997"/>
            <a:ext cx="1611299" cy="30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27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"/>
    </mc:Choice>
    <mc:Fallback xmlns="">
      <p:transition spd="slow" advTm="12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B558920-6D9D-535E-812F-CEA311000BAE}"/>
              </a:ext>
            </a:extLst>
          </p:cNvPr>
          <p:cNvSpPr txBox="1"/>
          <p:nvPr/>
        </p:nvSpPr>
        <p:spPr>
          <a:xfrm>
            <a:off x="1400175" y="2876550"/>
            <a:ext cx="1706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Contents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E25D0D-F81F-560B-01B6-D07A6F855A4F}"/>
              </a:ext>
            </a:extLst>
          </p:cNvPr>
          <p:cNvSpPr txBox="1"/>
          <p:nvPr/>
        </p:nvSpPr>
        <p:spPr>
          <a:xfrm>
            <a:off x="4633915" y="483600"/>
            <a:ext cx="6764544" cy="621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zh-CN" sz="2000" b="1" dirty="0"/>
              <a:t>What are the trapped field magnets and their applications </a:t>
            </a:r>
            <a:endParaRPr lang="en-GB" sz="2000" b="1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AE6038F-825B-0A67-75E6-0E1CC7E76C1B}"/>
              </a:ext>
            </a:extLst>
          </p:cNvPr>
          <p:cNvSpPr>
            <a:spLocks/>
          </p:cNvSpPr>
          <p:nvPr/>
        </p:nvSpPr>
        <p:spPr bwMode="auto">
          <a:xfrm>
            <a:off x="-2216944" y="1277718"/>
            <a:ext cx="6167438" cy="4367213"/>
          </a:xfrm>
          <a:custGeom>
            <a:avLst/>
            <a:gdLst>
              <a:gd name="T0" fmla="*/ 1505 w 1677"/>
              <a:gd name="T1" fmla="*/ 1142 h 1186"/>
              <a:gd name="T2" fmla="*/ 1306 w 1677"/>
              <a:gd name="T3" fmla="*/ 1127 h 1186"/>
              <a:gd name="T4" fmla="*/ 1085 w 1677"/>
              <a:gd name="T5" fmla="*/ 1086 h 1186"/>
              <a:gd name="T6" fmla="*/ 1024 w 1677"/>
              <a:gd name="T7" fmla="*/ 1083 h 1186"/>
              <a:gd name="T8" fmla="*/ 978 w 1677"/>
              <a:gd name="T9" fmla="*/ 1078 h 1186"/>
              <a:gd name="T10" fmla="*/ 1033 w 1677"/>
              <a:gd name="T11" fmla="*/ 1062 h 1186"/>
              <a:gd name="T12" fmla="*/ 1158 w 1677"/>
              <a:gd name="T13" fmla="*/ 1057 h 1186"/>
              <a:gd name="T14" fmla="*/ 1340 w 1677"/>
              <a:gd name="T15" fmla="*/ 1071 h 1186"/>
              <a:gd name="T16" fmla="*/ 1464 w 1677"/>
              <a:gd name="T17" fmla="*/ 1053 h 1186"/>
              <a:gd name="T18" fmla="*/ 1576 w 1677"/>
              <a:gd name="T19" fmla="*/ 0 h 1186"/>
              <a:gd name="T20" fmla="*/ 1480 w 1677"/>
              <a:gd name="T21" fmla="*/ 26 h 1186"/>
              <a:gd name="T22" fmla="*/ 1323 w 1677"/>
              <a:gd name="T23" fmla="*/ 48 h 1186"/>
              <a:gd name="T24" fmla="*/ 1164 w 1677"/>
              <a:gd name="T25" fmla="*/ 52 h 1186"/>
              <a:gd name="T26" fmla="*/ 1132 w 1677"/>
              <a:gd name="T27" fmla="*/ 52 h 1186"/>
              <a:gd name="T28" fmla="*/ 1307 w 1677"/>
              <a:gd name="T29" fmla="*/ 52 h 1186"/>
              <a:gd name="T30" fmla="*/ 1450 w 1677"/>
              <a:gd name="T31" fmla="*/ 36 h 1186"/>
              <a:gd name="T32" fmla="*/ 1570 w 1677"/>
              <a:gd name="T33" fmla="*/ 8 h 1186"/>
              <a:gd name="T34" fmla="*/ 1403 w 1677"/>
              <a:gd name="T35" fmla="*/ 1046 h 1186"/>
              <a:gd name="T36" fmla="*/ 1300 w 1677"/>
              <a:gd name="T37" fmla="*/ 1048 h 1186"/>
              <a:gd name="T38" fmla="*/ 1112 w 1677"/>
              <a:gd name="T39" fmla="*/ 1032 h 1186"/>
              <a:gd name="T40" fmla="*/ 1024 w 1677"/>
              <a:gd name="T41" fmla="*/ 1040 h 1186"/>
              <a:gd name="T42" fmla="*/ 925 w 1677"/>
              <a:gd name="T43" fmla="*/ 1072 h 1186"/>
              <a:gd name="T44" fmla="*/ 816 w 1677"/>
              <a:gd name="T45" fmla="*/ 1105 h 1186"/>
              <a:gd name="T46" fmla="*/ 661 w 1677"/>
              <a:gd name="T47" fmla="*/ 1042 h 1186"/>
              <a:gd name="T48" fmla="*/ 637 w 1677"/>
              <a:gd name="T49" fmla="*/ 1037 h 1186"/>
              <a:gd name="T50" fmla="*/ 493 w 1677"/>
              <a:gd name="T51" fmla="*/ 1036 h 1186"/>
              <a:gd name="T52" fmla="*/ 333 w 1677"/>
              <a:gd name="T53" fmla="*/ 1051 h 1186"/>
              <a:gd name="T54" fmla="*/ 195 w 1677"/>
              <a:gd name="T55" fmla="*/ 1029 h 1186"/>
              <a:gd name="T56" fmla="*/ 180 w 1677"/>
              <a:gd name="T57" fmla="*/ 27 h 1186"/>
              <a:gd name="T58" fmla="*/ 290 w 1677"/>
              <a:gd name="T59" fmla="*/ 45 h 1186"/>
              <a:gd name="T60" fmla="*/ 449 w 1677"/>
              <a:gd name="T61" fmla="*/ 54 h 1186"/>
              <a:gd name="T62" fmla="*/ 577 w 1677"/>
              <a:gd name="T63" fmla="*/ 50 h 1186"/>
              <a:gd name="T64" fmla="*/ 402 w 1677"/>
              <a:gd name="T65" fmla="*/ 51 h 1186"/>
              <a:gd name="T66" fmla="*/ 259 w 1677"/>
              <a:gd name="T67" fmla="*/ 37 h 1186"/>
              <a:gd name="T68" fmla="*/ 150 w 1677"/>
              <a:gd name="T69" fmla="*/ 15 h 1186"/>
              <a:gd name="T70" fmla="*/ 100 w 1677"/>
              <a:gd name="T71" fmla="*/ 1014 h 1186"/>
              <a:gd name="T72" fmla="*/ 283 w 1677"/>
              <a:gd name="T73" fmla="*/ 1067 h 1186"/>
              <a:gd name="T74" fmla="*/ 426 w 1677"/>
              <a:gd name="T75" fmla="*/ 1065 h 1186"/>
              <a:gd name="T76" fmla="*/ 611 w 1677"/>
              <a:gd name="T77" fmla="*/ 1057 h 1186"/>
              <a:gd name="T78" fmla="*/ 655 w 1677"/>
              <a:gd name="T79" fmla="*/ 1065 h 1186"/>
              <a:gd name="T80" fmla="*/ 680 w 1677"/>
              <a:gd name="T81" fmla="*/ 1084 h 1186"/>
              <a:gd name="T82" fmla="*/ 612 w 1677"/>
              <a:gd name="T83" fmla="*/ 1084 h 1186"/>
              <a:gd name="T84" fmla="*/ 495 w 1677"/>
              <a:gd name="T85" fmla="*/ 1103 h 1186"/>
              <a:gd name="T86" fmla="*/ 271 w 1677"/>
              <a:gd name="T87" fmla="*/ 1140 h 1186"/>
              <a:gd name="T88" fmla="*/ 36 w 1677"/>
              <a:gd name="T89" fmla="*/ 1127 h 1186"/>
              <a:gd name="T90" fmla="*/ 143 w 1677"/>
              <a:gd name="T91" fmla="*/ 1181 h 1186"/>
              <a:gd name="T92" fmla="*/ 326 w 1677"/>
              <a:gd name="T93" fmla="*/ 1181 h 1186"/>
              <a:gd name="T94" fmla="*/ 591 w 1677"/>
              <a:gd name="T95" fmla="*/ 1143 h 1186"/>
              <a:gd name="T96" fmla="*/ 628 w 1677"/>
              <a:gd name="T97" fmla="*/ 1141 h 1186"/>
              <a:gd name="T98" fmla="*/ 698 w 1677"/>
              <a:gd name="T99" fmla="*/ 1147 h 1186"/>
              <a:gd name="T100" fmla="*/ 803 w 1677"/>
              <a:gd name="T101" fmla="*/ 1185 h 1186"/>
              <a:gd name="T102" fmla="*/ 874 w 1677"/>
              <a:gd name="T103" fmla="*/ 1185 h 1186"/>
              <a:gd name="T104" fmla="*/ 979 w 1677"/>
              <a:gd name="T105" fmla="*/ 1147 h 1186"/>
              <a:gd name="T106" fmla="*/ 1049 w 1677"/>
              <a:gd name="T107" fmla="*/ 1141 h 1186"/>
              <a:gd name="T108" fmla="*/ 1080 w 1677"/>
              <a:gd name="T109" fmla="*/ 1142 h 1186"/>
              <a:gd name="T110" fmla="*/ 1299 w 1677"/>
              <a:gd name="T111" fmla="*/ 1176 h 1186"/>
              <a:gd name="T112" fmla="*/ 1508 w 1677"/>
              <a:gd name="T113" fmla="*/ 1183 h 1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77" h="1186">
                <a:moveTo>
                  <a:pt x="1676" y="1142"/>
                </a:moveTo>
                <a:cubicBezTo>
                  <a:pt x="1658" y="159"/>
                  <a:pt x="1658" y="159"/>
                  <a:pt x="1658" y="159"/>
                </a:cubicBezTo>
                <a:cubicBezTo>
                  <a:pt x="1641" y="1127"/>
                  <a:pt x="1641" y="1127"/>
                  <a:pt x="1641" y="1127"/>
                </a:cubicBezTo>
                <a:cubicBezTo>
                  <a:pt x="1605" y="1133"/>
                  <a:pt x="1605" y="1133"/>
                  <a:pt x="1605" y="1133"/>
                </a:cubicBezTo>
                <a:cubicBezTo>
                  <a:pt x="1589" y="1135"/>
                  <a:pt x="1572" y="1137"/>
                  <a:pt x="1555" y="1139"/>
                </a:cubicBezTo>
                <a:cubicBezTo>
                  <a:pt x="1530" y="1140"/>
                  <a:pt x="1530" y="1140"/>
                  <a:pt x="1530" y="1140"/>
                </a:cubicBezTo>
                <a:cubicBezTo>
                  <a:pt x="1522" y="1141"/>
                  <a:pt x="1514" y="1142"/>
                  <a:pt x="1505" y="1142"/>
                </a:cubicBezTo>
                <a:cubicBezTo>
                  <a:pt x="1489" y="1142"/>
                  <a:pt x="1472" y="1143"/>
                  <a:pt x="1455" y="1142"/>
                </a:cubicBezTo>
                <a:cubicBezTo>
                  <a:pt x="1447" y="1142"/>
                  <a:pt x="1439" y="1142"/>
                  <a:pt x="1431" y="1141"/>
                </a:cubicBezTo>
                <a:cubicBezTo>
                  <a:pt x="1406" y="1140"/>
                  <a:pt x="1406" y="1140"/>
                  <a:pt x="1406" y="1140"/>
                </a:cubicBezTo>
                <a:cubicBezTo>
                  <a:pt x="1393" y="1139"/>
                  <a:pt x="1393" y="1139"/>
                  <a:pt x="1393" y="1139"/>
                </a:cubicBezTo>
                <a:cubicBezTo>
                  <a:pt x="1381" y="1137"/>
                  <a:pt x="1381" y="1137"/>
                  <a:pt x="1381" y="1137"/>
                </a:cubicBezTo>
                <a:cubicBezTo>
                  <a:pt x="1356" y="1135"/>
                  <a:pt x="1356" y="1135"/>
                  <a:pt x="1356" y="1135"/>
                </a:cubicBezTo>
                <a:cubicBezTo>
                  <a:pt x="1339" y="1132"/>
                  <a:pt x="1323" y="1130"/>
                  <a:pt x="1306" y="1127"/>
                </a:cubicBezTo>
                <a:cubicBezTo>
                  <a:pt x="1290" y="1125"/>
                  <a:pt x="1273" y="1121"/>
                  <a:pt x="1257" y="1118"/>
                </a:cubicBezTo>
                <a:cubicBezTo>
                  <a:pt x="1207" y="1108"/>
                  <a:pt x="1207" y="1108"/>
                  <a:pt x="1207" y="1108"/>
                </a:cubicBezTo>
                <a:cubicBezTo>
                  <a:pt x="1182" y="1103"/>
                  <a:pt x="1182" y="1103"/>
                  <a:pt x="1182" y="1103"/>
                </a:cubicBezTo>
                <a:cubicBezTo>
                  <a:pt x="1174" y="1101"/>
                  <a:pt x="1165" y="1099"/>
                  <a:pt x="1157" y="1097"/>
                </a:cubicBezTo>
                <a:cubicBezTo>
                  <a:pt x="1140" y="1094"/>
                  <a:pt x="1122" y="1091"/>
                  <a:pt x="1105" y="1088"/>
                </a:cubicBezTo>
                <a:cubicBezTo>
                  <a:pt x="1092" y="1087"/>
                  <a:pt x="1092" y="1087"/>
                  <a:pt x="1092" y="1087"/>
                </a:cubicBezTo>
                <a:cubicBezTo>
                  <a:pt x="1085" y="1086"/>
                  <a:pt x="1085" y="1086"/>
                  <a:pt x="1085" y="1086"/>
                </a:cubicBezTo>
                <a:cubicBezTo>
                  <a:pt x="1082" y="1085"/>
                  <a:pt x="1082" y="1085"/>
                  <a:pt x="1082" y="1085"/>
                </a:cubicBezTo>
                <a:cubicBezTo>
                  <a:pt x="1078" y="1085"/>
                  <a:pt x="1078" y="1085"/>
                  <a:pt x="1078" y="1085"/>
                </a:cubicBezTo>
                <a:cubicBezTo>
                  <a:pt x="1065" y="1084"/>
                  <a:pt x="1065" y="1084"/>
                  <a:pt x="1065" y="1084"/>
                </a:cubicBezTo>
                <a:cubicBezTo>
                  <a:pt x="1059" y="1083"/>
                  <a:pt x="1059" y="1083"/>
                  <a:pt x="1059" y="1083"/>
                </a:cubicBezTo>
                <a:cubicBezTo>
                  <a:pt x="1056" y="1083"/>
                  <a:pt x="1054" y="1083"/>
                  <a:pt x="1052" y="1083"/>
                </a:cubicBezTo>
                <a:cubicBezTo>
                  <a:pt x="1038" y="1083"/>
                  <a:pt x="1038" y="1083"/>
                  <a:pt x="1038" y="1083"/>
                </a:cubicBezTo>
                <a:cubicBezTo>
                  <a:pt x="1033" y="1083"/>
                  <a:pt x="1028" y="1083"/>
                  <a:pt x="1024" y="1083"/>
                </a:cubicBezTo>
                <a:cubicBezTo>
                  <a:pt x="1010" y="1083"/>
                  <a:pt x="1010" y="1083"/>
                  <a:pt x="1010" y="1083"/>
                </a:cubicBezTo>
                <a:cubicBezTo>
                  <a:pt x="1003" y="1084"/>
                  <a:pt x="1003" y="1084"/>
                  <a:pt x="1003" y="1084"/>
                </a:cubicBezTo>
                <a:cubicBezTo>
                  <a:pt x="997" y="1084"/>
                  <a:pt x="997" y="1084"/>
                  <a:pt x="997" y="1084"/>
                </a:cubicBezTo>
                <a:cubicBezTo>
                  <a:pt x="983" y="1085"/>
                  <a:pt x="983" y="1085"/>
                  <a:pt x="983" y="1085"/>
                </a:cubicBezTo>
                <a:cubicBezTo>
                  <a:pt x="978" y="1086"/>
                  <a:pt x="974" y="1087"/>
                  <a:pt x="969" y="1087"/>
                </a:cubicBezTo>
                <a:cubicBezTo>
                  <a:pt x="961" y="1088"/>
                  <a:pt x="952" y="1090"/>
                  <a:pt x="943" y="1092"/>
                </a:cubicBezTo>
                <a:cubicBezTo>
                  <a:pt x="955" y="1087"/>
                  <a:pt x="966" y="1082"/>
                  <a:pt x="978" y="1078"/>
                </a:cubicBezTo>
                <a:cubicBezTo>
                  <a:pt x="985" y="1076"/>
                  <a:pt x="993" y="1073"/>
                  <a:pt x="1000" y="1071"/>
                </a:cubicBezTo>
                <a:cubicBezTo>
                  <a:pt x="1011" y="1068"/>
                  <a:pt x="1011" y="1068"/>
                  <a:pt x="1011" y="1068"/>
                </a:cubicBezTo>
                <a:cubicBezTo>
                  <a:pt x="1022" y="1065"/>
                  <a:pt x="1022" y="1065"/>
                  <a:pt x="1022" y="1065"/>
                </a:cubicBezTo>
                <a:cubicBezTo>
                  <a:pt x="1028" y="1063"/>
                  <a:pt x="1028" y="1063"/>
                  <a:pt x="1028" y="1063"/>
                </a:cubicBezTo>
                <a:cubicBezTo>
                  <a:pt x="1029" y="1063"/>
                  <a:pt x="1029" y="1063"/>
                  <a:pt x="1029" y="1063"/>
                </a:cubicBezTo>
                <a:cubicBezTo>
                  <a:pt x="1030" y="1063"/>
                  <a:pt x="1030" y="1063"/>
                  <a:pt x="1030" y="1063"/>
                </a:cubicBezTo>
                <a:cubicBezTo>
                  <a:pt x="1033" y="1062"/>
                  <a:pt x="1033" y="1062"/>
                  <a:pt x="1033" y="1062"/>
                </a:cubicBezTo>
                <a:cubicBezTo>
                  <a:pt x="1044" y="1060"/>
                  <a:pt x="1044" y="1060"/>
                  <a:pt x="1044" y="1060"/>
                </a:cubicBezTo>
                <a:cubicBezTo>
                  <a:pt x="1048" y="1059"/>
                  <a:pt x="1051" y="1059"/>
                  <a:pt x="1055" y="1058"/>
                </a:cubicBezTo>
                <a:cubicBezTo>
                  <a:pt x="1059" y="1058"/>
                  <a:pt x="1063" y="1057"/>
                  <a:pt x="1066" y="1057"/>
                </a:cubicBezTo>
                <a:cubicBezTo>
                  <a:pt x="1082" y="1056"/>
                  <a:pt x="1097" y="1055"/>
                  <a:pt x="1112" y="1055"/>
                </a:cubicBezTo>
                <a:cubicBezTo>
                  <a:pt x="1124" y="1055"/>
                  <a:pt x="1124" y="1055"/>
                  <a:pt x="1124" y="1055"/>
                </a:cubicBezTo>
                <a:cubicBezTo>
                  <a:pt x="1135" y="1055"/>
                  <a:pt x="1135" y="1055"/>
                  <a:pt x="1135" y="1055"/>
                </a:cubicBezTo>
                <a:cubicBezTo>
                  <a:pt x="1143" y="1056"/>
                  <a:pt x="1151" y="1056"/>
                  <a:pt x="1158" y="1057"/>
                </a:cubicBezTo>
                <a:cubicBezTo>
                  <a:pt x="1166" y="1057"/>
                  <a:pt x="1174" y="1058"/>
                  <a:pt x="1181" y="1058"/>
                </a:cubicBezTo>
                <a:cubicBezTo>
                  <a:pt x="1205" y="1061"/>
                  <a:pt x="1205" y="1061"/>
                  <a:pt x="1205" y="1061"/>
                </a:cubicBezTo>
                <a:cubicBezTo>
                  <a:pt x="1251" y="1065"/>
                  <a:pt x="1251" y="1065"/>
                  <a:pt x="1251" y="1065"/>
                </a:cubicBezTo>
                <a:cubicBezTo>
                  <a:pt x="1267" y="1067"/>
                  <a:pt x="1283" y="1068"/>
                  <a:pt x="1299" y="1069"/>
                </a:cubicBezTo>
                <a:cubicBezTo>
                  <a:pt x="1306" y="1070"/>
                  <a:pt x="1315" y="1070"/>
                  <a:pt x="1322" y="1070"/>
                </a:cubicBezTo>
                <a:cubicBezTo>
                  <a:pt x="1326" y="1071"/>
                  <a:pt x="1330" y="1071"/>
                  <a:pt x="1334" y="1071"/>
                </a:cubicBezTo>
                <a:cubicBezTo>
                  <a:pt x="1340" y="1071"/>
                  <a:pt x="1340" y="1071"/>
                  <a:pt x="1340" y="1071"/>
                </a:cubicBezTo>
                <a:cubicBezTo>
                  <a:pt x="1343" y="1071"/>
                  <a:pt x="1343" y="1071"/>
                  <a:pt x="1343" y="1071"/>
                </a:cubicBezTo>
                <a:cubicBezTo>
                  <a:pt x="1344" y="1071"/>
                  <a:pt x="1345" y="1071"/>
                  <a:pt x="1346" y="1071"/>
                </a:cubicBezTo>
                <a:cubicBezTo>
                  <a:pt x="1362" y="1071"/>
                  <a:pt x="1378" y="1070"/>
                  <a:pt x="1394" y="1067"/>
                </a:cubicBezTo>
                <a:cubicBezTo>
                  <a:pt x="1406" y="1066"/>
                  <a:pt x="1406" y="1066"/>
                  <a:pt x="1406" y="1066"/>
                </a:cubicBezTo>
                <a:cubicBezTo>
                  <a:pt x="1418" y="1064"/>
                  <a:pt x="1418" y="1064"/>
                  <a:pt x="1418" y="1064"/>
                </a:cubicBezTo>
                <a:cubicBezTo>
                  <a:pt x="1426" y="1062"/>
                  <a:pt x="1434" y="1061"/>
                  <a:pt x="1441" y="1059"/>
                </a:cubicBezTo>
                <a:cubicBezTo>
                  <a:pt x="1449" y="1057"/>
                  <a:pt x="1457" y="1055"/>
                  <a:pt x="1464" y="1053"/>
                </a:cubicBezTo>
                <a:cubicBezTo>
                  <a:pt x="1472" y="1051"/>
                  <a:pt x="1480" y="1049"/>
                  <a:pt x="1487" y="1047"/>
                </a:cubicBezTo>
                <a:cubicBezTo>
                  <a:pt x="1503" y="1042"/>
                  <a:pt x="1518" y="1037"/>
                  <a:pt x="1532" y="1032"/>
                </a:cubicBezTo>
                <a:cubicBezTo>
                  <a:pt x="1547" y="1026"/>
                  <a:pt x="1562" y="1021"/>
                  <a:pt x="1577" y="1014"/>
                </a:cubicBezTo>
                <a:cubicBezTo>
                  <a:pt x="1582" y="1012"/>
                  <a:pt x="1582" y="1012"/>
                  <a:pt x="1582" y="1012"/>
                </a:cubicBezTo>
                <a:cubicBezTo>
                  <a:pt x="1582" y="1006"/>
                  <a:pt x="1582" y="1006"/>
                  <a:pt x="1582" y="1006"/>
                </a:cubicBezTo>
                <a:cubicBezTo>
                  <a:pt x="1576" y="4"/>
                  <a:pt x="1576" y="4"/>
                  <a:pt x="1576" y="4"/>
                </a:cubicBezTo>
                <a:cubicBezTo>
                  <a:pt x="1576" y="0"/>
                  <a:pt x="1576" y="0"/>
                  <a:pt x="1576" y="0"/>
                </a:cubicBezTo>
                <a:cubicBezTo>
                  <a:pt x="1572" y="1"/>
                  <a:pt x="1572" y="1"/>
                  <a:pt x="1572" y="1"/>
                </a:cubicBezTo>
                <a:cubicBezTo>
                  <a:pt x="1542" y="10"/>
                  <a:pt x="1542" y="10"/>
                  <a:pt x="1542" y="10"/>
                </a:cubicBezTo>
                <a:cubicBezTo>
                  <a:pt x="1537" y="12"/>
                  <a:pt x="1532" y="14"/>
                  <a:pt x="1527" y="15"/>
                </a:cubicBezTo>
                <a:cubicBezTo>
                  <a:pt x="1511" y="19"/>
                  <a:pt x="1511" y="19"/>
                  <a:pt x="1511" y="19"/>
                </a:cubicBezTo>
                <a:cubicBezTo>
                  <a:pt x="1496" y="22"/>
                  <a:pt x="1496" y="22"/>
                  <a:pt x="1496" y="22"/>
                </a:cubicBezTo>
                <a:cubicBezTo>
                  <a:pt x="1488" y="24"/>
                  <a:pt x="1488" y="24"/>
                  <a:pt x="1488" y="24"/>
                </a:cubicBezTo>
                <a:cubicBezTo>
                  <a:pt x="1485" y="25"/>
                  <a:pt x="1483" y="25"/>
                  <a:pt x="1480" y="26"/>
                </a:cubicBezTo>
                <a:cubicBezTo>
                  <a:pt x="1449" y="32"/>
                  <a:pt x="1449" y="32"/>
                  <a:pt x="1449" y="32"/>
                </a:cubicBezTo>
                <a:cubicBezTo>
                  <a:pt x="1444" y="33"/>
                  <a:pt x="1439" y="34"/>
                  <a:pt x="1433" y="35"/>
                </a:cubicBezTo>
                <a:cubicBezTo>
                  <a:pt x="1418" y="37"/>
                  <a:pt x="1418" y="37"/>
                  <a:pt x="1418" y="37"/>
                </a:cubicBezTo>
                <a:cubicBezTo>
                  <a:pt x="1402" y="39"/>
                  <a:pt x="1402" y="39"/>
                  <a:pt x="1402" y="39"/>
                </a:cubicBezTo>
                <a:cubicBezTo>
                  <a:pt x="1397" y="40"/>
                  <a:pt x="1391" y="41"/>
                  <a:pt x="1386" y="41"/>
                </a:cubicBezTo>
                <a:cubicBezTo>
                  <a:pt x="1376" y="43"/>
                  <a:pt x="1365" y="44"/>
                  <a:pt x="1355" y="45"/>
                </a:cubicBezTo>
                <a:cubicBezTo>
                  <a:pt x="1323" y="48"/>
                  <a:pt x="1323" y="48"/>
                  <a:pt x="1323" y="48"/>
                </a:cubicBezTo>
                <a:cubicBezTo>
                  <a:pt x="1318" y="48"/>
                  <a:pt x="1312" y="49"/>
                  <a:pt x="1307" y="49"/>
                </a:cubicBezTo>
                <a:cubicBezTo>
                  <a:pt x="1291" y="50"/>
                  <a:pt x="1291" y="50"/>
                  <a:pt x="1291" y="50"/>
                </a:cubicBezTo>
                <a:cubicBezTo>
                  <a:pt x="1275" y="51"/>
                  <a:pt x="1275" y="51"/>
                  <a:pt x="1275" y="51"/>
                </a:cubicBezTo>
                <a:cubicBezTo>
                  <a:pt x="1259" y="51"/>
                  <a:pt x="1259" y="51"/>
                  <a:pt x="1259" y="51"/>
                </a:cubicBezTo>
                <a:cubicBezTo>
                  <a:pt x="1249" y="52"/>
                  <a:pt x="1238" y="52"/>
                  <a:pt x="1228" y="52"/>
                </a:cubicBezTo>
                <a:cubicBezTo>
                  <a:pt x="1217" y="52"/>
                  <a:pt x="1206" y="53"/>
                  <a:pt x="1196" y="53"/>
                </a:cubicBezTo>
                <a:cubicBezTo>
                  <a:pt x="1185" y="52"/>
                  <a:pt x="1175" y="52"/>
                  <a:pt x="1164" y="52"/>
                </a:cubicBezTo>
                <a:cubicBezTo>
                  <a:pt x="1153" y="52"/>
                  <a:pt x="1143" y="52"/>
                  <a:pt x="1132" y="51"/>
                </a:cubicBezTo>
                <a:cubicBezTo>
                  <a:pt x="1116" y="51"/>
                  <a:pt x="1116" y="51"/>
                  <a:pt x="1116" y="51"/>
                </a:cubicBezTo>
                <a:cubicBezTo>
                  <a:pt x="1100" y="50"/>
                  <a:pt x="1100" y="50"/>
                  <a:pt x="1100" y="50"/>
                </a:cubicBezTo>
                <a:cubicBezTo>
                  <a:pt x="1090" y="49"/>
                  <a:pt x="1079" y="48"/>
                  <a:pt x="1069" y="47"/>
                </a:cubicBezTo>
                <a:cubicBezTo>
                  <a:pt x="1079" y="48"/>
                  <a:pt x="1090" y="49"/>
                  <a:pt x="1100" y="50"/>
                </a:cubicBezTo>
                <a:cubicBezTo>
                  <a:pt x="1116" y="51"/>
                  <a:pt x="1116" y="51"/>
                  <a:pt x="1116" y="51"/>
                </a:cubicBezTo>
                <a:cubicBezTo>
                  <a:pt x="1132" y="52"/>
                  <a:pt x="1132" y="52"/>
                  <a:pt x="1132" y="52"/>
                </a:cubicBezTo>
                <a:cubicBezTo>
                  <a:pt x="1143" y="53"/>
                  <a:pt x="1153" y="53"/>
                  <a:pt x="1164" y="53"/>
                </a:cubicBezTo>
                <a:cubicBezTo>
                  <a:pt x="1175" y="54"/>
                  <a:pt x="1185" y="54"/>
                  <a:pt x="1196" y="54"/>
                </a:cubicBezTo>
                <a:cubicBezTo>
                  <a:pt x="1206" y="54"/>
                  <a:pt x="1217" y="54"/>
                  <a:pt x="1228" y="54"/>
                </a:cubicBezTo>
                <a:cubicBezTo>
                  <a:pt x="1238" y="54"/>
                  <a:pt x="1249" y="54"/>
                  <a:pt x="1260" y="54"/>
                </a:cubicBezTo>
                <a:cubicBezTo>
                  <a:pt x="1275" y="53"/>
                  <a:pt x="1275" y="53"/>
                  <a:pt x="1275" y="53"/>
                </a:cubicBezTo>
                <a:cubicBezTo>
                  <a:pt x="1291" y="53"/>
                  <a:pt x="1291" y="53"/>
                  <a:pt x="1291" y="53"/>
                </a:cubicBezTo>
                <a:cubicBezTo>
                  <a:pt x="1307" y="52"/>
                  <a:pt x="1307" y="52"/>
                  <a:pt x="1307" y="52"/>
                </a:cubicBezTo>
                <a:cubicBezTo>
                  <a:pt x="1313" y="52"/>
                  <a:pt x="1318" y="51"/>
                  <a:pt x="1323" y="51"/>
                </a:cubicBezTo>
                <a:cubicBezTo>
                  <a:pt x="1355" y="48"/>
                  <a:pt x="1355" y="48"/>
                  <a:pt x="1355" y="48"/>
                </a:cubicBezTo>
                <a:cubicBezTo>
                  <a:pt x="1366" y="47"/>
                  <a:pt x="1376" y="46"/>
                  <a:pt x="1387" y="45"/>
                </a:cubicBezTo>
                <a:cubicBezTo>
                  <a:pt x="1392" y="44"/>
                  <a:pt x="1397" y="44"/>
                  <a:pt x="1403" y="43"/>
                </a:cubicBezTo>
                <a:cubicBezTo>
                  <a:pt x="1418" y="41"/>
                  <a:pt x="1418" y="41"/>
                  <a:pt x="1418" y="41"/>
                </a:cubicBezTo>
                <a:cubicBezTo>
                  <a:pt x="1434" y="39"/>
                  <a:pt x="1434" y="39"/>
                  <a:pt x="1434" y="39"/>
                </a:cubicBezTo>
                <a:cubicBezTo>
                  <a:pt x="1439" y="38"/>
                  <a:pt x="1445" y="37"/>
                  <a:pt x="1450" y="36"/>
                </a:cubicBezTo>
                <a:cubicBezTo>
                  <a:pt x="1481" y="30"/>
                  <a:pt x="1481" y="30"/>
                  <a:pt x="1481" y="30"/>
                </a:cubicBezTo>
                <a:cubicBezTo>
                  <a:pt x="1484" y="30"/>
                  <a:pt x="1486" y="30"/>
                  <a:pt x="1489" y="29"/>
                </a:cubicBezTo>
                <a:cubicBezTo>
                  <a:pt x="1497" y="27"/>
                  <a:pt x="1497" y="27"/>
                  <a:pt x="1497" y="27"/>
                </a:cubicBezTo>
                <a:cubicBezTo>
                  <a:pt x="1512" y="24"/>
                  <a:pt x="1512" y="24"/>
                  <a:pt x="1512" y="24"/>
                </a:cubicBezTo>
                <a:cubicBezTo>
                  <a:pt x="1528" y="20"/>
                  <a:pt x="1528" y="20"/>
                  <a:pt x="1528" y="20"/>
                </a:cubicBezTo>
                <a:cubicBezTo>
                  <a:pt x="1533" y="19"/>
                  <a:pt x="1538" y="17"/>
                  <a:pt x="1543" y="16"/>
                </a:cubicBezTo>
                <a:cubicBezTo>
                  <a:pt x="1570" y="8"/>
                  <a:pt x="1570" y="8"/>
                  <a:pt x="1570" y="8"/>
                </a:cubicBezTo>
                <a:cubicBezTo>
                  <a:pt x="1564" y="1000"/>
                  <a:pt x="1564" y="1000"/>
                  <a:pt x="1564" y="1000"/>
                </a:cubicBezTo>
                <a:cubicBezTo>
                  <a:pt x="1552" y="1006"/>
                  <a:pt x="1539" y="1010"/>
                  <a:pt x="1526" y="1015"/>
                </a:cubicBezTo>
                <a:cubicBezTo>
                  <a:pt x="1512" y="1020"/>
                  <a:pt x="1497" y="1025"/>
                  <a:pt x="1482" y="1029"/>
                </a:cubicBezTo>
                <a:cubicBezTo>
                  <a:pt x="1475" y="1031"/>
                  <a:pt x="1467" y="1033"/>
                  <a:pt x="1460" y="1035"/>
                </a:cubicBezTo>
                <a:cubicBezTo>
                  <a:pt x="1452" y="1037"/>
                  <a:pt x="1445" y="1039"/>
                  <a:pt x="1437" y="1040"/>
                </a:cubicBezTo>
                <a:cubicBezTo>
                  <a:pt x="1430" y="1042"/>
                  <a:pt x="1422" y="1043"/>
                  <a:pt x="1415" y="1045"/>
                </a:cubicBezTo>
                <a:cubicBezTo>
                  <a:pt x="1403" y="1046"/>
                  <a:pt x="1403" y="1046"/>
                  <a:pt x="1403" y="1046"/>
                </a:cubicBezTo>
                <a:cubicBezTo>
                  <a:pt x="1392" y="1048"/>
                  <a:pt x="1392" y="1048"/>
                  <a:pt x="1392" y="1048"/>
                </a:cubicBezTo>
                <a:cubicBezTo>
                  <a:pt x="1377" y="1050"/>
                  <a:pt x="1361" y="1051"/>
                  <a:pt x="1346" y="1051"/>
                </a:cubicBezTo>
                <a:cubicBezTo>
                  <a:pt x="1345" y="1051"/>
                  <a:pt x="1344" y="1051"/>
                  <a:pt x="1344" y="1051"/>
                </a:cubicBezTo>
                <a:cubicBezTo>
                  <a:pt x="1341" y="1051"/>
                  <a:pt x="1341" y="1051"/>
                  <a:pt x="1341" y="1051"/>
                </a:cubicBezTo>
                <a:cubicBezTo>
                  <a:pt x="1335" y="1050"/>
                  <a:pt x="1335" y="1050"/>
                  <a:pt x="1335" y="1050"/>
                </a:cubicBezTo>
                <a:cubicBezTo>
                  <a:pt x="1331" y="1050"/>
                  <a:pt x="1327" y="1050"/>
                  <a:pt x="1323" y="1050"/>
                </a:cubicBezTo>
                <a:cubicBezTo>
                  <a:pt x="1315" y="1049"/>
                  <a:pt x="1308" y="1049"/>
                  <a:pt x="1300" y="1048"/>
                </a:cubicBezTo>
                <a:cubicBezTo>
                  <a:pt x="1285" y="1047"/>
                  <a:pt x="1269" y="1046"/>
                  <a:pt x="1254" y="1044"/>
                </a:cubicBezTo>
                <a:cubicBezTo>
                  <a:pt x="1207" y="1039"/>
                  <a:pt x="1207" y="1039"/>
                  <a:pt x="1207" y="1039"/>
                </a:cubicBezTo>
                <a:cubicBezTo>
                  <a:pt x="1184" y="1036"/>
                  <a:pt x="1184" y="1036"/>
                  <a:pt x="1184" y="1036"/>
                </a:cubicBezTo>
                <a:cubicBezTo>
                  <a:pt x="1176" y="1036"/>
                  <a:pt x="1168" y="1035"/>
                  <a:pt x="1160" y="1034"/>
                </a:cubicBezTo>
                <a:cubicBezTo>
                  <a:pt x="1152" y="1034"/>
                  <a:pt x="1144" y="1033"/>
                  <a:pt x="1136" y="1033"/>
                </a:cubicBezTo>
                <a:cubicBezTo>
                  <a:pt x="1124" y="1032"/>
                  <a:pt x="1124" y="1032"/>
                  <a:pt x="1124" y="1032"/>
                </a:cubicBezTo>
                <a:cubicBezTo>
                  <a:pt x="1112" y="1032"/>
                  <a:pt x="1112" y="1032"/>
                  <a:pt x="1112" y="1032"/>
                </a:cubicBezTo>
                <a:cubicBezTo>
                  <a:pt x="1096" y="1032"/>
                  <a:pt x="1080" y="1032"/>
                  <a:pt x="1064" y="1034"/>
                </a:cubicBezTo>
                <a:cubicBezTo>
                  <a:pt x="1060" y="1034"/>
                  <a:pt x="1056" y="1035"/>
                  <a:pt x="1052" y="1035"/>
                </a:cubicBezTo>
                <a:cubicBezTo>
                  <a:pt x="1048" y="1036"/>
                  <a:pt x="1044" y="1036"/>
                  <a:pt x="1040" y="1037"/>
                </a:cubicBezTo>
                <a:cubicBezTo>
                  <a:pt x="1028" y="1039"/>
                  <a:pt x="1028" y="1039"/>
                  <a:pt x="1028" y="1039"/>
                </a:cubicBezTo>
                <a:cubicBezTo>
                  <a:pt x="1025" y="1039"/>
                  <a:pt x="1025" y="1039"/>
                  <a:pt x="1025" y="1039"/>
                </a:cubicBezTo>
                <a:cubicBezTo>
                  <a:pt x="1024" y="1040"/>
                  <a:pt x="1024" y="1040"/>
                  <a:pt x="1024" y="1040"/>
                </a:cubicBezTo>
                <a:cubicBezTo>
                  <a:pt x="1024" y="1040"/>
                  <a:pt x="1024" y="1040"/>
                  <a:pt x="1024" y="1040"/>
                </a:cubicBezTo>
                <a:cubicBezTo>
                  <a:pt x="1023" y="1040"/>
                  <a:pt x="1023" y="1040"/>
                  <a:pt x="1023" y="1040"/>
                </a:cubicBezTo>
                <a:cubicBezTo>
                  <a:pt x="1022" y="1040"/>
                  <a:pt x="1022" y="1040"/>
                  <a:pt x="1022" y="1040"/>
                </a:cubicBezTo>
                <a:cubicBezTo>
                  <a:pt x="1016" y="1042"/>
                  <a:pt x="1016" y="1042"/>
                  <a:pt x="1016" y="1042"/>
                </a:cubicBezTo>
                <a:cubicBezTo>
                  <a:pt x="1005" y="1044"/>
                  <a:pt x="1005" y="1044"/>
                  <a:pt x="1005" y="1044"/>
                </a:cubicBezTo>
                <a:cubicBezTo>
                  <a:pt x="993" y="1048"/>
                  <a:pt x="993" y="1048"/>
                  <a:pt x="993" y="1048"/>
                </a:cubicBezTo>
                <a:cubicBezTo>
                  <a:pt x="985" y="1050"/>
                  <a:pt x="978" y="1052"/>
                  <a:pt x="970" y="1055"/>
                </a:cubicBezTo>
                <a:cubicBezTo>
                  <a:pt x="955" y="1060"/>
                  <a:pt x="940" y="1066"/>
                  <a:pt x="925" y="1072"/>
                </a:cubicBezTo>
                <a:cubicBezTo>
                  <a:pt x="911" y="1079"/>
                  <a:pt x="896" y="1086"/>
                  <a:pt x="882" y="1093"/>
                </a:cubicBezTo>
                <a:cubicBezTo>
                  <a:pt x="872" y="1099"/>
                  <a:pt x="872" y="1099"/>
                  <a:pt x="872" y="1099"/>
                </a:cubicBezTo>
                <a:cubicBezTo>
                  <a:pt x="861" y="1105"/>
                  <a:pt x="861" y="1105"/>
                  <a:pt x="861" y="1105"/>
                </a:cubicBezTo>
                <a:cubicBezTo>
                  <a:pt x="858" y="1107"/>
                  <a:pt x="854" y="1109"/>
                  <a:pt x="851" y="1112"/>
                </a:cubicBezTo>
                <a:cubicBezTo>
                  <a:pt x="839" y="106"/>
                  <a:pt x="839" y="106"/>
                  <a:pt x="839" y="106"/>
                </a:cubicBezTo>
                <a:cubicBezTo>
                  <a:pt x="826" y="1112"/>
                  <a:pt x="826" y="1112"/>
                  <a:pt x="826" y="1112"/>
                </a:cubicBezTo>
                <a:cubicBezTo>
                  <a:pt x="823" y="1109"/>
                  <a:pt x="819" y="1107"/>
                  <a:pt x="816" y="1105"/>
                </a:cubicBezTo>
                <a:cubicBezTo>
                  <a:pt x="805" y="1099"/>
                  <a:pt x="805" y="1099"/>
                  <a:pt x="805" y="1099"/>
                </a:cubicBezTo>
                <a:cubicBezTo>
                  <a:pt x="795" y="1093"/>
                  <a:pt x="795" y="1093"/>
                  <a:pt x="795" y="1093"/>
                </a:cubicBezTo>
                <a:cubicBezTo>
                  <a:pt x="781" y="1086"/>
                  <a:pt x="766" y="1079"/>
                  <a:pt x="752" y="1072"/>
                </a:cubicBezTo>
                <a:cubicBezTo>
                  <a:pt x="737" y="1066"/>
                  <a:pt x="722" y="1060"/>
                  <a:pt x="707" y="1055"/>
                </a:cubicBezTo>
                <a:cubicBezTo>
                  <a:pt x="699" y="1052"/>
                  <a:pt x="692" y="1050"/>
                  <a:pt x="684" y="1048"/>
                </a:cubicBezTo>
                <a:cubicBezTo>
                  <a:pt x="672" y="1044"/>
                  <a:pt x="672" y="1044"/>
                  <a:pt x="672" y="1044"/>
                </a:cubicBezTo>
                <a:cubicBezTo>
                  <a:pt x="661" y="1042"/>
                  <a:pt x="661" y="1042"/>
                  <a:pt x="661" y="1042"/>
                </a:cubicBezTo>
                <a:cubicBezTo>
                  <a:pt x="655" y="1040"/>
                  <a:pt x="655" y="1040"/>
                  <a:pt x="655" y="1040"/>
                </a:cubicBezTo>
                <a:cubicBezTo>
                  <a:pt x="654" y="1040"/>
                  <a:pt x="654" y="1040"/>
                  <a:pt x="654" y="1040"/>
                </a:cubicBezTo>
                <a:cubicBezTo>
                  <a:pt x="653" y="1040"/>
                  <a:pt x="653" y="1040"/>
                  <a:pt x="653" y="1040"/>
                </a:cubicBezTo>
                <a:cubicBezTo>
                  <a:pt x="653" y="1040"/>
                  <a:pt x="653" y="1040"/>
                  <a:pt x="653" y="1040"/>
                </a:cubicBezTo>
                <a:cubicBezTo>
                  <a:pt x="652" y="1039"/>
                  <a:pt x="652" y="1039"/>
                  <a:pt x="652" y="1039"/>
                </a:cubicBezTo>
                <a:cubicBezTo>
                  <a:pt x="649" y="1039"/>
                  <a:pt x="649" y="1039"/>
                  <a:pt x="649" y="1039"/>
                </a:cubicBezTo>
                <a:cubicBezTo>
                  <a:pt x="637" y="1037"/>
                  <a:pt x="637" y="1037"/>
                  <a:pt x="637" y="1037"/>
                </a:cubicBezTo>
                <a:cubicBezTo>
                  <a:pt x="633" y="1036"/>
                  <a:pt x="629" y="1036"/>
                  <a:pt x="625" y="1035"/>
                </a:cubicBezTo>
                <a:cubicBezTo>
                  <a:pt x="621" y="1035"/>
                  <a:pt x="617" y="1034"/>
                  <a:pt x="613" y="1034"/>
                </a:cubicBezTo>
                <a:cubicBezTo>
                  <a:pt x="597" y="1032"/>
                  <a:pt x="581" y="1032"/>
                  <a:pt x="565" y="1032"/>
                </a:cubicBezTo>
                <a:cubicBezTo>
                  <a:pt x="553" y="1032"/>
                  <a:pt x="553" y="1032"/>
                  <a:pt x="553" y="1032"/>
                </a:cubicBezTo>
                <a:cubicBezTo>
                  <a:pt x="541" y="1033"/>
                  <a:pt x="541" y="1033"/>
                  <a:pt x="541" y="1033"/>
                </a:cubicBezTo>
                <a:cubicBezTo>
                  <a:pt x="533" y="1033"/>
                  <a:pt x="525" y="1034"/>
                  <a:pt x="517" y="1034"/>
                </a:cubicBezTo>
                <a:cubicBezTo>
                  <a:pt x="509" y="1035"/>
                  <a:pt x="501" y="1036"/>
                  <a:pt x="493" y="1036"/>
                </a:cubicBezTo>
                <a:cubicBezTo>
                  <a:pt x="470" y="1039"/>
                  <a:pt x="470" y="1039"/>
                  <a:pt x="470" y="1039"/>
                </a:cubicBezTo>
                <a:cubicBezTo>
                  <a:pt x="423" y="1044"/>
                  <a:pt x="423" y="1044"/>
                  <a:pt x="423" y="1044"/>
                </a:cubicBezTo>
                <a:cubicBezTo>
                  <a:pt x="408" y="1046"/>
                  <a:pt x="392" y="1047"/>
                  <a:pt x="377" y="1048"/>
                </a:cubicBezTo>
                <a:cubicBezTo>
                  <a:pt x="369" y="1049"/>
                  <a:pt x="362" y="1049"/>
                  <a:pt x="354" y="1050"/>
                </a:cubicBezTo>
                <a:cubicBezTo>
                  <a:pt x="350" y="1050"/>
                  <a:pt x="346" y="1050"/>
                  <a:pt x="342" y="1050"/>
                </a:cubicBezTo>
                <a:cubicBezTo>
                  <a:pt x="336" y="1051"/>
                  <a:pt x="336" y="1051"/>
                  <a:pt x="336" y="1051"/>
                </a:cubicBezTo>
                <a:cubicBezTo>
                  <a:pt x="333" y="1051"/>
                  <a:pt x="333" y="1051"/>
                  <a:pt x="333" y="1051"/>
                </a:cubicBezTo>
                <a:cubicBezTo>
                  <a:pt x="333" y="1051"/>
                  <a:pt x="332" y="1051"/>
                  <a:pt x="331" y="1051"/>
                </a:cubicBezTo>
                <a:cubicBezTo>
                  <a:pt x="316" y="1051"/>
                  <a:pt x="300" y="1050"/>
                  <a:pt x="285" y="1048"/>
                </a:cubicBezTo>
                <a:cubicBezTo>
                  <a:pt x="274" y="1046"/>
                  <a:pt x="274" y="1046"/>
                  <a:pt x="274" y="1046"/>
                </a:cubicBezTo>
                <a:cubicBezTo>
                  <a:pt x="262" y="1045"/>
                  <a:pt x="262" y="1045"/>
                  <a:pt x="262" y="1045"/>
                </a:cubicBezTo>
                <a:cubicBezTo>
                  <a:pt x="255" y="1043"/>
                  <a:pt x="247" y="1042"/>
                  <a:pt x="240" y="1040"/>
                </a:cubicBezTo>
                <a:cubicBezTo>
                  <a:pt x="232" y="1039"/>
                  <a:pt x="225" y="1037"/>
                  <a:pt x="217" y="1035"/>
                </a:cubicBezTo>
                <a:cubicBezTo>
                  <a:pt x="210" y="1033"/>
                  <a:pt x="202" y="1031"/>
                  <a:pt x="195" y="1029"/>
                </a:cubicBezTo>
                <a:cubicBezTo>
                  <a:pt x="180" y="1025"/>
                  <a:pt x="165" y="1020"/>
                  <a:pt x="151" y="1015"/>
                </a:cubicBezTo>
                <a:cubicBezTo>
                  <a:pt x="138" y="1010"/>
                  <a:pt x="125" y="1006"/>
                  <a:pt x="113" y="1000"/>
                </a:cubicBezTo>
                <a:cubicBezTo>
                  <a:pt x="107" y="8"/>
                  <a:pt x="107" y="8"/>
                  <a:pt x="107" y="8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9" y="17"/>
                  <a:pt x="144" y="19"/>
                  <a:pt x="149" y="20"/>
                </a:cubicBezTo>
                <a:cubicBezTo>
                  <a:pt x="165" y="24"/>
                  <a:pt x="165" y="24"/>
                  <a:pt x="165" y="24"/>
                </a:cubicBezTo>
                <a:cubicBezTo>
                  <a:pt x="180" y="27"/>
                  <a:pt x="180" y="27"/>
                  <a:pt x="180" y="27"/>
                </a:cubicBezTo>
                <a:cubicBezTo>
                  <a:pt x="188" y="29"/>
                  <a:pt x="188" y="29"/>
                  <a:pt x="188" y="29"/>
                </a:cubicBezTo>
                <a:cubicBezTo>
                  <a:pt x="191" y="30"/>
                  <a:pt x="193" y="30"/>
                  <a:pt x="196" y="30"/>
                </a:cubicBezTo>
                <a:cubicBezTo>
                  <a:pt x="227" y="36"/>
                  <a:pt x="227" y="36"/>
                  <a:pt x="227" y="36"/>
                </a:cubicBezTo>
                <a:cubicBezTo>
                  <a:pt x="232" y="37"/>
                  <a:pt x="238" y="38"/>
                  <a:pt x="243" y="39"/>
                </a:cubicBezTo>
                <a:cubicBezTo>
                  <a:pt x="259" y="41"/>
                  <a:pt x="259" y="41"/>
                  <a:pt x="259" y="41"/>
                </a:cubicBezTo>
                <a:cubicBezTo>
                  <a:pt x="275" y="43"/>
                  <a:pt x="275" y="43"/>
                  <a:pt x="275" y="43"/>
                </a:cubicBezTo>
                <a:cubicBezTo>
                  <a:pt x="280" y="44"/>
                  <a:pt x="285" y="44"/>
                  <a:pt x="290" y="45"/>
                </a:cubicBezTo>
                <a:cubicBezTo>
                  <a:pt x="301" y="46"/>
                  <a:pt x="311" y="47"/>
                  <a:pt x="322" y="48"/>
                </a:cubicBezTo>
                <a:cubicBezTo>
                  <a:pt x="354" y="51"/>
                  <a:pt x="354" y="51"/>
                  <a:pt x="354" y="51"/>
                </a:cubicBezTo>
                <a:cubicBezTo>
                  <a:pt x="359" y="51"/>
                  <a:pt x="364" y="52"/>
                  <a:pt x="370" y="52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17" y="54"/>
                  <a:pt x="417" y="54"/>
                  <a:pt x="417" y="54"/>
                </a:cubicBezTo>
                <a:cubicBezTo>
                  <a:pt x="428" y="54"/>
                  <a:pt x="439" y="54"/>
                  <a:pt x="449" y="54"/>
                </a:cubicBezTo>
                <a:cubicBezTo>
                  <a:pt x="460" y="54"/>
                  <a:pt x="471" y="54"/>
                  <a:pt x="481" y="54"/>
                </a:cubicBezTo>
                <a:cubicBezTo>
                  <a:pt x="492" y="54"/>
                  <a:pt x="502" y="54"/>
                  <a:pt x="513" y="53"/>
                </a:cubicBezTo>
                <a:cubicBezTo>
                  <a:pt x="524" y="53"/>
                  <a:pt x="534" y="53"/>
                  <a:pt x="545" y="52"/>
                </a:cubicBezTo>
                <a:cubicBezTo>
                  <a:pt x="561" y="51"/>
                  <a:pt x="561" y="51"/>
                  <a:pt x="561" y="51"/>
                </a:cubicBezTo>
                <a:cubicBezTo>
                  <a:pt x="577" y="50"/>
                  <a:pt x="577" y="50"/>
                  <a:pt x="577" y="50"/>
                </a:cubicBezTo>
                <a:cubicBezTo>
                  <a:pt x="587" y="49"/>
                  <a:pt x="598" y="48"/>
                  <a:pt x="608" y="47"/>
                </a:cubicBezTo>
                <a:cubicBezTo>
                  <a:pt x="598" y="48"/>
                  <a:pt x="587" y="49"/>
                  <a:pt x="577" y="50"/>
                </a:cubicBezTo>
                <a:cubicBezTo>
                  <a:pt x="561" y="51"/>
                  <a:pt x="561" y="51"/>
                  <a:pt x="561" y="51"/>
                </a:cubicBezTo>
                <a:cubicBezTo>
                  <a:pt x="545" y="51"/>
                  <a:pt x="545" y="51"/>
                  <a:pt x="545" y="51"/>
                </a:cubicBezTo>
                <a:cubicBezTo>
                  <a:pt x="534" y="52"/>
                  <a:pt x="524" y="52"/>
                  <a:pt x="513" y="52"/>
                </a:cubicBezTo>
                <a:cubicBezTo>
                  <a:pt x="502" y="52"/>
                  <a:pt x="492" y="52"/>
                  <a:pt x="481" y="53"/>
                </a:cubicBezTo>
                <a:cubicBezTo>
                  <a:pt x="471" y="53"/>
                  <a:pt x="460" y="52"/>
                  <a:pt x="449" y="52"/>
                </a:cubicBezTo>
                <a:cubicBezTo>
                  <a:pt x="439" y="52"/>
                  <a:pt x="428" y="52"/>
                  <a:pt x="418" y="51"/>
                </a:cubicBezTo>
                <a:cubicBezTo>
                  <a:pt x="402" y="51"/>
                  <a:pt x="402" y="51"/>
                  <a:pt x="402" y="51"/>
                </a:cubicBezTo>
                <a:cubicBezTo>
                  <a:pt x="386" y="50"/>
                  <a:pt x="386" y="50"/>
                  <a:pt x="386" y="50"/>
                </a:cubicBezTo>
                <a:cubicBezTo>
                  <a:pt x="370" y="49"/>
                  <a:pt x="370" y="49"/>
                  <a:pt x="370" y="49"/>
                </a:cubicBezTo>
                <a:cubicBezTo>
                  <a:pt x="365" y="49"/>
                  <a:pt x="359" y="48"/>
                  <a:pt x="354" y="48"/>
                </a:cubicBezTo>
                <a:cubicBezTo>
                  <a:pt x="322" y="45"/>
                  <a:pt x="322" y="45"/>
                  <a:pt x="322" y="45"/>
                </a:cubicBezTo>
                <a:cubicBezTo>
                  <a:pt x="312" y="44"/>
                  <a:pt x="301" y="43"/>
                  <a:pt x="291" y="41"/>
                </a:cubicBezTo>
                <a:cubicBezTo>
                  <a:pt x="286" y="41"/>
                  <a:pt x="280" y="40"/>
                  <a:pt x="275" y="39"/>
                </a:cubicBezTo>
                <a:cubicBezTo>
                  <a:pt x="259" y="37"/>
                  <a:pt x="259" y="37"/>
                  <a:pt x="259" y="37"/>
                </a:cubicBezTo>
                <a:cubicBezTo>
                  <a:pt x="244" y="35"/>
                  <a:pt x="244" y="35"/>
                  <a:pt x="244" y="35"/>
                </a:cubicBezTo>
                <a:cubicBezTo>
                  <a:pt x="238" y="34"/>
                  <a:pt x="233" y="33"/>
                  <a:pt x="228" y="32"/>
                </a:cubicBezTo>
                <a:cubicBezTo>
                  <a:pt x="197" y="26"/>
                  <a:pt x="197" y="26"/>
                  <a:pt x="197" y="26"/>
                </a:cubicBezTo>
                <a:cubicBezTo>
                  <a:pt x="194" y="25"/>
                  <a:pt x="192" y="25"/>
                  <a:pt x="189" y="24"/>
                </a:cubicBezTo>
                <a:cubicBezTo>
                  <a:pt x="181" y="22"/>
                  <a:pt x="181" y="22"/>
                  <a:pt x="181" y="22"/>
                </a:cubicBezTo>
                <a:cubicBezTo>
                  <a:pt x="166" y="19"/>
                  <a:pt x="166" y="19"/>
                  <a:pt x="166" y="19"/>
                </a:cubicBezTo>
                <a:cubicBezTo>
                  <a:pt x="150" y="15"/>
                  <a:pt x="150" y="15"/>
                  <a:pt x="150" y="15"/>
                </a:cubicBezTo>
                <a:cubicBezTo>
                  <a:pt x="145" y="14"/>
                  <a:pt x="140" y="12"/>
                  <a:pt x="135" y="10"/>
                </a:cubicBezTo>
                <a:cubicBezTo>
                  <a:pt x="105" y="1"/>
                  <a:pt x="105" y="1"/>
                  <a:pt x="105" y="1"/>
                </a:cubicBezTo>
                <a:cubicBezTo>
                  <a:pt x="101" y="0"/>
                  <a:pt x="101" y="0"/>
                  <a:pt x="101" y="0"/>
                </a:cubicBezTo>
                <a:cubicBezTo>
                  <a:pt x="101" y="4"/>
                  <a:pt x="101" y="4"/>
                  <a:pt x="101" y="4"/>
                </a:cubicBezTo>
                <a:cubicBezTo>
                  <a:pt x="95" y="1006"/>
                  <a:pt x="95" y="1006"/>
                  <a:pt x="95" y="1006"/>
                </a:cubicBezTo>
                <a:cubicBezTo>
                  <a:pt x="95" y="1012"/>
                  <a:pt x="95" y="1012"/>
                  <a:pt x="95" y="1012"/>
                </a:cubicBezTo>
                <a:cubicBezTo>
                  <a:pt x="100" y="1014"/>
                  <a:pt x="100" y="1014"/>
                  <a:pt x="100" y="1014"/>
                </a:cubicBezTo>
                <a:cubicBezTo>
                  <a:pt x="115" y="1021"/>
                  <a:pt x="130" y="1026"/>
                  <a:pt x="145" y="1032"/>
                </a:cubicBezTo>
                <a:cubicBezTo>
                  <a:pt x="159" y="1037"/>
                  <a:pt x="174" y="1042"/>
                  <a:pt x="190" y="1047"/>
                </a:cubicBezTo>
                <a:cubicBezTo>
                  <a:pt x="197" y="1049"/>
                  <a:pt x="205" y="1051"/>
                  <a:pt x="213" y="1053"/>
                </a:cubicBezTo>
                <a:cubicBezTo>
                  <a:pt x="220" y="1055"/>
                  <a:pt x="228" y="1057"/>
                  <a:pt x="236" y="1059"/>
                </a:cubicBezTo>
                <a:cubicBezTo>
                  <a:pt x="243" y="1061"/>
                  <a:pt x="251" y="1062"/>
                  <a:pt x="259" y="1064"/>
                </a:cubicBezTo>
                <a:cubicBezTo>
                  <a:pt x="271" y="1066"/>
                  <a:pt x="271" y="1066"/>
                  <a:pt x="271" y="1066"/>
                </a:cubicBezTo>
                <a:cubicBezTo>
                  <a:pt x="283" y="1067"/>
                  <a:pt x="283" y="1067"/>
                  <a:pt x="283" y="1067"/>
                </a:cubicBezTo>
                <a:cubicBezTo>
                  <a:pt x="299" y="1070"/>
                  <a:pt x="315" y="1071"/>
                  <a:pt x="331" y="1071"/>
                </a:cubicBezTo>
                <a:cubicBezTo>
                  <a:pt x="332" y="1071"/>
                  <a:pt x="333" y="1071"/>
                  <a:pt x="334" y="1071"/>
                </a:cubicBezTo>
                <a:cubicBezTo>
                  <a:pt x="337" y="1071"/>
                  <a:pt x="337" y="1071"/>
                  <a:pt x="337" y="1071"/>
                </a:cubicBezTo>
                <a:cubicBezTo>
                  <a:pt x="343" y="1071"/>
                  <a:pt x="343" y="1071"/>
                  <a:pt x="343" y="1071"/>
                </a:cubicBezTo>
                <a:cubicBezTo>
                  <a:pt x="355" y="1070"/>
                  <a:pt x="355" y="1070"/>
                  <a:pt x="355" y="1070"/>
                </a:cubicBezTo>
                <a:cubicBezTo>
                  <a:pt x="363" y="1070"/>
                  <a:pt x="371" y="1070"/>
                  <a:pt x="378" y="1069"/>
                </a:cubicBezTo>
                <a:cubicBezTo>
                  <a:pt x="394" y="1068"/>
                  <a:pt x="410" y="1067"/>
                  <a:pt x="426" y="1065"/>
                </a:cubicBezTo>
                <a:cubicBezTo>
                  <a:pt x="472" y="1061"/>
                  <a:pt x="472" y="1061"/>
                  <a:pt x="472" y="1061"/>
                </a:cubicBezTo>
                <a:cubicBezTo>
                  <a:pt x="496" y="1058"/>
                  <a:pt x="496" y="1058"/>
                  <a:pt x="496" y="1058"/>
                </a:cubicBezTo>
                <a:cubicBezTo>
                  <a:pt x="503" y="1058"/>
                  <a:pt x="511" y="1057"/>
                  <a:pt x="519" y="1057"/>
                </a:cubicBezTo>
                <a:cubicBezTo>
                  <a:pt x="526" y="1056"/>
                  <a:pt x="534" y="1056"/>
                  <a:pt x="542" y="1055"/>
                </a:cubicBezTo>
                <a:cubicBezTo>
                  <a:pt x="553" y="1055"/>
                  <a:pt x="553" y="1055"/>
                  <a:pt x="553" y="1055"/>
                </a:cubicBezTo>
                <a:cubicBezTo>
                  <a:pt x="565" y="1055"/>
                  <a:pt x="565" y="1055"/>
                  <a:pt x="565" y="1055"/>
                </a:cubicBezTo>
                <a:cubicBezTo>
                  <a:pt x="580" y="1055"/>
                  <a:pt x="595" y="1056"/>
                  <a:pt x="611" y="1057"/>
                </a:cubicBezTo>
                <a:cubicBezTo>
                  <a:pt x="614" y="1057"/>
                  <a:pt x="618" y="1058"/>
                  <a:pt x="622" y="1058"/>
                </a:cubicBezTo>
                <a:cubicBezTo>
                  <a:pt x="626" y="1059"/>
                  <a:pt x="629" y="1059"/>
                  <a:pt x="633" y="1060"/>
                </a:cubicBezTo>
                <a:cubicBezTo>
                  <a:pt x="644" y="1062"/>
                  <a:pt x="644" y="1062"/>
                  <a:pt x="644" y="1062"/>
                </a:cubicBezTo>
                <a:cubicBezTo>
                  <a:pt x="647" y="1063"/>
                  <a:pt x="647" y="1063"/>
                  <a:pt x="647" y="1063"/>
                </a:cubicBezTo>
                <a:cubicBezTo>
                  <a:pt x="648" y="1063"/>
                  <a:pt x="648" y="1063"/>
                  <a:pt x="648" y="1063"/>
                </a:cubicBezTo>
                <a:cubicBezTo>
                  <a:pt x="649" y="1063"/>
                  <a:pt x="649" y="1063"/>
                  <a:pt x="649" y="1063"/>
                </a:cubicBezTo>
                <a:cubicBezTo>
                  <a:pt x="655" y="1065"/>
                  <a:pt x="655" y="1065"/>
                  <a:pt x="655" y="1065"/>
                </a:cubicBezTo>
                <a:cubicBezTo>
                  <a:pt x="666" y="1068"/>
                  <a:pt x="666" y="1068"/>
                  <a:pt x="666" y="1068"/>
                </a:cubicBezTo>
                <a:cubicBezTo>
                  <a:pt x="677" y="1071"/>
                  <a:pt x="677" y="1071"/>
                  <a:pt x="677" y="1071"/>
                </a:cubicBezTo>
                <a:cubicBezTo>
                  <a:pt x="684" y="1073"/>
                  <a:pt x="692" y="1076"/>
                  <a:pt x="699" y="1078"/>
                </a:cubicBezTo>
                <a:cubicBezTo>
                  <a:pt x="711" y="1082"/>
                  <a:pt x="722" y="1087"/>
                  <a:pt x="734" y="1092"/>
                </a:cubicBezTo>
                <a:cubicBezTo>
                  <a:pt x="725" y="1090"/>
                  <a:pt x="716" y="1088"/>
                  <a:pt x="708" y="1087"/>
                </a:cubicBezTo>
                <a:cubicBezTo>
                  <a:pt x="703" y="1087"/>
                  <a:pt x="699" y="1086"/>
                  <a:pt x="694" y="1085"/>
                </a:cubicBezTo>
                <a:cubicBezTo>
                  <a:pt x="680" y="1084"/>
                  <a:pt x="680" y="1084"/>
                  <a:pt x="680" y="1084"/>
                </a:cubicBezTo>
                <a:cubicBezTo>
                  <a:pt x="674" y="1084"/>
                  <a:pt x="674" y="1084"/>
                  <a:pt x="674" y="1084"/>
                </a:cubicBezTo>
                <a:cubicBezTo>
                  <a:pt x="667" y="1083"/>
                  <a:pt x="667" y="1083"/>
                  <a:pt x="667" y="1083"/>
                </a:cubicBezTo>
                <a:cubicBezTo>
                  <a:pt x="653" y="1083"/>
                  <a:pt x="653" y="1083"/>
                  <a:pt x="653" y="1083"/>
                </a:cubicBezTo>
                <a:cubicBezTo>
                  <a:pt x="649" y="1083"/>
                  <a:pt x="644" y="1083"/>
                  <a:pt x="639" y="1083"/>
                </a:cubicBezTo>
                <a:cubicBezTo>
                  <a:pt x="625" y="1083"/>
                  <a:pt x="625" y="1083"/>
                  <a:pt x="625" y="1083"/>
                </a:cubicBezTo>
                <a:cubicBezTo>
                  <a:pt x="623" y="1083"/>
                  <a:pt x="621" y="1083"/>
                  <a:pt x="618" y="1083"/>
                </a:cubicBezTo>
                <a:cubicBezTo>
                  <a:pt x="612" y="1084"/>
                  <a:pt x="612" y="1084"/>
                  <a:pt x="612" y="1084"/>
                </a:cubicBezTo>
                <a:cubicBezTo>
                  <a:pt x="599" y="1085"/>
                  <a:pt x="599" y="1085"/>
                  <a:pt x="599" y="1085"/>
                </a:cubicBezTo>
                <a:cubicBezTo>
                  <a:pt x="595" y="1085"/>
                  <a:pt x="595" y="1085"/>
                  <a:pt x="595" y="1085"/>
                </a:cubicBezTo>
                <a:cubicBezTo>
                  <a:pt x="592" y="1086"/>
                  <a:pt x="592" y="1086"/>
                  <a:pt x="592" y="1086"/>
                </a:cubicBezTo>
                <a:cubicBezTo>
                  <a:pt x="585" y="1087"/>
                  <a:pt x="585" y="1087"/>
                  <a:pt x="585" y="1087"/>
                </a:cubicBezTo>
                <a:cubicBezTo>
                  <a:pt x="572" y="1088"/>
                  <a:pt x="572" y="1088"/>
                  <a:pt x="572" y="1088"/>
                </a:cubicBezTo>
                <a:cubicBezTo>
                  <a:pt x="555" y="1091"/>
                  <a:pt x="537" y="1094"/>
                  <a:pt x="520" y="1097"/>
                </a:cubicBezTo>
                <a:cubicBezTo>
                  <a:pt x="512" y="1099"/>
                  <a:pt x="503" y="1101"/>
                  <a:pt x="495" y="1103"/>
                </a:cubicBezTo>
                <a:cubicBezTo>
                  <a:pt x="470" y="1108"/>
                  <a:pt x="470" y="1108"/>
                  <a:pt x="470" y="1108"/>
                </a:cubicBezTo>
                <a:cubicBezTo>
                  <a:pt x="420" y="1118"/>
                  <a:pt x="420" y="1118"/>
                  <a:pt x="420" y="1118"/>
                </a:cubicBezTo>
                <a:cubicBezTo>
                  <a:pt x="404" y="1121"/>
                  <a:pt x="387" y="1125"/>
                  <a:pt x="371" y="1127"/>
                </a:cubicBezTo>
                <a:cubicBezTo>
                  <a:pt x="354" y="1130"/>
                  <a:pt x="338" y="1132"/>
                  <a:pt x="321" y="1135"/>
                </a:cubicBezTo>
                <a:cubicBezTo>
                  <a:pt x="296" y="1137"/>
                  <a:pt x="296" y="1137"/>
                  <a:pt x="296" y="1137"/>
                </a:cubicBezTo>
                <a:cubicBezTo>
                  <a:pt x="284" y="1139"/>
                  <a:pt x="284" y="1139"/>
                  <a:pt x="284" y="1139"/>
                </a:cubicBezTo>
                <a:cubicBezTo>
                  <a:pt x="271" y="1140"/>
                  <a:pt x="271" y="1140"/>
                  <a:pt x="271" y="1140"/>
                </a:cubicBezTo>
                <a:cubicBezTo>
                  <a:pt x="246" y="1141"/>
                  <a:pt x="246" y="1141"/>
                  <a:pt x="246" y="1141"/>
                </a:cubicBezTo>
                <a:cubicBezTo>
                  <a:pt x="238" y="1142"/>
                  <a:pt x="230" y="1142"/>
                  <a:pt x="222" y="1142"/>
                </a:cubicBezTo>
                <a:cubicBezTo>
                  <a:pt x="205" y="1143"/>
                  <a:pt x="188" y="1142"/>
                  <a:pt x="172" y="1142"/>
                </a:cubicBezTo>
                <a:cubicBezTo>
                  <a:pt x="163" y="1142"/>
                  <a:pt x="155" y="1141"/>
                  <a:pt x="147" y="1140"/>
                </a:cubicBezTo>
                <a:cubicBezTo>
                  <a:pt x="122" y="1139"/>
                  <a:pt x="122" y="1139"/>
                  <a:pt x="122" y="1139"/>
                </a:cubicBezTo>
                <a:cubicBezTo>
                  <a:pt x="105" y="1137"/>
                  <a:pt x="88" y="1135"/>
                  <a:pt x="72" y="1133"/>
                </a:cubicBezTo>
                <a:cubicBezTo>
                  <a:pt x="36" y="1127"/>
                  <a:pt x="36" y="1127"/>
                  <a:pt x="36" y="1127"/>
                </a:cubicBezTo>
                <a:cubicBezTo>
                  <a:pt x="19" y="159"/>
                  <a:pt x="19" y="159"/>
                  <a:pt x="19" y="159"/>
                </a:cubicBezTo>
                <a:cubicBezTo>
                  <a:pt x="1" y="1142"/>
                  <a:pt x="1" y="1142"/>
                  <a:pt x="1" y="1142"/>
                </a:cubicBezTo>
                <a:cubicBezTo>
                  <a:pt x="0" y="1157"/>
                  <a:pt x="0" y="1157"/>
                  <a:pt x="0" y="1157"/>
                </a:cubicBezTo>
                <a:cubicBezTo>
                  <a:pt x="15" y="1160"/>
                  <a:pt x="15" y="1160"/>
                  <a:pt x="15" y="1160"/>
                </a:cubicBezTo>
                <a:cubicBezTo>
                  <a:pt x="66" y="1170"/>
                  <a:pt x="66" y="1170"/>
                  <a:pt x="66" y="1170"/>
                </a:cubicBezTo>
                <a:cubicBezTo>
                  <a:pt x="83" y="1173"/>
                  <a:pt x="100" y="1176"/>
                  <a:pt x="117" y="1178"/>
                </a:cubicBezTo>
                <a:cubicBezTo>
                  <a:pt x="143" y="1181"/>
                  <a:pt x="143" y="1181"/>
                  <a:pt x="143" y="1181"/>
                </a:cubicBezTo>
                <a:cubicBezTo>
                  <a:pt x="152" y="1181"/>
                  <a:pt x="161" y="1183"/>
                  <a:pt x="169" y="1183"/>
                </a:cubicBezTo>
                <a:cubicBezTo>
                  <a:pt x="187" y="1184"/>
                  <a:pt x="204" y="1185"/>
                  <a:pt x="222" y="1185"/>
                </a:cubicBezTo>
                <a:cubicBezTo>
                  <a:pt x="230" y="1185"/>
                  <a:pt x="239" y="1185"/>
                  <a:pt x="248" y="1185"/>
                </a:cubicBezTo>
                <a:cubicBezTo>
                  <a:pt x="274" y="1185"/>
                  <a:pt x="274" y="1185"/>
                  <a:pt x="274" y="1185"/>
                </a:cubicBezTo>
                <a:cubicBezTo>
                  <a:pt x="287" y="1184"/>
                  <a:pt x="287" y="1184"/>
                  <a:pt x="287" y="1184"/>
                </a:cubicBezTo>
                <a:cubicBezTo>
                  <a:pt x="300" y="1183"/>
                  <a:pt x="300" y="1183"/>
                  <a:pt x="300" y="1183"/>
                </a:cubicBezTo>
                <a:cubicBezTo>
                  <a:pt x="309" y="1183"/>
                  <a:pt x="317" y="1182"/>
                  <a:pt x="326" y="1181"/>
                </a:cubicBezTo>
                <a:cubicBezTo>
                  <a:pt x="343" y="1180"/>
                  <a:pt x="361" y="1178"/>
                  <a:pt x="378" y="1176"/>
                </a:cubicBezTo>
                <a:cubicBezTo>
                  <a:pt x="395" y="1173"/>
                  <a:pt x="412" y="1171"/>
                  <a:pt x="429" y="1168"/>
                </a:cubicBezTo>
                <a:cubicBezTo>
                  <a:pt x="480" y="1159"/>
                  <a:pt x="480" y="1159"/>
                  <a:pt x="480" y="1159"/>
                </a:cubicBezTo>
                <a:cubicBezTo>
                  <a:pt x="505" y="1155"/>
                  <a:pt x="505" y="1155"/>
                  <a:pt x="505" y="1155"/>
                </a:cubicBezTo>
                <a:cubicBezTo>
                  <a:pt x="513" y="1154"/>
                  <a:pt x="522" y="1152"/>
                  <a:pt x="530" y="1151"/>
                </a:cubicBezTo>
                <a:cubicBezTo>
                  <a:pt x="547" y="1148"/>
                  <a:pt x="563" y="1146"/>
                  <a:pt x="579" y="1144"/>
                </a:cubicBezTo>
                <a:cubicBezTo>
                  <a:pt x="591" y="1143"/>
                  <a:pt x="591" y="1143"/>
                  <a:pt x="591" y="1143"/>
                </a:cubicBezTo>
                <a:cubicBezTo>
                  <a:pt x="597" y="1142"/>
                  <a:pt x="597" y="1142"/>
                  <a:pt x="597" y="1142"/>
                </a:cubicBezTo>
                <a:cubicBezTo>
                  <a:pt x="600" y="1142"/>
                  <a:pt x="600" y="1142"/>
                  <a:pt x="600" y="1142"/>
                </a:cubicBezTo>
                <a:cubicBezTo>
                  <a:pt x="601" y="1142"/>
                  <a:pt x="601" y="1142"/>
                  <a:pt x="601" y="1142"/>
                </a:cubicBezTo>
                <a:cubicBezTo>
                  <a:pt x="603" y="1142"/>
                  <a:pt x="603" y="1142"/>
                  <a:pt x="603" y="1142"/>
                </a:cubicBezTo>
                <a:cubicBezTo>
                  <a:pt x="615" y="1141"/>
                  <a:pt x="615" y="1141"/>
                  <a:pt x="615" y="1141"/>
                </a:cubicBezTo>
                <a:cubicBezTo>
                  <a:pt x="622" y="1141"/>
                  <a:pt x="622" y="1141"/>
                  <a:pt x="622" y="1141"/>
                </a:cubicBezTo>
                <a:cubicBezTo>
                  <a:pt x="624" y="1141"/>
                  <a:pt x="626" y="1141"/>
                  <a:pt x="628" y="1141"/>
                </a:cubicBezTo>
                <a:cubicBezTo>
                  <a:pt x="640" y="1141"/>
                  <a:pt x="640" y="1141"/>
                  <a:pt x="640" y="1141"/>
                </a:cubicBezTo>
                <a:cubicBezTo>
                  <a:pt x="643" y="1141"/>
                  <a:pt x="647" y="1141"/>
                  <a:pt x="651" y="1142"/>
                </a:cubicBezTo>
                <a:cubicBezTo>
                  <a:pt x="663" y="1143"/>
                  <a:pt x="663" y="1143"/>
                  <a:pt x="663" y="1143"/>
                </a:cubicBezTo>
                <a:cubicBezTo>
                  <a:pt x="669" y="1143"/>
                  <a:pt x="669" y="1143"/>
                  <a:pt x="669" y="1143"/>
                </a:cubicBezTo>
                <a:cubicBezTo>
                  <a:pt x="675" y="1144"/>
                  <a:pt x="675" y="1144"/>
                  <a:pt x="675" y="1144"/>
                </a:cubicBezTo>
                <a:cubicBezTo>
                  <a:pt x="686" y="1145"/>
                  <a:pt x="686" y="1145"/>
                  <a:pt x="686" y="1145"/>
                </a:cubicBezTo>
                <a:cubicBezTo>
                  <a:pt x="690" y="1146"/>
                  <a:pt x="694" y="1147"/>
                  <a:pt x="698" y="1147"/>
                </a:cubicBezTo>
                <a:cubicBezTo>
                  <a:pt x="706" y="1148"/>
                  <a:pt x="714" y="1150"/>
                  <a:pt x="721" y="1152"/>
                </a:cubicBezTo>
                <a:cubicBezTo>
                  <a:pt x="736" y="1156"/>
                  <a:pt x="751" y="1161"/>
                  <a:pt x="766" y="1166"/>
                </a:cubicBezTo>
                <a:cubicBezTo>
                  <a:pt x="776" y="1171"/>
                  <a:pt x="776" y="1171"/>
                  <a:pt x="776" y="1171"/>
                </a:cubicBezTo>
                <a:cubicBezTo>
                  <a:pt x="780" y="1173"/>
                  <a:pt x="783" y="1174"/>
                  <a:pt x="786" y="1176"/>
                </a:cubicBezTo>
                <a:cubicBezTo>
                  <a:pt x="790" y="1178"/>
                  <a:pt x="793" y="1179"/>
                  <a:pt x="796" y="1181"/>
                </a:cubicBezTo>
                <a:cubicBezTo>
                  <a:pt x="798" y="1182"/>
                  <a:pt x="799" y="1183"/>
                  <a:pt x="801" y="1184"/>
                </a:cubicBezTo>
                <a:cubicBezTo>
                  <a:pt x="801" y="1184"/>
                  <a:pt x="802" y="1185"/>
                  <a:pt x="803" y="1185"/>
                </a:cubicBezTo>
                <a:cubicBezTo>
                  <a:pt x="804" y="1186"/>
                  <a:pt x="804" y="1186"/>
                  <a:pt x="804" y="1186"/>
                </a:cubicBezTo>
                <a:cubicBezTo>
                  <a:pt x="804" y="1186"/>
                  <a:pt x="804" y="1186"/>
                  <a:pt x="804" y="1186"/>
                </a:cubicBezTo>
                <a:cubicBezTo>
                  <a:pt x="804" y="1186"/>
                  <a:pt x="804" y="1186"/>
                  <a:pt x="804" y="1186"/>
                </a:cubicBezTo>
                <a:cubicBezTo>
                  <a:pt x="873" y="1186"/>
                  <a:pt x="873" y="1186"/>
                  <a:pt x="873" y="1186"/>
                </a:cubicBezTo>
                <a:cubicBezTo>
                  <a:pt x="873" y="1186"/>
                  <a:pt x="873" y="1186"/>
                  <a:pt x="873" y="1186"/>
                </a:cubicBezTo>
                <a:cubicBezTo>
                  <a:pt x="873" y="1186"/>
                  <a:pt x="873" y="1186"/>
                  <a:pt x="873" y="1186"/>
                </a:cubicBezTo>
                <a:cubicBezTo>
                  <a:pt x="874" y="1185"/>
                  <a:pt x="874" y="1185"/>
                  <a:pt x="874" y="1185"/>
                </a:cubicBezTo>
                <a:cubicBezTo>
                  <a:pt x="875" y="1185"/>
                  <a:pt x="876" y="1184"/>
                  <a:pt x="876" y="1184"/>
                </a:cubicBezTo>
                <a:cubicBezTo>
                  <a:pt x="878" y="1183"/>
                  <a:pt x="879" y="1182"/>
                  <a:pt x="881" y="1181"/>
                </a:cubicBezTo>
                <a:cubicBezTo>
                  <a:pt x="884" y="1179"/>
                  <a:pt x="887" y="1178"/>
                  <a:pt x="891" y="1176"/>
                </a:cubicBezTo>
                <a:cubicBezTo>
                  <a:pt x="894" y="1174"/>
                  <a:pt x="897" y="1173"/>
                  <a:pt x="901" y="1171"/>
                </a:cubicBezTo>
                <a:cubicBezTo>
                  <a:pt x="911" y="1166"/>
                  <a:pt x="911" y="1166"/>
                  <a:pt x="911" y="1166"/>
                </a:cubicBezTo>
                <a:cubicBezTo>
                  <a:pt x="926" y="1161"/>
                  <a:pt x="941" y="1156"/>
                  <a:pt x="956" y="1152"/>
                </a:cubicBezTo>
                <a:cubicBezTo>
                  <a:pt x="963" y="1150"/>
                  <a:pt x="971" y="1148"/>
                  <a:pt x="979" y="1147"/>
                </a:cubicBezTo>
                <a:cubicBezTo>
                  <a:pt x="983" y="1147"/>
                  <a:pt x="987" y="1146"/>
                  <a:pt x="991" y="1145"/>
                </a:cubicBezTo>
                <a:cubicBezTo>
                  <a:pt x="1002" y="1144"/>
                  <a:pt x="1002" y="1144"/>
                  <a:pt x="1002" y="1144"/>
                </a:cubicBezTo>
                <a:cubicBezTo>
                  <a:pt x="1008" y="1143"/>
                  <a:pt x="1008" y="1143"/>
                  <a:pt x="1008" y="1143"/>
                </a:cubicBezTo>
                <a:cubicBezTo>
                  <a:pt x="1014" y="1143"/>
                  <a:pt x="1014" y="1143"/>
                  <a:pt x="1014" y="1143"/>
                </a:cubicBezTo>
                <a:cubicBezTo>
                  <a:pt x="1026" y="1142"/>
                  <a:pt x="1026" y="1142"/>
                  <a:pt x="1026" y="1142"/>
                </a:cubicBezTo>
                <a:cubicBezTo>
                  <a:pt x="1030" y="1141"/>
                  <a:pt x="1034" y="1141"/>
                  <a:pt x="1038" y="1141"/>
                </a:cubicBezTo>
                <a:cubicBezTo>
                  <a:pt x="1049" y="1141"/>
                  <a:pt x="1049" y="1141"/>
                  <a:pt x="1049" y="1141"/>
                </a:cubicBezTo>
                <a:cubicBezTo>
                  <a:pt x="1051" y="1141"/>
                  <a:pt x="1053" y="1141"/>
                  <a:pt x="1055" y="1141"/>
                </a:cubicBezTo>
                <a:cubicBezTo>
                  <a:pt x="1062" y="1141"/>
                  <a:pt x="1062" y="1141"/>
                  <a:pt x="1062" y="1141"/>
                </a:cubicBezTo>
                <a:cubicBezTo>
                  <a:pt x="1074" y="1142"/>
                  <a:pt x="1074" y="1142"/>
                  <a:pt x="1074" y="1142"/>
                </a:cubicBezTo>
                <a:cubicBezTo>
                  <a:pt x="1076" y="1142"/>
                  <a:pt x="1076" y="1142"/>
                  <a:pt x="1076" y="1142"/>
                </a:cubicBezTo>
                <a:cubicBezTo>
                  <a:pt x="1077" y="1142"/>
                  <a:pt x="1077" y="1142"/>
                  <a:pt x="1077" y="1142"/>
                </a:cubicBezTo>
                <a:cubicBezTo>
                  <a:pt x="1077" y="1142"/>
                  <a:pt x="1077" y="1142"/>
                  <a:pt x="1077" y="1142"/>
                </a:cubicBezTo>
                <a:cubicBezTo>
                  <a:pt x="1080" y="1142"/>
                  <a:pt x="1080" y="1142"/>
                  <a:pt x="1080" y="1142"/>
                </a:cubicBezTo>
                <a:cubicBezTo>
                  <a:pt x="1086" y="1143"/>
                  <a:pt x="1086" y="1143"/>
                  <a:pt x="1086" y="1143"/>
                </a:cubicBezTo>
                <a:cubicBezTo>
                  <a:pt x="1098" y="1144"/>
                  <a:pt x="1098" y="1144"/>
                  <a:pt x="1098" y="1144"/>
                </a:cubicBezTo>
                <a:cubicBezTo>
                  <a:pt x="1114" y="1146"/>
                  <a:pt x="1131" y="1148"/>
                  <a:pt x="1147" y="1151"/>
                </a:cubicBezTo>
                <a:cubicBezTo>
                  <a:pt x="1155" y="1152"/>
                  <a:pt x="1164" y="1154"/>
                  <a:pt x="1172" y="1155"/>
                </a:cubicBezTo>
                <a:cubicBezTo>
                  <a:pt x="1197" y="1159"/>
                  <a:pt x="1197" y="1159"/>
                  <a:pt x="1197" y="1159"/>
                </a:cubicBezTo>
                <a:cubicBezTo>
                  <a:pt x="1248" y="1168"/>
                  <a:pt x="1248" y="1168"/>
                  <a:pt x="1248" y="1168"/>
                </a:cubicBezTo>
                <a:cubicBezTo>
                  <a:pt x="1265" y="1171"/>
                  <a:pt x="1282" y="1173"/>
                  <a:pt x="1299" y="1176"/>
                </a:cubicBezTo>
                <a:cubicBezTo>
                  <a:pt x="1316" y="1178"/>
                  <a:pt x="1334" y="1180"/>
                  <a:pt x="1351" y="1181"/>
                </a:cubicBezTo>
                <a:cubicBezTo>
                  <a:pt x="1360" y="1182"/>
                  <a:pt x="1368" y="1183"/>
                  <a:pt x="1377" y="1183"/>
                </a:cubicBezTo>
                <a:cubicBezTo>
                  <a:pt x="1390" y="1184"/>
                  <a:pt x="1390" y="1184"/>
                  <a:pt x="1390" y="1184"/>
                </a:cubicBezTo>
                <a:cubicBezTo>
                  <a:pt x="1403" y="1185"/>
                  <a:pt x="1403" y="1185"/>
                  <a:pt x="1403" y="1185"/>
                </a:cubicBezTo>
                <a:cubicBezTo>
                  <a:pt x="1429" y="1185"/>
                  <a:pt x="1429" y="1185"/>
                  <a:pt x="1429" y="1185"/>
                </a:cubicBezTo>
                <a:cubicBezTo>
                  <a:pt x="1438" y="1185"/>
                  <a:pt x="1447" y="1185"/>
                  <a:pt x="1455" y="1185"/>
                </a:cubicBezTo>
                <a:cubicBezTo>
                  <a:pt x="1473" y="1185"/>
                  <a:pt x="1490" y="1184"/>
                  <a:pt x="1508" y="1183"/>
                </a:cubicBezTo>
                <a:cubicBezTo>
                  <a:pt x="1516" y="1183"/>
                  <a:pt x="1525" y="1181"/>
                  <a:pt x="1534" y="1181"/>
                </a:cubicBezTo>
                <a:cubicBezTo>
                  <a:pt x="1560" y="1178"/>
                  <a:pt x="1560" y="1178"/>
                  <a:pt x="1560" y="1178"/>
                </a:cubicBezTo>
                <a:cubicBezTo>
                  <a:pt x="1577" y="1176"/>
                  <a:pt x="1594" y="1173"/>
                  <a:pt x="1611" y="1170"/>
                </a:cubicBezTo>
                <a:cubicBezTo>
                  <a:pt x="1662" y="1160"/>
                  <a:pt x="1662" y="1160"/>
                  <a:pt x="1662" y="1160"/>
                </a:cubicBezTo>
                <a:cubicBezTo>
                  <a:pt x="1677" y="1157"/>
                  <a:pt x="1677" y="1157"/>
                  <a:pt x="1677" y="1157"/>
                </a:cubicBezTo>
                <a:lnTo>
                  <a:pt x="1676" y="1142"/>
                </a:lnTo>
                <a:close/>
              </a:path>
            </a:pathLst>
          </a:custGeom>
          <a:solidFill>
            <a:srgbClr val="0254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zh-CN" altLang="en-US" sz="135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B8A1B2-E208-BD1B-82FB-3680886AAF73}"/>
              </a:ext>
            </a:extLst>
          </p:cNvPr>
          <p:cNvSpPr txBox="1"/>
          <p:nvPr/>
        </p:nvSpPr>
        <p:spPr>
          <a:xfrm>
            <a:off x="4633915" y="1433655"/>
            <a:ext cx="7215186" cy="62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000" b="1" dirty="0"/>
              <a:t>2.   Trapped field magnets using 2G HTS coated conductors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43626777-9C9C-4BC7-9A1A-41DB732B8718}"/>
              </a:ext>
            </a:extLst>
          </p:cNvPr>
          <p:cNvSpPr txBox="1"/>
          <p:nvPr/>
        </p:nvSpPr>
        <p:spPr>
          <a:xfrm>
            <a:off x="4633915" y="2383710"/>
            <a:ext cx="7215186" cy="62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000" b="1" dirty="0"/>
              <a:t>3. Magnetization of the HTS-stacked ring magnet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4FC4223F-5F0E-F56C-429D-0B4605F51979}"/>
              </a:ext>
            </a:extLst>
          </p:cNvPr>
          <p:cNvSpPr txBox="1"/>
          <p:nvPr/>
        </p:nvSpPr>
        <p:spPr>
          <a:xfrm>
            <a:off x="4633915" y="3333765"/>
            <a:ext cx="7215186" cy="62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000" b="1" dirty="0"/>
              <a:t>4. Mechanical analysis of the hybrid HTS-stacked ring magnet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D7D46440-5103-CEB4-4279-B54906C1749D}"/>
              </a:ext>
            </a:extLst>
          </p:cNvPr>
          <p:cNvSpPr txBox="1"/>
          <p:nvPr/>
        </p:nvSpPr>
        <p:spPr>
          <a:xfrm>
            <a:off x="4633915" y="4283820"/>
            <a:ext cx="7215186" cy="62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000" b="1" dirty="0"/>
              <a:t>5. Magnetization of the HTS double-pancake coil with joints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784E71AE-E4E2-F956-174E-43ADEE0D8CC5}"/>
              </a:ext>
            </a:extLst>
          </p:cNvPr>
          <p:cNvSpPr txBox="1"/>
          <p:nvPr/>
        </p:nvSpPr>
        <p:spPr>
          <a:xfrm>
            <a:off x="4633915" y="5233875"/>
            <a:ext cx="7215186" cy="62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000" b="1" dirty="0"/>
              <a:t>6. Introduction of Applied Superconductivity Lab at Strathclyde</a:t>
            </a:r>
          </a:p>
        </p:txBody>
      </p:sp>
    </p:spTree>
    <p:extLst>
      <p:ext uri="{BB962C8B-B14F-4D97-AF65-F5344CB8AC3E}">
        <p14:creationId xmlns:p14="http://schemas.microsoft.com/office/powerpoint/2010/main" val="22642370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491" y="4027056"/>
            <a:ext cx="4183058" cy="27847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427" y="615142"/>
            <a:ext cx="294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25 K cryostat for experiments</a:t>
            </a:r>
          </a:p>
        </p:txBody>
      </p:sp>
      <p:sp>
        <p:nvSpPr>
          <p:cNvPr id="90" name="Rectangle 89"/>
          <p:cNvSpPr/>
          <p:nvPr/>
        </p:nvSpPr>
        <p:spPr>
          <a:xfrm>
            <a:off x="4355869" y="3842390"/>
            <a:ext cx="272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Experiment results with N2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5434AF4-41A2-505F-61FF-412767EF78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38386" y="3389612"/>
            <a:ext cx="2597354" cy="146231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6BA3850-9536-D975-8715-246EB09050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051" y="2822090"/>
            <a:ext cx="1461012" cy="2597354"/>
          </a:xfrm>
          <a:prstGeom prst="rect">
            <a:avLst/>
          </a:prstGeom>
        </p:spPr>
      </p:pic>
      <p:pic>
        <p:nvPicPr>
          <p:cNvPr id="21" name="Picture 20" descr="A close-up of a device&#10;&#10;Description automatically generated">
            <a:extLst>
              <a:ext uri="{FF2B5EF4-FFF2-40B4-BE49-F238E27FC236}">
                <a16:creationId xmlns:a16="http://schemas.microsoft.com/office/drawing/2014/main" id="{A271CED5-8251-9A55-B1DA-4EDFB57560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94" y="4390981"/>
            <a:ext cx="3514117" cy="2244436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10800000">
            <a:off x="3890357" y="5513199"/>
            <a:ext cx="465512" cy="1246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097353" y="5735018"/>
            <a:ext cx="41497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We plan to test neon liquid/gas circulation</a:t>
            </a:r>
          </a:p>
          <a:p>
            <a:r>
              <a:rPr lang="en-GB" dirty="0"/>
              <a:t>Boiling point of Neon: 27.1K </a:t>
            </a:r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49EC18F9-915E-EAAF-6BE6-57253A54E8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453" y="504029"/>
            <a:ext cx="4618864" cy="3079242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DC47BBB7-9C66-2ECD-7AAD-A2C3EDCF2250}"/>
              </a:ext>
            </a:extLst>
          </p:cNvPr>
          <p:cNvSpPr/>
          <p:nvPr/>
        </p:nvSpPr>
        <p:spPr>
          <a:xfrm>
            <a:off x="8567309" y="1122982"/>
            <a:ext cx="33897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dirty="0"/>
              <a:t>Aviation propulsion </a:t>
            </a:r>
          </a:p>
          <a:p>
            <a:pPr marL="457200" indent="-457200">
              <a:buAutoNum type="arabicPeriod"/>
            </a:pPr>
            <a:r>
              <a:rPr lang="en-US" dirty="0"/>
              <a:t>HTS fusion</a:t>
            </a:r>
          </a:p>
          <a:p>
            <a:pPr marL="457200" indent="-457200">
              <a:buAutoNum type="arabicPeriod"/>
            </a:pPr>
            <a:r>
              <a:rPr lang="en-US" dirty="0"/>
              <a:t>HTS for power applications</a:t>
            </a:r>
            <a:endParaRPr lang="en-GB" dirty="0"/>
          </a:p>
        </p:txBody>
      </p:sp>
      <p:pic>
        <p:nvPicPr>
          <p:cNvPr id="5" name="图片 4" descr="图片包含 游戏机, 食物, 桌子&#10;&#10;AI 生成的内容可能不正确。">
            <a:extLst>
              <a:ext uri="{FF2B5EF4-FFF2-40B4-BE49-F238E27FC236}">
                <a16:creationId xmlns:a16="http://schemas.microsoft.com/office/drawing/2014/main" id="{FF564F76-C3F2-551C-1273-10B5826AF70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06" y="984474"/>
            <a:ext cx="2154156" cy="287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8979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968" y="666292"/>
            <a:ext cx="5973269" cy="61917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343" y="1022466"/>
            <a:ext cx="1350166" cy="2539364"/>
          </a:xfrm>
          <a:prstGeom prst="rect">
            <a:avLst/>
          </a:prstGeom>
        </p:spPr>
      </p:pic>
      <p:pic>
        <p:nvPicPr>
          <p:cNvPr id="6" name="Picture 5" descr="A machine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05940EBB-7B40-DACC-442F-B1BB175149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7" r="15306"/>
          <a:stretch/>
        </p:blipFill>
        <p:spPr>
          <a:xfrm rot="5400000">
            <a:off x="4156336" y="4493289"/>
            <a:ext cx="2506056" cy="1574973"/>
          </a:xfrm>
          <a:prstGeom prst="rect">
            <a:avLst/>
          </a:prstGeom>
        </p:spPr>
      </p:pic>
      <p:pic>
        <p:nvPicPr>
          <p:cNvPr id="7" name="Picture 6" descr="A large silver cylinder with pipes&#10;&#10;Description automatically generated">
            <a:extLst>
              <a:ext uri="{FF2B5EF4-FFF2-40B4-BE49-F238E27FC236}">
                <a16:creationId xmlns:a16="http://schemas.microsoft.com/office/drawing/2014/main" id="{F24DBBAA-A3B4-C5BB-E930-94FF43BA3D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2" t="7670" b="19823"/>
          <a:stretch/>
        </p:blipFill>
        <p:spPr>
          <a:xfrm rot="5400000">
            <a:off x="5748303" y="4688559"/>
            <a:ext cx="2506058" cy="1184438"/>
          </a:xfrm>
          <a:prstGeom prst="rect">
            <a:avLst/>
          </a:prstGeom>
        </p:spPr>
      </p:pic>
      <p:pic>
        <p:nvPicPr>
          <p:cNvPr id="8" name="Picture 7" descr="A screen with a picture of a liquid&#10;&#10;Description automatically generated">
            <a:extLst>
              <a:ext uri="{FF2B5EF4-FFF2-40B4-BE49-F238E27FC236}">
                <a16:creationId xmlns:a16="http://schemas.microsoft.com/office/drawing/2014/main" id="{8D2B6E4F-2541-5ABC-E5D5-811D795E80F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1" t="22739" r="33822" b="26408"/>
          <a:stretch/>
        </p:blipFill>
        <p:spPr>
          <a:xfrm>
            <a:off x="7951278" y="4820050"/>
            <a:ext cx="2643868" cy="1533942"/>
          </a:xfrm>
          <a:prstGeom prst="rect">
            <a:avLst/>
          </a:prstGeom>
        </p:spPr>
      </p:pic>
      <p:pic>
        <p:nvPicPr>
          <p:cNvPr id="9" name="Рисунок 3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97" y="4291837"/>
            <a:ext cx="2749541" cy="2062155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5156089B-4FED-D048-E1F3-BEAD7B5C6A9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9" t="11079" r="12689"/>
          <a:stretch/>
        </p:blipFill>
        <p:spPr>
          <a:xfrm rot="5400000">
            <a:off x="7940557" y="1314974"/>
            <a:ext cx="3281358" cy="21809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1661" y="6359446"/>
            <a:ext cx="412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Cryogenic drive in presentation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232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27CB0F-4E2C-437D-B268-60EF88116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latin typeface="Calibri" panose="020F0502020204030204" pitchFamily="34" charset="0"/>
                <a:ea typeface="等线" panose="02010600030101010101" pitchFamily="2" charset="-122"/>
              </a:rPr>
              <a:t>32</a:t>
            </a:fld>
            <a:endParaRPr lang="zh-CN" altLang="en-US">
              <a:latin typeface="Calibri" panose="020F0502020204030204" pitchFamily="34" charset="0"/>
              <a:ea typeface="等线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ABE294E-98AE-A97D-34B3-93159F16BDE6}"/>
              </a:ext>
            </a:extLst>
          </p:cNvPr>
          <p:cNvSpPr txBox="1"/>
          <p:nvPr/>
        </p:nvSpPr>
        <p:spPr>
          <a:xfrm>
            <a:off x="3343275" y="2628900"/>
            <a:ext cx="39193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84958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2CFA606-9784-B8CB-66A9-A4A38294A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022BBB-496B-BF8B-003F-550B14C48C66}"/>
              </a:ext>
            </a:extLst>
          </p:cNvPr>
          <p:cNvSpPr txBox="1"/>
          <p:nvPr/>
        </p:nvSpPr>
        <p:spPr>
          <a:xfrm>
            <a:off x="2278065" y="2509250"/>
            <a:ext cx="8013091" cy="727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zh-CN" sz="2400" b="1" dirty="0"/>
              <a:t>What are the trapped field magnets and their applications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203718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529864-0E30-8ADC-E367-58E0E147D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98472D-27F4-692A-E4A4-F98D0DEC8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the trapped field magnets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E015D41-AF8F-B080-318D-2388E755A501}"/>
              </a:ext>
            </a:extLst>
          </p:cNvPr>
          <p:cNvGrpSpPr/>
          <p:nvPr/>
        </p:nvGrpSpPr>
        <p:grpSpPr>
          <a:xfrm>
            <a:off x="569188" y="1359243"/>
            <a:ext cx="6950541" cy="4782882"/>
            <a:chOff x="584620" y="1417005"/>
            <a:chExt cx="6950541" cy="4782882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803FE2F-3391-44DC-3D6F-889D0756C6A3}"/>
                </a:ext>
              </a:extLst>
            </p:cNvPr>
            <p:cNvGrpSpPr/>
            <p:nvPr/>
          </p:nvGrpSpPr>
          <p:grpSpPr>
            <a:xfrm>
              <a:off x="584620" y="1417005"/>
              <a:ext cx="5943691" cy="4782882"/>
              <a:chOff x="4134213" y="3166829"/>
              <a:chExt cx="5309659" cy="4272677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4315514-4CED-A221-A0D3-93BC11760C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7797"/>
              <a:stretch/>
            </p:blipFill>
            <p:spPr>
              <a:xfrm>
                <a:off x="7293405" y="3166829"/>
                <a:ext cx="1973600" cy="1352705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192B1EF-CC93-502D-D79E-5A32ED2262F4}"/>
                  </a:ext>
                </a:extLst>
              </p:cNvPr>
              <p:cNvSpPr txBox="1"/>
              <p:nvPr/>
            </p:nvSpPr>
            <p:spPr>
              <a:xfrm>
                <a:off x="7098847" y="4547974"/>
                <a:ext cx="2242348" cy="4674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/>
                  <a:t>Two </a:t>
                </a:r>
                <a:r>
                  <a:rPr lang="en-GB" sz="1400" dirty="0" err="1"/>
                  <a:t>GdBCO</a:t>
                </a:r>
                <a:r>
                  <a:rPr lang="en-GB" sz="1400" dirty="0"/>
                  <a:t> bulk </a:t>
                </a:r>
                <a:r>
                  <a:rPr lang="en-US" altLang="zh-CN" sz="1400" dirty="0"/>
                  <a:t>trapped 17.6 T at the centre</a:t>
                </a:r>
                <a:r>
                  <a:rPr lang="en-GB" sz="1400" dirty="0"/>
                  <a:t> </a:t>
                </a:r>
                <a:r>
                  <a:rPr lang="en-US" altLang="zh-CN" sz="1400" dirty="0"/>
                  <a:t>at 25 K</a:t>
                </a:r>
                <a:endParaRPr lang="en-GB" sz="1400" dirty="0"/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C4320DE1-CA10-77F5-B865-79501BF0DF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9581"/>
              <a:stretch/>
            </p:blipFill>
            <p:spPr bwMode="auto">
              <a:xfrm>
                <a:off x="7293405" y="5118553"/>
                <a:ext cx="2142776" cy="126187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4AA2DDE-4842-0F20-BB99-73B467AFAB4B}"/>
                  </a:ext>
                </a:extLst>
              </p:cNvPr>
              <p:cNvSpPr txBox="1"/>
              <p:nvPr/>
            </p:nvSpPr>
            <p:spPr>
              <a:xfrm>
                <a:off x="7397367" y="6602894"/>
                <a:ext cx="1765677" cy="4674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/>
                  <a:t>17.89 T trapped by HTS stacks at 6.5 K 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E8C220B-D50B-7427-49BA-449BCDB91D27}"/>
                  </a:ext>
                </a:extLst>
              </p:cNvPr>
              <p:cNvSpPr txBox="1"/>
              <p:nvPr/>
            </p:nvSpPr>
            <p:spPr>
              <a:xfrm>
                <a:off x="4134213" y="7070174"/>
                <a:ext cx="53096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Field cooling magnetization and trapped field magnets</a:t>
                </a:r>
              </a:p>
            </p:txBody>
          </p:sp>
        </p:grp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1FA6C7B6-B848-B18F-05EF-31F70FCE7D1B}"/>
                </a:ext>
              </a:extLst>
            </p:cNvPr>
            <p:cNvSpPr/>
            <p:nvPr/>
          </p:nvSpPr>
          <p:spPr>
            <a:xfrm rot="5400000">
              <a:off x="6896100" y="1895475"/>
              <a:ext cx="590550" cy="68757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03521DA3-A07D-A821-6F37-F63FDFAEAE6C}"/>
                </a:ext>
              </a:extLst>
            </p:cNvPr>
            <p:cNvSpPr/>
            <p:nvPr/>
          </p:nvSpPr>
          <p:spPr>
            <a:xfrm rot="5400000">
              <a:off x="6896100" y="3871912"/>
              <a:ext cx="590550" cy="68757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241A6B-2D7E-533D-E3B5-8325A7DBFCAB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17DCEE4-DEE4-A605-BF35-9B53BFCCE34D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68BD2E4-EA3B-96C5-78E8-A48493B4B502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EFCF6C0-3CE3-4263-8780-6B231DE72479}"/>
              </a:ext>
            </a:extLst>
          </p:cNvPr>
          <p:cNvGrpSpPr/>
          <p:nvPr/>
        </p:nvGrpSpPr>
        <p:grpSpPr>
          <a:xfrm>
            <a:off x="7461250" y="685789"/>
            <a:ext cx="4267200" cy="5761190"/>
            <a:chOff x="7461250" y="685789"/>
            <a:chExt cx="4267200" cy="57611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BA603F4-5760-AEF7-8DB1-57BB411985B8}"/>
                </a:ext>
              </a:extLst>
            </p:cNvPr>
            <p:cNvGrpSpPr/>
            <p:nvPr/>
          </p:nvGrpSpPr>
          <p:grpSpPr>
            <a:xfrm>
              <a:off x="7461250" y="685789"/>
              <a:ext cx="4267200" cy="5197675"/>
              <a:chOff x="7461250" y="685789"/>
              <a:chExt cx="4267200" cy="519767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EF260DB0-3A5E-9836-A713-89BD352D892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703"/>
              <a:stretch/>
            </p:blipFill>
            <p:spPr>
              <a:xfrm>
                <a:off x="7708387" y="1055121"/>
                <a:ext cx="2902463" cy="2258855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891C82C-FA71-3D72-E80E-3208EABF43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1550"/>
              <a:stretch/>
            </p:blipFill>
            <p:spPr bwMode="auto">
              <a:xfrm>
                <a:off x="7461250" y="3544025"/>
                <a:ext cx="4267200" cy="200088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348FBC-CE18-0B26-17E2-DA3DE7C883CA}"/>
                  </a:ext>
                </a:extLst>
              </p:cNvPr>
              <p:cNvSpPr txBox="1"/>
              <p:nvPr/>
            </p:nvSpPr>
            <p:spPr>
              <a:xfrm>
                <a:off x="7868433" y="685789"/>
                <a:ext cx="245336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Top seeded melting growth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47A2C79-A591-F9DA-B743-6FD3A31FECC9}"/>
                  </a:ext>
                </a:extLst>
              </p:cNvPr>
              <p:cNvSpPr txBox="1"/>
              <p:nvPr/>
            </p:nvSpPr>
            <p:spPr>
              <a:xfrm>
                <a:off x="8086725" y="5544910"/>
                <a:ext cx="23467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Typical HTS tape structure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B880235-0F00-7F06-5FF3-2E7FCC8A332D}"/>
                </a:ext>
              </a:extLst>
            </p:cNvPr>
            <p:cNvSpPr txBox="1"/>
            <p:nvPr/>
          </p:nvSpPr>
          <p:spPr>
            <a:xfrm>
              <a:off x="8037617" y="6077647"/>
              <a:ext cx="2445011" cy="36933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dirty="0"/>
                <a:t>T</a:t>
              </a:r>
              <a:r>
                <a:rPr lang="en-GB" dirty="0" err="1"/>
                <a:t>ype</a:t>
              </a:r>
              <a:r>
                <a:rPr lang="en-GB" dirty="0"/>
                <a:t>-II superconductors</a:t>
              </a:r>
            </a:p>
          </p:txBody>
        </p:sp>
      </p:grpSp>
      <p:pic>
        <p:nvPicPr>
          <p:cNvPr id="17" name="Picture 3">
            <a:extLst>
              <a:ext uri="{FF2B5EF4-FFF2-40B4-BE49-F238E27FC236}">
                <a16:creationId xmlns:a16="http://schemas.microsoft.com/office/drawing/2014/main" id="{6AB70717-F9CE-3820-EFBC-19BC38589D8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530" y="960144"/>
            <a:ext cx="2845811" cy="43999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6659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DC20B2-1FD7-336C-5779-2D1D1AFA8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188FF8-3E2A-FA9A-10D2-9D1F25D1B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Applications of trapped field magnets</a:t>
            </a:r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521A2C3-EAF0-CD0D-26B8-558D64E99468}"/>
              </a:ext>
            </a:extLst>
          </p:cNvPr>
          <p:cNvGrpSpPr/>
          <p:nvPr/>
        </p:nvGrpSpPr>
        <p:grpSpPr>
          <a:xfrm>
            <a:off x="1176570" y="839161"/>
            <a:ext cx="4578707" cy="1867854"/>
            <a:chOff x="686118" y="1160305"/>
            <a:chExt cx="4578707" cy="18678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9093B2C-212D-6D84-EE47-8DF4E91D0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6118" y="1160305"/>
              <a:ext cx="1813087" cy="186785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E25B975-7D3C-7BBF-55D5-E0062649A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55525" y="1190494"/>
              <a:ext cx="2406443" cy="129026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A83A243-2A49-E411-E2E9-4096A0C49B8B}"/>
                </a:ext>
              </a:extLst>
            </p:cNvPr>
            <p:cNvSpPr txBox="1"/>
            <p:nvPr/>
          </p:nvSpPr>
          <p:spPr>
            <a:xfrm>
              <a:off x="2499205" y="2555149"/>
              <a:ext cx="27656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Portable high field medical devices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D07144A-9456-C414-8B83-1F6A3D543C21}"/>
              </a:ext>
            </a:extLst>
          </p:cNvPr>
          <p:cNvGrpSpPr/>
          <p:nvPr/>
        </p:nvGrpSpPr>
        <p:grpSpPr>
          <a:xfrm>
            <a:off x="767224" y="4864052"/>
            <a:ext cx="5723867" cy="1902866"/>
            <a:chOff x="1261297" y="4548644"/>
            <a:chExt cx="6030537" cy="200481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9C1A574-5766-BB82-FF9F-E90B8AB114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7778" t="4936" r="23026" b="13612"/>
            <a:stretch/>
          </p:blipFill>
          <p:spPr>
            <a:xfrm>
              <a:off x="1261297" y="4548644"/>
              <a:ext cx="2421114" cy="200481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D0E4EBB-244A-F19E-ADEC-B292404B0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82411" y="5163077"/>
              <a:ext cx="3609423" cy="133405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22E685-3957-7113-6568-5F7D48D539AF}"/>
                </a:ext>
              </a:extLst>
            </p:cNvPr>
            <p:cNvSpPr txBox="1"/>
            <p:nvPr/>
          </p:nvSpPr>
          <p:spPr>
            <a:xfrm>
              <a:off x="3682411" y="4824360"/>
              <a:ext cx="3233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Bearings for energy storage flying wheels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354E349-9207-CB31-9E66-AD43EBA096D3}"/>
              </a:ext>
            </a:extLst>
          </p:cNvPr>
          <p:cNvGrpSpPr/>
          <p:nvPr/>
        </p:nvGrpSpPr>
        <p:grpSpPr>
          <a:xfrm>
            <a:off x="7359802" y="921074"/>
            <a:ext cx="4755998" cy="2057567"/>
            <a:chOff x="6947935" y="1034372"/>
            <a:chExt cx="4755998" cy="205756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4B7C268-9A61-B7EE-8671-64CB8DBA96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51819"/>
            <a:stretch/>
          </p:blipFill>
          <p:spPr>
            <a:xfrm>
              <a:off x="9300363" y="1453883"/>
              <a:ext cx="2403570" cy="163805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5651FEC-EE78-792F-DBE9-DA65D5802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47935" y="1433542"/>
              <a:ext cx="2174655" cy="162040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9A36337-2249-828E-B0F6-EDCB6C294D4F}"/>
                </a:ext>
              </a:extLst>
            </p:cNvPr>
            <p:cNvSpPr txBox="1"/>
            <p:nvPr/>
          </p:nvSpPr>
          <p:spPr>
            <a:xfrm>
              <a:off x="6947935" y="1034372"/>
              <a:ext cx="42288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High power density HTS machines</a:t>
              </a:r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CF34C651-01F1-B8F6-571C-8B97A923F143}"/>
              </a:ext>
            </a:extLst>
          </p:cNvPr>
          <p:cNvSpPr/>
          <p:nvPr/>
        </p:nvSpPr>
        <p:spPr>
          <a:xfrm>
            <a:off x="5987985" y="3329067"/>
            <a:ext cx="1813087" cy="139184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rgbClr val="1A2E5A"/>
                </a:solidFill>
              </a:rPr>
              <a:t>Maintain strong magnetic field without external power supply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1314A94-5B01-73BD-9A50-4DB4564FED13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AF05F5E-6DA8-3971-48F7-E66113393F1E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4504419-3646-A729-D57D-CAD32C339A22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0921FA2-3904-8B36-01BB-AD032DE8446C}"/>
              </a:ext>
            </a:extLst>
          </p:cNvPr>
          <p:cNvGrpSpPr/>
          <p:nvPr/>
        </p:nvGrpSpPr>
        <p:grpSpPr>
          <a:xfrm>
            <a:off x="724466" y="2425827"/>
            <a:ext cx="4944953" cy="2658736"/>
            <a:chOff x="724466" y="2425827"/>
            <a:chExt cx="4944953" cy="2658736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2FAB2A0-D059-3C0A-D67B-EDF0339E4663}"/>
                </a:ext>
              </a:extLst>
            </p:cNvPr>
            <p:cNvGrpSpPr/>
            <p:nvPr/>
          </p:nvGrpSpPr>
          <p:grpSpPr>
            <a:xfrm>
              <a:off x="724466" y="2425827"/>
              <a:ext cx="4944953" cy="1512450"/>
              <a:chOff x="1929930" y="3069513"/>
              <a:chExt cx="4944953" cy="1512450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2E9F4D08-7512-DCD0-FBDC-B4F882F991C1}"/>
                  </a:ext>
                </a:extLst>
              </p:cNvPr>
              <p:cNvGrpSpPr/>
              <p:nvPr/>
            </p:nvGrpSpPr>
            <p:grpSpPr>
              <a:xfrm>
                <a:off x="1929930" y="3177417"/>
                <a:ext cx="4944953" cy="1404546"/>
                <a:chOff x="1929930" y="3177417"/>
                <a:chExt cx="4944953" cy="1404546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9853C788-376E-8A2D-5667-53AB7B9827F1}"/>
                    </a:ext>
                  </a:extLst>
                </p:cNvPr>
                <p:cNvGrpSpPr/>
                <p:nvPr/>
              </p:nvGrpSpPr>
              <p:grpSpPr>
                <a:xfrm>
                  <a:off x="1929930" y="3177417"/>
                  <a:ext cx="4944953" cy="1404546"/>
                  <a:chOff x="1929930" y="3177417"/>
                  <a:chExt cx="4944953" cy="1404546"/>
                </a:xfrm>
              </p:grpSpPr>
              <p:grpSp>
                <p:nvGrpSpPr>
                  <p:cNvPr id="24" name="Group 23">
                    <a:extLst>
                      <a:ext uri="{FF2B5EF4-FFF2-40B4-BE49-F238E27FC236}">
                        <a16:creationId xmlns:a16="http://schemas.microsoft.com/office/drawing/2014/main" id="{3B3B964C-220F-355D-36B2-0F8259F749E4}"/>
                      </a:ext>
                    </a:extLst>
                  </p:cNvPr>
                  <p:cNvGrpSpPr/>
                  <p:nvPr/>
                </p:nvGrpSpPr>
                <p:grpSpPr>
                  <a:xfrm>
                    <a:off x="1929930" y="3177417"/>
                    <a:ext cx="4944953" cy="1404546"/>
                    <a:chOff x="3076353" y="3400730"/>
                    <a:chExt cx="4944953" cy="1404546"/>
                  </a:xfrm>
                </p:grpSpPr>
                <p:pic>
                  <p:nvPicPr>
                    <p:cNvPr id="6" name="Picture 2" descr="E:\研究生\高温超导磁浮\团队新闻搜集\excellent photos for 展示\优秀PPT图片\莫比乌斯带动图.gif">
                      <a:extLst>
                        <a:ext uri="{FF2B5EF4-FFF2-40B4-BE49-F238E27FC236}">
                          <a16:creationId xmlns:a16="http://schemas.microsoft.com/office/drawing/2014/main" id="{04C1C2DE-2C13-D844-A318-E22C47BD9032}"/>
                        </a:ext>
                      </a:extLst>
                    </p:cNvPr>
                    <p:cNvPicPr>
                      <a:picLocks noChangeAspect="1" noChangeArrowheads="1" noCrop="1"/>
                    </p:cNvPicPr>
                    <p:nvPr/>
                  </p:nvPicPr>
                  <p:blipFill>
                    <a:blip r:embed="rId9"/>
                    <a:srcRect/>
                    <a:stretch>
                      <a:fillRect/>
                    </a:stretch>
                  </p:blipFill>
                  <p:spPr bwMode="auto">
                    <a:xfrm>
                      <a:off x="5524334" y="3400730"/>
                      <a:ext cx="2496972" cy="1404546"/>
                    </a:xfrm>
                    <a:prstGeom prst="rect">
                      <a:avLst/>
                    </a:prstGeom>
                    <a:ln>
                      <a:noFill/>
                    </a:ln>
                    <a:effectLst>
                      <a:softEdge rad="112500"/>
                    </a:effectLst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13" name="TextBox 12">
                      <a:extLst>
                        <a:ext uri="{FF2B5EF4-FFF2-40B4-BE49-F238E27FC236}">
                          <a16:creationId xmlns:a16="http://schemas.microsoft.com/office/drawing/2014/main" id="{E39380AC-C40D-C8D4-1F37-046A2D135CF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76353" y="3652313"/>
                      <a:ext cx="217914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400" b="1" dirty="0"/>
                        <a:t>High speed transportation</a:t>
                      </a:r>
                    </a:p>
                  </p:txBody>
                </p:sp>
              </p:grpSp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F87C184D-12E9-A064-2011-A22363564B36}"/>
                      </a:ext>
                    </a:extLst>
                  </p:cNvPr>
                  <p:cNvSpPr/>
                  <p:nvPr/>
                </p:nvSpPr>
                <p:spPr>
                  <a:xfrm>
                    <a:off x="4238089" y="4371975"/>
                    <a:ext cx="2496972" cy="16887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0667F469-DAB7-E835-44B2-7751652CC752}"/>
                    </a:ext>
                  </a:extLst>
                </p:cNvPr>
                <p:cNvSpPr/>
                <p:nvPr/>
              </p:nvSpPr>
              <p:spPr>
                <a:xfrm>
                  <a:off x="4306104" y="3217427"/>
                  <a:ext cx="464391" cy="21157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79D969F-D1BA-F9D6-0EC7-559E7B983FE8}"/>
                  </a:ext>
                </a:extLst>
              </p:cNvPr>
              <p:cNvSpPr/>
              <p:nvPr/>
            </p:nvSpPr>
            <p:spPr>
              <a:xfrm rot="5400000">
                <a:off x="5882138" y="3659064"/>
                <a:ext cx="1442473" cy="2633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2" name="Picture 11" descr="A person standing next to a train&#10;&#10;Description automatically generated">
              <a:extLst>
                <a:ext uri="{FF2B5EF4-FFF2-40B4-BE49-F238E27FC236}">
                  <a16:creationId xmlns:a16="http://schemas.microsoft.com/office/drawing/2014/main" id="{F4428D83-4BDF-C304-E9A3-53C9F7C7B4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12" t="37811" r="26724" b="5322"/>
            <a:stretch/>
          </p:blipFill>
          <p:spPr>
            <a:xfrm>
              <a:off x="821612" y="3036887"/>
              <a:ext cx="1984856" cy="169908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4" name="Picture 2" descr="88-1">
              <a:extLst>
                <a:ext uri="{FF2B5EF4-FFF2-40B4-BE49-F238E27FC236}">
                  <a16:creationId xmlns:a16="http://schemas.microsoft.com/office/drawing/2014/main" id="{249C0366-C7EC-4477-FE45-4CBFF7C7398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00" t="12971" b="12093"/>
            <a:stretch/>
          </p:blipFill>
          <p:spPr bwMode="auto">
            <a:xfrm>
              <a:off x="3161636" y="3781658"/>
              <a:ext cx="2496972" cy="130290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91B2547C-DDE1-17A2-D0AD-C2E99A9B3E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35176" y="3567080"/>
            <a:ext cx="3970910" cy="1567879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0C3BF6BF-E470-6476-0F7F-87AC379C1B92}"/>
              </a:ext>
            </a:extLst>
          </p:cNvPr>
          <p:cNvSpPr txBox="1"/>
          <p:nvPr/>
        </p:nvSpPr>
        <p:spPr>
          <a:xfrm>
            <a:off x="7935176" y="5354066"/>
            <a:ext cx="4069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HTS undulator with bulk superconductors</a:t>
            </a:r>
          </a:p>
        </p:txBody>
      </p:sp>
    </p:spTree>
    <p:extLst>
      <p:ext uri="{BB962C8B-B14F-4D97-AF65-F5344CB8AC3E}">
        <p14:creationId xmlns:p14="http://schemas.microsoft.com/office/powerpoint/2010/main" val="418608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02DFC6-4D3E-8832-4A68-2F305082A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2C0A29-BE7F-98B6-7D0C-69541FEAE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The challenges of current HTS trapped field magnets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98A3ED4-3214-E377-A158-C56C88C2BDB6}"/>
              </a:ext>
            </a:extLst>
          </p:cNvPr>
          <p:cNvGrpSpPr/>
          <p:nvPr/>
        </p:nvGrpSpPr>
        <p:grpSpPr>
          <a:xfrm>
            <a:off x="1037936" y="1496215"/>
            <a:ext cx="9988130" cy="2585323"/>
            <a:chOff x="18438" y="926684"/>
            <a:chExt cx="11537196" cy="298628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E14894-7860-D205-4163-82A7AA91714A}"/>
                </a:ext>
              </a:extLst>
            </p:cNvPr>
            <p:cNvSpPr txBox="1"/>
            <p:nvPr/>
          </p:nvSpPr>
          <p:spPr>
            <a:xfrm>
              <a:off x="2426633" y="926684"/>
              <a:ext cx="9129001" cy="2986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GB" dirty="0"/>
                <a:t>Size: </a:t>
              </a:r>
            </a:p>
            <a:p>
              <a:pPr algn="just"/>
              <a:r>
                <a:rPr lang="en-GB" sz="1400" dirty="0"/>
                <a:t>There are inherent limitations due to the unique growth fabrication method. As the size increases, there can be significant microstructural changes which negatively affect the superconducting and mechanical properties.         </a:t>
              </a:r>
            </a:p>
            <a:p>
              <a:pPr algn="just"/>
              <a:r>
                <a:rPr lang="en-GB" sz="1400" dirty="0"/>
                <a:t>         Limited solutions: Multi-seed TSMG can be used for growing larger bulks with inferior performance.</a:t>
              </a: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endParaRPr lang="en-GB" sz="1400" dirty="0"/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en-GB" dirty="0"/>
                <a:t>Mechanical strength</a:t>
              </a:r>
              <a:r>
                <a:rPr lang="en-GB" sz="1400" dirty="0"/>
                <a:t>: </a:t>
              </a:r>
            </a:p>
            <a:p>
              <a:pPr algn="just"/>
              <a:r>
                <a:rPr lang="en-GB" sz="1400" dirty="0"/>
                <a:t>For typical </a:t>
              </a:r>
              <a:r>
                <a:rPr lang="en-GB" sz="1400" dirty="0" err="1"/>
                <a:t>ReBCO</a:t>
              </a:r>
              <a:r>
                <a:rPr lang="en-GB" sz="1400" dirty="0"/>
                <a:t> bulks, the axial tensile strength ranges between 5–10 MPa, while the strength perpendicular to the axis lies between 20–30 </a:t>
              </a:r>
              <a:r>
                <a:rPr lang="en-GB" sz="1400" dirty="0" err="1"/>
                <a:t>Mpa</a:t>
              </a:r>
              <a:r>
                <a:rPr lang="en-GB" sz="1400" dirty="0"/>
                <a:t>. As the bulk grows larger, the strength decreases further.</a:t>
              </a:r>
            </a:p>
            <a:p>
              <a:pPr algn="just"/>
              <a:r>
                <a:rPr lang="en-GB" sz="1400" dirty="0"/>
                <a:t>        Limited solutions: Impregnation with resin, metal ring pre-tightening, structure optimization.  </a:t>
              </a:r>
            </a:p>
          </p:txBody>
        </p:sp>
        <p:pic>
          <p:nvPicPr>
            <p:cNvPr id="10" name="图片 4">
              <a:extLst>
                <a:ext uri="{FF2B5EF4-FFF2-40B4-BE49-F238E27FC236}">
                  <a16:creationId xmlns:a16="http://schemas.microsoft.com/office/drawing/2014/main" id="{0CAA0AA0-2569-342D-D4BF-9EAB565B7F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21" t="23514" r="24458" b="19448"/>
            <a:stretch/>
          </p:blipFill>
          <p:spPr>
            <a:xfrm>
              <a:off x="283338" y="1432071"/>
              <a:ext cx="1494224" cy="151148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691AB76-15EE-27EF-98B7-29AB75F10176}"/>
                </a:ext>
              </a:extLst>
            </p:cNvPr>
            <p:cNvSpPr txBox="1"/>
            <p:nvPr/>
          </p:nvSpPr>
          <p:spPr>
            <a:xfrm>
              <a:off x="18438" y="954311"/>
              <a:ext cx="223361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HTS bulk materials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88BB783-B60C-E250-6E1D-6BEA31B8B14A}"/>
              </a:ext>
            </a:extLst>
          </p:cNvPr>
          <p:cNvGrpSpPr/>
          <p:nvPr/>
        </p:nvGrpSpPr>
        <p:grpSpPr>
          <a:xfrm>
            <a:off x="1267270" y="4269982"/>
            <a:ext cx="9320600" cy="2046714"/>
            <a:chOff x="367759" y="2817308"/>
            <a:chExt cx="11259215" cy="247241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29B04E-AD58-D89F-E0C8-50F4C35E601B}"/>
                </a:ext>
              </a:extLst>
            </p:cNvPr>
            <p:cNvSpPr txBox="1"/>
            <p:nvPr/>
          </p:nvSpPr>
          <p:spPr>
            <a:xfrm>
              <a:off x="2426634" y="3021793"/>
              <a:ext cx="9200340" cy="22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n-GB" dirty="0"/>
                <a:t>Size:</a:t>
              </a:r>
            </a:p>
            <a:p>
              <a:pPr algn="just"/>
              <a:r>
                <a:rPr lang="en-US" altLang="zh-CN" sz="1400" dirty="0"/>
                <a:t>Thanks to the progress in manufacturing HTS coated conductors (tapes), HTS stacks fabricated by stacking</a:t>
              </a:r>
              <a:r>
                <a:rPr lang="en-GB" altLang="zh-CN" sz="1400" dirty="0"/>
                <a:t> HTS </a:t>
              </a:r>
              <a:r>
                <a:rPr lang="en-US" altLang="zh-CN" sz="1400" dirty="0"/>
                <a:t>tapes have demonstrated the potential in achieving high trapped field as HTS bulk materials. </a:t>
              </a:r>
            </a:p>
            <a:p>
              <a:pPr algn="just"/>
              <a:r>
                <a:rPr lang="en-US" altLang="zh-CN" sz="1400" dirty="0"/>
                <a:t>The thickness of the HTS stacks is not limited.</a:t>
              </a:r>
            </a:p>
            <a:p>
              <a:pPr algn="just"/>
              <a:r>
                <a:rPr lang="en-US" altLang="zh-CN" sz="1400" dirty="0"/>
                <a:t>Since the width of available HTS tapes is limited (12 mm), to further expand HTS stacks with homogeneous properties can not be achieved.  </a:t>
              </a:r>
            </a:p>
            <a:p>
              <a:pPr algn="just"/>
              <a:endParaRPr lang="en-US" altLang="zh-CN" sz="1400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234A676-147C-4F62-3092-E513B22AA7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7759" y="3226278"/>
              <a:ext cx="1562658" cy="182130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78E4B8C-0625-8EC9-C31C-4BF39695537E}"/>
                </a:ext>
              </a:extLst>
            </p:cNvPr>
            <p:cNvSpPr txBox="1"/>
            <p:nvPr/>
          </p:nvSpPr>
          <p:spPr>
            <a:xfrm>
              <a:off x="468365" y="2817308"/>
              <a:ext cx="1462051" cy="4089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HTS </a:t>
              </a:r>
              <a:r>
                <a:rPr lang="en-US" altLang="zh-CN" sz="1600" b="1" dirty="0"/>
                <a:t>s</a:t>
              </a:r>
              <a:r>
                <a:rPr lang="en-GB" sz="1600" b="1" dirty="0"/>
                <a:t>tacks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F2A209-22F1-E8A7-61D2-C78C3D8D05ED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5B5C954-2DCA-66F7-A571-43953BF8C1DA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501C72-ED78-FB4F-D8FB-BEF282DF6538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1CFFE17-E9DD-6DF6-81D8-4594066D7FB1}"/>
              </a:ext>
            </a:extLst>
          </p:cNvPr>
          <p:cNvSpPr txBox="1"/>
          <p:nvPr/>
        </p:nvSpPr>
        <p:spPr>
          <a:xfrm>
            <a:off x="1037936" y="892998"/>
            <a:ext cx="7079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Traditional HTS trapped field magnets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04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F23A68C-ACBB-4A0D-4525-78BAAE02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8D60F812-0736-311A-5A05-8E3B4C7C61A9}"/>
              </a:ext>
            </a:extLst>
          </p:cNvPr>
          <p:cNvSpPr txBox="1"/>
          <p:nvPr/>
        </p:nvSpPr>
        <p:spPr>
          <a:xfrm>
            <a:off x="1924050" y="2557605"/>
            <a:ext cx="8337551" cy="727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b="1" dirty="0"/>
              <a:t>2.   Trapped field magnets using 2G HTS coated conductors</a:t>
            </a:r>
          </a:p>
        </p:txBody>
      </p:sp>
    </p:spTree>
    <p:extLst>
      <p:ext uri="{BB962C8B-B14F-4D97-AF65-F5344CB8AC3E}">
        <p14:creationId xmlns:p14="http://schemas.microsoft.com/office/powerpoint/2010/main" val="2049303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0F3CE-6FD2-A172-FC92-FF4C73757A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24634F-0E84-B2D9-34A1-3D8D1FDB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757D40-A228-6B1A-7A28-C69489C15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33" y="61762"/>
            <a:ext cx="7588905" cy="433538"/>
          </a:xfrm>
        </p:spPr>
        <p:txBody>
          <a:bodyPr/>
          <a:lstStyle/>
          <a:p>
            <a:r>
              <a:rPr lang="en-GB" dirty="0"/>
              <a:t>2.   Trapped field magnets using 2G HTS coated conductors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818CE0-F611-ABAF-6F1B-BA2543A9131D}"/>
              </a:ext>
            </a:extLst>
          </p:cNvPr>
          <p:cNvSpPr txBox="1"/>
          <p:nvPr/>
        </p:nvSpPr>
        <p:spPr>
          <a:xfrm>
            <a:off x="1304654" y="853044"/>
            <a:ext cx="280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HTS-Stacked ring magnet </a:t>
            </a:r>
            <a:endParaRPr lang="en-GB" b="1" dirty="0"/>
          </a:p>
        </p:txBody>
      </p:sp>
      <p:pic>
        <p:nvPicPr>
          <p:cNvPr id="32" name="Picture 31" descr="A comparison of a circular object with a red arrow&#10;&#10;Description automatically generated with medium confidence">
            <a:extLst>
              <a:ext uri="{FF2B5EF4-FFF2-40B4-BE49-F238E27FC236}">
                <a16:creationId xmlns:a16="http://schemas.microsoft.com/office/drawing/2014/main" id="{BC1B462C-D55F-D084-6DB2-7B23B9681B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91"/>
          <a:stretch/>
        </p:blipFill>
        <p:spPr bwMode="auto">
          <a:xfrm>
            <a:off x="468257" y="1477210"/>
            <a:ext cx="2802024" cy="22648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A drawing of a curved road&#10;&#10;Description automatically generated with medium confidence">
            <a:extLst>
              <a:ext uri="{FF2B5EF4-FFF2-40B4-BE49-F238E27FC236}">
                <a16:creationId xmlns:a16="http://schemas.microsoft.com/office/drawing/2014/main" id="{AC247511-1565-3C4D-16C8-5D02E55CFA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024" y="1531043"/>
            <a:ext cx="3170985" cy="2157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067DDE-DB7C-EEFB-C135-505EBB578863}"/>
              </a:ext>
            </a:extLst>
          </p:cNvPr>
          <p:cNvSpPr txBox="1"/>
          <p:nvPr/>
        </p:nvSpPr>
        <p:spPr>
          <a:xfrm>
            <a:off x="714336" y="4311294"/>
            <a:ext cx="447231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/>
              <a:t>Advantages of HTS-stacked ring magnets :</a:t>
            </a:r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Flexible geometry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Quality controlled by standard coated conductor manufacture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Higher reliability by stacking independent HTS tapes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FDC860C-FCAA-CF44-37EB-689D5ED40719}"/>
              </a:ext>
            </a:extLst>
          </p:cNvPr>
          <p:cNvGrpSpPr/>
          <p:nvPr/>
        </p:nvGrpSpPr>
        <p:grpSpPr>
          <a:xfrm>
            <a:off x="790574" y="364897"/>
            <a:ext cx="4527149" cy="54609"/>
            <a:chOff x="790575" y="409287"/>
            <a:chExt cx="4763926" cy="47718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8FC58E8-6AFD-38E8-A2BB-AE139A22729D}"/>
                </a:ext>
              </a:extLst>
            </p:cNvPr>
            <p:cNvCxnSpPr/>
            <p:nvPr/>
          </p:nvCxnSpPr>
          <p:spPr>
            <a:xfrm>
              <a:off x="790575" y="457005"/>
              <a:ext cx="4752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9454C-76A3-4439-C28E-FF1DDD684416}"/>
                </a:ext>
              </a:extLst>
            </p:cNvPr>
            <p:cNvSpPr/>
            <p:nvPr/>
          </p:nvSpPr>
          <p:spPr>
            <a:xfrm>
              <a:off x="3427251" y="409287"/>
              <a:ext cx="212725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65" descr="A roll of copper tape">
            <a:extLst>
              <a:ext uri="{FF2B5EF4-FFF2-40B4-BE49-F238E27FC236}">
                <a16:creationId xmlns:a16="http://schemas.microsoft.com/office/drawing/2014/main" id="{73C65FFD-FCF3-3DE0-0299-F6D451439E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435" y="1085924"/>
            <a:ext cx="2947175" cy="35375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22">
            <a:extLst>
              <a:ext uri="{FF2B5EF4-FFF2-40B4-BE49-F238E27FC236}">
                <a16:creationId xmlns:a16="http://schemas.microsoft.com/office/drawing/2014/main" id="{DAE9E820-D1E3-0E82-1BAD-1C0A14A5B3CD}"/>
              </a:ext>
            </a:extLst>
          </p:cNvPr>
          <p:cNvSpPr txBox="1"/>
          <p:nvPr/>
        </p:nvSpPr>
        <p:spPr>
          <a:xfrm>
            <a:off x="8381785" y="551392"/>
            <a:ext cx="22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Closed-loop HTS coils</a:t>
            </a:r>
            <a:endParaRPr lang="en-GB" b="1" dirty="0"/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6FF900ED-40C3-D4B8-8392-328CD9795BB0}"/>
              </a:ext>
            </a:extLst>
          </p:cNvPr>
          <p:cNvSpPr txBox="1"/>
          <p:nvPr/>
        </p:nvSpPr>
        <p:spPr>
          <a:xfrm>
            <a:off x="6672009" y="4723950"/>
            <a:ext cx="44723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/>
              <a:t>Advantages of Closed-loop HTS coils:</a:t>
            </a:r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Regulated shapes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Quality controlled by standard coated conductor manufacture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4377EFB-F5E2-032E-311F-D170F1C62211}"/>
              </a:ext>
            </a:extLst>
          </p:cNvPr>
          <p:cNvSpPr txBox="1"/>
          <p:nvPr/>
        </p:nvSpPr>
        <p:spPr>
          <a:xfrm>
            <a:off x="6672009" y="6342619"/>
            <a:ext cx="415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Slow current decay due to joint resistance </a:t>
            </a:r>
          </a:p>
        </p:txBody>
      </p:sp>
    </p:spTree>
    <p:extLst>
      <p:ext uri="{BB962C8B-B14F-4D97-AF65-F5344CB8AC3E}">
        <p14:creationId xmlns:p14="http://schemas.microsoft.com/office/powerpoint/2010/main" val="396768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9" grpId="0"/>
      <p:bldP spid="6" grpId="0"/>
      <p:bldP spid="7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ont">
      <a:majorFont>
        <a:latin typeface="Calibri Light"/>
        <a:ea typeface="等线 Light"/>
        <a:cs typeface=""/>
      </a:majorFont>
      <a:minorFont>
        <a:latin typeface="Calibri"/>
        <a:ea typeface="等线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0A5C522919E4E8C84244DDF207418" ma:contentTypeVersion="15" ma:contentTypeDescription="Create a new document." ma:contentTypeScope="" ma:versionID="7f3665b60c4e473f8c3e57b9e32d8922">
  <xsd:schema xmlns:xsd="http://www.w3.org/2001/XMLSchema" xmlns:xs="http://www.w3.org/2001/XMLSchema" xmlns:p="http://schemas.microsoft.com/office/2006/metadata/properties" xmlns:ns3="a18444d4-911a-4757-bf03-c980e4a44f07" xmlns:ns4="34d26d5d-0c9a-4629-bd1f-1a6d04ea96b7" targetNamespace="http://schemas.microsoft.com/office/2006/metadata/properties" ma:root="true" ma:fieldsID="eaa102e720a78f9bf862891d756c35b2" ns3:_="" ns4:_="">
    <xsd:import namespace="a18444d4-911a-4757-bf03-c980e4a44f07"/>
    <xsd:import namespace="34d26d5d-0c9a-4629-bd1f-1a6d04ea96b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Loca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8444d4-911a-4757-bf03-c980e4a44f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d26d5d-0c9a-4629-bd1f-1a6d04ea96b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18444d4-911a-4757-bf03-c980e4a44f07" xsi:nil="true"/>
  </documentManagement>
</p:properties>
</file>

<file path=customXml/itemProps1.xml><?xml version="1.0" encoding="utf-8"?>
<ds:datastoreItem xmlns:ds="http://schemas.openxmlformats.org/officeDocument/2006/customXml" ds:itemID="{F811CE6D-8315-404C-8BB4-72F183F6CF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8444d4-911a-4757-bf03-c980e4a44f07"/>
    <ds:schemaRef ds:uri="34d26d5d-0c9a-4629-bd1f-1a6d04ea9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D0418E4-047B-443E-84B5-97A745BA45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775F7F-E474-4329-A65D-5DAB5701617D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a18444d4-911a-4757-bf03-c980e4a44f07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34d26d5d-0c9a-4629-bd1f-1a6d04ea96b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38952</TotalTime>
  <Words>1692</Words>
  <Application>Microsoft Office PowerPoint</Application>
  <PresentationFormat>宽屏</PresentationFormat>
  <Paragraphs>249</Paragraphs>
  <Slides>32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-apple-system</vt:lpstr>
      <vt:lpstr>Nokia Pure Text</vt:lpstr>
      <vt:lpstr>微软雅黑</vt:lpstr>
      <vt:lpstr>等线</vt:lpstr>
      <vt:lpstr>Aptos</vt:lpstr>
      <vt:lpstr>Arial</vt:lpstr>
      <vt:lpstr>Arial Black</vt:lpstr>
      <vt:lpstr>Calibri</vt:lpstr>
      <vt:lpstr>Calibri Light</vt:lpstr>
      <vt:lpstr>Verdana</vt:lpstr>
      <vt:lpstr>Office Theme</vt:lpstr>
      <vt:lpstr>PowerPoint 演示文稿</vt:lpstr>
      <vt:lpstr>PowerPoint 演示文稿</vt:lpstr>
      <vt:lpstr>PowerPoint 演示文稿</vt:lpstr>
      <vt:lpstr>PowerPoint 演示文稿</vt:lpstr>
      <vt:lpstr>What are the trapped field magnets </vt:lpstr>
      <vt:lpstr>Applications of trapped field magnets</vt:lpstr>
      <vt:lpstr>The challenges of current HTS trapped field magnets</vt:lpstr>
      <vt:lpstr>PowerPoint 演示文稿</vt:lpstr>
      <vt:lpstr>2.   Trapped field magnets using 2G HTS coated conductors</vt:lpstr>
      <vt:lpstr>PowerPoint 演示文稿</vt:lpstr>
      <vt:lpstr>3. Magnetization of the HTS-stacked ring magnet</vt:lpstr>
      <vt:lpstr>3. Magnetization of the HTS-stacked ring magnet</vt:lpstr>
      <vt:lpstr>3. Magnetization of the HTS-stacked ring magnet</vt:lpstr>
      <vt:lpstr>3. Magnetization of the HTS-stacked ring magnet</vt:lpstr>
      <vt:lpstr>3. Magnetization of the HTS-stacked ring magnet</vt:lpstr>
      <vt:lpstr>3. Magnetization of the HTS-stacked ring magnet</vt:lpstr>
      <vt:lpstr>3. Magnetization of the HTS-stacked ring magnet</vt:lpstr>
      <vt:lpstr>PowerPoint 演示文稿</vt:lpstr>
      <vt:lpstr>4. Mechanical analysis of the hybrid HTS-stacked ring magnet</vt:lpstr>
      <vt:lpstr>4. Mechanical analysis of the hybrid HTS-stacked ring magnet</vt:lpstr>
      <vt:lpstr>4. Mechanical analysis of the hybrid HTS-stacked ring magnet</vt:lpstr>
      <vt:lpstr>PowerPoint 演示文稿</vt:lpstr>
      <vt:lpstr>5. Magnetization of the HTS double-pancake coil with joints</vt:lpstr>
      <vt:lpstr>5. Magnetization of the HTS double-pancake coil with joints</vt:lpstr>
      <vt:lpstr>5. Magnetization of the HTS double-pancake coil with joints</vt:lpstr>
      <vt:lpstr>Comparison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 kW cryogenic propulsion unit development</dc:title>
  <dc:creator>Min Zhang</dc:creator>
  <cp:lastModifiedBy>Hengpei Liao</cp:lastModifiedBy>
  <cp:revision>190</cp:revision>
  <dcterms:created xsi:type="dcterms:W3CDTF">2022-08-27T10:01:21Z</dcterms:created>
  <dcterms:modified xsi:type="dcterms:W3CDTF">2025-03-13T17:04:46Z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0x0101004540A5C522919E4E8C84244DDF207418</vt:lpwstr>
  </property>
</Properties>
</file>