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89" r:id="rId2"/>
    <p:sldId id="290" r:id="rId3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7505"/>
  </p:normalViewPr>
  <p:slideViewPr>
    <p:cSldViewPr>
      <p:cViewPr varScale="1">
        <p:scale>
          <a:sx n="63" d="100"/>
          <a:sy n="63" d="100"/>
        </p:scale>
        <p:origin x="80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2/3/2025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2/3/2025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2/3/2025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2/3/2025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2/3/2025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2/3/2025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2/3/2025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2/3/2025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7684E87-2AB2-6C4D-8E71-D9CD9F2F3C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0871" y="-34240"/>
            <a:ext cx="12252871" cy="6892240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2/3/2025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2/3/2025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2/3/2025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2/3/2025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2/3/2025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2/3/2025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2/3/2025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B548CD-D0BC-CC48-9DB6-BD7474F83F33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8800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2/3/2025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limesurvey.web.cern.ch/123259?lang=en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080000"/>
            <a:ext cx="11376024" cy="5229320"/>
          </a:xfrm>
        </p:spPr>
        <p:txBody>
          <a:bodyPr/>
          <a:lstStyle/>
          <a:p>
            <a:pPr marR="0" lvl="0" rtl="0" fontAlgn="base" latinLnBrk="0">
              <a:buClrTx/>
              <a:buSzTx/>
              <a:tabLst/>
            </a:pPr>
            <a:r>
              <a:rPr lang="en-US" altLang="en-US" dirty="0"/>
              <a:t>Career Site Progress:</a:t>
            </a:r>
          </a:p>
          <a:p>
            <a:pPr marL="666900" lvl="1" indent="-342900" rtl="0" fontAlgn="base">
              <a:buFont typeface="Arial" panose="020B0604020202020204" pitchFamily="34" charset="0"/>
              <a:buChar char="•"/>
            </a:pPr>
            <a:r>
              <a:rPr lang="en-GB" altLang="en-US" dirty="0"/>
              <a:t>Phase 2 is nearing completion, with the test phase approaching. </a:t>
            </a:r>
          </a:p>
          <a:p>
            <a:pPr marL="666900" lvl="1" indent="-342900" rtl="0" fontAlgn="base">
              <a:buFont typeface="Arial" panose="020B0604020202020204" pitchFamily="34" charset="0"/>
              <a:buChar char="•"/>
            </a:pPr>
            <a:r>
              <a:rPr lang="en-GB" altLang="en-US" dirty="0"/>
              <a:t>Once finalized, the site will go live. </a:t>
            </a:r>
            <a:r>
              <a:rPr lang="en-GB" altLang="en-US"/>
              <a:t>(date tbc)</a:t>
            </a:r>
            <a:endParaRPr lang="en-GB" altLang="en-US" dirty="0"/>
          </a:p>
          <a:p>
            <a:pPr marL="666900" lvl="1" indent="-342900" rtl="0" fontAlgn="base"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dirty="0"/>
              <a:t>Upcoming PRQ Changes Post-Go Live:</a:t>
            </a:r>
          </a:p>
          <a:p>
            <a:pPr marL="666900" lvl="1" indent="-342900" rtl="0" fontAlgn="base">
              <a:buFont typeface="Arial" panose="020B0604020202020204" pitchFamily="34" charset="0"/>
              <a:buChar char="•"/>
            </a:pPr>
            <a:r>
              <a:rPr lang="en-GB" altLang="en-US" dirty="0"/>
              <a:t>Several updates will be introduced to the PRQ: the aim is to have a new site with better job offers (shorter, more attractive, without long paragraphs).</a:t>
            </a:r>
            <a:r>
              <a:rPr lang="en-US" altLang="en-US" dirty="0"/>
              <a:t> </a:t>
            </a:r>
          </a:p>
          <a:p>
            <a:pPr marL="990900" lvl="2" indent="-342900" rtl="0" fontAlgn="base">
              <a:buFont typeface="Arial" panose="020B0604020202020204" pitchFamily="34" charset="0"/>
              <a:buChar char="•"/>
            </a:pPr>
            <a:r>
              <a:rPr lang="en-US" altLang="en-US" dirty="0"/>
              <a:t>Benchmark Job</a:t>
            </a:r>
          </a:p>
          <a:p>
            <a:pPr marL="990900" lvl="2" indent="-342900" rtl="0" fontAlgn="base">
              <a:buSzTx/>
              <a:buFont typeface="Arial" panose="020B0604020202020204" pitchFamily="34" charset="0"/>
              <a:buChar char="•"/>
            </a:pPr>
            <a:r>
              <a:rPr lang="en-US" altLang="en-US" dirty="0"/>
              <a:t>Split between Job Overview (intro) and Key Tasks (bullet points)</a:t>
            </a:r>
          </a:p>
          <a:p>
            <a:pPr marL="990900" lvl="2" indent="-342900" rtl="0" fontAlgn="base">
              <a:buSzTx/>
              <a:buFont typeface="Arial" panose="020B0604020202020204" pitchFamily="34" charset="0"/>
              <a:buChar char="•"/>
            </a:pPr>
            <a:r>
              <a:rPr lang="en-US" altLang="en-US" dirty="0"/>
              <a:t>Split between Experience and Skills (bullet points)</a:t>
            </a:r>
          </a:p>
          <a:p>
            <a:pPr marL="990900" lvl="2" indent="-342900" rtl="0" fontAlgn="base">
              <a:buSzTx/>
              <a:buFont typeface="Arial" panose="020B0604020202020204" pitchFamily="34" charset="0"/>
              <a:buChar char="•"/>
            </a:pPr>
            <a:r>
              <a:rPr lang="en-US" altLang="en-US" dirty="0"/>
              <a:t>Job Flexibility</a:t>
            </a:r>
          </a:p>
          <a:p>
            <a:pPr marL="990900" lvl="2" indent="-342900" rtl="0" fontAlgn="base">
              <a:buSzTx/>
              <a:buFont typeface="Arial" panose="020B0604020202020204" pitchFamily="34" charset="0"/>
              <a:buChar char="•"/>
            </a:pPr>
            <a:r>
              <a:rPr lang="en-US" altLang="en-US" dirty="0"/>
              <a:t>NMS Possibility (at HR step only)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376025" cy="540000"/>
          </a:xfrm>
        </p:spPr>
        <p:txBody>
          <a:bodyPr/>
          <a:lstStyle/>
          <a:p>
            <a:r>
              <a:rPr lang="en-US" dirty="0"/>
              <a:t>Update on Processes &amp; tools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546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0BC604-E511-4BB7-0758-B69762CC2F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87CF8E-2D67-8925-35DE-FCA12B92ED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080000"/>
            <a:ext cx="11376024" cy="5229320"/>
          </a:xfrm>
        </p:spPr>
        <p:txBody>
          <a:bodyPr/>
          <a:lstStyle/>
          <a:p>
            <a:pPr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/>
              <a:t>Daxtra</a:t>
            </a:r>
            <a:r>
              <a:rPr lang="en-US" altLang="en-US" dirty="0"/>
              <a:t> Renewal and Training:</a:t>
            </a:r>
          </a:p>
          <a:p>
            <a:pPr marL="666900" marR="0" lvl="1" indent="-342900" rtl="0" fontAlgn="base" latinLnBrk="0"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dirty="0" err="1"/>
              <a:t>Daxtra</a:t>
            </a:r>
            <a:r>
              <a:rPr lang="en-US" altLang="en-US" dirty="0"/>
              <a:t> has been renewed through December 2025.</a:t>
            </a:r>
          </a:p>
          <a:p>
            <a:pPr marL="666900" lvl="1" indent="-342900" rtl="0" fontAlgn="base">
              <a:buFont typeface="Arial" panose="020B0604020202020204" pitchFamily="34" charset="0"/>
              <a:buChar char="•"/>
            </a:pPr>
            <a:r>
              <a:rPr lang="en-US" altLang="en-US" dirty="0"/>
              <a:t>New training session will be scheduled shortly.</a:t>
            </a:r>
          </a:p>
          <a:p>
            <a:pPr marL="666900" lvl="1" indent="-342900" rtl="0" fontAlgn="base">
              <a:buFont typeface="Arial" panose="020B0604020202020204" pitchFamily="34" charset="0"/>
              <a:buChar char="•"/>
            </a:pPr>
            <a:r>
              <a:rPr lang="en-US" altLang="en-US" dirty="0"/>
              <a:t>Feedback link 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hlinkClick r:id="rId2"/>
              </a:rPr>
              <a:t>https://limesurvey.web.cern.ch/123259?lang=en</a:t>
            </a:r>
            <a:r>
              <a:rPr lang="en-GB" dirty="0"/>
              <a:t> </a:t>
            </a:r>
          </a:p>
          <a:p>
            <a:pPr marL="0" lvl="1" indent="0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n-GB" sz="2100" b="1" dirty="0"/>
          </a:p>
          <a:p>
            <a:pPr marL="0" lvl="1" indent="0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n-GB" sz="2100" b="1" dirty="0"/>
          </a:p>
          <a:p>
            <a:pPr marL="0" lvl="1" indent="0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GB" sz="2100" b="1" dirty="0"/>
              <a:t>Admin </a:t>
            </a:r>
            <a:r>
              <a:rPr lang="en-GB" sz="2100" b="1" dirty="0" err="1"/>
              <a:t>eguide</a:t>
            </a:r>
            <a:r>
              <a:rPr lang="en-GB" sz="2100" b="1" dirty="0"/>
              <a:t>:</a:t>
            </a:r>
          </a:p>
          <a:p>
            <a:pPr marL="666900" lvl="1" indent="-342900" rtl="0" fontAlgn="base">
              <a:buFont typeface="Arial" panose="020B0604020202020204" pitchFamily="34" charset="0"/>
              <a:buChar char="•"/>
            </a:pPr>
            <a:r>
              <a:rPr lang="en-GB" dirty="0"/>
              <a:t>A complete revamp of the Admin </a:t>
            </a:r>
            <a:r>
              <a:rPr lang="en-GB" dirty="0" err="1"/>
              <a:t>eGuide</a:t>
            </a:r>
            <a:r>
              <a:rPr lang="en-GB" dirty="0"/>
              <a:t> structure is underway to simplify for both graduates and students.</a:t>
            </a:r>
          </a:p>
          <a:p>
            <a:pPr marL="666900" lvl="1" indent="-342900" rtl="0" fontAlgn="base">
              <a:buFont typeface="Arial" panose="020B0604020202020204" pitchFamily="34" charset="0"/>
              <a:buChar char="•"/>
            </a:pPr>
            <a:r>
              <a:rPr lang="en-GB" dirty="0"/>
              <a:t>Discussions are currently ongoing with HR-PXE.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D05A05-F05B-1958-BC38-0DDCA8264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376025" cy="540000"/>
          </a:xfrm>
        </p:spPr>
        <p:txBody>
          <a:bodyPr/>
          <a:lstStyle/>
          <a:p>
            <a:r>
              <a:rPr lang="en-US" dirty="0"/>
              <a:t>Update on Processes &amp; tools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3C0F92-6134-72EC-61B2-C82CAD73B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903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Talent Acquisition" id="{6827484E-B60D-754B-8D6A-9DEBB77B0273}" vid="{A194260A-DE7D-7D48-B428-C34A2475C5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Template_PPT_CERN HR_Talent Acquisition</Template>
  <TotalTime>147</TotalTime>
  <Words>179</Words>
  <Application>Microsoft Office PowerPoint</Application>
  <DocSecurity>0</DocSecurity>
  <PresentationFormat>Widescreen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Update on Processes &amp; tools</vt:lpstr>
      <vt:lpstr>Update on Processes &amp; tools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Marie Piperakis</dc:creator>
  <cp:keywords/>
  <dc:description/>
  <cp:lastModifiedBy>Marie Piperakis</cp:lastModifiedBy>
  <cp:revision>41</cp:revision>
  <dcterms:created xsi:type="dcterms:W3CDTF">2024-10-10T16:08:15Z</dcterms:created>
  <dcterms:modified xsi:type="dcterms:W3CDTF">2025-02-03T16:01:56Z</dcterms:modified>
  <cp:category/>
  <dc:identifier/>
  <cp:contentStatus/>
  <dc:language/>
  <cp:version/>
</cp:coreProperties>
</file>