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0" r:id="rId4"/>
    <p:sldMasterId id="2147483691" r:id="rId5"/>
    <p:sldMasterId id="214748369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y="6858000" cx="12188950"/>
  <p:notesSz cx="6858000" cy="9144000"/>
  <p:embeddedFontLst>
    <p:embeddedFont>
      <p:font typeface="Raleway"/>
      <p:regular r:id="rId20"/>
      <p:bold r:id="rId21"/>
      <p:italic r:id="rId22"/>
      <p:boldItalic r:id="rId23"/>
    </p:embeddedFont>
    <p:embeddedFont>
      <p:font typeface="Roboto"/>
      <p:regular r:id="rId24"/>
      <p:bold r:id="rId25"/>
      <p:italic r:id="rId26"/>
      <p:boldItalic r:id="rId27"/>
    </p:embeddedFont>
    <p:embeddedFont>
      <p:font typeface="Lato"/>
      <p:regular r:id="rId28"/>
      <p:bold r:id="rId29"/>
      <p:italic r:id="rId30"/>
      <p:boldItalic r:id="rId31"/>
    </p:embeddedFont>
    <p:embeddedFont>
      <p:font typeface="Fira Sans Extra Condensed Medium"/>
      <p:regular r:id="rId32"/>
      <p:bold r:id="rId33"/>
      <p:italic r:id="rId34"/>
      <p:boldItalic r:id="rId35"/>
    </p:embeddedFont>
    <p:embeddedFont>
      <p:font typeface="Roboto Condensed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3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regular.fntdata"/><Relationship Id="rId22" Type="http://schemas.openxmlformats.org/officeDocument/2006/relationships/font" Target="fonts/Raleway-italic.fntdata"/><Relationship Id="rId21" Type="http://schemas.openxmlformats.org/officeDocument/2006/relationships/font" Target="fonts/Raleway-bold.fntdata"/><Relationship Id="rId24" Type="http://schemas.openxmlformats.org/officeDocument/2006/relationships/font" Target="fonts/Roboto-regular.fntdata"/><Relationship Id="rId23" Type="http://schemas.openxmlformats.org/officeDocument/2006/relationships/font" Target="fonts/Raleway-boldItalic.fntdata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Lato-regular.fntdata"/><Relationship Id="rId27" Type="http://schemas.openxmlformats.org/officeDocument/2006/relationships/font" Target="fonts/Roboto-bold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font" Target="fonts/Lato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Lato-boldItalic.fntdata"/><Relationship Id="rId30" Type="http://schemas.openxmlformats.org/officeDocument/2006/relationships/font" Target="fonts/Lato-italic.fntdata"/><Relationship Id="rId11" Type="http://schemas.openxmlformats.org/officeDocument/2006/relationships/slide" Target="slides/slide4.xml"/><Relationship Id="rId33" Type="http://schemas.openxmlformats.org/officeDocument/2006/relationships/font" Target="fonts/FiraSansExtraCondensedMedium-bold.fntdata"/><Relationship Id="rId10" Type="http://schemas.openxmlformats.org/officeDocument/2006/relationships/slide" Target="slides/slide3.xml"/><Relationship Id="rId32" Type="http://schemas.openxmlformats.org/officeDocument/2006/relationships/font" Target="fonts/FiraSansExtraCondensedMedium-regular.fntdata"/><Relationship Id="rId13" Type="http://schemas.openxmlformats.org/officeDocument/2006/relationships/slide" Target="slides/slide6.xml"/><Relationship Id="rId35" Type="http://schemas.openxmlformats.org/officeDocument/2006/relationships/font" Target="fonts/FiraSansExtraCondensedMedium-boldItalic.fntdata"/><Relationship Id="rId12" Type="http://schemas.openxmlformats.org/officeDocument/2006/relationships/slide" Target="slides/slide5.xml"/><Relationship Id="rId34" Type="http://schemas.openxmlformats.org/officeDocument/2006/relationships/font" Target="fonts/FiraSansExtraCondensedMedium-italic.fntdata"/><Relationship Id="rId15" Type="http://schemas.openxmlformats.org/officeDocument/2006/relationships/slide" Target="slides/slide8.xml"/><Relationship Id="rId37" Type="http://schemas.openxmlformats.org/officeDocument/2006/relationships/font" Target="fonts/RobotoCondensed-bold.fntdata"/><Relationship Id="rId14" Type="http://schemas.openxmlformats.org/officeDocument/2006/relationships/slide" Target="slides/slide7.xml"/><Relationship Id="rId36" Type="http://schemas.openxmlformats.org/officeDocument/2006/relationships/font" Target="fonts/RobotoCondensed-regular.fntdata"/><Relationship Id="rId17" Type="http://schemas.openxmlformats.org/officeDocument/2006/relationships/slide" Target="slides/slide10.xml"/><Relationship Id="rId39" Type="http://schemas.openxmlformats.org/officeDocument/2006/relationships/font" Target="fonts/RobotoCondensed-boldItalic.fntdata"/><Relationship Id="rId16" Type="http://schemas.openxmlformats.org/officeDocument/2006/relationships/slide" Target="slides/slide9.xml"/><Relationship Id="rId38" Type="http://schemas.openxmlformats.org/officeDocument/2006/relationships/font" Target="fonts/RobotoCondensed-italic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572" y="685800"/>
            <a:ext cx="4570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52cb6e6afa_5_110:notes"/>
          <p:cNvSpPr/>
          <p:nvPr>
            <p:ph idx="2" type="sldImg"/>
          </p:nvPr>
        </p:nvSpPr>
        <p:spPr>
          <a:xfrm>
            <a:off x="1143549" y="685800"/>
            <a:ext cx="4570847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7" name="Google Shape;337;g352cb6e6afa_5_1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353a01b3e7e_1_4:notes"/>
          <p:cNvSpPr/>
          <p:nvPr>
            <p:ph idx="2" type="sldImg"/>
          </p:nvPr>
        </p:nvSpPr>
        <p:spPr>
          <a:xfrm>
            <a:off x="1143572" y="685800"/>
            <a:ext cx="4570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353a01b3e7e_1_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35405951545_0_3:notes"/>
          <p:cNvSpPr/>
          <p:nvPr>
            <p:ph idx="2" type="sldImg"/>
          </p:nvPr>
        </p:nvSpPr>
        <p:spPr>
          <a:xfrm>
            <a:off x="1143572" y="685800"/>
            <a:ext cx="4570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35405951545_0_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352cb6e6afa_5_341:notes"/>
          <p:cNvSpPr/>
          <p:nvPr>
            <p:ph idx="2" type="sldImg"/>
          </p:nvPr>
        </p:nvSpPr>
        <p:spPr>
          <a:xfrm>
            <a:off x="382557" y="685800"/>
            <a:ext cx="6092887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06" name="Google Shape;506;g352cb6e6afa_5_34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352cb6e6afa_5_114:notes"/>
          <p:cNvSpPr/>
          <p:nvPr>
            <p:ph idx="2" type="sldImg"/>
          </p:nvPr>
        </p:nvSpPr>
        <p:spPr>
          <a:xfrm>
            <a:off x="382557" y="685800"/>
            <a:ext cx="6092887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1" name="Google Shape;341;g352cb6e6afa_5_1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352cb6e6afa_5_141:notes"/>
          <p:cNvSpPr/>
          <p:nvPr>
            <p:ph idx="2" type="sldImg"/>
          </p:nvPr>
        </p:nvSpPr>
        <p:spPr>
          <a:xfrm>
            <a:off x="381732" y="685800"/>
            <a:ext cx="6094563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9" name="Google Shape;369;g352cb6e6afa_5_14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352cb6e6afa_5_157:notes"/>
          <p:cNvSpPr/>
          <p:nvPr>
            <p:ph idx="2" type="sldImg"/>
          </p:nvPr>
        </p:nvSpPr>
        <p:spPr>
          <a:xfrm>
            <a:off x="381732" y="685800"/>
            <a:ext cx="6094563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86" name="Google Shape;386;g352cb6e6afa_5_15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352cb6e6afa_5_173:notes"/>
          <p:cNvSpPr/>
          <p:nvPr>
            <p:ph idx="2" type="sldImg"/>
          </p:nvPr>
        </p:nvSpPr>
        <p:spPr>
          <a:xfrm>
            <a:off x="381732" y="685800"/>
            <a:ext cx="6094563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03" name="Google Shape;403;g352cb6e6afa_5_17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352cb6e6afa_5_187:notes"/>
          <p:cNvSpPr/>
          <p:nvPr>
            <p:ph idx="2" type="sldImg"/>
          </p:nvPr>
        </p:nvSpPr>
        <p:spPr>
          <a:xfrm>
            <a:off x="380969" y="685800"/>
            <a:ext cx="6096063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1" name="Google Shape;421;g352cb6e6afa_5_18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52cb6e6afa_0_12:notes"/>
          <p:cNvSpPr/>
          <p:nvPr>
            <p:ph idx="2" type="sldImg"/>
          </p:nvPr>
        </p:nvSpPr>
        <p:spPr>
          <a:xfrm>
            <a:off x="38096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6" name="Google Shape;436;g352cb6e6afa_0_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352cb6e6afa_5_201:notes"/>
          <p:cNvSpPr/>
          <p:nvPr>
            <p:ph idx="2" type="sldImg"/>
          </p:nvPr>
        </p:nvSpPr>
        <p:spPr>
          <a:xfrm>
            <a:off x="380969" y="685800"/>
            <a:ext cx="6096063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50" name="Google Shape;450;g352cb6e6afa_5_20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352cb6e6afa_5_216:notes"/>
          <p:cNvSpPr/>
          <p:nvPr>
            <p:ph idx="2" type="sldImg"/>
          </p:nvPr>
        </p:nvSpPr>
        <p:spPr>
          <a:xfrm>
            <a:off x="380969" y="685800"/>
            <a:ext cx="6096063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66" name="Google Shape;466;g352cb6e6afa_5_2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12189000" cy="6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1106914" y="1588427"/>
            <a:ext cx="994103" cy="61102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972357" y="1763267"/>
            <a:ext cx="10248300" cy="22197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972593" y="4230533"/>
            <a:ext cx="10248300" cy="7215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1106914" y="5558926"/>
            <a:ext cx="994103" cy="61102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972357" y="978600"/>
            <a:ext cx="10248600" cy="16596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972357" y="3030517"/>
            <a:ext cx="10248600" cy="21072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Char char="●"/>
              <a:defRPr>
                <a:solidFill>
                  <a:schemeClr val="lt1"/>
                </a:solidFill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  <a:defRPr>
                <a:solidFill>
                  <a:schemeClr val="lt1"/>
                </a:solidFill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>
                <a:solidFill>
                  <a:schemeClr val="lt1"/>
                </a:solidFill>
              </a:defRPr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  <a:defRPr>
                <a:solidFill>
                  <a:schemeClr val="lt1"/>
                </a:solidFill>
              </a:defRPr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>
                <a:solidFill>
                  <a:schemeClr val="lt1"/>
                </a:solidFill>
              </a:defRPr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  <a:defRPr>
                <a:solidFill>
                  <a:schemeClr val="lt1"/>
                </a:solidFill>
              </a:defRPr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_AND_BODY_1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6" id="83" name="Google Shape;8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5237" y="0"/>
            <a:ext cx="9153144" cy="5142212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3"/>
          <p:cNvSpPr txBox="1"/>
          <p:nvPr>
            <p:ph type="title"/>
          </p:nvPr>
        </p:nvSpPr>
        <p:spPr>
          <a:xfrm>
            <a:off x="1065628" y="1224011"/>
            <a:ext cx="5048700" cy="238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60925" spcFirstLastPara="1" rIns="60925" wrap="square" tIns="6092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700"/>
              <a:buFont typeface="Calibri"/>
              <a:buNone/>
              <a:defRPr b="1" sz="4700" cap="none">
                <a:solidFill>
                  <a:srgbClr val="FFFFFF"/>
                </a:solidFill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5pPr>
            <a:lvl6pPr lvl="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6pPr>
            <a:lvl7pPr lvl="6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7pPr>
            <a:lvl8pPr lvl="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8pPr>
            <a:lvl9pPr lvl="8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5891326" y="6240934"/>
            <a:ext cx="284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60925" spcFirstLastPara="1" rIns="60925" wrap="square" tIns="60925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1-Plain">
  <p:cSld name="1_1-Plai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2" type="sldNum"/>
          </p:nvPr>
        </p:nvSpPr>
        <p:spPr>
          <a:xfrm>
            <a:off x="5891326" y="6240934"/>
            <a:ext cx="284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60925" spcFirstLastPara="1" rIns="60925" wrap="square" tIns="60925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9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ctrTitle"/>
          </p:nvPr>
        </p:nvSpPr>
        <p:spPr>
          <a:xfrm>
            <a:off x="3239189" y="1480702"/>
            <a:ext cx="5710500" cy="9981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10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90" name="Google Shape;90;p15"/>
          <p:cNvSpPr txBox="1"/>
          <p:nvPr>
            <p:ph idx="1" type="subTitle"/>
          </p:nvPr>
        </p:nvSpPr>
        <p:spPr>
          <a:xfrm>
            <a:off x="3232591" y="2561339"/>
            <a:ext cx="5723700" cy="1136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cxnSp>
        <p:nvCxnSpPr>
          <p:cNvPr id="91" name="Google Shape;91;p15"/>
          <p:cNvCxnSpPr/>
          <p:nvPr/>
        </p:nvCxnSpPr>
        <p:spPr>
          <a:xfrm>
            <a:off x="-62984" y="695151"/>
            <a:ext cx="12315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" name="Google Shape;92;p15"/>
          <p:cNvCxnSpPr/>
          <p:nvPr/>
        </p:nvCxnSpPr>
        <p:spPr>
          <a:xfrm>
            <a:off x="-62984" y="6172205"/>
            <a:ext cx="12315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3" name="Google Shape;93;p15"/>
          <p:cNvSpPr txBox="1"/>
          <p:nvPr>
            <p:ph idx="2" type="subTitle"/>
          </p:nvPr>
        </p:nvSpPr>
        <p:spPr>
          <a:xfrm>
            <a:off x="8519076" y="6316950"/>
            <a:ext cx="3048000" cy="4053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300"/>
              <a:buFont typeface="Roboto Condensed"/>
              <a:buNone/>
              <a:defRPr sz="17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94" name="Google Shape;94;p15"/>
          <p:cNvSpPr txBox="1"/>
          <p:nvPr>
            <p:ph idx="3" type="subTitle"/>
          </p:nvPr>
        </p:nvSpPr>
        <p:spPr>
          <a:xfrm>
            <a:off x="1234855" y="174350"/>
            <a:ext cx="1341000" cy="4053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Font typeface="Roboto Condensed"/>
              <a:buNone/>
              <a:defRPr sz="17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95" name="Google Shape;95;p15"/>
          <p:cNvSpPr txBox="1"/>
          <p:nvPr>
            <p:ph idx="4" type="subTitle"/>
          </p:nvPr>
        </p:nvSpPr>
        <p:spPr>
          <a:xfrm>
            <a:off x="2498838" y="174350"/>
            <a:ext cx="1341000" cy="4053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300"/>
              <a:buFont typeface="Roboto Condensed"/>
              <a:buNone/>
              <a:defRPr sz="17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96" name="Google Shape;96;p15"/>
          <p:cNvSpPr txBox="1"/>
          <p:nvPr>
            <p:ph idx="5" type="subTitle"/>
          </p:nvPr>
        </p:nvSpPr>
        <p:spPr>
          <a:xfrm>
            <a:off x="3762822" y="174350"/>
            <a:ext cx="1341000" cy="4053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300"/>
              <a:buFont typeface="Roboto Condensed"/>
              <a:buNone/>
              <a:defRPr sz="17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97" name="Google Shape;97;p15"/>
          <p:cNvSpPr txBox="1"/>
          <p:nvPr>
            <p:ph idx="6" type="subTitle"/>
          </p:nvPr>
        </p:nvSpPr>
        <p:spPr>
          <a:xfrm>
            <a:off x="5026806" y="174350"/>
            <a:ext cx="1341000" cy="4053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300"/>
              <a:buFont typeface="Roboto Condensed"/>
              <a:buNone/>
              <a:defRPr sz="17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98" name="Google Shape;98;p15"/>
          <p:cNvSpPr/>
          <p:nvPr/>
        </p:nvSpPr>
        <p:spPr>
          <a:xfrm>
            <a:off x="690561" y="6379772"/>
            <a:ext cx="372335" cy="279655"/>
          </a:xfrm>
          <a:custGeom>
            <a:rect b="b" l="l" r="r" t="t"/>
            <a:pathLst>
              <a:path extrusionOk="0" h="10872" w="10860">
                <a:moveTo>
                  <a:pt x="5430" y="1"/>
                </a:moveTo>
                <a:cubicBezTo>
                  <a:pt x="3990" y="1"/>
                  <a:pt x="2608" y="560"/>
                  <a:pt x="1596" y="1584"/>
                </a:cubicBezTo>
                <a:cubicBezTo>
                  <a:pt x="561" y="2620"/>
                  <a:pt x="1" y="3989"/>
                  <a:pt x="1" y="5430"/>
                </a:cubicBezTo>
                <a:cubicBezTo>
                  <a:pt x="1" y="6561"/>
                  <a:pt x="346" y="7645"/>
                  <a:pt x="1001" y="8573"/>
                </a:cubicBezTo>
                <a:cubicBezTo>
                  <a:pt x="1632" y="9466"/>
                  <a:pt x="2513" y="10145"/>
                  <a:pt x="3537" y="10538"/>
                </a:cubicBezTo>
                <a:cubicBezTo>
                  <a:pt x="3559" y="10544"/>
                  <a:pt x="3579" y="10547"/>
                  <a:pt x="3599" y="10547"/>
                </a:cubicBezTo>
                <a:cubicBezTo>
                  <a:pt x="3656" y="10547"/>
                  <a:pt x="3704" y="10522"/>
                  <a:pt x="3740" y="10478"/>
                </a:cubicBezTo>
                <a:cubicBezTo>
                  <a:pt x="3763" y="10443"/>
                  <a:pt x="3763" y="10395"/>
                  <a:pt x="3763" y="10371"/>
                </a:cubicBezTo>
                <a:lnTo>
                  <a:pt x="3763" y="7275"/>
                </a:lnTo>
                <a:cubicBezTo>
                  <a:pt x="3763" y="7180"/>
                  <a:pt x="3692" y="7097"/>
                  <a:pt x="3585" y="7097"/>
                </a:cubicBezTo>
                <a:lnTo>
                  <a:pt x="2156" y="7097"/>
                </a:lnTo>
                <a:lnTo>
                  <a:pt x="2156" y="5835"/>
                </a:lnTo>
                <a:lnTo>
                  <a:pt x="3585" y="5835"/>
                </a:lnTo>
                <a:cubicBezTo>
                  <a:pt x="3680" y="5835"/>
                  <a:pt x="3763" y="5751"/>
                  <a:pt x="3763" y="5656"/>
                </a:cubicBezTo>
                <a:lnTo>
                  <a:pt x="3763" y="5430"/>
                </a:lnTo>
                <a:cubicBezTo>
                  <a:pt x="3763" y="3942"/>
                  <a:pt x="5180" y="2632"/>
                  <a:pt x="6799" y="2632"/>
                </a:cubicBezTo>
                <a:lnTo>
                  <a:pt x="7550" y="2632"/>
                </a:lnTo>
                <a:lnTo>
                  <a:pt x="7550" y="3894"/>
                </a:lnTo>
                <a:lnTo>
                  <a:pt x="6799" y="3894"/>
                </a:lnTo>
                <a:cubicBezTo>
                  <a:pt x="6311" y="3894"/>
                  <a:pt x="5883" y="4025"/>
                  <a:pt x="5561" y="4287"/>
                </a:cubicBezTo>
                <a:cubicBezTo>
                  <a:pt x="5228" y="4561"/>
                  <a:pt x="5025" y="4966"/>
                  <a:pt x="5025" y="5430"/>
                </a:cubicBezTo>
                <a:lnTo>
                  <a:pt x="5025" y="5656"/>
                </a:lnTo>
                <a:cubicBezTo>
                  <a:pt x="5025" y="5740"/>
                  <a:pt x="5109" y="5835"/>
                  <a:pt x="5204" y="5835"/>
                </a:cubicBezTo>
                <a:lnTo>
                  <a:pt x="5883" y="5835"/>
                </a:lnTo>
                <a:cubicBezTo>
                  <a:pt x="5966" y="5835"/>
                  <a:pt x="6061" y="5751"/>
                  <a:pt x="6061" y="5656"/>
                </a:cubicBezTo>
                <a:cubicBezTo>
                  <a:pt x="6061" y="5561"/>
                  <a:pt x="5978" y="5478"/>
                  <a:pt x="5883" y="5478"/>
                </a:cubicBezTo>
                <a:lnTo>
                  <a:pt x="5371" y="5478"/>
                </a:lnTo>
                <a:lnTo>
                  <a:pt x="5371" y="5418"/>
                </a:lnTo>
                <a:cubicBezTo>
                  <a:pt x="5371" y="4525"/>
                  <a:pt x="6145" y="4204"/>
                  <a:pt x="6799" y="4204"/>
                </a:cubicBezTo>
                <a:lnTo>
                  <a:pt x="7704" y="4204"/>
                </a:lnTo>
                <a:cubicBezTo>
                  <a:pt x="7800" y="4204"/>
                  <a:pt x="7883" y="4132"/>
                  <a:pt x="7883" y="4025"/>
                </a:cubicBezTo>
                <a:lnTo>
                  <a:pt x="7883" y="2418"/>
                </a:lnTo>
                <a:cubicBezTo>
                  <a:pt x="7883" y="2334"/>
                  <a:pt x="7811" y="2239"/>
                  <a:pt x="7704" y="2239"/>
                </a:cubicBezTo>
                <a:lnTo>
                  <a:pt x="6799" y="2239"/>
                </a:lnTo>
                <a:cubicBezTo>
                  <a:pt x="5966" y="2239"/>
                  <a:pt x="5121" y="2572"/>
                  <a:pt x="4466" y="3156"/>
                </a:cubicBezTo>
                <a:cubicBezTo>
                  <a:pt x="3799" y="3763"/>
                  <a:pt x="3418" y="4549"/>
                  <a:pt x="3418" y="5382"/>
                </a:cubicBezTo>
                <a:lnTo>
                  <a:pt x="3418" y="5442"/>
                </a:lnTo>
                <a:lnTo>
                  <a:pt x="1989" y="5442"/>
                </a:lnTo>
                <a:cubicBezTo>
                  <a:pt x="1906" y="5442"/>
                  <a:pt x="1811" y="5513"/>
                  <a:pt x="1811" y="5620"/>
                </a:cubicBezTo>
                <a:lnTo>
                  <a:pt x="1811" y="7228"/>
                </a:lnTo>
                <a:cubicBezTo>
                  <a:pt x="1811" y="7323"/>
                  <a:pt x="1894" y="7406"/>
                  <a:pt x="1989" y="7406"/>
                </a:cubicBezTo>
                <a:lnTo>
                  <a:pt x="3418" y="7406"/>
                </a:lnTo>
                <a:lnTo>
                  <a:pt x="3418" y="10085"/>
                </a:lnTo>
                <a:cubicBezTo>
                  <a:pt x="1561" y="9300"/>
                  <a:pt x="346" y="7442"/>
                  <a:pt x="346" y="5418"/>
                </a:cubicBezTo>
                <a:cubicBezTo>
                  <a:pt x="346" y="2596"/>
                  <a:pt x="2620" y="322"/>
                  <a:pt x="5430" y="322"/>
                </a:cubicBezTo>
                <a:cubicBezTo>
                  <a:pt x="8228" y="322"/>
                  <a:pt x="10526" y="2620"/>
                  <a:pt x="10526" y="5418"/>
                </a:cubicBezTo>
                <a:cubicBezTo>
                  <a:pt x="10526" y="8228"/>
                  <a:pt x="8240" y="10502"/>
                  <a:pt x="5430" y="10502"/>
                </a:cubicBezTo>
                <a:lnTo>
                  <a:pt x="5371" y="10502"/>
                </a:lnTo>
                <a:lnTo>
                  <a:pt x="5371" y="7418"/>
                </a:lnTo>
                <a:lnTo>
                  <a:pt x="7728" y="7418"/>
                </a:lnTo>
                <a:cubicBezTo>
                  <a:pt x="7811" y="7418"/>
                  <a:pt x="7907" y="7347"/>
                  <a:pt x="7907" y="7240"/>
                </a:cubicBezTo>
                <a:lnTo>
                  <a:pt x="7907" y="5656"/>
                </a:lnTo>
                <a:cubicBezTo>
                  <a:pt x="7907" y="5561"/>
                  <a:pt x="7823" y="5478"/>
                  <a:pt x="7728" y="5478"/>
                </a:cubicBezTo>
                <a:lnTo>
                  <a:pt x="6728" y="5478"/>
                </a:lnTo>
                <a:cubicBezTo>
                  <a:pt x="6633" y="5478"/>
                  <a:pt x="6549" y="5549"/>
                  <a:pt x="6549" y="5656"/>
                </a:cubicBezTo>
                <a:cubicBezTo>
                  <a:pt x="6549" y="5740"/>
                  <a:pt x="6621" y="5835"/>
                  <a:pt x="6728" y="5835"/>
                </a:cubicBezTo>
                <a:lnTo>
                  <a:pt x="7561" y="5835"/>
                </a:lnTo>
                <a:lnTo>
                  <a:pt x="7561" y="7097"/>
                </a:lnTo>
                <a:lnTo>
                  <a:pt x="5204" y="7097"/>
                </a:lnTo>
                <a:cubicBezTo>
                  <a:pt x="5121" y="7097"/>
                  <a:pt x="5025" y="7168"/>
                  <a:pt x="5025" y="7275"/>
                </a:cubicBezTo>
                <a:lnTo>
                  <a:pt x="5025" y="10693"/>
                </a:lnTo>
                <a:cubicBezTo>
                  <a:pt x="5025" y="10788"/>
                  <a:pt x="5109" y="10859"/>
                  <a:pt x="5192" y="10871"/>
                </a:cubicBezTo>
                <a:lnTo>
                  <a:pt x="5430" y="10871"/>
                </a:lnTo>
                <a:cubicBezTo>
                  <a:pt x="6871" y="10871"/>
                  <a:pt x="8240" y="10312"/>
                  <a:pt x="9276" y="9288"/>
                </a:cubicBezTo>
                <a:cubicBezTo>
                  <a:pt x="10300" y="8252"/>
                  <a:pt x="10859" y="6883"/>
                  <a:pt x="10859" y="5442"/>
                </a:cubicBezTo>
                <a:cubicBezTo>
                  <a:pt x="10859" y="3989"/>
                  <a:pt x="10300" y="2620"/>
                  <a:pt x="9276" y="1584"/>
                </a:cubicBezTo>
                <a:cubicBezTo>
                  <a:pt x="8240" y="560"/>
                  <a:pt x="6871" y="1"/>
                  <a:pt x="543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9" name="Google Shape;99;p15"/>
          <p:cNvGrpSpPr/>
          <p:nvPr/>
        </p:nvGrpSpPr>
        <p:grpSpPr>
          <a:xfrm>
            <a:off x="1174716" y="6379931"/>
            <a:ext cx="372771" cy="279339"/>
            <a:chOff x="3303268" y="3817349"/>
            <a:chExt cx="346056" cy="345674"/>
          </a:xfrm>
        </p:grpSpPr>
        <p:sp>
          <p:nvSpPr>
            <p:cNvPr id="100" name="Google Shape;100;p15"/>
            <p:cNvSpPr/>
            <p:nvPr/>
          </p:nvSpPr>
          <p:spPr>
            <a:xfrm>
              <a:off x="3303268" y="3817349"/>
              <a:ext cx="346056" cy="345674"/>
            </a:xfrm>
            <a:custGeom>
              <a:rect b="b" l="l" r="r" t="t"/>
              <a:pathLst>
                <a:path extrusionOk="0" h="10860" w="10872">
                  <a:moveTo>
                    <a:pt x="5418" y="334"/>
                  </a:moveTo>
                  <a:cubicBezTo>
                    <a:pt x="8228" y="334"/>
                    <a:pt x="10514" y="2608"/>
                    <a:pt x="10514" y="5430"/>
                  </a:cubicBezTo>
                  <a:cubicBezTo>
                    <a:pt x="10514" y="8240"/>
                    <a:pt x="8228" y="10514"/>
                    <a:pt x="5418" y="10514"/>
                  </a:cubicBezTo>
                  <a:cubicBezTo>
                    <a:pt x="2608" y="10514"/>
                    <a:pt x="334" y="8240"/>
                    <a:pt x="334" y="5430"/>
                  </a:cubicBezTo>
                  <a:cubicBezTo>
                    <a:pt x="334" y="2608"/>
                    <a:pt x="2608" y="334"/>
                    <a:pt x="5418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3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3" y="1"/>
                    <a:pt x="54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3368074" y="3882537"/>
              <a:ext cx="215298" cy="215298"/>
            </a:xfrm>
            <a:custGeom>
              <a:rect b="b" l="l" r="r" t="t"/>
              <a:pathLst>
                <a:path extrusionOk="0" h="6764" w="6764">
                  <a:moveTo>
                    <a:pt x="5335" y="346"/>
                  </a:moveTo>
                  <a:cubicBezTo>
                    <a:pt x="5930" y="346"/>
                    <a:pt x="6418" y="834"/>
                    <a:pt x="6418" y="1429"/>
                  </a:cubicBezTo>
                  <a:lnTo>
                    <a:pt x="6418" y="5335"/>
                  </a:lnTo>
                  <a:cubicBezTo>
                    <a:pt x="6418" y="5930"/>
                    <a:pt x="5930" y="6418"/>
                    <a:pt x="5335" y="6418"/>
                  </a:cubicBezTo>
                  <a:lnTo>
                    <a:pt x="1429" y="6418"/>
                  </a:lnTo>
                  <a:cubicBezTo>
                    <a:pt x="834" y="6418"/>
                    <a:pt x="346" y="5930"/>
                    <a:pt x="346" y="5335"/>
                  </a:cubicBezTo>
                  <a:lnTo>
                    <a:pt x="346" y="1429"/>
                  </a:lnTo>
                  <a:cubicBezTo>
                    <a:pt x="346" y="834"/>
                    <a:pt x="834" y="346"/>
                    <a:pt x="1429" y="346"/>
                  </a:cubicBezTo>
                  <a:close/>
                  <a:moveTo>
                    <a:pt x="1429" y="1"/>
                  </a:moveTo>
                  <a:cubicBezTo>
                    <a:pt x="644" y="1"/>
                    <a:pt x="1" y="644"/>
                    <a:pt x="1" y="1429"/>
                  </a:cubicBezTo>
                  <a:lnTo>
                    <a:pt x="1" y="5335"/>
                  </a:lnTo>
                  <a:cubicBezTo>
                    <a:pt x="1" y="6120"/>
                    <a:pt x="644" y="6763"/>
                    <a:pt x="1429" y="6763"/>
                  </a:cubicBezTo>
                  <a:lnTo>
                    <a:pt x="5335" y="6763"/>
                  </a:lnTo>
                  <a:cubicBezTo>
                    <a:pt x="6121" y="6763"/>
                    <a:pt x="6763" y="6120"/>
                    <a:pt x="6763" y="5335"/>
                  </a:cubicBezTo>
                  <a:lnTo>
                    <a:pt x="6763" y="1429"/>
                  </a:lnTo>
                  <a:cubicBezTo>
                    <a:pt x="6763" y="644"/>
                    <a:pt x="6121" y="1"/>
                    <a:pt x="53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5"/>
            <p:cNvSpPr/>
            <p:nvPr/>
          </p:nvSpPr>
          <p:spPr>
            <a:xfrm>
              <a:off x="3418143" y="3933656"/>
              <a:ext cx="114811" cy="112742"/>
            </a:xfrm>
            <a:custGeom>
              <a:rect b="b" l="l" r="r" t="t"/>
              <a:pathLst>
                <a:path extrusionOk="0" h="3542" w="3607">
                  <a:moveTo>
                    <a:pt x="1822" y="0"/>
                  </a:moveTo>
                  <a:cubicBezTo>
                    <a:pt x="812" y="0"/>
                    <a:pt x="1" y="851"/>
                    <a:pt x="59" y="1859"/>
                  </a:cubicBezTo>
                  <a:cubicBezTo>
                    <a:pt x="95" y="2776"/>
                    <a:pt x="833" y="3502"/>
                    <a:pt x="1726" y="3538"/>
                  </a:cubicBezTo>
                  <a:cubicBezTo>
                    <a:pt x="1764" y="3541"/>
                    <a:pt x="1802" y="3542"/>
                    <a:pt x="1840" y="3542"/>
                  </a:cubicBezTo>
                  <a:cubicBezTo>
                    <a:pt x="2178" y="3542"/>
                    <a:pt x="2494" y="3447"/>
                    <a:pt x="2762" y="3276"/>
                  </a:cubicBezTo>
                  <a:cubicBezTo>
                    <a:pt x="2857" y="3217"/>
                    <a:pt x="2869" y="3086"/>
                    <a:pt x="2797" y="3014"/>
                  </a:cubicBezTo>
                  <a:cubicBezTo>
                    <a:pt x="2761" y="2978"/>
                    <a:pt x="2711" y="2964"/>
                    <a:pt x="2664" y="2964"/>
                  </a:cubicBezTo>
                  <a:cubicBezTo>
                    <a:pt x="2634" y="2964"/>
                    <a:pt x="2606" y="2969"/>
                    <a:pt x="2583" y="2979"/>
                  </a:cubicBezTo>
                  <a:cubicBezTo>
                    <a:pt x="2380" y="3096"/>
                    <a:pt x="2149" y="3185"/>
                    <a:pt x="1897" y="3185"/>
                  </a:cubicBezTo>
                  <a:cubicBezTo>
                    <a:pt x="1868" y="3185"/>
                    <a:pt x="1839" y="3183"/>
                    <a:pt x="1809" y="3181"/>
                  </a:cubicBezTo>
                  <a:cubicBezTo>
                    <a:pt x="1023" y="3169"/>
                    <a:pt x="380" y="2514"/>
                    <a:pt x="392" y="1716"/>
                  </a:cubicBezTo>
                  <a:cubicBezTo>
                    <a:pt x="426" y="948"/>
                    <a:pt x="1028" y="330"/>
                    <a:pt x="1792" y="330"/>
                  </a:cubicBezTo>
                  <a:cubicBezTo>
                    <a:pt x="1833" y="330"/>
                    <a:pt x="1874" y="332"/>
                    <a:pt x="1916" y="335"/>
                  </a:cubicBezTo>
                  <a:cubicBezTo>
                    <a:pt x="2619" y="371"/>
                    <a:pt x="3190" y="943"/>
                    <a:pt x="3250" y="1633"/>
                  </a:cubicBezTo>
                  <a:cubicBezTo>
                    <a:pt x="3285" y="1919"/>
                    <a:pt x="3214" y="2193"/>
                    <a:pt x="3095" y="2431"/>
                  </a:cubicBezTo>
                  <a:cubicBezTo>
                    <a:pt x="3059" y="2490"/>
                    <a:pt x="3059" y="2574"/>
                    <a:pt x="3119" y="2633"/>
                  </a:cubicBezTo>
                  <a:cubicBezTo>
                    <a:pt x="3149" y="2663"/>
                    <a:pt x="3191" y="2678"/>
                    <a:pt x="3234" y="2678"/>
                  </a:cubicBezTo>
                  <a:cubicBezTo>
                    <a:pt x="3295" y="2678"/>
                    <a:pt x="3358" y="2648"/>
                    <a:pt x="3393" y="2586"/>
                  </a:cubicBezTo>
                  <a:cubicBezTo>
                    <a:pt x="3536" y="2324"/>
                    <a:pt x="3607" y="2014"/>
                    <a:pt x="3583" y="1669"/>
                  </a:cubicBezTo>
                  <a:cubicBezTo>
                    <a:pt x="3536" y="764"/>
                    <a:pt x="2797" y="50"/>
                    <a:pt x="1904" y="2"/>
                  </a:cubicBezTo>
                  <a:cubicBezTo>
                    <a:pt x="1877" y="1"/>
                    <a:pt x="1849" y="0"/>
                    <a:pt x="18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3519298" y="3910197"/>
              <a:ext cx="29570" cy="29220"/>
            </a:xfrm>
            <a:custGeom>
              <a:rect b="b" l="l" r="r" t="t"/>
              <a:pathLst>
                <a:path extrusionOk="0" h="918" w="929">
                  <a:moveTo>
                    <a:pt x="465" y="1"/>
                  </a:moveTo>
                  <a:cubicBezTo>
                    <a:pt x="203" y="1"/>
                    <a:pt x="0" y="203"/>
                    <a:pt x="0" y="453"/>
                  </a:cubicBezTo>
                  <a:cubicBezTo>
                    <a:pt x="0" y="715"/>
                    <a:pt x="203" y="918"/>
                    <a:pt x="465" y="918"/>
                  </a:cubicBezTo>
                  <a:cubicBezTo>
                    <a:pt x="715" y="918"/>
                    <a:pt x="929" y="715"/>
                    <a:pt x="929" y="453"/>
                  </a:cubicBezTo>
                  <a:cubicBezTo>
                    <a:pt x="929" y="203"/>
                    <a:pt x="715" y="1"/>
                    <a:pt x="4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4" name="Google Shape;104;p15"/>
          <p:cNvGrpSpPr/>
          <p:nvPr/>
        </p:nvGrpSpPr>
        <p:grpSpPr>
          <a:xfrm>
            <a:off x="1658475" y="6379931"/>
            <a:ext cx="372771" cy="279339"/>
            <a:chOff x="3752358" y="3817349"/>
            <a:chExt cx="346056" cy="345674"/>
          </a:xfrm>
        </p:grpSpPr>
        <p:sp>
          <p:nvSpPr>
            <p:cNvPr id="105" name="Google Shape;105;p15"/>
            <p:cNvSpPr/>
            <p:nvPr/>
          </p:nvSpPr>
          <p:spPr>
            <a:xfrm>
              <a:off x="3752358" y="3817349"/>
              <a:ext cx="346056" cy="345674"/>
            </a:xfrm>
            <a:custGeom>
              <a:rect b="b" l="l" r="r" t="t"/>
              <a:pathLst>
                <a:path extrusionOk="0" h="10860" w="10872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28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3831933" y="3955682"/>
              <a:ext cx="47809" cy="120540"/>
            </a:xfrm>
            <a:custGeom>
              <a:rect b="b" l="l" r="r" t="t"/>
              <a:pathLst>
                <a:path extrusionOk="0" h="3787" w="1502">
                  <a:moveTo>
                    <a:pt x="1168" y="346"/>
                  </a:moveTo>
                  <a:lnTo>
                    <a:pt x="1168" y="3430"/>
                  </a:lnTo>
                  <a:lnTo>
                    <a:pt x="358" y="3430"/>
                  </a:lnTo>
                  <a:lnTo>
                    <a:pt x="358" y="346"/>
                  </a:lnTo>
                  <a:close/>
                  <a:moveTo>
                    <a:pt x="180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72" y="3787"/>
                    <a:pt x="180" y="3787"/>
                  </a:cubicBezTo>
                  <a:lnTo>
                    <a:pt x="1323" y="3787"/>
                  </a:lnTo>
                  <a:cubicBezTo>
                    <a:pt x="1418" y="3787"/>
                    <a:pt x="1501" y="3715"/>
                    <a:pt x="1501" y="3608"/>
                  </a:cubicBezTo>
                  <a:lnTo>
                    <a:pt x="1501" y="179"/>
                  </a:lnTo>
                  <a:cubicBezTo>
                    <a:pt x="1501" y="72"/>
                    <a:pt x="1430" y="1"/>
                    <a:pt x="1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3824739" y="3890112"/>
              <a:ext cx="55002" cy="55002"/>
            </a:xfrm>
            <a:custGeom>
              <a:rect b="b" l="l" r="r" t="t"/>
              <a:pathLst>
                <a:path extrusionOk="0" h="1728" w="1728">
                  <a:moveTo>
                    <a:pt x="870" y="334"/>
                  </a:moveTo>
                  <a:cubicBezTo>
                    <a:pt x="1156" y="334"/>
                    <a:pt x="1394" y="572"/>
                    <a:pt x="1394" y="846"/>
                  </a:cubicBezTo>
                  <a:cubicBezTo>
                    <a:pt x="1394" y="1132"/>
                    <a:pt x="1156" y="1370"/>
                    <a:pt x="870" y="1370"/>
                  </a:cubicBezTo>
                  <a:cubicBezTo>
                    <a:pt x="584" y="1370"/>
                    <a:pt x="346" y="1132"/>
                    <a:pt x="346" y="846"/>
                  </a:cubicBezTo>
                  <a:cubicBezTo>
                    <a:pt x="346" y="572"/>
                    <a:pt x="584" y="334"/>
                    <a:pt x="870" y="334"/>
                  </a:cubicBezTo>
                  <a:close/>
                  <a:moveTo>
                    <a:pt x="870" y="1"/>
                  </a:moveTo>
                  <a:cubicBezTo>
                    <a:pt x="394" y="1"/>
                    <a:pt x="1" y="394"/>
                    <a:pt x="1" y="870"/>
                  </a:cubicBezTo>
                  <a:cubicBezTo>
                    <a:pt x="1" y="1346"/>
                    <a:pt x="394" y="1727"/>
                    <a:pt x="870" y="1727"/>
                  </a:cubicBezTo>
                  <a:cubicBezTo>
                    <a:pt x="1346" y="1727"/>
                    <a:pt x="1727" y="1334"/>
                    <a:pt x="1727" y="870"/>
                  </a:cubicBez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3904696" y="3955682"/>
              <a:ext cx="128148" cy="120540"/>
            </a:xfrm>
            <a:custGeom>
              <a:rect b="b" l="l" r="r" t="t"/>
              <a:pathLst>
                <a:path extrusionOk="0" h="3787" w="4026">
                  <a:moveTo>
                    <a:pt x="191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84" y="3787"/>
                    <a:pt x="191" y="3787"/>
                  </a:cubicBezTo>
                  <a:lnTo>
                    <a:pt x="1334" y="3787"/>
                  </a:lnTo>
                  <a:cubicBezTo>
                    <a:pt x="1418" y="3787"/>
                    <a:pt x="1513" y="3715"/>
                    <a:pt x="1513" y="3608"/>
                  </a:cubicBezTo>
                  <a:lnTo>
                    <a:pt x="1513" y="2382"/>
                  </a:lnTo>
                  <a:cubicBezTo>
                    <a:pt x="1513" y="1977"/>
                    <a:pt x="1596" y="1501"/>
                    <a:pt x="2037" y="1501"/>
                  </a:cubicBezTo>
                  <a:cubicBezTo>
                    <a:pt x="2347" y="1501"/>
                    <a:pt x="2477" y="1763"/>
                    <a:pt x="2525" y="2060"/>
                  </a:cubicBezTo>
                  <a:cubicBezTo>
                    <a:pt x="2537" y="2156"/>
                    <a:pt x="2608" y="2215"/>
                    <a:pt x="2692" y="2215"/>
                  </a:cubicBezTo>
                  <a:cubicBezTo>
                    <a:pt x="2787" y="2215"/>
                    <a:pt x="2870" y="2120"/>
                    <a:pt x="2847" y="2025"/>
                  </a:cubicBezTo>
                  <a:cubicBezTo>
                    <a:pt x="2763" y="1465"/>
                    <a:pt x="2477" y="1155"/>
                    <a:pt x="2013" y="1155"/>
                  </a:cubicBezTo>
                  <a:cubicBezTo>
                    <a:pt x="1465" y="1155"/>
                    <a:pt x="1156" y="1608"/>
                    <a:pt x="1156" y="2382"/>
                  </a:cubicBezTo>
                  <a:lnTo>
                    <a:pt x="1156" y="3430"/>
                  </a:lnTo>
                  <a:lnTo>
                    <a:pt x="346" y="3430"/>
                  </a:lnTo>
                  <a:lnTo>
                    <a:pt x="346" y="358"/>
                  </a:lnTo>
                  <a:lnTo>
                    <a:pt x="918" y="358"/>
                  </a:lnTo>
                  <a:lnTo>
                    <a:pt x="918" y="572"/>
                  </a:lnTo>
                  <a:cubicBezTo>
                    <a:pt x="918" y="632"/>
                    <a:pt x="930" y="679"/>
                    <a:pt x="977" y="715"/>
                  </a:cubicBezTo>
                  <a:cubicBezTo>
                    <a:pt x="1007" y="733"/>
                    <a:pt x="1043" y="742"/>
                    <a:pt x="1078" y="742"/>
                  </a:cubicBezTo>
                  <a:cubicBezTo>
                    <a:pt x="1114" y="742"/>
                    <a:pt x="1150" y="733"/>
                    <a:pt x="1180" y="715"/>
                  </a:cubicBezTo>
                  <a:cubicBezTo>
                    <a:pt x="1477" y="477"/>
                    <a:pt x="1835" y="358"/>
                    <a:pt x="2227" y="358"/>
                  </a:cubicBezTo>
                  <a:cubicBezTo>
                    <a:pt x="3204" y="358"/>
                    <a:pt x="3656" y="1191"/>
                    <a:pt x="3656" y="2001"/>
                  </a:cubicBezTo>
                  <a:lnTo>
                    <a:pt x="3656" y="3430"/>
                  </a:lnTo>
                  <a:lnTo>
                    <a:pt x="2847" y="3430"/>
                  </a:lnTo>
                  <a:lnTo>
                    <a:pt x="2847" y="2870"/>
                  </a:lnTo>
                  <a:cubicBezTo>
                    <a:pt x="2847" y="2775"/>
                    <a:pt x="2775" y="2703"/>
                    <a:pt x="2692" y="2703"/>
                  </a:cubicBezTo>
                  <a:cubicBezTo>
                    <a:pt x="2597" y="2703"/>
                    <a:pt x="2525" y="2775"/>
                    <a:pt x="2525" y="2870"/>
                  </a:cubicBezTo>
                  <a:lnTo>
                    <a:pt x="2525" y="3596"/>
                  </a:lnTo>
                  <a:cubicBezTo>
                    <a:pt x="2525" y="3691"/>
                    <a:pt x="2597" y="3775"/>
                    <a:pt x="2704" y="3775"/>
                  </a:cubicBezTo>
                  <a:lnTo>
                    <a:pt x="3847" y="3775"/>
                  </a:lnTo>
                  <a:cubicBezTo>
                    <a:pt x="3942" y="3775"/>
                    <a:pt x="4025" y="3703"/>
                    <a:pt x="4025" y="3596"/>
                  </a:cubicBezTo>
                  <a:lnTo>
                    <a:pt x="4025" y="1989"/>
                  </a:lnTo>
                  <a:cubicBezTo>
                    <a:pt x="4025" y="810"/>
                    <a:pt x="3299" y="1"/>
                    <a:pt x="2239" y="1"/>
                  </a:cubicBezTo>
                  <a:cubicBezTo>
                    <a:pt x="1894" y="1"/>
                    <a:pt x="1573" y="84"/>
                    <a:pt x="1275" y="251"/>
                  </a:cubicBezTo>
                  <a:lnTo>
                    <a:pt x="1275" y="179"/>
                  </a:lnTo>
                  <a:cubicBezTo>
                    <a:pt x="1275" y="84"/>
                    <a:pt x="1204" y="1"/>
                    <a:pt x="10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9" name="Google Shape;109;p15"/>
          <p:cNvGrpSpPr/>
          <p:nvPr/>
        </p:nvGrpSpPr>
        <p:grpSpPr>
          <a:xfrm>
            <a:off x="723325" y="285486"/>
            <a:ext cx="375694" cy="183028"/>
            <a:chOff x="683075" y="1239500"/>
            <a:chExt cx="390900" cy="240700"/>
          </a:xfrm>
        </p:grpSpPr>
        <p:cxnSp>
          <p:nvCxnSpPr>
            <p:cNvPr id="110" name="Google Shape;110;p15"/>
            <p:cNvCxnSpPr/>
            <p:nvPr/>
          </p:nvCxnSpPr>
          <p:spPr>
            <a:xfrm>
              <a:off x="683075" y="1239500"/>
              <a:ext cx="3909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1" name="Google Shape;111;p15"/>
            <p:cNvCxnSpPr/>
            <p:nvPr/>
          </p:nvCxnSpPr>
          <p:spPr>
            <a:xfrm>
              <a:off x="683075" y="1319733"/>
              <a:ext cx="3909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2" name="Google Shape;112;p15"/>
            <p:cNvCxnSpPr/>
            <p:nvPr/>
          </p:nvCxnSpPr>
          <p:spPr>
            <a:xfrm>
              <a:off x="683075" y="1399967"/>
              <a:ext cx="3909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3" name="Google Shape;113;p15"/>
            <p:cNvCxnSpPr/>
            <p:nvPr/>
          </p:nvCxnSpPr>
          <p:spPr>
            <a:xfrm>
              <a:off x="683075" y="1480200"/>
              <a:ext cx="2460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14" name="Google Shape;114;p15"/>
          <p:cNvSpPr txBox="1"/>
          <p:nvPr/>
        </p:nvSpPr>
        <p:spPr>
          <a:xfrm>
            <a:off x="2370407" y="4678515"/>
            <a:ext cx="7448100" cy="5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noAutofit/>
          </a:bodyPr>
          <a:lstStyle/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b="1" lang="en-US" sz="1700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-US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b="1" lang="en-US" sz="1700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-US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and infographics &amp; images by </a:t>
            </a:r>
            <a:r>
              <a:rPr b="1" lang="en-US" sz="1700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sz="1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1-Plain">
  <p:cSld name="1_1-Plain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/>
          <p:nvPr>
            <p:ph idx="12" type="sldNum"/>
          </p:nvPr>
        </p:nvSpPr>
        <p:spPr>
          <a:xfrm>
            <a:off x="5891386" y="6240934"/>
            <a:ext cx="2844029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60925" spcFirstLastPara="1" rIns="60925" wrap="square" tIns="6092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0" y="0"/>
            <a:ext cx="12189125" cy="6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3" name="Google Shape;123;p18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124" name="Google Shape;124;p1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6" name="Google Shape;126;p18"/>
          <p:cNvSpPr txBox="1"/>
          <p:nvPr>
            <p:ph type="ctrTitle"/>
          </p:nvPr>
        </p:nvSpPr>
        <p:spPr>
          <a:xfrm>
            <a:off x="972367" y="1763267"/>
            <a:ext cx="10248405" cy="22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9pPr>
          </a:lstStyle>
          <a:p/>
        </p:txBody>
      </p:sp>
      <p:sp>
        <p:nvSpPr>
          <p:cNvPr id="127" name="Google Shape;127;p18"/>
          <p:cNvSpPr txBox="1"/>
          <p:nvPr>
            <p:ph idx="1" type="subTitle"/>
          </p:nvPr>
        </p:nvSpPr>
        <p:spPr>
          <a:xfrm>
            <a:off x="972603" y="4230533"/>
            <a:ext cx="10248405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8" name="Google Shape;128;p18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oogle Shape;130;p19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131" name="Google Shape;131;p1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3" name="Google Shape;133;p19"/>
          <p:cNvSpPr txBox="1"/>
          <p:nvPr>
            <p:ph type="title"/>
          </p:nvPr>
        </p:nvSpPr>
        <p:spPr>
          <a:xfrm>
            <a:off x="972367" y="1763267"/>
            <a:ext cx="10248705" cy="20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19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/>
          <p:nvPr/>
        </p:nvSpPr>
        <p:spPr>
          <a:xfrm>
            <a:off x="0" y="0"/>
            <a:ext cx="12189125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" name="Google Shape;137;p20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138" name="Google Shape;138;p2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2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0" name="Google Shape;140;p20"/>
          <p:cNvSpPr txBox="1"/>
          <p:nvPr>
            <p:ph type="title"/>
          </p:nvPr>
        </p:nvSpPr>
        <p:spPr>
          <a:xfrm>
            <a:off x="972367" y="1758200"/>
            <a:ext cx="10249005" cy="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/>
        </p:txBody>
      </p:sp>
      <p:sp>
        <p:nvSpPr>
          <p:cNvPr id="141" name="Google Shape;141;p20"/>
          <p:cNvSpPr txBox="1"/>
          <p:nvPr>
            <p:ph idx="1" type="body"/>
          </p:nvPr>
        </p:nvSpPr>
        <p:spPr>
          <a:xfrm>
            <a:off x="972367" y="2771833"/>
            <a:ext cx="10249005" cy="30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142" name="Google Shape;142;p20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/>
          <p:nvPr/>
        </p:nvSpPr>
        <p:spPr>
          <a:xfrm>
            <a:off x="0" y="0"/>
            <a:ext cx="12189125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" name="Google Shape;145;p21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146" name="Google Shape;146;p2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2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" name="Google Shape;148;p21"/>
          <p:cNvSpPr txBox="1"/>
          <p:nvPr>
            <p:ph type="title"/>
          </p:nvPr>
        </p:nvSpPr>
        <p:spPr>
          <a:xfrm>
            <a:off x="972367" y="1758200"/>
            <a:ext cx="10248705" cy="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/>
        </p:txBody>
      </p:sp>
      <p:sp>
        <p:nvSpPr>
          <p:cNvPr id="149" name="Google Shape;149;p21"/>
          <p:cNvSpPr txBox="1"/>
          <p:nvPr>
            <p:ph idx="1" type="body"/>
          </p:nvPr>
        </p:nvSpPr>
        <p:spPr>
          <a:xfrm>
            <a:off x="972200" y="2771833"/>
            <a:ext cx="5031052" cy="30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150" name="Google Shape;150;p21"/>
          <p:cNvSpPr txBox="1"/>
          <p:nvPr>
            <p:ph idx="2" type="body"/>
          </p:nvPr>
        </p:nvSpPr>
        <p:spPr>
          <a:xfrm>
            <a:off x="6189985" y="2771833"/>
            <a:ext cx="5031052" cy="30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151" name="Google Shape;151;p21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1106914" y="1588427"/>
            <a:ext cx="994103" cy="61102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972357" y="1763267"/>
            <a:ext cx="10248600" cy="20247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/>
          <p:nvPr/>
        </p:nvSpPr>
        <p:spPr>
          <a:xfrm>
            <a:off x="0" y="0"/>
            <a:ext cx="12189125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4" name="Google Shape;154;p22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155" name="Google Shape;155;p2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2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7" name="Google Shape;157;p22"/>
          <p:cNvSpPr txBox="1"/>
          <p:nvPr>
            <p:ph type="title"/>
          </p:nvPr>
        </p:nvSpPr>
        <p:spPr>
          <a:xfrm>
            <a:off x="972367" y="1758200"/>
            <a:ext cx="10248705" cy="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/>
        </p:txBody>
      </p:sp>
      <p:sp>
        <p:nvSpPr>
          <p:cNvPr id="158" name="Google Shape;158;p22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/>
          <p:nvPr/>
        </p:nvSpPr>
        <p:spPr>
          <a:xfrm>
            <a:off x="0" y="0"/>
            <a:ext cx="12189125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1" name="Google Shape;161;p23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162" name="Google Shape;162;p2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2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4" name="Google Shape;164;p23"/>
          <p:cNvSpPr txBox="1"/>
          <p:nvPr>
            <p:ph type="title"/>
          </p:nvPr>
        </p:nvSpPr>
        <p:spPr>
          <a:xfrm>
            <a:off x="973100" y="1758200"/>
            <a:ext cx="4400145" cy="18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/>
        </p:txBody>
      </p:sp>
      <p:sp>
        <p:nvSpPr>
          <p:cNvPr id="165" name="Google Shape;165;p23"/>
          <p:cNvSpPr txBox="1"/>
          <p:nvPr>
            <p:ph idx="1" type="body"/>
          </p:nvPr>
        </p:nvSpPr>
        <p:spPr>
          <a:xfrm>
            <a:off x="961403" y="3708967"/>
            <a:ext cx="4400145" cy="21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166" name="Google Shape;166;p23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4"/>
          <p:cNvGrpSpPr/>
          <p:nvPr/>
        </p:nvGrpSpPr>
        <p:grpSpPr>
          <a:xfrm>
            <a:off x="1106925" y="5558926"/>
            <a:ext cx="994113" cy="61102"/>
            <a:chOff x="4580561" y="2589004"/>
            <a:chExt cx="1064464" cy="25200"/>
          </a:xfrm>
        </p:grpSpPr>
        <p:sp>
          <p:nvSpPr>
            <p:cNvPr id="169" name="Google Shape;169;p2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2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1" name="Google Shape;171;p24"/>
          <p:cNvSpPr txBox="1"/>
          <p:nvPr>
            <p:ph type="title"/>
          </p:nvPr>
        </p:nvSpPr>
        <p:spPr>
          <a:xfrm>
            <a:off x="972367" y="1152400"/>
            <a:ext cx="9359496" cy="398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2" name="Google Shape;172;p24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/>
          <p:nvPr/>
        </p:nvSpPr>
        <p:spPr>
          <a:xfrm>
            <a:off x="0" y="0"/>
            <a:ext cx="6094563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5" name="Google Shape;175;p25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176" name="Google Shape;176;p2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2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8" name="Google Shape;178;p25"/>
          <p:cNvSpPr txBox="1"/>
          <p:nvPr>
            <p:ph type="title"/>
          </p:nvPr>
        </p:nvSpPr>
        <p:spPr>
          <a:xfrm>
            <a:off x="973100" y="1758200"/>
            <a:ext cx="4400145" cy="22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/>
        </p:txBody>
      </p:sp>
      <p:sp>
        <p:nvSpPr>
          <p:cNvPr id="179" name="Google Shape;179;p25"/>
          <p:cNvSpPr txBox="1"/>
          <p:nvPr>
            <p:ph idx="1" type="subTitle"/>
          </p:nvPr>
        </p:nvSpPr>
        <p:spPr>
          <a:xfrm>
            <a:off x="966368" y="4215367"/>
            <a:ext cx="4400145" cy="10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0" name="Google Shape;180;p25"/>
          <p:cNvSpPr txBox="1"/>
          <p:nvPr>
            <p:ph idx="2" type="body"/>
          </p:nvPr>
        </p:nvSpPr>
        <p:spPr>
          <a:xfrm>
            <a:off x="6897312" y="1803500"/>
            <a:ext cx="4498246" cy="40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181" name="Google Shape;181;p25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6"/>
          <p:cNvSpPr txBox="1"/>
          <p:nvPr>
            <p:ph idx="1" type="body"/>
          </p:nvPr>
        </p:nvSpPr>
        <p:spPr>
          <a:xfrm>
            <a:off x="966368" y="5830068"/>
            <a:ext cx="10260705" cy="6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/>
        </p:txBody>
      </p:sp>
      <p:sp>
        <p:nvSpPr>
          <p:cNvPr id="184" name="Google Shape;184;p26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oogle Shape;186;p27"/>
          <p:cNvGrpSpPr/>
          <p:nvPr/>
        </p:nvGrpSpPr>
        <p:grpSpPr>
          <a:xfrm>
            <a:off x="1106925" y="5558926"/>
            <a:ext cx="994113" cy="61102"/>
            <a:chOff x="4580561" y="2589004"/>
            <a:chExt cx="1064464" cy="25200"/>
          </a:xfrm>
        </p:grpSpPr>
        <p:sp>
          <p:nvSpPr>
            <p:cNvPr id="187" name="Google Shape;187;p2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9" name="Google Shape;189;p27"/>
          <p:cNvSpPr txBox="1"/>
          <p:nvPr>
            <p:ph hasCustomPrompt="1" type="title"/>
          </p:nvPr>
        </p:nvSpPr>
        <p:spPr>
          <a:xfrm>
            <a:off x="972367" y="978600"/>
            <a:ext cx="10248705" cy="16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0"/>
              <a:buNone/>
              <a:defRPr sz="143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0" name="Google Shape;190;p27"/>
          <p:cNvSpPr txBox="1"/>
          <p:nvPr>
            <p:ph idx="1" type="body"/>
          </p:nvPr>
        </p:nvSpPr>
        <p:spPr>
          <a:xfrm>
            <a:off x="972367" y="3030517"/>
            <a:ext cx="10248705" cy="21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Char char="●"/>
              <a:defRPr>
                <a:solidFill>
                  <a:schemeClr val="lt1"/>
                </a:solidFill>
              </a:defRPr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  <a:defRPr>
                <a:solidFill>
                  <a:schemeClr val="lt1"/>
                </a:solidFill>
              </a:defRPr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>
                <a:solidFill>
                  <a:schemeClr val="lt1"/>
                </a:solidFill>
              </a:defRPr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  <a:defRPr>
                <a:solidFill>
                  <a:schemeClr val="lt1"/>
                </a:solidFill>
              </a:defRPr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>
                <a:solidFill>
                  <a:schemeClr val="lt1"/>
                </a:solidFill>
              </a:defRPr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  <a:defRPr>
                <a:solidFill>
                  <a:schemeClr val="lt1"/>
                </a:solidFill>
              </a:defRPr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1" name="Google Shape;191;p27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_AND_BODY_1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6" id="195" name="Google Shape;195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5237" y="0"/>
            <a:ext cx="9153144" cy="5142212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9"/>
          <p:cNvSpPr txBox="1"/>
          <p:nvPr>
            <p:ph type="title"/>
          </p:nvPr>
        </p:nvSpPr>
        <p:spPr>
          <a:xfrm>
            <a:off x="1065639" y="1224011"/>
            <a:ext cx="5048752" cy="238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60925" spcFirstLastPara="1" rIns="6092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700"/>
              <a:buFont typeface="Calibri"/>
              <a:buNone/>
              <a:defRPr b="1" sz="4700" cap="none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 sz="2000"/>
            </a:lvl9pPr>
          </a:lstStyle>
          <a:p/>
        </p:txBody>
      </p:sp>
      <p:sp>
        <p:nvSpPr>
          <p:cNvPr id="197" name="Google Shape;197;p29"/>
          <p:cNvSpPr txBox="1"/>
          <p:nvPr>
            <p:ph idx="12" type="sldNum"/>
          </p:nvPr>
        </p:nvSpPr>
        <p:spPr>
          <a:xfrm>
            <a:off x="5891386" y="6240934"/>
            <a:ext cx="2844029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60925" spcFirstLastPara="1" rIns="60925" wrap="square" tIns="6092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9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0"/>
          <p:cNvSpPr txBox="1"/>
          <p:nvPr>
            <p:ph type="ctrTitle"/>
          </p:nvPr>
        </p:nvSpPr>
        <p:spPr>
          <a:xfrm>
            <a:off x="3239222" y="1480702"/>
            <a:ext cx="5710559" cy="99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10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200" name="Google Shape;200;p30"/>
          <p:cNvSpPr txBox="1"/>
          <p:nvPr>
            <p:ph idx="1" type="subTitle"/>
          </p:nvPr>
        </p:nvSpPr>
        <p:spPr>
          <a:xfrm>
            <a:off x="3232624" y="2561339"/>
            <a:ext cx="5723759" cy="113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cxnSp>
        <p:nvCxnSpPr>
          <p:cNvPr id="201" name="Google Shape;201;p30"/>
          <p:cNvCxnSpPr/>
          <p:nvPr/>
        </p:nvCxnSpPr>
        <p:spPr>
          <a:xfrm>
            <a:off x="-62985" y="695151"/>
            <a:ext cx="12315126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2" name="Google Shape;202;p30"/>
          <p:cNvCxnSpPr/>
          <p:nvPr/>
        </p:nvCxnSpPr>
        <p:spPr>
          <a:xfrm>
            <a:off x="-62985" y="6172205"/>
            <a:ext cx="12315126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3" name="Google Shape;203;p30"/>
          <p:cNvSpPr txBox="1"/>
          <p:nvPr>
            <p:ph idx="2" type="subTitle"/>
          </p:nvPr>
        </p:nvSpPr>
        <p:spPr>
          <a:xfrm>
            <a:off x="8519163" y="6316950"/>
            <a:ext cx="3048031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300"/>
              <a:buFont typeface="Roboto Condensed"/>
              <a:buNone/>
              <a:defRPr sz="17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204" name="Google Shape;204;p30"/>
          <p:cNvSpPr txBox="1"/>
          <p:nvPr>
            <p:ph idx="3" type="subTitle"/>
          </p:nvPr>
        </p:nvSpPr>
        <p:spPr>
          <a:xfrm>
            <a:off x="1234868" y="174350"/>
            <a:ext cx="1341014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Font typeface="Roboto Condensed"/>
              <a:buNone/>
              <a:defRPr sz="17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Condensed"/>
              <a:buNone/>
              <a:defRPr sz="2400"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205" name="Google Shape;205;p30"/>
          <p:cNvSpPr txBox="1"/>
          <p:nvPr>
            <p:ph idx="4" type="subTitle"/>
          </p:nvPr>
        </p:nvSpPr>
        <p:spPr>
          <a:xfrm>
            <a:off x="2498864" y="174350"/>
            <a:ext cx="1341014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300"/>
              <a:buFont typeface="Roboto Condensed"/>
              <a:buNone/>
              <a:defRPr sz="17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206" name="Google Shape;206;p30"/>
          <p:cNvSpPr txBox="1"/>
          <p:nvPr>
            <p:ph idx="5" type="subTitle"/>
          </p:nvPr>
        </p:nvSpPr>
        <p:spPr>
          <a:xfrm>
            <a:off x="3762861" y="174350"/>
            <a:ext cx="1341014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300"/>
              <a:buFont typeface="Roboto Condensed"/>
              <a:buNone/>
              <a:defRPr sz="17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207" name="Google Shape;207;p30"/>
          <p:cNvSpPr txBox="1"/>
          <p:nvPr>
            <p:ph idx="6" type="subTitle"/>
          </p:nvPr>
        </p:nvSpPr>
        <p:spPr>
          <a:xfrm>
            <a:off x="5026858" y="174350"/>
            <a:ext cx="1341014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300"/>
              <a:buFont typeface="Roboto Condensed"/>
              <a:buNone/>
              <a:defRPr sz="17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"/>
              <a:buNone/>
              <a:defRPr sz="24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208" name="Google Shape;208;p30"/>
          <p:cNvSpPr/>
          <p:nvPr/>
        </p:nvSpPr>
        <p:spPr>
          <a:xfrm>
            <a:off x="690568" y="6379772"/>
            <a:ext cx="372339" cy="279655"/>
          </a:xfrm>
          <a:custGeom>
            <a:rect b="b" l="l" r="r" t="t"/>
            <a:pathLst>
              <a:path extrusionOk="0" h="10872" w="10860">
                <a:moveTo>
                  <a:pt x="5430" y="1"/>
                </a:moveTo>
                <a:cubicBezTo>
                  <a:pt x="3990" y="1"/>
                  <a:pt x="2608" y="560"/>
                  <a:pt x="1596" y="1584"/>
                </a:cubicBezTo>
                <a:cubicBezTo>
                  <a:pt x="561" y="2620"/>
                  <a:pt x="1" y="3989"/>
                  <a:pt x="1" y="5430"/>
                </a:cubicBezTo>
                <a:cubicBezTo>
                  <a:pt x="1" y="6561"/>
                  <a:pt x="346" y="7645"/>
                  <a:pt x="1001" y="8573"/>
                </a:cubicBezTo>
                <a:cubicBezTo>
                  <a:pt x="1632" y="9466"/>
                  <a:pt x="2513" y="10145"/>
                  <a:pt x="3537" y="10538"/>
                </a:cubicBezTo>
                <a:cubicBezTo>
                  <a:pt x="3559" y="10544"/>
                  <a:pt x="3579" y="10547"/>
                  <a:pt x="3599" y="10547"/>
                </a:cubicBezTo>
                <a:cubicBezTo>
                  <a:pt x="3656" y="10547"/>
                  <a:pt x="3704" y="10522"/>
                  <a:pt x="3740" y="10478"/>
                </a:cubicBezTo>
                <a:cubicBezTo>
                  <a:pt x="3763" y="10443"/>
                  <a:pt x="3763" y="10395"/>
                  <a:pt x="3763" y="10371"/>
                </a:cubicBezTo>
                <a:lnTo>
                  <a:pt x="3763" y="7275"/>
                </a:lnTo>
                <a:cubicBezTo>
                  <a:pt x="3763" y="7180"/>
                  <a:pt x="3692" y="7097"/>
                  <a:pt x="3585" y="7097"/>
                </a:cubicBezTo>
                <a:lnTo>
                  <a:pt x="2156" y="7097"/>
                </a:lnTo>
                <a:lnTo>
                  <a:pt x="2156" y="5835"/>
                </a:lnTo>
                <a:lnTo>
                  <a:pt x="3585" y="5835"/>
                </a:lnTo>
                <a:cubicBezTo>
                  <a:pt x="3680" y="5835"/>
                  <a:pt x="3763" y="5751"/>
                  <a:pt x="3763" y="5656"/>
                </a:cubicBezTo>
                <a:lnTo>
                  <a:pt x="3763" y="5430"/>
                </a:lnTo>
                <a:cubicBezTo>
                  <a:pt x="3763" y="3942"/>
                  <a:pt x="5180" y="2632"/>
                  <a:pt x="6799" y="2632"/>
                </a:cubicBezTo>
                <a:lnTo>
                  <a:pt x="7550" y="2632"/>
                </a:lnTo>
                <a:lnTo>
                  <a:pt x="7550" y="3894"/>
                </a:lnTo>
                <a:lnTo>
                  <a:pt x="6799" y="3894"/>
                </a:lnTo>
                <a:cubicBezTo>
                  <a:pt x="6311" y="3894"/>
                  <a:pt x="5883" y="4025"/>
                  <a:pt x="5561" y="4287"/>
                </a:cubicBezTo>
                <a:cubicBezTo>
                  <a:pt x="5228" y="4561"/>
                  <a:pt x="5025" y="4966"/>
                  <a:pt x="5025" y="5430"/>
                </a:cubicBezTo>
                <a:lnTo>
                  <a:pt x="5025" y="5656"/>
                </a:lnTo>
                <a:cubicBezTo>
                  <a:pt x="5025" y="5740"/>
                  <a:pt x="5109" y="5835"/>
                  <a:pt x="5204" y="5835"/>
                </a:cubicBezTo>
                <a:lnTo>
                  <a:pt x="5883" y="5835"/>
                </a:lnTo>
                <a:cubicBezTo>
                  <a:pt x="5966" y="5835"/>
                  <a:pt x="6061" y="5751"/>
                  <a:pt x="6061" y="5656"/>
                </a:cubicBezTo>
                <a:cubicBezTo>
                  <a:pt x="6061" y="5561"/>
                  <a:pt x="5978" y="5478"/>
                  <a:pt x="5883" y="5478"/>
                </a:cubicBezTo>
                <a:lnTo>
                  <a:pt x="5371" y="5478"/>
                </a:lnTo>
                <a:lnTo>
                  <a:pt x="5371" y="5418"/>
                </a:lnTo>
                <a:cubicBezTo>
                  <a:pt x="5371" y="4525"/>
                  <a:pt x="6145" y="4204"/>
                  <a:pt x="6799" y="4204"/>
                </a:cubicBezTo>
                <a:lnTo>
                  <a:pt x="7704" y="4204"/>
                </a:lnTo>
                <a:cubicBezTo>
                  <a:pt x="7800" y="4204"/>
                  <a:pt x="7883" y="4132"/>
                  <a:pt x="7883" y="4025"/>
                </a:cubicBezTo>
                <a:lnTo>
                  <a:pt x="7883" y="2418"/>
                </a:lnTo>
                <a:cubicBezTo>
                  <a:pt x="7883" y="2334"/>
                  <a:pt x="7811" y="2239"/>
                  <a:pt x="7704" y="2239"/>
                </a:cubicBezTo>
                <a:lnTo>
                  <a:pt x="6799" y="2239"/>
                </a:lnTo>
                <a:cubicBezTo>
                  <a:pt x="5966" y="2239"/>
                  <a:pt x="5121" y="2572"/>
                  <a:pt x="4466" y="3156"/>
                </a:cubicBezTo>
                <a:cubicBezTo>
                  <a:pt x="3799" y="3763"/>
                  <a:pt x="3418" y="4549"/>
                  <a:pt x="3418" y="5382"/>
                </a:cubicBezTo>
                <a:lnTo>
                  <a:pt x="3418" y="5442"/>
                </a:lnTo>
                <a:lnTo>
                  <a:pt x="1989" y="5442"/>
                </a:lnTo>
                <a:cubicBezTo>
                  <a:pt x="1906" y="5442"/>
                  <a:pt x="1811" y="5513"/>
                  <a:pt x="1811" y="5620"/>
                </a:cubicBezTo>
                <a:lnTo>
                  <a:pt x="1811" y="7228"/>
                </a:lnTo>
                <a:cubicBezTo>
                  <a:pt x="1811" y="7323"/>
                  <a:pt x="1894" y="7406"/>
                  <a:pt x="1989" y="7406"/>
                </a:cubicBezTo>
                <a:lnTo>
                  <a:pt x="3418" y="7406"/>
                </a:lnTo>
                <a:lnTo>
                  <a:pt x="3418" y="10085"/>
                </a:lnTo>
                <a:cubicBezTo>
                  <a:pt x="1561" y="9300"/>
                  <a:pt x="346" y="7442"/>
                  <a:pt x="346" y="5418"/>
                </a:cubicBezTo>
                <a:cubicBezTo>
                  <a:pt x="346" y="2596"/>
                  <a:pt x="2620" y="322"/>
                  <a:pt x="5430" y="322"/>
                </a:cubicBezTo>
                <a:cubicBezTo>
                  <a:pt x="8228" y="322"/>
                  <a:pt x="10526" y="2620"/>
                  <a:pt x="10526" y="5418"/>
                </a:cubicBezTo>
                <a:cubicBezTo>
                  <a:pt x="10526" y="8228"/>
                  <a:pt x="8240" y="10502"/>
                  <a:pt x="5430" y="10502"/>
                </a:cubicBezTo>
                <a:lnTo>
                  <a:pt x="5371" y="10502"/>
                </a:lnTo>
                <a:lnTo>
                  <a:pt x="5371" y="7418"/>
                </a:lnTo>
                <a:lnTo>
                  <a:pt x="7728" y="7418"/>
                </a:lnTo>
                <a:cubicBezTo>
                  <a:pt x="7811" y="7418"/>
                  <a:pt x="7907" y="7347"/>
                  <a:pt x="7907" y="7240"/>
                </a:cubicBezTo>
                <a:lnTo>
                  <a:pt x="7907" y="5656"/>
                </a:lnTo>
                <a:cubicBezTo>
                  <a:pt x="7907" y="5561"/>
                  <a:pt x="7823" y="5478"/>
                  <a:pt x="7728" y="5478"/>
                </a:cubicBezTo>
                <a:lnTo>
                  <a:pt x="6728" y="5478"/>
                </a:lnTo>
                <a:cubicBezTo>
                  <a:pt x="6633" y="5478"/>
                  <a:pt x="6549" y="5549"/>
                  <a:pt x="6549" y="5656"/>
                </a:cubicBezTo>
                <a:cubicBezTo>
                  <a:pt x="6549" y="5740"/>
                  <a:pt x="6621" y="5835"/>
                  <a:pt x="6728" y="5835"/>
                </a:cubicBezTo>
                <a:lnTo>
                  <a:pt x="7561" y="5835"/>
                </a:lnTo>
                <a:lnTo>
                  <a:pt x="7561" y="7097"/>
                </a:lnTo>
                <a:lnTo>
                  <a:pt x="5204" y="7097"/>
                </a:lnTo>
                <a:cubicBezTo>
                  <a:pt x="5121" y="7097"/>
                  <a:pt x="5025" y="7168"/>
                  <a:pt x="5025" y="7275"/>
                </a:cubicBezTo>
                <a:lnTo>
                  <a:pt x="5025" y="10693"/>
                </a:lnTo>
                <a:cubicBezTo>
                  <a:pt x="5025" y="10788"/>
                  <a:pt x="5109" y="10859"/>
                  <a:pt x="5192" y="10871"/>
                </a:cubicBezTo>
                <a:lnTo>
                  <a:pt x="5430" y="10871"/>
                </a:lnTo>
                <a:cubicBezTo>
                  <a:pt x="6871" y="10871"/>
                  <a:pt x="8240" y="10312"/>
                  <a:pt x="9276" y="9288"/>
                </a:cubicBezTo>
                <a:cubicBezTo>
                  <a:pt x="10300" y="8252"/>
                  <a:pt x="10859" y="6883"/>
                  <a:pt x="10859" y="5442"/>
                </a:cubicBezTo>
                <a:cubicBezTo>
                  <a:pt x="10859" y="3989"/>
                  <a:pt x="10300" y="2620"/>
                  <a:pt x="9276" y="1584"/>
                </a:cubicBezTo>
                <a:cubicBezTo>
                  <a:pt x="8240" y="560"/>
                  <a:pt x="6871" y="1"/>
                  <a:pt x="543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9" name="Google Shape;209;p30"/>
          <p:cNvGrpSpPr/>
          <p:nvPr/>
        </p:nvGrpSpPr>
        <p:grpSpPr>
          <a:xfrm>
            <a:off x="1174728" y="6379931"/>
            <a:ext cx="372775" cy="279339"/>
            <a:chOff x="3303268" y="3817349"/>
            <a:chExt cx="346056" cy="345674"/>
          </a:xfrm>
        </p:grpSpPr>
        <p:sp>
          <p:nvSpPr>
            <p:cNvPr id="210" name="Google Shape;210;p30"/>
            <p:cNvSpPr/>
            <p:nvPr/>
          </p:nvSpPr>
          <p:spPr>
            <a:xfrm>
              <a:off x="3303268" y="3817349"/>
              <a:ext cx="346056" cy="345674"/>
            </a:xfrm>
            <a:custGeom>
              <a:rect b="b" l="l" r="r" t="t"/>
              <a:pathLst>
                <a:path extrusionOk="0" h="10860" w="10872">
                  <a:moveTo>
                    <a:pt x="5418" y="334"/>
                  </a:moveTo>
                  <a:cubicBezTo>
                    <a:pt x="8228" y="334"/>
                    <a:pt x="10514" y="2608"/>
                    <a:pt x="10514" y="5430"/>
                  </a:cubicBezTo>
                  <a:cubicBezTo>
                    <a:pt x="10514" y="8240"/>
                    <a:pt x="8228" y="10514"/>
                    <a:pt x="5418" y="10514"/>
                  </a:cubicBezTo>
                  <a:cubicBezTo>
                    <a:pt x="2608" y="10514"/>
                    <a:pt x="334" y="8240"/>
                    <a:pt x="334" y="5430"/>
                  </a:cubicBezTo>
                  <a:cubicBezTo>
                    <a:pt x="334" y="2608"/>
                    <a:pt x="2608" y="334"/>
                    <a:pt x="5418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3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3" y="1"/>
                    <a:pt x="54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30"/>
            <p:cNvSpPr/>
            <p:nvPr/>
          </p:nvSpPr>
          <p:spPr>
            <a:xfrm>
              <a:off x="3368074" y="3882537"/>
              <a:ext cx="215298" cy="215298"/>
            </a:xfrm>
            <a:custGeom>
              <a:rect b="b" l="l" r="r" t="t"/>
              <a:pathLst>
                <a:path extrusionOk="0" h="6764" w="6764">
                  <a:moveTo>
                    <a:pt x="5335" y="346"/>
                  </a:moveTo>
                  <a:cubicBezTo>
                    <a:pt x="5930" y="346"/>
                    <a:pt x="6418" y="834"/>
                    <a:pt x="6418" y="1429"/>
                  </a:cubicBezTo>
                  <a:lnTo>
                    <a:pt x="6418" y="5335"/>
                  </a:lnTo>
                  <a:cubicBezTo>
                    <a:pt x="6418" y="5930"/>
                    <a:pt x="5930" y="6418"/>
                    <a:pt x="5335" y="6418"/>
                  </a:cubicBezTo>
                  <a:lnTo>
                    <a:pt x="1429" y="6418"/>
                  </a:lnTo>
                  <a:cubicBezTo>
                    <a:pt x="834" y="6418"/>
                    <a:pt x="346" y="5930"/>
                    <a:pt x="346" y="5335"/>
                  </a:cubicBezTo>
                  <a:lnTo>
                    <a:pt x="346" y="1429"/>
                  </a:lnTo>
                  <a:cubicBezTo>
                    <a:pt x="346" y="834"/>
                    <a:pt x="834" y="346"/>
                    <a:pt x="1429" y="346"/>
                  </a:cubicBezTo>
                  <a:close/>
                  <a:moveTo>
                    <a:pt x="1429" y="1"/>
                  </a:moveTo>
                  <a:cubicBezTo>
                    <a:pt x="644" y="1"/>
                    <a:pt x="1" y="644"/>
                    <a:pt x="1" y="1429"/>
                  </a:cubicBezTo>
                  <a:lnTo>
                    <a:pt x="1" y="5335"/>
                  </a:lnTo>
                  <a:cubicBezTo>
                    <a:pt x="1" y="6120"/>
                    <a:pt x="644" y="6763"/>
                    <a:pt x="1429" y="6763"/>
                  </a:cubicBezTo>
                  <a:lnTo>
                    <a:pt x="5335" y="6763"/>
                  </a:lnTo>
                  <a:cubicBezTo>
                    <a:pt x="6121" y="6763"/>
                    <a:pt x="6763" y="6120"/>
                    <a:pt x="6763" y="5335"/>
                  </a:cubicBezTo>
                  <a:lnTo>
                    <a:pt x="6763" y="1429"/>
                  </a:lnTo>
                  <a:cubicBezTo>
                    <a:pt x="6763" y="644"/>
                    <a:pt x="6121" y="1"/>
                    <a:pt x="53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30"/>
            <p:cNvSpPr/>
            <p:nvPr/>
          </p:nvSpPr>
          <p:spPr>
            <a:xfrm>
              <a:off x="3418143" y="3933656"/>
              <a:ext cx="114811" cy="112742"/>
            </a:xfrm>
            <a:custGeom>
              <a:rect b="b" l="l" r="r" t="t"/>
              <a:pathLst>
                <a:path extrusionOk="0" h="3542" w="3607">
                  <a:moveTo>
                    <a:pt x="1822" y="0"/>
                  </a:moveTo>
                  <a:cubicBezTo>
                    <a:pt x="812" y="0"/>
                    <a:pt x="1" y="851"/>
                    <a:pt x="59" y="1859"/>
                  </a:cubicBezTo>
                  <a:cubicBezTo>
                    <a:pt x="95" y="2776"/>
                    <a:pt x="833" y="3502"/>
                    <a:pt x="1726" y="3538"/>
                  </a:cubicBezTo>
                  <a:cubicBezTo>
                    <a:pt x="1764" y="3541"/>
                    <a:pt x="1802" y="3542"/>
                    <a:pt x="1840" y="3542"/>
                  </a:cubicBezTo>
                  <a:cubicBezTo>
                    <a:pt x="2178" y="3542"/>
                    <a:pt x="2494" y="3447"/>
                    <a:pt x="2762" y="3276"/>
                  </a:cubicBezTo>
                  <a:cubicBezTo>
                    <a:pt x="2857" y="3217"/>
                    <a:pt x="2869" y="3086"/>
                    <a:pt x="2797" y="3014"/>
                  </a:cubicBezTo>
                  <a:cubicBezTo>
                    <a:pt x="2761" y="2978"/>
                    <a:pt x="2711" y="2964"/>
                    <a:pt x="2664" y="2964"/>
                  </a:cubicBezTo>
                  <a:cubicBezTo>
                    <a:pt x="2634" y="2964"/>
                    <a:pt x="2606" y="2969"/>
                    <a:pt x="2583" y="2979"/>
                  </a:cubicBezTo>
                  <a:cubicBezTo>
                    <a:pt x="2380" y="3096"/>
                    <a:pt x="2149" y="3185"/>
                    <a:pt x="1897" y="3185"/>
                  </a:cubicBezTo>
                  <a:cubicBezTo>
                    <a:pt x="1868" y="3185"/>
                    <a:pt x="1839" y="3183"/>
                    <a:pt x="1809" y="3181"/>
                  </a:cubicBezTo>
                  <a:cubicBezTo>
                    <a:pt x="1023" y="3169"/>
                    <a:pt x="380" y="2514"/>
                    <a:pt x="392" y="1716"/>
                  </a:cubicBezTo>
                  <a:cubicBezTo>
                    <a:pt x="426" y="948"/>
                    <a:pt x="1028" y="330"/>
                    <a:pt x="1792" y="330"/>
                  </a:cubicBezTo>
                  <a:cubicBezTo>
                    <a:pt x="1833" y="330"/>
                    <a:pt x="1874" y="332"/>
                    <a:pt x="1916" y="335"/>
                  </a:cubicBezTo>
                  <a:cubicBezTo>
                    <a:pt x="2619" y="371"/>
                    <a:pt x="3190" y="943"/>
                    <a:pt x="3250" y="1633"/>
                  </a:cubicBezTo>
                  <a:cubicBezTo>
                    <a:pt x="3285" y="1919"/>
                    <a:pt x="3214" y="2193"/>
                    <a:pt x="3095" y="2431"/>
                  </a:cubicBezTo>
                  <a:cubicBezTo>
                    <a:pt x="3059" y="2490"/>
                    <a:pt x="3059" y="2574"/>
                    <a:pt x="3119" y="2633"/>
                  </a:cubicBezTo>
                  <a:cubicBezTo>
                    <a:pt x="3149" y="2663"/>
                    <a:pt x="3191" y="2678"/>
                    <a:pt x="3234" y="2678"/>
                  </a:cubicBezTo>
                  <a:cubicBezTo>
                    <a:pt x="3295" y="2678"/>
                    <a:pt x="3358" y="2648"/>
                    <a:pt x="3393" y="2586"/>
                  </a:cubicBezTo>
                  <a:cubicBezTo>
                    <a:pt x="3536" y="2324"/>
                    <a:pt x="3607" y="2014"/>
                    <a:pt x="3583" y="1669"/>
                  </a:cubicBezTo>
                  <a:cubicBezTo>
                    <a:pt x="3536" y="764"/>
                    <a:pt x="2797" y="50"/>
                    <a:pt x="1904" y="2"/>
                  </a:cubicBezTo>
                  <a:cubicBezTo>
                    <a:pt x="1877" y="1"/>
                    <a:pt x="1849" y="0"/>
                    <a:pt x="18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30"/>
            <p:cNvSpPr/>
            <p:nvPr/>
          </p:nvSpPr>
          <p:spPr>
            <a:xfrm>
              <a:off x="3519298" y="3910197"/>
              <a:ext cx="29570" cy="29220"/>
            </a:xfrm>
            <a:custGeom>
              <a:rect b="b" l="l" r="r" t="t"/>
              <a:pathLst>
                <a:path extrusionOk="0" h="918" w="929">
                  <a:moveTo>
                    <a:pt x="465" y="1"/>
                  </a:moveTo>
                  <a:cubicBezTo>
                    <a:pt x="203" y="1"/>
                    <a:pt x="0" y="203"/>
                    <a:pt x="0" y="453"/>
                  </a:cubicBezTo>
                  <a:cubicBezTo>
                    <a:pt x="0" y="715"/>
                    <a:pt x="203" y="918"/>
                    <a:pt x="465" y="918"/>
                  </a:cubicBezTo>
                  <a:cubicBezTo>
                    <a:pt x="715" y="918"/>
                    <a:pt x="929" y="715"/>
                    <a:pt x="929" y="453"/>
                  </a:cubicBezTo>
                  <a:cubicBezTo>
                    <a:pt x="929" y="203"/>
                    <a:pt x="715" y="1"/>
                    <a:pt x="4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4" name="Google Shape;214;p30"/>
          <p:cNvGrpSpPr/>
          <p:nvPr/>
        </p:nvGrpSpPr>
        <p:grpSpPr>
          <a:xfrm>
            <a:off x="1658492" y="6379931"/>
            <a:ext cx="372775" cy="279339"/>
            <a:chOff x="3752358" y="3817349"/>
            <a:chExt cx="346056" cy="345674"/>
          </a:xfrm>
        </p:grpSpPr>
        <p:sp>
          <p:nvSpPr>
            <p:cNvPr id="215" name="Google Shape;215;p30"/>
            <p:cNvSpPr/>
            <p:nvPr/>
          </p:nvSpPr>
          <p:spPr>
            <a:xfrm>
              <a:off x="3752358" y="3817349"/>
              <a:ext cx="346056" cy="345674"/>
            </a:xfrm>
            <a:custGeom>
              <a:rect b="b" l="l" r="r" t="t"/>
              <a:pathLst>
                <a:path extrusionOk="0" h="10860" w="10872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28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30"/>
            <p:cNvSpPr/>
            <p:nvPr/>
          </p:nvSpPr>
          <p:spPr>
            <a:xfrm>
              <a:off x="3831933" y="3955682"/>
              <a:ext cx="47809" cy="120540"/>
            </a:xfrm>
            <a:custGeom>
              <a:rect b="b" l="l" r="r" t="t"/>
              <a:pathLst>
                <a:path extrusionOk="0" h="3787" w="1502">
                  <a:moveTo>
                    <a:pt x="1168" y="346"/>
                  </a:moveTo>
                  <a:lnTo>
                    <a:pt x="1168" y="3430"/>
                  </a:lnTo>
                  <a:lnTo>
                    <a:pt x="358" y="3430"/>
                  </a:lnTo>
                  <a:lnTo>
                    <a:pt x="358" y="346"/>
                  </a:lnTo>
                  <a:close/>
                  <a:moveTo>
                    <a:pt x="180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72" y="3787"/>
                    <a:pt x="180" y="3787"/>
                  </a:cubicBezTo>
                  <a:lnTo>
                    <a:pt x="1323" y="3787"/>
                  </a:lnTo>
                  <a:cubicBezTo>
                    <a:pt x="1418" y="3787"/>
                    <a:pt x="1501" y="3715"/>
                    <a:pt x="1501" y="3608"/>
                  </a:cubicBezTo>
                  <a:lnTo>
                    <a:pt x="1501" y="179"/>
                  </a:lnTo>
                  <a:cubicBezTo>
                    <a:pt x="1501" y="72"/>
                    <a:pt x="1430" y="1"/>
                    <a:pt x="1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30"/>
            <p:cNvSpPr/>
            <p:nvPr/>
          </p:nvSpPr>
          <p:spPr>
            <a:xfrm>
              <a:off x="3824739" y="3890112"/>
              <a:ext cx="55002" cy="55002"/>
            </a:xfrm>
            <a:custGeom>
              <a:rect b="b" l="l" r="r" t="t"/>
              <a:pathLst>
                <a:path extrusionOk="0" h="1728" w="1728">
                  <a:moveTo>
                    <a:pt x="870" y="334"/>
                  </a:moveTo>
                  <a:cubicBezTo>
                    <a:pt x="1156" y="334"/>
                    <a:pt x="1394" y="572"/>
                    <a:pt x="1394" y="846"/>
                  </a:cubicBezTo>
                  <a:cubicBezTo>
                    <a:pt x="1394" y="1132"/>
                    <a:pt x="1156" y="1370"/>
                    <a:pt x="870" y="1370"/>
                  </a:cubicBezTo>
                  <a:cubicBezTo>
                    <a:pt x="584" y="1370"/>
                    <a:pt x="346" y="1132"/>
                    <a:pt x="346" y="846"/>
                  </a:cubicBezTo>
                  <a:cubicBezTo>
                    <a:pt x="346" y="572"/>
                    <a:pt x="584" y="334"/>
                    <a:pt x="870" y="334"/>
                  </a:cubicBezTo>
                  <a:close/>
                  <a:moveTo>
                    <a:pt x="870" y="1"/>
                  </a:moveTo>
                  <a:cubicBezTo>
                    <a:pt x="394" y="1"/>
                    <a:pt x="1" y="394"/>
                    <a:pt x="1" y="870"/>
                  </a:cubicBezTo>
                  <a:cubicBezTo>
                    <a:pt x="1" y="1346"/>
                    <a:pt x="394" y="1727"/>
                    <a:pt x="870" y="1727"/>
                  </a:cubicBezTo>
                  <a:cubicBezTo>
                    <a:pt x="1346" y="1727"/>
                    <a:pt x="1727" y="1334"/>
                    <a:pt x="1727" y="870"/>
                  </a:cubicBez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30"/>
            <p:cNvSpPr/>
            <p:nvPr/>
          </p:nvSpPr>
          <p:spPr>
            <a:xfrm>
              <a:off x="3904696" y="3955682"/>
              <a:ext cx="128148" cy="120540"/>
            </a:xfrm>
            <a:custGeom>
              <a:rect b="b" l="l" r="r" t="t"/>
              <a:pathLst>
                <a:path extrusionOk="0" h="3787" w="4026">
                  <a:moveTo>
                    <a:pt x="191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84" y="3787"/>
                    <a:pt x="191" y="3787"/>
                  </a:cubicBezTo>
                  <a:lnTo>
                    <a:pt x="1334" y="3787"/>
                  </a:lnTo>
                  <a:cubicBezTo>
                    <a:pt x="1418" y="3787"/>
                    <a:pt x="1513" y="3715"/>
                    <a:pt x="1513" y="3608"/>
                  </a:cubicBezTo>
                  <a:lnTo>
                    <a:pt x="1513" y="2382"/>
                  </a:lnTo>
                  <a:cubicBezTo>
                    <a:pt x="1513" y="1977"/>
                    <a:pt x="1596" y="1501"/>
                    <a:pt x="2037" y="1501"/>
                  </a:cubicBezTo>
                  <a:cubicBezTo>
                    <a:pt x="2347" y="1501"/>
                    <a:pt x="2477" y="1763"/>
                    <a:pt x="2525" y="2060"/>
                  </a:cubicBezTo>
                  <a:cubicBezTo>
                    <a:pt x="2537" y="2156"/>
                    <a:pt x="2608" y="2215"/>
                    <a:pt x="2692" y="2215"/>
                  </a:cubicBezTo>
                  <a:cubicBezTo>
                    <a:pt x="2787" y="2215"/>
                    <a:pt x="2870" y="2120"/>
                    <a:pt x="2847" y="2025"/>
                  </a:cubicBezTo>
                  <a:cubicBezTo>
                    <a:pt x="2763" y="1465"/>
                    <a:pt x="2477" y="1155"/>
                    <a:pt x="2013" y="1155"/>
                  </a:cubicBezTo>
                  <a:cubicBezTo>
                    <a:pt x="1465" y="1155"/>
                    <a:pt x="1156" y="1608"/>
                    <a:pt x="1156" y="2382"/>
                  </a:cubicBezTo>
                  <a:lnTo>
                    <a:pt x="1156" y="3430"/>
                  </a:lnTo>
                  <a:lnTo>
                    <a:pt x="346" y="3430"/>
                  </a:lnTo>
                  <a:lnTo>
                    <a:pt x="346" y="358"/>
                  </a:lnTo>
                  <a:lnTo>
                    <a:pt x="918" y="358"/>
                  </a:lnTo>
                  <a:lnTo>
                    <a:pt x="918" y="572"/>
                  </a:lnTo>
                  <a:cubicBezTo>
                    <a:pt x="918" y="632"/>
                    <a:pt x="930" y="679"/>
                    <a:pt x="977" y="715"/>
                  </a:cubicBezTo>
                  <a:cubicBezTo>
                    <a:pt x="1007" y="733"/>
                    <a:pt x="1043" y="742"/>
                    <a:pt x="1078" y="742"/>
                  </a:cubicBezTo>
                  <a:cubicBezTo>
                    <a:pt x="1114" y="742"/>
                    <a:pt x="1150" y="733"/>
                    <a:pt x="1180" y="715"/>
                  </a:cubicBezTo>
                  <a:cubicBezTo>
                    <a:pt x="1477" y="477"/>
                    <a:pt x="1835" y="358"/>
                    <a:pt x="2227" y="358"/>
                  </a:cubicBezTo>
                  <a:cubicBezTo>
                    <a:pt x="3204" y="358"/>
                    <a:pt x="3656" y="1191"/>
                    <a:pt x="3656" y="2001"/>
                  </a:cubicBezTo>
                  <a:lnTo>
                    <a:pt x="3656" y="3430"/>
                  </a:lnTo>
                  <a:lnTo>
                    <a:pt x="2847" y="3430"/>
                  </a:lnTo>
                  <a:lnTo>
                    <a:pt x="2847" y="2870"/>
                  </a:lnTo>
                  <a:cubicBezTo>
                    <a:pt x="2847" y="2775"/>
                    <a:pt x="2775" y="2703"/>
                    <a:pt x="2692" y="2703"/>
                  </a:cubicBezTo>
                  <a:cubicBezTo>
                    <a:pt x="2597" y="2703"/>
                    <a:pt x="2525" y="2775"/>
                    <a:pt x="2525" y="2870"/>
                  </a:cubicBezTo>
                  <a:lnTo>
                    <a:pt x="2525" y="3596"/>
                  </a:lnTo>
                  <a:cubicBezTo>
                    <a:pt x="2525" y="3691"/>
                    <a:pt x="2597" y="3775"/>
                    <a:pt x="2704" y="3775"/>
                  </a:cubicBezTo>
                  <a:lnTo>
                    <a:pt x="3847" y="3775"/>
                  </a:lnTo>
                  <a:cubicBezTo>
                    <a:pt x="3942" y="3775"/>
                    <a:pt x="4025" y="3703"/>
                    <a:pt x="4025" y="3596"/>
                  </a:cubicBezTo>
                  <a:lnTo>
                    <a:pt x="4025" y="1989"/>
                  </a:lnTo>
                  <a:cubicBezTo>
                    <a:pt x="4025" y="810"/>
                    <a:pt x="3299" y="1"/>
                    <a:pt x="2239" y="1"/>
                  </a:cubicBezTo>
                  <a:cubicBezTo>
                    <a:pt x="1894" y="1"/>
                    <a:pt x="1573" y="84"/>
                    <a:pt x="1275" y="251"/>
                  </a:cubicBezTo>
                  <a:lnTo>
                    <a:pt x="1275" y="179"/>
                  </a:lnTo>
                  <a:cubicBezTo>
                    <a:pt x="1275" y="84"/>
                    <a:pt x="1204" y="1"/>
                    <a:pt x="10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9" name="Google Shape;219;p30"/>
          <p:cNvGrpSpPr/>
          <p:nvPr/>
        </p:nvGrpSpPr>
        <p:grpSpPr>
          <a:xfrm>
            <a:off x="723332" y="285486"/>
            <a:ext cx="375698" cy="183028"/>
            <a:chOff x="683075" y="1239500"/>
            <a:chExt cx="390900" cy="240700"/>
          </a:xfrm>
        </p:grpSpPr>
        <p:cxnSp>
          <p:nvCxnSpPr>
            <p:cNvPr id="220" name="Google Shape;220;p30"/>
            <p:cNvCxnSpPr/>
            <p:nvPr/>
          </p:nvCxnSpPr>
          <p:spPr>
            <a:xfrm>
              <a:off x="683075" y="1239500"/>
              <a:ext cx="3909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1" name="Google Shape;221;p30"/>
            <p:cNvCxnSpPr/>
            <p:nvPr/>
          </p:nvCxnSpPr>
          <p:spPr>
            <a:xfrm>
              <a:off x="683075" y="1319733"/>
              <a:ext cx="3909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2" name="Google Shape;222;p30"/>
            <p:cNvCxnSpPr/>
            <p:nvPr/>
          </p:nvCxnSpPr>
          <p:spPr>
            <a:xfrm>
              <a:off x="683075" y="1399967"/>
              <a:ext cx="3909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3" name="Google Shape;223;p30"/>
            <p:cNvCxnSpPr/>
            <p:nvPr/>
          </p:nvCxnSpPr>
          <p:spPr>
            <a:xfrm>
              <a:off x="683075" y="1480200"/>
              <a:ext cx="2460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24" name="Google Shape;224;p30"/>
          <p:cNvSpPr txBox="1"/>
          <p:nvPr/>
        </p:nvSpPr>
        <p:spPr>
          <a:xfrm>
            <a:off x="2370431" y="4678515"/>
            <a:ext cx="7448176" cy="5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b="1" i="0" lang="en-US" sz="1700" u="none" cap="none" strike="noStrike">
                <a:solidFill>
                  <a:schemeClr val="hlink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/>
              </a:rPr>
              <a:t>Slidesgo</a:t>
            </a:r>
            <a:r>
              <a:rPr b="0" i="0" lang="en-US" sz="17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b="1" i="0" lang="en-US" sz="1700" u="none" cap="none" strike="noStrike">
                <a:solidFill>
                  <a:schemeClr val="hlink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/>
              </a:rPr>
              <a:t>Flaticon</a:t>
            </a:r>
            <a:r>
              <a:rPr b="1" i="0" lang="en-US" sz="17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0" i="0" lang="en-US" sz="17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and infographics &amp; images by </a:t>
            </a:r>
            <a:r>
              <a:rPr b="1" i="0" lang="en-US" sz="1700" u="none" cap="none" strike="noStrike">
                <a:solidFill>
                  <a:schemeClr val="hlink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/>
              </a:rPr>
              <a:t>Freepik</a:t>
            </a:r>
            <a:endParaRPr b="0" i="0" sz="1700" u="none" cap="none" strike="noStrike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1-Plain">
  <p:cSld name="1_1-Plain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2"/>
          <p:cNvSpPr txBox="1"/>
          <p:nvPr>
            <p:ph idx="12" type="sldNum"/>
          </p:nvPr>
        </p:nvSpPr>
        <p:spPr>
          <a:xfrm>
            <a:off x="5891386" y="6240934"/>
            <a:ext cx="2844329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12189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1106914" y="1588427"/>
            <a:ext cx="994103" cy="61102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972357" y="1758200"/>
            <a:ext cx="10248900" cy="7140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972357" y="2771833"/>
            <a:ext cx="10248900" cy="30147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rtl="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/>
          <p:nvPr/>
        </p:nvSpPr>
        <p:spPr>
          <a:xfrm>
            <a:off x="0" y="0"/>
            <a:ext cx="12189125" cy="6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3" name="Google Shape;233;p33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234" name="Google Shape;234;p3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3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6" name="Google Shape;236;p33"/>
          <p:cNvSpPr txBox="1"/>
          <p:nvPr>
            <p:ph type="ctrTitle"/>
          </p:nvPr>
        </p:nvSpPr>
        <p:spPr>
          <a:xfrm>
            <a:off x="972367" y="1763267"/>
            <a:ext cx="10248105" cy="22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237" name="Google Shape;237;p33"/>
          <p:cNvSpPr txBox="1"/>
          <p:nvPr>
            <p:ph idx="1" type="subTitle"/>
          </p:nvPr>
        </p:nvSpPr>
        <p:spPr>
          <a:xfrm>
            <a:off x="972603" y="4230533"/>
            <a:ext cx="10248105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38" name="Google Shape;238;p33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Google Shape;240;p34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241" name="Google Shape;241;p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3" name="Google Shape;243;p34"/>
          <p:cNvSpPr txBox="1"/>
          <p:nvPr>
            <p:ph type="title"/>
          </p:nvPr>
        </p:nvSpPr>
        <p:spPr>
          <a:xfrm>
            <a:off x="972367" y="1763267"/>
            <a:ext cx="10248705" cy="20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4" name="Google Shape;244;p34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5"/>
          <p:cNvSpPr/>
          <p:nvPr/>
        </p:nvSpPr>
        <p:spPr>
          <a:xfrm>
            <a:off x="0" y="0"/>
            <a:ext cx="12189125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7" name="Google Shape;247;p35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248" name="Google Shape;248;p3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3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0" name="Google Shape;250;p35"/>
          <p:cNvSpPr txBox="1"/>
          <p:nvPr>
            <p:ph type="title"/>
          </p:nvPr>
        </p:nvSpPr>
        <p:spPr>
          <a:xfrm>
            <a:off x="972367" y="1758200"/>
            <a:ext cx="10249005" cy="7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251" name="Google Shape;251;p35"/>
          <p:cNvSpPr txBox="1"/>
          <p:nvPr>
            <p:ph idx="1" type="body"/>
          </p:nvPr>
        </p:nvSpPr>
        <p:spPr>
          <a:xfrm>
            <a:off x="972367" y="2771833"/>
            <a:ext cx="10249005" cy="30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252" name="Google Shape;252;p35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6"/>
          <p:cNvSpPr/>
          <p:nvPr/>
        </p:nvSpPr>
        <p:spPr>
          <a:xfrm>
            <a:off x="0" y="0"/>
            <a:ext cx="12189125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5" name="Google Shape;255;p36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256" name="Google Shape;256;p3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3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8" name="Google Shape;258;p36"/>
          <p:cNvSpPr txBox="1"/>
          <p:nvPr>
            <p:ph type="title"/>
          </p:nvPr>
        </p:nvSpPr>
        <p:spPr>
          <a:xfrm>
            <a:off x="972367" y="1758200"/>
            <a:ext cx="10248705" cy="7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259" name="Google Shape;259;p36"/>
          <p:cNvSpPr txBox="1"/>
          <p:nvPr>
            <p:ph idx="1" type="body"/>
          </p:nvPr>
        </p:nvSpPr>
        <p:spPr>
          <a:xfrm>
            <a:off x="972200" y="2771833"/>
            <a:ext cx="5031352" cy="30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260" name="Google Shape;260;p36"/>
          <p:cNvSpPr txBox="1"/>
          <p:nvPr>
            <p:ph idx="2" type="body"/>
          </p:nvPr>
        </p:nvSpPr>
        <p:spPr>
          <a:xfrm>
            <a:off x="6189985" y="2771833"/>
            <a:ext cx="5031352" cy="30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261" name="Google Shape;261;p36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7"/>
          <p:cNvSpPr/>
          <p:nvPr/>
        </p:nvSpPr>
        <p:spPr>
          <a:xfrm>
            <a:off x="0" y="0"/>
            <a:ext cx="12189125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" name="Google Shape;264;p37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265" name="Google Shape;265;p3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3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7" name="Google Shape;267;p37"/>
          <p:cNvSpPr txBox="1"/>
          <p:nvPr>
            <p:ph type="title"/>
          </p:nvPr>
        </p:nvSpPr>
        <p:spPr>
          <a:xfrm>
            <a:off x="972367" y="1758200"/>
            <a:ext cx="10248705" cy="7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268" name="Google Shape;268;p37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8"/>
          <p:cNvSpPr/>
          <p:nvPr/>
        </p:nvSpPr>
        <p:spPr>
          <a:xfrm>
            <a:off x="0" y="0"/>
            <a:ext cx="12189125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1" name="Google Shape;271;p38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272" name="Google Shape;272;p3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3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4" name="Google Shape;274;p38"/>
          <p:cNvSpPr txBox="1"/>
          <p:nvPr>
            <p:ph type="title"/>
          </p:nvPr>
        </p:nvSpPr>
        <p:spPr>
          <a:xfrm>
            <a:off x="973100" y="1758200"/>
            <a:ext cx="4400145" cy="18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275" name="Google Shape;275;p38"/>
          <p:cNvSpPr txBox="1"/>
          <p:nvPr>
            <p:ph idx="1" type="body"/>
          </p:nvPr>
        </p:nvSpPr>
        <p:spPr>
          <a:xfrm>
            <a:off x="961403" y="3708967"/>
            <a:ext cx="4400145" cy="21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276" name="Google Shape;276;p38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" name="Google Shape;278;p39"/>
          <p:cNvGrpSpPr/>
          <p:nvPr/>
        </p:nvGrpSpPr>
        <p:grpSpPr>
          <a:xfrm>
            <a:off x="1106925" y="5558926"/>
            <a:ext cx="994113" cy="61102"/>
            <a:chOff x="4580561" y="2589004"/>
            <a:chExt cx="1064464" cy="25200"/>
          </a:xfrm>
        </p:grpSpPr>
        <p:sp>
          <p:nvSpPr>
            <p:cNvPr id="279" name="Google Shape;279;p3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3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1" name="Google Shape;281;p39"/>
          <p:cNvSpPr txBox="1"/>
          <p:nvPr>
            <p:ph type="title"/>
          </p:nvPr>
        </p:nvSpPr>
        <p:spPr>
          <a:xfrm>
            <a:off x="972367" y="1152400"/>
            <a:ext cx="9359196" cy="398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82" name="Google Shape;282;p39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0"/>
          <p:cNvSpPr/>
          <p:nvPr/>
        </p:nvSpPr>
        <p:spPr>
          <a:xfrm>
            <a:off x="0" y="0"/>
            <a:ext cx="6094563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5" name="Google Shape;285;p40"/>
          <p:cNvGrpSpPr/>
          <p:nvPr/>
        </p:nvGrpSpPr>
        <p:grpSpPr>
          <a:xfrm>
            <a:off x="1106925" y="1588427"/>
            <a:ext cx="994113" cy="61102"/>
            <a:chOff x="4580561" y="2589004"/>
            <a:chExt cx="1064464" cy="25200"/>
          </a:xfrm>
        </p:grpSpPr>
        <p:sp>
          <p:nvSpPr>
            <p:cNvPr id="286" name="Google Shape;286;p4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4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8" name="Google Shape;288;p40"/>
          <p:cNvSpPr txBox="1"/>
          <p:nvPr>
            <p:ph type="title"/>
          </p:nvPr>
        </p:nvSpPr>
        <p:spPr>
          <a:xfrm>
            <a:off x="973100" y="1758200"/>
            <a:ext cx="4400145" cy="22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289" name="Google Shape;289;p40"/>
          <p:cNvSpPr txBox="1"/>
          <p:nvPr>
            <p:ph idx="1" type="subTitle"/>
          </p:nvPr>
        </p:nvSpPr>
        <p:spPr>
          <a:xfrm>
            <a:off x="966368" y="4215367"/>
            <a:ext cx="4400145" cy="10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90" name="Google Shape;290;p40"/>
          <p:cNvSpPr txBox="1"/>
          <p:nvPr>
            <p:ph idx="2" type="body"/>
          </p:nvPr>
        </p:nvSpPr>
        <p:spPr>
          <a:xfrm>
            <a:off x="6897312" y="1803500"/>
            <a:ext cx="4497946" cy="40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291" name="Google Shape;291;p40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1"/>
          <p:cNvSpPr txBox="1"/>
          <p:nvPr>
            <p:ph idx="1" type="body"/>
          </p:nvPr>
        </p:nvSpPr>
        <p:spPr>
          <a:xfrm>
            <a:off x="966368" y="5830068"/>
            <a:ext cx="10260705" cy="6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</a:lstStyle>
          <a:p/>
        </p:txBody>
      </p:sp>
      <p:sp>
        <p:nvSpPr>
          <p:cNvPr id="294" name="Google Shape;294;p41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" name="Google Shape;296;p42"/>
          <p:cNvGrpSpPr/>
          <p:nvPr/>
        </p:nvGrpSpPr>
        <p:grpSpPr>
          <a:xfrm>
            <a:off x="1106925" y="5558926"/>
            <a:ext cx="994113" cy="61102"/>
            <a:chOff x="4580561" y="2589004"/>
            <a:chExt cx="1064464" cy="25200"/>
          </a:xfrm>
        </p:grpSpPr>
        <p:sp>
          <p:nvSpPr>
            <p:cNvPr id="297" name="Google Shape;297;p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9" name="Google Shape;299;p42"/>
          <p:cNvSpPr txBox="1"/>
          <p:nvPr>
            <p:ph hasCustomPrompt="1" type="title"/>
          </p:nvPr>
        </p:nvSpPr>
        <p:spPr>
          <a:xfrm>
            <a:off x="972367" y="978600"/>
            <a:ext cx="10248705" cy="16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0" name="Google Shape;300;p42"/>
          <p:cNvSpPr txBox="1"/>
          <p:nvPr>
            <p:ph idx="1" type="body"/>
          </p:nvPr>
        </p:nvSpPr>
        <p:spPr>
          <a:xfrm>
            <a:off x="972367" y="3030517"/>
            <a:ext cx="10248705" cy="21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●"/>
              <a:defRPr>
                <a:solidFill>
                  <a:schemeClr val="lt1"/>
                </a:solidFill>
              </a:defRPr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  <a:defRPr>
                <a:solidFill>
                  <a:schemeClr val="lt1"/>
                </a:solidFill>
              </a:defRPr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■"/>
              <a:defRPr>
                <a:solidFill>
                  <a:schemeClr val="lt1"/>
                </a:solidFill>
              </a:defRPr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  <a:defRPr>
                <a:solidFill>
                  <a:schemeClr val="lt1"/>
                </a:solidFill>
              </a:defRPr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  <a:defRPr>
                <a:solidFill>
                  <a:schemeClr val="lt1"/>
                </a:solidFill>
              </a:defRPr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■"/>
              <a:defRPr>
                <a:solidFill>
                  <a:schemeClr val="lt1"/>
                </a:solidFill>
              </a:defRPr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  <a:defRPr>
                <a:solidFill>
                  <a:schemeClr val="lt1"/>
                </a:solidFill>
              </a:defRPr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  <a:defRPr>
                <a:solidFill>
                  <a:schemeClr val="lt1"/>
                </a:solidFill>
              </a:defRPr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1" name="Google Shape;301;p42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12189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1106914" y="1588427"/>
            <a:ext cx="994103" cy="61102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972357" y="1758200"/>
            <a:ext cx="10248600" cy="7140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972190" y="2771833"/>
            <a:ext cx="5031000" cy="30147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rtl="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6189922" y="2771833"/>
            <a:ext cx="5031000" cy="30147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rtl="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3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_AND_BODY_1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6" id="305" name="Google Shape;305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5237" y="0"/>
            <a:ext cx="12204188" cy="6856283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44"/>
          <p:cNvSpPr txBox="1"/>
          <p:nvPr>
            <p:ph type="title"/>
          </p:nvPr>
        </p:nvSpPr>
        <p:spPr>
          <a:xfrm>
            <a:off x="1065639" y="1224011"/>
            <a:ext cx="5048752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Font typeface="Calibri"/>
              <a:buNone/>
              <a:defRPr b="1" sz="3500" cap="none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None/>
              <a:defRPr sz="15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None/>
              <a:defRPr sz="15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None/>
              <a:defRPr sz="15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None/>
              <a:defRPr sz="15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None/>
              <a:defRPr sz="15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None/>
              <a:defRPr sz="15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None/>
              <a:defRPr sz="15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None/>
              <a:defRPr sz="1500"/>
            </a:lvl9pPr>
          </a:lstStyle>
          <a:p/>
        </p:txBody>
      </p:sp>
      <p:sp>
        <p:nvSpPr>
          <p:cNvPr id="307" name="Google Shape;307;p44"/>
          <p:cNvSpPr txBox="1"/>
          <p:nvPr>
            <p:ph idx="12" type="sldNum"/>
          </p:nvPr>
        </p:nvSpPr>
        <p:spPr>
          <a:xfrm>
            <a:off x="5891386" y="6240934"/>
            <a:ext cx="2844329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9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5"/>
          <p:cNvSpPr txBox="1"/>
          <p:nvPr>
            <p:ph type="ctrTitle"/>
          </p:nvPr>
        </p:nvSpPr>
        <p:spPr>
          <a:xfrm>
            <a:off x="3239222" y="1480702"/>
            <a:ext cx="5710559" cy="99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10" name="Google Shape;310;p45"/>
          <p:cNvSpPr txBox="1"/>
          <p:nvPr>
            <p:ph idx="1" type="subTitle"/>
          </p:nvPr>
        </p:nvSpPr>
        <p:spPr>
          <a:xfrm>
            <a:off x="3232624" y="2561339"/>
            <a:ext cx="5723759" cy="113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cxnSp>
        <p:nvCxnSpPr>
          <p:cNvPr id="311" name="Google Shape;311;p45"/>
          <p:cNvCxnSpPr/>
          <p:nvPr/>
        </p:nvCxnSpPr>
        <p:spPr>
          <a:xfrm>
            <a:off x="-62985" y="695151"/>
            <a:ext cx="12315126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2" name="Google Shape;312;p45"/>
          <p:cNvCxnSpPr/>
          <p:nvPr/>
        </p:nvCxnSpPr>
        <p:spPr>
          <a:xfrm>
            <a:off x="-62985" y="6172205"/>
            <a:ext cx="12315126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3" name="Google Shape;313;p45"/>
          <p:cNvSpPr txBox="1"/>
          <p:nvPr>
            <p:ph idx="2" type="subTitle"/>
          </p:nvPr>
        </p:nvSpPr>
        <p:spPr>
          <a:xfrm>
            <a:off x="8519163" y="6316950"/>
            <a:ext cx="3048031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700"/>
              <a:buFont typeface="Roboto Condensed"/>
              <a:buNone/>
              <a:defRPr sz="13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314" name="Google Shape;314;p45"/>
          <p:cNvSpPr txBox="1"/>
          <p:nvPr>
            <p:ph idx="3" type="subTitle"/>
          </p:nvPr>
        </p:nvSpPr>
        <p:spPr>
          <a:xfrm>
            <a:off x="1234868" y="174350"/>
            <a:ext cx="1341014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Roboto Condensed"/>
              <a:buNone/>
              <a:defRPr sz="13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Condensed"/>
              <a:buNone/>
              <a:defRPr sz="1800"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Condensed"/>
              <a:buNone/>
              <a:defRPr sz="1800"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Condensed"/>
              <a:buNone/>
              <a:defRPr sz="1800"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Condensed"/>
              <a:buNone/>
              <a:defRPr sz="1800"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Condensed"/>
              <a:buNone/>
              <a:defRPr sz="1800"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Condensed"/>
              <a:buNone/>
              <a:defRPr sz="1800"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Condensed"/>
              <a:buNone/>
              <a:defRPr sz="1800"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Condensed"/>
              <a:buNone/>
              <a:defRPr sz="1800"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315" name="Google Shape;315;p45"/>
          <p:cNvSpPr txBox="1"/>
          <p:nvPr>
            <p:ph idx="4" type="subTitle"/>
          </p:nvPr>
        </p:nvSpPr>
        <p:spPr>
          <a:xfrm>
            <a:off x="2498864" y="174350"/>
            <a:ext cx="1341014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700"/>
              <a:buFont typeface="Roboto Condensed"/>
              <a:buNone/>
              <a:defRPr sz="13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316" name="Google Shape;316;p45"/>
          <p:cNvSpPr txBox="1"/>
          <p:nvPr>
            <p:ph idx="5" type="subTitle"/>
          </p:nvPr>
        </p:nvSpPr>
        <p:spPr>
          <a:xfrm>
            <a:off x="3762861" y="174350"/>
            <a:ext cx="1341014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700"/>
              <a:buFont typeface="Roboto Condensed"/>
              <a:buNone/>
              <a:defRPr sz="13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317" name="Google Shape;317;p45"/>
          <p:cNvSpPr txBox="1"/>
          <p:nvPr>
            <p:ph idx="6" type="subTitle"/>
          </p:nvPr>
        </p:nvSpPr>
        <p:spPr>
          <a:xfrm>
            <a:off x="5026858" y="174350"/>
            <a:ext cx="1341014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700"/>
              <a:buFont typeface="Roboto Condensed"/>
              <a:buNone/>
              <a:defRPr sz="13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Roboto Condensed"/>
              <a:buNone/>
              <a:defRPr sz="1800">
                <a:solidFill>
                  <a:schemeClr val="accent4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318" name="Google Shape;318;p45"/>
          <p:cNvSpPr/>
          <p:nvPr/>
        </p:nvSpPr>
        <p:spPr>
          <a:xfrm>
            <a:off x="690568" y="6379772"/>
            <a:ext cx="372339" cy="279655"/>
          </a:xfrm>
          <a:custGeom>
            <a:rect b="b" l="l" r="r" t="t"/>
            <a:pathLst>
              <a:path extrusionOk="0" h="10872" w="10860">
                <a:moveTo>
                  <a:pt x="5430" y="1"/>
                </a:moveTo>
                <a:cubicBezTo>
                  <a:pt x="3990" y="1"/>
                  <a:pt x="2608" y="560"/>
                  <a:pt x="1596" y="1584"/>
                </a:cubicBezTo>
                <a:cubicBezTo>
                  <a:pt x="561" y="2620"/>
                  <a:pt x="1" y="3989"/>
                  <a:pt x="1" y="5430"/>
                </a:cubicBezTo>
                <a:cubicBezTo>
                  <a:pt x="1" y="6561"/>
                  <a:pt x="346" y="7645"/>
                  <a:pt x="1001" y="8573"/>
                </a:cubicBezTo>
                <a:cubicBezTo>
                  <a:pt x="1632" y="9466"/>
                  <a:pt x="2513" y="10145"/>
                  <a:pt x="3537" y="10538"/>
                </a:cubicBezTo>
                <a:cubicBezTo>
                  <a:pt x="3559" y="10544"/>
                  <a:pt x="3579" y="10547"/>
                  <a:pt x="3599" y="10547"/>
                </a:cubicBezTo>
                <a:cubicBezTo>
                  <a:pt x="3656" y="10547"/>
                  <a:pt x="3704" y="10522"/>
                  <a:pt x="3740" y="10478"/>
                </a:cubicBezTo>
                <a:cubicBezTo>
                  <a:pt x="3763" y="10443"/>
                  <a:pt x="3763" y="10395"/>
                  <a:pt x="3763" y="10371"/>
                </a:cubicBezTo>
                <a:lnTo>
                  <a:pt x="3763" y="7275"/>
                </a:lnTo>
                <a:cubicBezTo>
                  <a:pt x="3763" y="7180"/>
                  <a:pt x="3692" y="7097"/>
                  <a:pt x="3585" y="7097"/>
                </a:cubicBezTo>
                <a:lnTo>
                  <a:pt x="2156" y="7097"/>
                </a:lnTo>
                <a:lnTo>
                  <a:pt x="2156" y="5835"/>
                </a:lnTo>
                <a:lnTo>
                  <a:pt x="3585" y="5835"/>
                </a:lnTo>
                <a:cubicBezTo>
                  <a:pt x="3680" y="5835"/>
                  <a:pt x="3763" y="5751"/>
                  <a:pt x="3763" y="5656"/>
                </a:cubicBezTo>
                <a:lnTo>
                  <a:pt x="3763" y="5430"/>
                </a:lnTo>
                <a:cubicBezTo>
                  <a:pt x="3763" y="3942"/>
                  <a:pt x="5180" y="2632"/>
                  <a:pt x="6799" y="2632"/>
                </a:cubicBezTo>
                <a:lnTo>
                  <a:pt x="7550" y="2632"/>
                </a:lnTo>
                <a:lnTo>
                  <a:pt x="7550" y="3894"/>
                </a:lnTo>
                <a:lnTo>
                  <a:pt x="6799" y="3894"/>
                </a:lnTo>
                <a:cubicBezTo>
                  <a:pt x="6311" y="3894"/>
                  <a:pt x="5883" y="4025"/>
                  <a:pt x="5561" y="4287"/>
                </a:cubicBezTo>
                <a:cubicBezTo>
                  <a:pt x="5228" y="4561"/>
                  <a:pt x="5025" y="4966"/>
                  <a:pt x="5025" y="5430"/>
                </a:cubicBezTo>
                <a:lnTo>
                  <a:pt x="5025" y="5656"/>
                </a:lnTo>
                <a:cubicBezTo>
                  <a:pt x="5025" y="5740"/>
                  <a:pt x="5109" y="5835"/>
                  <a:pt x="5204" y="5835"/>
                </a:cubicBezTo>
                <a:lnTo>
                  <a:pt x="5883" y="5835"/>
                </a:lnTo>
                <a:cubicBezTo>
                  <a:pt x="5966" y="5835"/>
                  <a:pt x="6061" y="5751"/>
                  <a:pt x="6061" y="5656"/>
                </a:cubicBezTo>
                <a:cubicBezTo>
                  <a:pt x="6061" y="5561"/>
                  <a:pt x="5978" y="5478"/>
                  <a:pt x="5883" y="5478"/>
                </a:cubicBezTo>
                <a:lnTo>
                  <a:pt x="5371" y="5478"/>
                </a:lnTo>
                <a:lnTo>
                  <a:pt x="5371" y="5418"/>
                </a:lnTo>
                <a:cubicBezTo>
                  <a:pt x="5371" y="4525"/>
                  <a:pt x="6145" y="4204"/>
                  <a:pt x="6799" y="4204"/>
                </a:cubicBezTo>
                <a:lnTo>
                  <a:pt x="7704" y="4204"/>
                </a:lnTo>
                <a:cubicBezTo>
                  <a:pt x="7800" y="4204"/>
                  <a:pt x="7883" y="4132"/>
                  <a:pt x="7883" y="4025"/>
                </a:cubicBezTo>
                <a:lnTo>
                  <a:pt x="7883" y="2418"/>
                </a:lnTo>
                <a:cubicBezTo>
                  <a:pt x="7883" y="2334"/>
                  <a:pt x="7811" y="2239"/>
                  <a:pt x="7704" y="2239"/>
                </a:cubicBezTo>
                <a:lnTo>
                  <a:pt x="6799" y="2239"/>
                </a:lnTo>
                <a:cubicBezTo>
                  <a:pt x="5966" y="2239"/>
                  <a:pt x="5121" y="2572"/>
                  <a:pt x="4466" y="3156"/>
                </a:cubicBezTo>
                <a:cubicBezTo>
                  <a:pt x="3799" y="3763"/>
                  <a:pt x="3418" y="4549"/>
                  <a:pt x="3418" y="5382"/>
                </a:cubicBezTo>
                <a:lnTo>
                  <a:pt x="3418" y="5442"/>
                </a:lnTo>
                <a:lnTo>
                  <a:pt x="1989" y="5442"/>
                </a:lnTo>
                <a:cubicBezTo>
                  <a:pt x="1906" y="5442"/>
                  <a:pt x="1811" y="5513"/>
                  <a:pt x="1811" y="5620"/>
                </a:cubicBezTo>
                <a:lnTo>
                  <a:pt x="1811" y="7228"/>
                </a:lnTo>
                <a:cubicBezTo>
                  <a:pt x="1811" y="7323"/>
                  <a:pt x="1894" y="7406"/>
                  <a:pt x="1989" y="7406"/>
                </a:cubicBezTo>
                <a:lnTo>
                  <a:pt x="3418" y="7406"/>
                </a:lnTo>
                <a:lnTo>
                  <a:pt x="3418" y="10085"/>
                </a:lnTo>
                <a:cubicBezTo>
                  <a:pt x="1561" y="9300"/>
                  <a:pt x="346" y="7442"/>
                  <a:pt x="346" y="5418"/>
                </a:cubicBezTo>
                <a:cubicBezTo>
                  <a:pt x="346" y="2596"/>
                  <a:pt x="2620" y="322"/>
                  <a:pt x="5430" y="322"/>
                </a:cubicBezTo>
                <a:cubicBezTo>
                  <a:pt x="8228" y="322"/>
                  <a:pt x="10526" y="2620"/>
                  <a:pt x="10526" y="5418"/>
                </a:cubicBezTo>
                <a:cubicBezTo>
                  <a:pt x="10526" y="8228"/>
                  <a:pt x="8240" y="10502"/>
                  <a:pt x="5430" y="10502"/>
                </a:cubicBezTo>
                <a:lnTo>
                  <a:pt x="5371" y="10502"/>
                </a:lnTo>
                <a:lnTo>
                  <a:pt x="5371" y="7418"/>
                </a:lnTo>
                <a:lnTo>
                  <a:pt x="7728" y="7418"/>
                </a:lnTo>
                <a:cubicBezTo>
                  <a:pt x="7811" y="7418"/>
                  <a:pt x="7907" y="7347"/>
                  <a:pt x="7907" y="7240"/>
                </a:cubicBezTo>
                <a:lnTo>
                  <a:pt x="7907" y="5656"/>
                </a:lnTo>
                <a:cubicBezTo>
                  <a:pt x="7907" y="5561"/>
                  <a:pt x="7823" y="5478"/>
                  <a:pt x="7728" y="5478"/>
                </a:cubicBezTo>
                <a:lnTo>
                  <a:pt x="6728" y="5478"/>
                </a:lnTo>
                <a:cubicBezTo>
                  <a:pt x="6633" y="5478"/>
                  <a:pt x="6549" y="5549"/>
                  <a:pt x="6549" y="5656"/>
                </a:cubicBezTo>
                <a:cubicBezTo>
                  <a:pt x="6549" y="5740"/>
                  <a:pt x="6621" y="5835"/>
                  <a:pt x="6728" y="5835"/>
                </a:cubicBezTo>
                <a:lnTo>
                  <a:pt x="7561" y="5835"/>
                </a:lnTo>
                <a:lnTo>
                  <a:pt x="7561" y="7097"/>
                </a:lnTo>
                <a:lnTo>
                  <a:pt x="5204" y="7097"/>
                </a:lnTo>
                <a:cubicBezTo>
                  <a:pt x="5121" y="7097"/>
                  <a:pt x="5025" y="7168"/>
                  <a:pt x="5025" y="7275"/>
                </a:cubicBezTo>
                <a:lnTo>
                  <a:pt x="5025" y="10693"/>
                </a:lnTo>
                <a:cubicBezTo>
                  <a:pt x="5025" y="10788"/>
                  <a:pt x="5109" y="10859"/>
                  <a:pt x="5192" y="10871"/>
                </a:cubicBezTo>
                <a:lnTo>
                  <a:pt x="5430" y="10871"/>
                </a:lnTo>
                <a:cubicBezTo>
                  <a:pt x="6871" y="10871"/>
                  <a:pt x="8240" y="10312"/>
                  <a:pt x="9276" y="9288"/>
                </a:cubicBezTo>
                <a:cubicBezTo>
                  <a:pt x="10300" y="8252"/>
                  <a:pt x="10859" y="6883"/>
                  <a:pt x="10859" y="5442"/>
                </a:cubicBezTo>
                <a:cubicBezTo>
                  <a:pt x="10859" y="3989"/>
                  <a:pt x="10300" y="2620"/>
                  <a:pt x="9276" y="1584"/>
                </a:cubicBezTo>
                <a:cubicBezTo>
                  <a:pt x="8240" y="560"/>
                  <a:pt x="6871" y="1"/>
                  <a:pt x="543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9" name="Google Shape;319;p45"/>
          <p:cNvGrpSpPr/>
          <p:nvPr/>
        </p:nvGrpSpPr>
        <p:grpSpPr>
          <a:xfrm>
            <a:off x="1174728" y="6379930"/>
            <a:ext cx="372775" cy="279339"/>
            <a:chOff x="3303268" y="3817349"/>
            <a:chExt cx="346056" cy="345674"/>
          </a:xfrm>
        </p:grpSpPr>
        <p:sp>
          <p:nvSpPr>
            <p:cNvPr id="320" name="Google Shape;320;p45"/>
            <p:cNvSpPr/>
            <p:nvPr/>
          </p:nvSpPr>
          <p:spPr>
            <a:xfrm>
              <a:off x="3303268" y="3817349"/>
              <a:ext cx="346056" cy="345674"/>
            </a:xfrm>
            <a:custGeom>
              <a:rect b="b" l="l" r="r" t="t"/>
              <a:pathLst>
                <a:path extrusionOk="0" h="10860" w="10872">
                  <a:moveTo>
                    <a:pt x="5418" y="334"/>
                  </a:moveTo>
                  <a:cubicBezTo>
                    <a:pt x="8228" y="334"/>
                    <a:pt x="10514" y="2608"/>
                    <a:pt x="10514" y="5430"/>
                  </a:cubicBezTo>
                  <a:cubicBezTo>
                    <a:pt x="10514" y="8240"/>
                    <a:pt x="8228" y="10514"/>
                    <a:pt x="5418" y="10514"/>
                  </a:cubicBezTo>
                  <a:cubicBezTo>
                    <a:pt x="2608" y="10514"/>
                    <a:pt x="334" y="8240"/>
                    <a:pt x="334" y="5430"/>
                  </a:cubicBezTo>
                  <a:cubicBezTo>
                    <a:pt x="334" y="2608"/>
                    <a:pt x="2608" y="334"/>
                    <a:pt x="5418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3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3" y="1"/>
                    <a:pt x="54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45"/>
            <p:cNvSpPr/>
            <p:nvPr/>
          </p:nvSpPr>
          <p:spPr>
            <a:xfrm>
              <a:off x="3368074" y="3882537"/>
              <a:ext cx="215298" cy="215298"/>
            </a:xfrm>
            <a:custGeom>
              <a:rect b="b" l="l" r="r" t="t"/>
              <a:pathLst>
                <a:path extrusionOk="0" h="6764" w="6764">
                  <a:moveTo>
                    <a:pt x="5335" y="346"/>
                  </a:moveTo>
                  <a:cubicBezTo>
                    <a:pt x="5930" y="346"/>
                    <a:pt x="6418" y="834"/>
                    <a:pt x="6418" y="1429"/>
                  </a:cubicBezTo>
                  <a:lnTo>
                    <a:pt x="6418" y="5335"/>
                  </a:lnTo>
                  <a:cubicBezTo>
                    <a:pt x="6418" y="5930"/>
                    <a:pt x="5930" y="6418"/>
                    <a:pt x="5335" y="6418"/>
                  </a:cubicBezTo>
                  <a:lnTo>
                    <a:pt x="1429" y="6418"/>
                  </a:lnTo>
                  <a:cubicBezTo>
                    <a:pt x="834" y="6418"/>
                    <a:pt x="346" y="5930"/>
                    <a:pt x="346" y="5335"/>
                  </a:cubicBezTo>
                  <a:lnTo>
                    <a:pt x="346" y="1429"/>
                  </a:lnTo>
                  <a:cubicBezTo>
                    <a:pt x="346" y="834"/>
                    <a:pt x="834" y="346"/>
                    <a:pt x="1429" y="346"/>
                  </a:cubicBezTo>
                  <a:close/>
                  <a:moveTo>
                    <a:pt x="1429" y="1"/>
                  </a:moveTo>
                  <a:cubicBezTo>
                    <a:pt x="644" y="1"/>
                    <a:pt x="1" y="644"/>
                    <a:pt x="1" y="1429"/>
                  </a:cubicBezTo>
                  <a:lnTo>
                    <a:pt x="1" y="5335"/>
                  </a:lnTo>
                  <a:cubicBezTo>
                    <a:pt x="1" y="6120"/>
                    <a:pt x="644" y="6763"/>
                    <a:pt x="1429" y="6763"/>
                  </a:cubicBezTo>
                  <a:lnTo>
                    <a:pt x="5335" y="6763"/>
                  </a:lnTo>
                  <a:cubicBezTo>
                    <a:pt x="6121" y="6763"/>
                    <a:pt x="6763" y="6120"/>
                    <a:pt x="6763" y="5335"/>
                  </a:cubicBezTo>
                  <a:lnTo>
                    <a:pt x="6763" y="1429"/>
                  </a:lnTo>
                  <a:cubicBezTo>
                    <a:pt x="6763" y="644"/>
                    <a:pt x="6121" y="1"/>
                    <a:pt x="53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45"/>
            <p:cNvSpPr/>
            <p:nvPr/>
          </p:nvSpPr>
          <p:spPr>
            <a:xfrm>
              <a:off x="3418143" y="3933656"/>
              <a:ext cx="114811" cy="112742"/>
            </a:xfrm>
            <a:custGeom>
              <a:rect b="b" l="l" r="r" t="t"/>
              <a:pathLst>
                <a:path extrusionOk="0" h="3542" w="3607">
                  <a:moveTo>
                    <a:pt x="1822" y="0"/>
                  </a:moveTo>
                  <a:cubicBezTo>
                    <a:pt x="812" y="0"/>
                    <a:pt x="1" y="851"/>
                    <a:pt x="59" y="1859"/>
                  </a:cubicBezTo>
                  <a:cubicBezTo>
                    <a:pt x="95" y="2776"/>
                    <a:pt x="833" y="3502"/>
                    <a:pt x="1726" y="3538"/>
                  </a:cubicBezTo>
                  <a:cubicBezTo>
                    <a:pt x="1764" y="3541"/>
                    <a:pt x="1802" y="3542"/>
                    <a:pt x="1840" y="3542"/>
                  </a:cubicBezTo>
                  <a:cubicBezTo>
                    <a:pt x="2178" y="3542"/>
                    <a:pt x="2494" y="3447"/>
                    <a:pt x="2762" y="3276"/>
                  </a:cubicBezTo>
                  <a:cubicBezTo>
                    <a:pt x="2857" y="3217"/>
                    <a:pt x="2869" y="3086"/>
                    <a:pt x="2797" y="3014"/>
                  </a:cubicBezTo>
                  <a:cubicBezTo>
                    <a:pt x="2761" y="2978"/>
                    <a:pt x="2711" y="2964"/>
                    <a:pt x="2664" y="2964"/>
                  </a:cubicBezTo>
                  <a:cubicBezTo>
                    <a:pt x="2634" y="2964"/>
                    <a:pt x="2606" y="2969"/>
                    <a:pt x="2583" y="2979"/>
                  </a:cubicBezTo>
                  <a:cubicBezTo>
                    <a:pt x="2380" y="3096"/>
                    <a:pt x="2149" y="3185"/>
                    <a:pt x="1897" y="3185"/>
                  </a:cubicBezTo>
                  <a:cubicBezTo>
                    <a:pt x="1868" y="3185"/>
                    <a:pt x="1839" y="3183"/>
                    <a:pt x="1809" y="3181"/>
                  </a:cubicBezTo>
                  <a:cubicBezTo>
                    <a:pt x="1023" y="3169"/>
                    <a:pt x="380" y="2514"/>
                    <a:pt x="392" y="1716"/>
                  </a:cubicBezTo>
                  <a:cubicBezTo>
                    <a:pt x="426" y="948"/>
                    <a:pt x="1028" y="330"/>
                    <a:pt x="1792" y="330"/>
                  </a:cubicBezTo>
                  <a:cubicBezTo>
                    <a:pt x="1833" y="330"/>
                    <a:pt x="1874" y="332"/>
                    <a:pt x="1916" y="335"/>
                  </a:cubicBezTo>
                  <a:cubicBezTo>
                    <a:pt x="2619" y="371"/>
                    <a:pt x="3190" y="943"/>
                    <a:pt x="3250" y="1633"/>
                  </a:cubicBezTo>
                  <a:cubicBezTo>
                    <a:pt x="3285" y="1919"/>
                    <a:pt x="3214" y="2193"/>
                    <a:pt x="3095" y="2431"/>
                  </a:cubicBezTo>
                  <a:cubicBezTo>
                    <a:pt x="3059" y="2490"/>
                    <a:pt x="3059" y="2574"/>
                    <a:pt x="3119" y="2633"/>
                  </a:cubicBezTo>
                  <a:cubicBezTo>
                    <a:pt x="3149" y="2663"/>
                    <a:pt x="3191" y="2678"/>
                    <a:pt x="3234" y="2678"/>
                  </a:cubicBezTo>
                  <a:cubicBezTo>
                    <a:pt x="3295" y="2678"/>
                    <a:pt x="3358" y="2648"/>
                    <a:pt x="3393" y="2586"/>
                  </a:cubicBezTo>
                  <a:cubicBezTo>
                    <a:pt x="3536" y="2324"/>
                    <a:pt x="3607" y="2014"/>
                    <a:pt x="3583" y="1669"/>
                  </a:cubicBezTo>
                  <a:cubicBezTo>
                    <a:pt x="3536" y="764"/>
                    <a:pt x="2797" y="50"/>
                    <a:pt x="1904" y="2"/>
                  </a:cubicBezTo>
                  <a:cubicBezTo>
                    <a:pt x="1877" y="1"/>
                    <a:pt x="1849" y="0"/>
                    <a:pt x="18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45"/>
            <p:cNvSpPr/>
            <p:nvPr/>
          </p:nvSpPr>
          <p:spPr>
            <a:xfrm>
              <a:off x="3519298" y="3910197"/>
              <a:ext cx="29570" cy="29220"/>
            </a:xfrm>
            <a:custGeom>
              <a:rect b="b" l="l" r="r" t="t"/>
              <a:pathLst>
                <a:path extrusionOk="0" h="918" w="929">
                  <a:moveTo>
                    <a:pt x="465" y="1"/>
                  </a:moveTo>
                  <a:cubicBezTo>
                    <a:pt x="203" y="1"/>
                    <a:pt x="0" y="203"/>
                    <a:pt x="0" y="453"/>
                  </a:cubicBezTo>
                  <a:cubicBezTo>
                    <a:pt x="0" y="715"/>
                    <a:pt x="203" y="918"/>
                    <a:pt x="465" y="918"/>
                  </a:cubicBezTo>
                  <a:cubicBezTo>
                    <a:pt x="715" y="918"/>
                    <a:pt x="929" y="715"/>
                    <a:pt x="929" y="453"/>
                  </a:cubicBezTo>
                  <a:cubicBezTo>
                    <a:pt x="929" y="203"/>
                    <a:pt x="715" y="1"/>
                    <a:pt x="4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4" name="Google Shape;324;p45"/>
          <p:cNvGrpSpPr/>
          <p:nvPr/>
        </p:nvGrpSpPr>
        <p:grpSpPr>
          <a:xfrm>
            <a:off x="1658492" y="6379930"/>
            <a:ext cx="372775" cy="279339"/>
            <a:chOff x="3752358" y="3817349"/>
            <a:chExt cx="346056" cy="345674"/>
          </a:xfrm>
        </p:grpSpPr>
        <p:sp>
          <p:nvSpPr>
            <p:cNvPr id="325" name="Google Shape;325;p45"/>
            <p:cNvSpPr/>
            <p:nvPr/>
          </p:nvSpPr>
          <p:spPr>
            <a:xfrm>
              <a:off x="3752358" y="3817349"/>
              <a:ext cx="346056" cy="345674"/>
            </a:xfrm>
            <a:custGeom>
              <a:rect b="b" l="l" r="r" t="t"/>
              <a:pathLst>
                <a:path extrusionOk="0" h="10860" w="10872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28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45"/>
            <p:cNvSpPr/>
            <p:nvPr/>
          </p:nvSpPr>
          <p:spPr>
            <a:xfrm>
              <a:off x="3831933" y="3955682"/>
              <a:ext cx="47809" cy="120540"/>
            </a:xfrm>
            <a:custGeom>
              <a:rect b="b" l="l" r="r" t="t"/>
              <a:pathLst>
                <a:path extrusionOk="0" h="3787" w="1502">
                  <a:moveTo>
                    <a:pt x="1168" y="346"/>
                  </a:moveTo>
                  <a:lnTo>
                    <a:pt x="1168" y="3430"/>
                  </a:lnTo>
                  <a:lnTo>
                    <a:pt x="358" y="3430"/>
                  </a:lnTo>
                  <a:lnTo>
                    <a:pt x="358" y="346"/>
                  </a:lnTo>
                  <a:close/>
                  <a:moveTo>
                    <a:pt x="180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72" y="3787"/>
                    <a:pt x="180" y="3787"/>
                  </a:cubicBezTo>
                  <a:lnTo>
                    <a:pt x="1323" y="3787"/>
                  </a:lnTo>
                  <a:cubicBezTo>
                    <a:pt x="1418" y="3787"/>
                    <a:pt x="1501" y="3715"/>
                    <a:pt x="1501" y="3608"/>
                  </a:cubicBezTo>
                  <a:lnTo>
                    <a:pt x="1501" y="179"/>
                  </a:lnTo>
                  <a:cubicBezTo>
                    <a:pt x="1501" y="72"/>
                    <a:pt x="1430" y="1"/>
                    <a:pt x="1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45"/>
            <p:cNvSpPr/>
            <p:nvPr/>
          </p:nvSpPr>
          <p:spPr>
            <a:xfrm>
              <a:off x="3824739" y="3890112"/>
              <a:ext cx="55002" cy="55002"/>
            </a:xfrm>
            <a:custGeom>
              <a:rect b="b" l="l" r="r" t="t"/>
              <a:pathLst>
                <a:path extrusionOk="0" h="1728" w="1728">
                  <a:moveTo>
                    <a:pt x="870" y="334"/>
                  </a:moveTo>
                  <a:cubicBezTo>
                    <a:pt x="1156" y="334"/>
                    <a:pt x="1394" y="572"/>
                    <a:pt x="1394" y="846"/>
                  </a:cubicBezTo>
                  <a:cubicBezTo>
                    <a:pt x="1394" y="1132"/>
                    <a:pt x="1156" y="1370"/>
                    <a:pt x="870" y="1370"/>
                  </a:cubicBezTo>
                  <a:cubicBezTo>
                    <a:pt x="584" y="1370"/>
                    <a:pt x="346" y="1132"/>
                    <a:pt x="346" y="846"/>
                  </a:cubicBezTo>
                  <a:cubicBezTo>
                    <a:pt x="346" y="572"/>
                    <a:pt x="584" y="334"/>
                    <a:pt x="870" y="334"/>
                  </a:cubicBezTo>
                  <a:close/>
                  <a:moveTo>
                    <a:pt x="870" y="1"/>
                  </a:moveTo>
                  <a:cubicBezTo>
                    <a:pt x="394" y="1"/>
                    <a:pt x="1" y="394"/>
                    <a:pt x="1" y="870"/>
                  </a:cubicBezTo>
                  <a:cubicBezTo>
                    <a:pt x="1" y="1346"/>
                    <a:pt x="394" y="1727"/>
                    <a:pt x="870" y="1727"/>
                  </a:cubicBezTo>
                  <a:cubicBezTo>
                    <a:pt x="1346" y="1727"/>
                    <a:pt x="1727" y="1334"/>
                    <a:pt x="1727" y="870"/>
                  </a:cubicBez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45"/>
            <p:cNvSpPr/>
            <p:nvPr/>
          </p:nvSpPr>
          <p:spPr>
            <a:xfrm>
              <a:off x="3904696" y="3955682"/>
              <a:ext cx="128148" cy="120540"/>
            </a:xfrm>
            <a:custGeom>
              <a:rect b="b" l="l" r="r" t="t"/>
              <a:pathLst>
                <a:path extrusionOk="0" h="3787" w="4026">
                  <a:moveTo>
                    <a:pt x="191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84" y="3787"/>
                    <a:pt x="191" y="3787"/>
                  </a:cubicBezTo>
                  <a:lnTo>
                    <a:pt x="1334" y="3787"/>
                  </a:lnTo>
                  <a:cubicBezTo>
                    <a:pt x="1418" y="3787"/>
                    <a:pt x="1513" y="3715"/>
                    <a:pt x="1513" y="3608"/>
                  </a:cubicBezTo>
                  <a:lnTo>
                    <a:pt x="1513" y="2382"/>
                  </a:lnTo>
                  <a:cubicBezTo>
                    <a:pt x="1513" y="1977"/>
                    <a:pt x="1596" y="1501"/>
                    <a:pt x="2037" y="1501"/>
                  </a:cubicBezTo>
                  <a:cubicBezTo>
                    <a:pt x="2347" y="1501"/>
                    <a:pt x="2477" y="1763"/>
                    <a:pt x="2525" y="2060"/>
                  </a:cubicBezTo>
                  <a:cubicBezTo>
                    <a:pt x="2537" y="2156"/>
                    <a:pt x="2608" y="2215"/>
                    <a:pt x="2692" y="2215"/>
                  </a:cubicBezTo>
                  <a:cubicBezTo>
                    <a:pt x="2787" y="2215"/>
                    <a:pt x="2870" y="2120"/>
                    <a:pt x="2847" y="2025"/>
                  </a:cubicBezTo>
                  <a:cubicBezTo>
                    <a:pt x="2763" y="1465"/>
                    <a:pt x="2477" y="1155"/>
                    <a:pt x="2013" y="1155"/>
                  </a:cubicBezTo>
                  <a:cubicBezTo>
                    <a:pt x="1465" y="1155"/>
                    <a:pt x="1156" y="1608"/>
                    <a:pt x="1156" y="2382"/>
                  </a:cubicBezTo>
                  <a:lnTo>
                    <a:pt x="1156" y="3430"/>
                  </a:lnTo>
                  <a:lnTo>
                    <a:pt x="346" y="3430"/>
                  </a:lnTo>
                  <a:lnTo>
                    <a:pt x="346" y="358"/>
                  </a:lnTo>
                  <a:lnTo>
                    <a:pt x="918" y="358"/>
                  </a:lnTo>
                  <a:lnTo>
                    <a:pt x="918" y="572"/>
                  </a:lnTo>
                  <a:cubicBezTo>
                    <a:pt x="918" y="632"/>
                    <a:pt x="930" y="679"/>
                    <a:pt x="977" y="715"/>
                  </a:cubicBezTo>
                  <a:cubicBezTo>
                    <a:pt x="1007" y="733"/>
                    <a:pt x="1043" y="742"/>
                    <a:pt x="1078" y="742"/>
                  </a:cubicBezTo>
                  <a:cubicBezTo>
                    <a:pt x="1114" y="742"/>
                    <a:pt x="1150" y="733"/>
                    <a:pt x="1180" y="715"/>
                  </a:cubicBezTo>
                  <a:cubicBezTo>
                    <a:pt x="1477" y="477"/>
                    <a:pt x="1835" y="358"/>
                    <a:pt x="2227" y="358"/>
                  </a:cubicBezTo>
                  <a:cubicBezTo>
                    <a:pt x="3204" y="358"/>
                    <a:pt x="3656" y="1191"/>
                    <a:pt x="3656" y="2001"/>
                  </a:cubicBezTo>
                  <a:lnTo>
                    <a:pt x="3656" y="3430"/>
                  </a:lnTo>
                  <a:lnTo>
                    <a:pt x="2847" y="3430"/>
                  </a:lnTo>
                  <a:lnTo>
                    <a:pt x="2847" y="2870"/>
                  </a:lnTo>
                  <a:cubicBezTo>
                    <a:pt x="2847" y="2775"/>
                    <a:pt x="2775" y="2703"/>
                    <a:pt x="2692" y="2703"/>
                  </a:cubicBezTo>
                  <a:cubicBezTo>
                    <a:pt x="2597" y="2703"/>
                    <a:pt x="2525" y="2775"/>
                    <a:pt x="2525" y="2870"/>
                  </a:cubicBezTo>
                  <a:lnTo>
                    <a:pt x="2525" y="3596"/>
                  </a:lnTo>
                  <a:cubicBezTo>
                    <a:pt x="2525" y="3691"/>
                    <a:pt x="2597" y="3775"/>
                    <a:pt x="2704" y="3775"/>
                  </a:cubicBezTo>
                  <a:lnTo>
                    <a:pt x="3847" y="3775"/>
                  </a:lnTo>
                  <a:cubicBezTo>
                    <a:pt x="3942" y="3775"/>
                    <a:pt x="4025" y="3703"/>
                    <a:pt x="4025" y="3596"/>
                  </a:cubicBezTo>
                  <a:lnTo>
                    <a:pt x="4025" y="1989"/>
                  </a:lnTo>
                  <a:cubicBezTo>
                    <a:pt x="4025" y="810"/>
                    <a:pt x="3299" y="1"/>
                    <a:pt x="2239" y="1"/>
                  </a:cubicBezTo>
                  <a:cubicBezTo>
                    <a:pt x="1894" y="1"/>
                    <a:pt x="1573" y="84"/>
                    <a:pt x="1275" y="251"/>
                  </a:cubicBezTo>
                  <a:lnTo>
                    <a:pt x="1275" y="179"/>
                  </a:lnTo>
                  <a:cubicBezTo>
                    <a:pt x="1275" y="84"/>
                    <a:pt x="1204" y="1"/>
                    <a:pt x="10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9" name="Google Shape;329;p45"/>
          <p:cNvGrpSpPr/>
          <p:nvPr/>
        </p:nvGrpSpPr>
        <p:grpSpPr>
          <a:xfrm>
            <a:off x="723332" y="285486"/>
            <a:ext cx="375698" cy="183028"/>
            <a:chOff x="683075" y="1239500"/>
            <a:chExt cx="390900" cy="240700"/>
          </a:xfrm>
        </p:grpSpPr>
        <p:cxnSp>
          <p:nvCxnSpPr>
            <p:cNvPr id="330" name="Google Shape;330;p45"/>
            <p:cNvCxnSpPr/>
            <p:nvPr/>
          </p:nvCxnSpPr>
          <p:spPr>
            <a:xfrm>
              <a:off x="683075" y="1239500"/>
              <a:ext cx="3909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1" name="Google Shape;331;p45"/>
            <p:cNvCxnSpPr/>
            <p:nvPr/>
          </p:nvCxnSpPr>
          <p:spPr>
            <a:xfrm>
              <a:off x="683075" y="1319733"/>
              <a:ext cx="3909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2" name="Google Shape;332;p45"/>
            <p:cNvCxnSpPr/>
            <p:nvPr/>
          </p:nvCxnSpPr>
          <p:spPr>
            <a:xfrm>
              <a:off x="683075" y="1399967"/>
              <a:ext cx="3909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3" name="Google Shape;333;p45"/>
            <p:cNvCxnSpPr/>
            <p:nvPr/>
          </p:nvCxnSpPr>
          <p:spPr>
            <a:xfrm>
              <a:off x="683075" y="1480200"/>
              <a:ext cx="246000" cy="0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34" name="Google Shape;334;p45"/>
          <p:cNvSpPr txBox="1"/>
          <p:nvPr/>
        </p:nvSpPr>
        <p:spPr>
          <a:xfrm>
            <a:off x="2370431" y="4678515"/>
            <a:ext cx="7448176" cy="5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b="1" i="0" lang="en-US" sz="1300" u="none" cap="none" strike="noStrike">
                <a:solidFill>
                  <a:schemeClr val="hlink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/>
              </a:rPr>
              <a:t>Slidesgo</a:t>
            </a:r>
            <a:r>
              <a:rPr b="0" i="0" lang="en-US" sz="13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b="1" i="0" lang="en-US" sz="1300" u="none" cap="none" strike="noStrike">
                <a:solidFill>
                  <a:schemeClr val="hlink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/>
              </a:rPr>
              <a:t>Flaticon</a:t>
            </a:r>
            <a:r>
              <a:rPr b="1" i="0" lang="en-US" sz="13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0" i="0" lang="en-US" sz="13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and infographics &amp; images by </a:t>
            </a:r>
            <a:r>
              <a:rPr b="1" i="0" lang="en-US" sz="1300" u="none" cap="none" strike="noStrike">
                <a:solidFill>
                  <a:schemeClr val="hlink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/>
              </a:rPr>
              <a:t>Freepik</a:t>
            </a:r>
            <a:endParaRPr b="0" i="0" sz="1300" u="none" cap="none" strike="noStrike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12189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1106914" y="1588427"/>
            <a:ext cx="994103" cy="61102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972357" y="1758200"/>
            <a:ext cx="10248600" cy="7140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12189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1106914" y="1588427"/>
            <a:ext cx="994103" cy="61102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973090" y="1758200"/>
            <a:ext cx="4400100" cy="18420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961393" y="3708967"/>
            <a:ext cx="4400100" cy="21300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rtl="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1106914" y="5558926"/>
            <a:ext cx="994103" cy="61102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972357" y="1152400"/>
            <a:ext cx="9359400" cy="39801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60945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1106914" y="1588427"/>
            <a:ext cx="994103" cy="61102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62500" lIns="162500" spcFirstLastPara="1" rIns="162500" wrap="square" tIns="162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973090" y="1758200"/>
            <a:ext cx="4400100" cy="22497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rtl="0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966358" y="4215367"/>
            <a:ext cx="4400100" cy="10119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6897241" y="1803500"/>
            <a:ext cx="4498200" cy="4034100"/>
          </a:xfrm>
          <a:prstGeom prst="rect">
            <a:avLst/>
          </a:prstGeom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rtl="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966358" y="5830068"/>
            <a:ext cx="10260600" cy="6141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4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15496" y="593367"/>
            <a:ext cx="113580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sz="49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sz="49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sz="49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sz="49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sz="49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sz="49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sz="49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sz="49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sz="49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15496" y="1536633"/>
            <a:ext cx="113580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Lato"/>
              <a:buChar char="●"/>
              <a:defRPr sz="2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556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○"/>
              <a:defRPr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556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■"/>
              <a:defRPr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556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●"/>
              <a:defRPr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556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○"/>
              <a:defRPr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■"/>
              <a:defRPr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556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●"/>
              <a:defRPr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556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○"/>
              <a:defRPr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556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■"/>
              <a:defRPr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1378889" y="6333134"/>
            <a:ext cx="7314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 fontScale="92500" lnSpcReduction="20000"/>
          </a:bodyPr>
          <a:lstStyle>
            <a:lvl1pPr lvl="0" rtl="0" algn="r">
              <a:buNone/>
              <a:defRPr sz="17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7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7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7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7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7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7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7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7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415500" y="593367"/>
            <a:ext cx="11358116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i="0" sz="49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i="0" sz="49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i="0" sz="49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i="0" sz="49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i="0" sz="49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i="0" sz="49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i="0" sz="49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i="0" sz="49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Raleway"/>
              <a:buNone/>
              <a:defRPr b="1" i="0" sz="49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17" name="Google Shape;117;p16"/>
          <p:cNvSpPr txBox="1"/>
          <p:nvPr>
            <p:ph idx="1" type="body"/>
          </p:nvPr>
        </p:nvSpPr>
        <p:spPr>
          <a:xfrm>
            <a:off x="415500" y="1536633"/>
            <a:ext cx="11358116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rmAutofit/>
          </a:bodyPr>
          <a:lstStyle>
            <a:lvl1pPr indent="-3746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Lato"/>
              <a:buChar char="●"/>
              <a:defRPr b="0" i="0" sz="2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○"/>
              <a:defRPr b="0" i="0" sz="2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55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■"/>
              <a:defRPr b="0" i="0" sz="2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556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●"/>
              <a:defRPr b="0" i="0" sz="2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556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○"/>
              <a:defRPr b="0" i="0" sz="2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■"/>
              <a:defRPr b="0" i="0" sz="2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556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●"/>
              <a:defRPr b="0" i="0" sz="2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556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○"/>
              <a:defRPr b="0" i="0" sz="2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556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Char char="■"/>
              <a:defRPr b="0" i="0" sz="2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18" name="Google Shape;118;p16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1"/>
          <p:cNvSpPr txBox="1"/>
          <p:nvPr>
            <p:ph type="title"/>
          </p:nvPr>
        </p:nvSpPr>
        <p:spPr>
          <a:xfrm>
            <a:off x="415500" y="593367"/>
            <a:ext cx="11358116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i="0" sz="37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i="0" sz="37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i="0" sz="37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i="0" sz="37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i="0" sz="37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i="0" sz="37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i="0" sz="37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i="0" sz="37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i="0" sz="37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27" name="Google Shape;227;p31"/>
          <p:cNvSpPr txBox="1"/>
          <p:nvPr>
            <p:ph idx="1" type="body"/>
          </p:nvPr>
        </p:nvSpPr>
        <p:spPr>
          <a:xfrm>
            <a:off x="415500" y="1536633"/>
            <a:ext cx="11358116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Lato"/>
              <a:buChar char="●"/>
              <a:defRPr b="0" i="0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238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○"/>
              <a:defRPr b="0" i="0" sz="15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238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■"/>
              <a:defRPr b="0" i="0" sz="15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238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●"/>
              <a:defRPr b="0" i="0" sz="15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238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○"/>
              <a:defRPr b="0" i="0" sz="15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238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■"/>
              <a:defRPr b="0" i="0" sz="15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238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●"/>
              <a:defRPr b="0" i="0" sz="15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238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○"/>
              <a:defRPr b="0" i="0" sz="15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238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■"/>
              <a:defRPr b="0" i="0" sz="15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28" name="Google Shape;228;p31"/>
          <p:cNvSpPr txBox="1"/>
          <p:nvPr>
            <p:ph idx="12" type="sldNum"/>
          </p:nvPr>
        </p:nvSpPr>
        <p:spPr>
          <a:xfrm>
            <a:off x="11379006" y="6333134"/>
            <a:ext cx="731408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vasantvohra.github.io/" TargetMode="External"/><Relationship Id="rId4" Type="http://schemas.openxmlformats.org/officeDocument/2006/relationships/hyperlink" Target="https://vasantvohra.github.io/" TargetMode="External"/><Relationship Id="rId9" Type="http://schemas.openxmlformats.org/officeDocument/2006/relationships/image" Target="../media/image19.png"/><Relationship Id="rId5" Type="http://schemas.openxmlformats.org/officeDocument/2006/relationships/hyperlink" Target="https://vasantvohra.github.io/" TargetMode="External"/><Relationship Id="rId6" Type="http://schemas.openxmlformats.org/officeDocument/2006/relationships/hyperlink" Target="https://linkedin.com/in/vasantvohra" TargetMode="External"/><Relationship Id="rId7" Type="http://schemas.openxmlformats.org/officeDocument/2006/relationships/hyperlink" Target="https://linkedin.com/in/vasantvohra" TargetMode="External"/><Relationship Id="rId8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5.png"/><Relationship Id="rId5" Type="http://schemas.openxmlformats.org/officeDocument/2006/relationships/image" Target="../media/image10.png"/><Relationship Id="rId6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5.png"/><Relationship Id="rId5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3" name="Google Shape;483;p55"/>
          <p:cNvCxnSpPr/>
          <p:nvPr/>
        </p:nvCxnSpPr>
        <p:spPr>
          <a:xfrm flipH="1" rot="10800000">
            <a:off x="-2849" y="721550"/>
            <a:ext cx="12194400" cy="2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4" name="Google Shape;484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210" y="164679"/>
            <a:ext cx="522544" cy="493223"/>
          </a:xfrm>
          <a:prstGeom prst="rect">
            <a:avLst/>
          </a:prstGeom>
          <a:noFill/>
          <a:ln>
            <a:noFill/>
          </a:ln>
        </p:spPr>
      </p:pic>
      <p:sp>
        <p:nvSpPr>
          <p:cNvPr id="485" name="Google Shape;485;p55"/>
          <p:cNvSpPr txBox="1"/>
          <p:nvPr/>
        </p:nvSpPr>
        <p:spPr>
          <a:xfrm>
            <a:off x="806061" y="195950"/>
            <a:ext cx="8985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Agenda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86" name="Google Shape;486;p55"/>
          <p:cNvSpPr txBox="1"/>
          <p:nvPr/>
        </p:nvSpPr>
        <p:spPr>
          <a:xfrm>
            <a:off x="1824659" y="195950"/>
            <a:ext cx="18480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Push </a:t>
            </a:r>
            <a:r>
              <a:rPr lang="en-US" sz="1700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</a:t>
            </a: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otifications</a:t>
            </a:r>
            <a:endParaRPr b="0" i="0" sz="1700" u="none" cap="none" strike="noStrike">
              <a:solidFill>
                <a:srgbClr val="9A9A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87" name="Google Shape;487;p55"/>
          <p:cNvSpPr txBox="1"/>
          <p:nvPr/>
        </p:nvSpPr>
        <p:spPr>
          <a:xfrm>
            <a:off x="3645435" y="208638"/>
            <a:ext cx="15432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Why Push notifications?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88" name="Google Shape;488;p55"/>
          <p:cNvSpPr/>
          <p:nvPr/>
        </p:nvSpPr>
        <p:spPr>
          <a:xfrm rot="10800000">
            <a:off x="7278721" y="695000"/>
            <a:ext cx="2285400" cy="792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B24EBE"/>
              </a:gs>
              <a:gs pos="89000">
                <a:srgbClr val="01539D"/>
              </a:gs>
              <a:gs pos="100000">
                <a:srgbClr val="5C3DA4"/>
              </a:gs>
            </a:gsLst>
            <a:lin ang="8099331" scaled="0"/>
          </a:gra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55"/>
          <p:cNvSpPr txBox="1"/>
          <p:nvPr/>
        </p:nvSpPr>
        <p:spPr>
          <a:xfrm>
            <a:off x="5344177" y="172550"/>
            <a:ext cx="2000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Strategy for Indico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90" name="Google Shape;490;p55"/>
          <p:cNvSpPr txBox="1"/>
          <p:nvPr/>
        </p:nvSpPr>
        <p:spPr>
          <a:xfrm>
            <a:off x="7129495" y="172550"/>
            <a:ext cx="2751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7030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Technical implementation</a:t>
            </a:r>
            <a:endParaRPr b="1" i="0" sz="1700" u="none" cap="none" strike="noStrike">
              <a:solidFill>
                <a:srgbClr val="7030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491" name="Google Shape;491;p55"/>
          <p:cNvPicPr preferRelativeResize="0"/>
          <p:nvPr/>
        </p:nvPicPr>
        <p:blipFill rotWithShape="1">
          <a:blip r:embed="rId4">
            <a:alphaModFix/>
          </a:blip>
          <a:srcRect b="4743" l="0" r="0" t="0"/>
          <a:stretch/>
        </p:blipFill>
        <p:spPr>
          <a:xfrm>
            <a:off x="891250" y="969725"/>
            <a:ext cx="10546635" cy="558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" name="Google Shape;496;p56"/>
          <p:cNvPicPr preferRelativeResize="0"/>
          <p:nvPr/>
        </p:nvPicPr>
        <p:blipFill rotWithShape="1">
          <a:blip r:embed="rId3">
            <a:alphaModFix/>
          </a:blip>
          <a:srcRect b="35606" l="6035" r="12624" t="6657"/>
          <a:stretch/>
        </p:blipFill>
        <p:spPr>
          <a:xfrm>
            <a:off x="1261849" y="1217600"/>
            <a:ext cx="9665275" cy="49810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7" name="Google Shape;497;p56"/>
          <p:cNvCxnSpPr/>
          <p:nvPr/>
        </p:nvCxnSpPr>
        <p:spPr>
          <a:xfrm flipH="1" rot="10800000">
            <a:off x="-2849" y="721550"/>
            <a:ext cx="12194400" cy="2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8" name="Google Shape;498;p5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210" y="164679"/>
            <a:ext cx="522544" cy="493223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56"/>
          <p:cNvSpPr txBox="1"/>
          <p:nvPr/>
        </p:nvSpPr>
        <p:spPr>
          <a:xfrm>
            <a:off x="806061" y="195950"/>
            <a:ext cx="8985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Agenda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00" name="Google Shape;500;p56"/>
          <p:cNvSpPr txBox="1"/>
          <p:nvPr/>
        </p:nvSpPr>
        <p:spPr>
          <a:xfrm>
            <a:off x="1824659" y="195950"/>
            <a:ext cx="18480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Push </a:t>
            </a:r>
            <a:r>
              <a:rPr lang="en-US" sz="1700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</a:t>
            </a: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otifications</a:t>
            </a:r>
            <a:endParaRPr b="0" i="0" sz="1700" u="none" cap="none" strike="noStrike">
              <a:solidFill>
                <a:srgbClr val="9A9A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01" name="Google Shape;501;p56"/>
          <p:cNvSpPr txBox="1"/>
          <p:nvPr/>
        </p:nvSpPr>
        <p:spPr>
          <a:xfrm>
            <a:off x="3768210" y="195950"/>
            <a:ext cx="15432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Why Push notifications?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02" name="Google Shape;502;p56"/>
          <p:cNvSpPr txBox="1"/>
          <p:nvPr/>
        </p:nvSpPr>
        <p:spPr>
          <a:xfrm>
            <a:off x="5344177" y="172550"/>
            <a:ext cx="2000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Strategy for Indico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03" name="Google Shape;503;p56"/>
          <p:cNvSpPr txBox="1"/>
          <p:nvPr/>
        </p:nvSpPr>
        <p:spPr>
          <a:xfrm>
            <a:off x="7129495" y="172550"/>
            <a:ext cx="2751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Technical implementation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57"/>
          <p:cNvSpPr txBox="1"/>
          <p:nvPr>
            <p:ph idx="4294967295" type="ctrTitle"/>
          </p:nvPr>
        </p:nvSpPr>
        <p:spPr>
          <a:xfrm>
            <a:off x="3250620" y="1298102"/>
            <a:ext cx="5710500" cy="9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</a:pPr>
            <a:r>
              <a:rPr b="1" i="0" lang="en-US" sz="72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Thank You!</a:t>
            </a:r>
            <a:endParaRPr b="1" i="0" sz="7200" u="none" cap="none" strike="noStrike">
              <a:solidFill>
                <a:srgbClr val="0072A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09" name="Google Shape;509;p57"/>
          <p:cNvSpPr txBox="1"/>
          <p:nvPr/>
        </p:nvSpPr>
        <p:spPr>
          <a:xfrm>
            <a:off x="3672679" y="2596800"/>
            <a:ext cx="4542600" cy="29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Do you have any questions?</a:t>
            </a:r>
            <a:endParaRPr b="0" i="0" sz="17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-US" sz="2200"/>
              <a:t>Vasant Vohra</a:t>
            </a:r>
            <a:endParaRPr b="1" sz="2200"/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-US" sz="2000"/>
              <a:t>Full-Stack Web Developer</a:t>
            </a:r>
            <a:br>
              <a:rPr b="1" lang="en-US" sz="2000"/>
            </a:br>
            <a:r>
              <a:rPr lang="en-US" sz="2000"/>
              <a:t> 📧 vasantvohra@gmail.com</a:t>
            </a:r>
            <a:br>
              <a:rPr lang="en-US" sz="2000"/>
            </a:br>
            <a:r>
              <a:rPr lang="en-US" sz="2000"/>
              <a:t> 🌐</a:t>
            </a:r>
            <a:r>
              <a:rPr lang="en-US" sz="2000">
                <a:uFill>
                  <a:noFill/>
                </a:uFill>
                <a:hlinkClick r:id="rId3"/>
              </a:rPr>
              <a:t> </a:t>
            </a:r>
            <a:r>
              <a:rPr lang="en-US" sz="2000" u="sng">
                <a:solidFill>
                  <a:schemeClr val="hlink"/>
                </a:solidFill>
                <a:hlinkClick r:id="rId4"/>
              </a:rPr>
              <a:t>vasantvohra.github.io</a:t>
            </a:r>
            <a:br>
              <a:rPr lang="en-US" sz="2000" u="sng">
                <a:solidFill>
                  <a:schemeClr val="hlink"/>
                </a:solidFill>
                <a:hlinkClick r:id="rId5"/>
              </a:rPr>
            </a:br>
            <a:r>
              <a:rPr lang="en-US" sz="2000"/>
              <a:t> 🔗</a:t>
            </a:r>
            <a:r>
              <a:rPr lang="en-US" sz="2000">
                <a:uFill>
                  <a:noFill/>
                </a:uFill>
                <a:hlinkClick r:id="rId6"/>
              </a:rPr>
              <a:t> </a:t>
            </a:r>
            <a:r>
              <a:rPr lang="en-US" sz="2000" u="sng">
                <a:solidFill>
                  <a:schemeClr val="hlink"/>
                </a:solidFill>
                <a:hlinkClick r:id="rId7"/>
              </a:rPr>
              <a:t>linkedin.com/in/vasantvohra</a:t>
            </a:r>
            <a:endParaRPr sz="2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510" name="Google Shape;510;p57"/>
          <p:cNvCxnSpPr/>
          <p:nvPr/>
        </p:nvCxnSpPr>
        <p:spPr>
          <a:xfrm flipH="1" rot="10800000">
            <a:off x="-2849" y="721550"/>
            <a:ext cx="12194525" cy="2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1" name="Google Shape;511;p5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14210" y="164679"/>
            <a:ext cx="522544" cy="493223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57"/>
          <p:cNvSpPr txBox="1"/>
          <p:nvPr/>
        </p:nvSpPr>
        <p:spPr>
          <a:xfrm>
            <a:off x="806061" y="195950"/>
            <a:ext cx="89850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Agenda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13" name="Google Shape;513;p57"/>
          <p:cNvSpPr txBox="1"/>
          <p:nvPr/>
        </p:nvSpPr>
        <p:spPr>
          <a:xfrm>
            <a:off x="1824659" y="195950"/>
            <a:ext cx="184801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Push </a:t>
            </a:r>
            <a:r>
              <a:rPr lang="en-US" sz="1700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</a:t>
            </a: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otifications</a:t>
            </a:r>
            <a:endParaRPr b="0" i="0" sz="1700" u="none" cap="none" strike="noStrike">
              <a:solidFill>
                <a:srgbClr val="9A9A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14" name="Google Shape;514;p57"/>
          <p:cNvSpPr txBox="1"/>
          <p:nvPr/>
        </p:nvSpPr>
        <p:spPr>
          <a:xfrm>
            <a:off x="3768210" y="195950"/>
            <a:ext cx="1543216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Why Push notifications?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15" name="Google Shape;515;p57"/>
          <p:cNvSpPr txBox="1"/>
          <p:nvPr/>
        </p:nvSpPr>
        <p:spPr>
          <a:xfrm>
            <a:off x="5344177" y="172550"/>
            <a:ext cx="2000421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Strategy for Indico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16" name="Google Shape;516;p57"/>
          <p:cNvSpPr txBox="1"/>
          <p:nvPr/>
        </p:nvSpPr>
        <p:spPr>
          <a:xfrm>
            <a:off x="7129495" y="172550"/>
            <a:ext cx="2751628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Technical implementation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517" name="Google Shape;517;p5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72675" y="3114250"/>
            <a:ext cx="4542600" cy="3743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3" name="Google Shape;343;p47"/>
          <p:cNvGrpSpPr/>
          <p:nvPr/>
        </p:nvGrpSpPr>
        <p:grpSpPr>
          <a:xfrm>
            <a:off x="789793" y="1519015"/>
            <a:ext cx="3011462" cy="2071708"/>
            <a:chOff x="768813" y="1283325"/>
            <a:chExt cx="2209900" cy="1574725"/>
          </a:xfrm>
        </p:grpSpPr>
        <p:sp>
          <p:nvSpPr>
            <p:cNvPr id="344" name="Google Shape;344;p47"/>
            <p:cNvSpPr/>
            <p:nvPr/>
          </p:nvSpPr>
          <p:spPr>
            <a:xfrm>
              <a:off x="768813" y="1706650"/>
              <a:ext cx="2087700" cy="11514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5EB2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47"/>
            <p:cNvSpPr/>
            <p:nvPr/>
          </p:nvSpPr>
          <p:spPr>
            <a:xfrm>
              <a:off x="2210512" y="1283325"/>
              <a:ext cx="768201" cy="861643"/>
            </a:xfrm>
            <a:custGeom>
              <a:rect b="b" l="l" r="r" t="t"/>
              <a:pathLst>
                <a:path extrusionOk="0" h="41560" w="37053">
                  <a:moveTo>
                    <a:pt x="18527" y="0"/>
                  </a:moveTo>
                  <a:cubicBezTo>
                    <a:pt x="17848" y="0"/>
                    <a:pt x="17170" y="176"/>
                    <a:pt x="16562" y="527"/>
                  </a:cubicBezTo>
                  <a:lnTo>
                    <a:pt x="1965" y="8945"/>
                  </a:lnTo>
                  <a:cubicBezTo>
                    <a:pt x="751" y="9647"/>
                    <a:pt x="1" y="10945"/>
                    <a:pt x="1" y="12350"/>
                  </a:cubicBezTo>
                  <a:lnTo>
                    <a:pt x="1" y="29209"/>
                  </a:lnTo>
                  <a:cubicBezTo>
                    <a:pt x="1" y="30602"/>
                    <a:pt x="751" y="31900"/>
                    <a:pt x="1965" y="32603"/>
                  </a:cubicBezTo>
                  <a:lnTo>
                    <a:pt x="16562" y="41032"/>
                  </a:lnTo>
                  <a:cubicBezTo>
                    <a:pt x="17170" y="41383"/>
                    <a:pt x="17848" y="41559"/>
                    <a:pt x="18527" y="41559"/>
                  </a:cubicBezTo>
                  <a:cubicBezTo>
                    <a:pt x="19206" y="41559"/>
                    <a:pt x="19884" y="41383"/>
                    <a:pt x="20492" y="41032"/>
                  </a:cubicBezTo>
                  <a:lnTo>
                    <a:pt x="35089" y="32603"/>
                  </a:lnTo>
                  <a:cubicBezTo>
                    <a:pt x="36303" y="31900"/>
                    <a:pt x="37053" y="30602"/>
                    <a:pt x="37053" y="29209"/>
                  </a:cubicBezTo>
                  <a:lnTo>
                    <a:pt x="37053" y="12350"/>
                  </a:lnTo>
                  <a:cubicBezTo>
                    <a:pt x="37053" y="10945"/>
                    <a:pt x="36303" y="9647"/>
                    <a:pt x="35089" y="8945"/>
                  </a:cubicBezTo>
                  <a:lnTo>
                    <a:pt x="20492" y="527"/>
                  </a:lnTo>
                  <a:cubicBezTo>
                    <a:pt x="19884" y="176"/>
                    <a:pt x="19206" y="0"/>
                    <a:pt x="18527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47"/>
            <p:cNvSpPr/>
            <p:nvPr/>
          </p:nvSpPr>
          <p:spPr>
            <a:xfrm>
              <a:off x="2314196" y="1402808"/>
              <a:ext cx="560856" cy="622680"/>
            </a:xfrm>
            <a:custGeom>
              <a:rect b="b" l="l" r="r" t="t"/>
              <a:pathLst>
                <a:path extrusionOk="0" h="30034" w="27052">
                  <a:moveTo>
                    <a:pt x="13526" y="0"/>
                  </a:moveTo>
                  <a:cubicBezTo>
                    <a:pt x="12847" y="0"/>
                    <a:pt x="12169" y="176"/>
                    <a:pt x="11561" y="527"/>
                  </a:cubicBezTo>
                  <a:lnTo>
                    <a:pt x="1965" y="6075"/>
                  </a:lnTo>
                  <a:cubicBezTo>
                    <a:pt x="751" y="6778"/>
                    <a:pt x="0" y="8064"/>
                    <a:pt x="0" y="9468"/>
                  </a:cubicBezTo>
                  <a:lnTo>
                    <a:pt x="0" y="20553"/>
                  </a:lnTo>
                  <a:cubicBezTo>
                    <a:pt x="0" y="21958"/>
                    <a:pt x="751" y="23256"/>
                    <a:pt x="1965" y="23958"/>
                  </a:cubicBezTo>
                  <a:lnTo>
                    <a:pt x="11561" y="29507"/>
                  </a:lnTo>
                  <a:cubicBezTo>
                    <a:pt x="12169" y="29858"/>
                    <a:pt x="12847" y="30033"/>
                    <a:pt x="13526" y="30033"/>
                  </a:cubicBezTo>
                  <a:cubicBezTo>
                    <a:pt x="14205" y="30033"/>
                    <a:pt x="14883" y="29858"/>
                    <a:pt x="15491" y="29507"/>
                  </a:cubicBezTo>
                  <a:lnTo>
                    <a:pt x="25087" y="23958"/>
                  </a:lnTo>
                  <a:cubicBezTo>
                    <a:pt x="26301" y="23256"/>
                    <a:pt x="27051" y="21958"/>
                    <a:pt x="27051" y="20553"/>
                  </a:cubicBezTo>
                  <a:lnTo>
                    <a:pt x="27051" y="9468"/>
                  </a:lnTo>
                  <a:cubicBezTo>
                    <a:pt x="27051" y="8064"/>
                    <a:pt x="26301" y="6778"/>
                    <a:pt x="25087" y="6075"/>
                  </a:cubicBezTo>
                  <a:lnTo>
                    <a:pt x="15491" y="527"/>
                  </a:lnTo>
                  <a:cubicBezTo>
                    <a:pt x="14883" y="176"/>
                    <a:pt x="14205" y="0"/>
                    <a:pt x="135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0" i="0" lang="en-US" sz="3200" u="none" cap="none" strike="noStrike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01</a:t>
              </a:r>
              <a:endParaRPr b="0" i="0" sz="3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7" name="Google Shape;347;p47"/>
            <p:cNvGrpSpPr/>
            <p:nvPr/>
          </p:nvGrpSpPr>
          <p:grpSpPr>
            <a:xfrm>
              <a:off x="921205" y="2145025"/>
              <a:ext cx="1857755" cy="636350"/>
              <a:chOff x="5222699" y="3658300"/>
              <a:chExt cx="3578111" cy="636350"/>
            </a:xfrm>
          </p:grpSpPr>
          <p:sp>
            <p:nvSpPr>
              <p:cNvPr id="348" name="Google Shape;348;p47"/>
              <p:cNvSpPr txBox="1"/>
              <p:nvPr/>
            </p:nvSpPr>
            <p:spPr>
              <a:xfrm>
                <a:off x="5222700" y="3928950"/>
                <a:ext cx="3210900" cy="36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121875" lIns="121875" spcFirstLastPara="1" rIns="121875" wrap="square" tIns="1218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r>
                  <a:t/>
                </a:r>
                <a:endParaRPr b="0" i="0" sz="1600" u="none" cap="none" strike="noStrike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49" name="Google Shape;349;p47"/>
              <p:cNvSpPr txBox="1"/>
              <p:nvPr/>
            </p:nvSpPr>
            <p:spPr>
              <a:xfrm>
                <a:off x="5222699" y="3658300"/>
                <a:ext cx="3578111" cy="36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121875" lIns="121875" spcFirstLastPara="1" rIns="121875" wrap="square" tIns="1218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300"/>
                  <a:buFont typeface="Arial"/>
                  <a:buNone/>
                </a:pPr>
                <a:r>
                  <a:rPr b="0" i="0" lang="en-US" sz="2300" u="none" cap="none" strike="noStrike">
                    <a:solidFill>
                      <a:srgbClr val="434343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Push </a:t>
                </a:r>
                <a:r>
                  <a:rPr lang="en-US" sz="2300">
                    <a:solidFill>
                      <a:srgbClr val="434343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n</a:t>
                </a:r>
                <a:r>
                  <a:rPr b="0" i="0" lang="en-US" sz="2300" u="none" cap="none" strike="noStrike">
                    <a:solidFill>
                      <a:srgbClr val="434343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otifications</a:t>
                </a:r>
                <a:endParaRPr b="0" i="0" sz="2300" u="none" cap="none" strike="noStrike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</p:grpSp>
      <p:grpSp>
        <p:nvGrpSpPr>
          <p:cNvPr id="350" name="Google Shape;350;p47"/>
          <p:cNvGrpSpPr/>
          <p:nvPr/>
        </p:nvGrpSpPr>
        <p:grpSpPr>
          <a:xfrm>
            <a:off x="8160481" y="1519077"/>
            <a:ext cx="2994639" cy="2071645"/>
            <a:chOff x="6177641" y="1283373"/>
            <a:chExt cx="2197555" cy="1574677"/>
          </a:xfrm>
        </p:grpSpPr>
        <p:sp>
          <p:nvSpPr>
            <p:cNvPr id="351" name="Google Shape;351;p47"/>
            <p:cNvSpPr/>
            <p:nvPr/>
          </p:nvSpPr>
          <p:spPr>
            <a:xfrm>
              <a:off x="6177641" y="1706650"/>
              <a:ext cx="2087700" cy="11514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69E78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47"/>
            <p:cNvSpPr/>
            <p:nvPr/>
          </p:nvSpPr>
          <p:spPr>
            <a:xfrm>
              <a:off x="7606974" y="1283373"/>
              <a:ext cx="768222" cy="861643"/>
            </a:xfrm>
            <a:custGeom>
              <a:rect b="b" l="l" r="r" t="t"/>
              <a:pathLst>
                <a:path extrusionOk="0" h="41560" w="37054">
                  <a:moveTo>
                    <a:pt x="18527" y="0"/>
                  </a:moveTo>
                  <a:cubicBezTo>
                    <a:pt x="17848" y="0"/>
                    <a:pt x="17170" y="176"/>
                    <a:pt x="16562" y="527"/>
                  </a:cubicBezTo>
                  <a:lnTo>
                    <a:pt x="1965" y="8945"/>
                  </a:lnTo>
                  <a:cubicBezTo>
                    <a:pt x="751" y="9647"/>
                    <a:pt x="1" y="10945"/>
                    <a:pt x="1" y="12350"/>
                  </a:cubicBezTo>
                  <a:lnTo>
                    <a:pt x="1" y="29209"/>
                  </a:lnTo>
                  <a:cubicBezTo>
                    <a:pt x="1" y="30602"/>
                    <a:pt x="751" y="31900"/>
                    <a:pt x="1965" y="32603"/>
                  </a:cubicBezTo>
                  <a:lnTo>
                    <a:pt x="16562" y="41032"/>
                  </a:lnTo>
                  <a:cubicBezTo>
                    <a:pt x="17170" y="41383"/>
                    <a:pt x="17848" y="41559"/>
                    <a:pt x="18527" y="41559"/>
                  </a:cubicBezTo>
                  <a:cubicBezTo>
                    <a:pt x="19206" y="41559"/>
                    <a:pt x="19884" y="41383"/>
                    <a:pt x="20492" y="41032"/>
                  </a:cubicBezTo>
                  <a:lnTo>
                    <a:pt x="35089" y="32603"/>
                  </a:lnTo>
                  <a:cubicBezTo>
                    <a:pt x="36303" y="31900"/>
                    <a:pt x="37053" y="30602"/>
                    <a:pt x="37053" y="29209"/>
                  </a:cubicBezTo>
                  <a:lnTo>
                    <a:pt x="37053" y="12350"/>
                  </a:lnTo>
                  <a:cubicBezTo>
                    <a:pt x="37053" y="10945"/>
                    <a:pt x="36303" y="9647"/>
                    <a:pt x="35089" y="8945"/>
                  </a:cubicBezTo>
                  <a:lnTo>
                    <a:pt x="20492" y="527"/>
                  </a:lnTo>
                  <a:cubicBezTo>
                    <a:pt x="19884" y="176"/>
                    <a:pt x="19206" y="0"/>
                    <a:pt x="18527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47"/>
            <p:cNvSpPr/>
            <p:nvPr/>
          </p:nvSpPr>
          <p:spPr>
            <a:xfrm>
              <a:off x="7710658" y="1402853"/>
              <a:ext cx="560856" cy="622680"/>
            </a:xfrm>
            <a:custGeom>
              <a:rect b="b" l="l" r="r" t="t"/>
              <a:pathLst>
                <a:path extrusionOk="0" h="30034" w="27052">
                  <a:moveTo>
                    <a:pt x="13526" y="0"/>
                  </a:moveTo>
                  <a:cubicBezTo>
                    <a:pt x="12847" y="0"/>
                    <a:pt x="12169" y="176"/>
                    <a:pt x="11561" y="527"/>
                  </a:cubicBezTo>
                  <a:lnTo>
                    <a:pt x="1965" y="6075"/>
                  </a:lnTo>
                  <a:cubicBezTo>
                    <a:pt x="751" y="6778"/>
                    <a:pt x="1" y="8064"/>
                    <a:pt x="1" y="9468"/>
                  </a:cubicBezTo>
                  <a:lnTo>
                    <a:pt x="1" y="20553"/>
                  </a:lnTo>
                  <a:cubicBezTo>
                    <a:pt x="1" y="21958"/>
                    <a:pt x="751" y="23256"/>
                    <a:pt x="1965" y="23958"/>
                  </a:cubicBezTo>
                  <a:lnTo>
                    <a:pt x="11561" y="29507"/>
                  </a:lnTo>
                  <a:cubicBezTo>
                    <a:pt x="12169" y="29858"/>
                    <a:pt x="12847" y="30033"/>
                    <a:pt x="13526" y="30033"/>
                  </a:cubicBezTo>
                  <a:cubicBezTo>
                    <a:pt x="14205" y="30033"/>
                    <a:pt x="14883" y="29858"/>
                    <a:pt x="15491" y="29507"/>
                  </a:cubicBezTo>
                  <a:lnTo>
                    <a:pt x="25099" y="23958"/>
                  </a:lnTo>
                  <a:cubicBezTo>
                    <a:pt x="26313" y="23256"/>
                    <a:pt x="27052" y="21958"/>
                    <a:pt x="27052" y="20553"/>
                  </a:cubicBezTo>
                  <a:lnTo>
                    <a:pt x="27052" y="9468"/>
                  </a:lnTo>
                  <a:cubicBezTo>
                    <a:pt x="27052" y="8064"/>
                    <a:pt x="26313" y="6778"/>
                    <a:pt x="25099" y="6075"/>
                  </a:cubicBezTo>
                  <a:lnTo>
                    <a:pt x="15491" y="527"/>
                  </a:lnTo>
                  <a:cubicBezTo>
                    <a:pt x="14883" y="176"/>
                    <a:pt x="14205" y="0"/>
                    <a:pt x="135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0" i="0" lang="en-US" sz="3200" u="none" cap="none" strike="noStrike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03</a:t>
              </a:r>
              <a:endParaRPr b="0" i="0" sz="3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47"/>
            <p:cNvSpPr txBox="1"/>
            <p:nvPr/>
          </p:nvSpPr>
          <p:spPr>
            <a:xfrm>
              <a:off x="6330063" y="2145034"/>
              <a:ext cx="1719900" cy="47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rPr b="0" i="0" lang="en-US" sz="2300" u="none" cap="none" strike="noStrike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Strategy for Indico</a:t>
              </a:r>
              <a:endParaRPr b="0" i="0" sz="2300" u="none" cap="none" strike="noStrik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355" name="Google Shape;355;p47"/>
          <p:cNvGrpSpPr/>
          <p:nvPr/>
        </p:nvGrpSpPr>
        <p:grpSpPr>
          <a:xfrm>
            <a:off x="4475136" y="1519028"/>
            <a:ext cx="3002996" cy="2071694"/>
            <a:chOff x="3473227" y="1283336"/>
            <a:chExt cx="2203687" cy="1574714"/>
          </a:xfrm>
        </p:grpSpPr>
        <p:sp>
          <p:nvSpPr>
            <p:cNvPr id="356" name="Google Shape;356;p47"/>
            <p:cNvSpPr/>
            <p:nvPr/>
          </p:nvSpPr>
          <p:spPr>
            <a:xfrm>
              <a:off x="3473227" y="1706650"/>
              <a:ext cx="2087700" cy="11514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FCBD2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47"/>
            <p:cNvSpPr/>
            <p:nvPr/>
          </p:nvSpPr>
          <p:spPr>
            <a:xfrm>
              <a:off x="4908713" y="1283336"/>
              <a:ext cx="768201" cy="861643"/>
            </a:xfrm>
            <a:custGeom>
              <a:rect b="b" l="l" r="r" t="t"/>
              <a:pathLst>
                <a:path extrusionOk="0" h="41560" w="37053">
                  <a:moveTo>
                    <a:pt x="18526" y="0"/>
                  </a:moveTo>
                  <a:cubicBezTo>
                    <a:pt x="17848" y="0"/>
                    <a:pt x="17169" y="176"/>
                    <a:pt x="16562" y="527"/>
                  </a:cubicBezTo>
                  <a:lnTo>
                    <a:pt x="1965" y="8945"/>
                  </a:lnTo>
                  <a:cubicBezTo>
                    <a:pt x="750" y="9647"/>
                    <a:pt x="0" y="10945"/>
                    <a:pt x="0" y="12350"/>
                  </a:cubicBezTo>
                  <a:lnTo>
                    <a:pt x="0" y="29209"/>
                  </a:lnTo>
                  <a:cubicBezTo>
                    <a:pt x="0" y="30602"/>
                    <a:pt x="750" y="31900"/>
                    <a:pt x="1965" y="32603"/>
                  </a:cubicBezTo>
                  <a:lnTo>
                    <a:pt x="16562" y="41032"/>
                  </a:lnTo>
                  <a:cubicBezTo>
                    <a:pt x="17169" y="41383"/>
                    <a:pt x="17848" y="41559"/>
                    <a:pt x="18526" y="41559"/>
                  </a:cubicBezTo>
                  <a:cubicBezTo>
                    <a:pt x="19205" y="41559"/>
                    <a:pt x="19884" y="41383"/>
                    <a:pt x="20491" y="41032"/>
                  </a:cubicBezTo>
                  <a:lnTo>
                    <a:pt x="35088" y="32603"/>
                  </a:lnTo>
                  <a:cubicBezTo>
                    <a:pt x="36302" y="31900"/>
                    <a:pt x="37052" y="30602"/>
                    <a:pt x="37052" y="29209"/>
                  </a:cubicBezTo>
                  <a:lnTo>
                    <a:pt x="37052" y="12350"/>
                  </a:lnTo>
                  <a:cubicBezTo>
                    <a:pt x="37052" y="10945"/>
                    <a:pt x="36302" y="9647"/>
                    <a:pt x="35088" y="8945"/>
                  </a:cubicBezTo>
                  <a:lnTo>
                    <a:pt x="20491" y="527"/>
                  </a:lnTo>
                  <a:cubicBezTo>
                    <a:pt x="19884" y="176"/>
                    <a:pt x="19205" y="0"/>
                    <a:pt x="18526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47"/>
            <p:cNvSpPr/>
            <p:nvPr/>
          </p:nvSpPr>
          <p:spPr>
            <a:xfrm>
              <a:off x="5012379" y="1402822"/>
              <a:ext cx="560856" cy="622680"/>
            </a:xfrm>
            <a:custGeom>
              <a:rect b="b" l="l" r="r" t="t"/>
              <a:pathLst>
                <a:path extrusionOk="0" h="30034" w="27052">
                  <a:moveTo>
                    <a:pt x="13526" y="0"/>
                  </a:moveTo>
                  <a:cubicBezTo>
                    <a:pt x="12848" y="0"/>
                    <a:pt x="12169" y="176"/>
                    <a:pt x="11562" y="527"/>
                  </a:cubicBezTo>
                  <a:lnTo>
                    <a:pt x="1965" y="6075"/>
                  </a:lnTo>
                  <a:cubicBezTo>
                    <a:pt x="739" y="6778"/>
                    <a:pt x="1" y="8064"/>
                    <a:pt x="1" y="9468"/>
                  </a:cubicBezTo>
                  <a:lnTo>
                    <a:pt x="1" y="20553"/>
                  </a:lnTo>
                  <a:cubicBezTo>
                    <a:pt x="1" y="21958"/>
                    <a:pt x="739" y="23256"/>
                    <a:pt x="1965" y="23958"/>
                  </a:cubicBezTo>
                  <a:lnTo>
                    <a:pt x="11562" y="29507"/>
                  </a:lnTo>
                  <a:cubicBezTo>
                    <a:pt x="12169" y="29858"/>
                    <a:pt x="12848" y="30033"/>
                    <a:pt x="13526" y="30033"/>
                  </a:cubicBezTo>
                  <a:cubicBezTo>
                    <a:pt x="14205" y="30033"/>
                    <a:pt x="14884" y="29858"/>
                    <a:pt x="15491" y="29507"/>
                  </a:cubicBezTo>
                  <a:lnTo>
                    <a:pt x="25087" y="23958"/>
                  </a:lnTo>
                  <a:cubicBezTo>
                    <a:pt x="26302" y="23256"/>
                    <a:pt x="27052" y="21958"/>
                    <a:pt x="27052" y="20553"/>
                  </a:cubicBezTo>
                  <a:lnTo>
                    <a:pt x="27052" y="9468"/>
                  </a:lnTo>
                  <a:cubicBezTo>
                    <a:pt x="27052" y="8064"/>
                    <a:pt x="26302" y="6778"/>
                    <a:pt x="25087" y="6075"/>
                  </a:cubicBezTo>
                  <a:lnTo>
                    <a:pt x="15491" y="527"/>
                  </a:lnTo>
                  <a:cubicBezTo>
                    <a:pt x="14884" y="176"/>
                    <a:pt x="14205" y="0"/>
                    <a:pt x="135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0" i="0" lang="en-US" sz="3200" u="none" cap="none" strike="noStrike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02</a:t>
              </a:r>
              <a:endParaRPr b="0" i="0" sz="3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47"/>
            <p:cNvSpPr txBox="1"/>
            <p:nvPr/>
          </p:nvSpPr>
          <p:spPr>
            <a:xfrm>
              <a:off x="3636575" y="2078525"/>
              <a:ext cx="1795014" cy="5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rPr b="0" i="0" lang="en-US" sz="2300" u="none" cap="none" strike="noStrike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Why Push </a:t>
              </a:r>
              <a:r>
                <a:rPr lang="en-US" sz="23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</a:t>
              </a:r>
              <a:r>
                <a:rPr b="0" i="0" lang="en-US" sz="2300" u="none" cap="none" strike="noStrike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otifications?</a:t>
              </a:r>
              <a:endParaRPr b="0" i="0" sz="2300" u="none" cap="none" strike="noStrik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360" name="Google Shape;360;p47"/>
          <p:cNvGrpSpPr/>
          <p:nvPr/>
        </p:nvGrpSpPr>
        <p:grpSpPr>
          <a:xfrm>
            <a:off x="4470919" y="3819735"/>
            <a:ext cx="3011446" cy="2071711"/>
            <a:chOff x="768813" y="3032123"/>
            <a:chExt cx="2209888" cy="1574727"/>
          </a:xfrm>
        </p:grpSpPr>
        <p:sp>
          <p:nvSpPr>
            <p:cNvPr id="361" name="Google Shape;361;p47"/>
            <p:cNvSpPr/>
            <p:nvPr/>
          </p:nvSpPr>
          <p:spPr>
            <a:xfrm>
              <a:off x="768813" y="3455450"/>
              <a:ext cx="2087700" cy="11514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EC3A3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47"/>
            <p:cNvSpPr/>
            <p:nvPr/>
          </p:nvSpPr>
          <p:spPr>
            <a:xfrm>
              <a:off x="2210500" y="3032123"/>
              <a:ext cx="768201" cy="861643"/>
            </a:xfrm>
            <a:custGeom>
              <a:rect b="b" l="l" r="r" t="t"/>
              <a:pathLst>
                <a:path extrusionOk="0" h="41560" w="37053">
                  <a:moveTo>
                    <a:pt x="18527" y="0"/>
                  </a:moveTo>
                  <a:cubicBezTo>
                    <a:pt x="17848" y="0"/>
                    <a:pt x="17170" y="176"/>
                    <a:pt x="16562" y="527"/>
                  </a:cubicBezTo>
                  <a:lnTo>
                    <a:pt x="1965" y="8945"/>
                  </a:lnTo>
                  <a:cubicBezTo>
                    <a:pt x="751" y="9647"/>
                    <a:pt x="1" y="10945"/>
                    <a:pt x="1" y="12350"/>
                  </a:cubicBezTo>
                  <a:lnTo>
                    <a:pt x="1" y="29209"/>
                  </a:lnTo>
                  <a:cubicBezTo>
                    <a:pt x="1" y="30602"/>
                    <a:pt x="751" y="31900"/>
                    <a:pt x="1965" y="32603"/>
                  </a:cubicBezTo>
                  <a:lnTo>
                    <a:pt x="16562" y="41032"/>
                  </a:lnTo>
                  <a:cubicBezTo>
                    <a:pt x="17170" y="41383"/>
                    <a:pt x="17848" y="41559"/>
                    <a:pt x="18527" y="41559"/>
                  </a:cubicBezTo>
                  <a:cubicBezTo>
                    <a:pt x="19206" y="41559"/>
                    <a:pt x="19884" y="41383"/>
                    <a:pt x="20492" y="41032"/>
                  </a:cubicBezTo>
                  <a:lnTo>
                    <a:pt x="35089" y="32603"/>
                  </a:lnTo>
                  <a:cubicBezTo>
                    <a:pt x="36303" y="31900"/>
                    <a:pt x="37053" y="30602"/>
                    <a:pt x="37053" y="29209"/>
                  </a:cubicBezTo>
                  <a:lnTo>
                    <a:pt x="37053" y="12350"/>
                  </a:lnTo>
                  <a:cubicBezTo>
                    <a:pt x="37053" y="10945"/>
                    <a:pt x="36303" y="9647"/>
                    <a:pt x="35089" y="8945"/>
                  </a:cubicBezTo>
                  <a:lnTo>
                    <a:pt x="20492" y="527"/>
                  </a:lnTo>
                  <a:cubicBezTo>
                    <a:pt x="19884" y="176"/>
                    <a:pt x="19206" y="0"/>
                    <a:pt x="18527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47"/>
            <p:cNvSpPr/>
            <p:nvPr/>
          </p:nvSpPr>
          <p:spPr>
            <a:xfrm>
              <a:off x="2314186" y="3151607"/>
              <a:ext cx="560856" cy="622680"/>
            </a:xfrm>
            <a:custGeom>
              <a:rect b="b" l="l" r="r" t="t"/>
              <a:pathLst>
                <a:path extrusionOk="0" h="30034" w="27052">
                  <a:moveTo>
                    <a:pt x="13526" y="0"/>
                  </a:moveTo>
                  <a:cubicBezTo>
                    <a:pt x="12847" y="0"/>
                    <a:pt x="12169" y="176"/>
                    <a:pt x="11561" y="527"/>
                  </a:cubicBezTo>
                  <a:lnTo>
                    <a:pt x="1965" y="6075"/>
                  </a:lnTo>
                  <a:cubicBezTo>
                    <a:pt x="751" y="6778"/>
                    <a:pt x="0" y="8064"/>
                    <a:pt x="0" y="9468"/>
                  </a:cubicBezTo>
                  <a:lnTo>
                    <a:pt x="0" y="20553"/>
                  </a:lnTo>
                  <a:cubicBezTo>
                    <a:pt x="0" y="21958"/>
                    <a:pt x="751" y="23256"/>
                    <a:pt x="1965" y="23958"/>
                  </a:cubicBezTo>
                  <a:lnTo>
                    <a:pt x="11561" y="29507"/>
                  </a:lnTo>
                  <a:cubicBezTo>
                    <a:pt x="12169" y="29858"/>
                    <a:pt x="12847" y="30033"/>
                    <a:pt x="13526" y="30033"/>
                  </a:cubicBezTo>
                  <a:cubicBezTo>
                    <a:pt x="14205" y="30033"/>
                    <a:pt x="14883" y="29858"/>
                    <a:pt x="15491" y="29507"/>
                  </a:cubicBezTo>
                  <a:lnTo>
                    <a:pt x="25087" y="23958"/>
                  </a:lnTo>
                  <a:cubicBezTo>
                    <a:pt x="26301" y="23256"/>
                    <a:pt x="27051" y="21958"/>
                    <a:pt x="27051" y="20553"/>
                  </a:cubicBezTo>
                  <a:lnTo>
                    <a:pt x="27051" y="9468"/>
                  </a:lnTo>
                  <a:cubicBezTo>
                    <a:pt x="27051" y="8064"/>
                    <a:pt x="26301" y="6778"/>
                    <a:pt x="25087" y="6075"/>
                  </a:cubicBezTo>
                  <a:lnTo>
                    <a:pt x="15491" y="527"/>
                  </a:lnTo>
                  <a:cubicBezTo>
                    <a:pt x="14883" y="176"/>
                    <a:pt x="14205" y="0"/>
                    <a:pt x="135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0" i="0" lang="en-US" sz="3200" u="none" cap="none" strike="noStrike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04</a:t>
              </a:r>
              <a:endParaRPr b="0" i="0" sz="3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47"/>
            <p:cNvSpPr txBox="1"/>
            <p:nvPr/>
          </p:nvSpPr>
          <p:spPr>
            <a:xfrm>
              <a:off x="921202" y="3835918"/>
              <a:ext cx="1683900" cy="52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875" lIns="121875" spcFirstLastPara="1" rIns="121875" wrap="square" tIns="1218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rPr b="0" i="0" lang="en-US" sz="2300" u="none" cap="none" strike="noStrike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Technical Implementation</a:t>
              </a:r>
              <a:endParaRPr b="0" i="0" sz="2300" u="none" cap="none" strike="noStrik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pic>
        <p:nvPicPr>
          <p:cNvPr id="365" name="Google Shape;365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14292" y="90625"/>
            <a:ext cx="1892770" cy="775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</p:pic>
      <p:sp>
        <p:nvSpPr>
          <p:cNvPr id="366" name="Google Shape;366;p47"/>
          <p:cNvSpPr txBox="1"/>
          <p:nvPr/>
        </p:nvSpPr>
        <p:spPr>
          <a:xfrm>
            <a:off x="789787" y="188661"/>
            <a:ext cx="109209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60925" spcFirstLastPara="1" rIns="60925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b="1" i="0" lang="en-US" sz="45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Agenda</a:t>
            </a:r>
            <a:endParaRPr b="1" i="0" sz="4500" u="none" cap="none" strike="noStrike">
              <a:solidFill>
                <a:srgbClr val="2F559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oogle Shape;371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91039" y="965250"/>
            <a:ext cx="3778525" cy="566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2" name="Google Shape;372;p48"/>
          <p:cNvCxnSpPr/>
          <p:nvPr/>
        </p:nvCxnSpPr>
        <p:spPr>
          <a:xfrm flipH="1" rot="10800000">
            <a:off x="-2849" y="721550"/>
            <a:ext cx="12194525" cy="2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3" name="Google Shape;373;p48"/>
          <p:cNvSpPr txBox="1"/>
          <p:nvPr/>
        </p:nvSpPr>
        <p:spPr>
          <a:xfrm>
            <a:off x="633911" y="963562"/>
            <a:ext cx="10921012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60925" spcFirstLastPara="1" rIns="60925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b="1" i="0" lang="en-US" sz="45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Push </a:t>
            </a:r>
            <a:r>
              <a:rPr b="1" lang="en-US" sz="4500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n</a:t>
            </a:r>
            <a:r>
              <a:rPr b="1" i="0" lang="en-US" sz="45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otifications</a:t>
            </a:r>
            <a:endParaRPr b="1" i="0" sz="4500" u="none" cap="none" strike="noStrike">
              <a:solidFill>
                <a:srgbClr val="2F559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48"/>
          <p:cNvSpPr/>
          <p:nvPr/>
        </p:nvSpPr>
        <p:spPr>
          <a:xfrm>
            <a:off x="459555" y="2062350"/>
            <a:ext cx="6890471" cy="326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60925" lIns="60925" spcFirstLastPara="1" rIns="60925" wrap="square" tIns="60925">
            <a:noAutofit/>
          </a:bodyPr>
          <a:lstStyle/>
          <a:p>
            <a:pPr indent="-469900" lvl="0" marL="609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Lato"/>
              <a:buChar char="●"/>
            </a:pPr>
            <a:r>
              <a:rPr b="0" i="0" lang="en-US" sz="26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Push notifications bridge the gap between the website/app</a:t>
            </a:r>
            <a:r>
              <a:rPr lang="en-US" sz="26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lication</a:t>
            </a:r>
            <a:r>
              <a:rPr b="0" i="0" lang="en-US" sz="26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and the user's device, the users don't have to </a:t>
            </a:r>
            <a:r>
              <a:rPr b="1" i="1" lang="en-US" sz="2600" u="sng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check emails for s</a:t>
            </a:r>
            <a:r>
              <a:rPr b="1" i="1" lang="en-US" sz="2600" u="sng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hort timely updates</a:t>
            </a:r>
            <a:r>
              <a:rPr b="0" i="0" lang="en-US" sz="26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. They just get notified at the right time, on the right device.</a:t>
            </a:r>
            <a:endParaRPr b="0" i="0" sz="24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5" name="Google Shape;375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210" y="164679"/>
            <a:ext cx="522544" cy="493223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48"/>
          <p:cNvSpPr txBox="1"/>
          <p:nvPr/>
        </p:nvSpPr>
        <p:spPr>
          <a:xfrm>
            <a:off x="806061" y="195950"/>
            <a:ext cx="89850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Agenda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77" name="Google Shape;377;p48"/>
          <p:cNvSpPr txBox="1"/>
          <p:nvPr/>
        </p:nvSpPr>
        <p:spPr>
          <a:xfrm>
            <a:off x="1824659" y="195950"/>
            <a:ext cx="184801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7030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Push </a:t>
            </a:r>
            <a:r>
              <a:rPr b="1" lang="en-US" sz="1700">
                <a:solidFill>
                  <a:srgbClr val="7030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</a:t>
            </a:r>
            <a:r>
              <a:rPr b="1" i="0" lang="en-US" sz="1700" u="none" cap="none" strike="noStrike">
                <a:solidFill>
                  <a:srgbClr val="7030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otifications</a:t>
            </a:r>
            <a:endParaRPr b="1" i="0" sz="1700" u="none" cap="none" strike="noStrike">
              <a:solidFill>
                <a:srgbClr val="7030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78" name="Google Shape;378;p48"/>
          <p:cNvSpPr txBox="1"/>
          <p:nvPr/>
        </p:nvSpPr>
        <p:spPr>
          <a:xfrm>
            <a:off x="3768210" y="195950"/>
            <a:ext cx="1543216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Why Push notifications?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79" name="Google Shape;379;p48"/>
          <p:cNvSpPr/>
          <p:nvPr/>
        </p:nvSpPr>
        <p:spPr>
          <a:xfrm rot="10800000">
            <a:off x="1932650" y="695000"/>
            <a:ext cx="1596916" cy="792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B24EBE"/>
              </a:gs>
              <a:gs pos="89000">
                <a:srgbClr val="01539D"/>
              </a:gs>
              <a:gs pos="100000">
                <a:srgbClr val="5C3DA4"/>
              </a:gs>
            </a:gsLst>
            <a:lin ang="8099331" scaled="0"/>
          </a:gra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48"/>
          <p:cNvSpPr txBox="1"/>
          <p:nvPr/>
        </p:nvSpPr>
        <p:spPr>
          <a:xfrm>
            <a:off x="5344177" y="172550"/>
            <a:ext cx="2000421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Strategy for Indico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81" name="Google Shape;381;p48"/>
          <p:cNvSpPr txBox="1"/>
          <p:nvPr/>
        </p:nvSpPr>
        <p:spPr>
          <a:xfrm>
            <a:off x="7129495" y="172550"/>
            <a:ext cx="2751628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Technical implementation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382" name="Google Shape;382;p48"/>
          <p:cNvPicPr preferRelativeResize="0"/>
          <p:nvPr/>
        </p:nvPicPr>
        <p:blipFill rotWithShape="1">
          <a:blip r:embed="rId5">
            <a:alphaModFix/>
          </a:blip>
          <a:srcRect b="6312" l="2870" r="-2867" t="8848"/>
          <a:stretch/>
        </p:blipFill>
        <p:spPr>
          <a:xfrm>
            <a:off x="9155769" y="1428200"/>
            <a:ext cx="3033306" cy="5149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48"/>
          <p:cNvPicPr preferRelativeResize="0"/>
          <p:nvPr/>
        </p:nvPicPr>
        <p:blipFill rotWithShape="1">
          <a:blip r:embed="rId6">
            <a:alphaModFix/>
          </a:blip>
          <a:srcRect b="29938" l="0" r="0" t="30371"/>
          <a:stretch/>
        </p:blipFill>
        <p:spPr>
          <a:xfrm>
            <a:off x="378554" y="4810000"/>
            <a:ext cx="7484552" cy="198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9"/>
          <p:cNvSpPr/>
          <p:nvPr/>
        </p:nvSpPr>
        <p:spPr>
          <a:xfrm>
            <a:off x="617181" y="1720500"/>
            <a:ext cx="6284464" cy="207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60925" lIns="60925" spcFirstLastPara="1" rIns="60925" wrap="square" tIns="609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318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Emails get buried.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we need is a smarter way, </a:t>
            </a:r>
            <a:b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push notifications that are event</a:t>
            </a:r>
            <a:b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driven, targeted, and respectful!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89" name="Google Shape;389;p49"/>
          <p:cNvPicPr preferRelativeResize="0"/>
          <p:nvPr/>
        </p:nvPicPr>
        <p:blipFill rotWithShape="1">
          <a:blip r:embed="rId3">
            <a:alphaModFix/>
          </a:blip>
          <a:srcRect b="8387" l="5650" r="4372" t="11488"/>
          <a:stretch/>
        </p:blipFill>
        <p:spPr>
          <a:xfrm>
            <a:off x="5950686" y="2541925"/>
            <a:ext cx="6104439" cy="3413426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49"/>
          <p:cNvSpPr txBox="1"/>
          <p:nvPr/>
        </p:nvSpPr>
        <p:spPr>
          <a:xfrm>
            <a:off x="685961" y="980462"/>
            <a:ext cx="10921012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60925" spcFirstLastPara="1" rIns="60925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b="1" i="0" lang="en-US" sz="45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Why Push </a:t>
            </a:r>
            <a:r>
              <a:rPr b="1" lang="en-US" sz="4500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n</a:t>
            </a:r>
            <a:r>
              <a:rPr b="1" i="0" lang="en-US" sz="45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otifications?</a:t>
            </a:r>
            <a:endParaRPr b="1" i="0" sz="4500" u="none" cap="none" strike="noStrike">
              <a:solidFill>
                <a:srgbClr val="2F559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1" name="Google Shape;391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4059" y="3970550"/>
            <a:ext cx="2296500" cy="275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4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75136" y="3970550"/>
            <a:ext cx="1971428" cy="25826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3" name="Google Shape;393;p49"/>
          <p:cNvCxnSpPr/>
          <p:nvPr/>
        </p:nvCxnSpPr>
        <p:spPr>
          <a:xfrm flipH="1" rot="10800000">
            <a:off x="-2849" y="721550"/>
            <a:ext cx="12194525" cy="2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4" name="Google Shape;394;p4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4210" y="164679"/>
            <a:ext cx="522544" cy="493223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49"/>
          <p:cNvSpPr txBox="1"/>
          <p:nvPr/>
        </p:nvSpPr>
        <p:spPr>
          <a:xfrm>
            <a:off x="806061" y="195950"/>
            <a:ext cx="89850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Agenda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96" name="Google Shape;396;p49"/>
          <p:cNvSpPr txBox="1"/>
          <p:nvPr/>
        </p:nvSpPr>
        <p:spPr>
          <a:xfrm>
            <a:off x="1824659" y="195950"/>
            <a:ext cx="184801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Push </a:t>
            </a:r>
            <a:r>
              <a:rPr lang="en-US" sz="1700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</a:t>
            </a: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otifications</a:t>
            </a:r>
            <a:endParaRPr b="0" i="0" sz="1700" u="none" cap="none" strike="noStrike">
              <a:solidFill>
                <a:srgbClr val="9A9A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97" name="Google Shape;397;p49"/>
          <p:cNvSpPr txBox="1"/>
          <p:nvPr/>
        </p:nvSpPr>
        <p:spPr>
          <a:xfrm>
            <a:off x="3768210" y="195950"/>
            <a:ext cx="1543216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7030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Why Push notifications?</a:t>
            </a:r>
            <a:endParaRPr b="1" i="0" sz="1700" u="none" cap="none" strike="noStrike">
              <a:solidFill>
                <a:srgbClr val="7030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98" name="Google Shape;398;p49"/>
          <p:cNvSpPr/>
          <p:nvPr/>
        </p:nvSpPr>
        <p:spPr>
          <a:xfrm rot="10800000">
            <a:off x="3849669" y="695000"/>
            <a:ext cx="1596916" cy="792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B24EBE"/>
              </a:gs>
              <a:gs pos="89000">
                <a:srgbClr val="01539D"/>
              </a:gs>
              <a:gs pos="100000">
                <a:srgbClr val="5C3DA4"/>
              </a:gs>
            </a:gsLst>
            <a:lin ang="8099331" scaled="0"/>
          </a:gra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49"/>
          <p:cNvSpPr txBox="1"/>
          <p:nvPr/>
        </p:nvSpPr>
        <p:spPr>
          <a:xfrm>
            <a:off x="5344177" y="172550"/>
            <a:ext cx="2000421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Strategy for Indico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00" name="Google Shape;400;p49"/>
          <p:cNvSpPr txBox="1"/>
          <p:nvPr/>
        </p:nvSpPr>
        <p:spPr>
          <a:xfrm>
            <a:off x="7129495" y="172550"/>
            <a:ext cx="2751628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Technical implementation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50"/>
          <p:cNvSpPr/>
          <p:nvPr/>
        </p:nvSpPr>
        <p:spPr>
          <a:xfrm>
            <a:off x="518750" y="2175350"/>
            <a:ext cx="5431800" cy="412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60925" lIns="60925" spcFirstLastPara="1" rIns="60925" wrap="square" tIns="609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318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Short, </a:t>
            </a:r>
            <a:r>
              <a:rPr b="0" i="0" lang="en-US" sz="20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actionable</a:t>
            </a: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messages sent directly to users' devices.</a:t>
            </a:r>
            <a:b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i="0" lang="en-US" sz="2000" u="sng" cap="none" strike="noStrike">
                <a:solidFill>
                  <a:schemeClr val="dk2"/>
                </a:solidFill>
              </a:rPr>
              <a:t>Appear even when the app/</a:t>
            </a:r>
            <a:r>
              <a:rPr lang="en-US" sz="2000" u="sng">
                <a:solidFill>
                  <a:schemeClr val="dk2"/>
                </a:solidFill>
              </a:rPr>
              <a:t>website</a:t>
            </a:r>
            <a:r>
              <a:rPr i="0" lang="en-US" sz="2000" u="sng" cap="none" strike="noStrike">
                <a:solidFill>
                  <a:schemeClr val="dk2"/>
                </a:solidFill>
              </a:rPr>
              <a:t> is not open.</a:t>
            </a:r>
            <a:b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chemeClr val="dk2"/>
                </a:solidFill>
              </a:rPr>
              <a:t>Better</a:t>
            </a: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visibility compared to emails.</a:t>
            </a:r>
            <a:b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Can be personalized and targeted.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6" name="Google Shape;406;p50"/>
          <p:cNvSpPr txBox="1"/>
          <p:nvPr/>
        </p:nvSpPr>
        <p:spPr>
          <a:xfrm>
            <a:off x="685961" y="980462"/>
            <a:ext cx="10921012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60925" spcFirstLastPara="1" rIns="60925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b="1" i="0" lang="en-US" sz="45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Why Push </a:t>
            </a:r>
            <a:r>
              <a:rPr b="1" lang="en-US" sz="4500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n</a:t>
            </a:r>
            <a:r>
              <a:rPr b="1" i="0" lang="en-US" sz="45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otifications?</a:t>
            </a:r>
            <a:endParaRPr b="1" i="0" sz="4500" u="none" cap="none" strike="noStrike">
              <a:solidFill>
                <a:srgbClr val="2F559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07" name="Google Shape;407;p50"/>
          <p:cNvCxnSpPr/>
          <p:nvPr/>
        </p:nvCxnSpPr>
        <p:spPr>
          <a:xfrm flipH="1" rot="10800000">
            <a:off x="-2849" y="721550"/>
            <a:ext cx="12194525" cy="2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8" name="Google Shape;408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210" y="164679"/>
            <a:ext cx="522544" cy="493223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50"/>
          <p:cNvSpPr txBox="1"/>
          <p:nvPr/>
        </p:nvSpPr>
        <p:spPr>
          <a:xfrm>
            <a:off x="806061" y="195950"/>
            <a:ext cx="89850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Agenda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10" name="Google Shape;410;p50"/>
          <p:cNvSpPr txBox="1"/>
          <p:nvPr/>
        </p:nvSpPr>
        <p:spPr>
          <a:xfrm>
            <a:off x="1824659" y="195950"/>
            <a:ext cx="184801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Push </a:t>
            </a:r>
            <a:r>
              <a:rPr lang="en-US" sz="1700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</a:t>
            </a: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otifications</a:t>
            </a:r>
            <a:endParaRPr b="0" i="0" sz="1700" u="none" cap="none" strike="noStrike">
              <a:solidFill>
                <a:srgbClr val="9A9A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11" name="Google Shape;411;p50"/>
          <p:cNvSpPr txBox="1"/>
          <p:nvPr/>
        </p:nvSpPr>
        <p:spPr>
          <a:xfrm>
            <a:off x="3768210" y="195950"/>
            <a:ext cx="1543216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7030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Why Push notifications?</a:t>
            </a:r>
            <a:endParaRPr b="1" i="0" sz="1700" u="none" cap="none" strike="noStrike">
              <a:solidFill>
                <a:srgbClr val="7030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12" name="Google Shape;412;p50"/>
          <p:cNvSpPr/>
          <p:nvPr/>
        </p:nvSpPr>
        <p:spPr>
          <a:xfrm rot="10800000">
            <a:off x="3849669" y="695000"/>
            <a:ext cx="1596916" cy="792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B24EBE"/>
              </a:gs>
              <a:gs pos="89000">
                <a:srgbClr val="01539D"/>
              </a:gs>
              <a:gs pos="100000">
                <a:srgbClr val="5C3DA4"/>
              </a:gs>
            </a:gsLst>
            <a:lin ang="8099331" scaled="0"/>
          </a:gra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50"/>
          <p:cNvSpPr txBox="1"/>
          <p:nvPr/>
        </p:nvSpPr>
        <p:spPr>
          <a:xfrm>
            <a:off x="5344177" y="172550"/>
            <a:ext cx="2000421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Strategy for Indico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14" name="Google Shape;414;p50"/>
          <p:cNvSpPr txBox="1"/>
          <p:nvPr/>
        </p:nvSpPr>
        <p:spPr>
          <a:xfrm>
            <a:off x="7129495" y="172550"/>
            <a:ext cx="2751628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Technical implementation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415" name="Google Shape;415;p50"/>
          <p:cNvGrpSpPr/>
          <p:nvPr/>
        </p:nvGrpSpPr>
        <p:grpSpPr>
          <a:xfrm>
            <a:off x="5874400" y="2119250"/>
            <a:ext cx="6253151" cy="3861575"/>
            <a:chOff x="5783800" y="1847875"/>
            <a:chExt cx="6253151" cy="3861575"/>
          </a:xfrm>
        </p:grpSpPr>
        <p:pic>
          <p:nvPicPr>
            <p:cNvPr id="416" name="Google Shape;416;p50"/>
            <p:cNvPicPr preferRelativeResize="0"/>
            <p:nvPr/>
          </p:nvPicPr>
          <p:blipFill rotWithShape="1">
            <a:blip r:embed="rId4">
              <a:alphaModFix/>
            </a:blip>
            <a:srcRect b="0" l="3234" r="2184" t="0"/>
            <a:stretch/>
          </p:blipFill>
          <p:spPr>
            <a:xfrm>
              <a:off x="5783800" y="1847875"/>
              <a:ext cx="6253151" cy="3861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7" name="Google Shape;417;p50"/>
            <p:cNvPicPr preferRelativeResize="0"/>
            <p:nvPr/>
          </p:nvPicPr>
          <p:blipFill rotWithShape="1">
            <a:blip r:embed="rId5">
              <a:alphaModFix/>
            </a:blip>
            <a:srcRect b="0" l="631" r="769" t="5294"/>
            <a:stretch/>
          </p:blipFill>
          <p:spPr>
            <a:xfrm>
              <a:off x="6836495" y="2561250"/>
              <a:ext cx="4078500" cy="25796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18" name="Google Shape;418;p50"/>
          <p:cNvSpPr txBox="1"/>
          <p:nvPr/>
        </p:nvSpPr>
        <p:spPr>
          <a:xfrm>
            <a:off x="6748650" y="5890500"/>
            <a:ext cx="4792200" cy="11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9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Image Ref: Notifications - storing email, push and in-app notifications sent to the user.</a:t>
            </a:r>
            <a:endParaRPr i="1" sz="19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Google Shape;423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67866" y="1796138"/>
            <a:ext cx="2739076" cy="4108624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51"/>
          <p:cNvSpPr/>
          <p:nvPr/>
        </p:nvSpPr>
        <p:spPr>
          <a:xfrm>
            <a:off x="525780" y="1931025"/>
            <a:ext cx="7732879" cy="3879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60925" lIns="60925" spcFirstLastPara="1" rIns="60925" wrap="square" tIns="60925">
            <a:noAutofit/>
          </a:bodyPr>
          <a:lstStyle/>
          <a:p>
            <a:pPr indent="0" lvl="0" marL="158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How many of you would like to get a quick notification when:</a:t>
            </a:r>
            <a:endParaRPr b="1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0850" lvl="1" marL="1219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Lato"/>
              <a:buChar char="○"/>
            </a:pPr>
            <a:r>
              <a:rPr b="1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Registrations open</a:t>
            </a: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for your favorite events or new events in your favorite category?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0850" lvl="1" marL="1219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Lato"/>
              <a:buChar char="○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Or when the </a:t>
            </a:r>
            <a:r>
              <a:rPr b="1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timetable</a:t>
            </a: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for an event is published?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0850" lvl="1" marL="1219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Lato"/>
              <a:buChar char="○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Or if there's a </a:t>
            </a:r>
            <a:r>
              <a:rPr b="1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last-minute schedule change on timetable or event dates, room updates</a:t>
            </a: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0850" lvl="1" marL="1219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Lato"/>
              <a:buChar char="○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if you could get a notification for your registration on </a:t>
            </a:r>
            <a:r>
              <a:rPr b="1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event approvals?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0850" lvl="1" marL="1219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Lato"/>
              <a:buChar char="○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Maybe even get a notification if your </a:t>
            </a:r>
            <a:r>
              <a:rPr b="1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abstract was reviewed</a:t>
            </a: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or </a:t>
            </a:r>
            <a:r>
              <a:rPr b="1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badge was checked-in</a:t>
            </a: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at the entrance?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09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5" name="Google Shape;425;p51"/>
          <p:cNvSpPr txBox="1"/>
          <p:nvPr/>
        </p:nvSpPr>
        <p:spPr>
          <a:xfrm>
            <a:off x="685961" y="980462"/>
            <a:ext cx="10921012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60925" spcFirstLastPara="1" rIns="60925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b="1" i="0" lang="en-US" sz="45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Why Push </a:t>
            </a:r>
            <a:r>
              <a:rPr b="1" lang="en-US" sz="4500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n</a:t>
            </a:r>
            <a:r>
              <a:rPr b="1" i="0" lang="en-US" sz="45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otifications?</a:t>
            </a:r>
            <a:endParaRPr b="1" i="0" sz="4500" u="none" cap="none" strike="noStrike">
              <a:solidFill>
                <a:srgbClr val="2F559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6" name="Google Shape;426;p51"/>
          <p:cNvCxnSpPr/>
          <p:nvPr/>
        </p:nvCxnSpPr>
        <p:spPr>
          <a:xfrm flipH="1" rot="10800000">
            <a:off x="-2849" y="721550"/>
            <a:ext cx="12194525" cy="2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7" name="Google Shape;427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210" y="164679"/>
            <a:ext cx="522544" cy="493223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51"/>
          <p:cNvSpPr txBox="1"/>
          <p:nvPr/>
        </p:nvSpPr>
        <p:spPr>
          <a:xfrm>
            <a:off x="806061" y="195950"/>
            <a:ext cx="89850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Agenda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29" name="Google Shape;429;p51"/>
          <p:cNvSpPr txBox="1"/>
          <p:nvPr/>
        </p:nvSpPr>
        <p:spPr>
          <a:xfrm>
            <a:off x="1824659" y="195950"/>
            <a:ext cx="184801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Push </a:t>
            </a:r>
            <a:r>
              <a:rPr lang="en-US" sz="1700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</a:t>
            </a: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otifications</a:t>
            </a:r>
            <a:endParaRPr b="0" i="0" sz="1700" u="none" cap="none" strike="noStrike">
              <a:solidFill>
                <a:srgbClr val="9A9A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30" name="Google Shape;430;p51"/>
          <p:cNvSpPr txBox="1"/>
          <p:nvPr/>
        </p:nvSpPr>
        <p:spPr>
          <a:xfrm>
            <a:off x="3768210" y="195950"/>
            <a:ext cx="1543216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7030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Why Push notifications?</a:t>
            </a:r>
            <a:endParaRPr b="1" i="0" sz="1700" u="none" cap="none" strike="noStrike">
              <a:solidFill>
                <a:srgbClr val="7030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31" name="Google Shape;431;p51"/>
          <p:cNvSpPr/>
          <p:nvPr/>
        </p:nvSpPr>
        <p:spPr>
          <a:xfrm rot="10800000">
            <a:off x="3849669" y="695000"/>
            <a:ext cx="1596916" cy="792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B24EBE"/>
              </a:gs>
              <a:gs pos="89000">
                <a:srgbClr val="01539D"/>
              </a:gs>
              <a:gs pos="100000">
                <a:srgbClr val="5C3DA4"/>
              </a:gs>
            </a:gsLst>
            <a:lin ang="8099331" scaled="0"/>
          </a:gra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51"/>
          <p:cNvSpPr txBox="1"/>
          <p:nvPr/>
        </p:nvSpPr>
        <p:spPr>
          <a:xfrm>
            <a:off x="5344177" y="172550"/>
            <a:ext cx="2000421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Strategy for Indico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33" name="Google Shape;433;p51"/>
          <p:cNvSpPr txBox="1"/>
          <p:nvPr/>
        </p:nvSpPr>
        <p:spPr>
          <a:xfrm>
            <a:off x="7129495" y="172550"/>
            <a:ext cx="2751628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Technical implementation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2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2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2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2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2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52"/>
          <p:cNvSpPr txBox="1"/>
          <p:nvPr/>
        </p:nvSpPr>
        <p:spPr>
          <a:xfrm>
            <a:off x="685961" y="980462"/>
            <a:ext cx="109209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60925" spcFirstLastPara="1" rIns="60925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b="1" lang="en-US" sz="4500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Notification Types Comparison</a:t>
            </a:r>
            <a:endParaRPr b="1" i="0" sz="4500" u="none" cap="none" strike="noStrike">
              <a:solidFill>
                <a:srgbClr val="2F559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9" name="Google Shape;439;p52"/>
          <p:cNvCxnSpPr/>
          <p:nvPr/>
        </p:nvCxnSpPr>
        <p:spPr>
          <a:xfrm flipH="1" rot="10800000">
            <a:off x="-2849" y="721550"/>
            <a:ext cx="12194400" cy="2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0" name="Google Shape;440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210" y="164679"/>
            <a:ext cx="522544" cy="493223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52"/>
          <p:cNvSpPr txBox="1"/>
          <p:nvPr/>
        </p:nvSpPr>
        <p:spPr>
          <a:xfrm>
            <a:off x="806061" y="195950"/>
            <a:ext cx="8985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Agenda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42" name="Google Shape;442;p52"/>
          <p:cNvSpPr txBox="1"/>
          <p:nvPr/>
        </p:nvSpPr>
        <p:spPr>
          <a:xfrm>
            <a:off x="1824659" y="195950"/>
            <a:ext cx="18480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Push </a:t>
            </a:r>
            <a:r>
              <a:rPr lang="en-US" sz="1700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</a:t>
            </a: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otifications</a:t>
            </a:r>
            <a:endParaRPr b="0" i="0" sz="1700" u="none" cap="none" strike="noStrike">
              <a:solidFill>
                <a:srgbClr val="9A9A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43" name="Google Shape;443;p52"/>
          <p:cNvSpPr txBox="1"/>
          <p:nvPr/>
        </p:nvSpPr>
        <p:spPr>
          <a:xfrm>
            <a:off x="3768210" y="195950"/>
            <a:ext cx="15432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7030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Why Push notifications?</a:t>
            </a:r>
            <a:endParaRPr b="1" i="0" sz="1700" u="none" cap="none" strike="noStrike">
              <a:solidFill>
                <a:srgbClr val="7030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44" name="Google Shape;444;p52"/>
          <p:cNvSpPr/>
          <p:nvPr/>
        </p:nvSpPr>
        <p:spPr>
          <a:xfrm rot="10800000">
            <a:off x="3849686" y="695000"/>
            <a:ext cx="1596900" cy="792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B24EBE"/>
              </a:gs>
              <a:gs pos="89000">
                <a:srgbClr val="01539D"/>
              </a:gs>
              <a:gs pos="100000">
                <a:srgbClr val="5C3DA4"/>
              </a:gs>
            </a:gsLst>
            <a:lin ang="8099331" scaled="0"/>
          </a:gra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52"/>
          <p:cNvSpPr txBox="1"/>
          <p:nvPr/>
        </p:nvSpPr>
        <p:spPr>
          <a:xfrm>
            <a:off x="5344177" y="172550"/>
            <a:ext cx="2000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Strategy for Indico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46" name="Google Shape;446;p52"/>
          <p:cNvSpPr txBox="1"/>
          <p:nvPr/>
        </p:nvSpPr>
        <p:spPr>
          <a:xfrm>
            <a:off x="7129495" y="172550"/>
            <a:ext cx="2751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Technical implementation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447" name="Google Shape;447;p52"/>
          <p:cNvPicPr preferRelativeResize="0"/>
          <p:nvPr/>
        </p:nvPicPr>
        <p:blipFill rotWithShape="1">
          <a:blip r:embed="rId4">
            <a:alphaModFix/>
          </a:blip>
          <a:srcRect b="6529" l="5024" r="0" t="19610"/>
          <a:stretch/>
        </p:blipFill>
        <p:spPr>
          <a:xfrm>
            <a:off x="1006675" y="1723400"/>
            <a:ext cx="9265149" cy="513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Google Shape;452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92839" y="1796150"/>
            <a:ext cx="6611676" cy="3861575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53"/>
          <p:cNvSpPr/>
          <p:nvPr/>
        </p:nvSpPr>
        <p:spPr>
          <a:xfrm>
            <a:off x="534054" y="2227625"/>
            <a:ext cx="5658783" cy="35041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60925" lIns="60925" spcFirstLastPara="1" rIns="60925" wrap="square" tIns="60925">
            <a:noAutofit/>
          </a:bodyPr>
          <a:lstStyle/>
          <a:p>
            <a:pPr indent="-40005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"/>
              <a:buChar char="●"/>
            </a:pPr>
            <a:r>
              <a:rPr b="1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Segmentation:</a:t>
            </a: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Tailor notifications to user roles (e.g., participant vs. organizer), and personal pre</a:t>
            </a:r>
            <a:r>
              <a:rPr lang="en-US" sz="2000">
                <a:solidFill>
                  <a:schemeClr val="dk2"/>
                </a:solidFill>
              </a:rPr>
              <a:t>ferences.</a:t>
            </a:r>
            <a:b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005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"/>
              <a:buChar char="●"/>
            </a:pPr>
            <a:r>
              <a:rPr b="1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Timing:</a:t>
            </a: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Organizer configurable trigger on key actions/events (e.g., session updates, new materials uploaded, etc).</a:t>
            </a:r>
            <a:b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005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"/>
              <a:buChar char="●"/>
            </a:pPr>
            <a:r>
              <a:rPr b="1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Personalization:</a:t>
            </a: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User-specific alerts (e.g., "Your talk is starting in 15 minutes!").</a:t>
            </a:r>
            <a:endParaRPr b="1" i="0" sz="20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54" name="Google Shape;454;p53"/>
          <p:cNvSpPr txBox="1"/>
          <p:nvPr/>
        </p:nvSpPr>
        <p:spPr>
          <a:xfrm>
            <a:off x="685961" y="980462"/>
            <a:ext cx="10921012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60925" spcFirstLastPara="1" rIns="60925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b="1" i="0" lang="en-US" sz="45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Strategy for Indico</a:t>
            </a:r>
            <a:endParaRPr b="1" i="0" sz="4500" u="none" cap="none" strike="noStrike">
              <a:solidFill>
                <a:srgbClr val="2F559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5" name="Google Shape;455;p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16726" y="2536800"/>
            <a:ext cx="4096790" cy="25678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6" name="Google Shape;456;p53"/>
          <p:cNvCxnSpPr/>
          <p:nvPr/>
        </p:nvCxnSpPr>
        <p:spPr>
          <a:xfrm flipH="1" rot="10800000">
            <a:off x="-2849" y="721550"/>
            <a:ext cx="12194525" cy="2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7" name="Google Shape;457;p5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4210" y="164679"/>
            <a:ext cx="522544" cy="493223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53"/>
          <p:cNvSpPr txBox="1"/>
          <p:nvPr/>
        </p:nvSpPr>
        <p:spPr>
          <a:xfrm>
            <a:off x="806061" y="195950"/>
            <a:ext cx="89850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Agenda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59" name="Google Shape;459;p53"/>
          <p:cNvSpPr txBox="1"/>
          <p:nvPr/>
        </p:nvSpPr>
        <p:spPr>
          <a:xfrm>
            <a:off x="1824659" y="195950"/>
            <a:ext cx="184801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Push </a:t>
            </a:r>
            <a:r>
              <a:rPr lang="en-US" sz="1700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</a:t>
            </a: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otifications</a:t>
            </a:r>
            <a:endParaRPr b="0" i="0" sz="1700" u="none" cap="none" strike="noStrike">
              <a:solidFill>
                <a:srgbClr val="9A9A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60" name="Google Shape;460;p53"/>
          <p:cNvSpPr txBox="1"/>
          <p:nvPr/>
        </p:nvSpPr>
        <p:spPr>
          <a:xfrm>
            <a:off x="3768210" y="195950"/>
            <a:ext cx="1543216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Why Push notifications?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61" name="Google Shape;461;p53"/>
          <p:cNvSpPr/>
          <p:nvPr/>
        </p:nvSpPr>
        <p:spPr>
          <a:xfrm rot="10800000">
            <a:off x="5449886" y="695000"/>
            <a:ext cx="1596916" cy="792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B24EBE"/>
              </a:gs>
              <a:gs pos="89000">
                <a:srgbClr val="01539D"/>
              </a:gs>
              <a:gs pos="100000">
                <a:srgbClr val="5C3DA4"/>
              </a:gs>
            </a:gsLst>
            <a:lin ang="8099331" scaled="0"/>
          </a:gra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53"/>
          <p:cNvSpPr txBox="1"/>
          <p:nvPr/>
        </p:nvSpPr>
        <p:spPr>
          <a:xfrm>
            <a:off x="5344177" y="172550"/>
            <a:ext cx="2000421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7030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Strategy for Indico</a:t>
            </a:r>
            <a:endParaRPr b="1" i="0" sz="1700" u="none" cap="none" strike="noStrike">
              <a:solidFill>
                <a:srgbClr val="7030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63" name="Google Shape;463;p53"/>
          <p:cNvSpPr txBox="1"/>
          <p:nvPr/>
        </p:nvSpPr>
        <p:spPr>
          <a:xfrm>
            <a:off x="7129495" y="172550"/>
            <a:ext cx="2751628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Technical implementation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54"/>
          <p:cNvSpPr/>
          <p:nvPr/>
        </p:nvSpPr>
        <p:spPr>
          <a:xfrm>
            <a:off x="534055" y="2227624"/>
            <a:ext cx="5431800" cy="364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60925" lIns="60925" spcFirstLastPara="1" rIns="60925" wrap="square" tIns="60925">
            <a:noAutofit/>
          </a:bodyPr>
          <a:lstStyle/>
          <a:p>
            <a:pPr indent="-41275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aleway"/>
              <a:buChar char="●"/>
            </a:pPr>
            <a:r>
              <a:rPr b="1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Backend:</a:t>
            </a:r>
            <a:r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Use Web Push Protocol (e.g., VAPID + Service Workers)</a:t>
            </a:r>
            <a:br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275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aleway"/>
              <a:buChar char="●"/>
            </a:pPr>
            <a:r>
              <a:rPr b="1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Frontend:</a:t>
            </a:r>
            <a:r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Request and manage push subscription</a:t>
            </a:r>
            <a:br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275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aleway"/>
              <a:buChar char="●"/>
            </a:pPr>
            <a:r>
              <a:rPr b="1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Server:</a:t>
            </a:r>
            <a:r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Secure notification dispatching</a:t>
            </a:r>
            <a:br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275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aleway"/>
              <a:buChar char="●"/>
            </a:pPr>
            <a:r>
              <a:rPr b="1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Opt-In Mechanism:</a:t>
            </a:r>
            <a:r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Respect GDPR and user preferences</a:t>
            </a:r>
            <a:endParaRPr b="0" i="0" sz="38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9" name="Google Shape;469;p54"/>
          <p:cNvSpPr txBox="1"/>
          <p:nvPr/>
        </p:nvSpPr>
        <p:spPr>
          <a:xfrm>
            <a:off x="685961" y="980462"/>
            <a:ext cx="109209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60925" spcFirstLastPara="1" rIns="60925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b="1" i="0" lang="en-US" sz="4500" u="none" cap="none" strike="noStrike">
                <a:solidFill>
                  <a:srgbClr val="0072AE"/>
                </a:solidFill>
                <a:latin typeface="Raleway"/>
                <a:ea typeface="Raleway"/>
                <a:cs typeface="Raleway"/>
                <a:sym typeface="Raleway"/>
              </a:rPr>
              <a:t>Technical Implementation</a:t>
            </a:r>
            <a:endParaRPr b="1" i="0" sz="4500" u="none" cap="none" strike="noStrike">
              <a:solidFill>
                <a:srgbClr val="2F559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70" name="Google Shape;470;p54"/>
          <p:cNvCxnSpPr/>
          <p:nvPr/>
        </p:nvCxnSpPr>
        <p:spPr>
          <a:xfrm flipH="1" rot="10800000">
            <a:off x="-2849" y="721550"/>
            <a:ext cx="12194525" cy="2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1" name="Google Shape;471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210" y="164679"/>
            <a:ext cx="522544" cy="493223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54"/>
          <p:cNvSpPr txBox="1"/>
          <p:nvPr/>
        </p:nvSpPr>
        <p:spPr>
          <a:xfrm>
            <a:off x="806061" y="195950"/>
            <a:ext cx="89850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Agenda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73" name="Google Shape;473;p54"/>
          <p:cNvSpPr txBox="1"/>
          <p:nvPr/>
        </p:nvSpPr>
        <p:spPr>
          <a:xfrm>
            <a:off x="1824659" y="195950"/>
            <a:ext cx="1848019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Push </a:t>
            </a:r>
            <a:r>
              <a:rPr lang="en-US" sz="1700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</a:t>
            </a:r>
            <a:r>
              <a:rPr b="0" i="0" lang="en-US" sz="1700" u="none" cap="none" strike="noStrike">
                <a:solidFill>
                  <a:srgbClr val="9A9A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otifications</a:t>
            </a:r>
            <a:endParaRPr b="0" i="0" sz="1700" u="none" cap="none" strike="noStrike">
              <a:solidFill>
                <a:srgbClr val="9A9A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74" name="Google Shape;474;p54"/>
          <p:cNvSpPr txBox="1"/>
          <p:nvPr/>
        </p:nvSpPr>
        <p:spPr>
          <a:xfrm>
            <a:off x="3645435" y="208638"/>
            <a:ext cx="15432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Why Push notifications?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75" name="Google Shape;475;p54"/>
          <p:cNvSpPr/>
          <p:nvPr/>
        </p:nvSpPr>
        <p:spPr>
          <a:xfrm rot="10800000">
            <a:off x="7278698" y="695000"/>
            <a:ext cx="2285423" cy="792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B24EBE"/>
              </a:gs>
              <a:gs pos="89000">
                <a:srgbClr val="01539D"/>
              </a:gs>
              <a:gs pos="100000">
                <a:srgbClr val="5C3DA4"/>
              </a:gs>
            </a:gsLst>
            <a:lin ang="8099331" scaled="0"/>
          </a:gra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54"/>
          <p:cNvSpPr txBox="1"/>
          <p:nvPr/>
        </p:nvSpPr>
        <p:spPr>
          <a:xfrm>
            <a:off x="5344177" y="172550"/>
            <a:ext cx="2000421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rgbClr val="9A9A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Strategy for Indico</a:t>
            </a:r>
            <a:endParaRPr b="0" i="0" sz="1700" u="none" cap="none" strike="noStrike">
              <a:solidFill>
                <a:srgbClr val="9A9A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77" name="Google Shape;477;p54"/>
          <p:cNvSpPr txBox="1"/>
          <p:nvPr/>
        </p:nvSpPr>
        <p:spPr>
          <a:xfrm>
            <a:off x="7129495" y="172550"/>
            <a:ext cx="2751628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7030A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Technical implementation</a:t>
            </a:r>
            <a:endParaRPr b="1" i="0" sz="1700" u="none" cap="none" strike="noStrike">
              <a:solidFill>
                <a:srgbClr val="7030A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478" name="Google Shape;478;p54"/>
          <p:cNvPicPr preferRelativeResize="0"/>
          <p:nvPr/>
        </p:nvPicPr>
        <p:blipFill rotWithShape="1">
          <a:blip r:embed="rId4">
            <a:alphaModFix/>
          </a:blip>
          <a:srcRect b="0" l="0" r="0" t="13830"/>
          <a:stretch/>
        </p:blipFill>
        <p:spPr>
          <a:xfrm>
            <a:off x="7278700" y="1796150"/>
            <a:ext cx="3812426" cy="492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Office Theme">
  <a:themeElements>
    <a:clrScheme name="1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