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notesMasterIdLst>
    <p:notesMasterId r:id="rId30"/>
  </p:notesMasterIdLst>
  <p:handoutMasterIdLst>
    <p:handoutMasterId r:id="rId31"/>
  </p:handoutMasterIdLst>
  <p:sldIdLst>
    <p:sldId id="282" r:id="rId5"/>
    <p:sldId id="278" r:id="rId6"/>
    <p:sldId id="310" r:id="rId7"/>
    <p:sldId id="309" r:id="rId8"/>
    <p:sldId id="306" r:id="rId9"/>
    <p:sldId id="304" r:id="rId10"/>
    <p:sldId id="283" r:id="rId11"/>
    <p:sldId id="305" r:id="rId12"/>
    <p:sldId id="271" r:id="rId13"/>
    <p:sldId id="308" r:id="rId14"/>
    <p:sldId id="284" r:id="rId15"/>
    <p:sldId id="293" r:id="rId16"/>
    <p:sldId id="311" r:id="rId17"/>
    <p:sldId id="312" r:id="rId18"/>
    <p:sldId id="294" r:id="rId19"/>
    <p:sldId id="295" r:id="rId20"/>
    <p:sldId id="297" r:id="rId21"/>
    <p:sldId id="313" r:id="rId22"/>
    <p:sldId id="298" r:id="rId23"/>
    <p:sldId id="299" r:id="rId24"/>
    <p:sldId id="300" r:id="rId25"/>
    <p:sldId id="301" r:id="rId26"/>
    <p:sldId id="303" r:id="rId27"/>
    <p:sldId id="302" r:id="rId28"/>
    <p:sldId id="285" r:id="rId29"/>
  </p:sldIdLst>
  <p:sldSz cx="9144000" cy="6858000" type="screen4x3"/>
  <p:notesSz cx="6858000" cy="9144000"/>
  <p:defaultTextStyle>
    <a:defPPr rtl="0">
      <a:defRPr lang="de-DE"/>
    </a:defPPr>
    <a:lvl1pPr marL="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F26B43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477DA1-562D-42C4-8D2A-C6B2EAC1EB11}" v="778" dt="2025-05-03T08:01:22.537"/>
  </p1510:revLst>
</p1510:revInfo>
</file>

<file path=ppt/tableStyles.xml><?xml version="1.0" encoding="utf-8"?>
<a:tblStyleLst xmlns:a="http://schemas.openxmlformats.org/drawingml/2006/main" def="{72833802-FEF1-4C79-8D5D-14CF1EAF98D9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3447" autoAdjust="0"/>
  </p:normalViewPr>
  <p:slideViewPr>
    <p:cSldViewPr snapToGrid="0">
      <p:cViewPr varScale="1">
        <p:scale>
          <a:sx n="59" d="100"/>
          <a:sy n="59" d="100"/>
        </p:scale>
        <p:origin x="1448" y="52"/>
      </p:cViewPr>
      <p:guideLst>
        <p:guide pos="2880"/>
        <p:guide orient="horz" pos="2160"/>
      </p:guideLst>
    </p:cSldViewPr>
  </p:slideViewPr>
  <p:outlineViewPr>
    <p:cViewPr>
      <p:scale>
        <a:sx n="33" d="100"/>
        <a:sy n="33" d="100"/>
      </p:scale>
      <p:origin x="0" y="-43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57"/>
    </p:cViewPr>
  </p:sorterViewPr>
  <p:notesViewPr>
    <p:cSldViewPr snapToGrid="0">
      <p:cViewPr varScale="1">
        <p:scale>
          <a:sx n="97" d="100"/>
          <a:sy n="97" d="100"/>
        </p:scale>
        <p:origin x="36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hrend, Barbara" userId="86fd9934-96d4-4ee5-8aab-b537e9391f1d" providerId="ADAL" clId="{C753B8D5-E6F2-4DAC-831F-82E0592705F0}"/>
    <pc:docChg chg="undo custSel addSld delSld modSld sldOrd">
      <pc:chgData name="Behrend, Barbara" userId="86fd9934-96d4-4ee5-8aab-b537e9391f1d" providerId="ADAL" clId="{C753B8D5-E6F2-4DAC-831F-82E0592705F0}" dt="2025-04-29T11:01:21.602" v="4072"/>
      <pc:docMkLst>
        <pc:docMk/>
      </pc:docMkLst>
      <pc:sldChg chg="addSp delSp modSp mod">
        <pc:chgData name="Behrend, Barbara" userId="86fd9934-96d4-4ee5-8aab-b537e9391f1d" providerId="ADAL" clId="{C753B8D5-E6F2-4DAC-831F-82E0592705F0}" dt="2025-04-29T10:59:30.912" v="4038"/>
        <pc:sldMkLst>
          <pc:docMk/>
          <pc:sldMk cId="1839748091" sldId="271"/>
        </pc:sldMkLst>
        <pc:spChg chg="add mod">
          <ac:chgData name="Behrend, Barbara" userId="86fd9934-96d4-4ee5-8aab-b537e9391f1d" providerId="ADAL" clId="{C753B8D5-E6F2-4DAC-831F-82E0592705F0}" dt="2025-04-29T10:59:30.912" v="4038"/>
          <ac:spMkLst>
            <pc:docMk/>
            <pc:sldMk cId="1839748091" sldId="271"/>
            <ac:spMk id="5" creationId="{E1E4B882-0EDC-5919-E040-36BAF15EF30C}"/>
          </ac:spMkLst>
        </pc:spChg>
        <pc:picChg chg="mod modCrop">
          <ac:chgData name="Behrend, Barbara" userId="86fd9934-96d4-4ee5-8aab-b537e9391f1d" providerId="ADAL" clId="{C753B8D5-E6F2-4DAC-831F-82E0592705F0}" dt="2025-04-14T08:38:24.041" v="3782" actId="1440"/>
          <ac:picMkLst>
            <pc:docMk/>
            <pc:sldMk cId="1839748091" sldId="271"/>
            <ac:picMk id="10" creationId="{9BDB4DDE-BC26-7D77-4365-781B862D19C8}"/>
          </ac:picMkLst>
        </pc:picChg>
      </pc:sldChg>
      <pc:sldChg chg="addSp delSp modSp mod">
        <pc:chgData name="Behrend, Barbara" userId="86fd9934-96d4-4ee5-8aab-b537e9391f1d" providerId="ADAL" clId="{C753B8D5-E6F2-4DAC-831F-82E0592705F0}" dt="2025-04-29T10:58:46.671" v="4023"/>
        <pc:sldMkLst>
          <pc:docMk/>
          <pc:sldMk cId="2803092014" sldId="278"/>
        </pc:sldMkLst>
        <pc:spChg chg="add mod">
          <ac:chgData name="Behrend, Barbara" userId="86fd9934-96d4-4ee5-8aab-b537e9391f1d" providerId="ADAL" clId="{C753B8D5-E6F2-4DAC-831F-82E0592705F0}" dt="2025-04-29T10:58:46.671" v="4023"/>
          <ac:spMkLst>
            <pc:docMk/>
            <pc:sldMk cId="2803092014" sldId="278"/>
            <ac:spMk id="7" creationId="{1105138A-AC37-EA4C-ACBB-C46D780AABD7}"/>
          </ac:spMkLst>
        </pc:spChg>
      </pc:sldChg>
      <pc:sldChg chg="addSp delSp modSp mod modClrScheme chgLayout">
        <pc:chgData name="Behrend, Barbara" userId="86fd9934-96d4-4ee5-8aab-b537e9391f1d" providerId="ADAL" clId="{C753B8D5-E6F2-4DAC-831F-82E0592705F0}" dt="2025-04-29T10:58:31.157" v="4020" actId="20577"/>
        <pc:sldMkLst>
          <pc:docMk/>
          <pc:sldMk cId="2665045518" sldId="282"/>
        </pc:sldMkLst>
        <pc:spChg chg="mod">
          <ac:chgData name="Behrend, Barbara" userId="86fd9934-96d4-4ee5-8aab-b537e9391f1d" providerId="ADAL" clId="{C753B8D5-E6F2-4DAC-831F-82E0592705F0}" dt="2025-04-14T07:54:35.209" v="3738" actId="14100"/>
          <ac:spMkLst>
            <pc:docMk/>
            <pc:sldMk cId="2665045518" sldId="282"/>
            <ac:spMk id="2" creationId="{F5D5BE93-0252-3CC3-B567-14EC47EB8C7F}"/>
          </ac:spMkLst>
        </pc:spChg>
        <pc:spChg chg="mod">
          <ac:chgData name="Behrend, Barbara" userId="86fd9934-96d4-4ee5-8aab-b537e9391f1d" providerId="ADAL" clId="{C753B8D5-E6F2-4DAC-831F-82E0592705F0}" dt="2025-04-29T10:58:31.157" v="4020" actId="20577"/>
          <ac:spMkLst>
            <pc:docMk/>
            <pc:sldMk cId="2665045518" sldId="282"/>
            <ac:spMk id="5" creationId="{AE702780-A980-313B-3D3C-59761246BF43}"/>
          </ac:spMkLst>
        </pc:spChg>
      </pc:sldChg>
      <pc:sldChg chg="addSp delSp modSp mod modClrScheme chgLayout">
        <pc:chgData name="Behrend, Barbara" userId="86fd9934-96d4-4ee5-8aab-b537e9391f1d" providerId="ADAL" clId="{C753B8D5-E6F2-4DAC-831F-82E0592705F0}" dt="2025-04-29T10:59:18.556" v="4034"/>
        <pc:sldMkLst>
          <pc:docMk/>
          <pc:sldMk cId="1388592114" sldId="283"/>
        </pc:sldMkLst>
        <pc:spChg chg="mod">
          <ac:chgData name="Behrend, Barbara" userId="86fd9934-96d4-4ee5-8aab-b537e9391f1d" providerId="ADAL" clId="{C753B8D5-E6F2-4DAC-831F-82E0592705F0}" dt="2025-04-14T07:51:16.044" v="3681" actId="14100"/>
          <ac:spMkLst>
            <pc:docMk/>
            <pc:sldMk cId="1388592114" sldId="283"/>
            <ac:spMk id="4" creationId="{4CF841DD-0329-C11D-4423-96FFCE3A2A36}"/>
          </ac:spMkLst>
        </pc:spChg>
        <pc:spChg chg="add mod">
          <ac:chgData name="Behrend, Barbara" userId="86fd9934-96d4-4ee5-8aab-b537e9391f1d" providerId="ADAL" clId="{C753B8D5-E6F2-4DAC-831F-82E0592705F0}" dt="2025-04-29T10:59:18.556" v="4034"/>
          <ac:spMkLst>
            <pc:docMk/>
            <pc:sldMk cId="1388592114" sldId="283"/>
            <ac:spMk id="5" creationId="{FA8C09D5-5B5C-F9CE-3B0E-BE3930F9731A}"/>
          </ac:spMkLst>
        </pc:spChg>
        <pc:picChg chg="add mod">
          <ac:chgData name="Behrend, Barbara" userId="86fd9934-96d4-4ee5-8aab-b537e9391f1d" providerId="ADAL" clId="{C753B8D5-E6F2-4DAC-831F-82E0592705F0}" dt="2025-04-14T08:38:15.722" v="3781" actId="1440"/>
          <ac:picMkLst>
            <pc:docMk/>
            <pc:sldMk cId="1388592114" sldId="283"/>
            <ac:picMk id="9" creationId="{B5429BC8-E6E5-9EBA-70EB-94FA965C49C7}"/>
          </ac:picMkLst>
        </pc:picChg>
      </pc:sldChg>
      <pc:sldChg chg="addSp delSp modSp mod modClrScheme chgLayout">
        <pc:chgData name="Behrend, Barbara" userId="86fd9934-96d4-4ee5-8aab-b537e9391f1d" providerId="ADAL" clId="{C753B8D5-E6F2-4DAC-831F-82E0592705F0}" dt="2025-04-29T10:59:44.185" v="4042"/>
        <pc:sldMkLst>
          <pc:docMk/>
          <pc:sldMk cId="652841706" sldId="284"/>
        </pc:sldMkLst>
        <pc:spChg chg="add mod">
          <ac:chgData name="Behrend, Barbara" userId="86fd9934-96d4-4ee5-8aab-b537e9391f1d" providerId="ADAL" clId="{C753B8D5-E6F2-4DAC-831F-82E0592705F0}" dt="2025-04-29T10:59:44.185" v="4042"/>
          <ac:spMkLst>
            <pc:docMk/>
            <pc:sldMk cId="652841706" sldId="284"/>
            <ac:spMk id="5" creationId="{CE99315B-D462-5146-DE4C-29749A8D58E8}"/>
          </ac:spMkLst>
        </pc:spChg>
        <pc:picChg chg="add mod">
          <ac:chgData name="Behrend, Barbara" userId="86fd9934-96d4-4ee5-8aab-b537e9391f1d" providerId="ADAL" clId="{C753B8D5-E6F2-4DAC-831F-82E0592705F0}" dt="2025-04-15T07:24:57.348" v="3845" actId="1440"/>
          <ac:picMkLst>
            <pc:docMk/>
            <pc:sldMk cId="652841706" sldId="284"/>
            <ac:picMk id="3" creationId="{57607CD1-8383-72DD-F039-5AC6E96B13FD}"/>
          </ac:picMkLst>
        </pc:picChg>
        <pc:picChg chg="add mod">
          <ac:chgData name="Behrend, Barbara" userId="86fd9934-96d4-4ee5-8aab-b537e9391f1d" providerId="ADAL" clId="{C753B8D5-E6F2-4DAC-831F-82E0592705F0}" dt="2025-04-15T07:25:26.949" v="3848" actId="1440"/>
          <ac:picMkLst>
            <pc:docMk/>
            <pc:sldMk cId="652841706" sldId="284"/>
            <ac:picMk id="6" creationId="{76953C28-15FA-B839-4555-2201092D7544}"/>
          </ac:picMkLst>
        </pc:picChg>
      </pc:sldChg>
      <pc:sldChg chg="addSp delSp modSp mod modClrScheme chgLayout">
        <pc:chgData name="Behrend, Barbara" userId="86fd9934-96d4-4ee5-8aab-b537e9391f1d" providerId="ADAL" clId="{C753B8D5-E6F2-4DAC-831F-82E0592705F0}" dt="2025-04-29T11:01:21.602" v="4072"/>
        <pc:sldMkLst>
          <pc:docMk/>
          <pc:sldMk cId="2855514139" sldId="285"/>
        </pc:sldMkLst>
        <pc:spChg chg="add mod">
          <ac:chgData name="Behrend, Barbara" userId="86fd9934-96d4-4ee5-8aab-b537e9391f1d" providerId="ADAL" clId="{C753B8D5-E6F2-4DAC-831F-82E0592705F0}" dt="2025-04-29T11:01:21.602" v="4072"/>
          <ac:spMkLst>
            <pc:docMk/>
            <pc:sldMk cId="2855514139" sldId="285"/>
            <ac:spMk id="4" creationId="{A60A1D0F-88F6-C9DB-B071-0FA0865CCD6A}"/>
          </ac:spMkLst>
        </pc:spChg>
        <pc:spChg chg="add mod">
          <ac:chgData name="Behrend, Barbara" userId="86fd9934-96d4-4ee5-8aab-b537e9391f1d" providerId="ADAL" clId="{C753B8D5-E6F2-4DAC-831F-82E0592705F0}" dt="2025-04-11T10:03:06.653" v="3587" actId="26606"/>
          <ac:spMkLst>
            <pc:docMk/>
            <pc:sldMk cId="2855514139" sldId="285"/>
            <ac:spMk id="16" creationId="{A7F655D9-580F-8C9A-6F02-D9C5F3AF25EB}"/>
          </ac:spMkLst>
        </pc:spChg>
        <pc:picChg chg="add mod">
          <ac:chgData name="Behrend, Barbara" userId="86fd9934-96d4-4ee5-8aab-b537e9391f1d" providerId="ADAL" clId="{C753B8D5-E6F2-4DAC-831F-82E0592705F0}" dt="2025-04-11T10:03:10.394" v="3588" actId="1076"/>
          <ac:picMkLst>
            <pc:docMk/>
            <pc:sldMk cId="2855514139" sldId="285"/>
            <ac:picMk id="13" creationId="{80AD6F9D-DE25-DCC5-DDB9-AACDFB480880}"/>
          </ac:picMkLst>
        </pc:picChg>
      </pc:sldChg>
      <pc:sldChg chg="del">
        <pc:chgData name="Behrend, Barbara" userId="86fd9934-96d4-4ee5-8aab-b537e9391f1d" providerId="ADAL" clId="{C753B8D5-E6F2-4DAC-831F-82E0592705F0}" dt="2025-04-11T10:00:27.676" v="3562" actId="47"/>
        <pc:sldMkLst>
          <pc:docMk/>
          <pc:sldMk cId="233018862" sldId="286"/>
        </pc:sldMkLst>
      </pc:sldChg>
      <pc:sldChg chg="del">
        <pc:chgData name="Behrend, Barbara" userId="86fd9934-96d4-4ee5-8aab-b537e9391f1d" providerId="ADAL" clId="{C753B8D5-E6F2-4DAC-831F-82E0592705F0}" dt="2025-04-11T10:00:30.384" v="3563" actId="47"/>
        <pc:sldMkLst>
          <pc:docMk/>
          <pc:sldMk cId="3353460760" sldId="287"/>
        </pc:sldMkLst>
      </pc:sldChg>
      <pc:sldChg chg="del">
        <pc:chgData name="Behrend, Barbara" userId="86fd9934-96d4-4ee5-8aab-b537e9391f1d" providerId="ADAL" clId="{C753B8D5-E6F2-4DAC-831F-82E0592705F0}" dt="2025-04-11T10:00:35.442" v="3564" actId="47"/>
        <pc:sldMkLst>
          <pc:docMk/>
          <pc:sldMk cId="414523832" sldId="288"/>
        </pc:sldMkLst>
      </pc:sldChg>
      <pc:sldChg chg="del">
        <pc:chgData name="Behrend, Barbara" userId="86fd9934-96d4-4ee5-8aab-b537e9391f1d" providerId="ADAL" clId="{C753B8D5-E6F2-4DAC-831F-82E0592705F0}" dt="2025-04-11T10:00:37.814" v="3565" actId="47"/>
        <pc:sldMkLst>
          <pc:docMk/>
          <pc:sldMk cId="314440392" sldId="289"/>
        </pc:sldMkLst>
      </pc:sldChg>
      <pc:sldChg chg="del">
        <pc:chgData name="Behrend, Barbara" userId="86fd9934-96d4-4ee5-8aab-b537e9391f1d" providerId="ADAL" clId="{C753B8D5-E6F2-4DAC-831F-82E0592705F0}" dt="2025-04-11T10:00:38.580" v="3566" actId="47"/>
        <pc:sldMkLst>
          <pc:docMk/>
          <pc:sldMk cId="118667928" sldId="290"/>
        </pc:sldMkLst>
      </pc:sldChg>
      <pc:sldChg chg="del">
        <pc:chgData name="Behrend, Barbara" userId="86fd9934-96d4-4ee5-8aab-b537e9391f1d" providerId="ADAL" clId="{C753B8D5-E6F2-4DAC-831F-82E0592705F0}" dt="2025-04-11T10:00:39.107" v="3567" actId="47"/>
        <pc:sldMkLst>
          <pc:docMk/>
          <pc:sldMk cId="849465297" sldId="291"/>
        </pc:sldMkLst>
      </pc:sldChg>
      <pc:sldChg chg="del">
        <pc:chgData name="Behrend, Barbara" userId="86fd9934-96d4-4ee5-8aab-b537e9391f1d" providerId="ADAL" clId="{C753B8D5-E6F2-4DAC-831F-82E0592705F0}" dt="2025-04-11T10:00:42.250" v="3568" actId="47"/>
        <pc:sldMkLst>
          <pc:docMk/>
          <pc:sldMk cId="2547630249" sldId="292"/>
        </pc:sldMkLst>
      </pc:sldChg>
      <pc:sldChg chg="addSp delSp modSp add mod modClrScheme chgLayout">
        <pc:chgData name="Behrend, Barbara" userId="86fd9934-96d4-4ee5-8aab-b537e9391f1d" providerId="ADAL" clId="{C753B8D5-E6F2-4DAC-831F-82E0592705F0}" dt="2025-04-29T10:59:48.520" v="4044"/>
        <pc:sldMkLst>
          <pc:docMk/>
          <pc:sldMk cId="1022907602" sldId="293"/>
        </pc:sldMkLst>
        <pc:spChg chg="mod">
          <ac:chgData name="Behrend, Barbara" userId="86fd9934-96d4-4ee5-8aab-b537e9391f1d" providerId="ADAL" clId="{C753B8D5-E6F2-4DAC-831F-82E0592705F0}" dt="2025-04-14T08:51:56.801" v="3801" actId="26606"/>
          <ac:spMkLst>
            <pc:docMk/>
            <pc:sldMk cId="1022907602" sldId="293"/>
            <ac:spMk id="4" creationId="{5001958E-840A-3CDD-459A-F0108957159B}"/>
          </ac:spMkLst>
        </pc:spChg>
        <pc:spChg chg="add mod">
          <ac:chgData name="Behrend, Barbara" userId="86fd9934-96d4-4ee5-8aab-b537e9391f1d" providerId="ADAL" clId="{C753B8D5-E6F2-4DAC-831F-82E0592705F0}" dt="2025-04-29T10:59:48.520" v="4044"/>
          <ac:spMkLst>
            <pc:docMk/>
            <pc:sldMk cId="1022907602" sldId="293"/>
            <ac:spMk id="5" creationId="{159647E5-78E1-8A5C-02B2-3CAC73522E14}"/>
          </ac:spMkLst>
        </pc:spChg>
        <pc:picChg chg="add mod">
          <ac:chgData name="Behrend, Barbara" userId="86fd9934-96d4-4ee5-8aab-b537e9391f1d" providerId="ADAL" clId="{C753B8D5-E6F2-4DAC-831F-82E0592705F0}" dt="2025-04-14T08:51:56.801" v="3801" actId="26606"/>
          <ac:picMkLst>
            <pc:docMk/>
            <pc:sldMk cId="1022907602" sldId="293"/>
            <ac:picMk id="8" creationId="{59F11071-D6E5-1C38-C986-7ABF437FFFA1}"/>
          </ac:picMkLst>
        </pc:picChg>
      </pc:sldChg>
      <pc:sldChg chg="addSp delSp modSp add mod ord modClrScheme chgLayout">
        <pc:chgData name="Behrend, Barbara" userId="86fd9934-96d4-4ee5-8aab-b537e9391f1d" providerId="ADAL" clId="{C753B8D5-E6F2-4DAC-831F-82E0592705F0}" dt="2025-04-29T11:00:20.122" v="4050"/>
        <pc:sldMkLst>
          <pc:docMk/>
          <pc:sldMk cId="533846047" sldId="294"/>
        </pc:sldMkLst>
        <pc:spChg chg="mod">
          <ac:chgData name="Behrend, Barbara" userId="86fd9934-96d4-4ee5-8aab-b537e9391f1d" providerId="ADAL" clId="{C753B8D5-E6F2-4DAC-831F-82E0592705F0}" dt="2025-04-11T07:49:32.365" v="2116" actId="1076"/>
          <ac:spMkLst>
            <pc:docMk/>
            <pc:sldMk cId="533846047" sldId="294"/>
            <ac:spMk id="3" creationId="{F21A5BB7-9B29-C3D4-3176-AE9711A59275}"/>
          </ac:spMkLst>
        </pc:spChg>
        <pc:spChg chg="add mod">
          <ac:chgData name="Behrend, Barbara" userId="86fd9934-96d4-4ee5-8aab-b537e9391f1d" providerId="ADAL" clId="{C753B8D5-E6F2-4DAC-831F-82E0592705F0}" dt="2025-04-29T11:00:20.122" v="4050"/>
          <ac:spMkLst>
            <pc:docMk/>
            <pc:sldMk cId="533846047" sldId="294"/>
            <ac:spMk id="5" creationId="{50E77B28-3101-474F-D0BE-0A5B0477B043}"/>
          </ac:spMkLst>
        </pc:spChg>
        <pc:picChg chg="add mod">
          <ac:chgData name="Behrend, Barbara" userId="86fd9934-96d4-4ee5-8aab-b537e9391f1d" providerId="ADAL" clId="{C753B8D5-E6F2-4DAC-831F-82E0592705F0}" dt="2025-04-11T07:49:29.342" v="2115" actId="14100"/>
          <ac:picMkLst>
            <pc:docMk/>
            <pc:sldMk cId="533846047" sldId="294"/>
            <ac:picMk id="6" creationId="{E883107F-D781-449C-B929-27AA7B07BA9F}"/>
          </ac:picMkLst>
        </pc:picChg>
      </pc:sldChg>
      <pc:sldChg chg="addSp delSp modSp add mod ord">
        <pc:chgData name="Behrend, Barbara" userId="86fd9934-96d4-4ee5-8aab-b537e9391f1d" providerId="ADAL" clId="{C753B8D5-E6F2-4DAC-831F-82E0592705F0}" dt="2025-04-29T11:00:25.010" v="4052"/>
        <pc:sldMkLst>
          <pc:docMk/>
          <pc:sldMk cId="2126754319" sldId="295"/>
        </pc:sldMkLst>
        <pc:spChg chg="mod">
          <ac:chgData name="Behrend, Barbara" userId="86fd9934-96d4-4ee5-8aab-b537e9391f1d" providerId="ADAL" clId="{C753B8D5-E6F2-4DAC-831F-82E0592705F0}" dt="2025-04-11T08:17:43.892" v="2604" actId="20577"/>
          <ac:spMkLst>
            <pc:docMk/>
            <pc:sldMk cId="2126754319" sldId="295"/>
            <ac:spMk id="3" creationId="{2DDFE044-122A-B55E-C05A-2C7AB8E82A0E}"/>
          </ac:spMkLst>
        </pc:spChg>
        <pc:spChg chg="add mod">
          <ac:chgData name="Behrend, Barbara" userId="86fd9934-96d4-4ee5-8aab-b537e9391f1d" providerId="ADAL" clId="{C753B8D5-E6F2-4DAC-831F-82E0592705F0}" dt="2025-04-29T11:00:25.010" v="4052"/>
          <ac:spMkLst>
            <pc:docMk/>
            <pc:sldMk cId="2126754319" sldId="295"/>
            <ac:spMk id="6" creationId="{7F6A882C-6873-CB13-48AB-74A2ECF72310}"/>
          </ac:spMkLst>
        </pc:spChg>
        <pc:picChg chg="add mod modCrop">
          <ac:chgData name="Behrend, Barbara" userId="86fd9934-96d4-4ee5-8aab-b537e9391f1d" providerId="ADAL" clId="{C753B8D5-E6F2-4DAC-831F-82E0592705F0}" dt="2025-04-15T08:02:13.901" v="3899" actId="732"/>
          <ac:picMkLst>
            <pc:docMk/>
            <pc:sldMk cId="2126754319" sldId="295"/>
            <ac:picMk id="4" creationId="{1449E6B3-F4BF-0349-7492-2D5BDC15A71A}"/>
          </ac:picMkLst>
        </pc:picChg>
      </pc:sldChg>
      <pc:sldChg chg="addSp modSp add del mod">
        <pc:chgData name="Behrend, Barbara" userId="86fd9934-96d4-4ee5-8aab-b537e9391f1d" providerId="ADAL" clId="{C753B8D5-E6F2-4DAC-831F-82E0592705F0}" dt="2025-04-11T08:24:55.143" v="2836" actId="47"/>
        <pc:sldMkLst>
          <pc:docMk/>
          <pc:sldMk cId="3057760636" sldId="296"/>
        </pc:sldMkLst>
      </pc:sldChg>
      <pc:sldChg chg="addSp delSp modSp add mod ord">
        <pc:chgData name="Behrend, Barbara" userId="86fd9934-96d4-4ee5-8aab-b537e9391f1d" providerId="ADAL" clId="{C753B8D5-E6F2-4DAC-831F-82E0592705F0}" dt="2025-04-29T11:00:31.207" v="4054"/>
        <pc:sldMkLst>
          <pc:docMk/>
          <pc:sldMk cId="3420103071" sldId="297"/>
        </pc:sldMkLst>
        <pc:spChg chg="add mod">
          <ac:chgData name="Behrend, Barbara" userId="86fd9934-96d4-4ee5-8aab-b537e9391f1d" providerId="ADAL" clId="{C753B8D5-E6F2-4DAC-831F-82E0592705F0}" dt="2025-04-29T11:00:31.207" v="4054"/>
          <ac:spMkLst>
            <pc:docMk/>
            <pc:sldMk cId="3420103071" sldId="297"/>
            <ac:spMk id="6" creationId="{29BD24B2-7B90-01B1-6035-3E5FB9E0F0BA}"/>
          </ac:spMkLst>
        </pc:spChg>
        <pc:spChg chg="add mod">
          <ac:chgData name="Behrend, Barbara" userId="86fd9934-96d4-4ee5-8aab-b537e9391f1d" providerId="ADAL" clId="{C753B8D5-E6F2-4DAC-831F-82E0592705F0}" dt="2025-04-15T07:47:45.707" v="3886" actId="1076"/>
          <ac:spMkLst>
            <pc:docMk/>
            <pc:sldMk cId="3420103071" sldId="297"/>
            <ac:spMk id="8" creationId="{3C920C65-F6EE-13F5-15FB-4BA73FC8211F}"/>
          </ac:spMkLst>
        </pc:spChg>
        <pc:spChg chg="add mod">
          <ac:chgData name="Behrend, Barbara" userId="86fd9934-96d4-4ee5-8aab-b537e9391f1d" providerId="ADAL" clId="{C753B8D5-E6F2-4DAC-831F-82E0592705F0}" dt="2025-04-15T07:48:01.925" v="3890" actId="1076"/>
          <ac:spMkLst>
            <pc:docMk/>
            <pc:sldMk cId="3420103071" sldId="297"/>
            <ac:spMk id="12" creationId="{58D754E1-F26E-C1C2-AE5F-96CD1E2C2504}"/>
          </ac:spMkLst>
        </pc:spChg>
        <pc:picChg chg="add mod">
          <ac:chgData name="Behrend, Barbara" userId="86fd9934-96d4-4ee5-8aab-b537e9391f1d" providerId="ADAL" clId="{C753B8D5-E6F2-4DAC-831F-82E0592705F0}" dt="2025-04-15T07:48:06.027" v="3891" actId="1076"/>
          <ac:picMkLst>
            <pc:docMk/>
            <pc:sldMk cId="3420103071" sldId="297"/>
            <ac:picMk id="3" creationId="{148CF1F6-E182-EA49-A899-2DDB7067E37A}"/>
          </ac:picMkLst>
        </pc:picChg>
        <pc:picChg chg="add mod">
          <ac:chgData name="Behrend, Barbara" userId="86fd9934-96d4-4ee5-8aab-b537e9391f1d" providerId="ADAL" clId="{C753B8D5-E6F2-4DAC-831F-82E0592705F0}" dt="2025-04-15T07:47:55.948" v="3888" actId="1076"/>
          <ac:picMkLst>
            <pc:docMk/>
            <pc:sldMk cId="3420103071" sldId="297"/>
            <ac:picMk id="5" creationId="{E68C240B-FCD1-C0D5-1165-B567906BD007}"/>
          </ac:picMkLst>
        </pc:picChg>
      </pc:sldChg>
      <pc:sldChg chg="addSp delSp modSp add mod">
        <pc:chgData name="Behrend, Barbara" userId="86fd9934-96d4-4ee5-8aab-b537e9391f1d" providerId="ADAL" clId="{C753B8D5-E6F2-4DAC-831F-82E0592705F0}" dt="2025-04-29T11:00:40.713" v="4058"/>
        <pc:sldMkLst>
          <pc:docMk/>
          <pc:sldMk cId="4058711480" sldId="298"/>
        </pc:sldMkLst>
        <pc:spChg chg="add mod">
          <ac:chgData name="Behrend, Barbara" userId="86fd9934-96d4-4ee5-8aab-b537e9391f1d" providerId="ADAL" clId="{C753B8D5-E6F2-4DAC-831F-82E0592705F0}" dt="2025-04-29T11:00:40.713" v="4058"/>
          <ac:spMkLst>
            <pc:docMk/>
            <pc:sldMk cId="4058711480" sldId="298"/>
            <ac:spMk id="6" creationId="{4BEBEEC6-A1B2-7B39-7D75-2217055F1EFF}"/>
          </ac:spMkLst>
        </pc:spChg>
        <pc:spChg chg="mod">
          <ac:chgData name="Behrend, Barbara" userId="86fd9934-96d4-4ee5-8aab-b537e9391f1d" providerId="ADAL" clId="{C753B8D5-E6F2-4DAC-831F-82E0592705F0}" dt="2025-04-11T08:37:05.652" v="2934" actId="1076"/>
          <ac:spMkLst>
            <pc:docMk/>
            <pc:sldMk cId="4058711480" sldId="298"/>
            <ac:spMk id="8" creationId="{28E31CC4-C61F-11AD-4377-8590972313A6}"/>
          </ac:spMkLst>
        </pc:spChg>
        <pc:spChg chg="mod">
          <ac:chgData name="Behrend, Barbara" userId="86fd9934-96d4-4ee5-8aab-b537e9391f1d" providerId="ADAL" clId="{C753B8D5-E6F2-4DAC-831F-82E0592705F0}" dt="2025-04-11T08:26:32.680" v="2842" actId="5793"/>
          <ac:spMkLst>
            <pc:docMk/>
            <pc:sldMk cId="4058711480" sldId="298"/>
            <ac:spMk id="12" creationId="{A5E7AFD6-F810-A228-8E20-A4C30B840558}"/>
          </ac:spMkLst>
        </pc:spChg>
        <pc:picChg chg="add mod">
          <ac:chgData name="Behrend, Barbara" userId="86fd9934-96d4-4ee5-8aab-b537e9391f1d" providerId="ADAL" clId="{C753B8D5-E6F2-4DAC-831F-82E0592705F0}" dt="2025-04-11T08:37:03.082" v="2933" actId="1076"/>
          <ac:picMkLst>
            <pc:docMk/>
            <pc:sldMk cId="4058711480" sldId="298"/>
            <ac:picMk id="3" creationId="{93BF9B2E-5BFA-7A5E-170D-67919F40D2C4}"/>
          </ac:picMkLst>
        </pc:picChg>
        <pc:picChg chg="add mod">
          <ac:chgData name="Behrend, Barbara" userId="86fd9934-96d4-4ee5-8aab-b537e9391f1d" providerId="ADAL" clId="{C753B8D5-E6F2-4DAC-831F-82E0592705F0}" dt="2025-04-11T08:37:01.643" v="2932" actId="1076"/>
          <ac:picMkLst>
            <pc:docMk/>
            <pc:sldMk cId="4058711480" sldId="298"/>
            <ac:picMk id="5" creationId="{70B56349-14CB-C38E-016C-B49C71F6B37A}"/>
          </ac:picMkLst>
        </pc:picChg>
      </pc:sldChg>
      <pc:sldChg chg="addSp delSp modSp add mod modClrScheme chgLayout">
        <pc:chgData name="Behrend, Barbara" userId="86fd9934-96d4-4ee5-8aab-b537e9391f1d" providerId="ADAL" clId="{C753B8D5-E6F2-4DAC-831F-82E0592705F0}" dt="2025-04-29T11:00:45.675" v="4060"/>
        <pc:sldMkLst>
          <pc:docMk/>
          <pc:sldMk cId="1803228728" sldId="299"/>
        </pc:sldMkLst>
        <pc:spChg chg="add mod">
          <ac:chgData name="Behrend, Barbara" userId="86fd9934-96d4-4ee5-8aab-b537e9391f1d" providerId="ADAL" clId="{C753B8D5-E6F2-4DAC-831F-82E0592705F0}" dt="2025-04-29T11:00:45.675" v="4060"/>
          <ac:spMkLst>
            <pc:docMk/>
            <pc:sldMk cId="1803228728" sldId="299"/>
            <ac:spMk id="5" creationId="{CD103444-8F8D-A3B7-15D8-7A04DA195EB2}"/>
          </ac:spMkLst>
        </pc:spChg>
        <pc:spChg chg="mod">
          <ac:chgData name="Behrend, Barbara" userId="86fd9934-96d4-4ee5-8aab-b537e9391f1d" providerId="ADAL" clId="{C753B8D5-E6F2-4DAC-831F-82E0592705F0}" dt="2025-04-11T08:44:59.894" v="2971" actId="207"/>
          <ac:spMkLst>
            <pc:docMk/>
            <pc:sldMk cId="1803228728" sldId="299"/>
            <ac:spMk id="8" creationId="{F17CFBF2-1238-1AE5-5F83-43C3701F1D10}"/>
          </ac:spMkLst>
        </pc:spChg>
        <pc:picChg chg="add mod">
          <ac:chgData name="Behrend, Barbara" userId="86fd9934-96d4-4ee5-8aab-b537e9391f1d" providerId="ADAL" clId="{C753B8D5-E6F2-4DAC-831F-82E0592705F0}" dt="2025-04-11T08:45:30.531" v="2972" actId="1076"/>
          <ac:picMkLst>
            <pc:docMk/>
            <pc:sldMk cId="1803228728" sldId="299"/>
            <ac:picMk id="4" creationId="{030A5D3E-F7D0-4B3B-8D05-6B6E271ED140}"/>
          </ac:picMkLst>
        </pc:picChg>
      </pc:sldChg>
      <pc:sldChg chg="addSp delSp modSp add mod modClrScheme chgLayout">
        <pc:chgData name="Behrend, Barbara" userId="86fd9934-96d4-4ee5-8aab-b537e9391f1d" providerId="ADAL" clId="{C753B8D5-E6F2-4DAC-831F-82E0592705F0}" dt="2025-04-29T11:00:56.242" v="4064"/>
        <pc:sldMkLst>
          <pc:docMk/>
          <pc:sldMk cId="3942769716" sldId="300"/>
        </pc:sldMkLst>
        <pc:spChg chg="add mod">
          <ac:chgData name="Behrend, Barbara" userId="86fd9934-96d4-4ee5-8aab-b537e9391f1d" providerId="ADAL" clId="{C753B8D5-E6F2-4DAC-831F-82E0592705F0}" dt="2025-04-11T08:53:13.446" v="3143" actId="1076"/>
          <ac:spMkLst>
            <pc:docMk/>
            <pc:sldMk cId="3942769716" sldId="300"/>
            <ac:spMk id="2" creationId="{B23F2689-B624-D255-CB5A-20F3FD4E1CAE}"/>
          </ac:spMkLst>
        </pc:spChg>
        <pc:spChg chg="mod">
          <ac:chgData name="Behrend, Barbara" userId="86fd9934-96d4-4ee5-8aab-b537e9391f1d" providerId="ADAL" clId="{C753B8D5-E6F2-4DAC-831F-82E0592705F0}" dt="2025-04-11T08:48:43.895" v="3124" actId="26606"/>
          <ac:spMkLst>
            <pc:docMk/>
            <pc:sldMk cId="3942769716" sldId="300"/>
            <ac:spMk id="8" creationId="{D823F645-EC0B-9565-E074-02934D751EFB}"/>
          </ac:spMkLst>
        </pc:spChg>
        <pc:spChg chg="add mod">
          <ac:chgData name="Behrend, Barbara" userId="86fd9934-96d4-4ee5-8aab-b537e9391f1d" providerId="ADAL" clId="{C753B8D5-E6F2-4DAC-831F-82E0592705F0}" dt="2025-04-29T11:00:56.242" v="4064"/>
          <ac:spMkLst>
            <pc:docMk/>
            <pc:sldMk cId="3942769716" sldId="300"/>
            <ac:spMk id="9" creationId="{4D6BF8B9-372B-1331-0F45-EA5C01816AA2}"/>
          </ac:spMkLst>
        </pc:spChg>
        <pc:spChg chg="ord">
          <ac:chgData name="Behrend, Barbara" userId="86fd9934-96d4-4ee5-8aab-b537e9391f1d" providerId="ADAL" clId="{C753B8D5-E6F2-4DAC-831F-82E0592705F0}" dt="2025-04-11T08:48:43.895" v="3124" actId="26606"/>
          <ac:spMkLst>
            <pc:docMk/>
            <pc:sldMk cId="3942769716" sldId="300"/>
            <ac:spMk id="12" creationId="{061C657A-8340-139A-323E-D3C90B9E0F48}"/>
          </ac:spMkLst>
        </pc:spChg>
        <pc:picChg chg="add mod">
          <ac:chgData name="Behrend, Barbara" userId="86fd9934-96d4-4ee5-8aab-b537e9391f1d" providerId="ADAL" clId="{C753B8D5-E6F2-4DAC-831F-82E0592705F0}" dt="2025-04-11T08:53:06.037" v="3141" actId="1076"/>
          <ac:picMkLst>
            <pc:docMk/>
            <pc:sldMk cId="3942769716" sldId="300"/>
            <ac:picMk id="5" creationId="{48AC8F8F-1A38-C505-33B7-2D1ADE8BD3F0}"/>
          </ac:picMkLst>
        </pc:picChg>
      </pc:sldChg>
      <pc:sldChg chg="addSp delSp modSp add mod">
        <pc:chgData name="Behrend, Barbara" userId="86fd9934-96d4-4ee5-8aab-b537e9391f1d" providerId="ADAL" clId="{C753B8D5-E6F2-4DAC-831F-82E0592705F0}" dt="2025-04-29T11:01:03.937" v="4066"/>
        <pc:sldMkLst>
          <pc:docMk/>
          <pc:sldMk cId="1134076522" sldId="301"/>
        </pc:sldMkLst>
        <pc:spChg chg="mod">
          <ac:chgData name="Behrend, Barbara" userId="86fd9934-96d4-4ee5-8aab-b537e9391f1d" providerId="ADAL" clId="{C753B8D5-E6F2-4DAC-831F-82E0592705F0}" dt="2025-04-11T09:19:49.797" v="3292" actId="1076"/>
          <ac:spMkLst>
            <pc:docMk/>
            <pc:sldMk cId="1134076522" sldId="301"/>
            <ac:spMk id="2" creationId="{3334E7A5-4E49-ABE6-21AE-D73D3A24E5DE}"/>
          </ac:spMkLst>
        </pc:spChg>
        <pc:spChg chg="add mod">
          <ac:chgData name="Behrend, Barbara" userId="86fd9934-96d4-4ee5-8aab-b537e9391f1d" providerId="ADAL" clId="{C753B8D5-E6F2-4DAC-831F-82E0592705F0}" dt="2025-04-29T11:01:03.937" v="4066"/>
          <ac:spMkLst>
            <pc:docMk/>
            <pc:sldMk cId="1134076522" sldId="301"/>
            <ac:spMk id="4" creationId="{CFDB678D-202D-E6B9-1DDF-E7FF2CA0A09D}"/>
          </ac:spMkLst>
        </pc:spChg>
        <pc:spChg chg="mod">
          <ac:chgData name="Behrend, Barbara" userId="86fd9934-96d4-4ee5-8aab-b537e9391f1d" providerId="ADAL" clId="{C753B8D5-E6F2-4DAC-831F-82E0592705F0}" dt="2025-04-11T09:18:54.379" v="3175" actId="20577"/>
          <ac:spMkLst>
            <pc:docMk/>
            <pc:sldMk cId="1134076522" sldId="301"/>
            <ac:spMk id="8" creationId="{FD070C82-CAAA-D3BA-B886-BB8EA5443F79}"/>
          </ac:spMkLst>
        </pc:spChg>
        <pc:picChg chg="add mod">
          <ac:chgData name="Behrend, Barbara" userId="86fd9934-96d4-4ee5-8aab-b537e9391f1d" providerId="ADAL" clId="{C753B8D5-E6F2-4DAC-831F-82E0592705F0}" dt="2025-04-11T09:19:04.485" v="3178" actId="14100"/>
          <ac:picMkLst>
            <pc:docMk/>
            <pc:sldMk cId="1134076522" sldId="301"/>
            <ac:picMk id="6" creationId="{94DC64D9-CF9C-53FC-B641-1126CD026907}"/>
          </ac:picMkLst>
        </pc:picChg>
        <pc:picChg chg="add mod">
          <ac:chgData name="Behrend, Barbara" userId="86fd9934-96d4-4ee5-8aab-b537e9391f1d" providerId="ADAL" clId="{C753B8D5-E6F2-4DAC-831F-82E0592705F0}" dt="2025-04-11T09:20:17.187" v="3300" actId="1076"/>
          <ac:picMkLst>
            <pc:docMk/>
            <pc:sldMk cId="1134076522" sldId="301"/>
            <ac:picMk id="9" creationId="{373993DB-0EF5-3467-A0C5-3E8FE849ECF7}"/>
          </ac:picMkLst>
        </pc:picChg>
      </pc:sldChg>
      <pc:sldChg chg="addSp delSp modSp add mod">
        <pc:chgData name="Behrend, Barbara" userId="86fd9934-96d4-4ee5-8aab-b537e9391f1d" providerId="ADAL" clId="{C753B8D5-E6F2-4DAC-831F-82E0592705F0}" dt="2025-04-29T11:01:11.054" v="4068"/>
        <pc:sldMkLst>
          <pc:docMk/>
          <pc:sldMk cId="2179031405" sldId="302"/>
        </pc:sldMkLst>
        <pc:spChg chg="add del mod">
          <ac:chgData name="Behrend, Barbara" userId="86fd9934-96d4-4ee5-8aab-b537e9391f1d" providerId="ADAL" clId="{C753B8D5-E6F2-4DAC-831F-82E0592705F0}" dt="2025-04-11T09:53:53.107" v="3478" actId="6549"/>
          <ac:spMkLst>
            <pc:docMk/>
            <pc:sldMk cId="2179031405" sldId="302"/>
            <ac:spMk id="2" creationId="{583298D7-B5F5-B1AD-5F73-F3DDD7D3703B}"/>
          </ac:spMkLst>
        </pc:spChg>
        <pc:spChg chg="add mod">
          <ac:chgData name="Behrend, Barbara" userId="86fd9934-96d4-4ee5-8aab-b537e9391f1d" providerId="ADAL" clId="{C753B8D5-E6F2-4DAC-831F-82E0592705F0}" dt="2025-04-29T11:01:11.054" v="4068"/>
          <ac:spMkLst>
            <pc:docMk/>
            <pc:sldMk cId="2179031405" sldId="302"/>
            <ac:spMk id="6" creationId="{FE46B200-0596-7345-F248-48E3C42D60E1}"/>
          </ac:spMkLst>
        </pc:spChg>
        <pc:spChg chg="mod">
          <ac:chgData name="Behrend, Barbara" userId="86fd9934-96d4-4ee5-8aab-b537e9391f1d" providerId="ADAL" clId="{C753B8D5-E6F2-4DAC-831F-82E0592705F0}" dt="2025-04-11T09:45:25.291" v="3385" actId="20577"/>
          <ac:spMkLst>
            <pc:docMk/>
            <pc:sldMk cId="2179031405" sldId="302"/>
            <ac:spMk id="8" creationId="{1D750323-96BA-ED22-8428-DDA431576A39}"/>
          </ac:spMkLst>
        </pc:spChg>
        <pc:picChg chg="add mod">
          <ac:chgData name="Behrend, Barbara" userId="86fd9934-96d4-4ee5-8aab-b537e9391f1d" providerId="ADAL" clId="{C753B8D5-E6F2-4DAC-831F-82E0592705F0}" dt="2025-04-11T09:54:10.223" v="3481" actId="1076"/>
          <ac:picMkLst>
            <pc:docMk/>
            <pc:sldMk cId="2179031405" sldId="302"/>
            <ac:picMk id="10" creationId="{28061B93-14E3-5F8C-542E-3D453EAD8404}"/>
          </ac:picMkLst>
        </pc:picChg>
      </pc:sldChg>
      <pc:sldChg chg="addSp delSp modSp add mod">
        <pc:chgData name="Behrend, Barbara" userId="86fd9934-96d4-4ee5-8aab-b537e9391f1d" providerId="ADAL" clId="{C753B8D5-E6F2-4DAC-831F-82E0592705F0}" dt="2025-04-29T11:01:15.585" v="4070"/>
        <pc:sldMkLst>
          <pc:docMk/>
          <pc:sldMk cId="2765732416" sldId="303"/>
        </pc:sldMkLst>
        <pc:spChg chg="mod">
          <ac:chgData name="Behrend, Barbara" userId="86fd9934-96d4-4ee5-8aab-b537e9391f1d" providerId="ADAL" clId="{C753B8D5-E6F2-4DAC-831F-82E0592705F0}" dt="2025-04-11T09:56:25.641" v="3531" actId="1076"/>
          <ac:spMkLst>
            <pc:docMk/>
            <pc:sldMk cId="2765732416" sldId="303"/>
            <ac:spMk id="2" creationId="{9ED8D377-6E05-13D9-48AA-9BA260F10AA5}"/>
          </ac:spMkLst>
        </pc:spChg>
        <pc:spChg chg="mod">
          <ac:chgData name="Behrend, Barbara" userId="86fd9934-96d4-4ee5-8aab-b537e9391f1d" providerId="ADAL" clId="{C753B8D5-E6F2-4DAC-831F-82E0592705F0}" dt="2025-04-11T09:54:33.187" v="3525" actId="20577"/>
          <ac:spMkLst>
            <pc:docMk/>
            <pc:sldMk cId="2765732416" sldId="303"/>
            <ac:spMk id="8" creationId="{32B6C75C-1CFA-4339-D9AA-0B40E4F79DE6}"/>
          </ac:spMkLst>
        </pc:spChg>
        <pc:spChg chg="add mod">
          <ac:chgData name="Behrend, Barbara" userId="86fd9934-96d4-4ee5-8aab-b537e9391f1d" providerId="ADAL" clId="{C753B8D5-E6F2-4DAC-831F-82E0592705F0}" dt="2025-04-29T11:01:15.585" v="4070"/>
          <ac:spMkLst>
            <pc:docMk/>
            <pc:sldMk cId="2765732416" sldId="303"/>
            <ac:spMk id="9" creationId="{AF0969EC-207B-DAB8-E636-D0FE7F4B3133}"/>
          </ac:spMkLst>
        </pc:spChg>
        <pc:picChg chg="mod">
          <ac:chgData name="Behrend, Barbara" userId="86fd9934-96d4-4ee5-8aab-b537e9391f1d" providerId="ADAL" clId="{C753B8D5-E6F2-4DAC-831F-82E0592705F0}" dt="2025-04-11T09:54:41.768" v="3527" actId="14100"/>
          <ac:picMkLst>
            <pc:docMk/>
            <pc:sldMk cId="2765732416" sldId="303"/>
            <ac:picMk id="5" creationId="{8FEE0571-AD6D-194D-5F96-2E28A1AABF63}"/>
          </ac:picMkLst>
        </pc:picChg>
        <pc:picChg chg="add mod">
          <ac:chgData name="Behrend, Barbara" userId="86fd9934-96d4-4ee5-8aab-b537e9391f1d" providerId="ADAL" clId="{C753B8D5-E6F2-4DAC-831F-82E0592705F0}" dt="2025-04-11T09:56:22.967" v="3530" actId="1076"/>
          <ac:picMkLst>
            <pc:docMk/>
            <pc:sldMk cId="2765732416" sldId="303"/>
            <ac:picMk id="6" creationId="{77B87798-B544-D0B5-F692-C28B67CDC0ED}"/>
          </ac:picMkLst>
        </pc:picChg>
      </pc:sldChg>
      <pc:sldChg chg="addSp delSp modSp add mod">
        <pc:chgData name="Behrend, Barbara" userId="86fd9934-96d4-4ee5-8aab-b537e9391f1d" providerId="ADAL" clId="{C753B8D5-E6F2-4DAC-831F-82E0592705F0}" dt="2025-04-29T10:59:12.378" v="4032"/>
        <pc:sldMkLst>
          <pc:docMk/>
          <pc:sldMk cId="243928217" sldId="304"/>
        </pc:sldMkLst>
        <pc:spChg chg="mod">
          <ac:chgData name="Behrend, Barbara" userId="86fd9934-96d4-4ee5-8aab-b537e9391f1d" providerId="ADAL" clId="{C753B8D5-E6F2-4DAC-831F-82E0592705F0}" dt="2025-04-14T07:55:02.634" v="3739" actId="1076"/>
          <ac:spMkLst>
            <pc:docMk/>
            <pc:sldMk cId="243928217" sldId="304"/>
            <ac:spMk id="3" creationId="{7FB2F0E2-D33A-A6A3-9C36-845A8C9E74E4}"/>
          </ac:spMkLst>
        </pc:spChg>
        <pc:spChg chg="add mod">
          <ac:chgData name="Behrend, Barbara" userId="86fd9934-96d4-4ee5-8aab-b537e9391f1d" providerId="ADAL" clId="{C753B8D5-E6F2-4DAC-831F-82E0592705F0}" dt="2025-04-29T10:59:12.378" v="4032"/>
          <ac:spMkLst>
            <pc:docMk/>
            <pc:sldMk cId="243928217" sldId="304"/>
            <ac:spMk id="8" creationId="{5272C002-A808-F91E-3912-08D8291FAA59}"/>
          </ac:spMkLst>
        </pc:spChg>
        <pc:picChg chg="add mod">
          <ac:chgData name="Behrend, Barbara" userId="86fd9934-96d4-4ee5-8aab-b537e9391f1d" providerId="ADAL" clId="{C753B8D5-E6F2-4DAC-831F-82E0592705F0}" dt="2025-04-15T07:40:37.933" v="3858" actId="1440"/>
          <ac:picMkLst>
            <pc:docMk/>
            <pc:sldMk cId="243928217" sldId="304"/>
            <ac:picMk id="4" creationId="{E4C86363-D4AB-685D-C398-18D1FC7A1182}"/>
          </ac:picMkLst>
        </pc:picChg>
        <pc:picChg chg="add mod">
          <ac:chgData name="Behrend, Barbara" userId="86fd9934-96d4-4ee5-8aab-b537e9391f1d" providerId="ADAL" clId="{C753B8D5-E6F2-4DAC-831F-82E0592705F0}" dt="2025-04-14T07:50:28.012" v="3672" actId="1076"/>
          <ac:picMkLst>
            <pc:docMk/>
            <pc:sldMk cId="243928217" sldId="304"/>
            <ac:picMk id="5" creationId="{F236939A-A6C0-9760-D052-67324EE399AF}"/>
          </ac:picMkLst>
        </pc:picChg>
        <pc:picChg chg="add mod">
          <ac:chgData name="Behrend, Barbara" userId="86fd9934-96d4-4ee5-8aab-b537e9391f1d" providerId="ADAL" clId="{C753B8D5-E6F2-4DAC-831F-82E0592705F0}" dt="2025-04-14T07:50:34.468" v="3675" actId="1076"/>
          <ac:picMkLst>
            <pc:docMk/>
            <pc:sldMk cId="243928217" sldId="304"/>
            <ac:picMk id="7" creationId="{DD6CABA9-D441-EC71-732D-BC3089761E5E}"/>
          </ac:picMkLst>
        </pc:picChg>
        <pc:picChg chg="add mod">
          <ac:chgData name="Behrend, Barbara" userId="86fd9934-96d4-4ee5-8aab-b537e9391f1d" providerId="ADAL" clId="{C753B8D5-E6F2-4DAC-831F-82E0592705F0}" dt="2025-04-14T07:49:45.604" v="3667" actId="1076"/>
          <ac:picMkLst>
            <pc:docMk/>
            <pc:sldMk cId="243928217" sldId="304"/>
            <ac:picMk id="9" creationId="{0DD6C83F-D866-A7C2-0719-42C567D284E6}"/>
          </ac:picMkLst>
        </pc:picChg>
      </pc:sldChg>
      <pc:sldChg chg="add del">
        <pc:chgData name="Behrend, Barbara" userId="86fd9934-96d4-4ee5-8aab-b537e9391f1d" providerId="ADAL" clId="{C753B8D5-E6F2-4DAC-831F-82E0592705F0}" dt="2025-04-14T07:43:15.110" v="3608" actId="47"/>
        <pc:sldMkLst>
          <pc:docMk/>
          <pc:sldMk cId="4249410966" sldId="304"/>
        </pc:sldMkLst>
      </pc:sldChg>
      <pc:sldChg chg="addSp delSp modSp add mod">
        <pc:chgData name="Behrend, Barbara" userId="86fd9934-96d4-4ee5-8aab-b537e9391f1d" providerId="ADAL" clId="{C753B8D5-E6F2-4DAC-831F-82E0592705F0}" dt="2025-04-29T10:59:23.146" v="4036"/>
        <pc:sldMkLst>
          <pc:docMk/>
          <pc:sldMk cId="3983497579" sldId="305"/>
        </pc:sldMkLst>
        <pc:spChg chg="add mod">
          <ac:chgData name="Behrend, Barbara" userId="86fd9934-96d4-4ee5-8aab-b537e9391f1d" providerId="ADAL" clId="{C753B8D5-E6F2-4DAC-831F-82E0592705F0}" dt="2025-04-29T10:59:23.146" v="4036"/>
          <ac:spMkLst>
            <pc:docMk/>
            <pc:sldMk cId="3983497579" sldId="305"/>
            <ac:spMk id="4" creationId="{2B2C1986-100C-770F-5B8B-1BC54CAB70BE}"/>
          </ac:spMkLst>
        </pc:spChg>
        <pc:spChg chg="mod">
          <ac:chgData name="Behrend, Barbara" userId="86fd9934-96d4-4ee5-8aab-b537e9391f1d" providerId="ADAL" clId="{C753B8D5-E6F2-4DAC-831F-82E0592705F0}" dt="2025-04-14T08:02:31.011" v="3779" actId="14100"/>
          <ac:spMkLst>
            <pc:docMk/>
            <pc:sldMk cId="3983497579" sldId="305"/>
            <ac:spMk id="6" creationId="{60FD4811-75D7-6B20-652B-656E78FCE422}"/>
          </ac:spMkLst>
        </pc:spChg>
        <pc:picChg chg="add mod">
          <ac:chgData name="Behrend, Barbara" userId="86fd9934-96d4-4ee5-8aab-b537e9391f1d" providerId="ADAL" clId="{C753B8D5-E6F2-4DAC-831F-82E0592705F0}" dt="2025-04-14T08:38:11.163" v="3780" actId="1440"/>
          <ac:picMkLst>
            <pc:docMk/>
            <pc:sldMk cId="3983497579" sldId="305"/>
            <ac:picMk id="7" creationId="{DF6F20CD-15CB-DAF7-6A5A-9F91118A2D1E}"/>
          </ac:picMkLst>
        </pc:picChg>
      </pc:sldChg>
      <pc:sldChg chg="addSp delSp modSp add mod">
        <pc:chgData name="Behrend, Barbara" userId="86fd9934-96d4-4ee5-8aab-b537e9391f1d" providerId="ADAL" clId="{C753B8D5-E6F2-4DAC-831F-82E0592705F0}" dt="2025-04-29T10:59:05.463" v="4029"/>
        <pc:sldMkLst>
          <pc:docMk/>
          <pc:sldMk cId="3475936600" sldId="306"/>
        </pc:sldMkLst>
        <pc:spChg chg="mod">
          <ac:chgData name="Behrend, Barbara" userId="86fd9934-96d4-4ee5-8aab-b537e9391f1d" providerId="ADAL" clId="{C753B8D5-E6F2-4DAC-831F-82E0592705F0}" dt="2025-04-29T10:56:09.334" v="4015" actId="14100"/>
          <ac:spMkLst>
            <pc:docMk/>
            <pc:sldMk cId="3475936600" sldId="306"/>
            <ac:spMk id="3" creationId="{0899E418-3A4F-8F3A-BC99-8D33EDDC32FB}"/>
          </ac:spMkLst>
        </pc:spChg>
        <pc:spChg chg="add mod">
          <ac:chgData name="Behrend, Barbara" userId="86fd9934-96d4-4ee5-8aab-b537e9391f1d" providerId="ADAL" clId="{C753B8D5-E6F2-4DAC-831F-82E0592705F0}" dt="2025-04-29T10:59:05.463" v="4029"/>
          <ac:spMkLst>
            <pc:docMk/>
            <pc:sldMk cId="3475936600" sldId="306"/>
            <ac:spMk id="10" creationId="{4523976B-44F4-2A39-F3F2-062E386BCAC7}"/>
          </ac:spMkLst>
        </pc:spChg>
        <pc:picChg chg="add mod">
          <ac:chgData name="Behrend, Barbara" userId="86fd9934-96d4-4ee5-8aab-b537e9391f1d" providerId="ADAL" clId="{C753B8D5-E6F2-4DAC-831F-82E0592705F0}" dt="2025-04-29T10:56:14.910" v="4016" actId="1076"/>
          <ac:picMkLst>
            <pc:docMk/>
            <pc:sldMk cId="3475936600" sldId="306"/>
            <ac:picMk id="9" creationId="{7A8EC237-97E3-4821-B310-5657F7F65959}"/>
          </ac:picMkLst>
        </pc:picChg>
      </pc:sldChg>
      <pc:sldChg chg="delSp modSp add mod">
        <pc:chgData name="Behrend, Barbara" userId="86fd9934-96d4-4ee5-8aab-b537e9391f1d" providerId="ADAL" clId="{C753B8D5-E6F2-4DAC-831F-82E0592705F0}" dt="2025-04-14T08:52:08.811" v="3803" actId="1076"/>
        <pc:sldMkLst>
          <pc:docMk/>
          <pc:sldMk cId="1895040373" sldId="307"/>
        </pc:sldMkLst>
      </pc:sldChg>
      <pc:sldChg chg="addSp delSp modSp add mod ord modClrScheme chgLayout">
        <pc:chgData name="Behrend, Barbara" userId="86fd9934-96d4-4ee5-8aab-b537e9391f1d" providerId="ADAL" clId="{C753B8D5-E6F2-4DAC-831F-82E0592705F0}" dt="2025-04-29T10:59:38.776" v="4040"/>
        <pc:sldMkLst>
          <pc:docMk/>
          <pc:sldMk cId="2837046591" sldId="308"/>
        </pc:sldMkLst>
        <pc:spChg chg="mod ord">
          <ac:chgData name="Behrend, Barbara" userId="86fd9934-96d4-4ee5-8aab-b537e9391f1d" providerId="ADAL" clId="{C753B8D5-E6F2-4DAC-831F-82E0592705F0}" dt="2025-04-14T08:56:03.374" v="3826" actId="26606"/>
          <ac:spMkLst>
            <pc:docMk/>
            <pc:sldMk cId="2837046591" sldId="308"/>
            <ac:spMk id="4" creationId="{711AECAC-B4AA-6C65-AF42-A4F1FB5D6690}"/>
          </ac:spMkLst>
        </pc:spChg>
        <pc:spChg chg="add mod">
          <ac:chgData name="Behrend, Barbara" userId="86fd9934-96d4-4ee5-8aab-b537e9391f1d" providerId="ADAL" clId="{C753B8D5-E6F2-4DAC-831F-82E0592705F0}" dt="2025-04-29T10:59:38.776" v="4040"/>
          <ac:spMkLst>
            <pc:docMk/>
            <pc:sldMk cId="2837046591" sldId="308"/>
            <ac:spMk id="5" creationId="{C14627AD-8BC3-65DB-C402-420629AD8AD8}"/>
          </ac:spMkLst>
        </pc:spChg>
        <pc:picChg chg="add mod modCrop">
          <ac:chgData name="Behrend, Barbara" userId="86fd9934-96d4-4ee5-8aab-b537e9391f1d" providerId="ADAL" clId="{C753B8D5-E6F2-4DAC-831F-82E0592705F0}" dt="2025-04-14T08:56:03.374" v="3826" actId="26606"/>
          <ac:picMkLst>
            <pc:docMk/>
            <pc:sldMk cId="2837046591" sldId="308"/>
            <ac:picMk id="8" creationId="{66229A6A-9FDC-D87A-A7B4-50C4E8F67649}"/>
          </ac:picMkLst>
        </pc:picChg>
      </pc:sldChg>
      <pc:sldChg chg="addSp delSp modSp mod">
        <pc:chgData name="Behrend, Barbara" userId="86fd9934-96d4-4ee5-8aab-b537e9391f1d" providerId="ADAL" clId="{C753B8D5-E6F2-4DAC-831F-82E0592705F0}" dt="2025-04-29T10:58:58.258" v="4027"/>
        <pc:sldMkLst>
          <pc:docMk/>
          <pc:sldMk cId="2398880539" sldId="309"/>
        </pc:sldMkLst>
        <pc:spChg chg="add mod">
          <ac:chgData name="Behrend, Barbara" userId="86fd9934-96d4-4ee5-8aab-b537e9391f1d" providerId="ADAL" clId="{C753B8D5-E6F2-4DAC-831F-82E0592705F0}" dt="2025-04-29T10:58:58.258" v="4027"/>
          <ac:spMkLst>
            <pc:docMk/>
            <pc:sldMk cId="2398880539" sldId="309"/>
            <ac:spMk id="6" creationId="{BB780702-C6F1-EFCC-5446-E21178D55BD0}"/>
          </ac:spMkLst>
        </pc:spChg>
      </pc:sldChg>
      <pc:sldChg chg="addSp delSp modSp mod">
        <pc:chgData name="Behrend, Barbara" userId="86fd9934-96d4-4ee5-8aab-b537e9391f1d" providerId="ADAL" clId="{C753B8D5-E6F2-4DAC-831F-82E0592705F0}" dt="2025-04-29T10:58:53.426" v="4025"/>
        <pc:sldMkLst>
          <pc:docMk/>
          <pc:sldMk cId="4023415192" sldId="310"/>
        </pc:sldMkLst>
        <pc:spChg chg="add mod">
          <ac:chgData name="Behrend, Barbara" userId="86fd9934-96d4-4ee5-8aab-b537e9391f1d" providerId="ADAL" clId="{C753B8D5-E6F2-4DAC-831F-82E0592705F0}" dt="2025-04-29T10:58:53.426" v="4025"/>
          <ac:spMkLst>
            <pc:docMk/>
            <pc:sldMk cId="4023415192" sldId="310"/>
            <ac:spMk id="6" creationId="{7C72D490-F5AA-5628-64D1-38A0F0E79A53}"/>
          </ac:spMkLst>
        </pc:spChg>
      </pc:sldChg>
      <pc:sldChg chg="addSp delSp modSp mod">
        <pc:chgData name="Behrend, Barbara" userId="86fd9934-96d4-4ee5-8aab-b537e9391f1d" providerId="ADAL" clId="{C753B8D5-E6F2-4DAC-831F-82E0592705F0}" dt="2025-04-29T11:00:11.018" v="4046"/>
        <pc:sldMkLst>
          <pc:docMk/>
          <pc:sldMk cId="2841049433" sldId="311"/>
        </pc:sldMkLst>
        <pc:spChg chg="add mod">
          <ac:chgData name="Behrend, Barbara" userId="86fd9934-96d4-4ee5-8aab-b537e9391f1d" providerId="ADAL" clId="{C753B8D5-E6F2-4DAC-831F-82E0592705F0}" dt="2025-04-29T11:00:11.018" v="4046"/>
          <ac:spMkLst>
            <pc:docMk/>
            <pc:sldMk cId="2841049433" sldId="311"/>
            <ac:spMk id="2" creationId="{3D9051DB-EC02-DE51-DC5B-AB4FA9810705}"/>
          </ac:spMkLst>
        </pc:spChg>
      </pc:sldChg>
      <pc:sldChg chg="addSp delSp modSp mod">
        <pc:chgData name="Behrend, Barbara" userId="86fd9934-96d4-4ee5-8aab-b537e9391f1d" providerId="ADAL" clId="{C753B8D5-E6F2-4DAC-831F-82E0592705F0}" dt="2025-04-29T11:00:14.922" v="4048"/>
        <pc:sldMkLst>
          <pc:docMk/>
          <pc:sldMk cId="3990917504" sldId="312"/>
        </pc:sldMkLst>
        <pc:spChg chg="add mod">
          <ac:chgData name="Behrend, Barbara" userId="86fd9934-96d4-4ee5-8aab-b537e9391f1d" providerId="ADAL" clId="{C753B8D5-E6F2-4DAC-831F-82E0592705F0}" dt="2025-04-29T11:00:14.922" v="4048"/>
          <ac:spMkLst>
            <pc:docMk/>
            <pc:sldMk cId="3990917504" sldId="312"/>
            <ac:spMk id="2" creationId="{2EC2CA99-95E7-16C3-92A9-0B1146029B34}"/>
          </ac:spMkLst>
        </pc:spChg>
      </pc:sldChg>
      <pc:sldChg chg="addSp delSp modSp mod">
        <pc:chgData name="Behrend, Barbara" userId="86fd9934-96d4-4ee5-8aab-b537e9391f1d" providerId="ADAL" clId="{C753B8D5-E6F2-4DAC-831F-82E0592705F0}" dt="2025-04-29T11:00:35.687" v="4056"/>
        <pc:sldMkLst>
          <pc:docMk/>
          <pc:sldMk cId="978771364" sldId="313"/>
        </pc:sldMkLst>
        <pc:spChg chg="add mod">
          <ac:chgData name="Behrend, Barbara" userId="86fd9934-96d4-4ee5-8aab-b537e9391f1d" providerId="ADAL" clId="{C753B8D5-E6F2-4DAC-831F-82E0592705F0}" dt="2025-04-29T11:00:35.687" v="4056"/>
          <ac:spMkLst>
            <pc:docMk/>
            <pc:sldMk cId="978771364" sldId="313"/>
            <ac:spMk id="3" creationId="{4F04DDFB-CD32-983E-3A91-E22E01380A52}"/>
          </ac:spMkLst>
        </pc:spChg>
      </pc:sldChg>
      <pc:sldMasterChg chg="delSldLayout">
        <pc:chgData name="Behrend, Barbara" userId="86fd9934-96d4-4ee5-8aab-b537e9391f1d" providerId="ADAL" clId="{C753B8D5-E6F2-4DAC-831F-82E0592705F0}" dt="2025-04-11T10:00:37.814" v="3565" actId="47"/>
        <pc:sldMasterMkLst>
          <pc:docMk/>
          <pc:sldMasterMk cId="2521255718" sldId="2147483684"/>
        </pc:sldMasterMkLst>
        <pc:sldLayoutChg chg="del">
          <pc:chgData name="Behrend, Barbara" userId="86fd9934-96d4-4ee5-8aab-b537e9391f1d" providerId="ADAL" clId="{C753B8D5-E6F2-4DAC-831F-82E0592705F0}" dt="2025-04-11T10:00:35.442" v="3564" actId="47"/>
          <pc:sldLayoutMkLst>
            <pc:docMk/>
            <pc:sldMasterMk cId="2521255718" sldId="2147483684"/>
            <pc:sldLayoutMk cId="2435617698" sldId="2147483699"/>
          </pc:sldLayoutMkLst>
        </pc:sldLayoutChg>
        <pc:sldLayoutChg chg="del">
          <pc:chgData name="Behrend, Barbara" userId="86fd9934-96d4-4ee5-8aab-b537e9391f1d" providerId="ADAL" clId="{C753B8D5-E6F2-4DAC-831F-82E0592705F0}" dt="2025-04-11T10:00:37.814" v="3565" actId="47"/>
          <pc:sldLayoutMkLst>
            <pc:docMk/>
            <pc:sldMasterMk cId="2521255718" sldId="2147483684"/>
            <pc:sldLayoutMk cId="2019083638" sldId="2147483700"/>
          </pc:sldLayoutMkLst>
        </pc:sldLayoutChg>
      </pc:sldMasterChg>
    </pc:docChg>
  </pc:docChgLst>
  <pc:docChgLst>
    <pc:chgData name="Behrend, Barbara" userId="S::bbehrend@uni-mainz.de::86fd9934-96d4-4ee5-8aab-b537e9391f1d" providerId="AD" clId="Web-{FF0275E6-2698-2CDE-EA65-A8910E770A05}"/>
    <pc:docChg chg="addSld modSld sldOrd">
      <pc:chgData name="Behrend, Barbara" userId="S::bbehrend@uni-mainz.de::86fd9934-96d4-4ee5-8aab-b537e9391f1d" providerId="AD" clId="Web-{FF0275E6-2698-2CDE-EA65-A8910E770A05}" dt="2025-04-14T11:29:16.817" v="345"/>
      <pc:docMkLst>
        <pc:docMk/>
      </pc:docMkLst>
      <pc:sldChg chg="addSp delSp modSp mod modClrScheme chgLayout">
        <pc:chgData name="Behrend, Barbara" userId="S::bbehrend@uni-mainz.de::86fd9934-96d4-4ee5-8aab-b537e9391f1d" providerId="AD" clId="Web-{FF0275E6-2698-2CDE-EA65-A8910E770A05}" dt="2025-04-14T11:05:43.584" v="118" actId="20577"/>
        <pc:sldMkLst>
          <pc:docMk/>
          <pc:sldMk cId="2665045518" sldId="282"/>
        </pc:sldMkLst>
        <pc:spChg chg="mod">
          <ac:chgData name="Behrend, Barbara" userId="S::bbehrend@uni-mainz.de::86fd9934-96d4-4ee5-8aab-b537e9391f1d" providerId="AD" clId="Web-{FF0275E6-2698-2CDE-EA65-A8910E770A05}" dt="2025-04-14T11:05:24.208" v="109" actId="1076"/>
          <ac:spMkLst>
            <pc:docMk/>
            <pc:sldMk cId="2665045518" sldId="282"/>
            <ac:spMk id="2" creationId="{F5D5BE93-0252-3CC3-B567-14EC47EB8C7F}"/>
          </ac:spMkLst>
        </pc:spChg>
        <pc:spChg chg="add mod">
          <ac:chgData name="Behrend, Barbara" userId="S::bbehrend@uni-mainz.de::86fd9934-96d4-4ee5-8aab-b537e9391f1d" providerId="AD" clId="Web-{FF0275E6-2698-2CDE-EA65-A8910E770A05}" dt="2025-04-14T11:05:43.584" v="118" actId="20577"/>
          <ac:spMkLst>
            <pc:docMk/>
            <pc:sldMk cId="2665045518" sldId="282"/>
            <ac:spMk id="8" creationId="{F4FAEC8E-7E64-44BC-7933-169E279903A7}"/>
          </ac:spMkLst>
        </pc:spChg>
        <pc:picChg chg="add mod">
          <ac:chgData name="Behrend, Barbara" userId="S::bbehrend@uni-mainz.de::86fd9934-96d4-4ee5-8aab-b537e9391f1d" providerId="AD" clId="Web-{FF0275E6-2698-2CDE-EA65-A8910E770A05}" dt="2025-04-14T11:02:41.984" v="53"/>
          <ac:picMkLst>
            <pc:docMk/>
            <pc:sldMk cId="2665045518" sldId="282"/>
            <ac:picMk id="3" creationId="{A2D5159E-79FE-DEB0-EC72-654CB0F64758}"/>
          </ac:picMkLst>
        </pc:picChg>
      </pc:sldChg>
      <pc:sldChg chg="addSp delSp modSp">
        <pc:chgData name="Behrend, Barbara" userId="S::bbehrend@uni-mainz.de::86fd9934-96d4-4ee5-8aab-b537e9391f1d" providerId="AD" clId="Web-{FF0275E6-2698-2CDE-EA65-A8910E770A05}" dt="2025-04-14T10:58:38.570" v="42" actId="1076"/>
        <pc:sldMkLst>
          <pc:docMk/>
          <pc:sldMk cId="652841706" sldId="284"/>
        </pc:sldMkLst>
        <pc:graphicFrameChg chg="add del mod modGraphic">
          <ac:chgData name="Behrend, Barbara" userId="S::bbehrend@uni-mainz.de::86fd9934-96d4-4ee5-8aab-b537e9391f1d" providerId="AD" clId="Web-{FF0275E6-2698-2CDE-EA65-A8910E770A05}" dt="2025-04-14T10:58:38.570" v="42" actId="1076"/>
          <ac:graphicFrameMkLst>
            <pc:docMk/>
            <pc:sldMk cId="652841706" sldId="284"/>
            <ac:graphicFrameMk id="7" creationId="{DCD782E6-5A62-1103-A388-6F164432C556}"/>
          </ac:graphicFrameMkLst>
        </pc:graphicFrameChg>
        <pc:picChg chg="mod">
          <ac:chgData name="Behrend, Barbara" userId="S::bbehrend@uni-mainz.de::86fd9934-96d4-4ee5-8aab-b537e9391f1d" providerId="AD" clId="Web-{FF0275E6-2698-2CDE-EA65-A8910E770A05}" dt="2025-04-14T10:58:25.413" v="41" actId="1076"/>
          <ac:picMkLst>
            <pc:docMk/>
            <pc:sldMk cId="652841706" sldId="284"/>
            <ac:picMk id="6" creationId="{76953C28-15FA-B839-4555-2201092D7544}"/>
          </ac:picMkLst>
        </pc:picChg>
      </pc:sldChg>
      <pc:sldChg chg="mod setBg">
        <pc:chgData name="Behrend, Barbara" userId="S::bbehrend@uni-mainz.de::86fd9934-96d4-4ee5-8aab-b537e9391f1d" providerId="AD" clId="Web-{FF0275E6-2698-2CDE-EA65-A8910E770A05}" dt="2025-04-14T11:29:16.817" v="345"/>
        <pc:sldMkLst>
          <pc:docMk/>
          <pc:sldMk cId="2126754319" sldId="295"/>
        </pc:sldMkLst>
      </pc:sldChg>
      <pc:sldChg chg="delSp modSp mod modClrScheme chgLayout">
        <pc:chgData name="Behrend, Barbara" userId="S::bbehrend@uni-mainz.de::86fd9934-96d4-4ee5-8aab-b537e9391f1d" providerId="AD" clId="Web-{FF0275E6-2698-2CDE-EA65-A8910E770A05}" dt="2025-04-14T11:22:02.084" v="328" actId="20577"/>
        <pc:sldMkLst>
          <pc:docMk/>
          <pc:sldMk cId="1803228728" sldId="299"/>
        </pc:sldMkLst>
        <pc:spChg chg="mod">
          <ac:chgData name="Behrend, Barbara" userId="S::bbehrend@uni-mainz.de::86fd9934-96d4-4ee5-8aab-b537e9391f1d" providerId="AD" clId="Web-{FF0275E6-2698-2CDE-EA65-A8910E770A05}" dt="2025-04-14T11:22:02.084" v="328" actId="20577"/>
          <ac:spMkLst>
            <pc:docMk/>
            <pc:sldMk cId="1803228728" sldId="299"/>
            <ac:spMk id="8" creationId="{F17CFBF2-1238-1AE5-5F83-43C3701F1D10}"/>
          </ac:spMkLst>
        </pc:spChg>
        <pc:picChg chg="mod">
          <ac:chgData name="Behrend, Barbara" userId="S::bbehrend@uni-mainz.de::86fd9934-96d4-4ee5-8aab-b537e9391f1d" providerId="AD" clId="Web-{FF0275E6-2698-2CDE-EA65-A8910E770A05}" dt="2025-04-14T11:21:19.692" v="327" actId="1076"/>
          <ac:picMkLst>
            <pc:docMk/>
            <pc:sldMk cId="1803228728" sldId="299"/>
            <ac:picMk id="4" creationId="{030A5D3E-F7D0-4B3B-8D05-6B6E271ED140}"/>
          </ac:picMkLst>
        </pc:picChg>
      </pc:sldChg>
      <pc:sldChg chg="addSp delSp modSp">
        <pc:chgData name="Behrend, Barbara" userId="S::bbehrend@uni-mainz.de::86fd9934-96d4-4ee5-8aab-b537e9391f1d" providerId="AD" clId="Web-{FF0275E6-2698-2CDE-EA65-A8910E770A05}" dt="2025-04-14T11:22:30.522" v="333" actId="14100"/>
        <pc:sldMkLst>
          <pc:docMk/>
          <pc:sldMk cId="3942769716" sldId="300"/>
        </pc:sldMkLst>
        <pc:picChg chg="add mod">
          <ac:chgData name="Behrend, Barbara" userId="S::bbehrend@uni-mainz.de::86fd9934-96d4-4ee5-8aab-b537e9391f1d" providerId="AD" clId="Web-{FF0275E6-2698-2CDE-EA65-A8910E770A05}" dt="2025-04-14T11:22:30.522" v="333" actId="14100"/>
          <ac:picMkLst>
            <pc:docMk/>
            <pc:sldMk cId="3942769716" sldId="300"/>
            <ac:picMk id="6" creationId="{0CD49EA3-4579-7097-CC67-7B9D4006A437}"/>
          </ac:picMkLst>
        </pc:picChg>
      </pc:sldChg>
      <pc:sldChg chg="addSp delSp">
        <pc:chgData name="Behrend, Barbara" userId="S::bbehrend@uni-mainz.de::86fd9934-96d4-4ee5-8aab-b537e9391f1d" providerId="AD" clId="Web-{FF0275E6-2698-2CDE-EA65-A8910E770A05}" dt="2025-04-14T11:22:40.851" v="335"/>
        <pc:sldMkLst>
          <pc:docMk/>
          <pc:sldMk cId="1134076522" sldId="301"/>
        </pc:sldMkLst>
        <pc:picChg chg="add">
          <ac:chgData name="Behrend, Barbara" userId="S::bbehrend@uni-mainz.de::86fd9934-96d4-4ee5-8aab-b537e9391f1d" providerId="AD" clId="Web-{FF0275E6-2698-2CDE-EA65-A8910E770A05}" dt="2025-04-14T11:22:40.851" v="335"/>
          <ac:picMkLst>
            <pc:docMk/>
            <pc:sldMk cId="1134076522" sldId="301"/>
            <ac:picMk id="5" creationId="{A55EE21E-7915-1E95-7A8D-6B7240A65CED}"/>
          </ac:picMkLst>
        </pc:picChg>
      </pc:sldChg>
      <pc:sldChg chg="addSp delSp modSp">
        <pc:chgData name="Behrend, Barbara" userId="S::bbehrend@uni-mainz.de::86fd9934-96d4-4ee5-8aab-b537e9391f1d" providerId="AD" clId="Web-{FF0275E6-2698-2CDE-EA65-A8910E770A05}" dt="2025-04-14T11:22:51.804" v="338" actId="1076"/>
        <pc:sldMkLst>
          <pc:docMk/>
          <pc:sldMk cId="2179031405" sldId="302"/>
        </pc:sldMkLst>
        <pc:picChg chg="add mod">
          <ac:chgData name="Behrend, Barbara" userId="S::bbehrend@uni-mainz.de::86fd9934-96d4-4ee5-8aab-b537e9391f1d" providerId="AD" clId="Web-{FF0275E6-2698-2CDE-EA65-A8910E770A05}" dt="2025-04-14T11:22:51.804" v="338" actId="1076"/>
          <ac:picMkLst>
            <pc:docMk/>
            <pc:sldMk cId="2179031405" sldId="302"/>
            <ac:picMk id="5" creationId="{1970AC3A-74EF-90CD-536C-0A793E0A7292}"/>
          </ac:picMkLst>
        </pc:picChg>
      </pc:sldChg>
      <pc:sldChg chg="addSp delSp modSp">
        <pc:chgData name="Behrend, Barbara" userId="S::bbehrend@uni-mainz.de::86fd9934-96d4-4ee5-8aab-b537e9391f1d" providerId="AD" clId="Web-{FF0275E6-2698-2CDE-EA65-A8910E770A05}" dt="2025-04-14T11:23:04.867" v="343" actId="1076"/>
        <pc:sldMkLst>
          <pc:docMk/>
          <pc:sldMk cId="2765732416" sldId="303"/>
        </pc:sldMkLst>
        <pc:picChg chg="add mod">
          <ac:chgData name="Behrend, Barbara" userId="S::bbehrend@uni-mainz.de::86fd9934-96d4-4ee5-8aab-b537e9391f1d" providerId="AD" clId="Web-{FF0275E6-2698-2CDE-EA65-A8910E770A05}" dt="2025-04-14T11:23:04.867" v="343" actId="1076"/>
          <ac:picMkLst>
            <pc:docMk/>
            <pc:sldMk cId="2765732416" sldId="303"/>
            <ac:picMk id="7" creationId="{054E563C-6797-CF4E-8371-4467185AAF92}"/>
          </ac:picMkLst>
        </pc:picChg>
      </pc:sldChg>
      <pc:sldChg chg="modSp">
        <pc:chgData name="Behrend, Barbara" userId="S::bbehrend@uni-mainz.de::86fd9934-96d4-4ee5-8aab-b537e9391f1d" providerId="AD" clId="Web-{FF0275E6-2698-2CDE-EA65-A8910E770A05}" dt="2025-04-14T11:14:52.758" v="322" actId="1076"/>
        <pc:sldMkLst>
          <pc:docMk/>
          <pc:sldMk cId="243928217" sldId="304"/>
        </pc:sldMkLst>
        <pc:picChg chg="mod">
          <ac:chgData name="Behrend, Barbara" userId="S::bbehrend@uni-mainz.de::86fd9934-96d4-4ee5-8aab-b537e9391f1d" providerId="AD" clId="Web-{FF0275E6-2698-2CDE-EA65-A8910E770A05}" dt="2025-04-14T11:14:52.758" v="322" actId="1076"/>
          <ac:picMkLst>
            <pc:docMk/>
            <pc:sldMk cId="243928217" sldId="304"/>
            <ac:picMk id="5" creationId="{F236939A-A6C0-9760-D052-67324EE399AF}"/>
          </ac:picMkLst>
        </pc:picChg>
      </pc:sldChg>
      <pc:sldChg chg="addSp delSp modSp mod modClrScheme chgLayout">
        <pc:chgData name="Behrend, Barbara" userId="S::bbehrend@uni-mainz.de::86fd9934-96d4-4ee5-8aab-b537e9391f1d" providerId="AD" clId="Web-{FF0275E6-2698-2CDE-EA65-A8910E770A05}" dt="2025-04-14T10:55:33.611" v="13"/>
        <pc:sldMkLst>
          <pc:docMk/>
          <pc:sldMk cId="1895040373" sldId="307"/>
        </pc:sldMkLst>
      </pc:sldChg>
      <pc:sldChg chg="add replId">
        <pc:chgData name="Behrend, Barbara" userId="S::bbehrend@uni-mainz.de::86fd9934-96d4-4ee5-8aab-b537e9391f1d" providerId="AD" clId="Web-{FF0275E6-2698-2CDE-EA65-A8910E770A05}" dt="2025-04-14T10:59:20.337" v="43"/>
        <pc:sldMkLst>
          <pc:docMk/>
          <pc:sldMk cId="2398880539" sldId="309"/>
        </pc:sldMkLst>
      </pc:sldChg>
      <pc:sldChg chg="delSp modSp add ord replId">
        <pc:chgData name="Behrend, Barbara" userId="S::bbehrend@uni-mainz.de::86fd9934-96d4-4ee5-8aab-b537e9391f1d" providerId="AD" clId="Web-{FF0275E6-2698-2CDE-EA65-A8910E770A05}" dt="2025-04-14T11:14:20.163" v="321" actId="20577"/>
        <pc:sldMkLst>
          <pc:docMk/>
          <pc:sldMk cId="4023415192" sldId="310"/>
        </pc:sldMkLst>
        <pc:spChg chg="mod">
          <ac:chgData name="Behrend, Barbara" userId="S::bbehrend@uni-mainz.de::86fd9934-96d4-4ee5-8aab-b537e9391f1d" providerId="AD" clId="Web-{FF0275E6-2698-2CDE-EA65-A8910E770A05}" dt="2025-04-14T11:14:20.163" v="321" actId="20577"/>
          <ac:spMkLst>
            <pc:docMk/>
            <pc:sldMk cId="4023415192" sldId="310"/>
            <ac:spMk id="3" creationId="{CA016BD8-A226-E762-D239-BA22942FD425}"/>
          </ac:spMkLst>
        </pc:spChg>
      </pc:sldChg>
    </pc:docChg>
  </pc:docChgLst>
  <pc:docChgLst>
    <pc:chgData name="Behrend, Barbara" userId="86fd9934-96d4-4ee5-8aab-b537e9391f1d" providerId="ADAL" clId="{C1477DA1-562D-42C4-8D2A-C6B2EAC1EB11}"/>
    <pc:docChg chg="undo custSel addSld delSld modSld sldOrd modMainMaster modNotesMaster">
      <pc:chgData name="Behrend, Barbara" userId="86fd9934-96d4-4ee5-8aab-b537e9391f1d" providerId="ADAL" clId="{C1477DA1-562D-42C4-8D2A-C6B2EAC1EB11}" dt="2025-05-06T04:46:24.992" v="2393"/>
      <pc:docMkLst>
        <pc:docMk/>
      </pc:docMkLst>
      <pc:sldChg chg="addSp modSp mod modNotes">
        <pc:chgData name="Behrend, Barbara" userId="86fd9934-96d4-4ee5-8aab-b537e9391f1d" providerId="ADAL" clId="{C1477DA1-562D-42C4-8D2A-C6B2EAC1EB11}" dt="2025-04-17T12:28:56.094" v="1333" actId="255"/>
        <pc:sldMkLst>
          <pc:docMk/>
          <pc:sldMk cId="1839748091" sldId="271"/>
        </pc:sldMkLst>
        <pc:spChg chg="mod">
          <ac:chgData name="Behrend, Barbara" userId="86fd9934-96d4-4ee5-8aab-b537e9391f1d" providerId="ADAL" clId="{C1477DA1-562D-42C4-8D2A-C6B2EAC1EB11}" dt="2025-04-17T12:28:56.094" v="1333" actId="255"/>
          <ac:spMkLst>
            <pc:docMk/>
            <pc:sldMk cId="1839748091" sldId="271"/>
            <ac:spMk id="3" creationId="{A0034E89-1952-5288-08A0-70A4A73BE39E}"/>
          </ac:spMkLst>
        </pc:spChg>
        <pc:picChg chg="add mod">
          <ac:chgData name="Behrend, Barbara" userId="86fd9934-96d4-4ee5-8aab-b537e9391f1d" providerId="ADAL" clId="{C1477DA1-562D-42C4-8D2A-C6B2EAC1EB11}" dt="2025-04-17T11:56:10.393" v="1143"/>
          <ac:picMkLst>
            <pc:docMk/>
            <pc:sldMk cId="1839748091" sldId="271"/>
            <ac:picMk id="2" creationId="{4D2F3E55-39AC-3405-8FD4-D0FCAB03350C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1839748091" sldId="271"/>
            <ac:picMk id="10" creationId="{9BDB4DDE-BC26-7D77-4365-781B862D19C8}"/>
          </ac:picMkLst>
        </pc:picChg>
      </pc:sldChg>
      <pc:sldChg chg="addSp modSp mod ord modNotes">
        <pc:chgData name="Behrend, Barbara" userId="86fd9934-96d4-4ee5-8aab-b537e9391f1d" providerId="ADAL" clId="{C1477DA1-562D-42C4-8D2A-C6B2EAC1EB11}" dt="2025-04-29T08:46:49.934" v="1467"/>
        <pc:sldMkLst>
          <pc:docMk/>
          <pc:sldMk cId="2803092014" sldId="278"/>
        </pc:sldMkLst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803092014" sldId="278"/>
            <ac:spMk id="4" creationId="{10047101-8D42-6100-9CEA-AEC0FAEAB606}"/>
          </ac:spMkLst>
        </pc:spChg>
        <pc:picChg chg="add mod">
          <ac:chgData name="Behrend, Barbara" userId="86fd9934-96d4-4ee5-8aab-b537e9391f1d" providerId="ADAL" clId="{C1477DA1-562D-42C4-8D2A-C6B2EAC1EB11}" dt="2025-04-17T11:53:03.707" v="1123" actId="14100"/>
          <ac:picMkLst>
            <pc:docMk/>
            <pc:sldMk cId="2803092014" sldId="278"/>
            <ac:picMk id="5" creationId="{37E2C9DC-6530-5F89-2581-95B3B2B88662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803092014" sldId="278"/>
            <ac:picMk id="6" creationId="{7DC79EAD-CB31-2913-54D6-ED1CFDF8D307}"/>
          </ac:picMkLst>
        </pc:picChg>
      </pc:sldChg>
      <pc:sldChg chg="addSp modSp mod ord modNotes">
        <pc:chgData name="Behrend, Barbara" userId="86fd9934-96d4-4ee5-8aab-b537e9391f1d" providerId="ADAL" clId="{C1477DA1-562D-42C4-8D2A-C6B2EAC1EB11}" dt="2025-04-29T08:46:32.086" v="1463"/>
        <pc:sldMkLst>
          <pc:docMk/>
          <pc:sldMk cId="2665045518" sldId="282"/>
        </pc:sldMkLst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665045518" sldId="282"/>
            <ac:spMk id="2" creationId="{F5D5BE93-0252-3CC3-B567-14EC47EB8C7F}"/>
          </ac:spMkLst>
        </pc:spChg>
        <pc:spChg chg="add mod">
          <ac:chgData name="Behrend, Barbara" userId="86fd9934-96d4-4ee5-8aab-b537e9391f1d" providerId="ADAL" clId="{C1477DA1-562D-42C4-8D2A-C6B2EAC1EB11}" dt="2025-04-17T11:56:47.748" v="1151"/>
          <ac:spMkLst>
            <pc:docMk/>
            <pc:sldMk cId="2665045518" sldId="282"/>
            <ac:spMk id="5" creationId="{AE702780-A980-313B-3D3C-59761246BF43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665045518" sldId="282"/>
            <ac:spMk id="8" creationId="{F4FAEC8E-7E64-44BC-7933-169E279903A7}"/>
          </ac:spMkLst>
        </pc:sp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665045518" sldId="282"/>
            <ac:picMk id="3" creationId="{A2D5159E-79FE-DEB0-EC72-654CB0F64758}"/>
          </ac:picMkLst>
        </pc:picChg>
        <pc:picChg chg="add mod">
          <ac:chgData name="Behrend, Barbara" userId="86fd9934-96d4-4ee5-8aab-b537e9391f1d" providerId="ADAL" clId="{C1477DA1-562D-42C4-8D2A-C6B2EAC1EB11}" dt="2025-04-17T11:56:35.605" v="1150"/>
          <ac:picMkLst>
            <pc:docMk/>
            <pc:sldMk cId="2665045518" sldId="282"/>
            <ac:picMk id="4" creationId="{B1BD27F5-CB5A-9983-52F7-994F3BB8D356}"/>
          </ac:picMkLst>
        </pc:picChg>
      </pc:sldChg>
      <pc:sldChg chg="addSp delSp modSp mod modNotes">
        <pc:chgData name="Behrend, Barbara" userId="86fd9934-96d4-4ee5-8aab-b537e9391f1d" providerId="ADAL" clId="{C1477DA1-562D-42C4-8D2A-C6B2EAC1EB11}" dt="2025-04-17T12:27:29.028" v="1313" actId="255"/>
        <pc:sldMkLst>
          <pc:docMk/>
          <pc:sldMk cId="1388592114" sldId="283"/>
        </pc:sldMkLst>
        <pc:spChg chg="mod">
          <ac:chgData name="Behrend, Barbara" userId="86fd9934-96d4-4ee5-8aab-b537e9391f1d" providerId="ADAL" clId="{C1477DA1-562D-42C4-8D2A-C6B2EAC1EB11}" dt="2025-04-17T12:27:29.028" v="1313" actId="255"/>
          <ac:spMkLst>
            <pc:docMk/>
            <pc:sldMk cId="1388592114" sldId="283"/>
            <ac:spMk id="4" creationId="{4CF841DD-0329-C11D-4423-96FFCE3A2A36}"/>
          </ac:spMkLst>
        </pc:spChg>
        <pc:picChg chg="add mod">
          <ac:chgData name="Behrend, Barbara" userId="86fd9934-96d4-4ee5-8aab-b537e9391f1d" providerId="ADAL" clId="{C1477DA1-562D-42C4-8D2A-C6B2EAC1EB11}" dt="2025-04-17T11:56:14.659" v="1145"/>
          <ac:picMkLst>
            <pc:docMk/>
            <pc:sldMk cId="1388592114" sldId="283"/>
            <ac:picMk id="2" creationId="{A65B8FDC-0548-0AB8-0FF0-CABC0311D973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1388592114" sldId="283"/>
            <ac:picMk id="9" creationId="{B5429BC8-E6E5-9EBA-70EB-94FA965C49C7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29T08:59:23.167" v="1812"/>
        <pc:sldMkLst>
          <pc:docMk/>
          <pc:sldMk cId="652841706" sldId="284"/>
        </pc:sldMkLst>
        <pc:graphicFrameChg chg="mod">
          <ac:chgData name="Behrend, Barbara" userId="86fd9934-96d4-4ee5-8aab-b537e9391f1d" providerId="ADAL" clId="{C1477DA1-562D-42C4-8D2A-C6B2EAC1EB11}" dt="2025-04-29T08:59:23.167" v="1812"/>
          <ac:graphicFrameMkLst>
            <pc:docMk/>
            <pc:sldMk cId="652841706" sldId="284"/>
            <ac:graphicFrameMk id="7" creationId="{DCD782E6-5A62-1103-A388-6F164432C556}"/>
          </ac:graphicFrameMkLst>
        </pc:graphicFrameChg>
        <pc:picChg chg="add mod">
          <ac:chgData name="Behrend, Barbara" userId="86fd9934-96d4-4ee5-8aab-b537e9391f1d" providerId="ADAL" clId="{C1477DA1-562D-42C4-8D2A-C6B2EAC1EB11}" dt="2025-04-17T11:56:01.181" v="1141"/>
          <ac:picMkLst>
            <pc:docMk/>
            <pc:sldMk cId="652841706" sldId="284"/>
            <ac:picMk id="2" creationId="{947E3376-F857-B01F-6F9F-428FECDAA875}"/>
          </ac:picMkLst>
        </pc:picChg>
        <pc:picChg chg="mod">
          <ac:chgData name="Behrend, Barbara" userId="86fd9934-96d4-4ee5-8aab-b537e9391f1d" providerId="ADAL" clId="{C1477DA1-562D-42C4-8D2A-C6B2EAC1EB11}" dt="2025-04-29T08:59:14.092" v="1810" actId="1076"/>
          <ac:picMkLst>
            <pc:docMk/>
            <pc:sldMk cId="652841706" sldId="284"/>
            <ac:picMk id="3" creationId="{57607CD1-8383-72DD-F039-5AC6E96B13FD}"/>
          </ac:picMkLst>
        </pc:picChg>
        <pc:picChg chg="mod">
          <ac:chgData name="Behrend, Barbara" userId="86fd9934-96d4-4ee5-8aab-b537e9391f1d" providerId="ADAL" clId="{C1477DA1-562D-42C4-8D2A-C6B2EAC1EB11}" dt="2025-04-29T08:59:03.034" v="1808" actId="1076"/>
          <ac:picMkLst>
            <pc:docMk/>
            <pc:sldMk cId="652841706" sldId="284"/>
            <ac:picMk id="6" creationId="{76953C28-15FA-B839-4555-2201092D7544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17T12:34:44.329" v="1461" actId="255"/>
        <pc:sldMkLst>
          <pc:docMk/>
          <pc:sldMk cId="2855514139" sldId="285"/>
        </pc:sldMkLst>
        <pc:spChg chg="mod">
          <ac:chgData name="Behrend, Barbara" userId="86fd9934-96d4-4ee5-8aab-b537e9391f1d" providerId="ADAL" clId="{C1477DA1-562D-42C4-8D2A-C6B2EAC1EB11}" dt="2025-04-17T12:34:44.329" v="1461" actId="255"/>
          <ac:spMkLst>
            <pc:docMk/>
            <pc:sldMk cId="2855514139" sldId="285"/>
            <ac:spMk id="16" creationId="{A7F655D9-580F-8C9A-6F02-D9C5F3AF25EB}"/>
          </ac:spMkLst>
        </pc:spChg>
        <pc:picChg chg="add mod">
          <ac:chgData name="Behrend, Barbara" userId="86fd9934-96d4-4ee5-8aab-b537e9391f1d" providerId="ADAL" clId="{C1477DA1-562D-42C4-8D2A-C6B2EAC1EB11}" dt="2025-04-17T11:55:03.063" v="1126"/>
          <ac:picMkLst>
            <pc:docMk/>
            <pc:sldMk cId="2855514139" sldId="285"/>
            <ac:picMk id="3" creationId="{AAD2ACC4-1307-9607-17D1-C90B80CCB672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855514139" sldId="285"/>
            <ac:picMk id="13" creationId="{80AD6F9D-DE25-DCC5-DDB9-AACDFB480880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17T12:29:26.836" v="1335" actId="255"/>
        <pc:sldMkLst>
          <pc:docMk/>
          <pc:sldMk cId="1022907602" sldId="293"/>
        </pc:sldMkLst>
        <pc:spChg chg="mod">
          <ac:chgData name="Behrend, Barbara" userId="86fd9934-96d4-4ee5-8aab-b537e9391f1d" providerId="ADAL" clId="{C1477DA1-562D-42C4-8D2A-C6B2EAC1EB11}" dt="2025-04-17T12:29:26.836" v="1335" actId="255"/>
          <ac:spMkLst>
            <pc:docMk/>
            <pc:sldMk cId="1022907602" sldId="293"/>
            <ac:spMk id="4" creationId="{5001958E-840A-3CDD-459A-F0108957159B}"/>
          </ac:spMkLst>
        </pc:spChg>
        <pc:picChg chg="add mod">
          <ac:chgData name="Behrend, Barbara" userId="86fd9934-96d4-4ee5-8aab-b537e9391f1d" providerId="ADAL" clId="{C1477DA1-562D-42C4-8D2A-C6B2EAC1EB11}" dt="2025-04-17T11:55:58.411" v="1140"/>
          <ac:picMkLst>
            <pc:docMk/>
            <pc:sldMk cId="1022907602" sldId="293"/>
            <ac:picMk id="2" creationId="{A9D2CFC4-9294-9CC7-035C-6C458BFADE4F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1022907602" sldId="293"/>
            <ac:picMk id="8" creationId="{59F11071-D6E5-1C38-C986-7ABF437FFFA1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17T12:31:16.358" v="1422" actId="255"/>
        <pc:sldMkLst>
          <pc:docMk/>
          <pc:sldMk cId="533846047" sldId="294"/>
        </pc:sldMkLst>
        <pc:spChg chg="mod">
          <ac:chgData name="Behrend, Barbara" userId="86fd9934-96d4-4ee5-8aab-b537e9391f1d" providerId="ADAL" clId="{C1477DA1-562D-42C4-8D2A-C6B2EAC1EB11}" dt="2025-04-17T12:31:16.358" v="1422" actId="255"/>
          <ac:spMkLst>
            <pc:docMk/>
            <pc:sldMk cId="533846047" sldId="294"/>
            <ac:spMk id="3" creationId="{F21A5BB7-9B29-C3D4-3176-AE9711A59275}"/>
          </ac:spMkLst>
        </pc:spChg>
        <pc:picChg chg="add mod">
          <ac:chgData name="Behrend, Barbara" userId="86fd9934-96d4-4ee5-8aab-b537e9391f1d" providerId="ADAL" clId="{C1477DA1-562D-42C4-8D2A-C6B2EAC1EB11}" dt="2025-04-17T11:55:48.768" v="1137"/>
          <ac:picMkLst>
            <pc:docMk/>
            <pc:sldMk cId="533846047" sldId="294"/>
            <ac:picMk id="2" creationId="{4AA3367C-6D94-B50E-FDCF-0CA724643576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533846047" sldId="294"/>
            <ac:picMk id="6" creationId="{E883107F-D781-449C-B929-27AA7B07BA9F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29T09:21:36.687" v="2317" actId="5793"/>
        <pc:sldMkLst>
          <pc:docMk/>
          <pc:sldMk cId="2126754319" sldId="295"/>
        </pc:sldMkLst>
        <pc:spChg chg="mod">
          <ac:chgData name="Behrend, Barbara" userId="86fd9934-96d4-4ee5-8aab-b537e9391f1d" providerId="ADAL" clId="{C1477DA1-562D-42C4-8D2A-C6B2EAC1EB11}" dt="2025-04-29T09:21:36.687" v="2317" actId="5793"/>
          <ac:spMkLst>
            <pc:docMk/>
            <pc:sldMk cId="2126754319" sldId="295"/>
            <ac:spMk id="3" creationId="{2DDFE044-122A-B55E-C05A-2C7AB8E82A0E}"/>
          </ac:spMkLst>
        </pc:spChg>
        <pc:picChg chg="add mod">
          <ac:chgData name="Behrend, Barbara" userId="86fd9934-96d4-4ee5-8aab-b537e9391f1d" providerId="ADAL" clId="{C1477DA1-562D-42C4-8D2A-C6B2EAC1EB11}" dt="2025-04-17T11:55:43.872" v="1136"/>
          <ac:picMkLst>
            <pc:docMk/>
            <pc:sldMk cId="2126754319" sldId="295"/>
            <ac:picMk id="2" creationId="{61E98C8E-01B7-E70C-E882-16247258E301}"/>
          </ac:picMkLst>
        </pc:picChg>
        <pc:picChg chg="mod">
          <ac:chgData name="Behrend, Barbara" userId="86fd9934-96d4-4ee5-8aab-b537e9391f1d" providerId="ADAL" clId="{C1477DA1-562D-42C4-8D2A-C6B2EAC1EB11}" dt="2025-04-17T12:32:14.216" v="1438" actId="1076"/>
          <ac:picMkLst>
            <pc:docMk/>
            <pc:sldMk cId="2126754319" sldId="295"/>
            <ac:picMk id="4" creationId="{1449E6B3-F4BF-0349-7492-2D5BDC15A71A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17T12:32:52.881" v="1444" actId="27636"/>
        <pc:sldMkLst>
          <pc:docMk/>
          <pc:sldMk cId="3420103071" sldId="297"/>
        </pc:sldMkLst>
        <pc:spChg chg="mod">
          <ac:chgData name="Behrend, Barbara" userId="86fd9934-96d4-4ee5-8aab-b537e9391f1d" providerId="ADAL" clId="{C1477DA1-562D-42C4-8D2A-C6B2EAC1EB11}" dt="2025-04-17T12:32:38.852" v="1441" actId="255"/>
          <ac:spMkLst>
            <pc:docMk/>
            <pc:sldMk cId="3420103071" sldId="297"/>
            <ac:spMk id="8" creationId="{3C920C65-F6EE-13F5-15FB-4BA73FC8211F}"/>
          </ac:spMkLst>
        </pc:spChg>
        <pc:spChg chg="mod">
          <ac:chgData name="Behrend, Barbara" userId="86fd9934-96d4-4ee5-8aab-b537e9391f1d" providerId="ADAL" clId="{C1477DA1-562D-42C4-8D2A-C6B2EAC1EB11}" dt="2025-04-17T12:32:52.881" v="1444" actId="27636"/>
          <ac:spMkLst>
            <pc:docMk/>
            <pc:sldMk cId="3420103071" sldId="297"/>
            <ac:spMk id="12" creationId="{58D754E1-F26E-C1C2-AE5F-96CD1E2C2504}"/>
          </ac:spMkLst>
        </pc:spChg>
        <pc:picChg chg="add mod">
          <ac:chgData name="Behrend, Barbara" userId="86fd9934-96d4-4ee5-8aab-b537e9391f1d" providerId="ADAL" clId="{C1477DA1-562D-42C4-8D2A-C6B2EAC1EB11}" dt="2025-04-17T11:55:39.096" v="1135"/>
          <ac:picMkLst>
            <pc:docMk/>
            <pc:sldMk cId="3420103071" sldId="297"/>
            <ac:picMk id="2" creationId="{4C016177-43E8-7877-941D-C203CF633A5C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3420103071" sldId="297"/>
            <ac:picMk id="3" creationId="{148CF1F6-E182-EA49-A899-2DDB7067E37A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3420103071" sldId="297"/>
            <ac:picMk id="5" creationId="{E68C240B-FCD1-C0D5-1165-B567906BD007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17T12:33:14.883" v="1445" actId="255"/>
        <pc:sldMkLst>
          <pc:docMk/>
          <pc:sldMk cId="4058711480" sldId="298"/>
        </pc:sldMkLst>
        <pc:spChg chg="mod">
          <ac:chgData name="Behrend, Barbara" userId="86fd9934-96d4-4ee5-8aab-b537e9391f1d" providerId="ADAL" clId="{C1477DA1-562D-42C4-8D2A-C6B2EAC1EB11}" dt="2025-04-17T12:33:14.883" v="1445" actId="255"/>
          <ac:spMkLst>
            <pc:docMk/>
            <pc:sldMk cId="4058711480" sldId="298"/>
            <ac:spMk id="8" creationId="{28E31CC4-C61F-11AD-4377-8590972313A6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4058711480" sldId="298"/>
            <ac:spMk id="12" creationId="{A5E7AFD6-F810-A228-8E20-A4C30B840558}"/>
          </ac:spMkLst>
        </pc:spChg>
        <pc:picChg chg="add mod">
          <ac:chgData name="Behrend, Barbara" userId="86fd9934-96d4-4ee5-8aab-b537e9391f1d" providerId="ADAL" clId="{C1477DA1-562D-42C4-8D2A-C6B2EAC1EB11}" dt="2025-04-17T11:55:36.176" v="1134"/>
          <ac:picMkLst>
            <pc:docMk/>
            <pc:sldMk cId="4058711480" sldId="298"/>
            <ac:picMk id="2" creationId="{98690E3B-DB06-1FB7-56FC-7DD10F2EDBA2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4058711480" sldId="298"/>
            <ac:picMk id="3" creationId="{93BF9B2E-5BFA-7A5E-170D-67919F40D2C4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4058711480" sldId="298"/>
            <ac:picMk id="5" creationId="{70B56349-14CB-C38E-016C-B49C71F6B37A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29T09:24:36.760" v="2339" actId="20577"/>
        <pc:sldMkLst>
          <pc:docMk/>
          <pc:sldMk cId="1803228728" sldId="299"/>
        </pc:sldMkLst>
        <pc:spChg chg="mod">
          <ac:chgData name="Behrend, Barbara" userId="86fd9934-96d4-4ee5-8aab-b537e9391f1d" providerId="ADAL" clId="{C1477DA1-562D-42C4-8D2A-C6B2EAC1EB11}" dt="2025-04-29T09:24:36.760" v="2339" actId="20577"/>
          <ac:spMkLst>
            <pc:docMk/>
            <pc:sldMk cId="1803228728" sldId="299"/>
            <ac:spMk id="8" creationId="{F17CFBF2-1238-1AE5-5F83-43C3701F1D10}"/>
          </ac:spMkLst>
        </pc:spChg>
        <pc:picChg chg="add mod">
          <ac:chgData name="Behrend, Barbara" userId="86fd9934-96d4-4ee5-8aab-b537e9391f1d" providerId="ADAL" clId="{C1477DA1-562D-42C4-8D2A-C6B2EAC1EB11}" dt="2025-04-17T11:55:31.496" v="1133"/>
          <ac:picMkLst>
            <pc:docMk/>
            <pc:sldMk cId="1803228728" sldId="299"/>
            <ac:picMk id="2" creationId="{37D049F9-4342-AA8A-6BFC-8BD7F238C4E5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1803228728" sldId="299"/>
            <ac:picMk id="4" creationId="{030A5D3E-F7D0-4B3B-8D05-6B6E271ED140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17T12:34:02.735" v="1457" actId="14100"/>
        <pc:sldMkLst>
          <pc:docMk/>
          <pc:sldMk cId="3942769716" sldId="300"/>
        </pc:sldMkLst>
        <pc:spChg chg="mod">
          <ac:chgData name="Behrend, Barbara" userId="86fd9934-96d4-4ee5-8aab-b537e9391f1d" providerId="ADAL" clId="{C1477DA1-562D-42C4-8D2A-C6B2EAC1EB11}" dt="2025-04-17T12:34:02.735" v="1457" actId="14100"/>
          <ac:spMkLst>
            <pc:docMk/>
            <pc:sldMk cId="3942769716" sldId="300"/>
            <ac:spMk id="2" creationId="{B23F2689-B624-D255-CB5A-20F3FD4E1CAE}"/>
          </ac:spMkLst>
        </pc:spChg>
        <pc:spChg chg="mod">
          <ac:chgData name="Behrend, Barbara" userId="86fd9934-96d4-4ee5-8aab-b537e9391f1d" providerId="ADAL" clId="{C1477DA1-562D-42C4-8D2A-C6B2EAC1EB11}" dt="2025-04-17T12:33:52.192" v="1455" actId="255"/>
          <ac:spMkLst>
            <pc:docMk/>
            <pc:sldMk cId="3942769716" sldId="300"/>
            <ac:spMk id="8" creationId="{D823F645-EC0B-9565-E074-02934D751EFB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3942769716" sldId="300"/>
            <ac:spMk id="12" creationId="{061C657A-8340-139A-323E-D3C90B9E0F48}"/>
          </ac:spMkLst>
        </pc:spChg>
        <pc:picChg chg="add mod">
          <ac:chgData name="Behrend, Barbara" userId="86fd9934-96d4-4ee5-8aab-b537e9391f1d" providerId="ADAL" clId="{C1477DA1-562D-42C4-8D2A-C6B2EAC1EB11}" dt="2025-04-17T11:55:28.911" v="1132"/>
          <ac:picMkLst>
            <pc:docMk/>
            <pc:sldMk cId="3942769716" sldId="300"/>
            <ac:picMk id="3" creationId="{27704E2A-E7DA-42EE-BD5D-BAEFBDE249D3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3942769716" sldId="300"/>
            <ac:picMk id="5" creationId="{48AC8F8F-1A38-C505-33B7-2D1ADE8BD3F0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3942769716" sldId="300"/>
            <ac:picMk id="6" creationId="{0CD49EA3-4579-7097-CC67-7B9D4006A437}"/>
          </ac:picMkLst>
        </pc:picChg>
      </pc:sldChg>
      <pc:sldChg chg="addSp delSp modSp mod modNotes">
        <pc:chgData name="Behrend, Barbara" userId="86fd9934-96d4-4ee5-8aab-b537e9391f1d" providerId="ADAL" clId="{C1477DA1-562D-42C4-8D2A-C6B2EAC1EB11}" dt="2025-04-17T12:34:12.741" v="1458" actId="255"/>
        <pc:sldMkLst>
          <pc:docMk/>
          <pc:sldMk cId="1134076522" sldId="301"/>
        </pc:sldMkLst>
        <pc:spChg chg="mod">
          <ac:chgData name="Behrend, Barbara" userId="86fd9934-96d4-4ee5-8aab-b537e9391f1d" providerId="ADAL" clId="{C1477DA1-562D-42C4-8D2A-C6B2EAC1EB11}" dt="2025-04-17T12:34:12.741" v="1458" actId="255"/>
          <ac:spMkLst>
            <pc:docMk/>
            <pc:sldMk cId="1134076522" sldId="301"/>
            <ac:spMk id="2" creationId="{3334E7A5-4E49-ABE6-21AE-D73D3A24E5DE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1134076522" sldId="301"/>
            <ac:spMk id="8" creationId="{FD070C82-CAAA-D3BA-B886-BB8EA5443F79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1134076522" sldId="301"/>
            <ac:spMk id="12" creationId="{C54D8010-2E0F-9A13-BB81-98F1C37D8C4E}"/>
          </ac:spMkLst>
        </pc:spChg>
        <pc:picChg chg="add mod">
          <ac:chgData name="Behrend, Barbara" userId="86fd9934-96d4-4ee5-8aab-b537e9391f1d" providerId="ADAL" clId="{C1477DA1-562D-42C4-8D2A-C6B2EAC1EB11}" dt="2025-04-17T11:55:17.342" v="1129"/>
          <ac:picMkLst>
            <pc:docMk/>
            <pc:sldMk cId="1134076522" sldId="301"/>
            <ac:picMk id="3" creationId="{88E9BD80-EE83-FA6A-B75A-13E3FE105535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1134076522" sldId="301"/>
            <ac:picMk id="5" creationId="{A55EE21E-7915-1E95-7A8D-6B7240A65CED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1134076522" sldId="301"/>
            <ac:picMk id="6" creationId="{94DC64D9-CF9C-53FC-B641-1126CD026907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1134076522" sldId="301"/>
            <ac:picMk id="9" creationId="{373993DB-0EF5-3467-A0C5-3E8FE849ECF7}"/>
          </ac:picMkLst>
        </pc:picChg>
      </pc:sldChg>
      <pc:sldChg chg="addSp modSp ord modNotes">
        <pc:chgData name="Behrend, Barbara" userId="86fd9934-96d4-4ee5-8aab-b537e9391f1d" providerId="ADAL" clId="{C1477DA1-562D-42C4-8D2A-C6B2EAC1EB11}" dt="2025-05-06T04:46:24.992" v="2393"/>
        <pc:sldMkLst>
          <pc:docMk/>
          <pc:sldMk cId="2179031405" sldId="302"/>
        </pc:sldMkLst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179031405" sldId="302"/>
            <ac:spMk id="2" creationId="{583298D7-B5F5-B1AD-5F73-F3DDD7D3703B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179031405" sldId="302"/>
            <ac:spMk id="8" creationId="{1D750323-96BA-ED22-8428-DDA431576A39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179031405" sldId="302"/>
            <ac:spMk id="12" creationId="{77674EB6-C93E-22E1-5FC4-A93FC11640D0}"/>
          </ac:spMkLst>
        </pc:spChg>
        <pc:picChg chg="add mod">
          <ac:chgData name="Behrend, Barbara" userId="86fd9934-96d4-4ee5-8aab-b537e9391f1d" providerId="ADAL" clId="{C1477DA1-562D-42C4-8D2A-C6B2EAC1EB11}" dt="2025-04-17T11:55:14.305" v="1128"/>
          <ac:picMkLst>
            <pc:docMk/>
            <pc:sldMk cId="2179031405" sldId="302"/>
            <ac:picMk id="3" creationId="{A8D68DFD-538A-C749-8B87-53E892CB52C0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179031405" sldId="302"/>
            <ac:picMk id="5" creationId="{1970AC3A-74EF-90CD-536C-0A793E0A7292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179031405" sldId="302"/>
            <ac:picMk id="10" creationId="{28061B93-14E3-5F8C-542E-3D453EAD8404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5-03T10:38:02.368" v="2391" actId="1076"/>
        <pc:sldMkLst>
          <pc:docMk/>
          <pc:sldMk cId="2765732416" sldId="303"/>
        </pc:sldMkLst>
        <pc:spChg chg="mod">
          <ac:chgData name="Behrend, Barbara" userId="86fd9934-96d4-4ee5-8aab-b537e9391f1d" providerId="ADAL" clId="{C1477DA1-562D-42C4-8D2A-C6B2EAC1EB11}" dt="2025-04-17T12:34:28.551" v="1459" actId="255"/>
          <ac:spMkLst>
            <pc:docMk/>
            <pc:sldMk cId="2765732416" sldId="303"/>
            <ac:spMk id="2" creationId="{9ED8D377-6E05-13D9-48AA-9BA260F10AA5}"/>
          </ac:spMkLst>
        </pc:spChg>
        <pc:spChg chg="mod">
          <ac:chgData name="Behrend, Barbara" userId="86fd9934-96d4-4ee5-8aab-b537e9391f1d" providerId="ADAL" clId="{C1477DA1-562D-42C4-8D2A-C6B2EAC1EB11}" dt="2025-05-03T10:38:02.368" v="2391" actId="1076"/>
          <ac:spMkLst>
            <pc:docMk/>
            <pc:sldMk cId="2765732416" sldId="303"/>
            <ac:spMk id="8" creationId="{32B6C75C-1CFA-4339-D9AA-0B40E4F79DE6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765732416" sldId="303"/>
            <ac:spMk id="12" creationId="{3698309D-4265-FE89-2537-FCD4BAB51183}"/>
          </ac:spMkLst>
        </pc:spChg>
        <pc:picChg chg="add mod">
          <ac:chgData name="Behrend, Barbara" userId="86fd9934-96d4-4ee5-8aab-b537e9391f1d" providerId="ADAL" clId="{C1477DA1-562D-42C4-8D2A-C6B2EAC1EB11}" dt="2025-04-17T11:55:09.648" v="1127"/>
          <ac:picMkLst>
            <pc:docMk/>
            <pc:sldMk cId="2765732416" sldId="303"/>
            <ac:picMk id="3" creationId="{1E0EE5D9-991D-170B-0338-068005AD648D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765732416" sldId="303"/>
            <ac:picMk id="5" creationId="{8FEE0571-AD6D-194D-5F96-2E28A1AABF63}"/>
          </ac:picMkLst>
        </pc:picChg>
        <pc:picChg chg="mod">
          <ac:chgData name="Behrend, Barbara" userId="86fd9934-96d4-4ee5-8aab-b537e9391f1d" providerId="ADAL" clId="{C1477DA1-562D-42C4-8D2A-C6B2EAC1EB11}" dt="2025-04-17T12:34:32.532" v="1460" actId="1076"/>
          <ac:picMkLst>
            <pc:docMk/>
            <pc:sldMk cId="2765732416" sldId="303"/>
            <ac:picMk id="6" creationId="{77B87798-B544-D0B5-F692-C28B67CDC0ED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765732416" sldId="303"/>
            <ac:picMk id="7" creationId="{054E563C-6797-CF4E-8371-4467185AAF92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29T08:54:02.869" v="1658" actId="20577"/>
        <pc:sldMkLst>
          <pc:docMk/>
          <pc:sldMk cId="243928217" sldId="304"/>
        </pc:sldMkLst>
        <pc:spChg chg="mod">
          <ac:chgData name="Behrend, Barbara" userId="86fd9934-96d4-4ee5-8aab-b537e9391f1d" providerId="ADAL" clId="{C1477DA1-562D-42C4-8D2A-C6B2EAC1EB11}" dt="2025-04-29T08:54:02.869" v="1658" actId="20577"/>
          <ac:spMkLst>
            <pc:docMk/>
            <pc:sldMk cId="243928217" sldId="304"/>
            <ac:spMk id="3" creationId="{7FB2F0E2-D33A-A6A3-9C36-845A8C9E74E4}"/>
          </ac:spMkLst>
        </pc:spChg>
        <pc:picChg chg="add mod">
          <ac:chgData name="Behrend, Barbara" userId="86fd9934-96d4-4ee5-8aab-b537e9391f1d" providerId="ADAL" clId="{C1477DA1-562D-42C4-8D2A-C6B2EAC1EB11}" dt="2025-04-17T11:56:19.432" v="1146"/>
          <ac:picMkLst>
            <pc:docMk/>
            <pc:sldMk cId="243928217" sldId="304"/>
            <ac:picMk id="2" creationId="{DB66B50A-314E-B6AD-9EE8-ED27E2233E00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43928217" sldId="304"/>
            <ac:picMk id="4" creationId="{E4C86363-D4AB-685D-C398-18D1FC7A1182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43928217" sldId="304"/>
            <ac:picMk id="5" creationId="{F236939A-A6C0-9760-D052-67324EE399AF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43928217" sldId="304"/>
            <ac:picMk id="7" creationId="{DD6CABA9-D441-EC71-732D-BC3089761E5E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43928217" sldId="304"/>
            <ac:picMk id="9" creationId="{0DD6C83F-D866-A7C2-0719-42C567D284E6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29T08:58:24.094" v="1807" actId="20577"/>
        <pc:sldMkLst>
          <pc:docMk/>
          <pc:sldMk cId="3983497579" sldId="305"/>
        </pc:sldMkLst>
        <pc:spChg chg="mod">
          <ac:chgData name="Behrend, Barbara" userId="86fd9934-96d4-4ee5-8aab-b537e9391f1d" providerId="ADAL" clId="{C1477DA1-562D-42C4-8D2A-C6B2EAC1EB11}" dt="2025-04-29T08:58:24.094" v="1807" actId="20577"/>
          <ac:spMkLst>
            <pc:docMk/>
            <pc:sldMk cId="3983497579" sldId="305"/>
            <ac:spMk id="6" creationId="{60FD4811-75D7-6B20-652B-656E78FCE422}"/>
          </ac:spMkLst>
        </pc:spChg>
        <pc:picChg chg="add mod">
          <ac:chgData name="Behrend, Barbara" userId="86fd9934-96d4-4ee5-8aab-b537e9391f1d" providerId="ADAL" clId="{C1477DA1-562D-42C4-8D2A-C6B2EAC1EB11}" dt="2025-04-17T11:56:12.753" v="1144"/>
          <ac:picMkLst>
            <pc:docMk/>
            <pc:sldMk cId="3983497579" sldId="305"/>
            <ac:picMk id="2" creationId="{944D7E7D-D286-2EAE-DE30-101F0E7BAE64}"/>
          </ac:picMkLst>
        </pc:picChg>
        <pc:picChg chg="mod">
          <ac:chgData name="Behrend, Barbara" userId="86fd9934-96d4-4ee5-8aab-b537e9391f1d" providerId="ADAL" clId="{C1477DA1-562D-42C4-8D2A-C6B2EAC1EB11}" dt="2025-04-17T12:28:27.795" v="1330" actId="1076"/>
          <ac:picMkLst>
            <pc:docMk/>
            <pc:sldMk cId="3983497579" sldId="305"/>
            <ac:picMk id="7" creationId="{DF6F20CD-15CB-DAF7-6A5A-9F91118A2D1E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29T08:52:29.382" v="1633" actId="20577"/>
        <pc:sldMkLst>
          <pc:docMk/>
          <pc:sldMk cId="3475936600" sldId="306"/>
        </pc:sldMkLst>
        <pc:spChg chg="mod">
          <ac:chgData name="Behrend, Barbara" userId="86fd9934-96d4-4ee5-8aab-b537e9391f1d" providerId="ADAL" clId="{C1477DA1-562D-42C4-8D2A-C6B2EAC1EB11}" dt="2025-04-29T08:52:29.382" v="1633" actId="20577"/>
          <ac:spMkLst>
            <pc:docMk/>
            <pc:sldMk cId="3475936600" sldId="306"/>
            <ac:spMk id="3" creationId="{0899E418-3A4F-8F3A-BC99-8D33EDDC32FB}"/>
          </ac:spMkLst>
        </pc:spChg>
        <pc:picChg chg="add mod">
          <ac:chgData name="Behrend, Barbara" userId="86fd9934-96d4-4ee5-8aab-b537e9391f1d" providerId="ADAL" clId="{C1477DA1-562D-42C4-8D2A-C6B2EAC1EB11}" dt="2025-04-17T11:56:22.399" v="1147"/>
          <ac:picMkLst>
            <pc:docMk/>
            <pc:sldMk cId="3475936600" sldId="306"/>
            <ac:picMk id="2" creationId="{6F98D311-1EAC-F0EC-C3BE-A346911E96F5}"/>
          </ac:picMkLst>
        </pc:picChg>
      </pc:sldChg>
      <pc:sldChg chg="addSp delSp modSp del mod">
        <pc:chgData name="Behrend, Barbara" userId="86fd9934-96d4-4ee5-8aab-b537e9391f1d" providerId="ADAL" clId="{C1477DA1-562D-42C4-8D2A-C6B2EAC1EB11}" dt="2025-04-17T11:40:29.971" v="976" actId="2696"/>
        <pc:sldMkLst>
          <pc:docMk/>
          <pc:sldMk cId="1895040373" sldId="307"/>
        </pc:sldMkLst>
      </pc:sldChg>
      <pc:sldChg chg="addSp modSp mod modNotes">
        <pc:chgData name="Behrend, Barbara" userId="86fd9934-96d4-4ee5-8aab-b537e9391f1d" providerId="ADAL" clId="{C1477DA1-562D-42C4-8D2A-C6B2EAC1EB11}" dt="2025-04-17T12:29:15.316" v="1334" actId="255"/>
        <pc:sldMkLst>
          <pc:docMk/>
          <pc:sldMk cId="2837046591" sldId="308"/>
        </pc:sldMkLst>
        <pc:spChg chg="mod">
          <ac:chgData name="Behrend, Barbara" userId="86fd9934-96d4-4ee5-8aab-b537e9391f1d" providerId="ADAL" clId="{C1477DA1-562D-42C4-8D2A-C6B2EAC1EB11}" dt="2025-04-17T12:29:15.316" v="1334" actId="255"/>
          <ac:spMkLst>
            <pc:docMk/>
            <pc:sldMk cId="2837046591" sldId="308"/>
            <ac:spMk id="4" creationId="{711AECAC-B4AA-6C65-AF42-A4F1FB5D6690}"/>
          </ac:spMkLst>
        </pc:spChg>
        <pc:picChg chg="add mod">
          <ac:chgData name="Behrend, Barbara" userId="86fd9934-96d4-4ee5-8aab-b537e9391f1d" providerId="ADAL" clId="{C1477DA1-562D-42C4-8D2A-C6B2EAC1EB11}" dt="2025-04-17T11:56:05.149" v="1142"/>
          <ac:picMkLst>
            <pc:docMk/>
            <pc:sldMk cId="2837046591" sldId="308"/>
            <ac:picMk id="2" creationId="{625DD8ED-96EC-58AD-E150-E8BCA5C3BB9C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837046591" sldId="308"/>
            <ac:picMk id="8" creationId="{66229A6A-9FDC-D87A-A7B4-50C4E8F67649}"/>
          </ac:picMkLst>
        </pc:picChg>
      </pc:sldChg>
      <pc:sldChg chg="addSp modSp mod modNotes">
        <pc:chgData name="Behrend, Barbara" userId="86fd9934-96d4-4ee5-8aab-b537e9391f1d" providerId="ADAL" clId="{C1477DA1-562D-42C4-8D2A-C6B2EAC1EB11}" dt="2025-04-17T11:56:53.891" v="1153"/>
        <pc:sldMkLst>
          <pc:docMk/>
          <pc:sldMk cId="2398880539" sldId="309"/>
        </pc:sldMkLst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k cId="2398880539" sldId="309"/>
            <ac:spMk id="2" creationId="{B2FD9E56-858E-322F-CDAC-202675BF356D}"/>
          </ac:spMkLst>
        </pc:spChg>
        <pc:picChg chg="add mod">
          <ac:chgData name="Behrend, Barbara" userId="86fd9934-96d4-4ee5-8aab-b537e9391f1d" providerId="ADAL" clId="{C1477DA1-562D-42C4-8D2A-C6B2EAC1EB11}" dt="2025-04-17T11:56:24.491" v="1148"/>
          <ac:picMkLst>
            <pc:docMk/>
            <pc:sldMk cId="2398880539" sldId="309"/>
            <ac:picMk id="3" creationId="{241C7268-F1B3-2134-1EFB-AA275006DC1E}"/>
          </ac:picMkLst>
        </pc:picChg>
        <pc:picChg chg="mod">
          <ac:chgData name="Behrend, Barbara" userId="86fd9934-96d4-4ee5-8aab-b537e9391f1d" providerId="ADAL" clId="{C1477DA1-562D-42C4-8D2A-C6B2EAC1EB11}" dt="2025-04-17T11:49:29.283" v="1040"/>
          <ac:picMkLst>
            <pc:docMk/>
            <pc:sldMk cId="2398880539" sldId="309"/>
            <ac:picMk id="5" creationId="{9E6E15ED-40E7-3A6B-B54C-F2C998896288}"/>
          </ac:picMkLst>
        </pc:picChg>
      </pc:sldChg>
      <pc:sldChg chg="addSp modSp mod ord modNotes">
        <pc:chgData name="Behrend, Barbara" userId="86fd9934-96d4-4ee5-8aab-b537e9391f1d" providerId="ADAL" clId="{C1477DA1-562D-42C4-8D2A-C6B2EAC1EB11}" dt="2025-05-03T08:03:12.405" v="2348" actId="20577"/>
        <pc:sldMkLst>
          <pc:docMk/>
          <pc:sldMk cId="4023415192" sldId="310"/>
        </pc:sldMkLst>
        <pc:spChg chg="mod">
          <ac:chgData name="Behrend, Barbara" userId="86fd9934-96d4-4ee5-8aab-b537e9391f1d" providerId="ADAL" clId="{C1477DA1-562D-42C4-8D2A-C6B2EAC1EB11}" dt="2025-05-03T08:03:12.405" v="2348" actId="20577"/>
          <ac:spMkLst>
            <pc:docMk/>
            <pc:sldMk cId="4023415192" sldId="310"/>
            <ac:spMk id="3" creationId="{CA016BD8-A226-E762-D239-BA22942FD425}"/>
          </ac:spMkLst>
        </pc:spChg>
        <pc:spChg chg="add mod">
          <ac:chgData name="Behrend, Barbara" userId="86fd9934-96d4-4ee5-8aab-b537e9391f1d" providerId="ADAL" clId="{C1477DA1-562D-42C4-8D2A-C6B2EAC1EB11}" dt="2025-04-29T08:48:31.221" v="1480" actId="20577"/>
          <ac:spMkLst>
            <pc:docMk/>
            <pc:sldMk cId="4023415192" sldId="310"/>
            <ac:spMk id="5" creationId="{41EF10CC-E2A6-8D39-CFAF-800CC860ED91}"/>
          </ac:spMkLst>
        </pc:spChg>
        <pc:picChg chg="add mod">
          <ac:chgData name="Behrend, Barbara" userId="86fd9934-96d4-4ee5-8aab-b537e9391f1d" providerId="ADAL" clId="{C1477DA1-562D-42C4-8D2A-C6B2EAC1EB11}" dt="2025-04-17T11:56:30.006" v="1149"/>
          <ac:picMkLst>
            <pc:docMk/>
            <pc:sldMk cId="4023415192" sldId="310"/>
            <ac:picMk id="2" creationId="{3389165A-2EEA-8D6A-B290-FDB4E6A42B20}"/>
          </ac:picMkLst>
        </pc:picChg>
      </pc:sldChg>
      <pc:sldChg chg="addSp delSp modSp add mod ord modNotes">
        <pc:chgData name="Behrend, Barbara" userId="86fd9934-96d4-4ee5-8aab-b537e9391f1d" providerId="ADAL" clId="{C1477DA1-562D-42C4-8D2A-C6B2EAC1EB11}" dt="2025-05-03T08:01:22.537" v="2343" actId="20577"/>
        <pc:sldMkLst>
          <pc:docMk/>
          <pc:sldMk cId="2841049433" sldId="311"/>
        </pc:sldMkLst>
        <pc:graphicFrameChg chg="add mod">
          <ac:chgData name="Behrend, Barbara" userId="86fd9934-96d4-4ee5-8aab-b537e9391f1d" providerId="ADAL" clId="{C1477DA1-562D-42C4-8D2A-C6B2EAC1EB11}" dt="2025-05-03T08:01:22.537" v="2343" actId="20577"/>
          <ac:graphicFrameMkLst>
            <pc:docMk/>
            <pc:sldMk cId="2841049433" sldId="311"/>
            <ac:graphicFrameMk id="15" creationId="{6560CE32-B08C-F93D-A5D8-149E85BDEC88}"/>
          </ac:graphicFrameMkLst>
        </pc:graphicFrameChg>
        <pc:picChg chg="add mod">
          <ac:chgData name="Behrend, Barbara" userId="86fd9934-96d4-4ee5-8aab-b537e9391f1d" providerId="ADAL" clId="{C1477DA1-562D-42C4-8D2A-C6B2EAC1EB11}" dt="2025-04-17T11:55:53.606" v="1139"/>
          <ac:picMkLst>
            <pc:docMk/>
            <pc:sldMk cId="2841049433" sldId="311"/>
            <ac:picMk id="16" creationId="{7BE15A43-33A1-907B-9C75-1DA0CA172444}"/>
          </ac:picMkLst>
        </pc:picChg>
      </pc:sldChg>
      <pc:sldChg chg="addSp delSp modSp add mod modNotes">
        <pc:chgData name="Behrend, Barbara" userId="86fd9934-96d4-4ee5-8aab-b537e9391f1d" providerId="ADAL" clId="{C1477DA1-562D-42C4-8D2A-C6B2EAC1EB11}" dt="2025-04-29T09:20:12.657" v="2312" actId="20577"/>
        <pc:sldMkLst>
          <pc:docMk/>
          <pc:sldMk cId="3990917504" sldId="312"/>
        </pc:sldMkLst>
        <pc:graphicFrameChg chg="add del mod">
          <ac:chgData name="Behrend, Barbara" userId="86fd9934-96d4-4ee5-8aab-b537e9391f1d" providerId="ADAL" clId="{C1477DA1-562D-42C4-8D2A-C6B2EAC1EB11}" dt="2025-04-29T09:20:12.657" v="2312" actId="20577"/>
          <ac:graphicFrameMkLst>
            <pc:docMk/>
            <pc:sldMk cId="3990917504" sldId="312"/>
            <ac:graphicFrameMk id="15" creationId="{7F435478-898C-92D8-966A-9E55C870967B}"/>
          </ac:graphicFrameMkLst>
        </pc:graphicFrameChg>
        <pc:picChg chg="add mod">
          <ac:chgData name="Behrend, Barbara" userId="86fd9934-96d4-4ee5-8aab-b537e9391f1d" providerId="ADAL" clId="{C1477DA1-562D-42C4-8D2A-C6B2EAC1EB11}" dt="2025-04-17T11:55:51.817" v="1138"/>
          <ac:picMkLst>
            <pc:docMk/>
            <pc:sldMk cId="3990917504" sldId="312"/>
            <ac:picMk id="4" creationId="{8F0500AC-9F65-0D1F-C634-149825A115DA}"/>
          </ac:picMkLst>
        </pc:picChg>
      </pc:sldChg>
      <pc:sldChg chg="addSp delSp modSp add mod">
        <pc:chgData name="Behrend, Barbara" userId="86fd9934-96d4-4ee5-8aab-b537e9391f1d" providerId="ADAL" clId="{C1477DA1-562D-42C4-8D2A-C6B2EAC1EB11}" dt="2025-05-03T08:28:13.013" v="2352" actId="478"/>
        <pc:sldMkLst>
          <pc:docMk/>
          <pc:sldMk cId="978771364" sldId="313"/>
        </pc:sldMkLst>
        <pc:spChg chg="mod">
          <ac:chgData name="Behrend, Barbara" userId="86fd9934-96d4-4ee5-8aab-b537e9391f1d" providerId="ADAL" clId="{C1477DA1-562D-42C4-8D2A-C6B2EAC1EB11}" dt="2025-04-29T09:23:20.212" v="2334" actId="20577"/>
          <ac:spMkLst>
            <pc:docMk/>
            <pc:sldMk cId="978771364" sldId="313"/>
            <ac:spMk id="8" creationId="{76FB13E5-448F-66E1-6AE2-15784CD632E9}"/>
          </ac:spMkLst>
        </pc:spChg>
        <pc:spChg chg="add mod">
          <ac:chgData name="Behrend, Barbara" userId="86fd9934-96d4-4ee5-8aab-b537e9391f1d" providerId="ADAL" clId="{C1477DA1-562D-42C4-8D2A-C6B2EAC1EB11}" dt="2025-04-17T12:23:14.644" v="1299" actId="20577"/>
          <ac:spMkLst>
            <pc:docMk/>
            <pc:sldMk cId="978771364" sldId="313"/>
            <ac:spMk id="10" creationId="{9A2EE1CE-D7F6-053B-1A5F-6F0BD30AF97B}"/>
          </ac:spMkLst>
        </pc:spChg>
        <pc:picChg chg="add mod">
          <ac:chgData name="Behrend, Barbara" userId="86fd9934-96d4-4ee5-8aab-b537e9391f1d" providerId="ADAL" clId="{C1477DA1-562D-42C4-8D2A-C6B2EAC1EB11}" dt="2025-04-17T12:24:04.434" v="1301" actId="1440"/>
          <ac:picMkLst>
            <pc:docMk/>
            <pc:sldMk cId="978771364" sldId="313"/>
            <ac:picMk id="7" creationId="{FBE7AAF2-CBF1-832F-D7C1-C1A9217EE12D}"/>
          </ac:picMkLst>
        </pc:picChg>
      </pc:sldChg>
      <pc:sldChg chg="new del">
        <pc:chgData name="Behrend, Barbara" userId="86fd9934-96d4-4ee5-8aab-b537e9391f1d" providerId="ADAL" clId="{C1477DA1-562D-42C4-8D2A-C6B2EAC1EB11}" dt="2025-05-03T08:03:38.038" v="2350" actId="680"/>
        <pc:sldMkLst>
          <pc:docMk/>
          <pc:sldMk cId="569935085" sldId="314"/>
        </pc:sldMkLst>
      </pc:sldChg>
      <pc:sldMasterChg chg="modSp modSldLayout">
        <pc:chgData name="Behrend, Barbara" userId="86fd9934-96d4-4ee5-8aab-b537e9391f1d" providerId="ADAL" clId="{C1477DA1-562D-42C4-8D2A-C6B2EAC1EB11}" dt="2025-04-17T11:49:29.283" v="1040"/>
        <pc:sldMasterMkLst>
          <pc:docMk/>
          <pc:sldMasterMk cId="2521255718" sldId="2147483684"/>
        </pc:sldMasterMkLst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asterMk cId="2521255718" sldId="2147483684"/>
            <ac:spMk id="2" creationId="{A8028302-E866-455D-8898-53623027543F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asterMk cId="2521255718" sldId="2147483684"/>
            <ac:spMk id="3" creationId="{BC94E72B-F0CF-4BC4-B509-A1C4508BE435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asterMk cId="2521255718" sldId="2147483684"/>
            <ac:spMk id="4" creationId="{34ACE49D-C22F-4540-AC09-E421D2A2EDBE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asterMk cId="2521255718" sldId="2147483684"/>
            <ac:spMk id="5" creationId="{ACD5C3BE-317E-49E8-82B5-C8A7EC9C8A7E}"/>
          </ac:spMkLst>
        </pc:spChg>
        <pc:spChg chg="mod">
          <ac:chgData name="Behrend, Barbara" userId="86fd9934-96d4-4ee5-8aab-b537e9391f1d" providerId="ADAL" clId="{C1477DA1-562D-42C4-8D2A-C6B2EAC1EB11}" dt="2025-04-17T11:49:29.283" v="1040"/>
          <ac:spMkLst>
            <pc:docMk/>
            <pc:sldMasterMk cId="2521255718" sldId="2147483684"/>
            <ac:spMk id="6" creationId="{45574E12-6C16-431F-B2CE-E4B15916BA05}"/>
          </ac:spMkLst>
        </pc:sp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3412362915" sldId="2147483685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2" creationId="{AB577394-0A20-4CF6-9066-CFC2C1C9D30F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3" creationId="{3F10971F-8922-4B23-9C80-0643D7E35026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19" creationId="{82184FF4-7029-4ED7-813A-192E6060876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20" creationId="{AAA7AB09-557C-41AD-9113-FF9F68FA1035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25" creationId="{EF99ECAA-1F11-4937-BBA6-51935AB44C9D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35" creationId="{79FAC916-D9BB-4794-81B4-7C47C67E850D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36" creationId="{B5CA2231-7A65-4D16-8400-A210CC41DB73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37" creationId="{4B089C8C-B82B-4704-88E2-E857A5E21529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412362915" sldId="2147483685"/>
              <ac:spMk id="38" creationId="{434B90C8-5B4D-456E-AD99-80EF748FDD72}"/>
            </ac:spMkLst>
          </pc:spChg>
          <pc:grpChg chg="mod">
            <ac:chgData name="Behrend, Barbara" userId="86fd9934-96d4-4ee5-8aab-b537e9391f1d" providerId="ADAL" clId="{C1477DA1-562D-42C4-8D2A-C6B2EAC1EB11}" dt="2025-04-17T11:49:29.283" v="1040"/>
            <ac:grpSpMkLst>
              <pc:docMk/>
              <pc:sldMasterMk cId="2521255718" sldId="2147483684"/>
              <pc:sldLayoutMk cId="3412362915" sldId="2147483685"/>
              <ac:grpSpMk id="34" creationId="{79DE9FAB-6BBA-4CFE-B67D-77B47F01ECA4}"/>
            </ac:grpSpMkLst>
          </pc:gr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3616071164" sldId="2147483686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2" creationId="{B1A4B040-51E3-4DA0-B21D-EEE173E7536F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3" creationId="{F8A2CD90-429B-4A55-B6C8-DD6CE6994118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7" creationId="{E57989ED-9663-5033-AA83-267069FC5CEE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10" creationId="{B439260B-AC6B-1C83-1A63-058A7E7EFCC9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11" creationId="{4ADD32DC-9BAF-DA32-4E29-A6D403E04377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13" creationId="{02ECB475-568C-47AC-B16D-2E202DEB2DE0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14" creationId="{080D8764-525A-441E-B58F-068E82F0971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15" creationId="{11196109-6F2B-4738-B2FC-2CCC753AABD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16" creationId="{F7E468C2-69B8-470B-85E3-801A3CB1D7E2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6071164" sldId="2147483686"/>
              <ac:spMk id="20" creationId="{5392876F-0BBD-F80A-DE7F-8831AD3BF353}"/>
            </ac:spMkLst>
          </pc:s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3617165047" sldId="2147483688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2" creationId="{8978E540-142B-4A82-9C3F-E61BC190AEED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3" creationId="{02C6BF36-D4F5-4363-B440-BDAE50BBD4B6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12" creationId="{E4CD0F67-4BE8-1120-FCAE-806F9E18DD58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14" creationId="{59B74B85-E3CB-E24E-54C6-AB161411D93A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15" creationId="{5781DEED-6608-D622-CA5E-C91FD8645ED6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16" creationId="{C4B946DE-F802-2F36-2789-09D7F8604081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20" creationId="{31167DA1-25D1-4E60-A62E-42B6F56A96EC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21" creationId="{6B7B7215-A661-477E-91D0-CDBE5564D2B9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17165047" sldId="2147483688"/>
              <ac:spMk id="22" creationId="{94729CA3-91C4-4A89-9448-A2F0E409177A}"/>
            </ac:spMkLst>
          </pc:spChg>
          <pc:grpChg chg="mod">
            <ac:chgData name="Behrend, Barbara" userId="86fd9934-96d4-4ee5-8aab-b537e9391f1d" providerId="ADAL" clId="{C1477DA1-562D-42C4-8D2A-C6B2EAC1EB11}" dt="2025-04-17T11:49:29.283" v="1040"/>
            <ac:grpSpMkLst>
              <pc:docMk/>
              <pc:sldMasterMk cId="2521255718" sldId="2147483684"/>
              <pc:sldLayoutMk cId="3617165047" sldId="2147483688"/>
              <ac:grpSpMk id="11" creationId="{6EFC6ED4-22DD-0C3B-D15A-218307AB6DF2}"/>
            </ac:grpSpMkLst>
          </pc:gr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2868207962" sldId="2147483690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2868207962" sldId="2147483690"/>
              <ac:spMk id="2" creationId="{6B22053C-0E9C-4159-B7C9-6AB74343918D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2868207962" sldId="2147483690"/>
              <ac:spMk id="9" creationId="{988CE9D0-E6DB-A38D-ED84-A53D0493E6D0}"/>
            </ac:spMkLst>
          </pc:s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3858332531" sldId="2147483691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6" creationId="{5DE1CC00-F893-E215-8086-65B6605C5FC9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11" creationId="{E597A3BE-0D13-9033-E3FD-78202DB799C8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13" creationId="{955FC3D1-6227-A188-CCDB-11D573FD807A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15" creationId="{B7C0B12B-49BE-7855-18FB-8583C8DD9617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16" creationId="{67C78A37-D378-70D3-D6E3-AB9400EB583E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18" creationId="{45EC885D-265C-397B-5DAF-57A66CDA30B5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22" creationId="{4DB7AC4F-2818-7F0D-AC6A-736D5F2C7392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24" creationId="{C5C8D53B-A579-BCFA-58E8-C386DABC92CD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26" creationId="{0C733506-2F0D-8F31-52D1-5244F04A706B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858332531" sldId="2147483691"/>
              <ac:spMk id="27" creationId="{29356E3D-E14C-9C43-7CE4-A7156B1E10DB}"/>
            </ac:spMkLst>
          </pc:s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372899782" sldId="2147483696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72899782" sldId="2147483696"/>
              <ac:spMk id="7" creationId="{57BF9F63-86BE-5515-AD3C-59481B3FF4B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72899782" sldId="2147483696"/>
              <ac:spMk id="8" creationId="{E592AF4F-2F83-7005-B3AC-6FCC7FB19140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72899782" sldId="2147483696"/>
              <ac:spMk id="11" creationId="{076C4EAC-BBDE-1963-BD72-3BD2A47DC59C}"/>
            </ac:spMkLst>
          </pc:s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3650073892" sldId="2147483697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50073892" sldId="2147483697"/>
              <ac:spMk id="2" creationId="{32772C41-A024-2F33-1F04-21E003FA7291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50073892" sldId="2147483697"/>
              <ac:spMk id="3" creationId="{473BC2DF-9C2A-052C-AD2C-0A8ABAA5037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50073892" sldId="2147483697"/>
              <ac:spMk id="8" creationId="{780F3839-9B1B-2346-C1F4-E876E6AE32E1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50073892" sldId="2147483697"/>
              <ac:spMk id="11" creationId="{700A5CAB-28E9-FB7A-E72E-39F3ADE58C6B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50073892" sldId="2147483697"/>
              <ac:spMk id="12" creationId="{2BA2D9BC-CA87-28FA-7A02-455E740EACAB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50073892" sldId="2147483697"/>
              <ac:spMk id="13" creationId="{734E5ADF-EEF0-2501-9D7B-8FC1A49F60A7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650073892" sldId="2147483697"/>
              <ac:spMk id="14" creationId="{60ABD6E1-FE78-D78B-E80C-09490F5D8D05}"/>
            </ac:spMkLst>
          </pc:spChg>
          <pc:grpChg chg="mod">
            <ac:chgData name="Behrend, Barbara" userId="86fd9934-96d4-4ee5-8aab-b537e9391f1d" providerId="ADAL" clId="{C1477DA1-562D-42C4-8D2A-C6B2EAC1EB11}" dt="2025-04-17T11:49:29.283" v="1040"/>
            <ac:grpSpMkLst>
              <pc:docMk/>
              <pc:sldMasterMk cId="2521255718" sldId="2147483684"/>
              <pc:sldLayoutMk cId="3650073892" sldId="2147483697"/>
              <ac:grpSpMk id="10" creationId="{62BB1BCD-5C1C-ED05-D6B4-F92367209BEF}"/>
            </ac:grpSpMkLst>
          </pc:gr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353552021" sldId="2147483698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53552021" sldId="2147483698"/>
              <ac:spMk id="2" creationId="{32772C41-A024-2F33-1F04-21E003FA7291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53552021" sldId="2147483698"/>
              <ac:spMk id="3" creationId="{473BC2DF-9C2A-052C-AD2C-0A8ABAA5037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353552021" sldId="2147483698"/>
              <ac:spMk id="8" creationId="{096D26C0-4AFC-33CC-99BE-317E9A844352}"/>
            </ac:spMkLst>
          </pc:s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100879375" sldId="2147483701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00879375" sldId="2147483701"/>
              <ac:spMk id="2" creationId="{F657BD59-35CC-9BB3-8621-6FA3356F81AA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00879375" sldId="2147483701"/>
              <ac:spMk id="3" creationId="{2AC28186-3489-427F-79D0-B78444023624}"/>
            </ac:spMkLst>
          </pc:s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660994608" sldId="2147483703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2" creationId="{B1A4B040-51E3-4DA0-B21D-EEE173E7536F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3" creationId="{F8A2CD90-429B-4A55-B6C8-DD6CE6994118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10" creationId="{5C54B3E8-515B-0865-9321-DB3793A62240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11" creationId="{56E92718-2CCD-B15D-8DE5-46285BEA256B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13" creationId="{02ECB475-568C-47AC-B16D-2E202DEB2DE0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14" creationId="{080D8764-525A-441E-B58F-068E82F0971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15" creationId="{11196109-6F2B-4738-B2FC-2CCC753AABD4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16" creationId="{F7E468C2-69B8-470B-85E3-801A3CB1D7E2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20" creationId="{2E5D7C6F-BF77-9B7D-5B12-7AF3ED280B43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660994608" sldId="2147483703"/>
              <ac:spMk id="21" creationId="{FA599EE6-2673-0AD8-EAE0-45C79326015E}"/>
            </ac:spMkLst>
          </pc:spChg>
        </pc:sldLayoutChg>
        <pc:sldLayoutChg chg="modSp">
          <pc:chgData name="Behrend, Barbara" userId="86fd9934-96d4-4ee5-8aab-b537e9391f1d" providerId="ADAL" clId="{C1477DA1-562D-42C4-8D2A-C6B2EAC1EB11}" dt="2025-04-17T11:49:29.283" v="1040"/>
          <pc:sldLayoutMkLst>
            <pc:docMk/>
            <pc:sldMasterMk cId="2521255718" sldId="2147483684"/>
            <pc:sldLayoutMk cId="1806119473" sldId="2147483704"/>
          </pc:sldLayoutMkLst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806119473" sldId="2147483704"/>
              <ac:spMk id="2" creationId="{8978E540-142B-4A82-9C3F-E61BC190AEED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806119473" sldId="2147483704"/>
              <ac:spMk id="3" creationId="{02C6BF36-D4F5-4363-B440-BDAE50BBD4B6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806119473" sldId="2147483704"/>
              <ac:spMk id="11" creationId="{6B65629D-0977-C0EA-5E0B-C4822F43DAEE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806119473" sldId="2147483704"/>
              <ac:spMk id="20" creationId="{31167DA1-25D1-4E60-A62E-42B6F56A96EC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806119473" sldId="2147483704"/>
              <ac:spMk id="21" creationId="{6B7B7215-A661-477E-91D0-CDBE5564D2B9}"/>
            </ac:spMkLst>
          </pc:spChg>
          <pc:spChg chg="mod">
            <ac:chgData name="Behrend, Barbara" userId="86fd9934-96d4-4ee5-8aab-b537e9391f1d" providerId="ADAL" clId="{C1477DA1-562D-42C4-8D2A-C6B2EAC1EB11}" dt="2025-04-17T11:49:29.283" v="1040"/>
            <ac:spMkLst>
              <pc:docMk/>
              <pc:sldMasterMk cId="2521255718" sldId="2147483684"/>
              <pc:sldLayoutMk cId="1806119473" sldId="2147483704"/>
              <ac:spMk id="22" creationId="{94729CA3-91C4-4A89-9448-A2F0E409177A}"/>
            </ac:spMkLst>
          </pc:spChg>
          <pc:grpChg chg="mod">
            <ac:chgData name="Behrend, Barbara" userId="86fd9934-96d4-4ee5-8aab-b537e9391f1d" providerId="ADAL" clId="{C1477DA1-562D-42C4-8D2A-C6B2EAC1EB11}" dt="2025-04-17T11:49:29.283" v="1040"/>
            <ac:grpSpMkLst>
              <pc:docMk/>
              <pc:sldMasterMk cId="2521255718" sldId="2147483684"/>
              <pc:sldLayoutMk cId="1806119473" sldId="2147483704"/>
              <ac:grpSpMk id="13" creationId="{168347B7-45FA-4A01-924D-DC385B720B3E}"/>
            </ac:grpSpMkLst>
          </pc:gr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D7CC1E-81CA-4ACA-A01E-992CC0E75A7F}" type="doc">
      <dgm:prSet loTypeId="urn:microsoft.com/office/officeart/2016/7/layout/RepeatingBendingProcessNew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7A1225-F2AD-41D2-A11A-EE53F2B0B909}">
      <dgm:prSet custT="1"/>
      <dgm:spPr/>
      <dgm:t>
        <a:bodyPr/>
        <a:lstStyle/>
        <a:p>
          <a:pPr rtl="0"/>
          <a:r>
            <a:rPr lang="de-DE" sz="2500" dirty="0">
              <a:solidFill>
                <a:srgbClr val="FFFFFF"/>
              </a:solidFill>
              <a:latin typeface="Gill Sans MT"/>
            </a:rPr>
            <a:t>September – January: Call for proposals via Indico</a:t>
          </a:r>
          <a:endParaRPr lang="en-US" sz="2500" dirty="0">
            <a:solidFill>
              <a:srgbClr val="FFFFFF"/>
            </a:solidFill>
            <a:latin typeface="Gill Sans MT"/>
          </a:endParaRPr>
        </a:p>
      </dgm:t>
    </dgm:pt>
    <dgm:pt modelId="{23958379-DC23-456E-93A7-DE13097DDD6B}" type="parTrans" cxnId="{514FE296-4898-4F9B-9480-5886C1CA5315}">
      <dgm:prSet/>
      <dgm:spPr/>
      <dgm:t>
        <a:bodyPr/>
        <a:lstStyle/>
        <a:p>
          <a:endParaRPr lang="en-US"/>
        </a:p>
      </dgm:t>
    </dgm:pt>
    <dgm:pt modelId="{1F489413-A314-4D64-B120-74FE65C6FDBB}" type="sibTrans" cxnId="{514FE296-4898-4F9B-9480-5886C1CA5315}">
      <dgm:prSet/>
      <dgm:spPr/>
      <dgm:t>
        <a:bodyPr/>
        <a:lstStyle/>
        <a:p>
          <a:endParaRPr lang="en-US"/>
        </a:p>
      </dgm:t>
    </dgm:pt>
    <dgm:pt modelId="{75936D69-C12D-4BAE-A9A7-7EDC2E4EBE75}">
      <dgm:prSet custT="1"/>
      <dgm:spPr/>
      <dgm:t>
        <a:bodyPr/>
        <a:lstStyle/>
        <a:p>
          <a:pPr rtl="0"/>
          <a:r>
            <a:rPr lang="de-DE" sz="2500" dirty="0">
              <a:solidFill>
                <a:srgbClr val="FFFFFF"/>
              </a:solidFill>
              <a:latin typeface="Gill Sans MT"/>
            </a:rPr>
            <a:t>March: MITP Advisory Board Meeting with evaluation and selection of submissions</a:t>
          </a:r>
          <a:endParaRPr lang="en-US" sz="2500" dirty="0" err="1"/>
        </a:p>
      </dgm:t>
    </dgm:pt>
    <dgm:pt modelId="{EAA8F360-A9AA-463D-90D6-4021B324E97A}" type="parTrans" cxnId="{76390BC0-145E-4952-9631-F77543552854}">
      <dgm:prSet/>
      <dgm:spPr/>
      <dgm:t>
        <a:bodyPr/>
        <a:lstStyle/>
        <a:p>
          <a:endParaRPr lang="en-US"/>
        </a:p>
      </dgm:t>
    </dgm:pt>
    <dgm:pt modelId="{D765F029-41D1-4683-8325-8D7063246083}" type="sibTrans" cxnId="{76390BC0-145E-4952-9631-F77543552854}">
      <dgm:prSet/>
      <dgm:spPr/>
      <dgm:t>
        <a:bodyPr/>
        <a:lstStyle/>
        <a:p>
          <a:endParaRPr lang="en-US"/>
        </a:p>
      </dgm:t>
    </dgm:pt>
    <dgm:pt modelId="{685E55B7-28BD-456C-AA96-8AB9230EE0D1}">
      <dgm:prSet custT="1"/>
      <dgm:spPr/>
      <dgm:t>
        <a:bodyPr/>
        <a:lstStyle/>
        <a:p>
          <a:pPr rtl="0"/>
          <a:r>
            <a:rPr lang="de-DE" sz="2500" dirty="0">
              <a:solidFill>
                <a:srgbClr val="FFFFFF"/>
              </a:solidFill>
              <a:latin typeface="Gill Sans MT"/>
            </a:rPr>
            <a:t>Set dates for every selected event and create new templates for each of them</a:t>
          </a:r>
          <a:endParaRPr lang="en-US" sz="2500" dirty="0"/>
        </a:p>
      </dgm:t>
    </dgm:pt>
    <dgm:pt modelId="{322D51FF-0BBD-461E-8514-63E61BE5357A}" type="parTrans" cxnId="{BD409680-FD83-4617-92AE-62A6BABA71F8}">
      <dgm:prSet/>
      <dgm:spPr/>
      <dgm:t>
        <a:bodyPr/>
        <a:lstStyle/>
        <a:p>
          <a:endParaRPr lang="en-US"/>
        </a:p>
      </dgm:t>
    </dgm:pt>
    <dgm:pt modelId="{622A27DE-DD78-465A-85E3-9CFB984FB7F7}" type="sibTrans" cxnId="{BD409680-FD83-4617-92AE-62A6BABA71F8}">
      <dgm:prSet/>
      <dgm:spPr/>
      <dgm:t>
        <a:bodyPr/>
        <a:lstStyle/>
        <a:p>
          <a:endParaRPr lang="en-US"/>
        </a:p>
      </dgm:t>
    </dgm:pt>
    <dgm:pt modelId="{4E1EF59E-2D21-441C-AB29-B5C1928C8414}" type="pres">
      <dgm:prSet presAssocID="{94D7CC1E-81CA-4ACA-A01E-992CC0E75A7F}" presName="Name0" presStyleCnt="0">
        <dgm:presLayoutVars>
          <dgm:dir/>
          <dgm:resizeHandles val="exact"/>
        </dgm:presLayoutVars>
      </dgm:prSet>
      <dgm:spPr/>
    </dgm:pt>
    <dgm:pt modelId="{E55D481D-1138-4A7D-B2CB-3C0411BAA13B}" type="pres">
      <dgm:prSet presAssocID="{2E7A1225-F2AD-41D2-A11A-EE53F2B0B909}" presName="node" presStyleLbl="node1" presStyleIdx="0" presStyleCnt="3" custScaleY="210046">
        <dgm:presLayoutVars>
          <dgm:bulletEnabled val="1"/>
        </dgm:presLayoutVars>
      </dgm:prSet>
      <dgm:spPr/>
    </dgm:pt>
    <dgm:pt modelId="{BB138485-141D-45C1-B9E0-EC753914838F}" type="pres">
      <dgm:prSet presAssocID="{1F489413-A314-4D64-B120-74FE65C6FDBB}" presName="sibTrans" presStyleLbl="sibTrans1D1" presStyleIdx="0" presStyleCnt="2"/>
      <dgm:spPr/>
    </dgm:pt>
    <dgm:pt modelId="{59B0B007-CDEF-4115-9B46-7CE301EA6614}" type="pres">
      <dgm:prSet presAssocID="{1F489413-A314-4D64-B120-74FE65C6FDBB}" presName="connectorText" presStyleLbl="sibTrans1D1" presStyleIdx="0" presStyleCnt="2"/>
      <dgm:spPr/>
    </dgm:pt>
    <dgm:pt modelId="{48711D07-A4F5-44F7-AC60-C755CFBAB1C8}" type="pres">
      <dgm:prSet presAssocID="{75936D69-C12D-4BAE-A9A7-7EDC2E4EBE75}" presName="node" presStyleLbl="node1" presStyleIdx="1" presStyleCnt="3" custScaleY="214676">
        <dgm:presLayoutVars>
          <dgm:bulletEnabled val="1"/>
        </dgm:presLayoutVars>
      </dgm:prSet>
      <dgm:spPr/>
    </dgm:pt>
    <dgm:pt modelId="{C5A3FF90-C1B0-421C-8415-BF6DEADEF29A}" type="pres">
      <dgm:prSet presAssocID="{D765F029-41D1-4683-8325-8D7063246083}" presName="sibTrans" presStyleLbl="sibTrans1D1" presStyleIdx="1" presStyleCnt="2"/>
      <dgm:spPr/>
    </dgm:pt>
    <dgm:pt modelId="{97D065FD-1B04-44F4-957F-F9A160873471}" type="pres">
      <dgm:prSet presAssocID="{D765F029-41D1-4683-8325-8D7063246083}" presName="connectorText" presStyleLbl="sibTrans1D1" presStyleIdx="1" presStyleCnt="2"/>
      <dgm:spPr/>
    </dgm:pt>
    <dgm:pt modelId="{DF850187-345C-4FD6-AA17-469936CB5CDB}" type="pres">
      <dgm:prSet presAssocID="{685E55B7-28BD-456C-AA96-8AB9230EE0D1}" presName="node" presStyleLbl="node1" presStyleIdx="2" presStyleCnt="3" custScaleY="210046">
        <dgm:presLayoutVars>
          <dgm:bulletEnabled val="1"/>
        </dgm:presLayoutVars>
      </dgm:prSet>
      <dgm:spPr/>
    </dgm:pt>
  </dgm:ptLst>
  <dgm:cxnLst>
    <dgm:cxn modelId="{CC05EF0F-FB37-4794-9B59-A0AF818DB538}" type="presOf" srcId="{94D7CC1E-81CA-4ACA-A01E-992CC0E75A7F}" destId="{4E1EF59E-2D21-441C-AB29-B5C1928C8414}" srcOrd="0" destOrd="0" presId="urn:microsoft.com/office/officeart/2016/7/layout/RepeatingBendingProcessNew"/>
    <dgm:cxn modelId="{38DF0B38-7D3A-4BAB-AA0A-48F76B58BF4E}" type="presOf" srcId="{D765F029-41D1-4683-8325-8D7063246083}" destId="{C5A3FF90-C1B0-421C-8415-BF6DEADEF29A}" srcOrd="0" destOrd="0" presId="urn:microsoft.com/office/officeart/2016/7/layout/RepeatingBendingProcessNew"/>
    <dgm:cxn modelId="{3C6BD43D-3262-43EF-8328-C52F5DE9988D}" type="presOf" srcId="{685E55B7-28BD-456C-AA96-8AB9230EE0D1}" destId="{DF850187-345C-4FD6-AA17-469936CB5CDB}" srcOrd="0" destOrd="0" presId="urn:microsoft.com/office/officeart/2016/7/layout/RepeatingBendingProcessNew"/>
    <dgm:cxn modelId="{8961B354-2E3D-43EA-B61C-1A9E675057C0}" type="presOf" srcId="{75936D69-C12D-4BAE-A9A7-7EDC2E4EBE75}" destId="{48711D07-A4F5-44F7-AC60-C755CFBAB1C8}" srcOrd="0" destOrd="0" presId="urn:microsoft.com/office/officeart/2016/7/layout/RepeatingBendingProcessNew"/>
    <dgm:cxn modelId="{BD409680-FD83-4617-92AE-62A6BABA71F8}" srcId="{94D7CC1E-81CA-4ACA-A01E-992CC0E75A7F}" destId="{685E55B7-28BD-456C-AA96-8AB9230EE0D1}" srcOrd="2" destOrd="0" parTransId="{322D51FF-0BBD-461E-8514-63E61BE5357A}" sibTransId="{622A27DE-DD78-465A-85E3-9CFB984FB7F7}"/>
    <dgm:cxn modelId="{514FE296-4898-4F9B-9480-5886C1CA5315}" srcId="{94D7CC1E-81CA-4ACA-A01E-992CC0E75A7F}" destId="{2E7A1225-F2AD-41D2-A11A-EE53F2B0B909}" srcOrd="0" destOrd="0" parTransId="{23958379-DC23-456E-93A7-DE13097DDD6B}" sibTransId="{1F489413-A314-4D64-B120-74FE65C6FDBB}"/>
    <dgm:cxn modelId="{916892AC-18E2-49FC-8171-050216A13249}" type="presOf" srcId="{2E7A1225-F2AD-41D2-A11A-EE53F2B0B909}" destId="{E55D481D-1138-4A7D-B2CB-3C0411BAA13B}" srcOrd="0" destOrd="0" presId="urn:microsoft.com/office/officeart/2016/7/layout/RepeatingBendingProcessNew"/>
    <dgm:cxn modelId="{548D10AF-CB5B-427F-A903-4824B864B84C}" type="presOf" srcId="{1F489413-A314-4D64-B120-74FE65C6FDBB}" destId="{59B0B007-CDEF-4115-9B46-7CE301EA6614}" srcOrd="1" destOrd="0" presId="urn:microsoft.com/office/officeart/2016/7/layout/RepeatingBendingProcessNew"/>
    <dgm:cxn modelId="{76390BC0-145E-4952-9631-F77543552854}" srcId="{94D7CC1E-81CA-4ACA-A01E-992CC0E75A7F}" destId="{75936D69-C12D-4BAE-A9A7-7EDC2E4EBE75}" srcOrd="1" destOrd="0" parTransId="{EAA8F360-A9AA-463D-90D6-4021B324E97A}" sibTransId="{D765F029-41D1-4683-8325-8D7063246083}"/>
    <dgm:cxn modelId="{C2EAA1CB-95BE-4BFC-8E3D-87286F9437A9}" type="presOf" srcId="{D765F029-41D1-4683-8325-8D7063246083}" destId="{97D065FD-1B04-44F4-957F-F9A160873471}" srcOrd="1" destOrd="0" presId="urn:microsoft.com/office/officeart/2016/7/layout/RepeatingBendingProcessNew"/>
    <dgm:cxn modelId="{2518D6F5-3FB2-4E01-9F00-25D73AE10AE9}" type="presOf" srcId="{1F489413-A314-4D64-B120-74FE65C6FDBB}" destId="{BB138485-141D-45C1-B9E0-EC753914838F}" srcOrd="0" destOrd="0" presId="urn:microsoft.com/office/officeart/2016/7/layout/RepeatingBendingProcessNew"/>
    <dgm:cxn modelId="{B8CAD0E9-5756-4650-8B8B-3FC516D6FAA6}" type="presParOf" srcId="{4E1EF59E-2D21-441C-AB29-B5C1928C8414}" destId="{E55D481D-1138-4A7D-B2CB-3C0411BAA13B}" srcOrd="0" destOrd="0" presId="urn:microsoft.com/office/officeart/2016/7/layout/RepeatingBendingProcessNew"/>
    <dgm:cxn modelId="{FB1D42DB-ACA2-4DFD-94C7-7B727701FA79}" type="presParOf" srcId="{4E1EF59E-2D21-441C-AB29-B5C1928C8414}" destId="{BB138485-141D-45C1-B9E0-EC753914838F}" srcOrd="1" destOrd="0" presId="urn:microsoft.com/office/officeart/2016/7/layout/RepeatingBendingProcessNew"/>
    <dgm:cxn modelId="{04459E14-4FEB-44B2-93AF-3E20DA684292}" type="presParOf" srcId="{BB138485-141D-45C1-B9E0-EC753914838F}" destId="{59B0B007-CDEF-4115-9B46-7CE301EA6614}" srcOrd="0" destOrd="0" presId="urn:microsoft.com/office/officeart/2016/7/layout/RepeatingBendingProcessNew"/>
    <dgm:cxn modelId="{CB150D9F-45E9-4D35-AAA7-9088FFCA4B52}" type="presParOf" srcId="{4E1EF59E-2D21-441C-AB29-B5C1928C8414}" destId="{48711D07-A4F5-44F7-AC60-C755CFBAB1C8}" srcOrd="2" destOrd="0" presId="urn:microsoft.com/office/officeart/2016/7/layout/RepeatingBendingProcessNew"/>
    <dgm:cxn modelId="{C133F930-E01D-4BF7-846C-938564C99B0B}" type="presParOf" srcId="{4E1EF59E-2D21-441C-AB29-B5C1928C8414}" destId="{C5A3FF90-C1B0-421C-8415-BF6DEADEF29A}" srcOrd="3" destOrd="0" presId="urn:microsoft.com/office/officeart/2016/7/layout/RepeatingBendingProcessNew"/>
    <dgm:cxn modelId="{F47B5EDC-DD93-4224-87D5-2DAD1081908D}" type="presParOf" srcId="{C5A3FF90-C1B0-421C-8415-BF6DEADEF29A}" destId="{97D065FD-1B04-44F4-957F-F9A160873471}" srcOrd="0" destOrd="0" presId="urn:microsoft.com/office/officeart/2016/7/layout/RepeatingBendingProcessNew"/>
    <dgm:cxn modelId="{0E4C31E6-F6C7-49BE-BF05-4F5EEC0A6E78}" type="presParOf" srcId="{4E1EF59E-2D21-441C-AB29-B5C1928C8414}" destId="{DF850187-345C-4FD6-AA17-469936CB5CDB}" srcOrd="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C7E874B-57D9-4508-8793-F113CBD4898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0A088EA-9F9A-4AFC-8666-599392D08089}">
      <dgm:prSet custT="1"/>
      <dgm:spPr/>
      <dgm:t>
        <a:bodyPr/>
        <a:lstStyle/>
        <a:p>
          <a:r>
            <a:rPr lang="de-DE" sz="2500" dirty="0" err="1"/>
            <a:t>Announcement</a:t>
          </a:r>
          <a:r>
            <a:rPr lang="de-DE" sz="2500" dirty="0"/>
            <a:t> </a:t>
          </a:r>
          <a:r>
            <a:rPr lang="de-DE" sz="2500" dirty="0" err="1"/>
            <a:t>for</a:t>
          </a:r>
          <a:r>
            <a:rPr lang="de-DE" sz="2500" dirty="0"/>
            <a:t> </a:t>
          </a:r>
          <a:r>
            <a:rPr lang="de-DE" sz="2500" dirty="0" err="1"/>
            <a:t>registration</a:t>
          </a:r>
          <a:r>
            <a:rPr lang="de-DE" sz="2500" dirty="0"/>
            <a:t> via MITP-mailing </a:t>
          </a:r>
          <a:r>
            <a:rPr lang="de-DE" sz="2500" dirty="0" err="1"/>
            <a:t>list</a:t>
          </a:r>
          <a:r>
            <a:rPr lang="de-DE" sz="2500" dirty="0"/>
            <a:t> (2700 </a:t>
          </a:r>
          <a:r>
            <a:rPr lang="de-DE" sz="2500" dirty="0" err="1"/>
            <a:t>recipients</a:t>
          </a:r>
          <a:r>
            <a:rPr lang="de-DE" sz="2500" dirty="0"/>
            <a:t>)</a:t>
          </a:r>
        </a:p>
      </dgm:t>
    </dgm:pt>
    <dgm:pt modelId="{D07ED78C-1BEE-4497-B3DF-E9251B969D7F}" type="parTrans" cxnId="{00D4BD57-103A-43E1-B46E-752AB3A3D990}">
      <dgm:prSet/>
      <dgm:spPr/>
      <dgm:t>
        <a:bodyPr/>
        <a:lstStyle/>
        <a:p>
          <a:endParaRPr lang="de-DE"/>
        </a:p>
      </dgm:t>
    </dgm:pt>
    <dgm:pt modelId="{8F645C63-DC06-45AF-B763-DF5F3DE7C9F5}" type="sibTrans" cxnId="{00D4BD57-103A-43E1-B46E-752AB3A3D990}">
      <dgm:prSet/>
      <dgm:spPr/>
      <dgm:t>
        <a:bodyPr/>
        <a:lstStyle/>
        <a:p>
          <a:endParaRPr lang="de-DE"/>
        </a:p>
      </dgm:t>
    </dgm:pt>
    <dgm:pt modelId="{A39CBE32-BE4A-4A93-AF72-B7CE228D89E1}">
      <dgm:prSet custT="1"/>
      <dgm:spPr/>
      <dgm:t>
        <a:bodyPr/>
        <a:lstStyle/>
        <a:p>
          <a:r>
            <a:rPr lang="de-DE" sz="2500" dirty="0"/>
            <a:t>Separate </a:t>
          </a:r>
          <a:r>
            <a:rPr lang="de-DE" sz="2500" dirty="0" err="1"/>
            <a:t>announcement</a:t>
          </a:r>
          <a:r>
            <a:rPr lang="de-DE" sz="2500" dirty="0"/>
            <a:t> to </a:t>
          </a:r>
          <a:r>
            <a:rPr lang="de-DE" sz="2500" dirty="0" err="1"/>
            <a:t>organizers</a:t>
          </a:r>
          <a:r>
            <a:rPr lang="de-DE" sz="2500" dirty="0"/>
            <a:t> and </a:t>
          </a:r>
          <a:r>
            <a:rPr lang="de-DE" sz="2500" dirty="0" err="1"/>
            <a:t>key</a:t>
          </a:r>
          <a:r>
            <a:rPr lang="de-DE" sz="2500" dirty="0"/>
            <a:t> </a:t>
          </a:r>
          <a:r>
            <a:rPr lang="de-DE" sz="2500" dirty="0" err="1"/>
            <a:t>participants</a:t>
          </a:r>
          <a:r>
            <a:rPr lang="de-DE" sz="2500" dirty="0"/>
            <a:t> </a:t>
          </a:r>
          <a:r>
            <a:rPr lang="de-DE" sz="2500" dirty="0" err="1"/>
            <a:t>for</a:t>
          </a:r>
          <a:r>
            <a:rPr lang="de-DE" sz="2500" dirty="0"/>
            <a:t> </a:t>
          </a:r>
          <a:r>
            <a:rPr lang="de-DE" sz="2500" dirty="0" err="1"/>
            <a:t>registration</a:t>
          </a:r>
          <a:r>
            <a:rPr lang="de-DE" sz="2500" dirty="0"/>
            <a:t> with </a:t>
          </a:r>
          <a:r>
            <a:rPr lang="de-DE" sz="2500" dirty="0" err="1"/>
            <a:t>Indico</a:t>
          </a:r>
          <a:r>
            <a:rPr lang="de-DE" sz="2500" dirty="0"/>
            <a:t> link</a:t>
          </a:r>
        </a:p>
      </dgm:t>
    </dgm:pt>
    <dgm:pt modelId="{B5E040C6-1878-413E-B011-056F92A6D443}" type="parTrans" cxnId="{F08CB67E-0266-460C-88D2-61326DC78C51}">
      <dgm:prSet/>
      <dgm:spPr/>
      <dgm:t>
        <a:bodyPr/>
        <a:lstStyle/>
        <a:p>
          <a:endParaRPr lang="de-DE"/>
        </a:p>
      </dgm:t>
    </dgm:pt>
    <dgm:pt modelId="{08F62CC6-B844-4B36-B935-71A8DA1E9D85}" type="sibTrans" cxnId="{F08CB67E-0266-460C-88D2-61326DC78C51}">
      <dgm:prSet/>
      <dgm:spPr/>
      <dgm:t>
        <a:bodyPr/>
        <a:lstStyle/>
        <a:p>
          <a:endParaRPr lang="de-DE"/>
        </a:p>
      </dgm:t>
    </dgm:pt>
    <dgm:pt modelId="{1BA52B13-1EDA-43D2-9FCE-B8832D8DA5E7}">
      <dgm:prSet custT="1"/>
      <dgm:spPr/>
      <dgm:t>
        <a:bodyPr/>
        <a:lstStyle/>
        <a:p>
          <a:r>
            <a:rPr lang="de-DE" sz="2500" dirty="0" err="1"/>
            <a:t>Once</a:t>
          </a:r>
          <a:r>
            <a:rPr lang="de-DE" sz="2500" dirty="0"/>
            <a:t> </a:t>
          </a:r>
          <a:r>
            <a:rPr lang="de-DE" sz="2500" dirty="0" err="1"/>
            <a:t>deadline</a:t>
          </a:r>
          <a:r>
            <a:rPr lang="de-DE" sz="2500" dirty="0"/>
            <a:t> </a:t>
          </a:r>
          <a:r>
            <a:rPr lang="de-DE" sz="2500" dirty="0" err="1"/>
            <a:t>is</a:t>
          </a:r>
          <a:r>
            <a:rPr lang="de-DE" sz="2500" dirty="0"/>
            <a:t> </a:t>
          </a:r>
          <a:r>
            <a:rPr lang="de-DE" sz="2500" dirty="0" err="1"/>
            <a:t>reached</a:t>
          </a:r>
          <a:r>
            <a:rPr lang="de-DE" sz="2500" dirty="0"/>
            <a:t>, </a:t>
          </a:r>
          <a:r>
            <a:rPr lang="de-DE" sz="2500" dirty="0" err="1"/>
            <a:t>registration</a:t>
          </a:r>
          <a:r>
            <a:rPr lang="de-DE" sz="2500" dirty="0"/>
            <a:t> </a:t>
          </a:r>
          <a:r>
            <a:rPr lang="de-DE" sz="2500" dirty="0" err="1"/>
            <a:t>closes</a:t>
          </a:r>
          <a:endParaRPr lang="de-DE" sz="2500" dirty="0"/>
        </a:p>
      </dgm:t>
    </dgm:pt>
    <dgm:pt modelId="{0FEA46DC-77FF-43B1-BB68-2E10F1288700}" type="parTrans" cxnId="{832F4C62-3F5E-40DA-A3F7-1A8C1C2F887F}">
      <dgm:prSet/>
      <dgm:spPr/>
      <dgm:t>
        <a:bodyPr/>
        <a:lstStyle/>
        <a:p>
          <a:endParaRPr lang="de-DE"/>
        </a:p>
      </dgm:t>
    </dgm:pt>
    <dgm:pt modelId="{E222E56E-B559-4C26-9995-B4E5CF4EDB00}" type="sibTrans" cxnId="{832F4C62-3F5E-40DA-A3F7-1A8C1C2F887F}">
      <dgm:prSet/>
      <dgm:spPr/>
      <dgm:t>
        <a:bodyPr/>
        <a:lstStyle/>
        <a:p>
          <a:endParaRPr lang="de-DE"/>
        </a:p>
      </dgm:t>
    </dgm:pt>
    <dgm:pt modelId="{AF7D4A7D-2042-4834-BA55-1180E4385DD3}">
      <dgm:prSet custT="1"/>
      <dgm:spPr/>
      <dgm:t>
        <a:bodyPr/>
        <a:lstStyle/>
        <a:p>
          <a:r>
            <a:rPr lang="de-DE" sz="2500" dirty="0"/>
            <a:t>Download Excel </a:t>
          </a:r>
          <a:r>
            <a:rPr lang="de-DE" sz="2500" dirty="0" err="1"/>
            <a:t>list</a:t>
          </a:r>
          <a:r>
            <a:rPr lang="de-DE" sz="2500" dirty="0"/>
            <a:t> </a:t>
          </a:r>
          <a:r>
            <a:rPr lang="de-DE" sz="2500" dirty="0" err="1"/>
            <a:t>of</a:t>
          </a:r>
          <a:r>
            <a:rPr lang="de-DE" sz="2500" dirty="0"/>
            <a:t> </a:t>
          </a:r>
          <a:r>
            <a:rPr lang="de-DE" sz="2500" dirty="0" err="1"/>
            <a:t>registrants</a:t>
          </a:r>
          <a:r>
            <a:rPr lang="de-DE" sz="2500" dirty="0"/>
            <a:t> and </a:t>
          </a:r>
          <a:r>
            <a:rPr lang="de-DE" sz="2500" dirty="0" err="1"/>
            <a:t>upload</a:t>
          </a:r>
          <a:r>
            <a:rPr lang="de-DE" sz="2500" dirty="0"/>
            <a:t> </a:t>
          </a:r>
          <a:r>
            <a:rPr lang="de-DE" sz="2500" dirty="0" err="1"/>
            <a:t>it</a:t>
          </a:r>
          <a:r>
            <a:rPr lang="de-DE" sz="2500" dirty="0"/>
            <a:t> on </a:t>
          </a:r>
          <a:r>
            <a:rPr lang="de-DE" sz="2500" dirty="0" err="1"/>
            <a:t>university</a:t>
          </a:r>
          <a:r>
            <a:rPr lang="de-DE" sz="2500" dirty="0"/>
            <a:t> </a:t>
          </a:r>
          <a:r>
            <a:rPr lang="de-DE" sz="2500" dirty="0" err="1"/>
            <a:t>cloud</a:t>
          </a:r>
          <a:r>
            <a:rPr lang="de-DE" sz="2500" dirty="0"/>
            <a:t> (</a:t>
          </a:r>
          <a:r>
            <a:rPr lang="de-DE" sz="2500" dirty="0" err="1"/>
            <a:t>Seafile</a:t>
          </a:r>
          <a:r>
            <a:rPr lang="de-DE" sz="2500" dirty="0"/>
            <a:t>)</a:t>
          </a:r>
        </a:p>
      </dgm:t>
    </dgm:pt>
    <dgm:pt modelId="{92A99CA1-4DBF-493A-A97C-8A0B6A762E28}" type="parTrans" cxnId="{06B99861-5CEC-47B7-8EC5-72F758329439}">
      <dgm:prSet/>
      <dgm:spPr/>
      <dgm:t>
        <a:bodyPr/>
        <a:lstStyle/>
        <a:p>
          <a:endParaRPr lang="de-DE"/>
        </a:p>
      </dgm:t>
    </dgm:pt>
    <dgm:pt modelId="{53E6B827-541B-4B42-896D-338C670DE0D0}" type="sibTrans" cxnId="{06B99861-5CEC-47B7-8EC5-72F758329439}">
      <dgm:prSet/>
      <dgm:spPr/>
      <dgm:t>
        <a:bodyPr/>
        <a:lstStyle/>
        <a:p>
          <a:endParaRPr lang="de-DE"/>
        </a:p>
      </dgm:t>
    </dgm:pt>
    <dgm:pt modelId="{D83137E7-10A8-49CD-AA20-8564778A5EEF}">
      <dgm:prSet custT="1"/>
      <dgm:spPr/>
      <dgm:t>
        <a:bodyPr/>
        <a:lstStyle/>
        <a:p>
          <a:r>
            <a:rPr lang="de-DE" sz="2500" dirty="0" err="1"/>
            <a:t>Sending</a:t>
          </a:r>
          <a:r>
            <a:rPr lang="de-DE" sz="2500" dirty="0"/>
            <a:t> </a:t>
          </a:r>
          <a:r>
            <a:rPr lang="de-DE" sz="2500" dirty="0" err="1"/>
            <a:t>official</a:t>
          </a:r>
          <a:r>
            <a:rPr lang="de-DE" sz="2500" dirty="0"/>
            <a:t> </a:t>
          </a:r>
          <a:r>
            <a:rPr lang="de-DE" sz="2500" dirty="0" err="1"/>
            <a:t>invitation</a:t>
          </a:r>
          <a:r>
            <a:rPr lang="de-DE" sz="2500" dirty="0"/>
            <a:t> </a:t>
          </a:r>
          <a:r>
            <a:rPr lang="de-DE" sz="2500" dirty="0" err="1"/>
            <a:t>letters</a:t>
          </a:r>
          <a:r>
            <a:rPr lang="de-DE" sz="2500" dirty="0"/>
            <a:t> to </a:t>
          </a:r>
          <a:r>
            <a:rPr lang="de-DE" sz="2500" dirty="0" err="1"/>
            <a:t>selected</a:t>
          </a:r>
          <a:r>
            <a:rPr lang="de-DE" sz="2500" dirty="0"/>
            <a:t> </a:t>
          </a:r>
          <a:r>
            <a:rPr lang="de-DE" sz="2500" dirty="0" err="1"/>
            <a:t>participants</a:t>
          </a:r>
          <a:r>
            <a:rPr lang="de-DE" sz="2500" dirty="0"/>
            <a:t> and </a:t>
          </a:r>
          <a:r>
            <a:rPr lang="de-DE" sz="2500" dirty="0" err="1"/>
            <a:t>decline</a:t>
          </a:r>
          <a:r>
            <a:rPr lang="de-DE" sz="2500" dirty="0"/>
            <a:t> </a:t>
          </a:r>
          <a:r>
            <a:rPr lang="de-DE" sz="2500" dirty="0" err="1"/>
            <a:t>letters</a:t>
          </a:r>
          <a:r>
            <a:rPr lang="de-DE" sz="2500" dirty="0"/>
            <a:t> to </a:t>
          </a:r>
          <a:r>
            <a:rPr lang="de-DE" sz="2500" dirty="0" err="1"/>
            <a:t>rejected</a:t>
          </a:r>
          <a:r>
            <a:rPr lang="de-DE" sz="2500" dirty="0"/>
            <a:t> </a:t>
          </a:r>
          <a:r>
            <a:rPr lang="de-DE" sz="2500" dirty="0" err="1"/>
            <a:t>registrants</a:t>
          </a:r>
          <a:r>
            <a:rPr lang="de-DE" sz="2500" dirty="0"/>
            <a:t> via </a:t>
          </a:r>
          <a:r>
            <a:rPr lang="de-DE" sz="2500" dirty="0" err="1"/>
            <a:t>e-mail</a:t>
          </a:r>
          <a:r>
            <a:rPr lang="de-DE" sz="2500" dirty="0"/>
            <a:t> </a:t>
          </a:r>
        </a:p>
      </dgm:t>
    </dgm:pt>
    <dgm:pt modelId="{2E1210B3-7701-42A7-BB31-ADBD3990C270}" type="parTrans" cxnId="{247A2D50-C4CA-48A3-80D1-122CEBAD7CF7}">
      <dgm:prSet/>
      <dgm:spPr/>
      <dgm:t>
        <a:bodyPr/>
        <a:lstStyle/>
        <a:p>
          <a:endParaRPr lang="de-DE"/>
        </a:p>
      </dgm:t>
    </dgm:pt>
    <dgm:pt modelId="{CFE19BFC-28C2-4AB9-9957-83D2670370B0}" type="sibTrans" cxnId="{247A2D50-C4CA-48A3-80D1-122CEBAD7CF7}">
      <dgm:prSet/>
      <dgm:spPr/>
      <dgm:t>
        <a:bodyPr/>
        <a:lstStyle/>
        <a:p>
          <a:endParaRPr lang="de-DE"/>
        </a:p>
      </dgm:t>
    </dgm:pt>
    <dgm:pt modelId="{39CF92F6-899F-4FDD-A6BE-1DF3068982C7}" type="pres">
      <dgm:prSet presAssocID="{2C7E874B-57D9-4508-8793-F113CBD4898D}" presName="linear" presStyleCnt="0">
        <dgm:presLayoutVars>
          <dgm:animLvl val="lvl"/>
          <dgm:resizeHandles val="exact"/>
        </dgm:presLayoutVars>
      </dgm:prSet>
      <dgm:spPr/>
    </dgm:pt>
    <dgm:pt modelId="{A56CA27F-AE11-48F4-9C63-5E3DF46A8A4F}" type="pres">
      <dgm:prSet presAssocID="{20A088EA-9F9A-4AFC-8666-599392D0808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9553AB8-31AA-4892-AE3F-5D69B3CBE094}" type="pres">
      <dgm:prSet presAssocID="{8F645C63-DC06-45AF-B763-DF5F3DE7C9F5}" presName="spacer" presStyleCnt="0"/>
      <dgm:spPr/>
    </dgm:pt>
    <dgm:pt modelId="{E0848ED2-542D-4103-AB14-C271DBA7954A}" type="pres">
      <dgm:prSet presAssocID="{A39CBE32-BE4A-4A93-AF72-B7CE228D89E1}" presName="parentText" presStyleLbl="node1" presStyleIdx="1" presStyleCnt="5" custLinFactNeighborX="0" custLinFactNeighborY="-12600">
        <dgm:presLayoutVars>
          <dgm:chMax val="0"/>
          <dgm:bulletEnabled val="1"/>
        </dgm:presLayoutVars>
      </dgm:prSet>
      <dgm:spPr/>
    </dgm:pt>
    <dgm:pt modelId="{FFDF880B-55A0-4E77-9883-C52FE30F7CDC}" type="pres">
      <dgm:prSet presAssocID="{08F62CC6-B844-4B36-B935-71A8DA1E9D85}" presName="spacer" presStyleCnt="0"/>
      <dgm:spPr/>
    </dgm:pt>
    <dgm:pt modelId="{78FA246D-E973-4362-BEBF-EEC65AC68B82}" type="pres">
      <dgm:prSet presAssocID="{1BA52B13-1EDA-43D2-9FCE-B8832D8DA5E7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7CAE663E-8227-4C2B-9A27-7BEA5DF5C2E0}" type="pres">
      <dgm:prSet presAssocID="{E222E56E-B559-4C26-9995-B4E5CF4EDB00}" presName="spacer" presStyleCnt="0"/>
      <dgm:spPr/>
    </dgm:pt>
    <dgm:pt modelId="{846C5358-6AB9-4F9E-B992-2E4540698046}" type="pres">
      <dgm:prSet presAssocID="{AF7D4A7D-2042-4834-BA55-1180E4385DD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6B2C732D-8BD3-4950-B6CB-594958DD863E}" type="pres">
      <dgm:prSet presAssocID="{53E6B827-541B-4B42-896D-338C670DE0D0}" presName="spacer" presStyleCnt="0"/>
      <dgm:spPr/>
    </dgm:pt>
    <dgm:pt modelId="{CFA585DF-58BD-4680-8FFF-29A9AE58E39B}" type="pres">
      <dgm:prSet presAssocID="{D83137E7-10A8-49CD-AA20-8564778A5EE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3C8C836-D31C-41CB-B76A-5D679CDBE531}" type="presOf" srcId="{A39CBE32-BE4A-4A93-AF72-B7CE228D89E1}" destId="{E0848ED2-542D-4103-AB14-C271DBA7954A}" srcOrd="0" destOrd="0" presId="urn:microsoft.com/office/officeart/2005/8/layout/vList2"/>
    <dgm:cxn modelId="{06B99861-5CEC-47B7-8EC5-72F758329439}" srcId="{2C7E874B-57D9-4508-8793-F113CBD4898D}" destId="{AF7D4A7D-2042-4834-BA55-1180E4385DD3}" srcOrd="3" destOrd="0" parTransId="{92A99CA1-4DBF-493A-A97C-8A0B6A762E28}" sibTransId="{53E6B827-541B-4B42-896D-338C670DE0D0}"/>
    <dgm:cxn modelId="{832F4C62-3F5E-40DA-A3F7-1A8C1C2F887F}" srcId="{2C7E874B-57D9-4508-8793-F113CBD4898D}" destId="{1BA52B13-1EDA-43D2-9FCE-B8832D8DA5E7}" srcOrd="2" destOrd="0" parTransId="{0FEA46DC-77FF-43B1-BB68-2E10F1288700}" sibTransId="{E222E56E-B559-4C26-9995-B4E5CF4EDB00}"/>
    <dgm:cxn modelId="{247A2D50-C4CA-48A3-80D1-122CEBAD7CF7}" srcId="{2C7E874B-57D9-4508-8793-F113CBD4898D}" destId="{D83137E7-10A8-49CD-AA20-8564778A5EEF}" srcOrd="4" destOrd="0" parTransId="{2E1210B3-7701-42A7-BB31-ADBD3990C270}" sibTransId="{CFE19BFC-28C2-4AB9-9957-83D2670370B0}"/>
    <dgm:cxn modelId="{00D4BD57-103A-43E1-B46E-752AB3A3D990}" srcId="{2C7E874B-57D9-4508-8793-F113CBD4898D}" destId="{20A088EA-9F9A-4AFC-8666-599392D08089}" srcOrd="0" destOrd="0" parTransId="{D07ED78C-1BEE-4497-B3DF-E9251B969D7F}" sibTransId="{8F645C63-DC06-45AF-B763-DF5F3DE7C9F5}"/>
    <dgm:cxn modelId="{F08CB67E-0266-460C-88D2-61326DC78C51}" srcId="{2C7E874B-57D9-4508-8793-F113CBD4898D}" destId="{A39CBE32-BE4A-4A93-AF72-B7CE228D89E1}" srcOrd="1" destOrd="0" parTransId="{B5E040C6-1878-413E-B011-056F92A6D443}" sibTransId="{08F62CC6-B844-4B36-B935-71A8DA1E9D85}"/>
    <dgm:cxn modelId="{35566197-FD1C-499E-8A98-33BCC4CCED66}" type="presOf" srcId="{D83137E7-10A8-49CD-AA20-8564778A5EEF}" destId="{CFA585DF-58BD-4680-8FFF-29A9AE58E39B}" srcOrd="0" destOrd="0" presId="urn:microsoft.com/office/officeart/2005/8/layout/vList2"/>
    <dgm:cxn modelId="{518EDDB3-9EA7-4C8B-A909-B8E8699B2FB9}" type="presOf" srcId="{20A088EA-9F9A-4AFC-8666-599392D08089}" destId="{A56CA27F-AE11-48F4-9C63-5E3DF46A8A4F}" srcOrd="0" destOrd="0" presId="urn:microsoft.com/office/officeart/2005/8/layout/vList2"/>
    <dgm:cxn modelId="{5EC759BE-50D1-4053-99FE-4C9A336CAF0B}" type="presOf" srcId="{1BA52B13-1EDA-43D2-9FCE-B8832D8DA5E7}" destId="{78FA246D-E973-4362-BEBF-EEC65AC68B82}" srcOrd="0" destOrd="0" presId="urn:microsoft.com/office/officeart/2005/8/layout/vList2"/>
    <dgm:cxn modelId="{32E058D3-D29A-488D-9F9D-9FA39A3139AC}" type="presOf" srcId="{2C7E874B-57D9-4508-8793-F113CBD4898D}" destId="{39CF92F6-899F-4FDD-A6BE-1DF3068982C7}" srcOrd="0" destOrd="0" presId="urn:microsoft.com/office/officeart/2005/8/layout/vList2"/>
    <dgm:cxn modelId="{1D6DE1EF-A18B-48C0-BE3E-D30B7796F41F}" type="presOf" srcId="{AF7D4A7D-2042-4834-BA55-1180E4385DD3}" destId="{846C5358-6AB9-4F9E-B992-2E4540698046}" srcOrd="0" destOrd="0" presId="urn:microsoft.com/office/officeart/2005/8/layout/vList2"/>
    <dgm:cxn modelId="{BED60B32-E02C-4A1F-90AF-6F5148438472}" type="presParOf" srcId="{39CF92F6-899F-4FDD-A6BE-1DF3068982C7}" destId="{A56CA27F-AE11-48F4-9C63-5E3DF46A8A4F}" srcOrd="0" destOrd="0" presId="urn:microsoft.com/office/officeart/2005/8/layout/vList2"/>
    <dgm:cxn modelId="{0E0FC2C6-2E29-4E03-926D-4AC11C0F488F}" type="presParOf" srcId="{39CF92F6-899F-4FDD-A6BE-1DF3068982C7}" destId="{39553AB8-31AA-4892-AE3F-5D69B3CBE094}" srcOrd="1" destOrd="0" presId="urn:microsoft.com/office/officeart/2005/8/layout/vList2"/>
    <dgm:cxn modelId="{37F02FF6-2B1E-486C-A854-CE26099D42E5}" type="presParOf" srcId="{39CF92F6-899F-4FDD-A6BE-1DF3068982C7}" destId="{E0848ED2-542D-4103-AB14-C271DBA7954A}" srcOrd="2" destOrd="0" presId="urn:microsoft.com/office/officeart/2005/8/layout/vList2"/>
    <dgm:cxn modelId="{3E7C5015-A9FE-4453-BFDA-1763B76F5C0E}" type="presParOf" srcId="{39CF92F6-899F-4FDD-A6BE-1DF3068982C7}" destId="{FFDF880B-55A0-4E77-9883-C52FE30F7CDC}" srcOrd="3" destOrd="0" presId="urn:microsoft.com/office/officeart/2005/8/layout/vList2"/>
    <dgm:cxn modelId="{5AB99ADB-8130-478C-9DF1-837603367168}" type="presParOf" srcId="{39CF92F6-899F-4FDD-A6BE-1DF3068982C7}" destId="{78FA246D-E973-4362-BEBF-EEC65AC68B82}" srcOrd="4" destOrd="0" presId="urn:microsoft.com/office/officeart/2005/8/layout/vList2"/>
    <dgm:cxn modelId="{ECEA9F9D-E3BD-4CB9-9846-FABE1D85ED04}" type="presParOf" srcId="{39CF92F6-899F-4FDD-A6BE-1DF3068982C7}" destId="{7CAE663E-8227-4C2B-9A27-7BEA5DF5C2E0}" srcOrd="5" destOrd="0" presId="urn:microsoft.com/office/officeart/2005/8/layout/vList2"/>
    <dgm:cxn modelId="{A0A1DB25-7C15-486A-B0F7-6A18648A2212}" type="presParOf" srcId="{39CF92F6-899F-4FDD-A6BE-1DF3068982C7}" destId="{846C5358-6AB9-4F9E-B992-2E4540698046}" srcOrd="6" destOrd="0" presId="urn:microsoft.com/office/officeart/2005/8/layout/vList2"/>
    <dgm:cxn modelId="{99897BF8-61ED-4D78-8B0F-F40DA28AA92F}" type="presParOf" srcId="{39CF92F6-899F-4FDD-A6BE-1DF3068982C7}" destId="{6B2C732D-8BD3-4950-B6CB-594958DD863E}" srcOrd="7" destOrd="0" presId="urn:microsoft.com/office/officeart/2005/8/layout/vList2"/>
    <dgm:cxn modelId="{564C06B8-456F-46B3-9652-8B9AF6D9FD53}" type="presParOf" srcId="{39CF92F6-899F-4FDD-A6BE-1DF3068982C7}" destId="{CFA585DF-58BD-4680-8FFF-29A9AE58E39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7E874B-57D9-4508-8793-F113CBD4898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674C352-2FEF-4C60-B61B-F06786203211}">
      <dgm:prSet custT="1"/>
      <dgm:spPr/>
      <dgm:t>
        <a:bodyPr/>
        <a:lstStyle/>
        <a:p>
          <a:r>
            <a:rPr lang="de-DE" sz="2500" dirty="0" err="1"/>
            <a:t>We</a:t>
          </a:r>
          <a:r>
            <a:rPr lang="de-DE" sz="2500" dirty="0"/>
            <a:t> </a:t>
          </a:r>
          <a:r>
            <a:rPr lang="de-DE" sz="2500" dirty="0" err="1"/>
            <a:t>are</a:t>
          </a:r>
          <a:r>
            <a:rPr lang="de-DE" sz="2500" dirty="0"/>
            <a:t> </a:t>
          </a:r>
          <a:r>
            <a:rPr lang="de-DE" sz="2500" dirty="0" err="1"/>
            <a:t>using</a:t>
          </a:r>
          <a:r>
            <a:rPr lang="de-DE" sz="2500" dirty="0"/>
            <a:t> the </a:t>
          </a:r>
          <a:r>
            <a:rPr lang="de-DE" sz="2500" dirty="0" err="1"/>
            <a:t>payment</a:t>
          </a:r>
          <a:r>
            <a:rPr lang="de-DE" sz="2500" dirty="0"/>
            <a:t> </a:t>
          </a:r>
          <a:r>
            <a:rPr lang="de-DE" sz="2500" dirty="0" err="1"/>
            <a:t>system</a:t>
          </a:r>
          <a:r>
            <a:rPr lang="de-DE" sz="2500" dirty="0"/>
            <a:t> „</a:t>
          </a:r>
          <a:r>
            <a:rPr lang="de-DE" sz="2500" dirty="0" err="1"/>
            <a:t>PayOne</a:t>
          </a:r>
          <a:r>
            <a:rPr lang="de-DE" sz="2500" dirty="0"/>
            <a:t>“, </a:t>
          </a:r>
          <a:r>
            <a:rPr lang="de-DE" sz="2500" dirty="0" err="1"/>
            <a:t>currently</a:t>
          </a:r>
          <a:r>
            <a:rPr lang="de-DE" sz="2500" dirty="0"/>
            <a:t> Visa and Mastercard </a:t>
          </a:r>
          <a:r>
            <a:rPr lang="de-DE" sz="2500" dirty="0" err="1"/>
            <a:t>payments</a:t>
          </a:r>
          <a:r>
            <a:rPr lang="de-DE" sz="2500" dirty="0"/>
            <a:t> </a:t>
          </a:r>
          <a:r>
            <a:rPr lang="de-DE" sz="2500" dirty="0" err="1"/>
            <a:t>only</a:t>
          </a:r>
          <a:r>
            <a:rPr lang="de-DE" sz="2500" dirty="0"/>
            <a:t>. </a:t>
          </a:r>
          <a:r>
            <a:rPr lang="de-DE" sz="2500" dirty="0" err="1"/>
            <a:t>No</a:t>
          </a:r>
          <a:r>
            <a:rPr lang="de-DE" sz="2500" dirty="0"/>
            <a:t> interface </a:t>
          </a:r>
          <a:r>
            <a:rPr lang="de-DE" sz="2500" dirty="0">
              <a:sym typeface="Wingdings" panose="05000000000000000000" pitchFamily="2" charset="2"/>
            </a:rPr>
            <a:t></a:t>
          </a:r>
          <a:endParaRPr lang="de-DE" sz="2500" dirty="0"/>
        </a:p>
      </dgm:t>
    </dgm:pt>
    <dgm:pt modelId="{7B3642A4-9917-4405-AF6F-DE9C0EE2C97D}" type="parTrans" cxnId="{8517504A-6C30-445A-95E5-A00E75B40506}">
      <dgm:prSet/>
      <dgm:spPr/>
      <dgm:t>
        <a:bodyPr/>
        <a:lstStyle/>
        <a:p>
          <a:endParaRPr lang="de-DE"/>
        </a:p>
      </dgm:t>
    </dgm:pt>
    <dgm:pt modelId="{10CE9717-24CF-415D-ADB3-C7453C2960F1}" type="sibTrans" cxnId="{8517504A-6C30-445A-95E5-A00E75B40506}">
      <dgm:prSet/>
      <dgm:spPr/>
      <dgm:t>
        <a:bodyPr/>
        <a:lstStyle/>
        <a:p>
          <a:endParaRPr lang="de-DE"/>
        </a:p>
      </dgm:t>
    </dgm:pt>
    <dgm:pt modelId="{3D229997-C092-4B9A-8527-16FE13E7EFB9}">
      <dgm:prSet custT="1"/>
      <dgm:spPr/>
      <dgm:t>
        <a:bodyPr/>
        <a:lstStyle/>
        <a:p>
          <a:r>
            <a:rPr lang="de-DE" sz="2500" dirty="0"/>
            <a:t>Checking </a:t>
          </a:r>
          <a:r>
            <a:rPr lang="de-DE" sz="2500" dirty="0" err="1"/>
            <a:t>our</a:t>
          </a:r>
          <a:r>
            <a:rPr lang="de-DE" sz="2500" dirty="0"/>
            <a:t> </a:t>
          </a:r>
          <a:r>
            <a:rPr lang="de-DE" sz="2500" dirty="0" err="1"/>
            <a:t>pre-booked</a:t>
          </a:r>
          <a:r>
            <a:rPr lang="de-DE" sz="2500" dirty="0"/>
            <a:t> </a:t>
          </a:r>
          <a:r>
            <a:rPr lang="de-DE" sz="2500" dirty="0" err="1"/>
            <a:t>accommodation</a:t>
          </a:r>
          <a:r>
            <a:rPr lang="de-DE" sz="2500" dirty="0"/>
            <a:t> </a:t>
          </a:r>
          <a:r>
            <a:rPr lang="de-DE" sz="2500" dirty="0" err="1"/>
            <a:t>facilities</a:t>
          </a:r>
          <a:r>
            <a:rPr lang="de-DE" sz="2500" dirty="0"/>
            <a:t> and </a:t>
          </a:r>
          <a:r>
            <a:rPr lang="de-DE" sz="2500" dirty="0" err="1"/>
            <a:t>allocate</a:t>
          </a:r>
          <a:r>
            <a:rPr lang="de-DE" sz="2500" dirty="0"/>
            <a:t> </a:t>
          </a:r>
          <a:r>
            <a:rPr lang="de-DE" sz="2500" dirty="0" err="1"/>
            <a:t>participants</a:t>
          </a:r>
          <a:r>
            <a:rPr lang="de-DE" sz="2500" dirty="0"/>
            <a:t> to the </a:t>
          </a:r>
          <a:r>
            <a:rPr lang="de-DE" sz="2500" dirty="0" err="1"/>
            <a:t>hotels</a:t>
          </a:r>
          <a:r>
            <a:rPr lang="de-DE" sz="2500" dirty="0"/>
            <a:t> and </a:t>
          </a:r>
          <a:r>
            <a:rPr lang="de-DE" sz="2500" dirty="0" err="1"/>
            <a:t>guest</a:t>
          </a:r>
          <a:r>
            <a:rPr lang="de-DE" sz="2500" dirty="0"/>
            <a:t> </a:t>
          </a:r>
          <a:r>
            <a:rPr lang="de-DE" sz="2500" dirty="0" err="1"/>
            <a:t>houses</a:t>
          </a:r>
          <a:r>
            <a:rPr lang="de-DE" sz="2500" dirty="0"/>
            <a:t>. </a:t>
          </a:r>
        </a:p>
      </dgm:t>
    </dgm:pt>
    <dgm:pt modelId="{593FABD1-E768-4CB8-AD68-70FE918DB87A}" type="parTrans" cxnId="{9B6086B9-F103-48C2-A83D-FD2888F6DAF9}">
      <dgm:prSet/>
      <dgm:spPr/>
      <dgm:t>
        <a:bodyPr/>
        <a:lstStyle/>
        <a:p>
          <a:endParaRPr lang="de-DE"/>
        </a:p>
      </dgm:t>
    </dgm:pt>
    <dgm:pt modelId="{988997E9-C2DE-4150-B0BA-EB7865E75436}" type="sibTrans" cxnId="{9B6086B9-F103-48C2-A83D-FD2888F6DAF9}">
      <dgm:prSet/>
      <dgm:spPr/>
      <dgm:t>
        <a:bodyPr/>
        <a:lstStyle/>
        <a:p>
          <a:endParaRPr lang="de-DE"/>
        </a:p>
      </dgm:t>
    </dgm:pt>
    <dgm:pt modelId="{91033770-CFED-49EA-B17D-7A0C8077CFD8}">
      <dgm:prSet custT="1"/>
      <dgm:spPr/>
      <dgm:t>
        <a:bodyPr/>
        <a:lstStyle/>
        <a:p>
          <a:r>
            <a:rPr lang="de-DE" sz="2500" dirty="0" err="1"/>
            <a:t>Sending</a:t>
          </a:r>
          <a:r>
            <a:rPr lang="de-DE" sz="2500" dirty="0"/>
            <a:t> </a:t>
          </a:r>
          <a:r>
            <a:rPr lang="de-DE" sz="2500" dirty="0" err="1"/>
            <a:t>housing</a:t>
          </a:r>
          <a:r>
            <a:rPr lang="de-DE" sz="2500" dirty="0"/>
            <a:t> </a:t>
          </a:r>
          <a:r>
            <a:rPr lang="de-DE" sz="2500" dirty="0" err="1"/>
            <a:t>information</a:t>
          </a:r>
          <a:r>
            <a:rPr lang="de-DE" sz="2500" dirty="0"/>
            <a:t> to all </a:t>
          </a:r>
          <a:r>
            <a:rPr lang="de-DE" sz="2500" dirty="0" err="1"/>
            <a:t>guests</a:t>
          </a:r>
          <a:r>
            <a:rPr lang="de-DE" sz="2500" dirty="0"/>
            <a:t> via </a:t>
          </a:r>
          <a:r>
            <a:rPr lang="de-DE" sz="2500" dirty="0" err="1"/>
            <a:t>e-mail</a:t>
          </a:r>
          <a:endParaRPr lang="de-DE" sz="2500" dirty="0"/>
        </a:p>
      </dgm:t>
    </dgm:pt>
    <dgm:pt modelId="{DDA06060-D415-456F-9E6A-55973E4A96A3}" type="parTrans" cxnId="{F361EE70-D501-4FE2-AD18-86645EA15C0B}">
      <dgm:prSet/>
      <dgm:spPr/>
      <dgm:t>
        <a:bodyPr/>
        <a:lstStyle/>
        <a:p>
          <a:endParaRPr lang="de-DE"/>
        </a:p>
      </dgm:t>
    </dgm:pt>
    <dgm:pt modelId="{4EE7B2BC-C95D-4D5D-A5AC-90B267C4A5A4}" type="sibTrans" cxnId="{F361EE70-D501-4FE2-AD18-86645EA15C0B}">
      <dgm:prSet/>
      <dgm:spPr/>
      <dgm:t>
        <a:bodyPr/>
        <a:lstStyle/>
        <a:p>
          <a:endParaRPr lang="de-DE"/>
        </a:p>
      </dgm:t>
    </dgm:pt>
    <dgm:pt modelId="{69F57401-CF56-445D-836B-6D46BABCD17F}">
      <dgm:prSet custT="1"/>
      <dgm:spPr/>
      <dgm:t>
        <a:bodyPr/>
        <a:lstStyle/>
        <a:p>
          <a:r>
            <a:rPr lang="de-DE" sz="2500" dirty="0" err="1"/>
            <a:t>Reminding</a:t>
          </a:r>
          <a:r>
            <a:rPr lang="de-DE" sz="2500" dirty="0"/>
            <a:t> the </a:t>
          </a:r>
          <a:r>
            <a:rPr lang="de-DE" sz="2500" dirty="0" err="1"/>
            <a:t>organizers</a:t>
          </a:r>
          <a:r>
            <a:rPr lang="de-DE" sz="2500" dirty="0"/>
            <a:t> to </a:t>
          </a:r>
          <a:r>
            <a:rPr lang="de-DE" sz="2500" dirty="0" err="1"/>
            <a:t>create</a:t>
          </a:r>
          <a:r>
            <a:rPr lang="de-DE" sz="2500" dirty="0"/>
            <a:t> </a:t>
          </a:r>
          <a:r>
            <a:rPr lang="de-DE" sz="2500" dirty="0" err="1"/>
            <a:t>timetable</a:t>
          </a:r>
          <a:r>
            <a:rPr lang="de-DE" sz="2500" dirty="0"/>
            <a:t> on </a:t>
          </a:r>
          <a:r>
            <a:rPr lang="de-DE" sz="2500" dirty="0" err="1"/>
            <a:t>Indico</a:t>
          </a:r>
          <a:endParaRPr lang="de-DE" sz="2500" dirty="0"/>
        </a:p>
      </dgm:t>
    </dgm:pt>
    <dgm:pt modelId="{B6AD73B2-7245-4A12-A39F-3D00FFCE6C27}" type="parTrans" cxnId="{1829BE69-D234-4180-8315-756BC59D2C13}">
      <dgm:prSet/>
      <dgm:spPr/>
      <dgm:t>
        <a:bodyPr/>
        <a:lstStyle/>
        <a:p>
          <a:endParaRPr lang="de-DE"/>
        </a:p>
      </dgm:t>
    </dgm:pt>
    <dgm:pt modelId="{F65C9CFE-75DA-405C-889B-50FEBFEB0E64}" type="sibTrans" cxnId="{1829BE69-D234-4180-8315-756BC59D2C13}">
      <dgm:prSet/>
      <dgm:spPr/>
      <dgm:t>
        <a:bodyPr/>
        <a:lstStyle/>
        <a:p>
          <a:endParaRPr lang="de-DE"/>
        </a:p>
      </dgm:t>
    </dgm:pt>
    <dgm:pt modelId="{B58F86AE-04FD-44A3-8C41-DA4083939DC4}">
      <dgm:prSet custT="1"/>
      <dgm:spPr/>
      <dgm:t>
        <a:bodyPr/>
        <a:lstStyle/>
        <a:p>
          <a:r>
            <a:rPr lang="de-DE" sz="2500" dirty="0" err="1"/>
            <a:t>One</a:t>
          </a:r>
          <a:r>
            <a:rPr lang="de-DE" sz="2500" dirty="0"/>
            <a:t> </a:t>
          </a:r>
          <a:r>
            <a:rPr lang="de-DE" sz="2500" dirty="0" err="1"/>
            <a:t>week</a:t>
          </a:r>
          <a:r>
            <a:rPr lang="de-DE" sz="2500" dirty="0"/>
            <a:t> </a:t>
          </a:r>
          <a:r>
            <a:rPr lang="de-DE" sz="2500" dirty="0" err="1"/>
            <a:t>before</a:t>
          </a:r>
          <a:r>
            <a:rPr lang="de-DE" sz="2500" dirty="0"/>
            <a:t> </a:t>
          </a:r>
          <a:r>
            <a:rPr lang="de-DE" sz="2500" dirty="0" err="1"/>
            <a:t>event</a:t>
          </a:r>
          <a:r>
            <a:rPr lang="de-DE" sz="2500" dirty="0"/>
            <a:t> </a:t>
          </a:r>
          <a:r>
            <a:rPr lang="de-DE" sz="2500" dirty="0" err="1"/>
            <a:t>starts</a:t>
          </a:r>
          <a:r>
            <a:rPr lang="de-DE" sz="2500" dirty="0"/>
            <a:t>: last </a:t>
          </a:r>
          <a:r>
            <a:rPr lang="de-DE" sz="2500" dirty="0" err="1"/>
            <a:t>information</a:t>
          </a:r>
          <a:r>
            <a:rPr lang="de-DE" sz="2500" dirty="0"/>
            <a:t> with ticket via </a:t>
          </a:r>
          <a:r>
            <a:rPr lang="de-DE" sz="2500" dirty="0" err="1"/>
            <a:t>Indico</a:t>
          </a:r>
          <a:r>
            <a:rPr lang="de-DE" sz="2500" dirty="0"/>
            <a:t> </a:t>
          </a:r>
          <a:r>
            <a:rPr lang="de-DE" sz="2500" dirty="0" err="1"/>
            <a:t>e-mail</a:t>
          </a:r>
          <a:r>
            <a:rPr lang="de-DE" sz="2500" dirty="0"/>
            <a:t> </a:t>
          </a:r>
          <a:r>
            <a:rPr lang="de-DE" sz="2500" dirty="0" err="1"/>
            <a:t>sender</a:t>
          </a:r>
          <a:endParaRPr lang="de-DE" sz="2500" dirty="0"/>
        </a:p>
      </dgm:t>
    </dgm:pt>
    <dgm:pt modelId="{F59B5201-A651-4A8B-AE40-4C7B3A0CA899}" type="parTrans" cxnId="{0881778E-D2DC-4150-B9A7-D58F1F7023E8}">
      <dgm:prSet/>
      <dgm:spPr/>
      <dgm:t>
        <a:bodyPr/>
        <a:lstStyle/>
        <a:p>
          <a:endParaRPr lang="de-DE"/>
        </a:p>
      </dgm:t>
    </dgm:pt>
    <dgm:pt modelId="{0767B4F0-1E9D-434D-B54C-29A198676FE3}" type="sibTrans" cxnId="{0881778E-D2DC-4150-B9A7-D58F1F7023E8}">
      <dgm:prSet/>
      <dgm:spPr/>
      <dgm:t>
        <a:bodyPr/>
        <a:lstStyle/>
        <a:p>
          <a:endParaRPr lang="de-DE"/>
        </a:p>
      </dgm:t>
    </dgm:pt>
    <dgm:pt modelId="{39CF92F6-899F-4FDD-A6BE-1DF3068982C7}" type="pres">
      <dgm:prSet presAssocID="{2C7E874B-57D9-4508-8793-F113CBD4898D}" presName="linear" presStyleCnt="0">
        <dgm:presLayoutVars>
          <dgm:animLvl val="lvl"/>
          <dgm:resizeHandles val="exact"/>
        </dgm:presLayoutVars>
      </dgm:prSet>
      <dgm:spPr/>
    </dgm:pt>
    <dgm:pt modelId="{60410EBC-769F-49AD-9C93-C00FF5B1CBCB}" type="pres">
      <dgm:prSet presAssocID="{1674C352-2FEF-4C60-B61B-F06786203211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0F26CE7C-31B9-40A2-8DA7-CB5026D34698}" type="pres">
      <dgm:prSet presAssocID="{10CE9717-24CF-415D-ADB3-C7453C2960F1}" presName="spacer" presStyleCnt="0"/>
      <dgm:spPr/>
    </dgm:pt>
    <dgm:pt modelId="{C70FD871-D0B9-4243-B0B1-35213CAD8A71}" type="pres">
      <dgm:prSet presAssocID="{3D229997-C092-4B9A-8527-16FE13E7EFB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02020CDF-B1D5-4722-A78B-67ED28EE0FC2}" type="pres">
      <dgm:prSet presAssocID="{988997E9-C2DE-4150-B0BA-EB7865E75436}" presName="spacer" presStyleCnt="0"/>
      <dgm:spPr/>
    </dgm:pt>
    <dgm:pt modelId="{78B0F20A-53B4-4E59-92A9-4CEEB09E7924}" type="pres">
      <dgm:prSet presAssocID="{91033770-CFED-49EA-B17D-7A0C8077CFD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6B6E482B-FD52-4076-9206-0185214498A0}" type="pres">
      <dgm:prSet presAssocID="{4EE7B2BC-C95D-4D5D-A5AC-90B267C4A5A4}" presName="spacer" presStyleCnt="0"/>
      <dgm:spPr/>
    </dgm:pt>
    <dgm:pt modelId="{F9C898A8-C40A-4A6C-91AD-15EB3CFC9FC6}" type="pres">
      <dgm:prSet presAssocID="{69F57401-CF56-445D-836B-6D46BABCD17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9B5A500-BEFB-410A-BD19-0C4CECAEDA29}" type="pres">
      <dgm:prSet presAssocID="{F65C9CFE-75DA-405C-889B-50FEBFEB0E64}" presName="spacer" presStyleCnt="0"/>
      <dgm:spPr/>
    </dgm:pt>
    <dgm:pt modelId="{B6B0CDC6-3680-4B74-B29C-35463007A9F8}" type="pres">
      <dgm:prSet presAssocID="{B58F86AE-04FD-44A3-8C41-DA4083939DC4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154A631-C746-4882-9DAB-581AC66EEF20}" type="presOf" srcId="{69F57401-CF56-445D-836B-6D46BABCD17F}" destId="{F9C898A8-C40A-4A6C-91AD-15EB3CFC9FC6}" srcOrd="0" destOrd="0" presId="urn:microsoft.com/office/officeart/2005/8/layout/vList2"/>
    <dgm:cxn modelId="{4FCDE75F-FA49-4010-959B-47054B8A8281}" type="presOf" srcId="{3D229997-C092-4B9A-8527-16FE13E7EFB9}" destId="{C70FD871-D0B9-4243-B0B1-35213CAD8A71}" srcOrd="0" destOrd="0" presId="urn:microsoft.com/office/officeart/2005/8/layout/vList2"/>
    <dgm:cxn modelId="{1829BE69-D234-4180-8315-756BC59D2C13}" srcId="{2C7E874B-57D9-4508-8793-F113CBD4898D}" destId="{69F57401-CF56-445D-836B-6D46BABCD17F}" srcOrd="3" destOrd="0" parTransId="{B6AD73B2-7245-4A12-A39F-3D00FFCE6C27}" sibTransId="{F65C9CFE-75DA-405C-889B-50FEBFEB0E64}"/>
    <dgm:cxn modelId="{8517504A-6C30-445A-95E5-A00E75B40506}" srcId="{2C7E874B-57D9-4508-8793-F113CBD4898D}" destId="{1674C352-2FEF-4C60-B61B-F06786203211}" srcOrd="0" destOrd="0" parTransId="{7B3642A4-9917-4405-AF6F-DE9C0EE2C97D}" sibTransId="{10CE9717-24CF-415D-ADB3-C7453C2960F1}"/>
    <dgm:cxn modelId="{E94CC750-C949-4590-A56D-964633812770}" type="presOf" srcId="{91033770-CFED-49EA-B17D-7A0C8077CFD8}" destId="{78B0F20A-53B4-4E59-92A9-4CEEB09E7924}" srcOrd="0" destOrd="0" presId="urn:microsoft.com/office/officeart/2005/8/layout/vList2"/>
    <dgm:cxn modelId="{F361EE70-D501-4FE2-AD18-86645EA15C0B}" srcId="{2C7E874B-57D9-4508-8793-F113CBD4898D}" destId="{91033770-CFED-49EA-B17D-7A0C8077CFD8}" srcOrd="2" destOrd="0" parTransId="{DDA06060-D415-456F-9E6A-55973E4A96A3}" sibTransId="{4EE7B2BC-C95D-4D5D-A5AC-90B267C4A5A4}"/>
    <dgm:cxn modelId="{0881778E-D2DC-4150-B9A7-D58F1F7023E8}" srcId="{2C7E874B-57D9-4508-8793-F113CBD4898D}" destId="{B58F86AE-04FD-44A3-8C41-DA4083939DC4}" srcOrd="4" destOrd="0" parTransId="{F59B5201-A651-4A8B-AE40-4C7B3A0CA899}" sibTransId="{0767B4F0-1E9D-434D-B54C-29A198676FE3}"/>
    <dgm:cxn modelId="{225AACA7-F381-4E19-A386-6E99E03AA025}" type="presOf" srcId="{B58F86AE-04FD-44A3-8C41-DA4083939DC4}" destId="{B6B0CDC6-3680-4B74-B29C-35463007A9F8}" srcOrd="0" destOrd="0" presId="urn:microsoft.com/office/officeart/2005/8/layout/vList2"/>
    <dgm:cxn modelId="{9B6086B9-F103-48C2-A83D-FD2888F6DAF9}" srcId="{2C7E874B-57D9-4508-8793-F113CBD4898D}" destId="{3D229997-C092-4B9A-8527-16FE13E7EFB9}" srcOrd="1" destOrd="0" parTransId="{593FABD1-E768-4CB8-AD68-70FE918DB87A}" sibTransId="{988997E9-C2DE-4150-B0BA-EB7865E75436}"/>
    <dgm:cxn modelId="{32E058D3-D29A-488D-9F9D-9FA39A3139AC}" type="presOf" srcId="{2C7E874B-57D9-4508-8793-F113CBD4898D}" destId="{39CF92F6-899F-4FDD-A6BE-1DF3068982C7}" srcOrd="0" destOrd="0" presId="urn:microsoft.com/office/officeart/2005/8/layout/vList2"/>
    <dgm:cxn modelId="{01DB7BFF-478B-42EF-B40F-A1858AEADBAA}" type="presOf" srcId="{1674C352-2FEF-4C60-B61B-F06786203211}" destId="{60410EBC-769F-49AD-9C93-C00FF5B1CBCB}" srcOrd="0" destOrd="0" presId="urn:microsoft.com/office/officeart/2005/8/layout/vList2"/>
    <dgm:cxn modelId="{CD3E0B8A-0CB5-48F0-9471-7C781F299C6C}" type="presParOf" srcId="{39CF92F6-899F-4FDD-A6BE-1DF3068982C7}" destId="{60410EBC-769F-49AD-9C93-C00FF5B1CBCB}" srcOrd="0" destOrd="0" presId="urn:microsoft.com/office/officeart/2005/8/layout/vList2"/>
    <dgm:cxn modelId="{47024150-16EC-41E6-A441-6AC97D99EB0A}" type="presParOf" srcId="{39CF92F6-899F-4FDD-A6BE-1DF3068982C7}" destId="{0F26CE7C-31B9-40A2-8DA7-CB5026D34698}" srcOrd="1" destOrd="0" presId="urn:microsoft.com/office/officeart/2005/8/layout/vList2"/>
    <dgm:cxn modelId="{FC9F6254-2D3B-44AD-B608-799F36CBF852}" type="presParOf" srcId="{39CF92F6-899F-4FDD-A6BE-1DF3068982C7}" destId="{C70FD871-D0B9-4243-B0B1-35213CAD8A71}" srcOrd="2" destOrd="0" presId="urn:microsoft.com/office/officeart/2005/8/layout/vList2"/>
    <dgm:cxn modelId="{6D780DAE-4AD3-4599-BDAB-058150BC6CB8}" type="presParOf" srcId="{39CF92F6-899F-4FDD-A6BE-1DF3068982C7}" destId="{02020CDF-B1D5-4722-A78B-67ED28EE0FC2}" srcOrd="3" destOrd="0" presId="urn:microsoft.com/office/officeart/2005/8/layout/vList2"/>
    <dgm:cxn modelId="{EA0D13E1-5926-42F5-BD9B-2ACAEB889ACF}" type="presParOf" srcId="{39CF92F6-899F-4FDD-A6BE-1DF3068982C7}" destId="{78B0F20A-53B4-4E59-92A9-4CEEB09E7924}" srcOrd="4" destOrd="0" presId="urn:microsoft.com/office/officeart/2005/8/layout/vList2"/>
    <dgm:cxn modelId="{FA43A7A6-3BB0-4CCE-8F8F-55961FAD54FC}" type="presParOf" srcId="{39CF92F6-899F-4FDD-A6BE-1DF3068982C7}" destId="{6B6E482B-FD52-4076-9206-0185214498A0}" srcOrd="5" destOrd="0" presId="urn:microsoft.com/office/officeart/2005/8/layout/vList2"/>
    <dgm:cxn modelId="{9FD89528-E582-48E1-81A5-C54BC9F11B8B}" type="presParOf" srcId="{39CF92F6-899F-4FDD-A6BE-1DF3068982C7}" destId="{F9C898A8-C40A-4A6C-91AD-15EB3CFC9FC6}" srcOrd="6" destOrd="0" presId="urn:microsoft.com/office/officeart/2005/8/layout/vList2"/>
    <dgm:cxn modelId="{D5645688-DDD5-454C-8938-90A59C257D49}" type="presParOf" srcId="{39CF92F6-899F-4FDD-A6BE-1DF3068982C7}" destId="{19B5A500-BEFB-410A-BD19-0C4CECAEDA29}" srcOrd="7" destOrd="0" presId="urn:microsoft.com/office/officeart/2005/8/layout/vList2"/>
    <dgm:cxn modelId="{1FDB1839-1740-4772-8616-DC05EE83C4BA}" type="presParOf" srcId="{39CF92F6-899F-4FDD-A6BE-1DF3068982C7}" destId="{B6B0CDC6-3680-4B74-B29C-35463007A9F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38485-141D-45C1-B9E0-EC753914838F}">
      <dsp:nvSpPr>
        <dsp:cNvPr id="0" name=""/>
        <dsp:cNvSpPr/>
      </dsp:nvSpPr>
      <dsp:spPr>
        <a:xfrm>
          <a:off x="2146509" y="1330166"/>
          <a:ext cx="4599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993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364213" y="1373430"/>
        <a:ext cx="24526" cy="4910"/>
      </dsp:txXfrm>
    </dsp:sp>
    <dsp:sp modelId="{E55D481D-1138-4A7D-B2CB-3C0411BAA13B}">
      <dsp:nvSpPr>
        <dsp:cNvPr id="0" name=""/>
        <dsp:cNvSpPr/>
      </dsp:nvSpPr>
      <dsp:spPr>
        <a:xfrm>
          <a:off x="15547" y="31951"/>
          <a:ext cx="2132761" cy="2687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4507" tIns="109699" rIns="104507" bIns="109699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rgbClr val="FFFFFF"/>
              </a:solidFill>
              <a:latin typeface="Gill Sans MT"/>
            </a:rPr>
            <a:t>September – January: Call for proposals via Indico</a:t>
          </a:r>
          <a:endParaRPr lang="en-US" sz="2500" kern="1200" dirty="0">
            <a:solidFill>
              <a:srgbClr val="FFFFFF"/>
            </a:solidFill>
            <a:latin typeface="Gill Sans MT"/>
          </a:endParaRPr>
        </a:p>
      </dsp:txBody>
      <dsp:txXfrm>
        <a:off x="15547" y="31951"/>
        <a:ext cx="2132761" cy="2687868"/>
      </dsp:txXfrm>
    </dsp:sp>
    <dsp:sp modelId="{C5A3FF90-C1B0-421C-8415-BF6DEADEF29A}">
      <dsp:nvSpPr>
        <dsp:cNvPr id="0" name=""/>
        <dsp:cNvSpPr/>
      </dsp:nvSpPr>
      <dsp:spPr>
        <a:xfrm>
          <a:off x="4769805" y="1330166"/>
          <a:ext cx="45993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5993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987510" y="1373430"/>
        <a:ext cx="24526" cy="4910"/>
      </dsp:txXfrm>
    </dsp:sp>
    <dsp:sp modelId="{48711D07-A4F5-44F7-AC60-C755CFBAB1C8}">
      <dsp:nvSpPr>
        <dsp:cNvPr id="0" name=""/>
        <dsp:cNvSpPr/>
      </dsp:nvSpPr>
      <dsp:spPr>
        <a:xfrm>
          <a:off x="2638844" y="2327"/>
          <a:ext cx="2132761" cy="27471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4507" tIns="109699" rIns="104507" bIns="109699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rgbClr val="FFFFFF"/>
              </a:solidFill>
              <a:latin typeface="Gill Sans MT"/>
            </a:rPr>
            <a:t>March: MITP Advisory Board Meeting with evaluation and selection of submissions</a:t>
          </a:r>
          <a:endParaRPr lang="en-US" sz="2500" kern="1200" dirty="0" err="1"/>
        </a:p>
      </dsp:txBody>
      <dsp:txXfrm>
        <a:off x="2638844" y="2327"/>
        <a:ext cx="2132761" cy="2747116"/>
      </dsp:txXfrm>
    </dsp:sp>
    <dsp:sp modelId="{DF850187-345C-4FD6-AA17-469936CB5CDB}">
      <dsp:nvSpPr>
        <dsp:cNvPr id="0" name=""/>
        <dsp:cNvSpPr/>
      </dsp:nvSpPr>
      <dsp:spPr>
        <a:xfrm>
          <a:off x="5262140" y="31951"/>
          <a:ext cx="2132761" cy="26878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4507" tIns="109699" rIns="104507" bIns="109699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>
              <a:solidFill>
                <a:srgbClr val="FFFFFF"/>
              </a:solidFill>
              <a:latin typeface="Gill Sans MT"/>
            </a:rPr>
            <a:t>Set dates for every selected event and create new templates for each of them</a:t>
          </a:r>
          <a:endParaRPr lang="en-US" sz="2500" kern="1200" dirty="0"/>
        </a:p>
      </dsp:txBody>
      <dsp:txXfrm>
        <a:off x="5262140" y="31951"/>
        <a:ext cx="2132761" cy="26878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6CA27F-AE11-48F4-9C63-5E3DF46A8A4F}">
      <dsp:nvSpPr>
        <dsp:cNvPr id="0" name=""/>
        <dsp:cNvSpPr/>
      </dsp:nvSpPr>
      <dsp:spPr>
        <a:xfrm>
          <a:off x="0" y="30387"/>
          <a:ext cx="8317706" cy="947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Announcement</a:t>
          </a:r>
          <a:r>
            <a:rPr lang="de-DE" sz="2500" kern="1200" dirty="0"/>
            <a:t> </a:t>
          </a:r>
          <a:r>
            <a:rPr lang="de-DE" sz="2500" kern="1200" dirty="0" err="1"/>
            <a:t>for</a:t>
          </a:r>
          <a:r>
            <a:rPr lang="de-DE" sz="2500" kern="1200" dirty="0"/>
            <a:t> </a:t>
          </a:r>
          <a:r>
            <a:rPr lang="de-DE" sz="2500" kern="1200" dirty="0" err="1"/>
            <a:t>registration</a:t>
          </a:r>
          <a:r>
            <a:rPr lang="de-DE" sz="2500" kern="1200" dirty="0"/>
            <a:t> via MITP-mailing </a:t>
          </a:r>
          <a:r>
            <a:rPr lang="de-DE" sz="2500" kern="1200" dirty="0" err="1"/>
            <a:t>list</a:t>
          </a:r>
          <a:r>
            <a:rPr lang="de-DE" sz="2500" kern="1200" dirty="0"/>
            <a:t> (2700 </a:t>
          </a:r>
          <a:r>
            <a:rPr lang="de-DE" sz="2500" kern="1200" dirty="0" err="1"/>
            <a:t>recipients</a:t>
          </a:r>
          <a:r>
            <a:rPr lang="de-DE" sz="2500" kern="1200" dirty="0"/>
            <a:t>)</a:t>
          </a:r>
        </a:p>
      </dsp:txBody>
      <dsp:txXfrm>
        <a:off x="46263" y="76650"/>
        <a:ext cx="8225180" cy="855174"/>
      </dsp:txXfrm>
    </dsp:sp>
    <dsp:sp modelId="{E0848ED2-542D-4103-AB14-C271DBA7954A}">
      <dsp:nvSpPr>
        <dsp:cNvPr id="0" name=""/>
        <dsp:cNvSpPr/>
      </dsp:nvSpPr>
      <dsp:spPr>
        <a:xfrm>
          <a:off x="0" y="1053601"/>
          <a:ext cx="8317706" cy="947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Separate </a:t>
          </a:r>
          <a:r>
            <a:rPr lang="de-DE" sz="2500" kern="1200" dirty="0" err="1"/>
            <a:t>announcement</a:t>
          </a:r>
          <a:r>
            <a:rPr lang="de-DE" sz="2500" kern="1200" dirty="0"/>
            <a:t> to </a:t>
          </a:r>
          <a:r>
            <a:rPr lang="de-DE" sz="2500" kern="1200" dirty="0" err="1"/>
            <a:t>organizers</a:t>
          </a:r>
          <a:r>
            <a:rPr lang="de-DE" sz="2500" kern="1200" dirty="0"/>
            <a:t> and </a:t>
          </a:r>
          <a:r>
            <a:rPr lang="de-DE" sz="2500" kern="1200" dirty="0" err="1"/>
            <a:t>key</a:t>
          </a:r>
          <a:r>
            <a:rPr lang="de-DE" sz="2500" kern="1200" dirty="0"/>
            <a:t> </a:t>
          </a:r>
          <a:r>
            <a:rPr lang="de-DE" sz="2500" kern="1200" dirty="0" err="1"/>
            <a:t>participants</a:t>
          </a:r>
          <a:r>
            <a:rPr lang="de-DE" sz="2500" kern="1200" dirty="0"/>
            <a:t> </a:t>
          </a:r>
          <a:r>
            <a:rPr lang="de-DE" sz="2500" kern="1200" dirty="0" err="1"/>
            <a:t>for</a:t>
          </a:r>
          <a:r>
            <a:rPr lang="de-DE" sz="2500" kern="1200" dirty="0"/>
            <a:t> </a:t>
          </a:r>
          <a:r>
            <a:rPr lang="de-DE" sz="2500" kern="1200" dirty="0" err="1"/>
            <a:t>registration</a:t>
          </a:r>
          <a:r>
            <a:rPr lang="de-DE" sz="2500" kern="1200" dirty="0"/>
            <a:t> with </a:t>
          </a:r>
          <a:r>
            <a:rPr lang="de-DE" sz="2500" kern="1200" dirty="0" err="1"/>
            <a:t>Indico</a:t>
          </a:r>
          <a:r>
            <a:rPr lang="de-DE" sz="2500" kern="1200" dirty="0"/>
            <a:t> link</a:t>
          </a:r>
        </a:p>
      </dsp:txBody>
      <dsp:txXfrm>
        <a:off x="46263" y="1099864"/>
        <a:ext cx="8225180" cy="855174"/>
      </dsp:txXfrm>
    </dsp:sp>
    <dsp:sp modelId="{78FA246D-E973-4362-BEBF-EEC65AC68B82}">
      <dsp:nvSpPr>
        <dsp:cNvPr id="0" name=""/>
        <dsp:cNvSpPr/>
      </dsp:nvSpPr>
      <dsp:spPr>
        <a:xfrm>
          <a:off x="0" y="2098587"/>
          <a:ext cx="8317706" cy="947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Once</a:t>
          </a:r>
          <a:r>
            <a:rPr lang="de-DE" sz="2500" kern="1200" dirty="0"/>
            <a:t> </a:t>
          </a:r>
          <a:r>
            <a:rPr lang="de-DE" sz="2500" kern="1200" dirty="0" err="1"/>
            <a:t>deadline</a:t>
          </a:r>
          <a:r>
            <a:rPr lang="de-DE" sz="2500" kern="1200" dirty="0"/>
            <a:t> </a:t>
          </a:r>
          <a:r>
            <a:rPr lang="de-DE" sz="2500" kern="1200" dirty="0" err="1"/>
            <a:t>is</a:t>
          </a:r>
          <a:r>
            <a:rPr lang="de-DE" sz="2500" kern="1200" dirty="0"/>
            <a:t> </a:t>
          </a:r>
          <a:r>
            <a:rPr lang="de-DE" sz="2500" kern="1200" dirty="0" err="1"/>
            <a:t>reached</a:t>
          </a:r>
          <a:r>
            <a:rPr lang="de-DE" sz="2500" kern="1200" dirty="0"/>
            <a:t>, </a:t>
          </a:r>
          <a:r>
            <a:rPr lang="de-DE" sz="2500" kern="1200" dirty="0" err="1"/>
            <a:t>registration</a:t>
          </a:r>
          <a:r>
            <a:rPr lang="de-DE" sz="2500" kern="1200" dirty="0"/>
            <a:t> </a:t>
          </a:r>
          <a:r>
            <a:rPr lang="de-DE" sz="2500" kern="1200" dirty="0" err="1"/>
            <a:t>closes</a:t>
          </a:r>
          <a:endParaRPr lang="de-DE" sz="2500" kern="1200" dirty="0"/>
        </a:p>
      </dsp:txBody>
      <dsp:txXfrm>
        <a:off x="46263" y="2144850"/>
        <a:ext cx="8225180" cy="855174"/>
      </dsp:txXfrm>
    </dsp:sp>
    <dsp:sp modelId="{846C5358-6AB9-4F9E-B992-2E4540698046}">
      <dsp:nvSpPr>
        <dsp:cNvPr id="0" name=""/>
        <dsp:cNvSpPr/>
      </dsp:nvSpPr>
      <dsp:spPr>
        <a:xfrm>
          <a:off x="0" y="3132688"/>
          <a:ext cx="8317706" cy="947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Download Excel </a:t>
          </a:r>
          <a:r>
            <a:rPr lang="de-DE" sz="2500" kern="1200" dirty="0" err="1"/>
            <a:t>list</a:t>
          </a:r>
          <a:r>
            <a:rPr lang="de-DE" sz="2500" kern="1200" dirty="0"/>
            <a:t> </a:t>
          </a:r>
          <a:r>
            <a:rPr lang="de-DE" sz="2500" kern="1200" dirty="0" err="1"/>
            <a:t>of</a:t>
          </a:r>
          <a:r>
            <a:rPr lang="de-DE" sz="2500" kern="1200" dirty="0"/>
            <a:t> </a:t>
          </a:r>
          <a:r>
            <a:rPr lang="de-DE" sz="2500" kern="1200" dirty="0" err="1"/>
            <a:t>registrants</a:t>
          </a:r>
          <a:r>
            <a:rPr lang="de-DE" sz="2500" kern="1200" dirty="0"/>
            <a:t> and </a:t>
          </a:r>
          <a:r>
            <a:rPr lang="de-DE" sz="2500" kern="1200" dirty="0" err="1"/>
            <a:t>upload</a:t>
          </a:r>
          <a:r>
            <a:rPr lang="de-DE" sz="2500" kern="1200" dirty="0"/>
            <a:t> </a:t>
          </a:r>
          <a:r>
            <a:rPr lang="de-DE" sz="2500" kern="1200" dirty="0" err="1"/>
            <a:t>it</a:t>
          </a:r>
          <a:r>
            <a:rPr lang="de-DE" sz="2500" kern="1200" dirty="0"/>
            <a:t> on </a:t>
          </a:r>
          <a:r>
            <a:rPr lang="de-DE" sz="2500" kern="1200" dirty="0" err="1"/>
            <a:t>university</a:t>
          </a:r>
          <a:r>
            <a:rPr lang="de-DE" sz="2500" kern="1200" dirty="0"/>
            <a:t> </a:t>
          </a:r>
          <a:r>
            <a:rPr lang="de-DE" sz="2500" kern="1200" dirty="0" err="1"/>
            <a:t>cloud</a:t>
          </a:r>
          <a:r>
            <a:rPr lang="de-DE" sz="2500" kern="1200" dirty="0"/>
            <a:t> (</a:t>
          </a:r>
          <a:r>
            <a:rPr lang="de-DE" sz="2500" kern="1200" dirty="0" err="1"/>
            <a:t>Seafile</a:t>
          </a:r>
          <a:r>
            <a:rPr lang="de-DE" sz="2500" kern="1200" dirty="0"/>
            <a:t>)</a:t>
          </a:r>
        </a:p>
      </dsp:txBody>
      <dsp:txXfrm>
        <a:off x="46263" y="3178951"/>
        <a:ext cx="8225180" cy="855174"/>
      </dsp:txXfrm>
    </dsp:sp>
    <dsp:sp modelId="{CFA585DF-58BD-4680-8FFF-29A9AE58E39B}">
      <dsp:nvSpPr>
        <dsp:cNvPr id="0" name=""/>
        <dsp:cNvSpPr/>
      </dsp:nvSpPr>
      <dsp:spPr>
        <a:xfrm>
          <a:off x="0" y="4166788"/>
          <a:ext cx="8317706" cy="947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Sending</a:t>
          </a:r>
          <a:r>
            <a:rPr lang="de-DE" sz="2500" kern="1200" dirty="0"/>
            <a:t> </a:t>
          </a:r>
          <a:r>
            <a:rPr lang="de-DE" sz="2500" kern="1200" dirty="0" err="1"/>
            <a:t>official</a:t>
          </a:r>
          <a:r>
            <a:rPr lang="de-DE" sz="2500" kern="1200" dirty="0"/>
            <a:t> </a:t>
          </a:r>
          <a:r>
            <a:rPr lang="de-DE" sz="2500" kern="1200" dirty="0" err="1"/>
            <a:t>invitation</a:t>
          </a:r>
          <a:r>
            <a:rPr lang="de-DE" sz="2500" kern="1200" dirty="0"/>
            <a:t> </a:t>
          </a:r>
          <a:r>
            <a:rPr lang="de-DE" sz="2500" kern="1200" dirty="0" err="1"/>
            <a:t>letters</a:t>
          </a:r>
          <a:r>
            <a:rPr lang="de-DE" sz="2500" kern="1200" dirty="0"/>
            <a:t> to </a:t>
          </a:r>
          <a:r>
            <a:rPr lang="de-DE" sz="2500" kern="1200" dirty="0" err="1"/>
            <a:t>selected</a:t>
          </a:r>
          <a:r>
            <a:rPr lang="de-DE" sz="2500" kern="1200" dirty="0"/>
            <a:t> </a:t>
          </a:r>
          <a:r>
            <a:rPr lang="de-DE" sz="2500" kern="1200" dirty="0" err="1"/>
            <a:t>participants</a:t>
          </a:r>
          <a:r>
            <a:rPr lang="de-DE" sz="2500" kern="1200" dirty="0"/>
            <a:t> and </a:t>
          </a:r>
          <a:r>
            <a:rPr lang="de-DE" sz="2500" kern="1200" dirty="0" err="1"/>
            <a:t>decline</a:t>
          </a:r>
          <a:r>
            <a:rPr lang="de-DE" sz="2500" kern="1200" dirty="0"/>
            <a:t> </a:t>
          </a:r>
          <a:r>
            <a:rPr lang="de-DE" sz="2500" kern="1200" dirty="0" err="1"/>
            <a:t>letters</a:t>
          </a:r>
          <a:r>
            <a:rPr lang="de-DE" sz="2500" kern="1200" dirty="0"/>
            <a:t> to </a:t>
          </a:r>
          <a:r>
            <a:rPr lang="de-DE" sz="2500" kern="1200" dirty="0" err="1"/>
            <a:t>rejected</a:t>
          </a:r>
          <a:r>
            <a:rPr lang="de-DE" sz="2500" kern="1200" dirty="0"/>
            <a:t> </a:t>
          </a:r>
          <a:r>
            <a:rPr lang="de-DE" sz="2500" kern="1200" dirty="0" err="1"/>
            <a:t>registrants</a:t>
          </a:r>
          <a:r>
            <a:rPr lang="de-DE" sz="2500" kern="1200" dirty="0"/>
            <a:t> via </a:t>
          </a:r>
          <a:r>
            <a:rPr lang="de-DE" sz="2500" kern="1200" dirty="0" err="1"/>
            <a:t>e-mail</a:t>
          </a:r>
          <a:r>
            <a:rPr lang="de-DE" sz="2500" kern="1200" dirty="0"/>
            <a:t> </a:t>
          </a:r>
        </a:p>
      </dsp:txBody>
      <dsp:txXfrm>
        <a:off x="46263" y="4213051"/>
        <a:ext cx="8225180" cy="8551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410EBC-769F-49AD-9C93-C00FF5B1CBCB}">
      <dsp:nvSpPr>
        <dsp:cNvPr id="0" name=""/>
        <dsp:cNvSpPr/>
      </dsp:nvSpPr>
      <dsp:spPr>
        <a:xfrm>
          <a:off x="0" y="12144"/>
          <a:ext cx="8576618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We</a:t>
          </a:r>
          <a:r>
            <a:rPr lang="de-DE" sz="2500" kern="1200" dirty="0"/>
            <a:t> </a:t>
          </a:r>
          <a:r>
            <a:rPr lang="de-DE" sz="2500" kern="1200" dirty="0" err="1"/>
            <a:t>are</a:t>
          </a:r>
          <a:r>
            <a:rPr lang="de-DE" sz="2500" kern="1200" dirty="0"/>
            <a:t> </a:t>
          </a:r>
          <a:r>
            <a:rPr lang="de-DE" sz="2500" kern="1200" dirty="0" err="1"/>
            <a:t>using</a:t>
          </a:r>
          <a:r>
            <a:rPr lang="de-DE" sz="2500" kern="1200" dirty="0"/>
            <a:t> the </a:t>
          </a:r>
          <a:r>
            <a:rPr lang="de-DE" sz="2500" kern="1200" dirty="0" err="1"/>
            <a:t>payment</a:t>
          </a:r>
          <a:r>
            <a:rPr lang="de-DE" sz="2500" kern="1200" dirty="0"/>
            <a:t> </a:t>
          </a:r>
          <a:r>
            <a:rPr lang="de-DE" sz="2500" kern="1200" dirty="0" err="1"/>
            <a:t>system</a:t>
          </a:r>
          <a:r>
            <a:rPr lang="de-DE" sz="2500" kern="1200" dirty="0"/>
            <a:t> „</a:t>
          </a:r>
          <a:r>
            <a:rPr lang="de-DE" sz="2500" kern="1200" dirty="0" err="1"/>
            <a:t>PayOne</a:t>
          </a:r>
          <a:r>
            <a:rPr lang="de-DE" sz="2500" kern="1200" dirty="0"/>
            <a:t>“, </a:t>
          </a:r>
          <a:r>
            <a:rPr lang="de-DE" sz="2500" kern="1200" dirty="0" err="1"/>
            <a:t>currently</a:t>
          </a:r>
          <a:r>
            <a:rPr lang="de-DE" sz="2500" kern="1200" dirty="0"/>
            <a:t> Visa and Mastercard </a:t>
          </a:r>
          <a:r>
            <a:rPr lang="de-DE" sz="2500" kern="1200" dirty="0" err="1"/>
            <a:t>payments</a:t>
          </a:r>
          <a:r>
            <a:rPr lang="de-DE" sz="2500" kern="1200" dirty="0"/>
            <a:t> </a:t>
          </a:r>
          <a:r>
            <a:rPr lang="de-DE" sz="2500" kern="1200" dirty="0" err="1"/>
            <a:t>only</a:t>
          </a:r>
          <a:r>
            <a:rPr lang="de-DE" sz="2500" kern="1200" dirty="0"/>
            <a:t>. </a:t>
          </a:r>
          <a:r>
            <a:rPr lang="de-DE" sz="2500" kern="1200" dirty="0" err="1"/>
            <a:t>No</a:t>
          </a:r>
          <a:r>
            <a:rPr lang="de-DE" sz="2500" kern="1200" dirty="0"/>
            <a:t> interface </a:t>
          </a:r>
          <a:r>
            <a:rPr lang="de-DE" sz="2500" kern="1200" dirty="0">
              <a:sym typeface="Wingdings" panose="05000000000000000000" pitchFamily="2" charset="2"/>
            </a:rPr>
            <a:t></a:t>
          </a:r>
          <a:endParaRPr lang="de-DE" sz="2500" kern="1200" dirty="0"/>
        </a:p>
      </dsp:txBody>
      <dsp:txXfrm>
        <a:off x="50261" y="62405"/>
        <a:ext cx="8476096" cy="929078"/>
      </dsp:txXfrm>
    </dsp:sp>
    <dsp:sp modelId="{C70FD871-D0B9-4243-B0B1-35213CAD8A71}">
      <dsp:nvSpPr>
        <dsp:cNvPr id="0" name=""/>
        <dsp:cNvSpPr/>
      </dsp:nvSpPr>
      <dsp:spPr>
        <a:xfrm>
          <a:off x="0" y="1200144"/>
          <a:ext cx="8576618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/>
            <a:t>Checking </a:t>
          </a:r>
          <a:r>
            <a:rPr lang="de-DE" sz="2500" kern="1200" dirty="0" err="1"/>
            <a:t>our</a:t>
          </a:r>
          <a:r>
            <a:rPr lang="de-DE" sz="2500" kern="1200" dirty="0"/>
            <a:t> </a:t>
          </a:r>
          <a:r>
            <a:rPr lang="de-DE" sz="2500" kern="1200" dirty="0" err="1"/>
            <a:t>pre-booked</a:t>
          </a:r>
          <a:r>
            <a:rPr lang="de-DE" sz="2500" kern="1200" dirty="0"/>
            <a:t> </a:t>
          </a:r>
          <a:r>
            <a:rPr lang="de-DE" sz="2500" kern="1200" dirty="0" err="1"/>
            <a:t>accommodation</a:t>
          </a:r>
          <a:r>
            <a:rPr lang="de-DE" sz="2500" kern="1200" dirty="0"/>
            <a:t> </a:t>
          </a:r>
          <a:r>
            <a:rPr lang="de-DE" sz="2500" kern="1200" dirty="0" err="1"/>
            <a:t>facilities</a:t>
          </a:r>
          <a:r>
            <a:rPr lang="de-DE" sz="2500" kern="1200" dirty="0"/>
            <a:t> and </a:t>
          </a:r>
          <a:r>
            <a:rPr lang="de-DE" sz="2500" kern="1200" dirty="0" err="1"/>
            <a:t>allocate</a:t>
          </a:r>
          <a:r>
            <a:rPr lang="de-DE" sz="2500" kern="1200" dirty="0"/>
            <a:t> </a:t>
          </a:r>
          <a:r>
            <a:rPr lang="de-DE" sz="2500" kern="1200" dirty="0" err="1"/>
            <a:t>participants</a:t>
          </a:r>
          <a:r>
            <a:rPr lang="de-DE" sz="2500" kern="1200" dirty="0"/>
            <a:t> to the </a:t>
          </a:r>
          <a:r>
            <a:rPr lang="de-DE" sz="2500" kern="1200" dirty="0" err="1"/>
            <a:t>hotels</a:t>
          </a:r>
          <a:r>
            <a:rPr lang="de-DE" sz="2500" kern="1200" dirty="0"/>
            <a:t> and </a:t>
          </a:r>
          <a:r>
            <a:rPr lang="de-DE" sz="2500" kern="1200" dirty="0" err="1"/>
            <a:t>guest</a:t>
          </a:r>
          <a:r>
            <a:rPr lang="de-DE" sz="2500" kern="1200" dirty="0"/>
            <a:t> </a:t>
          </a:r>
          <a:r>
            <a:rPr lang="de-DE" sz="2500" kern="1200" dirty="0" err="1"/>
            <a:t>houses</a:t>
          </a:r>
          <a:r>
            <a:rPr lang="de-DE" sz="2500" kern="1200" dirty="0"/>
            <a:t>. </a:t>
          </a:r>
        </a:p>
      </dsp:txBody>
      <dsp:txXfrm>
        <a:off x="50261" y="1250405"/>
        <a:ext cx="8476096" cy="929078"/>
      </dsp:txXfrm>
    </dsp:sp>
    <dsp:sp modelId="{78B0F20A-53B4-4E59-92A9-4CEEB09E7924}">
      <dsp:nvSpPr>
        <dsp:cNvPr id="0" name=""/>
        <dsp:cNvSpPr/>
      </dsp:nvSpPr>
      <dsp:spPr>
        <a:xfrm>
          <a:off x="0" y="2388144"/>
          <a:ext cx="8576618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Sending</a:t>
          </a:r>
          <a:r>
            <a:rPr lang="de-DE" sz="2500" kern="1200" dirty="0"/>
            <a:t> </a:t>
          </a:r>
          <a:r>
            <a:rPr lang="de-DE" sz="2500" kern="1200" dirty="0" err="1"/>
            <a:t>housing</a:t>
          </a:r>
          <a:r>
            <a:rPr lang="de-DE" sz="2500" kern="1200" dirty="0"/>
            <a:t> </a:t>
          </a:r>
          <a:r>
            <a:rPr lang="de-DE" sz="2500" kern="1200" dirty="0" err="1"/>
            <a:t>information</a:t>
          </a:r>
          <a:r>
            <a:rPr lang="de-DE" sz="2500" kern="1200" dirty="0"/>
            <a:t> to all </a:t>
          </a:r>
          <a:r>
            <a:rPr lang="de-DE" sz="2500" kern="1200" dirty="0" err="1"/>
            <a:t>guests</a:t>
          </a:r>
          <a:r>
            <a:rPr lang="de-DE" sz="2500" kern="1200" dirty="0"/>
            <a:t> via </a:t>
          </a:r>
          <a:r>
            <a:rPr lang="de-DE" sz="2500" kern="1200" dirty="0" err="1"/>
            <a:t>e-mail</a:t>
          </a:r>
          <a:endParaRPr lang="de-DE" sz="2500" kern="1200" dirty="0"/>
        </a:p>
      </dsp:txBody>
      <dsp:txXfrm>
        <a:off x="50261" y="2438405"/>
        <a:ext cx="8476096" cy="929078"/>
      </dsp:txXfrm>
    </dsp:sp>
    <dsp:sp modelId="{F9C898A8-C40A-4A6C-91AD-15EB3CFC9FC6}">
      <dsp:nvSpPr>
        <dsp:cNvPr id="0" name=""/>
        <dsp:cNvSpPr/>
      </dsp:nvSpPr>
      <dsp:spPr>
        <a:xfrm>
          <a:off x="0" y="3576144"/>
          <a:ext cx="8576618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Reminding</a:t>
          </a:r>
          <a:r>
            <a:rPr lang="de-DE" sz="2500" kern="1200" dirty="0"/>
            <a:t> the </a:t>
          </a:r>
          <a:r>
            <a:rPr lang="de-DE" sz="2500" kern="1200" dirty="0" err="1"/>
            <a:t>organizers</a:t>
          </a:r>
          <a:r>
            <a:rPr lang="de-DE" sz="2500" kern="1200" dirty="0"/>
            <a:t> to </a:t>
          </a:r>
          <a:r>
            <a:rPr lang="de-DE" sz="2500" kern="1200" dirty="0" err="1"/>
            <a:t>create</a:t>
          </a:r>
          <a:r>
            <a:rPr lang="de-DE" sz="2500" kern="1200" dirty="0"/>
            <a:t> </a:t>
          </a:r>
          <a:r>
            <a:rPr lang="de-DE" sz="2500" kern="1200" dirty="0" err="1"/>
            <a:t>timetable</a:t>
          </a:r>
          <a:r>
            <a:rPr lang="de-DE" sz="2500" kern="1200" dirty="0"/>
            <a:t> on </a:t>
          </a:r>
          <a:r>
            <a:rPr lang="de-DE" sz="2500" kern="1200" dirty="0" err="1"/>
            <a:t>Indico</a:t>
          </a:r>
          <a:endParaRPr lang="de-DE" sz="2500" kern="1200" dirty="0"/>
        </a:p>
      </dsp:txBody>
      <dsp:txXfrm>
        <a:off x="50261" y="3626405"/>
        <a:ext cx="8476096" cy="929078"/>
      </dsp:txXfrm>
    </dsp:sp>
    <dsp:sp modelId="{B6B0CDC6-3680-4B74-B29C-35463007A9F8}">
      <dsp:nvSpPr>
        <dsp:cNvPr id="0" name=""/>
        <dsp:cNvSpPr/>
      </dsp:nvSpPr>
      <dsp:spPr>
        <a:xfrm>
          <a:off x="0" y="4764144"/>
          <a:ext cx="8576618" cy="102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500" kern="1200" dirty="0" err="1"/>
            <a:t>One</a:t>
          </a:r>
          <a:r>
            <a:rPr lang="de-DE" sz="2500" kern="1200" dirty="0"/>
            <a:t> </a:t>
          </a:r>
          <a:r>
            <a:rPr lang="de-DE" sz="2500" kern="1200" dirty="0" err="1"/>
            <a:t>week</a:t>
          </a:r>
          <a:r>
            <a:rPr lang="de-DE" sz="2500" kern="1200" dirty="0"/>
            <a:t> </a:t>
          </a:r>
          <a:r>
            <a:rPr lang="de-DE" sz="2500" kern="1200" dirty="0" err="1"/>
            <a:t>before</a:t>
          </a:r>
          <a:r>
            <a:rPr lang="de-DE" sz="2500" kern="1200" dirty="0"/>
            <a:t> </a:t>
          </a:r>
          <a:r>
            <a:rPr lang="de-DE" sz="2500" kern="1200" dirty="0" err="1"/>
            <a:t>event</a:t>
          </a:r>
          <a:r>
            <a:rPr lang="de-DE" sz="2500" kern="1200" dirty="0"/>
            <a:t> </a:t>
          </a:r>
          <a:r>
            <a:rPr lang="de-DE" sz="2500" kern="1200" dirty="0" err="1"/>
            <a:t>starts</a:t>
          </a:r>
          <a:r>
            <a:rPr lang="de-DE" sz="2500" kern="1200" dirty="0"/>
            <a:t>: last </a:t>
          </a:r>
          <a:r>
            <a:rPr lang="de-DE" sz="2500" kern="1200" dirty="0" err="1"/>
            <a:t>information</a:t>
          </a:r>
          <a:r>
            <a:rPr lang="de-DE" sz="2500" kern="1200" dirty="0"/>
            <a:t> with ticket via </a:t>
          </a:r>
          <a:r>
            <a:rPr lang="de-DE" sz="2500" kern="1200" dirty="0" err="1"/>
            <a:t>Indico</a:t>
          </a:r>
          <a:r>
            <a:rPr lang="de-DE" sz="2500" kern="1200" dirty="0"/>
            <a:t> </a:t>
          </a:r>
          <a:r>
            <a:rPr lang="de-DE" sz="2500" kern="1200" dirty="0" err="1"/>
            <a:t>e-mail</a:t>
          </a:r>
          <a:r>
            <a:rPr lang="de-DE" sz="2500" kern="1200" dirty="0"/>
            <a:t> </a:t>
          </a:r>
          <a:r>
            <a:rPr lang="de-DE" sz="2500" kern="1200" dirty="0" err="1"/>
            <a:t>sender</a:t>
          </a:r>
          <a:endParaRPr lang="de-DE" sz="2500" kern="1200" dirty="0"/>
        </a:p>
      </dsp:txBody>
      <dsp:txXfrm>
        <a:off x="50261" y="4814405"/>
        <a:ext cx="8476096" cy="929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5F4DCF1-ECAF-F7A7-2FE7-5E8E893BC4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C1330B0-5BAC-7408-8C3C-78D8336840E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de-DE" sz="1200"/>
            </a:lvl1pPr>
          </a:lstStyle>
          <a:p>
            <a:pPr rtl="0"/>
            <a:fld id="{A2661D89-2535-43DF-BD6D-0DECFACAC0B2}" type="datetime1">
              <a:rPr lang="de-DE" smtClean="0"/>
              <a:t>06.05.2025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0D7EEB3-E0A5-7440-F7ED-F59975ED1E8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F548D11-7466-6432-3BF5-64A1A1FA59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de-DE" sz="1200"/>
            </a:lvl1pPr>
          </a:lstStyle>
          <a:p>
            <a:pPr rtl="0"/>
            <a:fld id="{CFA70580-B89C-4157-871D-6B9318EE5F58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3157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de-DE" sz="1200"/>
            </a:lvl1pPr>
          </a:lstStyle>
          <a:p>
            <a:pPr rtl="0"/>
            <a:fld id="{7C6030AF-4347-4F6A-861E-8AEA70B77203}" type="datetime1">
              <a:rPr lang="de-DE" smtClean="0"/>
              <a:t>06.05.2025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de-DE"/>
            </a:defPPr>
          </a:lstStyle>
          <a:p>
            <a:pPr lvl="0" rtl="0"/>
            <a:r>
              <a:rPr lang="de-DE"/>
              <a:t>Textmasterformat durch Klicken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de-DE" sz="1200"/>
            </a:lvl1pPr>
          </a:lstStyle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de-DE" sz="1200"/>
            </a:lvl1pPr>
          </a:lstStyle>
          <a:p>
            <a:pPr rtl="0"/>
            <a:fld id="{E7AF00E9-A49D-4007-B3B9-A3783809E50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9697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6498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05B762-C539-5EFE-B01A-1D4DCC9FF5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684E2DD-BEC6-E941-DC34-ACF8B44AE4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9C9D4A5-3372-50B0-B479-A4F3138357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4932F8-9D13-5E03-059B-2992342309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7964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7899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BA6972-CC3A-FD28-EEE4-5186854FC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37982D2-D483-16BA-E165-7502169333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3FAD8CB-9046-1B01-2B8C-409597152F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561A68-21AD-4E93-8A5C-6925FC8D61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58315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0F1F12-4323-04DA-8838-985A3A4D8F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4ECE922-C10D-F5F9-1A7A-7F7463DD72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B9F445E-70E3-D70E-68AE-FE6DD5CEBF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4B651E-CE8B-F7EF-FEB8-B5D7687DC3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25458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A6289-3A0F-836B-9E7C-788D7258B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AD2A091-E7A0-B0C2-9876-4D9A410113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7E7A899-AE70-52C2-FCFC-A2677026BB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ECEE6E-0E93-17BB-E159-BEB7452B3C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28433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2530B6-07EB-6F1E-3E27-CD6DC9512F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09E2E7D-32FC-5775-37EE-292EBF6B3F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BC02B69-9F3C-F097-A034-0BED9F7A4D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7D25DA5-2974-D872-ECBD-B8A2820433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58600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6329DE-E269-A4B0-AA5D-2C0685803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DC601FD-BAD9-255A-380C-18FDA34593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5CA25F3-643D-1F7B-CB8E-C77687B228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CC2F47D-8FA1-34F2-691B-DC88DFF5A6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13767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42DBE-F61F-82F5-4849-7EEBA2709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390A0EA-9A61-25BA-DB5A-AF776B9467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ED77DF1-4149-482F-7AB8-EC9AFB5905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7EC50E2-00D9-4C5E-7256-1EBD85D406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20197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C6B5A2-04B7-3B3D-2AB2-AC2D74B20E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54DDB8E-0D92-15C9-CE83-2CEB59AEE9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BA8BDA6-6876-DA82-D9C4-7240F315A3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9A0B09-4C66-989E-077C-FB8A764973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5123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7CA4DD-8E6D-6799-4537-110235DAD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E2BFFE9-AF17-98AB-C229-DBD889104F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8BE6A66-944A-E362-7EC0-0F162DB920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B0CBD00-94E5-950F-855A-08F3B9D000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64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9223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A1C9E-521A-91F2-863A-C492CB4C3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1CAF714-9CAE-28CD-6FCF-70282ABF6A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487E4C8-1A75-C540-0878-8DFC07DC67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327F230-0910-E5AD-9E6F-6C0A4AD04D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22839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22003-C4D0-F6CE-D474-2F61725F12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7FFA5FA-3B50-0D85-F611-4A8EF869BD8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B0D86D8-413C-4C0D-7611-5F1E598583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A35A11-2595-463E-3614-2113075574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44630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D6AA7A-10F2-594C-A256-1013C59E5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32CCCEC-7165-86C2-3122-95ADDA4A67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5456497-AA1A-5715-6B5F-93A782ABF9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888484-5A41-1067-7F7D-3DE3F90487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34791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36628B-09D8-1E06-7688-0EF41875D2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F5544B4-C3E2-B14C-7967-8C8C1E5C01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673A10F-1FF6-7DA8-5E22-5948D6DF3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ED5EDC9-6994-081A-1E0A-0C1DBA6F0F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23502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CED41-CC8D-AD48-18DA-E49D282422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73FF139-F766-AE7D-70D1-9AD71A0F25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FE7F6CB-DDE8-AF5D-D79C-FC3D6DA6E9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8C5819-4F57-493B-892E-FEC4F109FC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69447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3056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FE302-8C28-1323-E00D-DD089B222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0F09DCF-0751-8ADD-0307-AAF00B8562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6078359-2512-D8B6-832C-72E938F653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0EA582-CE13-E58C-D486-91D0FB9121B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3010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3C62C-1D12-0A0D-E5FE-81768B86C1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739BB38-6D21-AAD3-379B-9BEA7B959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79148EB-535A-C0EF-A216-D259D0E4AF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BC2BAB3-AA16-D117-13B9-F105D38AAD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426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0BB89A-A569-4803-38F3-2B7F1C3A1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3175247-E23F-F569-9C69-73160D1427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EE338D7-BBF7-5B72-E667-4B120B01F7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BCDF52-DE17-781C-1B5C-BAA8E8E129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346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EACAD9-4299-1360-C1F4-11F9D29559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10C5573-962C-B5B8-1494-79C3980364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FDE5F3D-17E7-3624-E8D6-8273E4C9E8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55E5BD8-1315-4394-34D3-47E836DFAC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7135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1635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6441A-8393-7E2C-81F2-1972C44243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D215FD4-8296-89E8-054C-CFDF2CC429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5A729CEB-ADDE-0E68-8163-9A5656F5FF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7CE5CF-5C18-9B80-1D5B-A69695EBE5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6216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E7AF00E9-A49D-4007-B3B9-A3783809E505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319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22053C-0E9C-4159-B7C9-6AB7434391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63515" y="662938"/>
            <a:ext cx="3468332" cy="5542025"/>
          </a:xfrm>
        </p:spPr>
        <p:txBody>
          <a:bodyPr vert="horz" wrap="square" lIns="0" tIns="0" rIns="0" bIns="0" rtlCol="0" anchor="ctr" anchorCtr="0">
            <a:normAutofit/>
          </a:bodyPr>
          <a:lstStyle>
            <a:lvl1pPr>
              <a:defRPr lang="de-DE" dirty="0"/>
            </a:lvl1pPr>
          </a:lstStyle>
          <a:p>
            <a:pPr lvl="0" rtl="0">
              <a:lnSpc>
                <a:spcPct val="100000"/>
              </a:lnSpc>
            </a:pPr>
            <a:r>
              <a:rPr lang="de-DE"/>
              <a:t>Titel durch Klicken hinzufügen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988CE9D0-E6DB-A38D-ED84-A53D0493E6D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700588" cy="6858000"/>
          </a:xfrm>
        </p:spPr>
        <p:txBody>
          <a:bodyPr rtlCol="0">
            <a:normAutofit/>
          </a:bodyPr>
          <a:lstStyle>
            <a:lvl1pPr marL="0" indent="0" algn="ctr">
              <a:buNone/>
              <a:defRPr lang="de-DE" sz="1500"/>
            </a:lvl1pPr>
          </a:lstStyle>
          <a:p>
            <a:pPr rtl="0"/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86820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bemerk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>
            <a:extLst>
              <a:ext uri="{FF2B5EF4-FFF2-40B4-BE49-F238E27FC236}">
                <a16:creationId xmlns:a16="http://schemas.microsoft.com/office/drawing/2014/main" id="{E57989ED-9663-5033-AA83-267069FC5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3977884" y="5427212"/>
            <a:ext cx="81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2152" y="549274"/>
            <a:ext cx="3884498" cy="2841829"/>
          </a:xfrm>
        </p:spPr>
        <p:txBody>
          <a:bodyPr vert="horz" wrap="square" lIns="0" tIns="0" rIns="0" bIns="0" rtlCol="0" anchor="b" anchorCtr="0">
            <a:normAutofit/>
          </a:bodyPr>
          <a:lstStyle>
            <a:lvl1pPr>
              <a:defRPr lang="de-DE" sz="4050" dirty="0"/>
            </a:lvl1pPr>
          </a:lstStyle>
          <a:p>
            <a:pPr lvl="0" rtl="0">
              <a:lnSpc>
                <a:spcPct val="100000"/>
              </a:lnSpc>
            </a:pPr>
            <a:r>
              <a:rPr lang="de-DE"/>
              <a:t>Titel durch Klicken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2153" y="3646704"/>
            <a:ext cx="3884498" cy="2706160"/>
          </a:xfrm>
        </p:spPr>
        <p:txBody>
          <a:bodyPr rtlCol="0">
            <a:normAutofit/>
          </a:bodyPr>
          <a:lstStyle>
            <a:lvl1pPr marL="0" indent="0">
              <a:spcBef>
                <a:spcPts val="750"/>
              </a:spcBef>
              <a:buNone/>
              <a:defRPr lang="de-DE" sz="1350">
                <a:solidFill>
                  <a:schemeClr val="tx1"/>
                </a:solidFill>
              </a:defRPr>
            </a:lvl1pPr>
            <a:lvl2pPr marL="342900" indent="0">
              <a:spcBef>
                <a:spcPts val="750"/>
              </a:spcBef>
              <a:buNone/>
              <a:defRPr lang="de-DE" sz="900">
                <a:solidFill>
                  <a:schemeClr val="tx1"/>
                </a:solidFill>
              </a:defRPr>
            </a:lvl2pPr>
            <a:lvl3pPr marL="685800" indent="0">
              <a:spcBef>
                <a:spcPts val="750"/>
              </a:spcBef>
              <a:buNone/>
              <a:defRPr lang="de-DE" sz="900">
                <a:solidFill>
                  <a:schemeClr val="tx1"/>
                </a:solidFill>
              </a:defRPr>
            </a:lvl3pPr>
            <a:lvl4pPr marL="1028700" indent="0">
              <a:spcBef>
                <a:spcPts val="750"/>
              </a:spcBef>
              <a:buNone/>
              <a:defRPr lang="de-DE" sz="900">
                <a:solidFill>
                  <a:schemeClr val="tx1"/>
                </a:solidFill>
              </a:defRPr>
            </a:lvl4pPr>
            <a:lvl5pPr marL="1371600" indent="0">
              <a:spcBef>
                <a:spcPts val="750"/>
              </a:spcBef>
              <a:buNone/>
              <a:defRPr lang="de-DE" sz="9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5392876F-0BBD-F80A-DE7F-8831AD3BF3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44604" y="549276"/>
            <a:ext cx="4241006" cy="5788025"/>
          </a:xfrm>
        </p:spPr>
        <p:txBody>
          <a:bodyPr rtlCol="0">
            <a:normAutofit/>
          </a:bodyPr>
          <a:lstStyle>
            <a:lvl1pPr marL="0" indent="0" algn="ctr">
              <a:buNone/>
              <a:defRPr lang="de-DE" sz="1500">
                <a:solidFill>
                  <a:schemeClr val="tx1"/>
                </a:solidFill>
              </a:defRPr>
            </a:lvl1pPr>
          </a:lstStyle>
          <a:p>
            <a:pPr rtl="0"/>
            <a:r>
              <a:rPr lang="de-DE"/>
              <a:t>Bild durch Klicken auf Symbol hinzufügen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64E08E8E-10CB-55BC-8AFF-E64C800B9F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5527" y="5610392"/>
            <a:ext cx="500852" cy="631474"/>
            <a:chOff x="10478914" y="1506691"/>
            <a:chExt cx="667802" cy="631474"/>
          </a:xfrm>
        </p:grpSpPr>
        <p:sp>
          <p:nvSpPr>
            <p:cNvPr id="10" name="Freihandform: Form 15">
              <a:extLst>
                <a:ext uri="{FF2B5EF4-FFF2-40B4-BE49-F238E27FC236}">
                  <a16:creationId xmlns:a16="http://schemas.microsoft.com/office/drawing/2014/main" id="{B439260B-AC6B-1C83-1A63-058A7E7EFCC9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606715" y="1506691"/>
              <a:ext cx="540001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101600" dist="50800" dir="732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4ADD32DC-9BAF-DA32-4E29-A6D403E04377}"/>
                </a:ext>
              </a:extLst>
            </p:cNvPr>
            <p:cNvSpPr/>
            <p:nvPr/>
          </p:nvSpPr>
          <p:spPr>
            <a:xfrm rot="13500000">
              <a:off x="10613915" y="1424627"/>
              <a:ext cx="270000" cy="540001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0499" y="5334748"/>
            <a:ext cx="508601" cy="990000"/>
            <a:chOff x="10490969" y="1448827"/>
            <a:chExt cx="678135" cy="990000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>
                <a:solidFill>
                  <a:schemeClr val="tx1"/>
                </a:solidFill>
              </a:endParaRPr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BA1B0FB-D917-4C8C-928F-313BD683BF3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6071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19362" y="389841"/>
            <a:ext cx="6211490" cy="2954655"/>
          </a:xfrm>
        </p:spPr>
        <p:txBody>
          <a:bodyPr rtlCol="0" anchor="t" anchorCtr="0">
            <a:normAutofit/>
          </a:bodyPr>
          <a:lstStyle>
            <a:lvl1pPr algn="l">
              <a:lnSpc>
                <a:spcPct val="100000"/>
              </a:lnSpc>
              <a:defRPr lang="de-DE" sz="48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519362" y="3536951"/>
            <a:ext cx="6211492" cy="2555874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lang="de-DE" sz="1800">
                <a:solidFill>
                  <a:schemeClr val="tx1"/>
                </a:solidFill>
              </a:defRPr>
            </a:lvl1pPr>
            <a:lvl2pPr marL="342900" indent="0" algn="ctr">
              <a:buNone/>
              <a:defRPr lang="de-DE" sz="1500"/>
            </a:lvl2pPr>
            <a:lvl3pPr marL="685800" indent="0" algn="ctr">
              <a:buNone/>
              <a:defRPr lang="de-DE" sz="1350"/>
            </a:lvl3pPr>
            <a:lvl4pPr marL="1028700" indent="0" algn="ctr">
              <a:buNone/>
              <a:defRPr lang="de-DE" sz="1200"/>
            </a:lvl4pPr>
            <a:lvl5pPr marL="1371600" indent="0" algn="ctr">
              <a:buNone/>
              <a:defRPr lang="de-DE" sz="1200"/>
            </a:lvl5pPr>
            <a:lvl6pPr marL="1714500" indent="0" algn="ctr">
              <a:buNone/>
              <a:defRPr lang="de-DE" sz="1200"/>
            </a:lvl6pPr>
            <a:lvl7pPr marL="2057400" indent="0" algn="ctr">
              <a:buNone/>
              <a:defRPr lang="de-DE" sz="1200"/>
            </a:lvl7pPr>
            <a:lvl8pPr marL="2400300" indent="0" algn="ctr">
              <a:buNone/>
              <a:defRPr lang="de-DE" sz="1200"/>
            </a:lvl8pPr>
            <a:lvl9pPr marL="2743200" indent="0" algn="ctr">
              <a:buNone/>
              <a:defRPr lang="de-DE" sz="1200"/>
            </a:lvl9pPr>
          </a:lstStyle>
          <a:p>
            <a:pPr rtl="0"/>
            <a:r>
              <a:rPr lang="de-DE"/>
              <a:t>Untertitel durch Klicken hinzufügen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BA1B0FB-D917-4C8C-928F-313BD683BF39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82184FF4-7029-4ED7-813A-192E60608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 rot="2700000">
            <a:off x="324334" y="639757"/>
            <a:ext cx="1080000" cy="947210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AA7AB09-557C-41AD-9113-FF9F68FA1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8100000">
            <a:off x="470134" y="828962"/>
            <a:ext cx="405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F99ECAA-1F11-4937-BBA6-51935AB44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1350602" y="247285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79DE9FAB-6BBA-4CFE-B67D-77B47F01EC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997464" y="4524379"/>
            <a:ext cx="1485001" cy="1363916"/>
            <a:chOff x="4879602" y="3781429"/>
            <a:chExt cx="1980001" cy="1363916"/>
          </a:xfrm>
        </p:grpSpPr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36" name="Freihandform: Form 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>
                <a:solidFill>
                  <a:schemeClr val="tx1"/>
                </a:solidFill>
              </a:endParaRPr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412362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gesord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43C4A872-A473-BFD2-150E-387250C2B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60499" y="5334748"/>
            <a:ext cx="508601" cy="990000"/>
            <a:chOff x="10490969" y="1448827"/>
            <a:chExt cx="678135" cy="990000"/>
          </a:xfrm>
        </p:grpSpPr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C5C8D53B-A579-BCFA-58E8-C386DABC92CD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>
                <a:solidFill>
                  <a:schemeClr val="tx1"/>
                </a:solidFill>
              </a:endParaRPr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23A34CAC-4A03-ADDB-E97F-8675E68FC0B3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0C733506-2F0D-8F31-52D1-5244F04A706B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29356E3D-E14C-9C43-7CE4-A7156B1E10DB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itel 19">
            <a:extLst>
              <a:ext uri="{FF2B5EF4-FFF2-40B4-BE49-F238E27FC236}">
                <a16:creationId xmlns:a16="http://schemas.microsoft.com/office/drawing/2014/main" id="{85C652DA-55F6-9691-4254-344E0A4E9AB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48" y="483925"/>
            <a:ext cx="8317706" cy="1684059"/>
          </a:xfrm>
        </p:spPr>
        <p:txBody>
          <a:bodyPr rtlCol="0" anchor="b">
            <a:normAutofit/>
          </a:bodyPr>
          <a:lstStyle>
            <a:lvl1pPr>
              <a:defRPr lang="de-DE" sz="30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22" name="Inhaltsplatzhalter 21">
            <a:extLst>
              <a:ext uri="{FF2B5EF4-FFF2-40B4-BE49-F238E27FC236}">
                <a16:creationId xmlns:a16="http://schemas.microsoft.com/office/drawing/2014/main" id="{4DB7AC4F-2818-7F0D-AC6A-736D5F2C739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13147" y="2419350"/>
            <a:ext cx="8317706" cy="3913188"/>
          </a:xfrm>
        </p:spPr>
        <p:txBody>
          <a:bodyPr rtlCol="0">
            <a:normAutofit/>
          </a:bodyPr>
          <a:lstStyle>
            <a:lvl1pPr marL="0" indent="0">
              <a:buNone/>
              <a:defRPr lang="de-DE" sz="1350">
                <a:solidFill>
                  <a:schemeClr val="tx1"/>
                </a:solidFill>
              </a:defRPr>
            </a:lvl1pPr>
            <a:lvl2pPr>
              <a:defRPr lang="de-DE" sz="900">
                <a:solidFill>
                  <a:schemeClr val="tx1"/>
                </a:solidFill>
              </a:defRPr>
            </a:lvl2pPr>
            <a:lvl3pPr>
              <a:defRPr lang="de-DE" sz="900">
                <a:solidFill>
                  <a:schemeClr val="tx1"/>
                </a:solidFill>
              </a:defRPr>
            </a:lvl3pPr>
            <a:lvl4pPr>
              <a:defRPr lang="de-DE" sz="900">
                <a:solidFill>
                  <a:schemeClr val="tx1"/>
                </a:solidFill>
              </a:defRPr>
            </a:lvl4pPr>
            <a:lvl5pPr>
              <a:defRPr lang="de-DE" sz="9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Inhalt durch Klicken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BA1B0FB-D917-4C8C-928F-313BD683BF39}" type="slidenum">
              <a:rPr lang="de-DE" smtClean="0"/>
              <a:t>‹Nr.›</a:t>
            </a:fld>
            <a:endParaRPr lang="de-DE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C61DF04-D7CB-2B19-8BB9-3E90A6619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758118" y="1514007"/>
            <a:ext cx="550693" cy="760506"/>
            <a:chOff x="5243759" y="1363788"/>
            <a:chExt cx="734257" cy="760506"/>
          </a:xfrm>
        </p:grpSpPr>
        <p:sp>
          <p:nvSpPr>
            <p:cNvPr id="6" name="Freihandform 5">
              <a:extLst>
                <a:ext uri="{FF2B5EF4-FFF2-40B4-BE49-F238E27FC236}">
                  <a16:creationId xmlns:a16="http://schemas.microsoft.com/office/drawing/2014/main" id="{5DE1CC00-F893-E215-8086-65B6605C5FC9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7" name="Freihandform 6">
              <a:extLst>
                <a:ext uri="{FF2B5EF4-FFF2-40B4-BE49-F238E27FC236}">
                  <a16:creationId xmlns:a16="http://schemas.microsoft.com/office/drawing/2014/main" id="{6EBF50D9-F9B8-ADB3-8B4A-AF19564EE6E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8" name="Freihandform 8">
              <a:extLst>
                <a:ext uri="{FF2B5EF4-FFF2-40B4-BE49-F238E27FC236}">
                  <a16:creationId xmlns:a16="http://schemas.microsoft.com/office/drawing/2014/main" id="{80BE1060-7183-58F8-EEBF-64135EE82BC5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  <p:sp>
        <p:nvSpPr>
          <p:cNvPr id="11" name="Ellipse 10">
            <a:extLst>
              <a:ext uri="{FF2B5EF4-FFF2-40B4-BE49-F238E27FC236}">
                <a16:creationId xmlns:a16="http://schemas.microsoft.com/office/drawing/2014/main" id="{E597A3BE-0D13-9033-E3FD-78202DB79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7626228" y="385236"/>
            <a:ext cx="81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8867D9A-3F3B-94C3-244B-0006226AEF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>
            <a:off x="6797264" y="3199533"/>
            <a:ext cx="2697789" cy="2615018"/>
            <a:chOff x="4541453" y="3199533"/>
            <a:chExt cx="3597052" cy="2615018"/>
          </a:xfrm>
        </p:grpSpPr>
        <p:sp>
          <p:nvSpPr>
            <p:cNvPr id="13" name="Freihandform: Form 38">
              <a:extLst>
                <a:ext uri="{FF2B5EF4-FFF2-40B4-BE49-F238E27FC236}">
                  <a16:creationId xmlns:a16="http://schemas.microsoft.com/office/drawing/2014/main" id="{955FC3D1-6227-A188-CCDB-11D573FD807A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AE6BE70E-C41E-449D-A48C-4EB6BB7DC20D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5" name="Freihandform: Form 32">
                <a:extLst>
                  <a:ext uri="{FF2B5EF4-FFF2-40B4-BE49-F238E27FC236}">
                    <a16:creationId xmlns:a16="http://schemas.microsoft.com/office/drawing/2014/main" id="{B7C0B12B-49BE-7855-18FB-8583C8DD9617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de-DE"/>
                </a:defPPr>
              </a:lstStyle>
              <a:p>
                <a:pPr algn="ctr" rtl="0"/>
                <a:endParaRPr lang="de-DE" sz="1350" dirty="0"/>
              </a:p>
            </p:txBody>
          </p:sp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67C78A37-D378-70D3-D6E3-AB9400EB583E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</a:lstStyle>
              <a:p>
                <a:pPr algn="ctr" rtl="0"/>
                <a:endParaRPr lang="de-DE" sz="1350" dirty="0"/>
              </a:p>
            </p:txBody>
          </p:sp>
        </p:grp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02491172-466F-19CC-B639-A1C3CAB1D4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67909" y="4100656"/>
            <a:ext cx="1001700" cy="1262947"/>
            <a:chOff x="10145015" y="2343978"/>
            <a:chExt cx="1335600" cy="1262947"/>
          </a:xfrm>
        </p:grpSpPr>
        <p:sp>
          <p:nvSpPr>
            <p:cNvPr id="18" name="Freihandform: Form 25">
              <a:extLst>
                <a:ext uri="{FF2B5EF4-FFF2-40B4-BE49-F238E27FC236}">
                  <a16:creationId xmlns:a16="http://schemas.microsoft.com/office/drawing/2014/main" id="{45EC885D-265C-397B-5DAF-57A66CDA30B5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3601DB21-D937-2F89-DC26-063DFC7800C8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8332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bschnitt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>
            <a:extLst>
              <a:ext uri="{FF2B5EF4-FFF2-40B4-BE49-F238E27FC236}">
                <a16:creationId xmlns:a16="http://schemas.microsoft.com/office/drawing/2014/main" id="{076C4EAC-BBDE-1963-BD72-3BD2A47DC5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3148" y="4045464"/>
            <a:ext cx="8336516" cy="2286000"/>
          </a:xfrm>
        </p:spPr>
        <p:txBody>
          <a:bodyPr rtlCol="0" anchor="ctr">
            <a:noAutofit/>
          </a:bodyPr>
          <a:lstStyle>
            <a:lvl1pPr algn="l">
              <a:defRPr lang="de-DE" sz="405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592AF4F-2F83-7005-B3AC-6FCC7FB19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94"/>
            <a:ext cx="9144000" cy="3771878"/>
          </a:xfrm>
        </p:spPr>
        <p:txBody>
          <a:bodyPr rtlCol="0">
            <a:noAutofit/>
          </a:bodyPr>
          <a:lstStyle>
            <a:lvl1pPr marL="0" indent="0" algn="ctr">
              <a:buNone/>
              <a:defRPr lang="de-DE" sz="1500"/>
            </a:lvl1pPr>
          </a:lstStyle>
          <a:p>
            <a:pPr rtl="0"/>
            <a:r>
              <a:rPr lang="de-DE"/>
              <a:t>Bild durch Klicken auf Symbol hinzufügen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7BF9F63-86BE-5515-AD3C-59481B3FF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919330" y="385222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899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+ Untertitel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13147" y="196900"/>
            <a:ext cx="3119370" cy="3155900"/>
          </a:xfrm>
        </p:spPr>
        <p:txBody>
          <a:bodyPr lIns="91440" rtlCol="0" anchor="b">
            <a:noAutofit/>
          </a:bodyPr>
          <a:lstStyle>
            <a:lvl1pPr algn="l">
              <a:defRPr lang="de-DE" sz="30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10453" y="3505200"/>
            <a:ext cx="3119370" cy="2352356"/>
          </a:xfrm>
        </p:spPr>
        <p:txBody>
          <a:bodyPr lIns="91440" rIns="91440" rtlCol="0">
            <a:no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  <a:defRPr lang="de-DE" sz="1800">
                <a:solidFill>
                  <a:schemeClr val="tx1"/>
                </a:solidFill>
              </a:defRPr>
            </a:lvl1pPr>
            <a:lvl2pPr marL="342900" indent="0" algn="ctr">
              <a:buNone/>
              <a:defRPr lang="de-DE" sz="1500"/>
            </a:lvl2pPr>
            <a:lvl3pPr marL="685800" indent="0" algn="ctr">
              <a:buNone/>
              <a:defRPr lang="de-DE" sz="1350"/>
            </a:lvl3pPr>
            <a:lvl4pPr marL="1028700" indent="0" algn="ctr">
              <a:buNone/>
              <a:defRPr lang="de-DE" sz="1200"/>
            </a:lvl4pPr>
            <a:lvl5pPr marL="1371600" indent="0" algn="ctr">
              <a:buNone/>
              <a:defRPr lang="de-DE" sz="1200"/>
            </a:lvl5pPr>
            <a:lvl6pPr marL="1714500" indent="0" algn="ctr">
              <a:buNone/>
              <a:defRPr lang="de-DE" sz="1200"/>
            </a:lvl6pPr>
            <a:lvl7pPr marL="2057400" indent="0" algn="ctr">
              <a:buNone/>
              <a:defRPr lang="de-DE" sz="1200"/>
            </a:lvl7pPr>
            <a:lvl8pPr marL="2400300" indent="0" algn="ctr">
              <a:buNone/>
              <a:defRPr lang="de-DE" sz="1200"/>
            </a:lvl8pPr>
            <a:lvl9pPr marL="2743200" indent="0" algn="ctr">
              <a:buNone/>
              <a:defRPr lang="de-DE" sz="1200"/>
            </a:lvl9pPr>
          </a:lstStyle>
          <a:p>
            <a:pPr rtl="0"/>
            <a:r>
              <a:rPr lang="de-DE"/>
              <a:t>Untertitel durch Klicken hinzufügen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60ABD6E1-FE78-D78B-E80C-09490F5D8D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4251585" y="5059009"/>
            <a:ext cx="81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62BB1BCD-5C1C-ED05-D6B4-F92367209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116617" y="4143453"/>
            <a:ext cx="550693" cy="760506"/>
            <a:chOff x="5243759" y="1363788"/>
            <a:chExt cx="734257" cy="760506"/>
          </a:xfrm>
        </p:grpSpPr>
        <p:sp>
          <p:nvSpPr>
            <p:cNvPr id="11" name="Freihandform 5">
              <a:extLst>
                <a:ext uri="{FF2B5EF4-FFF2-40B4-BE49-F238E27FC236}">
                  <a16:creationId xmlns:a16="http://schemas.microsoft.com/office/drawing/2014/main" id="{700A5CAB-28E9-FB7A-E72E-39F3ADE58C6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2" name="Freihandform 6">
              <a:extLst>
                <a:ext uri="{FF2B5EF4-FFF2-40B4-BE49-F238E27FC236}">
                  <a16:creationId xmlns:a16="http://schemas.microsoft.com/office/drawing/2014/main" id="{2BA2D9BC-CA87-28FA-7A02-455E740EAC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3" name="Freihandform 8">
              <a:extLst>
                <a:ext uri="{FF2B5EF4-FFF2-40B4-BE49-F238E27FC236}">
                  <a16:creationId xmlns:a16="http://schemas.microsoft.com/office/drawing/2014/main" id="{734E5ADF-EEF0-2501-9D7B-8FC1A49F60A7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  <p:sp>
        <p:nvSpPr>
          <p:cNvPr id="8" name="Bildplatzhalter 14">
            <a:extLst>
              <a:ext uri="{FF2B5EF4-FFF2-40B4-BE49-F238E27FC236}">
                <a16:creationId xmlns:a16="http://schemas.microsoft.com/office/drawing/2014/main" id="{780F3839-9B1B-2346-C1F4-E876E6AE32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58537" y="788713"/>
            <a:ext cx="3849291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 tIns="365760" rtlCol="0">
            <a:noAutofit/>
          </a:bodyPr>
          <a:lstStyle>
            <a:lvl1pPr marL="0" indent="0" algn="ctr">
              <a:buNone/>
              <a:defRPr lang="de-DE" sz="1350"/>
            </a:lvl1pPr>
          </a:lstStyle>
          <a:p>
            <a:pPr rtl="0"/>
            <a:r>
              <a:rPr lang="de-DE"/>
              <a:t>Bild durch Klicken auf Symbol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5007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87E98C0-6053-9701-92D0-4EF9ADBC5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 flipH="1" flipV="1">
            <a:off x="6797264" y="746716"/>
            <a:ext cx="2697789" cy="2615018"/>
            <a:chOff x="4541453" y="3199533"/>
            <a:chExt cx="3597052" cy="2615018"/>
          </a:xfrm>
        </p:grpSpPr>
        <p:sp>
          <p:nvSpPr>
            <p:cNvPr id="8" name="Freihandform: Form 38">
              <a:extLst>
                <a:ext uri="{FF2B5EF4-FFF2-40B4-BE49-F238E27FC236}">
                  <a16:creationId xmlns:a16="http://schemas.microsoft.com/office/drawing/2014/main" id="{C32B1A1D-760B-9D3D-A869-E50FC962A629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602175" y="3958416"/>
              <a:ext cx="3536330" cy="1853969"/>
            </a:xfrm>
            <a:custGeom>
              <a:avLst/>
              <a:gdLst>
                <a:gd name="connsiteX0" fmla="*/ 3536330 w 3536330"/>
                <a:gd name="connsiteY0" fmla="*/ 1853969 h 1853969"/>
                <a:gd name="connsiteX1" fmla="*/ 1682362 w 3536330"/>
                <a:gd name="connsiteY1" fmla="*/ 0 h 1853969"/>
                <a:gd name="connsiteX2" fmla="*/ 52157 w 3536330"/>
                <a:gd name="connsiteY2" fmla="*/ 970257 h 1853969"/>
                <a:gd name="connsiteX3" fmla="*/ 0 w 3536330"/>
                <a:gd name="connsiteY3" fmla="*/ 1078528 h 1853969"/>
                <a:gd name="connsiteX4" fmla="*/ 757215 w 3536330"/>
                <a:gd name="connsiteY4" fmla="*/ 1835743 h 1853969"/>
                <a:gd name="connsiteX5" fmla="*/ 774211 w 3536330"/>
                <a:gd name="connsiteY5" fmla="*/ 1667149 h 1853969"/>
                <a:gd name="connsiteX6" fmla="*/ 1682362 w 3536330"/>
                <a:gd name="connsiteY6" fmla="*/ 926985 h 1853969"/>
                <a:gd name="connsiteX7" fmla="*/ 2609345 w 3536330"/>
                <a:gd name="connsiteY7" fmla="*/ 1853969 h 1853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36330" h="1853969">
                  <a:moveTo>
                    <a:pt x="3536330" y="1853969"/>
                  </a:moveTo>
                  <a:cubicBezTo>
                    <a:pt x="3536330" y="830051"/>
                    <a:pt x="2706280" y="0"/>
                    <a:pt x="1682362" y="0"/>
                  </a:cubicBezTo>
                  <a:cubicBezTo>
                    <a:pt x="978418" y="0"/>
                    <a:pt x="366107" y="392328"/>
                    <a:pt x="52157" y="970257"/>
                  </a:cubicBezTo>
                  <a:lnTo>
                    <a:pt x="0" y="1078528"/>
                  </a:lnTo>
                  <a:lnTo>
                    <a:pt x="757215" y="1835743"/>
                  </a:lnTo>
                  <a:lnTo>
                    <a:pt x="774211" y="1667149"/>
                  </a:lnTo>
                  <a:cubicBezTo>
                    <a:pt x="860649" y="1244739"/>
                    <a:pt x="1234397" y="926985"/>
                    <a:pt x="1682362" y="926985"/>
                  </a:cubicBezTo>
                  <a:cubicBezTo>
                    <a:pt x="2194320" y="926985"/>
                    <a:pt x="2609345" y="1342010"/>
                    <a:pt x="2609345" y="1853969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2"/>
                </a:gs>
                <a:gs pos="31000">
                  <a:schemeClr val="bg2">
                    <a:lumMod val="90000"/>
                    <a:lumOff val="10000"/>
                  </a:schemeClr>
                </a:gs>
              </a:gsLst>
              <a:lin ang="15000000" scaled="0"/>
              <a:tileRect/>
            </a:gradFill>
            <a:ln>
              <a:noFill/>
            </a:ln>
            <a:effectLst>
              <a:innerShdw blurRad="355600" dist="101600" dir="16200000">
                <a:schemeClr val="accent1">
                  <a:lumMod val="60000"/>
                  <a:lumOff val="40000"/>
                  <a:alpha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grpSp>
          <p:nvGrpSpPr>
            <p:cNvPr id="9" name="Gruppieren 8">
              <a:extLst>
                <a:ext uri="{FF2B5EF4-FFF2-40B4-BE49-F238E27FC236}">
                  <a16:creationId xmlns:a16="http://schemas.microsoft.com/office/drawing/2014/main" id="{D02EF78B-5BDF-8632-B9B1-087DB042EEC7}"/>
                </a:ext>
              </a:extLst>
            </p:cNvPr>
            <p:cNvGrpSpPr/>
            <p:nvPr/>
          </p:nvGrpSpPr>
          <p:grpSpPr>
            <a:xfrm>
              <a:off x="4541453" y="3199533"/>
              <a:ext cx="3478701" cy="2615018"/>
              <a:chOff x="-481151" y="3199533"/>
              <a:chExt cx="3478701" cy="2615018"/>
            </a:xfrm>
          </p:grpSpPr>
          <p:sp>
            <p:nvSpPr>
              <p:cNvPr id="10" name="Freihandform: Form 32">
                <a:extLst>
                  <a:ext uri="{FF2B5EF4-FFF2-40B4-BE49-F238E27FC236}">
                    <a16:creationId xmlns:a16="http://schemas.microsoft.com/office/drawing/2014/main" id="{5C54B3E8-515B-0865-9321-DB3793A62240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rot="18900000" flipV="1">
                <a:off x="-481151" y="3649708"/>
                <a:ext cx="3478701" cy="2164843"/>
              </a:xfrm>
              <a:custGeom>
                <a:avLst/>
                <a:gdLst>
                  <a:gd name="connsiteX0" fmla="*/ 3478701 w 3478701"/>
                  <a:gd name="connsiteY0" fmla="*/ 2164843 h 2164843"/>
                  <a:gd name="connsiteX1" fmla="*/ 1624733 w 3478701"/>
                  <a:gd name="connsiteY1" fmla="*/ 0 h 2164843"/>
                  <a:gd name="connsiteX2" fmla="*/ 87393 w 3478701"/>
                  <a:gd name="connsiteY2" fmla="*/ 954459 h 2164843"/>
                  <a:gd name="connsiteX3" fmla="*/ 0 w 3478701"/>
                  <a:gd name="connsiteY3" fmla="*/ 1122434 h 2164843"/>
                  <a:gd name="connsiteX4" fmla="*/ 736015 w 3478701"/>
                  <a:gd name="connsiteY4" fmla="*/ 1858449 h 2164843"/>
                  <a:gd name="connsiteX5" fmla="*/ 739424 w 3478701"/>
                  <a:gd name="connsiteY5" fmla="*/ 1842964 h 2164843"/>
                  <a:gd name="connsiteX6" fmla="*/ 1624733 w 3478701"/>
                  <a:gd name="connsiteY6" fmla="*/ 1082422 h 2164843"/>
                  <a:gd name="connsiteX7" fmla="*/ 2551716 w 3478701"/>
                  <a:gd name="connsiteY7" fmla="*/ 2164843 h 2164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78701" h="2164843">
                    <a:moveTo>
                      <a:pt x="3478701" y="2164843"/>
                    </a:moveTo>
                    <a:cubicBezTo>
                      <a:pt x="3478701" y="969234"/>
                      <a:pt x="2648651" y="0"/>
                      <a:pt x="1624733" y="0"/>
                    </a:cubicBezTo>
                    <a:cubicBezTo>
                      <a:pt x="984784" y="0"/>
                      <a:pt x="420564" y="378607"/>
                      <a:pt x="87393" y="954459"/>
                    </a:cubicBezTo>
                    <a:lnTo>
                      <a:pt x="0" y="1122434"/>
                    </a:lnTo>
                    <a:lnTo>
                      <a:pt x="736015" y="1858449"/>
                    </a:lnTo>
                    <a:lnTo>
                      <a:pt x="739424" y="1842964"/>
                    </a:lnTo>
                    <a:cubicBezTo>
                      <a:pt x="856791" y="1402344"/>
                      <a:pt x="1208766" y="1082422"/>
                      <a:pt x="1624733" y="1082422"/>
                    </a:cubicBezTo>
                    <a:cubicBezTo>
                      <a:pt x="2136692" y="1082422"/>
                      <a:pt x="2551716" y="1567038"/>
                      <a:pt x="2551716" y="2164843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  <a:lumOff val="50000"/>
                  <a:alpha val="40000"/>
                </a:schemeClr>
              </a:solidFill>
              <a:ln>
                <a:noFill/>
              </a:ln>
              <a:effectLst>
                <a:softEdge rad="381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de-DE"/>
                </a:defPPr>
              </a:lstStyle>
              <a:p>
                <a:pPr algn="ctr" rtl="0"/>
                <a:endParaRPr lang="de-DE" sz="1350" dirty="0"/>
              </a:p>
            </p:txBody>
          </p:sp>
          <p:sp>
            <p:nvSpPr>
              <p:cNvPr id="11" name="Ellipse 10">
                <a:extLst>
                  <a:ext uri="{FF2B5EF4-FFF2-40B4-BE49-F238E27FC236}">
                    <a16:creationId xmlns:a16="http://schemas.microsoft.com/office/drawing/2014/main" id="{56E92718-2CCD-B15D-8DE5-46285BEA256B}"/>
                  </a:ext>
                </a:extLst>
              </p:cNvPr>
              <p:cNvSpPr/>
              <p:nvPr userDrawn="1"/>
            </p:nvSpPr>
            <p:spPr>
              <a:xfrm rot="13500000" flipV="1">
                <a:off x="1512277" y="2840042"/>
                <a:ext cx="214196" cy="933178"/>
              </a:xfrm>
              <a:prstGeom prst="ellipse">
                <a:avLst/>
              </a:pr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  <a:effectLst>
                <a:innerShdw blurRad="1270000" dist="2540000">
                  <a:schemeClr val="accent1">
                    <a:lumMod val="60000"/>
                    <a:lumOff val="40000"/>
                    <a:alpha val="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</a:lstStyle>
              <a:p>
                <a:pPr algn="ctr" rtl="0"/>
                <a:endParaRPr lang="de-DE" sz="1350" dirty="0"/>
              </a:p>
            </p:txBody>
          </p:sp>
        </p:grp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EA0B78B-84F0-8B85-40E8-678689DC1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6542334" y="5088959"/>
            <a:ext cx="1001700" cy="1262947"/>
            <a:chOff x="10145015" y="2343978"/>
            <a:chExt cx="1335600" cy="1262947"/>
          </a:xfrm>
        </p:grpSpPr>
        <p:sp>
          <p:nvSpPr>
            <p:cNvPr id="20" name="Freihandform: Form 25">
              <a:extLst>
                <a:ext uri="{FF2B5EF4-FFF2-40B4-BE49-F238E27FC236}">
                  <a16:creationId xmlns:a16="http://schemas.microsoft.com/office/drawing/2014/main" id="{2E5D7C6F-BF77-9B7D-5B12-7AF3ED280B43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FA599EE6-2673-0AD8-EAE0-45C79326015E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3BDBC526-6DCD-4FF6-8395-D8C22E46E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460499" y="5334748"/>
            <a:ext cx="508601" cy="990000"/>
            <a:chOff x="10490969" y="1448827"/>
            <a:chExt cx="678135" cy="990000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02ECB475-568C-47AC-B16D-2E202DEB2DE0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68976" y="1743588"/>
              <a:ext cx="926985" cy="463493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127000" dist="50800" dir="13500000">
                <a:schemeClr val="accent1">
                  <a:lumMod val="40000"/>
                  <a:lumOff val="6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>
                <a:solidFill>
                  <a:schemeClr val="tx1"/>
                </a:solidFill>
              </a:endParaRPr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080D8764-525A-441E-B58F-068E82F09714}"/>
                </a:ext>
              </a:extLst>
            </p:cNvPr>
            <p:cNvSpPr/>
            <p:nvPr/>
          </p:nvSpPr>
          <p:spPr>
            <a:xfrm rot="8100000" flipH="1" flipV="1">
              <a:off x="11115555" y="1939340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11196109-6F2B-4738-B2FC-2CCC753AABD4}"/>
                </a:ext>
              </a:extLst>
            </p:cNvPr>
            <p:cNvSpPr/>
            <p:nvPr/>
          </p:nvSpPr>
          <p:spPr>
            <a:xfrm rot="8100000" flipH="1" flipV="1">
              <a:off x="10625042" y="1448827"/>
              <a:ext cx="53549" cy="233295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F7E468C2-69B8-470B-85E3-801A3CB1D7E2}"/>
                </a:ext>
              </a:extLst>
            </p:cNvPr>
            <p:cNvSpPr>
              <a:spLocks noChangeAspect="1"/>
            </p:cNvSpPr>
            <p:nvPr/>
          </p:nvSpPr>
          <p:spPr>
            <a:xfrm rot="2700000" flipH="1" flipV="1">
              <a:off x="10292519" y="1686748"/>
              <a:ext cx="926985" cy="530086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20000"/>
              </a:schemeClr>
            </a:solidFill>
            <a:ln>
              <a:noFill/>
            </a:ln>
            <a:effectLst>
              <a:softEdge rad="1016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</a:lstStyle>
            <a:p>
              <a:pPr algn="ctr" rtl="0"/>
              <a:endParaRPr lang="de-DE" sz="135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1A4B040-51E3-4DA0-B21D-EEE173E75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47" y="498475"/>
            <a:ext cx="5970316" cy="1450217"/>
          </a:xfrm>
        </p:spPr>
        <p:txBody>
          <a:bodyPr vert="horz" wrap="square" lIns="0" tIns="0" rIns="0" bIns="0" rtlCol="0" anchor="t" anchorCtr="0">
            <a:normAutofit/>
          </a:bodyPr>
          <a:lstStyle>
            <a:lvl1pPr>
              <a:defRPr lang="de-DE" sz="3000" dirty="0"/>
            </a:lvl1pPr>
          </a:lstStyle>
          <a:p>
            <a:pPr lvl="0" rtl="0">
              <a:lnSpc>
                <a:spcPct val="100000"/>
              </a:lnSpc>
            </a:pPr>
            <a:r>
              <a:rPr lang="de-DE"/>
              <a:t>Titel durch Klicken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8A2CD90-429B-4A55-B6C8-DD6CE699411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6007" y="2103040"/>
            <a:ext cx="5947455" cy="3979625"/>
          </a:xfrm>
        </p:spPr>
        <p:txBody>
          <a:bodyPr rtlCol="0">
            <a:normAutofit/>
          </a:bodyPr>
          <a:lstStyle>
            <a:lvl1pPr>
              <a:defRPr lang="de-DE" sz="1350">
                <a:solidFill>
                  <a:schemeClr val="tx1"/>
                </a:solidFill>
              </a:defRPr>
            </a:lvl1pPr>
            <a:lvl2pPr>
              <a:defRPr lang="de-DE" sz="900">
                <a:solidFill>
                  <a:schemeClr val="tx1"/>
                </a:solidFill>
              </a:defRPr>
            </a:lvl2pPr>
            <a:lvl3pPr>
              <a:defRPr lang="de-DE" sz="900">
                <a:solidFill>
                  <a:schemeClr val="tx1"/>
                </a:solidFill>
              </a:defRPr>
            </a:lvl3pPr>
            <a:lvl4pPr>
              <a:defRPr lang="de-DE" sz="900">
                <a:solidFill>
                  <a:schemeClr val="tx1"/>
                </a:solidFill>
              </a:defRPr>
            </a:lvl4pPr>
            <a:lvl5pPr>
              <a:defRPr lang="de-DE" sz="9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4EE704-5DCA-484E-85E0-0E3A7B1C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A69B66-1C18-44A2-93F7-97DED26F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44B5A0-66FA-433A-8DC5-C097C63B4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BA1B0FB-D917-4C8C-928F-313BD683BF3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099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 +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096D26C0-4AFC-33CC-99BE-317E9A8443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6858000"/>
          </a:xfrm>
        </p:spPr>
        <p:txBody>
          <a:bodyPr rtlCol="0"/>
          <a:lstStyle>
            <a:lvl1pPr marL="0" indent="0" algn="ctr">
              <a:buNone/>
              <a:defRPr lang="de-DE" sz="1500"/>
            </a:lvl1pPr>
          </a:lstStyle>
          <a:p>
            <a:pPr rtl="0"/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2772C41-A024-2F33-1F04-21E003FA72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376680"/>
            <a:ext cx="6858000" cy="2286000"/>
          </a:xfrm>
        </p:spPr>
        <p:txBody>
          <a:bodyPr rtlCol="0" anchor="b">
            <a:noAutofit/>
          </a:bodyPr>
          <a:lstStyle>
            <a:lvl1pPr algn="ctr">
              <a:defRPr lang="de-DE" sz="405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73BC2DF-9C2A-052C-AD2C-0A8ABAA5037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3799840"/>
            <a:ext cx="6858000" cy="2286000"/>
          </a:xfrm>
        </p:spPr>
        <p:txBody>
          <a:bodyPr rtlCol="0">
            <a:noAutofit/>
          </a:bodyPr>
          <a:lstStyle>
            <a:lvl1pPr marL="0" indent="0" algn="ctr">
              <a:buNone/>
              <a:defRPr lang="de-DE" sz="1350">
                <a:solidFill>
                  <a:schemeClr val="tx1"/>
                </a:solidFill>
              </a:defRPr>
            </a:lvl1pPr>
            <a:lvl2pPr marL="342900" indent="0" algn="ctr">
              <a:buNone/>
              <a:defRPr lang="de-DE" sz="1500"/>
            </a:lvl2pPr>
            <a:lvl3pPr marL="685800" indent="0" algn="ctr">
              <a:buNone/>
              <a:defRPr lang="de-DE" sz="1350"/>
            </a:lvl3pPr>
            <a:lvl4pPr marL="1028700" indent="0" algn="ctr">
              <a:buNone/>
              <a:defRPr lang="de-DE" sz="1200"/>
            </a:lvl4pPr>
            <a:lvl5pPr marL="1371600" indent="0" algn="ctr">
              <a:buNone/>
              <a:defRPr lang="de-DE" sz="1200"/>
            </a:lvl5pPr>
            <a:lvl6pPr marL="1714500" indent="0" algn="ctr">
              <a:buNone/>
              <a:defRPr lang="de-DE" sz="1200"/>
            </a:lvl6pPr>
            <a:lvl7pPr marL="2057400" indent="0" algn="ctr">
              <a:buNone/>
              <a:defRPr lang="de-DE" sz="1200"/>
            </a:lvl7pPr>
            <a:lvl8pPr marL="2400300" indent="0" algn="ctr">
              <a:buNone/>
              <a:defRPr lang="de-DE" sz="1200"/>
            </a:lvl8pPr>
            <a:lvl9pPr marL="2743200" indent="0" algn="ctr">
              <a:buNone/>
              <a:defRPr lang="de-DE" sz="1200"/>
            </a:lvl9pPr>
          </a:lstStyle>
          <a:p>
            <a:pPr rtl="0"/>
            <a:r>
              <a:rPr lang="de-DE"/>
              <a:t>Untertitel durch Klicken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0070940-5919-2C95-2278-32E50BF14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957D599-49CF-19FE-6D86-C5EDB765F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931DF1-1C8D-86B9-BFDD-098FFC00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55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94729CA3-91C4-4A89-9448-A2F0E4091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302398" y="33337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68347B7-45FA-4A01-924D-DC385B720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8839" y="5528198"/>
            <a:ext cx="473606" cy="667800"/>
            <a:chOff x="2994153" y="1378666"/>
            <a:chExt cx="631474" cy="667800"/>
          </a:xfrm>
        </p:grpSpPr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47" y="508635"/>
            <a:ext cx="8317706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de-DE" sz="30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13147" y="2097175"/>
            <a:ext cx="40767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750"/>
              </a:spcBef>
              <a:buNone/>
              <a:defRPr lang="de-DE" sz="1350">
                <a:solidFill>
                  <a:schemeClr val="tx1"/>
                </a:solidFill>
              </a:defRPr>
            </a:lvl1pPr>
            <a:lvl2pPr marL="17145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2pPr>
            <a:lvl3pPr marL="308610" indent="-17145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3pPr>
            <a:lvl4pPr marL="44577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4pPr>
            <a:lvl5pPr marL="58293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6B65629D-0977-C0EA-5E0B-C4822F43DAEE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654155" y="2097175"/>
            <a:ext cx="4076700" cy="3995650"/>
          </a:xfrm>
        </p:spPr>
        <p:txBody>
          <a:bodyPr rtlCol="0">
            <a:normAutofit/>
          </a:bodyPr>
          <a:lstStyle>
            <a:lvl1pPr marL="0" indent="0">
              <a:spcBef>
                <a:spcPts val="750"/>
              </a:spcBef>
              <a:buNone/>
              <a:defRPr lang="de-DE" sz="1350">
                <a:solidFill>
                  <a:schemeClr val="tx1"/>
                </a:solidFill>
              </a:defRPr>
            </a:lvl1pPr>
            <a:lvl2pPr marL="17145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2pPr>
            <a:lvl3pPr marL="308610" indent="-17145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3pPr>
            <a:lvl4pPr marL="44577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4pPr>
            <a:lvl5pPr marL="582930">
              <a:spcBef>
                <a:spcPts val="750"/>
              </a:spcBef>
              <a:defRPr lang="de-DE" sz="135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BA1B0FB-D917-4C8C-928F-313BD683BF3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6119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ei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>
            <a:extLst>
              <a:ext uri="{FF2B5EF4-FFF2-40B4-BE49-F238E27FC236}">
                <a16:creationId xmlns:a16="http://schemas.microsoft.com/office/drawing/2014/main" id="{94729CA3-91C4-4A89-9448-A2F0E40917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8302398" y="333375"/>
            <a:ext cx="27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78E540-142B-4A82-9C3F-E61BC190AE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47" y="488315"/>
            <a:ext cx="8317706" cy="1332000"/>
          </a:xfrm>
        </p:spPr>
        <p:txBody>
          <a:bodyPr rtlCol="0">
            <a:normAutofit/>
          </a:bodyPr>
          <a:lstStyle>
            <a:lvl1pPr>
              <a:lnSpc>
                <a:spcPct val="100000"/>
              </a:lnSpc>
              <a:defRPr lang="de-DE" sz="30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6EFC6ED4-22DD-0C3B-D15A-218307AB6D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784446" y="2030036"/>
            <a:ext cx="1001700" cy="1262947"/>
            <a:chOff x="10145015" y="2343978"/>
            <a:chExt cx="1335600" cy="1262947"/>
          </a:xfrm>
        </p:grpSpPr>
        <p:sp>
          <p:nvSpPr>
            <p:cNvPr id="12" name="Freihandform: Form 25">
              <a:extLst>
                <a:ext uri="{FF2B5EF4-FFF2-40B4-BE49-F238E27FC236}">
                  <a16:creationId xmlns:a16="http://schemas.microsoft.com/office/drawing/2014/main" id="{E4CD0F67-4BE8-1120-FCAE-806F9E18DD58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59B74B85-E3CB-E24E-54C6-AB161411D93A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  <p:sp>
        <p:nvSpPr>
          <p:cNvPr id="15" name="Freihandform: Form 21">
            <a:extLst>
              <a:ext uri="{FF2B5EF4-FFF2-40B4-BE49-F238E27FC236}">
                <a16:creationId xmlns:a16="http://schemas.microsoft.com/office/drawing/2014/main" id="{5781DEED-6608-D622-CA5E-C91FD8645E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3221831" y="0"/>
            <a:ext cx="27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</a:lstStyle>
          <a:p>
            <a:pPr algn="ctr" rtl="0"/>
            <a:endParaRPr lang="de-DE" sz="1350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68347B7-45FA-4A01-924D-DC385B720B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8839" y="5528198"/>
            <a:ext cx="473606" cy="667800"/>
            <a:chOff x="2994153" y="1378666"/>
            <a:chExt cx="631474" cy="667800"/>
          </a:xfrm>
        </p:grpSpPr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31167DA1-25D1-4E60-A62E-42B6F56A96EC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039890" y="1332929"/>
              <a:ext cx="540000" cy="631474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75000"/>
                    <a:lumOff val="25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2700000">
                <a:schemeClr val="accent1">
                  <a:lumMod val="60000"/>
                  <a:lumOff val="40000"/>
                  <a:alpha val="2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6B7B7215-A661-477E-91D0-CDBE5564D2B9}"/>
                </a:ext>
              </a:extLst>
            </p:cNvPr>
            <p:cNvSpPr/>
            <p:nvPr/>
          </p:nvSpPr>
          <p:spPr>
            <a:xfrm rot="8100000">
              <a:off x="3047090" y="1506466"/>
              <a:ext cx="270000" cy="540000"/>
            </a:xfrm>
            <a:prstGeom prst="ellipse">
              <a:avLst/>
            </a:prstGeom>
            <a:gradFill>
              <a:gsLst>
                <a:gs pos="100000">
                  <a:schemeClr val="bg2">
                    <a:lumMod val="90000"/>
                    <a:lumOff val="10000"/>
                  </a:schemeClr>
                </a:gs>
                <a:gs pos="50000">
                  <a:schemeClr val="bg2">
                    <a:lumMod val="95000"/>
                    <a:lumOff val="5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sz="1350" dirty="0"/>
            </a:p>
          </p:txBody>
        </p:sp>
      </p:grp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C6BF36-D4F5-4363-B440-BDAE50BBD4B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13147" y="1965095"/>
            <a:ext cx="4076700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de-DE" sz="1350">
                <a:solidFill>
                  <a:schemeClr val="tx1"/>
                </a:solidFill>
              </a:defRPr>
            </a:lvl1pPr>
            <a:lvl2pPr>
              <a:defRPr lang="de-DE" sz="1350">
                <a:solidFill>
                  <a:schemeClr val="tx1"/>
                </a:solidFill>
              </a:defRPr>
            </a:lvl2pPr>
            <a:lvl3pPr>
              <a:defRPr lang="de-DE" sz="1350">
                <a:solidFill>
                  <a:schemeClr val="tx1"/>
                </a:solidFill>
              </a:defRPr>
            </a:lvl3pPr>
            <a:lvl4pPr>
              <a:defRPr lang="de-DE" sz="1350">
                <a:solidFill>
                  <a:schemeClr val="tx1"/>
                </a:solidFill>
              </a:defRPr>
            </a:lvl4pPr>
            <a:lvl5pPr>
              <a:defRPr lang="de-DE" sz="135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C4B946DE-F802-2F36-2789-09D7F8604081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4725979" y="1965095"/>
            <a:ext cx="4004548" cy="3995650"/>
          </a:xfrm>
        </p:spPr>
        <p:txBody>
          <a:bodyPr rtlCol="0">
            <a:normAutofit/>
          </a:bodyPr>
          <a:lstStyle>
            <a:lvl1pPr marL="0" indent="0">
              <a:buNone/>
              <a:defRPr lang="de-DE" sz="1350">
                <a:solidFill>
                  <a:schemeClr val="tx1"/>
                </a:solidFill>
              </a:defRPr>
            </a:lvl1pPr>
            <a:lvl2pPr>
              <a:defRPr lang="de-DE" sz="1350">
                <a:solidFill>
                  <a:schemeClr val="tx1"/>
                </a:solidFill>
              </a:defRPr>
            </a:lvl2pPr>
            <a:lvl3pPr>
              <a:defRPr lang="de-DE" sz="1350">
                <a:solidFill>
                  <a:schemeClr val="tx1"/>
                </a:solidFill>
              </a:defRPr>
            </a:lvl3pPr>
            <a:lvl4pPr>
              <a:defRPr lang="de-DE" sz="1350">
                <a:solidFill>
                  <a:schemeClr val="tx1"/>
                </a:solidFill>
              </a:defRPr>
            </a:lvl4pPr>
            <a:lvl5pPr>
              <a:defRPr lang="de-DE" sz="135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B99A8AF-0998-4613-B1D8-C14ECBFFD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E44EAA-B8A9-4428-A9DF-1174DA940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9E5C381-C899-4BF9-B584-2D78074D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DBA1B0FB-D917-4C8C-928F-313BD683BF39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7165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57BD59-35CC-9BB3-8621-6FA3356F81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3148" y="560961"/>
            <a:ext cx="8317706" cy="1186560"/>
          </a:xfrm>
        </p:spPr>
        <p:txBody>
          <a:bodyPr rtlCol="0" anchor="t" anchorCtr="0">
            <a:noAutofit/>
          </a:bodyPr>
          <a:lstStyle>
            <a:lvl1pPr>
              <a:defRPr lang="de-DE" sz="3000"/>
            </a:lvl1pPr>
          </a:lstStyle>
          <a:p>
            <a:pPr rtl="0"/>
            <a:r>
              <a:rPr lang="de-DE"/>
              <a:t>Titel durch Klicken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56EB0F-63C8-5F75-A333-3413A9DC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4DE333-25B4-E092-1CC4-C3D20BA25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AF200-E81F-A326-0EDB-4B93C71D9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de-DE"/>
            </a:defPPr>
          </a:lstStyle>
          <a:p>
            <a:pPr rtl="0"/>
            <a:fld id="{CBD12358-51D2-46B3-9BDE-DF29528B9454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C28186-3489-427F-79D0-B78444023624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13146" y="1917065"/>
            <a:ext cx="8317706" cy="4297679"/>
          </a:xfrm>
        </p:spPr>
        <p:txBody>
          <a:bodyPr rtlCol="0">
            <a:normAutofit/>
          </a:bodyPr>
          <a:lstStyle>
            <a:lvl1pPr marL="0" indent="0">
              <a:buNone/>
              <a:defRPr lang="de-DE" sz="1350">
                <a:solidFill>
                  <a:schemeClr val="tx1"/>
                </a:solidFill>
              </a:defRPr>
            </a:lvl1pPr>
            <a:lvl2pPr>
              <a:defRPr lang="de-DE" sz="1350">
                <a:solidFill>
                  <a:schemeClr val="tx1"/>
                </a:solidFill>
              </a:defRPr>
            </a:lvl2pPr>
            <a:lvl3pPr>
              <a:defRPr lang="de-DE" sz="1350">
                <a:solidFill>
                  <a:schemeClr val="tx1"/>
                </a:solidFill>
              </a:defRPr>
            </a:lvl3pPr>
            <a:lvl4pPr>
              <a:defRPr lang="de-DE" sz="1350">
                <a:solidFill>
                  <a:schemeClr val="tx1"/>
                </a:solidFill>
              </a:defRPr>
            </a:lvl4pPr>
            <a:lvl5pPr>
              <a:defRPr lang="de-DE" sz="135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Klicken, um Inhalt hinzuzufügen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0879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8" y="550801"/>
            <a:ext cx="8317706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de-DE"/>
            </a:defPPr>
          </a:lstStyle>
          <a:p>
            <a:pPr lvl="0" rtl="0">
              <a:lnSpc>
                <a:spcPct val="100000"/>
              </a:lnSpc>
            </a:pPr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3147" y="2113863"/>
            <a:ext cx="83187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de-DE"/>
            </a:defPPr>
          </a:lstStyle>
          <a:p>
            <a:pPr lvl="0" rtl="0"/>
            <a:r>
              <a:rPr lang="de-DE"/>
              <a:t>Textmasterformat durch Klicken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3147" y="6526448"/>
            <a:ext cx="1971675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7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rtl="0"/>
            <a:r>
              <a:rPr lang="de-DE"/>
              <a:t>20XX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19362" y="6526448"/>
            <a:ext cx="4784408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7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rtl="0"/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61647" y="6526448"/>
            <a:ext cx="1269206" cy="1154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lang="de-DE" sz="7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pPr rtl="0"/>
            <a:fld id="{DBA1B0FB-D917-4C8C-928F-313BD683BF39}" type="slidenum">
              <a:rPr lang="de-DE" smtClean="0"/>
              <a:pPr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1255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6" r:id="rId3"/>
    <p:sldLayoutId id="2147483697" r:id="rId4"/>
    <p:sldLayoutId id="2147483703" r:id="rId5"/>
    <p:sldLayoutId id="2147483698" r:id="rId6"/>
    <p:sldLayoutId id="2147483704" r:id="rId7"/>
    <p:sldLayoutId id="2147483688" r:id="rId8"/>
    <p:sldLayoutId id="2147483701" r:id="rId9"/>
    <p:sldLayoutId id="2147483686" r:id="rId10"/>
    <p:sldLayoutId id="2147483685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de-DE" sz="36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10000"/>
        </a:lnSpc>
        <a:spcBef>
          <a:spcPts val="750"/>
        </a:spcBef>
        <a:spcAft>
          <a:spcPts val="600"/>
        </a:spcAft>
        <a:buFont typeface="Arial" panose="020B0604020202020204" pitchFamily="34" charset="0"/>
        <a:buChar char="•"/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lang="de-DE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lang="de-DE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lang="de-DE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10000"/>
        </a:lnSpc>
        <a:spcBef>
          <a:spcPts val="375"/>
        </a:spcBef>
        <a:spcAft>
          <a:spcPts val="600"/>
        </a:spcAft>
        <a:buFont typeface="Arial" panose="020B0604020202020204" pitchFamily="34" charset="0"/>
        <a:buChar char="•"/>
        <a:defRPr lang="de-DE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lang="de-DE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2" pos="2880" userDrawn="1">
          <p15:clr>
            <a:srgbClr val="F26B43"/>
          </p15:clr>
        </p15:guide>
        <p15:guide id="33" orient="horz" pos="2160" userDrawn="1">
          <p15:clr>
            <a:srgbClr val="F26B43"/>
          </p15:clr>
        </p15:guide>
        <p15:guide id="34" pos="260" userDrawn="1">
          <p15:clr>
            <a:srgbClr val="F26B43"/>
          </p15:clr>
        </p15:guide>
        <p15:guide id="35" pos="5500" userDrawn="1">
          <p15:clr>
            <a:srgbClr val="F26B43"/>
          </p15:clr>
        </p15:guide>
        <p15:guide id="36" orient="horz" pos="346" userDrawn="1">
          <p15:clr>
            <a:srgbClr val="F26B43"/>
          </p15:clr>
        </p15:guide>
        <p15:guide id="37" orient="horz" pos="3974" userDrawn="1">
          <p15:clr>
            <a:srgbClr val="F26B43"/>
          </p15:clr>
        </p15:guide>
        <p15:guide id="38" pos="618" userDrawn="1">
          <p15:clr>
            <a:srgbClr val="A4A3A4"/>
          </p15:clr>
        </p15:guide>
        <p15:guide id="39" pos="703" userDrawn="1">
          <p15:clr>
            <a:srgbClr val="A4A3A4"/>
          </p15:clr>
        </p15:guide>
        <p15:guide id="40" pos="1060" userDrawn="1">
          <p15:clr>
            <a:srgbClr val="A4A3A4"/>
          </p15:clr>
        </p15:guide>
        <p15:guide id="41" pos="1145" userDrawn="1">
          <p15:clr>
            <a:srgbClr val="A4A3A4"/>
          </p15:clr>
        </p15:guide>
        <p15:guide id="42" pos="1502" userDrawn="1">
          <p15:clr>
            <a:srgbClr val="A4A3A4"/>
          </p15:clr>
        </p15:guide>
        <p15:guide id="43" pos="1587" userDrawn="1">
          <p15:clr>
            <a:srgbClr val="A4A3A4"/>
          </p15:clr>
        </p15:guide>
        <p15:guide id="44" pos="1945" userDrawn="1">
          <p15:clr>
            <a:srgbClr val="A4A3A4"/>
          </p15:clr>
        </p15:guide>
        <p15:guide id="45" pos="2030" userDrawn="1">
          <p15:clr>
            <a:srgbClr val="A4A3A4"/>
          </p15:clr>
        </p15:guide>
        <p15:guide id="46" pos="2387" userDrawn="1">
          <p15:clr>
            <a:srgbClr val="A4A3A4"/>
          </p15:clr>
        </p15:guide>
        <p15:guide id="47" pos="2489" userDrawn="1">
          <p15:clr>
            <a:srgbClr val="A4A3A4"/>
          </p15:clr>
        </p15:guide>
        <p15:guide id="48" pos="2829" userDrawn="1">
          <p15:clr>
            <a:srgbClr val="A4A3A4"/>
          </p15:clr>
        </p15:guide>
        <p15:guide id="49" pos="2931" userDrawn="1">
          <p15:clr>
            <a:srgbClr val="A4A3A4"/>
          </p15:clr>
        </p15:guide>
        <p15:guide id="50" pos="3272" userDrawn="1">
          <p15:clr>
            <a:srgbClr val="A4A3A4"/>
          </p15:clr>
        </p15:guide>
        <p15:guide id="51" pos="3374" userDrawn="1">
          <p15:clr>
            <a:srgbClr val="A4A3A4"/>
          </p15:clr>
        </p15:guide>
        <p15:guide id="52" pos="3713" userDrawn="1">
          <p15:clr>
            <a:srgbClr val="A4A3A4"/>
          </p15:clr>
        </p15:guide>
        <p15:guide id="53" pos="3815" userDrawn="1">
          <p15:clr>
            <a:srgbClr val="A4A3A4"/>
          </p15:clr>
        </p15:guide>
        <p15:guide id="54" pos="4156" userDrawn="1">
          <p15:clr>
            <a:srgbClr val="A4A3A4"/>
          </p15:clr>
        </p15:guide>
        <p15:guide id="55" pos="4258" userDrawn="1">
          <p15:clr>
            <a:srgbClr val="A4A3A4"/>
          </p15:clr>
        </p15:guide>
        <p15:guide id="56" pos="4615" userDrawn="1">
          <p15:clr>
            <a:srgbClr val="A4A3A4"/>
          </p15:clr>
        </p15:guide>
        <p15:guide id="57" pos="4700" userDrawn="1">
          <p15:clr>
            <a:srgbClr val="A4A3A4"/>
          </p15:clr>
        </p15:guide>
        <p15:guide id="58" pos="5057" userDrawn="1">
          <p15:clr>
            <a:srgbClr val="A4A3A4"/>
          </p15:clr>
        </p15:guide>
        <p15:guide id="59" pos="5142" userDrawn="1">
          <p15:clr>
            <a:srgbClr val="A4A3A4"/>
          </p15:clr>
        </p15:guide>
        <p15:guide id="60" orient="horz" pos="3838" userDrawn="1">
          <p15:clr>
            <a:srgbClr val="A4A3A4"/>
          </p15:clr>
        </p15:guide>
        <p15:guide id="61" orient="horz" pos="2092" userDrawn="1">
          <p15:clr>
            <a:srgbClr val="A4A3A4"/>
          </p15:clr>
        </p15:guide>
        <p15:guide id="62" orient="horz" pos="2228" userDrawn="1">
          <p15:clr>
            <a:srgbClr val="A4A3A4"/>
          </p15:clr>
        </p15:guide>
        <p15:guide id="63" orient="horz" pos="845" userDrawn="1">
          <p15:clr>
            <a:srgbClr val="A4A3A4"/>
          </p15:clr>
        </p15:guide>
        <p15:guide id="64" orient="horz" pos="958" userDrawn="1">
          <p15:clr>
            <a:srgbClr val="A4A3A4"/>
          </p15:clr>
        </p15:guide>
        <p15:guide id="65" orient="horz" pos="1480" userDrawn="1">
          <p15:clr>
            <a:srgbClr val="A4A3A4"/>
          </p15:clr>
        </p15:guide>
        <p15:guide id="66" orient="horz" pos="1593" userDrawn="1">
          <p15:clr>
            <a:srgbClr val="A4A3A4"/>
          </p15:clr>
        </p15:guide>
        <p15:guide id="67" orient="horz" pos="2727" userDrawn="1">
          <p15:clr>
            <a:srgbClr val="A4A3A4"/>
          </p15:clr>
        </p15:guide>
        <p15:guide id="68" orient="horz" pos="2840" userDrawn="1">
          <p15:clr>
            <a:srgbClr val="A4A3A4"/>
          </p15:clr>
        </p15:guide>
        <p15:guide id="69" orient="horz" pos="3339" userDrawn="1">
          <p15:clr>
            <a:srgbClr val="A4A3A4"/>
          </p15:clr>
        </p15:guide>
        <p15:guide id="70" orient="horz" pos="3475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10" Type="http://schemas.openxmlformats.org/officeDocument/2006/relationships/image" Target="../media/image2.jpg"/><Relationship Id="rId4" Type="http://schemas.openxmlformats.org/officeDocument/2006/relationships/diagramData" Target="../diagrams/data1.xml"/><Relationship Id="rId9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jp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www.mitp.uni-mainz.de/visitor-information/" TargetMode="Externa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jp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g"/><Relationship Id="rId5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g"/><Relationship Id="rId5" Type="http://schemas.openxmlformats.org/officeDocument/2006/relationships/image" Target="../media/image24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g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D5BE93-0252-3CC3-B567-14EC47EB8C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147" y="2229568"/>
            <a:ext cx="3119370" cy="987161"/>
          </a:xfrm>
        </p:spPr>
        <p:txBody>
          <a:bodyPr wrap="square" rtlCol="0" anchor="b">
            <a:normAutofit/>
          </a:bodyPr>
          <a:lstStyle>
            <a:defPPr>
              <a:defRPr lang="de-DE"/>
            </a:defPPr>
          </a:lstStyle>
          <a:p>
            <a:pPr>
              <a:spcBef>
                <a:spcPts val="0"/>
              </a:spcBef>
              <a:spcAft>
                <a:spcPts val="750"/>
              </a:spcAft>
            </a:pPr>
            <a:r>
              <a:rPr lang="de-DE" dirty="0"/>
              <a:t>Barbara Behrend</a:t>
            </a:r>
            <a:br>
              <a:rPr lang="de-DE" dirty="0"/>
            </a:br>
            <a:r>
              <a:rPr lang="en-US" sz="1350" dirty="0">
                <a:latin typeface="Gill Sans MT"/>
              </a:rPr>
              <a:t>Guest Relations Office</a:t>
            </a:r>
            <a:endParaRPr lang="de-DE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4FAEC8E-7E64-44BC-7933-169E279903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0453" y="3486150"/>
            <a:ext cx="3119370" cy="1764267"/>
          </a:xfrm>
        </p:spPr>
        <p:txBody>
          <a:bodyPr vert="horz" wrap="square" lIns="68580" tIns="0" rIns="68580" bIns="0" rtlCol="0" anchor="t">
            <a:noAutofit/>
          </a:bodyPr>
          <a:lstStyle/>
          <a:p>
            <a:endParaRPr lang="en-US" sz="1350" dirty="0"/>
          </a:p>
          <a:p>
            <a:endParaRPr lang="en-US" sz="1350" dirty="0"/>
          </a:p>
          <a:p>
            <a:pPr>
              <a:spcBef>
                <a:spcPts val="0"/>
              </a:spcBef>
            </a:pPr>
            <a:r>
              <a:rPr lang="en-US" sz="1350" dirty="0"/>
              <a:t>Mainz Institute for Theoretical Physics</a:t>
            </a:r>
            <a:endParaRPr lang="en-US" dirty="0"/>
          </a:p>
          <a:p>
            <a:pPr>
              <a:spcBef>
                <a:spcPts val="0"/>
              </a:spcBef>
            </a:pPr>
            <a:r>
              <a:rPr lang="en-US" sz="1350" dirty="0" err="1"/>
              <a:t>Staudingerweg</a:t>
            </a:r>
            <a:r>
              <a:rPr lang="en-US" sz="1350" dirty="0"/>
              <a:t> 9</a:t>
            </a:r>
          </a:p>
          <a:p>
            <a:pPr>
              <a:spcBef>
                <a:spcPts val="0"/>
              </a:spcBef>
            </a:pPr>
            <a:r>
              <a:rPr lang="en-US" sz="1350" dirty="0"/>
              <a:t>55128 Mainz</a:t>
            </a:r>
          </a:p>
          <a:p>
            <a:pPr>
              <a:spcBef>
                <a:spcPts val="0"/>
              </a:spcBef>
            </a:pPr>
            <a:endParaRPr lang="en-US" sz="1350" dirty="0"/>
          </a:p>
          <a:p>
            <a:pPr>
              <a:spcBef>
                <a:spcPts val="0"/>
              </a:spcBef>
            </a:pPr>
            <a:r>
              <a:rPr lang="en-US" sz="1350" dirty="0"/>
              <a:t>Germany</a:t>
            </a:r>
          </a:p>
          <a:p>
            <a:endParaRPr lang="en-US" sz="1350" dirty="0"/>
          </a:p>
        </p:txBody>
      </p:sp>
      <p:pic>
        <p:nvPicPr>
          <p:cNvPr id="3" name="Grafik 2" descr="Barbara Behrend.jpg">
            <a:extLst>
              <a:ext uri="{FF2B5EF4-FFF2-40B4-BE49-F238E27FC236}">
                <a16:creationId xmlns:a16="http://schemas.microsoft.com/office/drawing/2014/main" id="{A2D5159E-79FE-DEB0-EC72-654CB0F647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2" b="10498"/>
          <a:stretch/>
        </p:blipFill>
        <p:spPr>
          <a:xfrm>
            <a:off x="4258537" y="1448785"/>
            <a:ext cx="3849291" cy="3849291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noFill/>
        </p:spPr>
      </p:pic>
      <p:pic>
        <p:nvPicPr>
          <p:cNvPr id="4" name="Grafik 3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B1BD27F5-CB5A-9983-52F7-994F3BB8D3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E702780-A980-313B-3D3C-59761246BF43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65045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ED6E8A3-4C39-E016-3FFD-269B7B6F14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711AECAC-B4AA-6C65-AF42-A4F1FB5D6690}"/>
              </a:ext>
            </a:extLst>
          </p:cNvPr>
          <p:cNvSpPr txBox="1"/>
          <p:nvPr/>
        </p:nvSpPr>
        <p:spPr>
          <a:xfrm>
            <a:off x="5263515" y="1354453"/>
            <a:ext cx="3468332" cy="415651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de-DE" sz="4000" dirty="0">
                <a:latin typeface="+mj-lt"/>
                <a:ea typeface="+mj-ea"/>
                <a:cs typeface="+mj-cs"/>
              </a:rPr>
              <a:t>MITP Management</a:t>
            </a:r>
          </a:p>
        </p:txBody>
      </p:sp>
      <p:pic>
        <p:nvPicPr>
          <p:cNvPr id="8" name="Grafik 7" descr="Ein Bild, das Kleidung, Person, Wand, Mann enthält.&#10;&#10;KI-generierte Inhalte können fehlerhaft sein.">
            <a:extLst>
              <a:ext uri="{FF2B5EF4-FFF2-40B4-BE49-F238E27FC236}">
                <a16:creationId xmlns:a16="http://schemas.microsoft.com/office/drawing/2014/main" id="{66229A6A-9FDC-D87A-A7B4-50C4E8F67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4" t="10127" r="18864"/>
          <a:stretch/>
        </p:blipFill>
        <p:spPr>
          <a:xfrm>
            <a:off x="338895" y="857250"/>
            <a:ext cx="4022798" cy="5143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625DD8ED-96EC-58AD-E150-E8BCA5C3BB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14627AD-8BC3-65DB-C402-420629AD8AD8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37046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6953C28-15FA-B839-4555-2201092D7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8140" y="315052"/>
            <a:ext cx="4914887" cy="683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DCD782E6-5A62-1103-A388-6F164432C5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664104"/>
              </p:ext>
            </p:extLst>
          </p:nvPr>
        </p:nvGraphicFramePr>
        <p:xfrm>
          <a:off x="970359" y="1241676"/>
          <a:ext cx="7410450" cy="2751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Grafik 2" descr="Ein Bild, das Kleidung, Person, Frau, Im Haus enthält.&#10;&#10;KI-generierte Inhalte können fehlerhaft sein.">
            <a:extLst>
              <a:ext uri="{FF2B5EF4-FFF2-40B4-BE49-F238E27FC236}">
                <a16:creationId xmlns:a16="http://schemas.microsoft.com/office/drawing/2014/main" id="{57607CD1-8383-72DD-F039-5AC6E96B13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500" y="3993448"/>
            <a:ext cx="3645000" cy="243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947E3376-F857-B01F-6F9F-428FECDAA8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E99315B-D462-5146-DE4C-29749A8D58E8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28417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DDA73BC-525F-F656-37D8-BC356FDD13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5001958E-840A-3CDD-459A-F0108957159B}"/>
              </a:ext>
            </a:extLst>
          </p:cNvPr>
          <p:cNvSpPr txBox="1"/>
          <p:nvPr/>
        </p:nvSpPr>
        <p:spPr>
          <a:xfrm>
            <a:off x="413148" y="1277971"/>
            <a:ext cx="8317706" cy="88992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450"/>
              </a:spcAft>
            </a:pPr>
            <a:r>
              <a:rPr lang="de-DE" sz="4000" dirty="0">
                <a:latin typeface="+mj-lt"/>
                <a:ea typeface="+mj-ea"/>
                <a:cs typeface="+mj-cs"/>
              </a:rPr>
              <a:t>MITP Guest Relations Office</a:t>
            </a:r>
          </a:p>
        </p:txBody>
      </p:sp>
      <p:pic>
        <p:nvPicPr>
          <p:cNvPr id="8" name="Inhaltsplatzhalter 7" descr="Ein Bild, das Kleidung, Person, Im Haus, Tisch enthält.&#10;&#10;KI-generierte Inhalte können fehlerhaft sein.">
            <a:extLst>
              <a:ext uri="{FF2B5EF4-FFF2-40B4-BE49-F238E27FC236}">
                <a16:creationId xmlns:a16="http://schemas.microsoft.com/office/drawing/2014/main" id="{59F11071-D6E5-1C38-C986-7ABF437FFFA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89" r="1" b="25602"/>
          <a:stretch/>
        </p:blipFill>
        <p:spPr>
          <a:xfrm>
            <a:off x="413147" y="2272440"/>
            <a:ext cx="8317706" cy="3223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A9D2CFC4-9294-9CC7-035C-6C458BFADE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159647E5-78E1-8A5C-02B2-3CAC73522E14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29076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70B87BF-80A9-EAFB-EEBF-884EEDD84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Inhaltsplatzhalter 14">
            <a:extLst>
              <a:ext uri="{FF2B5EF4-FFF2-40B4-BE49-F238E27FC236}">
                <a16:creationId xmlns:a16="http://schemas.microsoft.com/office/drawing/2014/main" id="{6560CE32-B08C-F93D-A5D8-149E85BDEC8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39030578"/>
              </p:ext>
            </p:extLst>
          </p:nvPr>
        </p:nvGraphicFramePr>
        <p:xfrm>
          <a:off x="413146" y="661013"/>
          <a:ext cx="8317706" cy="5144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6" name="Grafik 15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7BE15A43-33A1-907B-9C75-1DA0CA1724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3D9051DB-EC02-DE51-DC5B-AB4FA9810705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41049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24E7A12-F957-9B2F-198B-79EE6DED7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Inhaltsplatzhalter 14">
            <a:extLst>
              <a:ext uri="{FF2B5EF4-FFF2-40B4-BE49-F238E27FC236}">
                <a16:creationId xmlns:a16="http://schemas.microsoft.com/office/drawing/2014/main" id="{7F435478-898C-92D8-966A-9E55C870967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313895934"/>
              </p:ext>
            </p:extLst>
          </p:nvPr>
        </p:nvGraphicFramePr>
        <p:xfrm>
          <a:off x="413146" y="286439"/>
          <a:ext cx="8576618" cy="5805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Grafik 3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8F0500AC-9F65-0D1F-C634-149825A115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EC2CA99-95E7-16C3-92A9-0B1146029B34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09175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941C1E6-81E3-016E-2EEE-935B89913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21A5BB7-9B29-C3D4-3176-AE9711A59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82" y="1628167"/>
            <a:ext cx="8317706" cy="889920"/>
          </a:xfrm>
        </p:spPr>
        <p:txBody>
          <a:bodyPr wrap="square" rtlCol="0" anchor="t">
            <a:noAutofit/>
          </a:bodyPr>
          <a:lstStyle>
            <a:defPPr>
              <a:defRPr lang="de-DE"/>
            </a:defPPr>
          </a:lstStyle>
          <a:p>
            <a:pPr rtl="0"/>
            <a:r>
              <a:rPr lang="de-DE" sz="4000" dirty="0"/>
              <a:t>How the Indico Community has </a:t>
            </a:r>
            <a:r>
              <a:rPr lang="de-DE" sz="4000" dirty="0" err="1"/>
              <a:t>already</a:t>
            </a:r>
            <a:r>
              <a:rPr lang="de-DE" sz="4000" dirty="0"/>
              <a:t> </a:t>
            </a:r>
            <a:r>
              <a:rPr lang="de-DE" sz="4000" dirty="0" err="1"/>
              <a:t>benefited</a:t>
            </a:r>
            <a:r>
              <a:rPr lang="de-DE" sz="4000" dirty="0"/>
              <a:t> the MITP</a:t>
            </a:r>
          </a:p>
        </p:txBody>
      </p:sp>
      <p:pic>
        <p:nvPicPr>
          <p:cNvPr id="6" name="Bildplatzhalter 5" descr="Ein Bild, das Schrift, Grafiken, Logo, Grafikdesign enthält.&#10;&#10;KI-generierte Inhalte können fehlerhaft sein.">
            <a:extLst>
              <a:ext uri="{FF2B5EF4-FFF2-40B4-BE49-F238E27FC236}">
                <a16:creationId xmlns:a16="http://schemas.microsoft.com/office/drawing/2014/main" id="{E883107F-D781-449C-B929-27AA7B07BA9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030" y="2929241"/>
            <a:ext cx="5986280" cy="2589066"/>
          </a:xfrm>
          <a:noFill/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4AA3367C-6D94-B50E-FDCF-0CA7246435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0E77B28-3101-474F-D0BE-0A5B0477B043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3846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998E5A1-DAA5-C899-BAA4-3C09D8799A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DDFE044-122A-B55E-C05A-2C7AB8E82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0870" y="231354"/>
            <a:ext cx="8478005" cy="6015210"/>
          </a:xfrm>
        </p:spPr>
        <p:txBody>
          <a:bodyPr rtlCol="0">
            <a:normAutofit/>
          </a:bodyPr>
          <a:lstStyle>
            <a:defPPr>
              <a:defRPr lang="de-DE"/>
            </a:defPPr>
          </a:lstStyle>
          <a:p>
            <a:pPr rtl="0"/>
            <a:r>
              <a:rPr lang="en-US" sz="2500" dirty="0"/>
              <a:t> The IT officer was absent for a long period, and we searched for help via Google</a:t>
            </a:r>
          </a:p>
          <a:p>
            <a:pPr rtl="0"/>
            <a:r>
              <a:rPr lang="en-US" sz="2500" dirty="0"/>
              <a:t>First, I just read some topics in the community and did not dare to ask questions myself</a:t>
            </a:r>
          </a:p>
          <a:p>
            <a:pPr rtl="0"/>
            <a:endParaRPr lang="en-US" sz="2500" dirty="0"/>
          </a:p>
          <a:p>
            <a:pPr rtl="0"/>
            <a:endParaRPr lang="en-US" sz="2500" dirty="0"/>
          </a:p>
          <a:p>
            <a:pPr rtl="0"/>
            <a:endParaRPr lang="en-US" sz="2500" dirty="0"/>
          </a:p>
          <a:p>
            <a:pPr rtl="0"/>
            <a:endParaRPr lang="en-US" sz="2500" dirty="0"/>
          </a:p>
          <a:p>
            <a:pPr rtl="0"/>
            <a:r>
              <a:rPr lang="en-US" sz="2500" dirty="0"/>
              <a:t>Always great service from community </a:t>
            </a:r>
            <a:r>
              <a:rPr lang="en-US" sz="2500" dirty="0">
                <a:sym typeface="Wingdings" panose="05000000000000000000" pitchFamily="2" charset="2"/>
              </a:rPr>
              <a:t></a:t>
            </a:r>
            <a:endParaRPr lang="en-US" sz="2500" dirty="0"/>
          </a:p>
          <a:p>
            <a:pPr rtl="0"/>
            <a:r>
              <a:rPr lang="en-US" sz="2500" dirty="0"/>
              <a:t>We learned about how to use the check-in app (old and new), the room booking system, and e-mail sender</a:t>
            </a:r>
          </a:p>
          <a:p>
            <a:pPr rtl="0">
              <a:buFontTx/>
              <a:buChar char="-"/>
            </a:pPr>
            <a:endParaRPr lang="de-DE" sz="1125" dirty="0"/>
          </a:p>
          <a:p>
            <a:pPr rtl="0">
              <a:buFontTx/>
              <a:buChar char="-"/>
            </a:pPr>
            <a:endParaRPr lang="de-DE" dirty="0"/>
          </a:p>
        </p:txBody>
      </p:sp>
      <p:pic>
        <p:nvPicPr>
          <p:cNvPr id="4" name="Grafik 3" descr="Ein Bild, das Text, stationär, Aufdruck enthält.&#10;&#10;KI-generierte Inhalte können fehlerhaft sein.">
            <a:extLst>
              <a:ext uri="{FF2B5EF4-FFF2-40B4-BE49-F238E27FC236}">
                <a16:creationId xmlns:a16="http://schemas.microsoft.com/office/drawing/2014/main" id="{1449E6B3-F4BF-0349-7492-2D5BDC15A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05" b="11363"/>
          <a:stretch/>
        </p:blipFill>
        <p:spPr>
          <a:xfrm>
            <a:off x="2414037" y="2214000"/>
            <a:ext cx="4017060" cy="243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61E98C8E-01B7-E70C-E882-16247258E3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7F6A882C-6873-CB13-48AB-74A2ECF72310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6754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52A18DB-2027-447B-5B72-1300BF962C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3C920C65-F6EE-13F5-15FB-4BA73FC82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3114" y="517793"/>
            <a:ext cx="5515296" cy="1752071"/>
          </a:xfrm>
        </p:spPr>
        <p:txBody>
          <a:bodyPr rtlCol="0">
            <a:normAutofit/>
          </a:bodyPr>
          <a:lstStyle>
            <a:defPPr>
              <a:defRPr lang="de-DE"/>
            </a:defPPr>
          </a:lstStyle>
          <a:p>
            <a:pPr rtl="0">
              <a:buFontTx/>
              <a:buChar char="-"/>
            </a:pPr>
            <a:endParaRPr lang="de-DE" sz="1125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500" dirty="0"/>
              <a:t>Creative </a:t>
            </a:r>
            <a:r>
              <a:rPr lang="de-DE" sz="2500" dirty="0" err="1"/>
              <a:t>student</a:t>
            </a:r>
            <a:r>
              <a:rPr lang="de-DE" sz="2500" dirty="0"/>
              <a:t> </a:t>
            </a:r>
            <a:r>
              <a:rPr lang="de-DE" sz="2500" dirty="0" err="1"/>
              <a:t>assistant</a:t>
            </a:r>
            <a:r>
              <a:rPr lang="de-DE" sz="2500" dirty="0"/>
              <a:t> </a:t>
            </a:r>
            <a:r>
              <a:rPr lang="de-DE" sz="2500" dirty="0" err="1"/>
              <a:t>created</a:t>
            </a:r>
            <a:r>
              <a:rPr lang="de-DE" sz="2500" dirty="0"/>
              <a:t> </a:t>
            </a:r>
            <a:r>
              <a:rPr lang="de-DE" sz="2500" dirty="0" err="1"/>
              <a:t>beautiful</a:t>
            </a:r>
            <a:r>
              <a:rPr lang="de-DE" sz="2500" dirty="0"/>
              <a:t> </a:t>
            </a:r>
            <a:r>
              <a:rPr lang="de-DE" sz="2500" dirty="0" err="1"/>
              <a:t>name</a:t>
            </a:r>
            <a:r>
              <a:rPr lang="de-DE" sz="2500" dirty="0"/>
              <a:t> </a:t>
            </a:r>
            <a:r>
              <a:rPr lang="de-DE" sz="2500" dirty="0" err="1"/>
              <a:t>badges</a:t>
            </a:r>
            <a:r>
              <a:rPr lang="de-DE" sz="2500" dirty="0"/>
              <a:t> </a:t>
            </a:r>
            <a:r>
              <a:rPr lang="de-DE" sz="2500" dirty="0" err="1"/>
              <a:t>for</a:t>
            </a:r>
            <a:r>
              <a:rPr lang="de-DE" sz="2500" dirty="0"/>
              <a:t> all 2025 </a:t>
            </a:r>
            <a:r>
              <a:rPr lang="de-DE" sz="2500" dirty="0" err="1"/>
              <a:t>events</a:t>
            </a:r>
            <a:endParaRPr lang="de-DE" sz="250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58D754E1-F26E-C1C2-AE5F-96CD1E2C2504}"/>
              </a:ext>
            </a:extLst>
          </p:cNvPr>
          <p:cNvSpPr txBox="1">
            <a:spLocks/>
          </p:cNvSpPr>
          <p:nvPr/>
        </p:nvSpPr>
        <p:spPr>
          <a:xfrm>
            <a:off x="520985" y="3873881"/>
            <a:ext cx="4293757" cy="1221301"/>
          </a:xfrm>
          <a:prstGeom prst="rect">
            <a:avLst/>
          </a:prstGeom>
        </p:spPr>
        <p:txBody>
          <a:bodyPr vert="horz" wrap="square" lIns="0" tIns="0" rIns="0" bIns="0" rtlCol="0">
            <a:normAutofit lnSpcReduction="10000"/>
          </a:bodyPr>
          <a:lstStyle>
            <a:defPPr>
              <a:defRPr lang="de-DE"/>
            </a:defPPr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endParaRPr lang="en-US" sz="1125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500" dirty="0"/>
              <a:t>Related to image scroller on Indico page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48CF1F6-E182-EA49-A899-2DDB7067E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70" y="1181872"/>
            <a:ext cx="2811290" cy="1890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68C240B-FCD1-C0D5-1165-B567906BD0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1659" y="2326487"/>
            <a:ext cx="3711356" cy="3510000"/>
          </a:xfrm>
          <a:prstGeom prst="rect">
            <a:avLst/>
          </a:prstGeom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4C016177-43E8-7877-941D-C203CF633A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9BD24B2-7B90-01B1-6035-3E5FB9E0F0BA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201030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6AA523F-4A14-1A9C-04AD-36E0D2F05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76FB13E5-448F-66E1-6AE2-15784CD63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0609" y="731259"/>
            <a:ext cx="4051424" cy="1221301"/>
          </a:xfrm>
        </p:spPr>
        <p:txBody>
          <a:bodyPr rtlCol="0">
            <a:normAutofit fontScale="92500"/>
          </a:bodyPr>
          <a:lstStyle>
            <a:defPPr>
              <a:defRPr lang="de-DE"/>
            </a:defPPr>
          </a:lstStyle>
          <a:p>
            <a:pPr rtl="0">
              <a:buFontTx/>
              <a:buChar char="-"/>
            </a:pPr>
            <a:endParaRPr lang="de-DE" sz="1125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DE" sz="2500" dirty="0" err="1"/>
              <a:t>We</a:t>
            </a:r>
            <a:r>
              <a:rPr lang="de-DE" sz="2500" dirty="0"/>
              <a:t> </a:t>
            </a:r>
            <a:r>
              <a:rPr lang="de-DE" sz="2500" dirty="0" err="1"/>
              <a:t>added</a:t>
            </a:r>
            <a:r>
              <a:rPr lang="de-DE" sz="2500" dirty="0"/>
              <a:t> </a:t>
            </a:r>
            <a:r>
              <a:rPr lang="de-DE" sz="2500" dirty="0" err="1"/>
              <a:t>more</a:t>
            </a:r>
            <a:r>
              <a:rPr lang="de-DE" sz="2500" dirty="0"/>
              <a:t> </a:t>
            </a:r>
            <a:r>
              <a:rPr lang="de-DE" sz="2500" dirty="0" err="1"/>
              <a:t>information</a:t>
            </a:r>
            <a:r>
              <a:rPr lang="de-DE" sz="2500" dirty="0"/>
              <a:t> </a:t>
            </a:r>
            <a:r>
              <a:rPr lang="de-DE" sz="2500" dirty="0" err="1"/>
              <a:t>for</a:t>
            </a:r>
            <a:r>
              <a:rPr lang="de-DE" sz="2500" dirty="0"/>
              <a:t> </a:t>
            </a:r>
            <a:r>
              <a:rPr lang="de-DE" sz="2500" dirty="0" err="1"/>
              <a:t>visitors</a:t>
            </a:r>
            <a:r>
              <a:rPr lang="de-DE" sz="2500" dirty="0"/>
              <a:t> in the </a:t>
            </a:r>
            <a:r>
              <a:rPr lang="de-DE" sz="2500" dirty="0" err="1"/>
              <a:t>Indico</a:t>
            </a:r>
            <a:r>
              <a:rPr lang="de-DE" sz="2500" dirty="0"/>
              <a:t> </a:t>
            </a:r>
            <a:r>
              <a:rPr lang="de-DE" sz="2500" dirty="0" err="1"/>
              <a:t>pages</a:t>
            </a:r>
            <a:r>
              <a:rPr lang="de-DE" sz="2500" dirty="0"/>
              <a:t> </a:t>
            </a:r>
          </a:p>
        </p:txBody>
      </p:sp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92AEAC31-7C9A-C836-9BA5-F0509C3CF5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BE7AAF2-CBF1-832F-D7C1-C1A9217EE1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543106"/>
            <a:ext cx="4387878" cy="5400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9A2EE1CE-D7F6-053B-1A5F-6F0BD30AF97B}"/>
              </a:ext>
            </a:extLst>
          </p:cNvPr>
          <p:cNvSpPr txBox="1"/>
          <p:nvPr/>
        </p:nvSpPr>
        <p:spPr>
          <a:xfrm>
            <a:off x="184122" y="3190473"/>
            <a:ext cx="4572000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dirty="0"/>
              <a:t>Old style:  </a:t>
            </a:r>
            <a:r>
              <a:rPr lang="de-DE" sz="2500" dirty="0">
                <a:solidFill>
                  <a:srgbClr val="0066F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Visitor Information</a:t>
            </a:r>
            <a:endParaRPr lang="de-DE" sz="25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F04DDFB-CD32-983E-3A91-E22E01380A52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87713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BB01DBE-A0AE-DE14-4248-C3D2D3E2C8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28E31CC4-C61F-11AD-4377-8590972313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200" y="1390615"/>
            <a:ext cx="8331398" cy="1221301"/>
          </a:xfrm>
        </p:spPr>
        <p:txBody>
          <a:bodyPr rtlCol="0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sz="2500" dirty="0"/>
              <a:t>Indico </a:t>
            </a:r>
            <a:r>
              <a:rPr lang="de-DE" sz="2500" dirty="0" err="1"/>
              <a:t>image</a:t>
            </a:r>
            <a:r>
              <a:rPr lang="de-DE" sz="2500" dirty="0"/>
              <a:t> </a:t>
            </a:r>
            <a:r>
              <a:rPr lang="de-DE" sz="2500" dirty="0" err="1"/>
              <a:t>video</a:t>
            </a:r>
            <a:r>
              <a:rPr lang="de-DE" sz="2500" dirty="0"/>
              <a:t> </a:t>
            </a:r>
            <a:r>
              <a:rPr lang="de-DE" sz="2500" dirty="0" err="1"/>
              <a:t>inspired</a:t>
            </a:r>
            <a:r>
              <a:rPr lang="de-DE" sz="2500" dirty="0"/>
              <a:t> </a:t>
            </a:r>
            <a:r>
              <a:rPr lang="de-DE" sz="2500" dirty="0" err="1"/>
              <a:t>us</a:t>
            </a:r>
            <a:r>
              <a:rPr lang="de-DE" sz="2500" dirty="0"/>
              <a:t> to </a:t>
            </a:r>
            <a:r>
              <a:rPr lang="de-DE" sz="2500" dirty="0" err="1"/>
              <a:t>room</a:t>
            </a:r>
            <a:r>
              <a:rPr lang="de-DE" sz="2500" dirty="0"/>
              <a:t> </a:t>
            </a:r>
            <a:r>
              <a:rPr lang="de-DE" sz="2500" dirty="0" err="1"/>
              <a:t>overview</a:t>
            </a:r>
            <a:r>
              <a:rPr lang="de-DE" sz="2500" dirty="0"/>
              <a:t> </a:t>
            </a:r>
            <a:r>
              <a:rPr lang="de-DE" sz="2500" dirty="0" err="1"/>
              <a:t>list</a:t>
            </a:r>
            <a:endParaRPr lang="de-DE" sz="250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A5E7AFD6-F810-A228-8E20-A4C30B840558}"/>
              </a:ext>
            </a:extLst>
          </p:cNvPr>
          <p:cNvSpPr txBox="1">
            <a:spLocks/>
          </p:cNvSpPr>
          <p:nvPr/>
        </p:nvSpPr>
        <p:spPr>
          <a:xfrm>
            <a:off x="379722" y="3123316"/>
            <a:ext cx="4649672" cy="1221301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de-DE"/>
            </a:defPPr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25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3BF9B2E-5BFA-7A5E-170D-67919F40D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05" y="2556383"/>
            <a:ext cx="3331910" cy="283590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0B56349-14CB-C38E-016C-B49C71F6B3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6240" y="2556384"/>
            <a:ext cx="3817331" cy="2913913"/>
          </a:xfrm>
          <a:prstGeom prst="rect">
            <a:avLst/>
          </a:prstGeom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98690E3B-DB06-1FB7-56FC-7DD10F2EDB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4BEBEEC6-A1B2-7B39-7D75-2217055F1EFF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58711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0047101-8D42-6100-9CEA-AEC0FAEAB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3148" y="3891348"/>
            <a:ext cx="8336516" cy="1714500"/>
          </a:xfrm>
        </p:spPr>
        <p:txBody>
          <a:bodyPr wrap="square" rtlCol="0" anchor="ctr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sz="3000" dirty="0"/>
              <a:t>About our Daily Work at MITP with Indico</a:t>
            </a:r>
          </a:p>
        </p:txBody>
      </p:sp>
      <p:pic>
        <p:nvPicPr>
          <p:cNvPr id="6" name="Bildplatzhalter 5" descr="Ein Bild, das Kleidung, Person, Menschliches Gesicht, Lächeln enthält.&#10;&#10;KI-generierte Inhalte können fehlerhaft sein.">
            <a:extLst>
              <a:ext uri="{FF2B5EF4-FFF2-40B4-BE49-F238E27FC236}">
                <a16:creationId xmlns:a16="http://schemas.microsoft.com/office/drawing/2014/main" id="{7DC79EAD-CB31-2913-54D6-ED1CFDF8D30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3" b="43469"/>
          <a:stretch/>
        </p:blipFill>
        <p:spPr>
          <a:xfrm>
            <a:off x="15" y="860695"/>
            <a:ext cx="9143985" cy="2828909"/>
          </a:xfrm>
          <a:noFill/>
        </p:spPr>
      </p:pic>
      <p:pic>
        <p:nvPicPr>
          <p:cNvPr id="5" name="Grafik 4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37E2C9DC-6530-5F89-2581-95B3B2B886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105138A-AC37-EA4C-ACBB-C46D780AABD7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30920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77E8BB8-FFB9-918A-56BC-42617F5D5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F17CFBF2-1238-1AE5-5F83-43C3701F1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3515" y="1354453"/>
            <a:ext cx="3638114" cy="4156519"/>
          </a:xfrm>
        </p:spPr>
        <p:txBody>
          <a:bodyPr wrap="square" rtlCol="0" anchor="ctr">
            <a:normAutofit/>
          </a:bodyPr>
          <a:lstStyle>
            <a:defPPr>
              <a:defRPr lang="de-DE"/>
            </a:defPPr>
          </a:lstStyle>
          <a:p>
            <a:r>
              <a:rPr lang="en-US" sz="4000" dirty="0"/>
              <a:t>Some </a:t>
            </a:r>
            <a:r>
              <a:rPr lang="en-US" sz="4000">
                <a:solidFill>
                  <a:srgbClr val="00B0F0"/>
                </a:solidFill>
              </a:rPr>
              <a:t>dreams</a:t>
            </a:r>
            <a:r>
              <a:rPr lang="en-US" sz="4000"/>
              <a:t> for </a:t>
            </a:r>
            <a:r>
              <a:rPr lang="en-US" sz="4000" dirty="0"/>
              <a:t>the future use of Indico from former hotel and tourism employees</a:t>
            </a:r>
            <a:endParaRPr lang="de-DE" sz="4000" dirty="0"/>
          </a:p>
        </p:txBody>
      </p:sp>
      <p:pic>
        <p:nvPicPr>
          <p:cNvPr id="4" name="Grafik 3" descr="Ein Bild, das Tierfigur, Cartoon, Clipart, Spielzeug enthält.&#10;&#10;KI-generierte Inhalte können fehlerhaft sein.">
            <a:extLst>
              <a:ext uri="{FF2B5EF4-FFF2-40B4-BE49-F238E27FC236}">
                <a16:creationId xmlns:a16="http://schemas.microsoft.com/office/drawing/2014/main" id="{030A5D3E-F7D0-4B3B-8D05-6B6E271ED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 r="1" b="1"/>
          <a:stretch/>
        </p:blipFill>
        <p:spPr>
          <a:xfrm>
            <a:off x="73489" y="857250"/>
            <a:ext cx="4700567" cy="5143500"/>
          </a:xfrm>
          <a:prstGeom prst="rect">
            <a:avLst/>
          </a:prstGeom>
          <a:noFill/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37D049F9-4342-AA8A-6BFC-8BD7F238C4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CD103444-8F8D-A3B7-15D8-7A04DA195EB2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032287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C68E321-21E6-07CF-6039-FC1128DBA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D823F645-EC0B-9565-E074-02934D751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438" y="614092"/>
            <a:ext cx="8599530" cy="999000"/>
          </a:xfr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de-DE"/>
            </a:defPPr>
          </a:lstStyle>
          <a:p>
            <a:r>
              <a:rPr lang="de-DE" kern="1200" dirty="0">
                <a:effectLst/>
                <a:latin typeface="+mj-lt"/>
                <a:ea typeface="+mj-ea"/>
                <a:cs typeface="+mj-cs"/>
              </a:rPr>
              <a:t>The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possibility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to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print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survey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results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in PDF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format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. 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23F2689-B624-D255-CB5A-20F3FD4E1CAE}"/>
              </a:ext>
            </a:extLst>
          </p:cNvPr>
          <p:cNvSpPr txBox="1"/>
          <p:nvPr/>
        </p:nvSpPr>
        <p:spPr>
          <a:xfrm>
            <a:off x="4836268" y="3991421"/>
            <a:ext cx="4076700" cy="17373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750"/>
              </a:spcBef>
              <a:spcAft>
                <a:spcPts val="600"/>
              </a:spcAft>
              <a:buFont typeface="Arial" panose="020B0604020202020204" pitchFamily="34" charset="0"/>
            </a:pPr>
            <a:r>
              <a:rPr lang="de-DE" sz="2500" dirty="0"/>
              <a:t>Better </a:t>
            </a:r>
            <a:r>
              <a:rPr lang="de-DE" sz="2500" dirty="0" err="1"/>
              <a:t>overview</a:t>
            </a:r>
            <a:r>
              <a:rPr lang="de-DE" sz="2500" dirty="0"/>
              <a:t> </a:t>
            </a:r>
            <a:r>
              <a:rPr lang="de-DE" sz="2500" dirty="0" err="1"/>
              <a:t>for</a:t>
            </a:r>
            <a:r>
              <a:rPr lang="de-DE" sz="2500" dirty="0"/>
              <a:t> the </a:t>
            </a:r>
            <a:r>
              <a:rPr lang="de-DE" sz="2500" dirty="0" err="1"/>
              <a:t>organizers</a:t>
            </a:r>
            <a:r>
              <a:rPr lang="de-DE" sz="2500" dirty="0"/>
              <a:t> and our </a:t>
            </a:r>
            <a:r>
              <a:rPr lang="de-DE" sz="2500" dirty="0" err="1"/>
              <a:t>management</a:t>
            </a:r>
            <a:r>
              <a:rPr lang="de-DE" sz="2500" dirty="0"/>
              <a:t> </a:t>
            </a:r>
            <a:r>
              <a:rPr lang="de-DE" sz="2500" dirty="0" err="1"/>
              <a:t>as</a:t>
            </a:r>
            <a:r>
              <a:rPr lang="de-DE" sz="2500" dirty="0"/>
              <a:t> </a:t>
            </a:r>
            <a:r>
              <a:rPr lang="de-DE" sz="2500" dirty="0" err="1"/>
              <a:t>well</a:t>
            </a:r>
            <a:endParaRPr lang="de-DE" sz="250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61C657A-8340-139A-323E-D3C90B9E0F48}"/>
              </a:ext>
            </a:extLst>
          </p:cNvPr>
          <p:cNvSpPr txBox="1">
            <a:spLocks/>
          </p:cNvSpPr>
          <p:nvPr/>
        </p:nvSpPr>
        <p:spPr>
          <a:xfrm>
            <a:off x="379722" y="3123316"/>
            <a:ext cx="4649672" cy="1221301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de-DE"/>
            </a:defPPr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25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8AC8F8F-1A38-C505-33B7-2D1ADE8BD3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466" y="1889052"/>
            <a:ext cx="2712825" cy="3985920"/>
          </a:xfrm>
          <a:prstGeom prst="rect">
            <a:avLst/>
          </a:prstGeom>
        </p:spPr>
      </p:pic>
      <p:pic>
        <p:nvPicPr>
          <p:cNvPr id="6" name="Grafik 5" descr="Ein Bild, das Tierfigur, Cartoon, Clipart, Spielzeug enthält.&#10;&#10;KI-generierte Inhalte können fehlerhaft sein.">
            <a:extLst>
              <a:ext uri="{FF2B5EF4-FFF2-40B4-BE49-F238E27FC236}">
                <a16:creationId xmlns:a16="http://schemas.microsoft.com/office/drawing/2014/main" id="{0CD49EA3-4579-7097-CC67-7B9D4006A4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 r="1" b="1"/>
          <a:stretch/>
        </p:blipFill>
        <p:spPr>
          <a:xfrm>
            <a:off x="5649695" y="2024743"/>
            <a:ext cx="1745096" cy="1861458"/>
          </a:xfrm>
          <a:prstGeom prst="rect">
            <a:avLst/>
          </a:prstGeom>
          <a:noFill/>
        </p:spPr>
      </p:pic>
      <p:pic>
        <p:nvPicPr>
          <p:cNvPr id="3" name="Grafik 2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27704E2A-E7DA-42EE-BD5D-BAEFBDE249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D6BF8B9-372B-1331-0F45-EA5C01816AA2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42769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FB68265-46EB-0BD4-7FA6-5D69452D3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FD070C82-CAAA-D3BA-B886-BB8EA5443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1238726"/>
            <a:ext cx="8317706" cy="999000"/>
          </a:xfr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de-DE"/>
            </a:defPPr>
          </a:lstStyle>
          <a:p>
            <a:r>
              <a:rPr lang="de-DE" kern="1200" dirty="0">
                <a:effectLst/>
                <a:latin typeface="+mj-lt"/>
                <a:ea typeface="+mj-ea"/>
                <a:cs typeface="+mj-cs"/>
              </a:rPr>
              <a:t>Browsing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through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registrations</a:t>
            </a:r>
            <a:endParaRPr lang="de-DE" kern="1200" dirty="0"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334E7A5-4E49-ABE6-21AE-D73D3A24E5DE}"/>
              </a:ext>
            </a:extLst>
          </p:cNvPr>
          <p:cNvSpPr txBox="1"/>
          <p:nvPr/>
        </p:nvSpPr>
        <p:spPr>
          <a:xfrm>
            <a:off x="5142690" y="3964188"/>
            <a:ext cx="3904913" cy="944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750"/>
              </a:spcBef>
              <a:spcAft>
                <a:spcPts val="600"/>
              </a:spcAft>
              <a:buFont typeface="Arial" panose="020B0604020202020204" pitchFamily="34" charset="0"/>
            </a:pPr>
            <a:r>
              <a:rPr lang="de-DE" sz="2500" dirty="0" err="1"/>
              <a:t>Using</a:t>
            </a:r>
            <a:r>
              <a:rPr lang="de-DE" sz="2500" dirty="0"/>
              <a:t> an </a:t>
            </a:r>
            <a:r>
              <a:rPr lang="de-DE" sz="2500" dirty="0" err="1"/>
              <a:t>arrow</a:t>
            </a:r>
            <a:r>
              <a:rPr lang="de-DE" sz="2500" dirty="0"/>
              <a:t> </a:t>
            </a:r>
            <a:r>
              <a:rPr lang="de-DE" sz="2500" dirty="0" err="1"/>
              <a:t>for</a:t>
            </a:r>
            <a:r>
              <a:rPr lang="de-DE" sz="2500" dirty="0"/>
              <a:t> </a:t>
            </a:r>
            <a:r>
              <a:rPr lang="de-DE" sz="2500" dirty="0" err="1"/>
              <a:t>exaple</a:t>
            </a:r>
            <a:r>
              <a:rPr lang="de-DE" sz="2500" dirty="0"/>
              <a:t> to browse </a:t>
            </a:r>
            <a:r>
              <a:rPr lang="de-DE" sz="2500" dirty="0" err="1"/>
              <a:t>alphabetically</a:t>
            </a:r>
            <a:r>
              <a:rPr lang="de-DE" sz="2500" dirty="0"/>
              <a:t> </a:t>
            </a:r>
            <a:r>
              <a:rPr lang="de-DE" sz="2500" dirty="0" err="1"/>
              <a:t>through</a:t>
            </a:r>
            <a:r>
              <a:rPr lang="de-DE" sz="2500" dirty="0"/>
              <a:t> the </a:t>
            </a:r>
            <a:r>
              <a:rPr lang="de-DE" sz="2500" dirty="0" err="1"/>
              <a:t>forms</a:t>
            </a:r>
            <a:r>
              <a:rPr lang="de-DE" sz="2500" dirty="0"/>
              <a:t> would make our </a:t>
            </a:r>
            <a:r>
              <a:rPr lang="de-DE" sz="2500" dirty="0" err="1"/>
              <a:t>work</a:t>
            </a:r>
            <a:r>
              <a:rPr lang="de-DE" sz="2500" dirty="0"/>
              <a:t> </a:t>
            </a:r>
            <a:r>
              <a:rPr lang="de-DE" sz="2500" dirty="0" err="1"/>
              <a:t>easier</a:t>
            </a:r>
            <a:r>
              <a:rPr lang="de-DE" sz="2500" dirty="0"/>
              <a:t> and quicker.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54D8010-2E0F-9A13-BB81-98F1C37D8C4E}"/>
              </a:ext>
            </a:extLst>
          </p:cNvPr>
          <p:cNvSpPr txBox="1">
            <a:spLocks/>
          </p:cNvSpPr>
          <p:nvPr/>
        </p:nvSpPr>
        <p:spPr>
          <a:xfrm>
            <a:off x="379722" y="3123316"/>
            <a:ext cx="4649672" cy="1221301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de-DE"/>
            </a:defPPr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25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4DC64D9-CF9C-53FC-B641-1126CD026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52" y="2309103"/>
            <a:ext cx="4447616" cy="3310171"/>
          </a:xfrm>
          <a:prstGeom prst="rect">
            <a:avLst/>
          </a:prstGeom>
        </p:spPr>
      </p:pic>
      <p:pic>
        <p:nvPicPr>
          <p:cNvPr id="9" name="Grafik 8" descr="Ein Bild, das Grafiken, Electric Blue (Farbe), Grafikdesign, Kunst enthält.&#10;&#10;KI-generierte Inhalte können fehlerhaft sein.">
            <a:extLst>
              <a:ext uri="{FF2B5EF4-FFF2-40B4-BE49-F238E27FC236}">
                <a16:creationId xmlns:a16="http://schemas.microsoft.com/office/drawing/2014/main" id="{373993DB-0EF5-3467-A0C5-3E8FE849EC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565" y="2333256"/>
            <a:ext cx="1005829" cy="754372"/>
          </a:xfrm>
          <a:prstGeom prst="rect">
            <a:avLst/>
          </a:prstGeom>
        </p:spPr>
      </p:pic>
      <p:pic>
        <p:nvPicPr>
          <p:cNvPr id="5" name="Grafik 4" descr="Ein Bild, das Tierfigur, Cartoon, Clipart, Spielzeug enthält.&#10;&#10;KI-generierte Inhalte können fehlerhaft sein.">
            <a:extLst>
              <a:ext uri="{FF2B5EF4-FFF2-40B4-BE49-F238E27FC236}">
                <a16:creationId xmlns:a16="http://schemas.microsoft.com/office/drawing/2014/main" id="{A55EE21E-7915-1E95-7A8D-6B7240A65C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 r="1" b="1"/>
          <a:stretch/>
        </p:blipFill>
        <p:spPr>
          <a:xfrm>
            <a:off x="5649695" y="2024743"/>
            <a:ext cx="1745096" cy="1861458"/>
          </a:xfrm>
          <a:prstGeom prst="rect">
            <a:avLst/>
          </a:prstGeom>
          <a:noFill/>
        </p:spPr>
      </p:pic>
      <p:pic>
        <p:nvPicPr>
          <p:cNvPr id="3" name="Grafik 2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88E9BD80-EE83-FA6A-B75A-13E3FE1055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CFDB678D-202D-E6B9-1DDF-E7FF2CA0A09D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34076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AB1A0D7-92A1-F6A6-F1B1-5DB158439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32B6C75C-1CFA-4339-D9AA-0B40E4F79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983366"/>
            <a:ext cx="8317706" cy="999000"/>
          </a:xfr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de-DE"/>
            </a:defPPr>
          </a:lstStyle>
          <a:p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Assign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individual registered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participants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to individual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rooms</a:t>
            </a:r>
            <a:endParaRPr lang="de-DE" kern="1200" dirty="0"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ED8D377-6E05-13D9-48AA-9BA260F10AA5}"/>
              </a:ext>
            </a:extLst>
          </p:cNvPr>
          <p:cNvSpPr txBox="1"/>
          <p:nvPr/>
        </p:nvSpPr>
        <p:spPr>
          <a:xfrm>
            <a:off x="4138992" y="3669598"/>
            <a:ext cx="4076700" cy="944150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>
              <a:lnSpc>
                <a:spcPct val="110000"/>
              </a:lnSpc>
              <a:spcBef>
                <a:spcPts val="750"/>
              </a:spcBef>
              <a:spcAft>
                <a:spcPts val="600"/>
              </a:spcAft>
              <a:buFont typeface="Arial" panose="020B0604020202020204" pitchFamily="34" charset="0"/>
            </a:pPr>
            <a:r>
              <a:rPr lang="de-DE" sz="2500" dirty="0"/>
              <a:t>Would </a:t>
            </a:r>
            <a:r>
              <a:rPr lang="de-DE" sz="2500" dirty="0" err="1"/>
              <a:t>simplify</a:t>
            </a:r>
            <a:r>
              <a:rPr lang="de-DE" sz="2500" dirty="0"/>
              <a:t> </a:t>
            </a:r>
            <a:r>
              <a:rPr lang="de-DE" sz="2500" dirty="0" err="1"/>
              <a:t>or</a:t>
            </a:r>
            <a:r>
              <a:rPr lang="de-DE" sz="2500" dirty="0"/>
              <a:t> </a:t>
            </a:r>
            <a:r>
              <a:rPr lang="de-DE" sz="2500" dirty="0" err="1"/>
              <a:t>work</a:t>
            </a:r>
            <a:r>
              <a:rPr lang="de-DE" sz="2500" dirty="0"/>
              <a:t> in </a:t>
            </a:r>
            <a:r>
              <a:rPr lang="de-DE" sz="2500" dirty="0" err="1"/>
              <a:t>creating</a:t>
            </a:r>
            <a:r>
              <a:rPr lang="de-DE" sz="2500" dirty="0"/>
              <a:t> </a:t>
            </a:r>
            <a:r>
              <a:rPr lang="de-DE" sz="2500" dirty="0" err="1"/>
              <a:t>room</a:t>
            </a:r>
            <a:r>
              <a:rPr lang="de-DE" sz="2500" dirty="0"/>
              <a:t> </a:t>
            </a:r>
            <a:r>
              <a:rPr lang="de-DE" sz="2500" dirty="0" err="1"/>
              <a:t>overview</a:t>
            </a:r>
            <a:r>
              <a:rPr lang="de-DE" sz="2500" dirty="0"/>
              <a:t> </a:t>
            </a:r>
            <a:r>
              <a:rPr lang="de-DE" sz="2500" dirty="0" err="1"/>
              <a:t>lists</a:t>
            </a:r>
            <a:r>
              <a:rPr lang="de-DE" sz="2500" dirty="0"/>
              <a:t>.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3698309D-4265-FE89-2537-FCD4BAB51183}"/>
              </a:ext>
            </a:extLst>
          </p:cNvPr>
          <p:cNvSpPr txBox="1">
            <a:spLocks/>
          </p:cNvSpPr>
          <p:nvPr/>
        </p:nvSpPr>
        <p:spPr>
          <a:xfrm>
            <a:off x="379722" y="3123316"/>
            <a:ext cx="4649672" cy="1221301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de-DE"/>
            </a:defPPr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25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FEE0571-AD6D-194D-5F96-2E28A1AABF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786" y="2134816"/>
            <a:ext cx="2741047" cy="369221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7B87798-B544-D0B5-F692-C28B67CDC0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3680" y="4766198"/>
            <a:ext cx="2824625" cy="1438085"/>
          </a:xfrm>
          <a:prstGeom prst="rect">
            <a:avLst/>
          </a:prstGeom>
        </p:spPr>
      </p:pic>
      <p:pic>
        <p:nvPicPr>
          <p:cNvPr id="7" name="Grafik 6" descr="Ein Bild, das Tierfigur, Cartoon, Clipart, Spielzeug enthält.&#10;&#10;KI-generierte Inhalte können fehlerhaft sein.">
            <a:extLst>
              <a:ext uri="{FF2B5EF4-FFF2-40B4-BE49-F238E27FC236}">
                <a16:creationId xmlns:a16="http://schemas.microsoft.com/office/drawing/2014/main" id="{054E563C-6797-CF4E-8371-4467185AAF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 r="1" b="1"/>
          <a:stretch/>
        </p:blipFill>
        <p:spPr>
          <a:xfrm>
            <a:off x="5200659" y="1902278"/>
            <a:ext cx="1655290" cy="1763487"/>
          </a:xfrm>
          <a:prstGeom prst="rect">
            <a:avLst/>
          </a:prstGeom>
          <a:noFill/>
        </p:spPr>
      </p:pic>
      <p:pic>
        <p:nvPicPr>
          <p:cNvPr id="3" name="Grafik 2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1E0EE5D9-991D-170B-0338-068005AD64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F0969EC-207B-DAB8-E636-D0FE7F4B3133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57324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EA4370-46DE-3C77-69D2-4CE1E599C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D750323-96BA-ED22-8428-DDA431576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147" y="1238726"/>
            <a:ext cx="8317706" cy="999000"/>
          </a:xfrm>
        </p:spPr>
        <p:txBody>
          <a:bodyPr vert="horz" wrap="square" lIns="0" tIns="0" rIns="0" bIns="0" rtlCol="0" anchor="t" anchorCtr="0">
            <a:normAutofit/>
          </a:bodyPr>
          <a:lstStyle>
            <a:defPPr>
              <a:defRPr lang="de-DE"/>
            </a:defPPr>
          </a:lstStyle>
          <a:p>
            <a:r>
              <a:rPr lang="de-DE" kern="1200" dirty="0">
                <a:effectLst/>
                <a:latin typeface="+mj-lt"/>
                <a:ea typeface="+mj-ea"/>
                <a:cs typeface="+mj-cs"/>
              </a:rPr>
              <a:t>The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option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to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download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/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create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a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list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with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information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from the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room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booking</a:t>
            </a:r>
            <a:r>
              <a:rPr lang="de-DE" kern="1200" dirty="0">
                <a:effectLst/>
                <a:latin typeface="+mj-lt"/>
                <a:ea typeface="+mj-ea"/>
                <a:cs typeface="+mj-cs"/>
              </a:rPr>
              <a:t> </a:t>
            </a:r>
            <a:r>
              <a:rPr lang="de-DE" kern="1200" dirty="0" err="1">
                <a:effectLst/>
                <a:latin typeface="+mj-lt"/>
                <a:ea typeface="+mj-ea"/>
                <a:cs typeface="+mj-cs"/>
              </a:rPr>
              <a:t>system</a:t>
            </a:r>
            <a:endParaRPr lang="de-DE" kern="1200" dirty="0"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583298D7-B5F5-B1AD-5F73-F3DDD7D3703B}"/>
              </a:ext>
            </a:extLst>
          </p:cNvPr>
          <p:cNvSpPr txBox="1"/>
          <p:nvPr/>
        </p:nvSpPr>
        <p:spPr>
          <a:xfrm>
            <a:off x="3661654" y="3057893"/>
            <a:ext cx="4076700" cy="944150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>
              <a:lnSpc>
                <a:spcPct val="110000"/>
              </a:lnSpc>
              <a:spcBef>
                <a:spcPts val="750"/>
              </a:spcBef>
              <a:spcAft>
                <a:spcPts val="600"/>
              </a:spcAft>
              <a:buFont typeface="Arial" panose="020B0604020202020204" pitchFamily="34" charset="0"/>
            </a:pPr>
            <a:endParaRPr lang="de-DE" sz="135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7674EB6-C93E-22E1-5FC4-A93FC11640D0}"/>
              </a:ext>
            </a:extLst>
          </p:cNvPr>
          <p:cNvSpPr txBox="1">
            <a:spLocks/>
          </p:cNvSpPr>
          <p:nvPr/>
        </p:nvSpPr>
        <p:spPr>
          <a:xfrm>
            <a:off x="379722" y="3123316"/>
            <a:ext cx="4649672" cy="1221301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defPPr>
              <a:defRPr lang="de-DE"/>
            </a:defPPr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25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8061B93-14E3-5F8C-542E-3D453EAD8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773" y="2803801"/>
            <a:ext cx="7298455" cy="1023884"/>
          </a:xfrm>
          <a:prstGeom prst="rect">
            <a:avLst/>
          </a:prstGeom>
        </p:spPr>
      </p:pic>
      <p:pic>
        <p:nvPicPr>
          <p:cNvPr id="5" name="Grafik 4" descr="Ein Bild, das Tierfigur, Cartoon, Clipart, Spielzeug enthält.&#10;&#10;KI-generierte Inhalte können fehlerhaft sein.">
            <a:extLst>
              <a:ext uri="{FF2B5EF4-FFF2-40B4-BE49-F238E27FC236}">
                <a16:creationId xmlns:a16="http://schemas.microsoft.com/office/drawing/2014/main" id="{1970AC3A-74EF-90CD-536C-0A793E0A72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2" r="1" b="1"/>
          <a:stretch/>
        </p:blipFill>
        <p:spPr>
          <a:xfrm>
            <a:off x="3951523" y="4000500"/>
            <a:ext cx="1745096" cy="1861458"/>
          </a:xfrm>
          <a:prstGeom prst="rect">
            <a:avLst/>
          </a:prstGeom>
          <a:noFill/>
        </p:spPr>
      </p:pic>
      <p:pic>
        <p:nvPicPr>
          <p:cNvPr id="3" name="Grafik 2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A8D68DFD-538A-C749-8B87-53E892CB52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E46B200-0596-7345-F248-48E3C42D60E1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9031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>
            <a:extLst>
              <a:ext uri="{FF2B5EF4-FFF2-40B4-BE49-F238E27FC236}">
                <a16:creationId xmlns:a16="http://schemas.microsoft.com/office/drawing/2014/main" id="{A7F655D9-580F-8C9A-6F02-D9C5F3AF2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3515" y="1354453"/>
            <a:ext cx="3468332" cy="4156519"/>
          </a:xfrm>
        </p:spPr>
        <p:txBody>
          <a:bodyPr wrap="square" anchor="ctr">
            <a:normAutofit/>
          </a:bodyPr>
          <a:lstStyle/>
          <a:p>
            <a:r>
              <a:rPr lang="en-US" sz="4000" dirty="0"/>
              <a:t>Thank you for listening!</a:t>
            </a:r>
          </a:p>
        </p:txBody>
      </p:sp>
      <p:pic>
        <p:nvPicPr>
          <p:cNvPr id="13" name="Grafik 12" descr="Ein Bild, das Text, Schrift, Logo, Grafiken enthält.&#10;&#10;KI-generierte Inhalte können fehlerhaft sein.">
            <a:extLst>
              <a:ext uri="{FF2B5EF4-FFF2-40B4-BE49-F238E27FC236}">
                <a16:creationId xmlns:a16="http://schemas.microsoft.com/office/drawing/2014/main" id="{80AD6F9D-DE25-DCC5-DDB9-AACDFB4808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29677"/>
            <a:ext cx="4700588" cy="1198646"/>
          </a:xfrm>
          <a:prstGeom prst="rect">
            <a:avLst/>
          </a:prstGeom>
          <a:noFill/>
        </p:spPr>
      </p:pic>
      <p:pic>
        <p:nvPicPr>
          <p:cNvPr id="3" name="Grafik 2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AAD2ACC4-1307-9607-17D1-C90B80CCB6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A60A1D0F-88F6-C9DB-B071-0FA0865CCD6A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5514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62931CF-AAF4-9E30-445B-98E63726B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A016BD8-A226-E762-D239-BA22942FD42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93095" y="1660924"/>
            <a:ext cx="8576617" cy="3709761"/>
          </a:xfrm>
        </p:spPr>
        <p:txBody>
          <a:bodyPr vert="horz" wrap="square" lIns="0" tIns="0" rIns="0" bIns="0" rtlCol="0" anchor="t">
            <a:normAutofit fontScale="77500" lnSpcReduction="20000"/>
          </a:bodyPr>
          <a:lstStyle>
            <a:defPPr>
              <a:defRPr lang="de-DE"/>
            </a:defPPr>
          </a:lstStyle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3200" dirty="0"/>
              <a:t>Originally from hotel industry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3200" dirty="0"/>
              <a:t>Working with different conference and room reservation programs for 30 years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3200" dirty="0"/>
              <a:t>Part of MITP staff since 2022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3200" dirty="0"/>
              <a:t>Enjoy working with Indico and learning about the tool for 3 years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3200" dirty="0"/>
              <a:t>Joining the community since 2023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3200" dirty="0"/>
              <a:t>My current projects are supervising Indico and web page</a:t>
            </a:r>
          </a:p>
          <a:p>
            <a:pPr marL="214313" indent="-214313" algn="just">
              <a:buFontTx/>
              <a:buChar char="-"/>
            </a:pPr>
            <a:endParaRPr lang="en-US" dirty="0"/>
          </a:p>
          <a:p>
            <a:pPr algn="just"/>
            <a:endParaRPr lang="de-DE" dirty="0"/>
          </a:p>
        </p:txBody>
      </p:sp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3389165A-2EEA-8D6A-B290-FDB4E6A42B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itel 3">
            <a:extLst>
              <a:ext uri="{FF2B5EF4-FFF2-40B4-BE49-F238E27FC236}">
                <a16:creationId xmlns:a16="http://schemas.microsoft.com/office/drawing/2014/main" id="{41EF10CC-E2A6-8D39-CFAF-800CC860ED91}"/>
              </a:ext>
            </a:extLst>
          </p:cNvPr>
          <p:cNvSpPr txBox="1">
            <a:spLocks/>
          </p:cNvSpPr>
          <p:nvPr/>
        </p:nvSpPr>
        <p:spPr>
          <a:xfrm>
            <a:off x="533196" y="131935"/>
            <a:ext cx="8336516" cy="13112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>
            <a:defPPr>
              <a:defRPr lang="de-DE"/>
            </a:defPPr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Background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C72D490-F5AA-5628-64D1-38A0F0E79A53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3415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2F1F747-28BB-E58F-6831-14D872B23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D9E56-858E-322F-CDAC-202675BF3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26" y="3891348"/>
            <a:ext cx="8930472" cy="1714500"/>
          </a:xfrm>
        </p:spPr>
        <p:txBody>
          <a:bodyPr wrap="square" rtlCol="0" anchor="ctr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sz="3000" dirty="0"/>
              <a:t>About </a:t>
            </a:r>
            <a:br>
              <a:rPr lang="de-DE" sz="3000" dirty="0"/>
            </a:br>
            <a:r>
              <a:rPr lang="de-DE" sz="3000" dirty="0"/>
              <a:t>Mainz Institute </a:t>
            </a:r>
            <a:r>
              <a:rPr lang="de-DE" sz="3000" dirty="0" err="1"/>
              <a:t>for</a:t>
            </a:r>
            <a:r>
              <a:rPr lang="de-DE" sz="3000" dirty="0"/>
              <a:t> </a:t>
            </a:r>
            <a:r>
              <a:rPr lang="de-DE" sz="3000" dirty="0" err="1"/>
              <a:t>Theoretical</a:t>
            </a:r>
            <a:r>
              <a:rPr lang="de-DE" sz="3000" dirty="0"/>
              <a:t> Physics</a:t>
            </a:r>
          </a:p>
        </p:txBody>
      </p:sp>
      <p:pic>
        <p:nvPicPr>
          <p:cNvPr id="5" name="Grafik 4" descr="Ein Bild, das Kleidung, Tafel, Handschrift, Person enthält.&#10;&#10;KI-generierte Inhalte können fehlerhaft sein.">
            <a:extLst>
              <a:ext uri="{FF2B5EF4-FFF2-40B4-BE49-F238E27FC236}">
                <a16:creationId xmlns:a16="http://schemas.microsoft.com/office/drawing/2014/main" id="{9E6E15ED-40E7-3A6B-B54C-F2C9988962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67" b="29485"/>
          <a:stretch/>
        </p:blipFill>
        <p:spPr>
          <a:xfrm>
            <a:off x="15" y="860695"/>
            <a:ext cx="9143985" cy="2828909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3" name="Grafik 2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241C7268-F1B3-2134-1EFB-AA275006DC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BB780702-C6F1-EFCC-5446-E21178D55BD0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98880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5AC4FAC-F035-6FAF-E4D6-31E0E1FD85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899E418-3A4F-8F3A-BC99-8D33EDDC32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3147" y="494109"/>
            <a:ext cx="8317706" cy="2407711"/>
          </a:xfrm>
        </p:spPr>
        <p:txBody>
          <a:bodyPr rtlCol="0">
            <a:normAutofit/>
          </a:bodyPr>
          <a:lstStyle>
            <a:defPPr>
              <a:defRPr lang="de-DE"/>
            </a:defPPr>
          </a:lstStyle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2500" dirty="0"/>
              <a:t>MITP was born as a part of the PRISMA Cluster of Excellence in 2013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2500" dirty="0"/>
              <a:t>Theory Center for international Scientists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2500" dirty="0"/>
              <a:t>Around 500 in person guests per year</a:t>
            </a:r>
          </a:p>
          <a:p>
            <a:pPr algn="just"/>
            <a:endParaRPr lang="de-DE" dirty="0"/>
          </a:p>
        </p:txBody>
      </p:sp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6F98D311-1EAC-F0EC-C3BE-A346911E96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A8EC237-97E3-4821-B310-5657F7F659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6257" y="3207480"/>
            <a:ext cx="7100690" cy="288000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4523976B-44F4-2A39-F3F2-062E386BCAC7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75936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D180CB52-96B0-471D-6434-896DD35631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B2F0E2-D33A-A6A3-9C36-845A8C9E74E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04447" y="760165"/>
            <a:ext cx="5208475" cy="2668836"/>
          </a:xfrm>
        </p:spPr>
        <p:txBody>
          <a:bodyPr rtlCol="0">
            <a:normAutofit/>
          </a:bodyPr>
          <a:lstStyle>
            <a:defPPr>
              <a:defRPr lang="de-DE"/>
            </a:defPPr>
          </a:lstStyle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2500" dirty="0"/>
              <a:t>24 weeks per year with scientific programs and   topical workshops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n-US" sz="2500" dirty="0"/>
              <a:t>We manage our own facilities with one seminar room, one lounge, and eleven guest offices</a:t>
            </a:r>
          </a:p>
          <a:p>
            <a:pPr rtl="0"/>
            <a:endParaRPr lang="de-DE" dirty="0"/>
          </a:p>
        </p:txBody>
      </p:sp>
      <p:pic>
        <p:nvPicPr>
          <p:cNvPr id="5" name="Grafik 4" descr="Ein Bild, das Im Haus, Mobiliar, Wand, Szene enthält.&#10;&#10;KI-generierte Inhalte können fehlerhaft sein.">
            <a:extLst>
              <a:ext uri="{FF2B5EF4-FFF2-40B4-BE49-F238E27FC236}">
                <a16:creationId xmlns:a16="http://schemas.microsoft.com/office/drawing/2014/main" id="{F236939A-A6C0-9760-D052-67324EE399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632" y="3358574"/>
            <a:ext cx="3645000" cy="243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Grafik 6" descr="Ein Bild, das Im Haus, Wand, Mobiliar, Bürogebäude enthält.&#10;&#10;KI-generierte Inhalte können fehlerhaft sein.">
            <a:extLst>
              <a:ext uri="{FF2B5EF4-FFF2-40B4-BE49-F238E27FC236}">
                <a16:creationId xmlns:a16="http://schemas.microsoft.com/office/drawing/2014/main" id="{DD6CABA9-D441-EC71-732D-BC3089761E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524" y="1015730"/>
            <a:ext cx="324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Grafik 8" descr="Ein Bild, das Kleidung, Text, Person, Wand enthält.&#10;&#10;KI-generierte Inhalte können fehlerhaft sein.">
            <a:extLst>
              <a:ext uri="{FF2B5EF4-FFF2-40B4-BE49-F238E27FC236}">
                <a16:creationId xmlns:a16="http://schemas.microsoft.com/office/drawing/2014/main" id="{0DD6C83F-D866-A7C2-0719-42C567D284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47" y="3633329"/>
            <a:ext cx="17442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Grafik 3" descr="Ein Bild, das Kleidung, Person, Wand, Im Haus enthält.&#10;&#10;KI-generierte Inhalte können fehlerhaft sein.">
            <a:extLst>
              <a:ext uri="{FF2B5EF4-FFF2-40B4-BE49-F238E27FC236}">
                <a16:creationId xmlns:a16="http://schemas.microsoft.com/office/drawing/2014/main" id="{E4C86363-D4AB-685D-C398-18D1FC7A11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640" y="3768329"/>
            <a:ext cx="2835000" cy="189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DB66B50A-314E-B6AD-9EE8-ED27E2233E0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272C002-A808-F91E-3912-08D8291FAA59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928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2">
            <a:extLst>
              <a:ext uri="{FF2B5EF4-FFF2-40B4-BE49-F238E27FC236}">
                <a16:creationId xmlns:a16="http://schemas.microsoft.com/office/drawing/2014/main" id="{4CF841DD-0329-C11D-4423-96FFCE3A2A36}"/>
              </a:ext>
            </a:extLst>
          </p:cNvPr>
          <p:cNvSpPr txBox="1">
            <a:spLocks/>
          </p:cNvSpPr>
          <p:nvPr/>
        </p:nvSpPr>
        <p:spPr>
          <a:xfrm>
            <a:off x="315175" y="1431131"/>
            <a:ext cx="8426891" cy="999000"/>
          </a:xfrm>
          <a:prstGeom prst="rect">
            <a:avLst/>
          </a:prstGeom>
        </p:spPr>
        <p:txBody>
          <a:bodyPr vert="horz" wrap="square" lIns="0" tIns="0" rIns="0" bIns="0" rtlCol="0" anchorCtr="0">
            <a:noAutofit/>
          </a:bodyPr>
          <a:lstStyle>
            <a:defPPr>
              <a:defRPr lang="de-DE"/>
            </a:defPPr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750"/>
              </a:spcBef>
              <a:spcAft>
                <a:spcPts val="600"/>
              </a:spcAft>
            </a:pPr>
            <a:r>
              <a:rPr lang="en-US" dirty="0"/>
              <a:t>Short Story about MITP &amp; Indico:</a:t>
            </a:r>
          </a:p>
          <a:p>
            <a:pPr>
              <a:spcBef>
                <a:spcPts val="750"/>
              </a:spcBef>
              <a:spcAft>
                <a:spcPts val="600"/>
              </a:spcAft>
            </a:pPr>
            <a:r>
              <a:rPr lang="en-US" dirty="0"/>
              <a:t>The Beginning</a:t>
            </a:r>
          </a:p>
        </p:txBody>
      </p:sp>
      <p:pic>
        <p:nvPicPr>
          <p:cNvPr id="9" name="Bildplatzhalter 8" descr="Ein Bild, das Schrift, Logo, Text, Grafiken enthält.">
            <a:extLst>
              <a:ext uri="{FF2B5EF4-FFF2-40B4-BE49-F238E27FC236}">
                <a16:creationId xmlns:a16="http://schemas.microsoft.com/office/drawing/2014/main" id="{B5429BC8-E6E5-9EBA-70EB-94FA965C49C7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790" y="2990846"/>
            <a:ext cx="3421260" cy="2436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A65B8FDC-0548-0AB8-0FF0-CABC0311D9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FA8C09D5-5B5C-F9CE-3B0E-BE3930F9731A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88592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79D1BE9-764F-D816-7ED5-1D83F4988F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60FD4811-75D7-6B20-652B-656E78FCE422}"/>
              </a:ext>
            </a:extLst>
          </p:cNvPr>
          <p:cNvSpPr txBox="1">
            <a:spLocks/>
          </p:cNvSpPr>
          <p:nvPr/>
        </p:nvSpPr>
        <p:spPr>
          <a:xfrm>
            <a:off x="110169" y="495759"/>
            <a:ext cx="9033831" cy="3815430"/>
          </a:xfrm>
          <a:prstGeom prst="rect">
            <a:avLst/>
          </a:prstGeom>
        </p:spPr>
        <p:txBody>
          <a:bodyPr vert="horz" wrap="square" lIns="0" tIns="0" rIns="0" bIns="0" rtlCol="0">
            <a:normAutofit fontScale="25000" lnSpcReduction="20000"/>
          </a:bodyPr>
          <a:lstStyle>
            <a:defPPr>
              <a:defRPr lang="de-DE"/>
            </a:defPPr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None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148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de-DE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9600" dirty="0" err="1"/>
              <a:t>MITP’s</a:t>
            </a:r>
            <a:r>
              <a:rPr lang="de-DE" sz="9600" dirty="0"/>
              <a:t> contract with a </a:t>
            </a:r>
            <a:r>
              <a:rPr lang="de-DE" sz="9600" dirty="0" err="1"/>
              <a:t>conference</a:t>
            </a:r>
            <a:r>
              <a:rPr lang="de-DE" sz="9600" dirty="0"/>
              <a:t> </a:t>
            </a:r>
            <a:r>
              <a:rPr lang="de-DE" sz="9600" dirty="0" err="1"/>
              <a:t>booking</a:t>
            </a:r>
            <a:r>
              <a:rPr lang="de-DE" sz="9600" dirty="0"/>
              <a:t> </a:t>
            </a:r>
            <a:r>
              <a:rPr lang="de-DE" sz="9600" dirty="0" err="1"/>
              <a:t>system</a:t>
            </a:r>
            <a:r>
              <a:rPr lang="de-DE" sz="9600" dirty="0"/>
              <a:t> </a:t>
            </a:r>
            <a:r>
              <a:rPr lang="de-DE" sz="9600" dirty="0" err="1"/>
              <a:t>ended</a:t>
            </a:r>
            <a:r>
              <a:rPr lang="de-DE" sz="9600" dirty="0"/>
              <a:t> in 2020</a:t>
            </a:r>
          </a:p>
          <a:p>
            <a:pPr marL="257175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9600" dirty="0"/>
              <a:t>The </a:t>
            </a:r>
            <a:r>
              <a:rPr lang="de-DE" sz="9600" dirty="0" err="1"/>
              <a:t>new</a:t>
            </a:r>
            <a:r>
              <a:rPr lang="de-DE" sz="9600" dirty="0"/>
              <a:t> </a:t>
            </a:r>
            <a:r>
              <a:rPr lang="de-DE" sz="9600" dirty="0" err="1"/>
              <a:t>manager</a:t>
            </a:r>
            <a:r>
              <a:rPr lang="de-DE" sz="9600" dirty="0"/>
              <a:t> decided to </a:t>
            </a:r>
            <a:r>
              <a:rPr lang="de-DE" sz="9600" dirty="0" err="1"/>
              <a:t>test</a:t>
            </a:r>
            <a:r>
              <a:rPr lang="de-DE" sz="9600" dirty="0"/>
              <a:t> Indico</a:t>
            </a:r>
          </a:p>
          <a:p>
            <a:pPr marL="257175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9600" dirty="0"/>
              <a:t> </a:t>
            </a:r>
            <a:r>
              <a:rPr lang="de-DE" sz="9600" dirty="0" err="1"/>
              <a:t>We</a:t>
            </a:r>
            <a:r>
              <a:rPr lang="de-DE" sz="9600" dirty="0"/>
              <a:t> all </a:t>
            </a:r>
            <a:r>
              <a:rPr lang="de-DE" sz="9600" dirty="0" err="1"/>
              <a:t>knew</a:t>
            </a:r>
            <a:r>
              <a:rPr lang="de-DE" sz="9600" dirty="0"/>
              <a:t> </a:t>
            </a:r>
            <a:r>
              <a:rPr lang="de-DE" sz="9600" dirty="0" err="1"/>
              <a:t>little</a:t>
            </a:r>
            <a:r>
              <a:rPr lang="de-DE" sz="9600" dirty="0"/>
              <a:t> </a:t>
            </a:r>
            <a:r>
              <a:rPr lang="de-DE" sz="9600" dirty="0" err="1"/>
              <a:t>about</a:t>
            </a:r>
            <a:r>
              <a:rPr lang="de-DE" sz="9600" dirty="0"/>
              <a:t> the </a:t>
            </a:r>
            <a:r>
              <a:rPr lang="de-DE" sz="9600" dirty="0" err="1"/>
              <a:t>system</a:t>
            </a:r>
            <a:r>
              <a:rPr lang="de-DE" sz="9600" dirty="0"/>
              <a:t> (</a:t>
            </a:r>
            <a:r>
              <a:rPr lang="de-DE" sz="9600" dirty="0" err="1"/>
              <a:t>registration</a:t>
            </a:r>
            <a:r>
              <a:rPr lang="de-DE" sz="9600" dirty="0"/>
              <a:t>, </a:t>
            </a:r>
            <a:r>
              <a:rPr lang="de-DE" sz="9600" dirty="0" err="1"/>
              <a:t>creating</a:t>
            </a:r>
            <a:r>
              <a:rPr lang="de-DE" sz="9600" dirty="0"/>
              <a:t> </a:t>
            </a:r>
            <a:r>
              <a:rPr lang="de-DE" sz="9600" dirty="0" err="1"/>
              <a:t>lists</a:t>
            </a:r>
            <a:r>
              <a:rPr lang="de-DE" sz="9600" dirty="0"/>
              <a:t>)</a:t>
            </a:r>
          </a:p>
          <a:p>
            <a:pPr marL="257175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9600" dirty="0" err="1"/>
              <a:t>One</a:t>
            </a:r>
            <a:r>
              <a:rPr lang="de-DE" sz="9600" dirty="0"/>
              <a:t> </a:t>
            </a:r>
            <a:r>
              <a:rPr lang="de-DE" sz="9600" dirty="0" err="1"/>
              <a:t>day</a:t>
            </a:r>
            <a:r>
              <a:rPr lang="de-DE" sz="9600" dirty="0"/>
              <a:t> an </a:t>
            </a:r>
            <a:r>
              <a:rPr lang="de-DE" sz="9600" dirty="0" err="1"/>
              <a:t>organizers</a:t>
            </a:r>
            <a:r>
              <a:rPr lang="de-DE" sz="9600" dirty="0"/>
              <a:t> </a:t>
            </a:r>
            <a:r>
              <a:rPr lang="de-DE" sz="9600" dirty="0" err="1"/>
              <a:t>showed</a:t>
            </a:r>
            <a:r>
              <a:rPr lang="de-DE" sz="9600" dirty="0"/>
              <a:t> </a:t>
            </a:r>
            <a:r>
              <a:rPr lang="de-DE" sz="9600" dirty="0" err="1"/>
              <a:t>us</a:t>
            </a:r>
            <a:r>
              <a:rPr lang="de-DE" sz="9600" dirty="0"/>
              <a:t> how to </a:t>
            </a:r>
            <a:r>
              <a:rPr lang="de-DE" sz="9600" dirty="0" err="1"/>
              <a:t>print</a:t>
            </a:r>
            <a:r>
              <a:rPr lang="de-DE" sz="9600" dirty="0"/>
              <a:t> </a:t>
            </a:r>
            <a:r>
              <a:rPr lang="de-DE" sz="9600" dirty="0" err="1"/>
              <a:t>badges</a:t>
            </a:r>
            <a:r>
              <a:rPr lang="de-DE" sz="9600" dirty="0"/>
              <a:t> with Indico. This was </a:t>
            </a:r>
            <a:r>
              <a:rPr lang="de-DE" sz="9600" dirty="0" err="1"/>
              <a:t>our</a:t>
            </a:r>
            <a:r>
              <a:rPr lang="de-DE" sz="9600" dirty="0"/>
              <a:t> </a:t>
            </a:r>
            <a:r>
              <a:rPr lang="de-DE" sz="9600" dirty="0" err="1"/>
              <a:t>start</a:t>
            </a:r>
            <a:r>
              <a:rPr lang="de-DE" sz="9600" dirty="0"/>
              <a:t> to </a:t>
            </a:r>
            <a:r>
              <a:rPr lang="de-DE" sz="9600" dirty="0" err="1"/>
              <a:t>discover</a:t>
            </a:r>
            <a:r>
              <a:rPr lang="de-DE" sz="9600" dirty="0"/>
              <a:t> the </a:t>
            </a:r>
            <a:r>
              <a:rPr lang="de-DE" sz="9600" dirty="0" err="1"/>
              <a:t>full</a:t>
            </a:r>
            <a:r>
              <a:rPr lang="de-DE" sz="9600" dirty="0"/>
              <a:t> </a:t>
            </a:r>
            <a:r>
              <a:rPr lang="de-DE" sz="9600" dirty="0" err="1"/>
              <a:t>opportunities</a:t>
            </a:r>
            <a:r>
              <a:rPr lang="de-DE" sz="9600" dirty="0"/>
              <a:t> </a:t>
            </a:r>
            <a:r>
              <a:rPr lang="de-DE" sz="9600" dirty="0" err="1"/>
              <a:t>of</a:t>
            </a:r>
            <a:r>
              <a:rPr lang="de-DE" sz="9600" dirty="0"/>
              <a:t> Indico… </a:t>
            </a:r>
          </a:p>
          <a:p>
            <a:pPr marL="257175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9600" dirty="0" err="1"/>
              <a:t>Currently</a:t>
            </a:r>
            <a:r>
              <a:rPr lang="de-DE" sz="9600" dirty="0"/>
              <a:t>, </a:t>
            </a:r>
            <a:r>
              <a:rPr lang="de-DE" sz="9600" dirty="0" err="1"/>
              <a:t>we</a:t>
            </a:r>
            <a:r>
              <a:rPr lang="de-DE" sz="9600" dirty="0"/>
              <a:t> </a:t>
            </a:r>
            <a:r>
              <a:rPr lang="de-DE" sz="9600" dirty="0" err="1"/>
              <a:t>use</a:t>
            </a:r>
            <a:r>
              <a:rPr lang="de-DE" sz="9600" dirty="0"/>
              <a:t> Indico </a:t>
            </a:r>
            <a:r>
              <a:rPr lang="de-DE" sz="9600" dirty="0" err="1"/>
              <a:t>for</a:t>
            </a:r>
            <a:r>
              <a:rPr lang="de-DE" sz="9600" dirty="0"/>
              <a:t> </a:t>
            </a:r>
            <a:r>
              <a:rPr lang="de-DE" sz="9600" dirty="0" err="1"/>
              <a:t>calls</a:t>
            </a:r>
            <a:r>
              <a:rPr lang="de-DE" sz="9600" dirty="0"/>
              <a:t> </a:t>
            </a:r>
            <a:r>
              <a:rPr lang="de-DE" sz="9600" dirty="0" err="1"/>
              <a:t>for</a:t>
            </a:r>
            <a:r>
              <a:rPr lang="de-DE" sz="9600" dirty="0"/>
              <a:t> </a:t>
            </a:r>
            <a:r>
              <a:rPr lang="de-DE" sz="9600" dirty="0" err="1"/>
              <a:t>proposals</a:t>
            </a:r>
            <a:r>
              <a:rPr lang="de-DE" sz="9600" dirty="0"/>
              <a:t>, </a:t>
            </a:r>
            <a:r>
              <a:rPr lang="de-DE" sz="9600" dirty="0" err="1"/>
              <a:t>event</a:t>
            </a:r>
            <a:r>
              <a:rPr lang="de-DE" sz="9600" dirty="0"/>
              <a:t> </a:t>
            </a:r>
            <a:r>
              <a:rPr lang="de-DE" sz="9600" dirty="0" err="1"/>
              <a:t>registrations</a:t>
            </a:r>
            <a:r>
              <a:rPr lang="de-DE" sz="9600" dirty="0"/>
              <a:t>, </a:t>
            </a:r>
            <a:r>
              <a:rPr lang="de-DE" sz="9600" dirty="0" err="1"/>
              <a:t>room</a:t>
            </a:r>
            <a:r>
              <a:rPr lang="de-DE" sz="9600" dirty="0"/>
              <a:t> </a:t>
            </a:r>
            <a:r>
              <a:rPr lang="de-DE" sz="9600" dirty="0" err="1"/>
              <a:t>booking</a:t>
            </a:r>
            <a:r>
              <a:rPr lang="de-DE" sz="9600" dirty="0"/>
              <a:t>, </a:t>
            </a:r>
            <a:r>
              <a:rPr lang="de-DE" sz="9600" dirty="0" err="1"/>
              <a:t>surveys</a:t>
            </a:r>
            <a:r>
              <a:rPr lang="de-DE" sz="9600" dirty="0"/>
              <a:t>, </a:t>
            </a:r>
            <a:r>
              <a:rPr lang="de-DE" sz="9600" dirty="0" err="1"/>
              <a:t>badges</a:t>
            </a:r>
            <a:r>
              <a:rPr lang="de-DE" sz="9600" dirty="0"/>
              <a:t>, and </a:t>
            </a:r>
            <a:r>
              <a:rPr lang="de-DE" sz="9600" dirty="0" err="1"/>
              <a:t>tickets</a:t>
            </a:r>
            <a:endParaRPr lang="de-DE" sz="9600" dirty="0"/>
          </a:p>
          <a:p>
            <a:pPr marL="257175" indent="-257175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9600" dirty="0"/>
              <a:t>Check-In </a:t>
            </a:r>
            <a:r>
              <a:rPr lang="de-DE" sz="9600" dirty="0" err="1"/>
              <a:t>app</a:t>
            </a:r>
            <a:r>
              <a:rPr lang="de-DE" sz="9600" dirty="0"/>
              <a:t> via iPad</a:t>
            </a:r>
          </a:p>
          <a:p>
            <a:pPr>
              <a:lnSpc>
                <a:spcPct val="100000"/>
              </a:lnSpc>
            </a:pPr>
            <a:endParaRPr lang="de-DE" sz="1875" dirty="0"/>
          </a:p>
          <a:p>
            <a:pPr>
              <a:lnSpc>
                <a:spcPct val="100000"/>
              </a:lnSpc>
            </a:pPr>
            <a:endParaRPr lang="de-DE" sz="1875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F6F20CD-15CB-DAF7-6A5A-9F91118A2D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163" r="19279" b="-2"/>
          <a:stretch/>
        </p:blipFill>
        <p:spPr>
          <a:xfrm>
            <a:off x="4409222" y="3476733"/>
            <a:ext cx="391789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944D7E7D-D286-2EAE-DE30-101F0E7BAE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2B2C1986-100C-770F-5B8B-1BC54CAB70BE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83497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0034E89-1952-5288-08A0-70A4A73BE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3515" y="1354453"/>
            <a:ext cx="3468332" cy="4156519"/>
          </a:xfrm>
        </p:spPr>
        <p:txBody>
          <a:bodyPr wrap="square" rtlCol="0" anchor="ctr">
            <a:normAutofit/>
          </a:bodyPr>
          <a:lstStyle>
            <a:defPPr>
              <a:defRPr lang="de-DE"/>
            </a:defPPr>
          </a:lstStyle>
          <a:p>
            <a:pPr rtl="0"/>
            <a:r>
              <a:rPr lang="de-DE" sz="4000" dirty="0"/>
              <a:t>The Daily Work at the MITP Guest Relations Office and Management with Indico</a:t>
            </a:r>
          </a:p>
        </p:txBody>
      </p:sp>
      <p:pic>
        <p:nvPicPr>
          <p:cNvPr id="10" name="Bildplatzhalter 9" descr="Ein Bild, das Text, Tafel, Handschrift, Kreide enthält.&#10;&#10;KI-generierte Inhalte können fehlerhaft sein.">
            <a:extLst>
              <a:ext uri="{FF2B5EF4-FFF2-40B4-BE49-F238E27FC236}">
                <a16:creationId xmlns:a16="http://schemas.microsoft.com/office/drawing/2014/main" id="{9BDB4DDE-BC26-7D77-4365-781B862D19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9" t="11091" r="19499" b="19190"/>
          <a:stretch/>
        </p:blipFill>
        <p:spPr>
          <a:xfrm>
            <a:off x="178905" y="1433701"/>
            <a:ext cx="4700586" cy="3586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Grafik 1" descr="Ein Bild, das Logo, Symbol, Schrift, Grafiken enthält.&#10;&#10;KI-generierte Inhalte können fehlerhaft sein.">
            <a:extLst>
              <a:ext uri="{FF2B5EF4-FFF2-40B4-BE49-F238E27FC236}">
                <a16:creationId xmlns:a16="http://schemas.microsoft.com/office/drawing/2014/main" id="{4D2F3E55-39AC-3405-8FD4-D0FCAB0335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988" y="6366065"/>
            <a:ext cx="619200" cy="360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E1E4B882-0EDC-5919-E040-36BAF15EF30C}"/>
              </a:ext>
            </a:extLst>
          </p:cNvPr>
          <p:cNvSpPr txBox="1"/>
          <p:nvPr/>
        </p:nvSpPr>
        <p:spPr>
          <a:xfrm>
            <a:off x="1432193" y="6356733"/>
            <a:ext cx="5740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   </a:t>
            </a:r>
            <a:r>
              <a:rPr lang="de-DE" sz="1500" dirty="0">
                <a:latin typeface="+mj-lt"/>
              </a:rPr>
              <a:t>Mainz Institute </a:t>
            </a:r>
            <a:r>
              <a:rPr lang="de-DE" sz="1500" dirty="0" err="1">
                <a:latin typeface="+mj-lt"/>
              </a:rPr>
              <a:t>for</a:t>
            </a:r>
            <a:r>
              <a:rPr lang="de-DE" sz="1500" dirty="0">
                <a:latin typeface="+mj-lt"/>
              </a:rPr>
              <a:t> </a:t>
            </a:r>
            <a:r>
              <a:rPr lang="de-DE" sz="1500" dirty="0" err="1">
                <a:latin typeface="+mj-lt"/>
              </a:rPr>
              <a:t>Theoretical</a:t>
            </a:r>
            <a:r>
              <a:rPr lang="de-DE" sz="1500" dirty="0">
                <a:latin typeface="+mj-lt"/>
              </a:rPr>
              <a:t> Physics, </a:t>
            </a:r>
            <a:r>
              <a:rPr lang="de-DE" sz="1500" i="0" dirty="0">
                <a:effectLst/>
                <a:latin typeface="+mj-lt"/>
              </a:rPr>
              <a:t>©Barbara Behrend 2025</a:t>
            </a:r>
            <a:endParaRPr lang="de-DE" sz="1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39748091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Float">
      <a:dk1>
        <a:sysClr val="windowText" lastClr="000000"/>
      </a:dk1>
      <a:lt1>
        <a:sysClr val="window" lastClr="FFFFFF"/>
      </a:lt1>
      <a:dk2>
        <a:srgbClr val="1B192E"/>
      </a:dk2>
      <a:lt2>
        <a:srgbClr val="EAE5EB"/>
      </a:lt2>
      <a:accent1>
        <a:srgbClr val="13BE89"/>
      </a:accent1>
      <a:accent2>
        <a:srgbClr val="12B1BF"/>
      </a:accent2>
      <a:accent3>
        <a:srgbClr val="D40AA8"/>
      </a:accent3>
      <a:accent4>
        <a:srgbClr val="B86E62"/>
      </a:accent4>
      <a:accent5>
        <a:srgbClr val="A3A3C1"/>
      </a:accent5>
      <a:accent6>
        <a:srgbClr val="37335B"/>
      </a:accent6>
      <a:hlink>
        <a:srgbClr val="0066FF"/>
      </a:hlink>
      <a:folHlink>
        <a:srgbClr val="666699"/>
      </a:folHlink>
    </a:clrScheme>
    <a:fontScheme name="Float">
      <a:majorFont>
        <a:latin typeface="Walbaum Display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72976250_TF33713516_Win32" id="{FA432118-3671-4A9A-B6AE-C8E661E198BC}" vid="{CDB7179C-22AA-4A70-AACE-21A927A13D6D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8" ma:contentTypeDescription="Create a new document." ma:contentTypeScope="" ma:versionID="60f5a4f2d2b0abadcf532d48ebf9cb7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7dd78129e6a1811f84807ad11c65153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342EE1-43E5-4AFB-895D-B61B9656DC14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230e9df3-be65-4c73-a93b-d1236ebd677e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infopath/2007/PartnerControls"/>
    <ds:schemaRef ds:uri="71af3243-3dd4-4a8d-8c0d-dd76da1f02a5"/>
    <ds:schemaRef ds:uri="http://schemas.microsoft.com/sharepoint/v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F49CD38-5B57-4682-9FCE-B9174068D0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97783A8-901D-4F73-81D7-AA6841BEB3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{AB745E45-9255-4DB1-8094-7DD3FBBBBDB6}tf33713516_win32</Template>
  <TotalTime>0</TotalTime>
  <Words>907</Words>
  <Application>Microsoft Office PowerPoint</Application>
  <PresentationFormat>Bildschirmpräsentation (4:3)</PresentationFormat>
  <Paragraphs>122</Paragraphs>
  <Slides>25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1" baseType="lpstr">
      <vt:lpstr>Arial</vt:lpstr>
      <vt:lpstr>Calibri</vt:lpstr>
      <vt:lpstr>Gill Sans MT</vt:lpstr>
      <vt:lpstr>Walbaum Display</vt:lpstr>
      <vt:lpstr>Wingdings</vt:lpstr>
      <vt:lpstr>3DFloatVTI</vt:lpstr>
      <vt:lpstr>Barbara Behrend Guest Relations Office</vt:lpstr>
      <vt:lpstr>About our Daily Work at MITP with Indico</vt:lpstr>
      <vt:lpstr>PowerPoint-Präsentation</vt:lpstr>
      <vt:lpstr>About  Mainz Institute for Theoretical Physics</vt:lpstr>
      <vt:lpstr>PowerPoint-Präsentation</vt:lpstr>
      <vt:lpstr>PowerPoint-Präsentation</vt:lpstr>
      <vt:lpstr>PowerPoint-Präsentation</vt:lpstr>
      <vt:lpstr>PowerPoint-Präsentation</vt:lpstr>
      <vt:lpstr>The Daily Work at the MITP Guest Relations Office and Management with Indico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How the Indico Community has already benefited the MITP</vt:lpstr>
      <vt:lpstr>PowerPoint-Präsentation</vt:lpstr>
      <vt:lpstr>PowerPoint-Präsentation</vt:lpstr>
      <vt:lpstr>PowerPoint-Präsentation</vt:lpstr>
      <vt:lpstr>PowerPoint-Präsentation</vt:lpstr>
      <vt:lpstr>Some dreams for the future use of Indico from former hotel and tourism employees</vt:lpstr>
      <vt:lpstr>The possibility to print survey results in PDF format. </vt:lpstr>
      <vt:lpstr>Browsing through registrations</vt:lpstr>
      <vt:lpstr>Assign individual registered participants to individual rooms</vt:lpstr>
      <vt:lpstr>The option to download / create a list with information from the room booking system</vt:lpstr>
      <vt:lpstr>Thank you for listening!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Behrend, Barbara</dc:creator>
  <cp:lastModifiedBy>Behrend, Barbara</cp:lastModifiedBy>
  <cp:revision>112</cp:revision>
  <dcterms:created xsi:type="dcterms:W3CDTF">2025-04-10T08:55:09Z</dcterms:created>
  <dcterms:modified xsi:type="dcterms:W3CDTF">2025-05-06T04:46:36Z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