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31" r:id="rId2"/>
  </p:sldMasterIdLst>
  <p:notesMasterIdLst>
    <p:notesMasterId r:id="rId36"/>
  </p:notesMasterIdLst>
  <p:sldIdLst>
    <p:sldId id="2188" r:id="rId3"/>
    <p:sldId id="2198" r:id="rId4"/>
    <p:sldId id="2185" r:id="rId5"/>
    <p:sldId id="2197" r:id="rId6"/>
    <p:sldId id="2183" r:id="rId7"/>
    <p:sldId id="2187" r:id="rId8"/>
    <p:sldId id="2196" r:id="rId9"/>
    <p:sldId id="2191" r:id="rId10"/>
    <p:sldId id="301" r:id="rId11"/>
    <p:sldId id="302" r:id="rId12"/>
    <p:sldId id="1116" r:id="rId13"/>
    <p:sldId id="1142" r:id="rId14"/>
    <p:sldId id="313" r:id="rId15"/>
    <p:sldId id="2170" r:id="rId16"/>
    <p:sldId id="2172" r:id="rId17"/>
    <p:sldId id="263" r:id="rId18"/>
    <p:sldId id="1111" r:id="rId19"/>
    <p:sldId id="1172" r:id="rId20"/>
    <p:sldId id="1113" r:id="rId21"/>
    <p:sldId id="1150" r:id="rId22"/>
    <p:sldId id="2202" r:id="rId23"/>
    <p:sldId id="1120" r:id="rId24"/>
    <p:sldId id="1103" r:id="rId25"/>
    <p:sldId id="2169" r:id="rId26"/>
    <p:sldId id="1147" r:id="rId27"/>
    <p:sldId id="2200" r:id="rId28"/>
    <p:sldId id="2178" r:id="rId29"/>
    <p:sldId id="2194" r:id="rId30"/>
    <p:sldId id="753" r:id="rId31"/>
    <p:sldId id="2203" r:id="rId32"/>
    <p:sldId id="257" r:id="rId33"/>
    <p:sldId id="516" r:id="rId34"/>
    <p:sldId id="2195"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4C6E7"/>
    <a:srgbClr val="F4B084"/>
    <a:srgbClr val="C898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1" d="100"/>
          <a:sy n="151" d="100"/>
        </p:scale>
        <p:origin x="65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ume, David B. (Fed)" userId="54c50443-66ed-4324-9531-4904abd86510" providerId="ADAL" clId="{8923B3D5-9602-4F8B-9596-2223D11C59E9}"/>
    <pc:docChg chg="undo custSel addSld delSld modSld sldOrd">
      <pc:chgData name="Hume, David B. (Fed)" userId="54c50443-66ed-4324-9531-4904abd86510" providerId="ADAL" clId="{8923B3D5-9602-4F8B-9596-2223D11C59E9}" dt="2025-02-17T15:48:38.810" v="1813" actId="20577"/>
      <pc:docMkLst>
        <pc:docMk/>
      </pc:docMkLst>
      <pc:sldChg chg="addSp delSp modSp add mod">
        <pc:chgData name="Hume, David B. (Fed)" userId="54c50443-66ed-4324-9531-4904abd86510" providerId="ADAL" clId="{8923B3D5-9602-4F8B-9596-2223D11C59E9}" dt="2025-02-17T14:24:18.286" v="1750" actId="1076"/>
        <pc:sldMkLst>
          <pc:docMk/>
          <pc:sldMk cId="1227533255" sldId="257"/>
        </pc:sldMkLst>
        <pc:spChg chg="add mod">
          <ac:chgData name="Hume, David B. (Fed)" userId="54c50443-66ed-4324-9531-4904abd86510" providerId="ADAL" clId="{8923B3D5-9602-4F8B-9596-2223D11C59E9}" dt="2025-02-17T14:23:51.145" v="1746" actId="1076"/>
          <ac:spMkLst>
            <pc:docMk/>
            <pc:sldMk cId="1227533255" sldId="257"/>
            <ac:spMk id="3" creationId="{B3048C68-68A9-DAA0-72F0-8BC7AA53D6AC}"/>
          </ac:spMkLst>
        </pc:spChg>
        <pc:spChg chg="add mod">
          <ac:chgData name="Hume, David B. (Fed)" userId="54c50443-66ed-4324-9531-4904abd86510" providerId="ADAL" clId="{8923B3D5-9602-4F8B-9596-2223D11C59E9}" dt="2025-02-17T14:23:54.004" v="1747" actId="1076"/>
          <ac:spMkLst>
            <pc:docMk/>
            <pc:sldMk cId="1227533255" sldId="257"/>
            <ac:spMk id="10" creationId="{8215F56A-469E-811E-0875-0FBA7670E262}"/>
          </ac:spMkLst>
        </pc:spChg>
        <pc:spChg chg="del">
          <ac:chgData name="Hume, David B. (Fed)" userId="54c50443-66ed-4324-9531-4904abd86510" providerId="ADAL" clId="{8923B3D5-9602-4F8B-9596-2223D11C59E9}" dt="2025-02-17T14:24:10.360" v="1749" actId="478"/>
          <ac:spMkLst>
            <pc:docMk/>
            <pc:sldMk cId="1227533255" sldId="257"/>
            <ac:spMk id="14" creationId="{617B9293-4C0B-B5F1-EEDD-51674EDBBC2C}"/>
          </ac:spMkLst>
        </pc:spChg>
        <pc:spChg chg="mod">
          <ac:chgData name="Hume, David B. (Fed)" userId="54c50443-66ed-4324-9531-4904abd86510" providerId="ADAL" clId="{8923B3D5-9602-4F8B-9596-2223D11C59E9}" dt="2025-02-17T14:24:18.286" v="1750" actId="1076"/>
          <ac:spMkLst>
            <pc:docMk/>
            <pc:sldMk cId="1227533255" sldId="257"/>
            <ac:spMk id="15" creationId="{033B64EB-873B-6FEA-7EEE-C4C92A6152C3}"/>
          </ac:spMkLst>
        </pc:spChg>
        <pc:spChg chg="del">
          <ac:chgData name="Hume, David B. (Fed)" userId="54c50443-66ed-4324-9531-4904abd86510" providerId="ADAL" clId="{8923B3D5-9602-4F8B-9596-2223D11C59E9}" dt="2025-02-17T14:23:45.065" v="1744" actId="478"/>
          <ac:spMkLst>
            <pc:docMk/>
            <pc:sldMk cId="1227533255" sldId="257"/>
            <ac:spMk id="16" creationId="{674A5E0C-8028-0A92-1989-8236C688CCE8}"/>
          </ac:spMkLst>
        </pc:spChg>
        <pc:spChg chg="mod">
          <ac:chgData name="Hume, David B. (Fed)" userId="54c50443-66ed-4324-9531-4904abd86510" providerId="ADAL" clId="{8923B3D5-9602-4F8B-9596-2223D11C59E9}" dt="2025-02-17T14:23:36.135" v="1742" actId="14100"/>
          <ac:spMkLst>
            <pc:docMk/>
            <pc:sldMk cId="1227533255" sldId="257"/>
            <ac:spMk id="17" creationId="{443D85AB-E295-2747-6B54-8AB60BEF6821}"/>
          </ac:spMkLst>
        </pc:spChg>
        <pc:picChg chg="mod">
          <ac:chgData name="Hume, David B. (Fed)" userId="54c50443-66ed-4324-9531-4904abd86510" providerId="ADAL" clId="{8923B3D5-9602-4F8B-9596-2223D11C59E9}" dt="2025-02-17T14:24:18.286" v="1750" actId="1076"/>
          <ac:picMkLst>
            <pc:docMk/>
            <pc:sldMk cId="1227533255" sldId="257"/>
            <ac:picMk id="4" creationId="{4CB61342-5773-8927-8FCE-465238AB4B65}"/>
          </ac:picMkLst>
        </pc:picChg>
        <pc:picChg chg="mod">
          <ac:chgData name="Hume, David B. (Fed)" userId="54c50443-66ed-4324-9531-4904abd86510" providerId="ADAL" clId="{8923B3D5-9602-4F8B-9596-2223D11C59E9}" dt="2025-02-17T14:23:32.733" v="1741" actId="14100"/>
          <ac:picMkLst>
            <pc:docMk/>
            <pc:sldMk cId="1227533255" sldId="257"/>
            <ac:picMk id="6" creationId="{FF52B0D1-3A30-3733-077E-2B42DB938B0D}"/>
          </ac:picMkLst>
        </pc:picChg>
        <pc:picChg chg="del">
          <ac:chgData name="Hume, David B. (Fed)" userId="54c50443-66ed-4324-9531-4904abd86510" providerId="ADAL" clId="{8923B3D5-9602-4F8B-9596-2223D11C59E9}" dt="2025-02-17T14:23:41.001" v="1743" actId="478"/>
          <ac:picMkLst>
            <pc:docMk/>
            <pc:sldMk cId="1227533255" sldId="257"/>
            <ac:picMk id="7" creationId="{7B2CEEE0-4905-1235-70E7-1DEB50AF555E}"/>
          </ac:picMkLst>
        </pc:picChg>
        <pc:picChg chg="del">
          <ac:chgData name="Hume, David B. (Fed)" userId="54c50443-66ed-4324-9531-4904abd86510" providerId="ADAL" clId="{8923B3D5-9602-4F8B-9596-2223D11C59E9}" dt="2025-02-17T14:23:47.246" v="1745" actId="478"/>
          <ac:picMkLst>
            <pc:docMk/>
            <pc:sldMk cId="1227533255" sldId="257"/>
            <ac:picMk id="8" creationId="{950B9392-457B-68FF-70FA-5560E947B3EE}"/>
          </ac:picMkLst>
        </pc:picChg>
        <pc:picChg chg="mod">
          <ac:chgData name="Hume, David B. (Fed)" userId="54c50443-66ed-4324-9531-4904abd86510" providerId="ADAL" clId="{8923B3D5-9602-4F8B-9596-2223D11C59E9}" dt="2025-02-17T14:23:32.733" v="1741" actId="14100"/>
          <ac:picMkLst>
            <pc:docMk/>
            <pc:sldMk cId="1227533255" sldId="257"/>
            <ac:picMk id="9" creationId="{D37918C8-E946-A945-2707-53AAE1FCE614}"/>
          </ac:picMkLst>
        </pc:picChg>
        <pc:picChg chg="del">
          <ac:chgData name="Hume, David B. (Fed)" userId="54c50443-66ed-4324-9531-4904abd86510" providerId="ADAL" clId="{8923B3D5-9602-4F8B-9596-2223D11C59E9}" dt="2025-02-17T14:24:07.130" v="1748" actId="478"/>
          <ac:picMkLst>
            <pc:docMk/>
            <pc:sldMk cId="1227533255" sldId="257"/>
            <ac:picMk id="11" creationId="{A113CFCA-3AC3-3823-5AB9-13756A439601}"/>
          </ac:picMkLst>
        </pc:picChg>
      </pc:sldChg>
      <pc:sldChg chg="modSp mod">
        <pc:chgData name="Hume, David B. (Fed)" userId="54c50443-66ed-4324-9531-4904abd86510" providerId="ADAL" clId="{8923B3D5-9602-4F8B-9596-2223D11C59E9}" dt="2025-02-13T21:01:08.858" v="263" actId="1076"/>
        <pc:sldMkLst>
          <pc:docMk/>
          <pc:sldMk cId="235144990" sldId="263"/>
        </pc:sldMkLst>
        <pc:spChg chg="mod">
          <ac:chgData name="Hume, David B. (Fed)" userId="54c50443-66ed-4324-9531-4904abd86510" providerId="ADAL" clId="{8923B3D5-9602-4F8B-9596-2223D11C59E9}" dt="2025-02-13T21:01:08.858" v="263" actId="1076"/>
          <ac:spMkLst>
            <pc:docMk/>
            <pc:sldMk cId="235144990" sldId="263"/>
            <ac:spMk id="5" creationId="{8411F3A9-EC6B-8DD4-B8E4-2432D8AF27F4}"/>
          </ac:spMkLst>
        </pc:spChg>
      </pc:sldChg>
      <pc:sldChg chg="modNotesTx">
        <pc:chgData name="Hume, David B. (Fed)" userId="54c50443-66ed-4324-9531-4904abd86510" providerId="ADAL" clId="{8923B3D5-9602-4F8B-9596-2223D11C59E9}" dt="2025-02-13T21:10:25.037" v="378" actId="20577"/>
        <pc:sldMkLst>
          <pc:docMk/>
          <pc:sldMk cId="0" sldId="265"/>
        </pc:sldMkLst>
      </pc:sldChg>
      <pc:sldChg chg="addSp modSp mod modAnim">
        <pc:chgData name="Hume, David B. (Fed)" userId="54c50443-66ed-4324-9531-4904abd86510" providerId="ADAL" clId="{8923B3D5-9602-4F8B-9596-2223D11C59E9}" dt="2025-02-17T14:17:49.887" v="1675"/>
        <pc:sldMkLst>
          <pc:docMk/>
          <pc:sldMk cId="669731606" sldId="301"/>
        </pc:sldMkLst>
        <pc:spChg chg="add mod">
          <ac:chgData name="Hume, David B. (Fed)" userId="54c50443-66ed-4324-9531-4904abd86510" providerId="ADAL" clId="{8923B3D5-9602-4F8B-9596-2223D11C59E9}" dt="2025-02-17T14:16:40.240" v="1638" actId="164"/>
          <ac:spMkLst>
            <pc:docMk/>
            <pc:sldMk cId="669731606" sldId="301"/>
            <ac:spMk id="3" creationId="{A8CAD286-9F4F-185B-4AC4-24F29C62B5B0}"/>
          </ac:spMkLst>
        </pc:spChg>
        <pc:spChg chg="add mod">
          <ac:chgData name="Hume, David B. (Fed)" userId="54c50443-66ed-4324-9531-4904abd86510" providerId="ADAL" clId="{8923B3D5-9602-4F8B-9596-2223D11C59E9}" dt="2025-02-17T14:16:40.240" v="1638" actId="164"/>
          <ac:spMkLst>
            <pc:docMk/>
            <pc:sldMk cId="669731606" sldId="301"/>
            <ac:spMk id="4" creationId="{DE1BDEFA-226A-69D6-FEAE-38690E674AB6}"/>
          </ac:spMkLst>
        </pc:spChg>
        <pc:spChg chg="add mod">
          <ac:chgData name="Hume, David B. (Fed)" userId="54c50443-66ed-4324-9531-4904abd86510" providerId="ADAL" clId="{8923B3D5-9602-4F8B-9596-2223D11C59E9}" dt="2025-02-17T14:16:40.240" v="1638" actId="164"/>
          <ac:spMkLst>
            <pc:docMk/>
            <pc:sldMk cId="669731606" sldId="301"/>
            <ac:spMk id="17" creationId="{250C3969-B3C0-D0A1-5A1B-113B48B167D6}"/>
          </ac:spMkLst>
        </pc:spChg>
        <pc:spChg chg="add mod">
          <ac:chgData name="Hume, David B. (Fed)" userId="54c50443-66ed-4324-9531-4904abd86510" providerId="ADAL" clId="{8923B3D5-9602-4F8B-9596-2223D11C59E9}" dt="2025-02-17T14:17:37.521" v="1673" actId="164"/>
          <ac:spMkLst>
            <pc:docMk/>
            <pc:sldMk cId="669731606" sldId="301"/>
            <ac:spMk id="19" creationId="{E9E955F5-E077-09A9-3C02-C21C86E056ED}"/>
          </ac:spMkLst>
        </pc:spChg>
        <pc:grpChg chg="add mod">
          <ac:chgData name="Hume, David B. (Fed)" userId="54c50443-66ed-4324-9531-4904abd86510" providerId="ADAL" clId="{8923B3D5-9602-4F8B-9596-2223D11C59E9}" dt="2025-02-17T14:17:37.521" v="1673" actId="164"/>
          <ac:grpSpMkLst>
            <pc:docMk/>
            <pc:sldMk cId="669731606" sldId="301"/>
            <ac:grpSpMk id="18" creationId="{DD1D28B7-B7EE-B887-F202-1690151F11E5}"/>
          </ac:grpSpMkLst>
        </pc:grpChg>
        <pc:grpChg chg="add mod">
          <ac:chgData name="Hume, David B. (Fed)" userId="54c50443-66ed-4324-9531-4904abd86510" providerId="ADAL" clId="{8923B3D5-9602-4F8B-9596-2223D11C59E9}" dt="2025-02-17T14:17:37.521" v="1673" actId="164"/>
          <ac:grpSpMkLst>
            <pc:docMk/>
            <pc:sldMk cId="669731606" sldId="301"/>
            <ac:grpSpMk id="20" creationId="{E153EFC3-6F99-0294-BBB7-AE28EF2973B0}"/>
          </ac:grpSpMkLst>
        </pc:grpChg>
      </pc:sldChg>
      <pc:sldChg chg="addSp modSp mod modAnim">
        <pc:chgData name="Hume, David B. (Fed)" userId="54c50443-66ed-4324-9531-4904abd86510" providerId="ADAL" clId="{8923B3D5-9602-4F8B-9596-2223D11C59E9}" dt="2025-02-17T14:22:00.048" v="1699"/>
        <pc:sldMkLst>
          <pc:docMk/>
          <pc:sldMk cId="2815600356" sldId="753"/>
        </pc:sldMkLst>
        <pc:spChg chg="add mod">
          <ac:chgData name="Hume, David B. (Fed)" userId="54c50443-66ed-4324-9531-4904abd86510" providerId="ADAL" clId="{8923B3D5-9602-4F8B-9596-2223D11C59E9}" dt="2025-02-17T14:08:07.430" v="1531" actId="1076"/>
          <ac:spMkLst>
            <pc:docMk/>
            <pc:sldMk cId="2815600356" sldId="753"/>
            <ac:spMk id="4" creationId="{14B5497B-22D0-ECFC-1E1E-566F4192A3F1}"/>
          </ac:spMkLst>
        </pc:spChg>
      </pc:sldChg>
      <pc:sldChg chg="modNotesTx">
        <pc:chgData name="Hume, David B. (Fed)" userId="54c50443-66ed-4324-9531-4904abd86510" providerId="ADAL" clId="{8923B3D5-9602-4F8B-9596-2223D11C59E9}" dt="2025-02-13T21:05:42.844" v="322" actId="20577"/>
        <pc:sldMkLst>
          <pc:docMk/>
          <pc:sldMk cId="1781044934" sldId="1113"/>
        </pc:sldMkLst>
      </pc:sldChg>
      <pc:sldChg chg="ord">
        <pc:chgData name="Hume, David B. (Fed)" userId="54c50443-66ed-4324-9531-4904abd86510" providerId="ADAL" clId="{8923B3D5-9602-4F8B-9596-2223D11C59E9}" dt="2025-02-13T21:00:01.601" v="262"/>
        <pc:sldMkLst>
          <pc:docMk/>
          <pc:sldMk cId="3623880341" sldId="1142"/>
        </pc:sldMkLst>
      </pc:sldChg>
      <pc:sldChg chg="modSp">
        <pc:chgData name="Hume, David B. (Fed)" userId="54c50443-66ed-4324-9531-4904abd86510" providerId="ADAL" clId="{8923B3D5-9602-4F8B-9596-2223D11C59E9}" dt="2025-02-17T14:12:30.927" v="1578" actId="20577"/>
        <pc:sldMkLst>
          <pc:docMk/>
          <pc:sldMk cId="4136478815" sldId="2185"/>
        </pc:sldMkLst>
        <pc:spChg chg="mod">
          <ac:chgData name="Hume, David B. (Fed)" userId="54c50443-66ed-4324-9531-4904abd86510" providerId="ADAL" clId="{8923B3D5-9602-4F8B-9596-2223D11C59E9}" dt="2025-02-17T14:12:30.927" v="1578" actId="20577"/>
          <ac:spMkLst>
            <pc:docMk/>
            <pc:sldMk cId="4136478815" sldId="2185"/>
            <ac:spMk id="25" creationId="{4A1608EA-2F07-DD33-9740-B18D9548323C}"/>
          </ac:spMkLst>
        </pc:spChg>
      </pc:sldChg>
      <pc:sldChg chg="modNotesTx">
        <pc:chgData name="Hume, David B. (Fed)" userId="54c50443-66ed-4324-9531-4904abd86510" providerId="ADAL" clId="{8923B3D5-9602-4F8B-9596-2223D11C59E9}" dt="2025-02-13T20:38:10.803" v="126" actId="20577"/>
        <pc:sldMkLst>
          <pc:docMk/>
          <pc:sldMk cId="1948270307" sldId="2187"/>
        </pc:sldMkLst>
      </pc:sldChg>
      <pc:sldChg chg="modSp del mod">
        <pc:chgData name="Hume, David B. (Fed)" userId="54c50443-66ed-4324-9531-4904abd86510" providerId="ADAL" clId="{8923B3D5-9602-4F8B-9596-2223D11C59E9}" dt="2025-02-17T14:29:19.123" v="1809" actId="47"/>
        <pc:sldMkLst>
          <pc:docMk/>
          <pc:sldMk cId="3534694459" sldId="2189"/>
        </pc:sldMkLst>
        <pc:spChg chg="mod">
          <ac:chgData name="Hume, David B. (Fed)" userId="54c50443-66ed-4324-9531-4904abd86510" providerId="ADAL" clId="{8923B3D5-9602-4F8B-9596-2223D11C59E9}" dt="2025-02-13T20:36:44.511" v="78" actId="27636"/>
          <ac:spMkLst>
            <pc:docMk/>
            <pc:sldMk cId="3534694459" sldId="2189"/>
            <ac:spMk id="3" creationId="{55B13811-E9B1-B550-4A83-CEC6D6EC947C}"/>
          </ac:spMkLst>
        </pc:spChg>
      </pc:sldChg>
      <pc:sldChg chg="modSp mod">
        <pc:chgData name="Hume, David B. (Fed)" userId="54c50443-66ed-4324-9531-4904abd86510" providerId="ADAL" clId="{8923B3D5-9602-4F8B-9596-2223D11C59E9}" dt="2025-02-13T20:45:20.966" v="260" actId="20577"/>
        <pc:sldMkLst>
          <pc:docMk/>
          <pc:sldMk cId="1173996395" sldId="2190"/>
        </pc:sldMkLst>
        <pc:spChg chg="mod">
          <ac:chgData name="Hume, David B. (Fed)" userId="54c50443-66ed-4324-9531-4904abd86510" providerId="ADAL" clId="{8923B3D5-9602-4F8B-9596-2223D11C59E9}" dt="2025-02-13T20:45:20.966" v="260" actId="20577"/>
          <ac:spMkLst>
            <pc:docMk/>
            <pc:sldMk cId="1173996395" sldId="2190"/>
            <ac:spMk id="3" creationId="{55B13811-E9B1-B550-4A83-CEC6D6EC947C}"/>
          </ac:spMkLst>
        </pc:spChg>
      </pc:sldChg>
      <pc:sldChg chg="del ord">
        <pc:chgData name="Hume, David B. (Fed)" userId="54c50443-66ed-4324-9531-4904abd86510" providerId="ADAL" clId="{8923B3D5-9602-4F8B-9596-2223D11C59E9}" dt="2025-02-17T14:01:11.623" v="1408" actId="47"/>
        <pc:sldMkLst>
          <pc:docMk/>
          <pc:sldMk cId="1280537371" sldId="2193"/>
        </pc:sldMkLst>
      </pc:sldChg>
      <pc:sldChg chg="addSp modSp mod">
        <pc:chgData name="Hume, David B. (Fed)" userId="54c50443-66ed-4324-9531-4904abd86510" providerId="ADAL" clId="{8923B3D5-9602-4F8B-9596-2223D11C59E9}" dt="2025-02-17T14:07:27.510" v="1503" actId="20577"/>
        <pc:sldMkLst>
          <pc:docMk/>
          <pc:sldMk cId="938430066" sldId="2194"/>
        </pc:sldMkLst>
        <pc:spChg chg="add mod">
          <ac:chgData name="Hume, David B. (Fed)" userId="54c50443-66ed-4324-9531-4904abd86510" providerId="ADAL" clId="{8923B3D5-9602-4F8B-9596-2223D11C59E9}" dt="2025-02-17T14:07:06.269" v="1499" actId="1076"/>
          <ac:spMkLst>
            <pc:docMk/>
            <pc:sldMk cId="938430066" sldId="2194"/>
            <ac:spMk id="5" creationId="{AC37C927-6B6B-1558-6886-4914E4E63316}"/>
          </ac:spMkLst>
        </pc:spChg>
        <pc:spChg chg="add mod">
          <ac:chgData name="Hume, David B. (Fed)" userId="54c50443-66ed-4324-9531-4904abd86510" providerId="ADAL" clId="{8923B3D5-9602-4F8B-9596-2223D11C59E9}" dt="2025-02-17T14:07:27.510" v="1503" actId="20577"/>
          <ac:spMkLst>
            <pc:docMk/>
            <pc:sldMk cId="938430066" sldId="2194"/>
            <ac:spMk id="6" creationId="{32E152BD-628B-9983-F24E-821551696595}"/>
          </ac:spMkLst>
        </pc:spChg>
        <pc:picChg chg="add mod">
          <ac:chgData name="Hume, David B. (Fed)" userId="54c50443-66ed-4324-9531-4904abd86510" providerId="ADAL" clId="{8923B3D5-9602-4F8B-9596-2223D11C59E9}" dt="2025-02-17T14:07:02.794" v="1498" actId="1076"/>
          <ac:picMkLst>
            <pc:docMk/>
            <pc:sldMk cId="938430066" sldId="2194"/>
            <ac:picMk id="4" creationId="{4810CA94-3DF9-0EC0-B840-9BDCCFD2D62A}"/>
          </ac:picMkLst>
        </pc:picChg>
        <pc:picChg chg="add mod">
          <ac:chgData name="Hume, David B. (Fed)" userId="54c50443-66ed-4324-9531-4904abd86510" providerId="ADAL" clId="{8923B3D5-9602-4F8B-9596-2223D11C59E9}" dt="2025-02-17T14:06:58.426" v="1497" actId="1076"/>
          <ac:picMkLst>
            <pc:docMk/>
            <pc:sldMk cId="938430066" sldId="2194"/>
            <ac:picMk id="2050" creationId="{1E70A150-60AD-2EB9-568D-98191C304F07}"/>
          </ac:picMkLst>
        </pc:picChg>
      </pc:sldChg>
      <pc:sldChg chg="modSp mod modAnim modNotesTx">
        <pc:chgData name="Hume, David B. (Fed)" userId="54c50443-66ed-4324-9531-4904abd86510" providerId="ADAL" clId="{8923B3D5-9602-4F8B-9596-2223D11C59E9}" dt="2025-02-17T15:48:38.810" v="1813" actId="20577"/>
        <pc:sldMkLst>
          <pc:docMk/>
          <pc:sldMk cId="3785500700" sldId="2195"/>
        </pc:sldMkLst>
        <pc:spChg chg="mod">
          <ac:chgData name="Hume, David B. (Fed)" userId="54c50443-66ed-4324-9531-4904abd86510" providerId="ADAL" clId="{8923B3D5-9602-4F8B-9596-2223D11C59E9}" dt="2025-02-17T14:25:04.416" v="1751" actId="1076"/>
          <ac:spMkLst>
            <pc:docMk/>
            <pc:sldMk cId="3785500700" sldId="2195"/>
            <ac:spMk id="2" creationId="{C6F1F2FF-FEDB-5BF8-DDD0-9D71349D1670}"/>
          </ac:spMkLst>
        </pc:spChg>
        <pc:spChg chg="mod">
          <ac:chgData name="Hume, David B. (Fed)" userId="54c50443-66ed-4324-9531-4904abd86510" providerId="ADAL" clId="{8923B3D5-9602-4F8B-9596-2223D11C59E9}" dt="2025-02-17T15:48:38.810" v="1813" actId="20577"/>
          <ac:spMkLst>
            <pc:docMk/>
            <pc:sldMk cId="3785500700" sldId="2195"/>
            <ac:spMk id="4" creationId="{9E7EE9DE-4757-7532-9E50-4E4A06513097}"/>
          </ac:spMkLst>
        </pc:spChg>
      </pc:sldChg>
      <pc:sldChg chg="modSp mod">
        <pc:chgData name="Hume, David B. (Fed)" userId="54c50443-66ed-4324-9531-4904abd86510" providerId="ADAL" clId="{8923B3D5-9602-4F8B-9596-2223D11C59E9}" dt="2025-02-17T14:11:49.659" v="1577" actId="207"/>
        <pc:sldMkLst>
          <pc:docMk/>
          <pc:sldMk cId="93883663" sldId="2196"/>
        </pc:sldMkLst>
        <pc:graphicFrameChg chg="modGraphic">
          <ac:chgData name="Hume, David B. (Fed)" userId="54c50443-66ed-4324-9531-4904abd86510" providerId="ADAL" clId="{8923B3D5-9602-4F8B-9596-2223D11C59E9}" dt="2025-02-17T14:11:49.659" v="1577" actId="207"/>
          <ac:graphicFrameMkLst>
            <pc:docMk/>
            <pc:sldMk cId="93883663" sldId="2196"/>
            <ac:graphicFrameMk id="5" creationId="{2DABBEEF-5B2A-7D44-9C79-A46A86299108}"/>
          </ac:graphicFrameMkLst>
        </pc:graphicFrameChg>
      </pc:sldChg>
      <pc:sldChg chg="modSp mod">
        <pc:chgData name="Hume, David B. (Fed)" userId="54c50443-66ed-4324-9531-4904abd86510" providerId="ADAL" clId="{8923B3D5-9602-4F8B-9596-2223D11C59E9}" dt="2025-02-17T14:14:28.514" v="1630" actId="1038"/>
        <pc:sldMkLst>
          <pc:docMk/>
          <pc:sldMk cId="1321102591" sldId="2197"/>
        </pc:sldMkLst>
        <pc:spChg chg="mod">
          <ac:chgData name="Hume, David B. (Fed)" userId="54c50443-66ed-4324-9531-4904abd86510" providerId="ADAL" clId="{8923B3D5-9602-4F8B-9596-2223D11C59E9}" dt="2025-02-17T14:14:28.514" v="1630" actId="1038"/>
          <ac:spMkLst>
            <pc:docMk/>
            <pc:sldMk cId="1321102591" sldId="2197"/>
            <ac:spMk id="19" creationId="{DA8BBF47-4465-B0BA-6D0B-A87EA4EDD78E}"/>
          </ac:spMkLst>
        </pc:spChg>
        <pc:spChg chg="mod">
          <ac:chgData name="Hume, David B. (Fed)" userId="54c50443-66ed-4324-9531-4904abd86510" providerId="ADAL" clId="{8923B3D5-9602-4F8B-9596-2223D11C59E9}" dt="2025-02-17T14:14:28.514" v="1630" actId="1038"/>
          <ac:spMkLst>
            <pc:docMk/>
            <pc:sldMk cId="1321102591" sldId="2197"/>
            <ac:spMk id="20" creationId="{86CF9E1B-C7EC-027D-7F45-88EADADF2AF4}"/>
          </ac:spMkLst>
        </pc:spChg>
      </pc:sldChg>
      <pc:sldChg chg="addSp delSp modSp mod modAnim">
        <pc:chgData name="Hume, David B. (Fed)" userId="54c50443-66ed-4324-9531-4904abd86510" providerId="ADAL" clId="{8923B3D5-9602-4F8B-9596-2223D11C59E9}" dt="2025-02-17T14:07:33.816" v="1504" actId="20577"/>
        <pc:sldMkLst>
          <pc:docMk/>
          <pc:sldMk cId="2260752304" sldId="2202"/>
        </pc:sldMkLst>
        <pc:spChg chg="add mod">
          <ac:chgData name="Hume, David B. (Fed)" userId="54c50443-66ed-4324-9531-4904abd86510" providerId="ADAL" clId="{8923B3D5-9602-4F8B-9596-2223D11C59E9}" dt="2025-02-17T14:07:33.816" v="1504" actId="20577"/>
          <ac:spMkLst>
            <pc:docMk/>
            <pc:sldMk cId="2260752304" sldId="2202"/>
            <ac:spMk id="5" creationId="{28CBE0C5-C0FE-FA82-64E4-2271D0AA20CE}"/>
          </ac:spMkLst>
        </pc:spChg>
        <pc:picChg chg="add mod">
          <ac:chgData name="Hume, David B. (Fed)" userId="54c50443-66ed-4324-9531-4904abd86510" providerId="ADAL" clId="{8923B3D5-9602-4F8B-9596-2223D11C59E9}" dt="2025-02-17T14:03:55.356" v="1410" actId="1076"/>
          <ac:picMkLst>
            <pc:docMk/>
            <pc:sldMk cId="2260752304" sldId="2202"/>
            <ac:picMk id="4" creationId="{743E8E47-3EC2-7653-EFB3-6C0EFDD624F9}"/>
          </ac:picMkLst>
        </pc:picChg>
        <pc:cxnChg chg="add del">
          <ac:chgData name="Hume, David B. (Fed)" userId="54c50443-66ed-4324-9531-4904abd86510" providerId="ADAL" clId="{8923B3D5-9602-4F8B-9596-2223D11C59E9}" dt="2025-02-17T14:04:49.298" v="1446" actId="478"/>
          <ac:cxnSpMkLst>
            <pc:docMk/>
            <pc:sldMk cId="2260752304" sldId="2202"/>
            <ac:cxnSpMk id="11" creationId="{E38EEAA5-EB2E-BE74-0E87-98F581664BD9}"/>
          </ac:cxnSpMkLst>
        </pc:cxnChg>
      </pc:sldChg>
      <pc:sldChg chg="addSp delSp modSp new mod">
        <pc:chgData name="Hume, David B. (Fed)" userId="54c50443-66ed-4324-9531-4904abd86510" providerId="ADAL" clId="{8923B3D5-9602-4F8B-9596-2223D11C59E9}" dt="2025-02-17T14:09:07.781" v="1565" actId="1076"/>
        <pc:sldMkLst>
          <pc:docMk/>
          <pc:sldMk cId="3768186758" sldId="2203"/>
        </pc:sldMkLst>
        <pc:spChg chg="mod">
          <ac:chgData name="Hume, David B. (Fed)" userId="54c50443-66ed-4324-9531-4904abd86510" providerId="ADAL" clId="{8923B3D5-9602-4F8B-9596-2223D11C59E9}" dt="2025-02-15T18:23:50.402" v="816" actId="20577"/>
          <ac:spMkLst>
            <pc:docMk/>
            <pc:sldMk cId="3768186758" sldId="2203"/>
            <ac:spMk id="2" creationId="{4DB83C2D-5864-B535-C606-BB2233569671}"/>
          </ac:spMkLst>
        </pc:spChg>
        <pc:spChg chg="add mod">
          <ac:chgData name="Hume, David B. (Fed)" userId="54c50443-66ed-4324-9531-4904abd86510" providerId="ADAL" clId="{8923B3D5-9602-4F8B-9596-2223D11C59E9}" dt="2025-02-15T18:25:23.210" v="856" actId="1076"/>
          <ac:spMkLst>
            <pc:docMk/>
            <pc:sldMk cId="3768186758" sldId="2203"/>
            <ac:spMk id="6" creationId="{D08B6B91-C766-446B-B7B4-720E61860043}"/>
          </ac:spMkLst>
        </pc:spChg>
        <pc:spChg chg="add mod">
          <ac:chgData name="Hume, David B. (Fed)" userId="54c50443-66ed-4324-9531-4904abd86510" providerId="ADAL" clId="{8923B3D5-9602-4F8B-9596-2223D11C59E9}" dt="2025-02-17T14:08:28.475" v="1532" actId="1076"/>
          <ac:spMkLst>
            <pc:docMk/>
            <pc:sldMk cId="3768186758" sldId="2203"/>
            <ac:spMk id="8" creationId="{FAA8624C-DCB9-81F3-BA08-3D5E0C731DD8}"/>
          </ac:spMkLst>
        </pc:spChg>
        <pc:spChg chg="add mod">
          <ac:chgData name="Hume, David B. (Fed)" userId="54c50443-66ed-4324-9531-4904abd86510" providerId="ADAL" clId="{8923B3D5-9602-4F8B-9596-2223D11C59E9}" dt="2025-02-17T14:09:07.781" v="1565" actId="1076"/>
          <ac:spMkLst>
            <pc:docMk/>
            <pc:sldMk cId="3768186758" sldId="2203"/>
            <ac:spMk id="9" creationId="{900E869C-A976-1BB0-A1EF-76E683373473}"/>
          </ac:spMkLst>
        </pc:spChg>
        <pc:graphicFrameChg chg="add del mod">
          <ac:chgData name="Hume, David B. (Fed)" userId="54c50443-66ed-4324-9531-4904abd86510" providerId="ADAL" clId="{8923B3D5-9602-4F8B-9596-2223D11C59E9}" dt="2025-02-15T18:25:03.853" v="853" actId="478"/>
          <ac:graphicFrameMkLst>
            <pc:docMk/>
            <pc:sldMk cId="3768186758" sldId="2203"/>
            <ac:graphicFrameMk id="7" creationId="{B87EBD73-D147-5502-B898-D0D8489886E6}"/>
          </ac:graphicFrameMkLst>
        </pc:graphicFrameChg>
        <pc:picChg chg="add mod">
          <ac:chgData name="Hume, David B. (Fed)" userId="54c50443-66ed-4324-9531-4904abd86510" providerId="ADAL" clId="{8923B3D5-9602-4F8B-9596-2223D11C59E9}" dt="2025-02-15T18:23:56.211" v="818" actId="1076"/>
          <ac:picMkLst>
            <pc:docMk/>
            <pc:sldMk cId="3768186758" sldId="2203"/>
            <ac:picMk id="5" creationId="{7550AEA3-BF69-98B5-9D0E-8E746D4DBBE7}"/>
          </ac:picMkLst>
        </pc:picChg>
      </pc:sldChg>
    </pc:docChg>
  </pc:docChgLst>
  <pc:docChgLst>
    <pc:chgData name="Hume, David B. (Fed)" userId="54c50443-66ed-4324-9531-4904abd86510" providerId="ADAL" clId="{3F3EF469-638C-40B4-8BC6-6197FC01DA3B}"/>
    <pc:docChg chg="undo redo custSel addSld delSld modSld sldOrd">
      <pc:chgData name="Hume, David B. (Fed)" userId="54c50443-66ed-4324-9531-4904abd86510" providerId="ADAL" clId="{3F3EF469-638C-40B4-8BC6-6197FC01DA3B}" dt="2025-02-15T00:52:45.882" v="8813" actId="20577"/>
      <pc:docMkLst>
        <pc:docMk/>
      </pc:docMkLst>
      <pc:sldChg chg="del">
        <pc:chgData name="Hume, David B. (Fed)" userId="54c50443-66ed-4324-9531-4904abd86510" providerId="ADAL" clId="{3F3EF469-638C-40B4-8BC6-6197FC01DA3B}" dt="2025-02-13T19:11:04.709" v="5056" actId="47"/>
        <pc:sldMkLst>
          <pc:docMk/>
          <pc:sldMk cId="2814564089" sldId="256"/>
        </pc:sldMkLst>
      </pc:sldChg>
      <pc:sldChg chg="ord">
        <pc:chgData name="Hume, David B. (Fed)" userId="54c50443-66ed-4324-9531-4904abd86510" providerId="ADAL" clId="{3F3EF469-638C-40B4-8BC6-6197FC01DA3B}" dt="2025-02-13T19:12:32.438" v="5058"/>
        <pc:sldMkLst>
          <pc:docMk/>
          <pc:sldMk cId="1367741499" sldId="259"/>
        </pc:sldMkLst>
      </pc:sldChg>
      <pc:sldChg chg="addSp delSp modSp add mod modClrScheme chgLayout">
        <pc:chgData name="Hume, David B. (Fed)" userId="54c50443-66ed-4324-9531-4904abd86510" providerId="ADAL" clId="{3F3EF469-638C-40B4-8BC6-6197FC01DA3B}" dt="2025-02-15T00:48:32.950" v="8795" actId="1035"/>
        <pc:sldMkLst>
          <pc:docMk/>
          <pc:sldMk cId="235144990" sldId="263"/>
        </pc:sldMkLst>
        <pc:spChg chg="del">
          <ac:chgData name="Hume, David B. (Fed)" userId="54c50443-66ed-4324-9531-4904abd86510" providerId="ADAL" clId="{3F3EF469-638C-40B4-8BC6-6197FC01DA3B}" dt="2025-02-13T19:02:06.432" v="4859" actId="478"/>
          <ac:spMkLst>
            <pc:docMk/>
            <pc:sldMk cId="235144990" sldId="263"/>
            <ac:spMk id="2" creationId="{0AB7CD15-0F60-D90B-9E5A-ED7A2C0D9776}"/>
          </ac:spMkLst>
        </pc:spChg>
        <pc:spChg chg="del">
          <ac:chgData name="Hume, David B. (Fed)" userId="54c50443-66ed-4324-9531-4904abd86510" providerId="ADAL" clId="{3F3EF469-638C-40B4-8BC6-6197FC01DA3B}" dt="2025-02-13T19:02:02.946" v="4857" actId="478"/>
          <ac:spMkLst>
            <pc:docMk/>
            <pc:sldMk cId="235144990" sldId="263"/>
            <ac:spMk id="3" creationId="{121B94F1-545C-E859-0464-99BA6835D8A5}"/>
          </ac:spMkLst>
        </pc:spChg>
        <pc:spChg chg="add mod ord">
          <ac:chgData name="Hume, David B. (Fed)" userId="54c50443-66ed-4324-9531-4904abd86510" providerId="ADAL" clId="{3F3EF469-638C-40B4-8BC6-6197FC01DA3B}" dt="2025-02-13T19:01:48.882" v="4856" actId="20577"/>
          <ac:spMkLst>
            <pc:docMk/>
            <pc:sldMk cId="235144990" sldId="263"/>
            <ac:spMk id="4" creationId="{B456C958-6CF4-3464-A381-9F966C31AC11}"/>
          </ac:spMkLst>
        </pc:spChg>
        <pc:spChg chg="add del mod">
          <ac:chgData name="Hume, David B. (Fed)" userId="54c50443-66ed-4324-9531-4904abd86510" providerId="ADAL" clId="{3F3EF469-638C-40B4-8BC6-6197FC01DA3B}" dt="2025-02-15T00:39:39.725" v="8674" actId="478"/>
          <ac:spMkLst>
            <pc:docMk/>
            <pc:sldMk cId="235144990" sldId="263"/>
            <ac:spMk id="5" creationId="{8411F3A9-EC6B-8DD4-B8E4-2432D8AF27F4}"/>
          </ac:spMkLst>
        </pc:spChg>
        <pc:spChg chg="mod ord">
          <ac:chgData name="Hume, David B. (Fed)" userId="54c50443-66ed-4324-9531-4904abd86510" providerId="ADAL" clId="{3F3EF469-638C-40B4-8BC6-6197FC01DA3B}" dt="2025-02-15T00:48:13.851" v="8778" actId="14100"/>
          <ac:spMkLst>
            <pc:docMk/>
            <pc:sldMk cId="235144990" sldId="263"/>
            <ac:spMk id="749" creationId="{00000000-0000-0000-0000-000000000000}"/>
          </ac:spMkLst>
        </pc:spChg>
        <pc:spChg chg="del mod ord">
          <ac:chgData name="Hume, David B. (Fed)" userId="54c50443-66ed-4324-9531-4904abd86510" providerId="ADAL" clId="{3F3EF469-638C-40B4-8BC6-6197FC01DA3B}" dt="2025-02-13T19:02:11.841" v="4861" actId="478"/>
          <ac:spMkLst>
            <pc:docMk/>
            <pc:sldMk cId="235144990" sldId="263"/>
            <ac:spMk id="750" creationId="{00000000-0000-0000-0000-000000000000}"/>
          </ac:spMkLst>
        </pc:spChg>
        <pc:spChg chg="del">
          <ac:chgData name="Hume, David B. (Fed)" userId="54c50443-66ed-4324-9531-4904abd86510" providerId="ADAL" clId="{3F3EF469-638C-40B4-8BC6-6197FC01DA3B}" dt="2025-02-13T19:02:08.673" v="4860" actId="478"/>
          <ac:spMkLst>
            <pc:docMk/>
            <pc:sldMk cId="235144990" sldId="263"/>
            <ac:spMk id="751" creationId="{00000000-0000-0000-0000-000000000000}"/>
          </ac:spMkLst>
        </pc:spChg>
        <pc:spChg chg="del mod ord">
          <ac:chgData name="Hume, David B. (Fed)" userId="54c50443-66ed-4324-9531-4904abd86510" providerId="ADAL" clId="{3F3EF469-638C-40B4-8BC6-6197FC01DA3B}" dt="2025-02-13T19:01:35.248" v="4803" actId="478"/>
          <ac:spMkLst>
            <pc:docMk/>
            <pc:sldMk cId="235144990" sldId="263"/>
            <ac:spMk id="753" creationId="{00000000-0000-0000-0000-000000000000}"/>
          </ac:spMkLst>
        </pc:spChg>
        <pc:graphicFrameChg chg="add mod modGraphic">
          <ac:chgData name="Hume, David B. (Fed)" userId="54c50443-66ed-4324-9531-4904abd86510" providerId="ADAL" clId="{3F3EF469-638C-40B4-8BC6-6197FC01DA3B}" dt="2025-02-15T00:48:32.950" v="8795" actId="1035"/>
          <ac:graphicFrameMkLst>
            <pc:docMk/>
            <pc:sldMk cId="235144990" sldId="263"/>
            <ac:graphicFrameMk id="6" creationId="{2A80839A-E45D-ED63-6E48-EEF360FC8709}"/>
          </ac:graphicFrameMkLst>
        </pc:graphicFrameChg>
        <pc:picChg chg="del">
          <ac:chgData name="Hume, David B. (Fed)" userId="54c50443-66ed-4324-9531-4904abd86510" providerId="ADAL" clId="{3F3EF469-638C-40B4-8BC6-6197FC01DA3B}" dt="2025-02-13T19:02:04.737" v="4858" actId="478"/>
          <ac:picMkLst>
            <pc:docMk/>
            <pc:sldMk cId="235144990" sldId="263"/>
            <ac:picMk id="752" creationId="{00000000-0000-0000-0000-000000000000}"/>
          </ac:picMkLst>
        </pc:picChg>
        <pc:picChg chg="mod">
          <ac:chgData name="Hume, David B. (Fed)" userId="54c50443-66ed-4324-9531-4904abd86510" providerId="ADAL" clId="{3F3EF469-638C-40B4-8BC6-6197FC01DA3B}" dt="2025-02-15T00:48:32.950" v="8795" actId="1035"/>
          <ac:picMkLst>
            <pc:docMk/>
            <pc:sldMk cId="235144990" sldId="263"/>
            <ac:picMk id="754" creationId="{00000000-0000-0000-0000-000000000000}"/>
          </ac:picMkLst>
        </pc:picChg>
      </pc:sldChg>
      <pc:sldChg chg="addSp delSp modSp add mod ord modClrScheme chgLayout">
        <pc:chgData name="Hume, David B. (Fed)" userId="54c50443-66ed-4324-9531-4904abd86510" providerId="ADAL" clId="{3F3EF469-638C-40B4-8BC6-6197FC01DA3B}" dt="2025-02-14T19:23:51.108" v="8287"/>
        <pc:sldMkLst>
          <pc:docMk/>
          <pc:sldMk cId="0" sldId="265"/>
        </pc:sldMkLst>
        <pc:spChg chg="add mod ord">
          <ac:chgData name="Hume, David B. (Fed)" userId="54c50443-66ed-4324-9531-4904abd86510" providerId="ADAL" clId="{3F3EF469-638C-40B4-8BC6-6197FC01DA3B}" dt="2025-02-13T19:06:01.537" v="5014" actId="20577"/>
          <ac:spMkLst>
            <pc:docMk/>
            <pc:sldMk cId="0" sldId="265"/>
            <ac:spMk id="2" creationId="{01C45A83-7211-B745-97E2-E55A2B4D190F}"/>
          </ac:spMkLst>
        </pc:spChg>
        <pc:spChg chg="del">
          <ac:chgData name="Hume, David B. (Fed)" userId="54c50443-66ed-4324-9531-4904abd86510" providerId="ADAL" clId="{3F3EF469-638C-40B4-8BC6-6197FC01DA3B}" dt="2025-02-13T19:17:33.053" v="5061" actId="478"/>
          <ac:spMkLst>
            <pc:docMk/>
            <pc:sldMk cId="0" sldId="265"/>
            <ac:spMk id="638" creationId="{00000000-0000-0000-0000-000000000000}"/>
          </ac:spMkLst>
        </pc:spChg>
        <pc:spChg chg="del">
          <ac:chgData name="Hume, David B. (Fed)" userId="54c50443-66ed-4324-9531-4904abd86510" providerId="ADAL" clId="{3F3EF469-638C-40B4-8BC6-6197FC01DA3B}" dt="2025-02-13T19:05:13.959" v="4926" actId="700"/>
          <ac:spMkLst>
            <pc:docMk/>
            <pc:sldMk cId="0" sldId="265"/>
            <ac:spMk id="639" creationId="{00000000-0000-0000-0000-000000000000}"/>
          </ac:spMkLst>
        </pc:spChg>
        <pc:spChg chg="mod ord">
          <ac:chgData name="Hume, David B. (Fed)" userId="54c50443-66ed-4324-9531-4904abd86510" providerId="ADAL" clId="{3F3EF469-638C-40B4-8BC6-6197FC01DA3B}" dt="2025-02-13T19:05:13.959" v="4926" actId="700"/>
          <ac:spMkLst>
            <pc:docMk/>
            <pc:sldMk cId="0" sldId="265"/>
            <ac:spMk id="640" creationId="{00000000-0000-0000-0000-000000000000}"/>
          </ac:spMkLst>
        </pc:spChg>
        <pc:spChg chg="del mod ord">
          <ac:chgData name="Hume, David B. (Fed)" userId="54c50443-66ed-4324-9531-4904abd86510" providerId="ADAL" clId="{3F3EF469-638C-40B4-8BC6-6197FC01DA3B}" dt="2025-02-13T19:05:17.329" v="4928" actId="478"/>
          <ac:spMkLst>
            <pc:docMk/>
            <pc:sldMk cId="0" sldId="265"/>
            <ac:spMk id="645" creationId="{00000000-0000-0000-0000-000000000000}"/>
          </ac:spMkLst>
        </pc:spChg>
        <pc:spChg chg="mod">
          <ac:chgData name="Hume, David B. (Fed)" userId="54c50443-66ed-4324-9531-4904abd86510" providerId="ADAL" clId="{3F3EF469-638C-40B4-8BC6-6197FC01DA3B}" dt="2025-02-13T19:05:55.600" v="5006" actId="1076"/>
          <ac:spMkLst>
            <pc:docMk/>
            <pc:sldMk cId="0" sldId="265"/>
            <ac:spMk id="650" creationId="{00000000-0000-0000-0000-000000000000}"/>
          </ac:spMkLst>
        </pc:spChg>
        <pc:spChg chg="mod">
          <ac:chgData name="Hume, David B. (Fed)" userId="54c50443-66ed-4324-9531-4904abd86510" providerId="ADAL" clId="{3F3EF469-638C-40B4-8BC6-6197FC01DA3B}" dt="2025-02-13T19:05:55.600" v="5006" actId="1076"/>
          <ac:spMkLst>
            <pc:docMk/>
            <pc:sldMk cId="0" sldId="265"/>
            <ac:spMk id="655" creationId="{00000000-0000-0000-0000-000000000000}"/>
          </ac:spMkLst>
        </pc:spChg>
        <pc:picChg chg="mod">
          <ac:chgData name="Hume, David B. (Fed)" userId="54c50443-66ed-4324-9531-4904abd86510" providerId="ADAL" clId="{3F3EF469-638C-40B4-8BC6-6197FC01DA3B}" dt="2025-02-13T19:05:42.866" v="5005" actId="1035"/>
          <ac:picMkLst>
            <pc:docMk/>
            <pc:sldMk cId="0" sldId="265"/>
            <ac:picMk id="643" creationId="{00000000-0000-0000-0000-000000000000}"/>
          </ac:picMkLst>
        </pc:picChg>
        <pc:picChg chg="mod">
          <ac:chgData name="Hume, David B. (Fed)" userId="54c50443-66ed-4324-9531-4904abd86510" providerId="ADAL" clId="{3F3EF469-638C-40B4-8BC6-6197FC01DA3B}" dt="2025-02-13T19:17:36.381" v="5062" actId="1076"/>
          <ac:picMkLst>
            <pc:docMk/>
            <pc:sldMk cId="0" sldId="265"/>
            <ac:picMk id="2050" creationId="{5467CE5A-19B5-9873-84AD-E94976689DF0}"/>
          </ac:picMkLst>
        </pc:picChg>
      </pc:sldChg>
      <pc:sldChg chg="ord">
        <pc:chgData name="Hume, David B. (Fed)" userId="54c50443-66ed-4324-9531-4904abd86510" providerId="ADAL" clId="{3F3EF469-638C-40B4-8BC6-6197FC01DA3B}" dt="2025-02-13T19:12:32.438" v="5058"/>
        <pc:sldMkLst>
          <pc:docMk/>
          <pc:sldMk cId="3645251636" sldId="272"/>
        </pc:sldMkLst>
      </pc:sldChg>
      <pc:sldChg chg="modSp mod modClrScheme chgLayout">
        <pc:chgData name="Hume, David B. (Fed)" userId="54c50443-66ed-4324-9531-4904abd86510" providerId="ADAL" clId="{3F3EF469-638C-40B4-8BC6-6197FC01DA3B}" dt="2025-02-07T18:42:50.302" v="4" actId="700"/>
        <pc:sldMkLst>
          <pc:docMk/>
          <pc:sldMk cId="669731606" sldId="301"/>
        </pc:sldMkLst>
        <pc:spChg chg="mod ord">
          <ac:chgData name="Hume, David B. (Fed)" userId="54c50443-66ed-4324-9531-4904abd86510" providerId="ADAL" clId="{3F3EF469-638C-40B4-8BC6-6197FC01DA3B}" dt="2025-02-07T18:42:50.302" v="4" actId="700"/>
          <ac:spMkLst>
            <pc:docMk/>
            <pc:sldMk cId="669731606" sldId="301"/>
            <ac:spMk id="2" creationId="{DF75524D-C06A-4460-B184-6FEB8012888A}"/>
          </ac:spMkLst>
        </pc:spChg>
        <pc:spChg chg="mod ord">
          <ac:chgData name="Hume, David B. (Fed)" userId="54c50443-66ed-4324-9531-4904abd86510" providerId="ADAL" clId="{3F3EF469-638C-40B4-8BC6-6197FC01DA3B}" dt="2025-02-07T18:42:50.302" v="4" actId="700"/>
          <ac:spMkLst>
            <pc:docMk/>
            <pc:sldMk cId="669731606" sldId="301"/>
            <ac:spMk id="5" creationId="{F77FD9BC-7D7C-4537-AC62-2505286DBB5C}"/>
          </ac:spMkLst>
        </pc:spChg>
      </pc:sldChg>
      <pc:sldChg chg="modSp add mod">
        <pc:chgData name="Hume, David B. (Fed)" userId="54c50443-66ed-4324-9531-4904abd86510" providerId="ADAL" clId="{3F3EF469-638C-40B4-8BC6-6197FC01DA3B}" dt="2025-02-14T19:15:14.546" v="8094" actId="1036"/>
        <pc:sldMkLst>
          <pc:docMk/>
          <pc:sldMk cId="1750698897" sldId="302"/>
        </pc:sldMkLst>
        <pc:spChg chg="mod">
          <ac:chgData name="Hume, David B. (Fed)" userId="54c50443-66ed-4324-9531-4904abd86510" providerId="ADAL" clId="{3F3EF469-638C-40B4-8BC6-6197FC01DA3B}" dt="2025-02-14T19:13:50.620" v="8059" actId="1035"/>
          <ac:spMkLst>
            <pc:docMk/>
            <pc:sldMk cId="1750698897" sldId="302"/>
            <ac:spMk id="6" creationId="{4D8EF48E-E9C1-44D7-9C89-1DAF682539A2}"/>
          </ac:spMkLst>
        </pc:spChg>
        <pc:spChg chg="mod">
          <ac:chgData name="Hume, David B. (Fed)" userId="54c50443-66ed-4324-9531-4904abd86510" providerId="ADAL" clId="{3F3EF469-638C-40B4-8BC6-6197FC01DA3B}" dt="2025-02-14T19:13:41.019" v="8037" actId="1035"/>
          <ac:spMkLst>
            <pc:docMk/>
            <pc:sldMk cId="1750698897" sldId="302"/>
            <ac:spMk id="31" creationId="{73A7D6DF-C510-4231-B4F1-C70EF3C76CB9}"/>
          </ac:spMkLst>
        </pc:spChg>
        <pc:grpChg chg="mod">
          <ac:chgData name="Hume, David B. (Fed)" userId="54c50443-66ed-4324-9531-4904abd86510" providerId="ADAL" clId="{3F3EF469-638C-40B4-8BC6-6197FC01DA3B}" dt="2025-02-14T19:15:14.546" v="8094" actId="1036"/>
          <ac:grpSpMkLst>
            <pc:docMk/>
            <pc:sldMk cId="1750698897" sldId="302"/>
            <ac:grpSpMk id="17" creationId="{8BD00AB8-D526-4216-B2CD-FF06A83B990A}"/>
          </ac:grpSpMkLst>
        </pc:grpChg>
        <pc:cxnChg chg="mod">
          <ac:chgData name="Hume, David B. (Fed)" userId="54c50443-66ed-4324-9531-4904abd86510" providerId="ADAL" clId="{3F3EF469-638C-40B4-8BC6-6197FC01DA3B}" dt="2025-02-14T19:13:55.387" v="8060" actId="14100"/>
          <ac:cxnSpMkLst>
            <pc:docMk/>
            <pc:sldMk cId="1750698897" sldId="302"/>
            <ac:cxnSpMk id="28" creationId="{CBAB93B0-ED7A-4481-A475-B1EA240E5559}"/>
          </ac:cxnSpMkLst>
        </pc:cxnChg>
      </pc:sldChg>
      <pc:sldChg chg="addSp delSp modSp mod ord modClrScheme chgLayout">
        <pc:chgData name="Hume, David B. (Fed)" userId="54c50443-66ed-4324-9531-4904abd86510" providerId="ADAL" clId="{3F3EF469-638C-40B4-8BC6-6197FC01DA3B}" dt="2025-02-14T18:12:36.908" v="7702"/>
        <pc:sldMkLst>
          <pc:docMk/>
          <pc:sldMk cId="4272971735" sldId="313"/>
        </pc:sldMkLst>
        <pc:spChg chg="mod ord">
          <ac:chgData name="Hume, David B. (Fed)" userId="54c50443-66ed-4324-9531-4904abd86510" providerId="ADAL" clId="{3F3EF469-638C-40B4-8BC6-6197FC01DA3B}" dt="2025-02-07T18:42:22.663" v="2" actId="700"/>
          <ac:spMkLst>
            <pc:docMk/>
            <pc:sldMk cId="4272971735" sldId="313"/>
            <ac:spMk id="2" creationId="{726E8E2B-D0C0-477C-8FA3-415A8C9A5D77}"/>
          </ac:spMkLst>
        </pc:spChg>
        <pc:spChg chg="add del mod ord">
          <ac:chgData name="Hume, David B. (Fed)" userId="54c50443-66ed-4324-9531-4904abd86510" providerId="ADAL" clId="{3F3EF469-638C-40B4-8BC6-6197FC01DA3B}" dt="2025-02-07T18:42:18.092" v="1" actId="700"/>
          <ac:spMkLst>
            <pc:docMk/>
            <pc:sldMk cId="4272971735" sldId="313"/>
            <ac:spMk id="3" creationId="{865A165A-2A68-8B9C-8AAB-9162CAA72621}"/>
          </ac:spMkLst>
        </pc:spChg>
        <pc:spChg chg="mod ord">
          <ac:chgData name="Hume, David B. (Fed)" userId="54c50443-66ed-4324-9531-4904abd86510" providerId="ADAL" clId="{3F3EF469-638C-40B4-8BC6-6197FC01DA3B}" dt="2025-02-07T18:42:22.663" v="2" actId="700"/>
          <ac:spMkLst>
            <pc:docMk/>
            <pc:sldMk cId="4272971735" sldId="313"/>
            <ac:spMk id="5" creationId="{A616B01F-7E0A-45E1-933F-9CA104FA58DD}"/>
          </ac:spMkLst>
        </pc:spChg>
        <pc:spChg chg="mod">
          <ac:chgData name="Hume, David B. (Fed)" userId="54c50443-66ed-4324-9531-4904abd86510" providerId="ADAL" clId="{3F3EF469-638C-40B4-8BC6-6197FC01DA3B}" dt="2025-02-07T18:45:51.742" v="78" actId="1076"/>
          <ac:spMkLst>
            <pc:docMk/>
            <pc:sldMk cId="4272971735" sldId="313"/>
            <ac:spMk id="12" creationId="{7B9CC046-3446-4D06-A5F9-E1F67244001F}"/>
          </ac:spMkLst>
        </pc:spChg>
        <pc:grpChg chg="mod">
          <ac:chgData name="Hume, David B. (Fed)" userId="54c50443-66ed-4324-9531-4904abd86510" providerId="ADAL" clId="{3F3EF469-638C-40B4-8BC6-6197FC01DA3B}" dt="2025-02-07T18:45:59.023" v="80" actId="1076"/>
          <ac:grpSpMkLst>
            <pc:docMk/>
            <pc:sldMk cId="4272971735" sldId="313"/>
            <ac:grpSpMk id="21" creationId="{C4154D7D-8D20-4A51-A040-BE0520142546}"/>
          </ac:grpSpMkLst>
        </pc:grpChg>
        <pc:picChg chg="mod">
          <ac:chgData name="Hume, David B. (Fed)" userId="54c50443-66ed-4324-9531-4904abd86510" providerId="ADAL" clId="{3F3EF469-638C-40B4-8BC6-6197FC01DA3B}" dt="2025-02-07T18:45:44.703" v="77" actId="1037"/>
          <ac:picMkLst>
            <pc:docMk/>
            <pc:sldMk cId="4272971735" sldId="313"/>
            <ac:picMk id="9" creationId="{8AB6A19B-218A-4F67-B31D-F056D0F40E7F}"/>
          </ac:picMkLst>
        </pc:picChg>
      </pc:sldChg>
      <pc:sldChg chg="ord">
        <pc:chgData name="Hume, David B. (Fed)" userId="54c50443-66ed-4324-9531-4904abd86510" providerId="ADAL" clId="{3F3EF469-638C-40B4-8BC6-6197FC01DA3B}" dt="2025-02-13T19:12:32.438" v="5058"/>
        <pc:sldMkLst>
          <pc:docMk/>
          <pc:sldMk cId="4046720311" sldId="317"/>
        </pc:sldMkLst>
      </pc:sldChg>
      <pc:sldChg chg="ord">
        <pc:chgData name="Hume, David B. (Fed)" userId="54c50443-66ed-4324-9531-4904abd86510" providerId="ADAL" clId="{3F3EF469-638C-40B4-8BC6-6197FC01DA3B}" dt="2025-02-13T19:12:32.438" v="5058"/>
        <pc:sldMkLst>
          <pc:docMk/>
          <pc:sldMk cId="192315745" sldId="322"/>
        </pc:sldMkLst>
      </pc:sldChg>
      <pc:sldChg chg="ord">
        <pc:chgData name="Hume, David B. (Fed)" userId="54c50443-66ed-4324-9531-4904abd86510" providerId="ADAL" clId="{3F3EF469-638C-40B4-8BC6-6197FC01DA3B}" dt="2025-02-13T19:12:32.438" v="5058"/>
        <pc:sldMkLst>
          <pc:docMk/>
          <pc:sldMk cId="4006210185" sldId="324"/>
        </pc:sldMkLst>
      </pc:sldChg>
      <pc:sldChg chg="ord">
        <pc:chgData name="Hume, David B. (Fed)" userId="54c50443-66ed-4324-9531-4904abd86510" providerId="ADAL" clId="{3F3EF469-638C-40B4-8BC6-6197FC01DA3B}" dt="2025-02-13T19:12:32.438" v="5058"/>
        <pc:sldMkLst>
          <pc:docMk/>
          <pc:sldMk cId="3806224047" sldId="341"/>
        </pc:sldMkLst>
      </pc:sldChg>
      <pc:sldChg chg="ord">
        <pc:chgData name="Hume, David B. (Fed)" userId="54c50443-66ed-4324-9531-4904abd86510" providerId="ADAL" clId="{3F3EF469-638C-40B4-8BC6-6197FC01DA3B}" dt="2025-02-13T19:12:32.438" v="5058"/>
        <pc:sldMkLst>
          <pc:docMk/>
          <pc:sldMk cId="1132221395" sldId="343"/>
        </pc:sldMkLst>
      </pc:sldChg>
      <pc:sldChg chg="ord">
        <pc:chgData name="Hume, David B. (Fed)" userId="54c50443-66ed-4324-9531-4904abd86510" providerId="ADAL" clId="{3F3EF469-638C-40B4-8BC6-6197FC01DA3B}" dt="2025-02-13T19:12:32.438" v="5058"/>
        <pc:sldMkLst>
          <pc:docMk/>
          <pc:sldMk cId="2642326102" sldId="345"/>
        </pc:sldMkLst>
      </pc:sldChg>
      <pc:sldChg chg="ord">
        <pc:chgData name="Hume, David B. (Fed)" userId="54c50443-66ed-4324-9531-4904abd86510" providerId="ADAL" clId="{3F3EF469-638C-40B4-8BC6-6197FC01DA3B}" dt="2025-02-13T19:12:32.438" v="5058"/>
        <pc:sldMkLst>
          <pc:docMk/>
          <pc:sldMk cId="2557349579" sldId="371"/>
        </pc:sldMkLst>
      </pc:sldChg>
      <pc:sldChg chg="add ord">
        <pc:chgData name="Hume, David B. (Fed)" userId="54c50443-66ed-4324-9531-4904abd86510" providerId="ADAL" clId="{3F3EF469-638C-40B4-8BC6-6197FC01DA3B}" dt="2025-02-14T19:23:30.766" v="8285"/>
        <pc:sldMkLst>
          <pc:docMk/>
          <pc:sldMk cId="2309349437" sldId="515"/>
        </pc:sldMkLst>
      </pc:sldChg>
      <pc:sldChg chg="add">
        <pc:chgData name="Hume, David B. (Fed)" userId="54c50443-66ed-4324-9531-4904abd86510" providerId="ADAL" clId="{3F3EF469-638C-40B4-8BC6-6197FC01DA3B}" dt="2025-02-13T19:24:23.662" v="5122"/>
        <pc:sldMkLst>
          <pc:docMk/>
          <pc:sldMk cId="2873783181" sldId="516"/>
        </pc:sldMkLst>
      </pc:sldChg>
      <pc:sldChg chg="addSp modSp add del mod modClrScheme chgLayout">
        <pc:chgData name="Hume, David B. (Fed)" userId="54c50443-66ed-4324-9531-4904abd86510" providerId="ADAL" clId="{3F3EF469-638C-40B4-8BC6-6197FC01DA3B}" dt="2025-02-13T19:23:52.189" v="5121" actId="1076"/>
        <pc:sldMkLst>
          <pc:docMk/>
          <pc:sldMk cId="2815600356" sldId="753"/>
        </pc:sldMkLst>
        <pc:spChg chg="mod ord">
          <ac:chgData name="Hume, David B. (Fed)" userId="54c50443-66ed-4324-9531-4904abd86510" providerId="ADAL" clId="{3F3EF469-638C-40B4-8BC6-6197FC01DA3B}" dt="2025-02-13T19:23:05.952" v="5117" actId="27636"/>
          <ac:spMkLst>
            <pc:docMk/>
            <pc:sldMk cId="2815600356" sldId="753"/>
            <ac:spMk id="2" creationId="{CE8CD1D5-018D-A894-CC4B-9A8D1F53A0ED}"/>
          </ac:spMkLst>
        </pc:spChg>
        <pc:spChg chg="add mod">
          <ac:chgData name="Hume, David B. (Fed)" userId="54c50443-66ed-4324-9531-4904abd86510" providerId="ADAL" clId="{3F3EF469-638C-40B4-8BC6-6197FC01DA3B}" dt="2025-02-13T19:23:24.593" v="5120" actId="255"/>
          <ac:spMkLst>
            <pc:docMk/>
            <pc:sldMk cId="2815600356" sldId="753"/>
            <ac:spMk id="3" creationId="{FEA26FFD-3F15-9A98-E4A8-1CD9028B0FE3}"/>
          </ac:spMkLst>
        </pc:spChg>
        <pc:spChg chg="mod ord">
          <ac:chgData name="Hume, David B. (Fed)" userId="54c50443-66ed-4324-9531-4904abd86510" providerId="ADAL" clId="{3F3EF469-638C-40B4-8BC6-6197FC01DA3B}" dt="2025-02-13T19:21:55.852" v="5093" actId="700"/>
          <ac:spMkLst>
            <pc:docMk/>
            <pc:sldMk cId="2815600356" sldId="753"/>
            <ac:spMk id="6" creationId="{C89E3106-E710-E4A7-B6F2-D37A31314320}"/>
          </ac:spMkLst>
        </pc:spChg>
        <pc:grpChg chg="mod">
          <ac:chgData name="Hume, David B. (Fed)" userId="54c50443-66ed-4324-9531-4904abd86510" providerId="ADAL" clId="{3F3EF469-638C-40B4-8BC6-6197FC01DA3B}" dt="2025-02-13T19:23:52.189" v="5121" actId="1076"/>
          <ac:grpSpMkLst>
            <pc:docMk/>
            <pc:sldMk cId="2815600356" sldId="753"/>
            <ac:grpSpMk id="44" creationId="{801982B5-EB6E-E0F6-8977-6570E149EF38}"/>
          </ac:grpSpMkLst>
        </pc:grpChg>
      </pc:sldChg>
      <pc:sldChg chg="ord">
        <pc:chgData name="Hume, David B. (Fed)" userId="54c50443-66ed-4324-9531-4904abd86510" providerId="ADAL" clId="{3F3EF469-638C-40B4-8BC6-6197FC01DA3B}" dt="2025-02-13T19:12:32.438" v="5058"/>
        <pc:sldMkLst>
          <pc:docMk/>
          <pc:sldMk cId="2051144116" sldId="853"/>
        </pc:sldMkLst>
      </pc:sldChg>
      <pc:sldChg chg="ord">
        <pc:chgData name="Hume, David B. (Fed)" userId="54c50443-66ed-4324-9531-4904abd86510" providerId="ADAL" clId="{3F3EF469-638C-40B4-8BC6-6197FC01DA3B}" dt="2025-02-13T19:12:32.438" v="5058"/>
        <pc:sldMkLst>
          <pc:docMk/>
          <pc:sldMk cId="1062776635" sldId="854"/>
        </pc:sldMkLst>
      </pc:sldChg>
      <pc:sldChg chg="ord">
        <pc:chgData name="Hume, David B. (Fed)" userId="54c50443-66ed-4324-9531-4904abd86510" providerId="ADAL" clId="{3F3EF469-638C-40B4-8BC6-6197FC01DA3B}" dt="2025-02-13T19:12:32.438" v="5058"/>
        <pc:sldMkLst>
          <pc:docMk/>
          <pc:sldMk cId="2151142854" sldId="864"/>
        </pc:sldMkLst>
      </pc:sldChg>
      <pc:sldChg chg="ord">
        <pc:chgData name="Hume, David B. (Fed)" userId="54c50443-66ed-4324-9531-4904abd86510" providerId="ADAL" clId="{3F3EF469-638C-40B4-8BC6-6197FC01DA3B}" dt="2025-02-13T19:12:32.438" v="5058"/>
        <pc:sldMkLst>
          <pc:docMk/>
          <pc:sldMk cId="1358309661" sldId="865"/>
        </pc:sldMkLst>
      </pc:sldChg>
      <pc:sldChg chg="modSp mod ord modClrScheme chgLayout">
        <pc:chgData name="Hume, David B. (Fed)" userId="54c50443-66ed-4324-9531-4904abd86510" providerId="ADAL" clId="{3F3EF469-638C-40B4-8BC6-6197FC01DA3B}" dt="2025-02-07T18:55:08.954" v="107"/>
        <pc:sldMkLst>
          <pc:docMk/>
          <pc:sldMk cId="158807490" sldId="1067"/>
        </pc:sldMkLst>
        <pc:spChg chg="mod ord">
          <ac:chgData name="Hume, David B. (Fed)" userId="54c50443-66ed-4324-9531-4904abd86510" providerId="ADAL" clId="{3F3EF469-638C-40B4-8BC6-6197FC01DA3B}" dt="2025-02-07T18:43:21.398" v="8" actId="700"/>
          <ac:spMkLst>
            <pc:docMk/>
            <pc:sldMk cId="158807490" sldId="1067"/>
            <ac:spMk id="2" creationId="{7DF7B75F-0DA7-4AE8-BD8C-7608D74238C9}"/>
          </ac:spMkLst>
        </pc:spChg>
        <pc:spChg chg="mod ord">
          <ac:chgData name="Hume, David B. (Fed)" userId="54c50443-66ed-4324-9531-4904abd86510" providerId="ADAL" clId="{3F3EF469-638C-40B4-8BC6-6197FC01DA3B}" dt="2025-02-07T18:43:21.398" v="8" actId="700"/>
          <ac:spMkLst>
            <pc:docMk/>
            <pc:sldMk cId="158807490" sldId="1067"/>
            <ac:spMk id="3" creationId="{FFEFD58E-EA26-4C8D-A7F5-61A44E0D9BEF}"/>
          </ac:spMkLst>
        </pc:spChg>
        <pc:spChg chg="mod ord">
          <ac:chgData name="Hume, David B. (Fed)" userId="54c50443-66ed-4324-9531-4904abd86510" providerId="ADAL" clId="{3F3EF469-638C-40B4-8BC6-6197FC01DA3B}" dt="2025-02-07T18:43:21.398" v="8" actId="700"/>
          <ac:spMkLst>
            <pc:docMk/>
            <pc:sldMk cId="158807490" sldId="1067"/>
            <ac:spMk id="7" creationId="{7BE64EA2-F9F6-4A1A-95F1-AAEC02C0117F}"/>
          </ac:spMkLst>
        </pc:spChg>
        <pc:spChg chg="mod ord">
          <ac:chgData name="Hume, David B. (Fed)" userId="54c50443-66ed-4324-9531-4904abd86510" providerId="ADAL" clId="{3F3EF469-638C-40B4-8BC6-6197FC01DA3B}" dt="2025-02-07T18:43:21.398" v="8" actId="700"/>
          <ac:spMkLst>
            <pc:docMk/>
            <pc:sldMk cId="158807490" sldId="1067"/>
            <ac:spMk id="9" creationId="{4E6BF332-46AD-46C8-B135-E48F64567654}"/>
          </ac:spMkLst>
        </pc:spChg>
      </pc:sldChg>
      <pc:sldChg chg="ord">
        <pc:chgData name="Hume, David B. (Fed)" userId="54c50443-66ed-4324-9531-4904abd86510" providerId="ADAL" clId="{3F3EF469-638C-40B4-8BC6-6197FC01DA3B}" dt="2025-02-13T19:08:35.092" v="5021"/>
        <pc:sldMkLst>
          <pc:docMk/>
          <pc:sldMk cId="2142082910" sldId="1075"/>
        </pc:sldMkLst>
      </pc:sldChg>
      <pc:sldChg chg="ord">
        <pc:chgData name="Hume, David B. (Fed)" userId="54c50443-66ed-4324-9531-4904abd86510" providerId="ADAL" clId="{3F3EF469-638C-40B4-8BC6-6197FC01DA3B}" dt="2025-02-07T18:55:08.954" v="107"/>
        <pc:sldMkLst>
          <pc:docMk/>
          <pc:sldMk cId="783238540" sldId="1086"/>
        </pc:sldMkLst>
      </pc:sldChg>
      <pc:sldChg chg="ord">
        <pc:chgData name="Hume, David B. (Fed)" userId="54c50443-66ed-4324-9531-4904abd86510" providerId="ADAL" clId="{3F3EF469-638C-40B4-8BC6-6197FC01DA3B}" dt="2025-02-07T18:55:08.954" v="107"/>
        <pc:sldMkLst>
          <pc:docMk/>
          <pc:sldMk cId="2836333004" sldId="1088"/>
        </pc:sldMkLst>
      </pc:sldChg>
      <pc:sldChg chg="modSp mod ord modClrScheme chgLayout">
        <pc:chgData name="Hume, David B. (Fed)" userId="54c50443-66ed-4324-9531-4904abd86510" providerId="ADAL" clId="{3F3EF469-638C-40B4-8BC6-6197FC01DA3B}" dt="2025-02-14T19:18:55.931" v="8258" actId="20577"/>
        <pc:sldMkLst>
          <pc:docMk/>
          <pc:sldMk cId="3582444576" sldId="1103"/>
        </pc:sldMkLst>
        <pc:spChg chg="mod ord">
          <ac:chgData name="Hume, David B. (Fed)" userId="54c50443-66ed-4324-9531-4904abd86510" providerId="ADAL" clId="{3F3EF469-638C-40B4-8BC6-6197FC01DA3B}" dt="2025-02-14T19:18:55.931" v="8258" actId="20577"/>
          <ac:spMkLst>
            <pc:docMk/>
            <pc:sldMk cId="3582444576" sldId="1103"/>
            <ac:spMk id="2" creationId="{318AB656-7836-489D-9672-80BA0634F607}"/>
          </ac:spMkLst>
        </pc:spChg>
        <pc:spChg chg="mod ord">
          <ac:chgData name="Hume, David B. (Fed)" userId="54c50443-66ed-4324-9531-4904abd86510" providerId="ADAL" clId="{3F3EF469-638C-40B4-8BC6-6197FC01DA3B}" dt="2025-02-07T18:43:15.576" v="7" actId="700"/>
          <ac:spMkLst>
            <pc:docMk/>
            <pc:sldMk cId="3582444576" sldId="1103"/>
            <ac:spMk id="3" creationId="{229CEBC3-4F91-3684-08DC-C0F2D5C2F8E3}"/>
          </ac:spMkLst>
        </pc:spChg>
        <pc:picChg chg="mod">
          <ac:chgData name="Hume, David B. (Fed)" userId="54c50443-66ed-4324-9531-4904abd86510" providerId="ADAL" clId="{3F3EF469-638C-40B4-8BC6-6197FC01DA3B}" dt="2025-02-07T18:48:30.151" v="105" actId="1076"/>
          <ac:picMkLst>
            <pc:docMk/>
            <pc:sldMk cId="3582444576" sldId="1103"/>
            <ac:picMk id="18" creationId="{58D3ABCF-C825-42EB-87B0-ED483A0B4D07}"/>
          </ac:picMkLst>
        </pc:picChg>
      </pc:sldChg>
      <pc:sldChg chg="ord">
        <pc:chgData name="Hume, David B. (Fed)" userId="54c50443-66ed-4324-9531-4904abd86510" providerId="ADAL" clId="{3F3EF469-638C-40B4-8BC6-6197FC01DA3B}" dt="2025-02-15T00:49:29.670" v="8797"/>
        <pc:sldMkLst>
          <pc:docMk/>
          <pc:sldMk cId="2666169020" sldId="1111"/>
        </pc:sldMkLst>
      </pc:sldChg>
      <pc:sldChg chg="ord">
        <pc:chgData name="Hume, David B. (Fed)" userId="54c50443-66ed-4324-9531-4904abd86510" providerId="ADAL" clId="{3F3EF469-638C-40B4-8BC6-6197FC01DA3B}" dt="2025-02-13T18:46:11.831" v="4261"/>
        <pc:sldMkLst>
          <pc:docMk/>
          <pc:sldMk cId="1781044934" sldId="1113"/>
        </pc:sldMkLst>
      </pc:sldChg>
      <pc:sldChg chg="modSp mod ord modClrScheme chgLayout">
        <pc:chgData name="Hume, David B. (Fed)" userId="54c50443-66ed-4324-9531-4904abd86510" providerId="ADAL" clId="{3F3EF469-638C-40B4-8BC6-6197FC01DA3B}" dt="2025-02-13T00:21:43.135" v="3135"/>
        <pc:sldMkLst>
          <pc:docMk/>
          <pc:sldMk cId="4040289760" sldId="1114"/>
        </pc:sldMkLst>
        <pc:spChg chg="mod ord">
          <ac:chgData name="Hume, David B. (Fed)" userId="54c50443-66ed-4324-9531-4904abd86510" providerId="ADAL" clId="{3F3EF469-638C-40B4-8BC6-6197FC01DA3B}" dt="2025-02-07T18:42:57.935" v="5" actId="700"/>
          <ac:spMkLst>
            <pc:docMk/>
            <pc:sldMk cId="4040289760" sldId="1114"/>
            <ac:spMk id="2" creationId="{DF75524D-C06A-4460-B184-6FEB8012888A}"/>
          </ac:spMkLst>
        </pc:spChg>
        <pc:spChg chg="mod ord">
          <ac:chgData name="Hume, David B. (Fed)" userId="54c50443-66ed-4324-9531-4904abd86510" providerId="ADAL" clId="{3F3EF469-638C-40B4-8BC6-6197FC01DA3B}" dt="2025-02-07T18:43:42.989" v="28" actId="27636"/>
          <ac:spMkLst>
            <pc:docMk/>
            <pc:sldMk cId="4040289760" sldId="1114"/>
            <ac:spMk id="5" creationId="{F77FD9BC-7D7C-4537-AC62-2505286DBB5C}"/>
          </ac:spMkLst>
        </pc:spChg>
        <pc:spChg chg="mod">
          <ac:chgData name="Hume, David B. (Fed)" userId="54c50443-66ed-4324-9531-4904abd86510" providerId="ADAL" clId="{3F3EF469-638C-40B4-8BC6-6197FC01DA3B}" dt="2025-02-07T18:43:52.026" v="49" actId="1036"/>
          <ac:spMkLst>
            <pc:docMk/>
            <pc:sldMk cId="4040289760" sldId="1114"/>
            <ac:spMk id="56" creationId="{CD65F090-1EE2-4630-8B2C-15A1097638C1}"/>
          </ac:spMkLst>
        </pc:spChg>
        <pc:spChg chg="mod">
          <ac:chgData name="Hume, David B. (Fed)" userId="54c50443-66ed-4324-9531-4904abd86510" providerId="ADAL" clId="{3F3EF469-638C-40B4-8BC6-6197FC01DA3B}" dt="2025-02-07T18:43:52.026" v="49" actId="1036"/>
          <ac:spMkLst>
            <pc:docMk/>
            <pc:sldMk cId="4040289760" sldId="1114"/>
            <ac:spMk id="57" creationId="{D34AE10D-ECDD-43DA-9A9A-0201EE6A84C0}"/>
          </ac:spMkLst>
        </pc:spChg>
        <pc:spChg chg="mod">
          <ac:chgData name="Hume, David B. (Fed)" userId="54c50443-66ed-4324-9531-4904abd86510" providerId="ADAL" clId="{3F3EF469-638C-40B4-8BC6-6197FC01DA3B}" dt="2025-02-07T18:43:52.026" v="49" actId="1036"/>
          <ac:spMkLst>
            <pc:docMk/>
            <pc:sldMk cId="4040289760" sldId="1114"/>
            <ac:spMk id="62" creationId="{0CB88A5C-D682-4837-BC19-A035BBA7AE6C}"/>
          </ac:spMkLst>
        </pc:spChg>
        <pc:spChg chg="mod">
          <ac:chgData name="Hume, David B. (Fed)" userId="54c50443-66ed-4324-9531-4904abd86510" providerId="ADAL" clId="{3F3EF469-638C-40B4-8BC6-6197FC01DA3B}" dt="2025-02-07T18:43:52.026" v="49" actId="1036"/>
          <ac:spMkLst>
            <pc:docMk/>
            <pc:sldMk cId="4040289760" sldId="1114"/>
            <ac:spMk id="63" creationId="{EC065FE4-40E0-4EFB-A3DC-72423E725C15}"/>
          </ac:spMkLst>
        </pc:spChg>
        <pc:spChg chg="mod">
          <ac:chgData name="Hume, David B. (Fed)" userId="54c50443-66ed-4324-9531-4904abd86510" providerId="ADAL" clId="{3F3EF469-638C-40B4-8BC6-6197FC01DA3B}" dt="2025-02-07T18:43:52.026" v="49" actId="1036"/>
          <ac:spMkLst>
            <pc:docMk/>
            <pc:sldMk cId="4040289760" sldId="1114"/>
            <ac:spMk id="68" creationId="{28597AFF-75D2-47B3-89D1-DF78558FB001}"/>
          </ac:spMkLst>
        </pc:spChg>
        <pc:grpChg chg="mod">
          <ac:chgData name="Hume, David B. (Fed)" userId="54c50443-66ed-4324-9531-4904abd86510" providerId="ADAL" clId="{3F3EF469-638C-40B4-8BC6-6197FC01DA3B}" dt="2025-02-07T18:43:52.026" v="49" actId="1036"/>
          <ac:grpSpMkLst>
            <pc:docMk/>
            <pc:sldMk cId="4040289760" sldId="1114"/>
            <ac:grpSpMk id="64" creationId="{1C7EC3A6-7B22-47E4-91A4-9184B22FC340}"/>
          </ac:grpSpMkLst>
        </pc:grpChg>
        <pc:grpChg chg="mod">
          <ac:chgData name="Hume, David B. (Fed)" userId="54c50443-66ed-4324-9531-4904abd86510" providerId="ADAL" clId="{3F3EF469-638C-40B4-8BC6-6197FC01DA3B}" dt="2025-02-07T18:43:52.026" v="49" actId="1036"/>
          <ac:grpSpMkLst>
            <pc:docMk/>
            <pc:sldMk cId="4040289760" sldId="1114"/>
            <ac:grpSpMk id="69" creationId="{8E272437-4DB0-4406-A9E2-8A197DB3A5AD}"/>
          </ac:grpSpMkLst>
        </pc:grpChg>
        <pc:picChg chg="mod">
          <ac:chgData name="Hume, David B. (Fed)" userId="54c50443-66ed-4324-9531-4904abd86510" providerId="ADAL" clId="{3F3EF469-638C-40B4-8BC6-6197FC01DA3B}" dt="2025-02-07T18:43:52.026" v="49" actId="1036"/>
          <ac:picMkLst>
            <pc:docMk/>
            <pc:sldMk cId="4040289760" sldId="1114"/>
            <ac:picMk id="65" creationId="{D444E60F-03AE-4E76-A8F5-B24C4DE930C9}"/>
          </ac:picMkLst>
        </pc:picChg>
        <pc:picChg chg="mod">
          <ac:chgData name="Hume, David B. (Fed)" userId="54c50443-66ed-4324-9531-4904abd86510" providerId="ADAL" clId="{3F3EF469-638C-40B4-8BC6-6197FC01DA3B}" dt="2025-02-07T18:43:52.026" v="49" actId="1036"/>
          <ac:picMkLst>
            <pc:docMk/>
            <pc:sldMk cId="4040289760" sldId="1114"/>
            <ac:picMk id="66" creationId="{D84B63D1-60B0-4186-9CF7-29FD13F996FD}"/>
          </ac:picMkLst>
        </pc:picChg>
        <pc:picChg chg="mod">
          <ac:chgData name="Hume, David B. (Fed)" userId="54c50443-66ed-4324-9531-4904abd86510" providerId="ADAL" clId="{3F3EF469-638C-40B4-8BC6-6197FC01DA3B}" dt="2025-02-07T18:43:52.026" v="49" actId="1036"/>
          <ac:picMkLst>
            <pc:docMk/>
            <pc:sldMk cId="4040289760" sldId="1114"/>
            <ac:picMk id="67" creationId="{AF97DE4C-BB37-4BB7-9637-C9A20239A691}"/>
          </ac:picMkLst>
        </pc:picChg>
        <pc:picChg chg="mod">
          <ac:chgData name="Hume, David B. (Fed)" userId="54c50443-66ed-4324-9531-4904abd86510" providerId="ADAL" clId="{3F3EF469-638C-40B4-8BC6-6197FC01DA3B}" dt="2025-02-07T18:43:52.026" v="49" actId="1036"/>
          <ac:picMkLst>
            <pc:docMk/>
            <pc:sldMk cId="4040289760" sldId="1114"/>
            <ac:picMk id="70" creationId="{B84229B3-8FD4-4A2F-B267-F28B6A479816}"/>
          </ac:picMkLst>
        </pc:picChg>
        <pc:picChg chg="mod">
          <ac:chgData name="Hume, David B. (Fed)" userId="54c50443-66ed-4324-9531-4904abd86510" providerId="ADAL" clId="{3F3EF469-638C-40B4-8BC6-6197FC01DA3B}" dt="2025-02-07T18:43:52.026" v="49" actId="1036"/>
          <ac:picMkLst>
            <pc:docMk/>
            <pc:sldMk cId="4040289760" sldId="1114"/>
            <ac:picMk id="71" creationId="{8FB7D47D-2D08-4E35-B560-045FDCBBECAC}"/>
          </ac:picMkLst>
        </pc:picChg>
        <pc:picChg chg="mod">
          <ac:chgData name="Hume, David B. (Fed)" userId="54c50443-66ed-4324-9531-4904abd86510" providerId="ADAL" clId="{3F3EF469-638C-40B4-8BC6-6197FC01DA3B}" dt="2025-02-07T18:43:52.026" v="49" actId="1036"/>
          <ac:picMkLst>
            <pc:docMk/>
            <pc:sldMk cId="4040289760" sldId="1114"/>
            <ac:picMk id="72" creationId="{BF35E73A-74ED-4F06-971E-02DD7EB82102}"/>
          </ac:picMkLst>
        </pc:picChg>
        <pc:cxnChg chg="mod">
          <ac:chgData name="Hume, David B. (Fed)" userId="54c50443-66ed-4324-9531-4904abd86510" providerId="ADAL" clId="{3F3EF469-638C-40B4-8BC6-6197FC01DA3B}" dt="2025-02-07T18:43:52.026" v="49" actId="1036"/>
          <ac:cxnSpMkLst>
            <pc:docMk/>
            <pc:sldMk cId="4040289760" sldId="1114"/>
            <ac:cxnSpMk id="61" creationId="{DD22506B-EF35-4D4C-9EB6-CD3553AD7069}"/>
          </ac:cxnSpMkLst>
        </pc:cxnChg>
      </pc:sldChg>
      <pc:sldChg chg="addSp delSp modSp add mod">
        <pc:chgData name="Hume, David B. (Fed)" userId="54c50443-66ed-4324-9531-4904abd86510" providerId="ADAL" clId="{3F3EF469-638C-40B4-8BC6-6197FC01DA3B}" dt="2025-02-14T19:16:27.122" v="8163" actId="14100"/>
        <pc:sldMkLst>
          <pc:docMk/>
          <pc:sldMk cId="3178862134" sldId="1116"/>
        </pc:sldMkLst>
        <pc:spChg chg="del">
          <ac:chgData name="Hume, David B. (Fed)" userId="54c50443-66ed-4324-9531-4904abd86510" providerId="ADAL" clId="{3F3EF469-638C-40B4-8BC6-6197FC01DA3B}" dt="2025-02-14T19:15:46.667" v="8129" actId="478"/>
          <ac:spMkLst>
            <pc:docMk/>
            <pc:sldMk cId="3178862134" sldId="1116"/>
            <ac:spMk id="6" creationId="{4D8EF48E-E9C1-44D7-9C89-1DAF682539A2}"/>
          </ac:spMkLst>
        </pc:spChg>
        <pc:spChg chg="add mod ord">
          <ac:chgData name="Hume, David B. (Fed)" userId="54c50443-66ed-4324-9531-4904abd86510" providerId="ADAL" clId="{3F3EF469-638C-40B4-8BC6-6197FC01DA3B}" dt="2025-02-14T19:16:14.193" v="8131" actId="167"/>
          <ac:spMkLst>
            <pc:docMk/>
            <pc:sldMk cId="3178862134" sldId="1116"/>
            <ac:spMk id="15" creationId="{F63CB745-12F1-C523-7ACC-1AF17E254B6D}"/>
          </ac:spMkLst>
        </pc:spChg>
        <pc:spChg chg="mod">
          <ac:chgData name="Hume, David B. (Fed)" userId="54c50443-66ed-4324-9531-4904abd86510" providerId="ADAL" clId="{3F3EF469-638C-40B4-8BC6-6197FC01DA3B}" dt="2025-02-14T19:16:21.786" v="8162" actId="1036"/>
          <ac:spMkLst>
            <pc:docMk/>
            <pc:sldMk cId="3178862134" sldId="1116"/>
            <ac:spMk id="31" creationId="{0F38BFCC-5749-4A33-A33C-9C2F5733F673}"/>
          </ac:spMkLst>
        </pc:spChg>
        <pc:picChg chg="mod">
          <ac:chgData name="Hume, David B. (Fed)" userId="54c50443-66ed-4324-9531-4904abd86510" providerId="ADAL" clId="{3F3EF469-638C-40B4-8BC6-6197FC01DA3B}" dt="2025-02-14T19:15:59.662" v="8130" actId="1076"/>
          <ac:picMkLst>
            <pc:docMk/>
            <pc:sldMk cId="3178862134" sldId="1116"/>
            <ac:picMk id="12" creationId="{FB41E8E7-F083-4158-BC14-E17223D097FA}"/>
          </ac:picMkLst>
        </pc:picChg>
        <pc:cxnChg chg="mod">
          <ac:chgData name="Hume, David B. (Fed)" userId="54c50443-66ed-4324-9531-4904abd86510" providerId="ADAL" clId="{3F3EF469-638C-40B4-8BC6-6197FC01DA3B}" dt="2025-02-14T19:16:27.122" v="8163" actId="14100"/>
          <ac:cxnSpMkLst>
            <pc:docMk/>
            <pc:sldMk cId="3178862134" sldId="1116"/>
            <ac:cxnSpMk id="28" creationId="{CBAB93B0-ED7A-4481-A475-B1EA240E5559}"/>
          </ac:cxnSpMkLst>
        </pc:cxnChg>
      </pc:sldChg>
      <pc:sldChg chg="addSp delSp modSp add mod modAnim">
        <pc:chgData name="Hume, David B. (Fed)" userId="54c50443-66ed-4324-9531-4904abd86510" providerId="ADAL" clId="{3F3EF469-638C-40B4-8BC6-6197FC01DA3B}" dt="2025-02-15T00:26:13.812" v="8606" actId="6549"/>
        <pc:sldMkLst>
          <pc:docMk/>
          <pc:sldMk cId="962236296" sldId="1120"/>
        </pc:sldMkLst>
        <pc:spChg chg="del mod">
          <ac:chgData name="Hume, David B. (Fed)" userId="54c50443-66ed-4324-9531-4904abd86510" providerId="ADAL" clId="{3F3EF469-638C-40B4-8BC6-6197FC01DA3B}" dt="2025-02-15T00:16:27.426" v="8308" actId="478"/>
          <ac:spMkLst>
            <pc:docMk/>
            <pc:sldMk cId="962236296" sldId="1120"/>
            <ac:spMk id="2" creationId="{4C107C3A-1E22-4644-A70F-BCD730CC5BB4}"/>
          </ac:spMkLst>
        </pc:spChg>
        <pc:spChg chg="add del mod">
          <ac:chgData name="Hume, David B. (Fed)" userId="54c50443-66ed-4324-9531-4904abd86510" providerId="ADAL" clId="{3F3EF469-638C-40B4-8BC6-6197FC01DA3B}" dt="2025-02-15T00:16:30.541" v="8309" actId="478"/>
          <ac:spMkLst>
            <pc:docMk/>
            <pc:sldMk cId="962236296" sldId="1120"/>
            <ac:spMk id="6" creationId="{13B59E94-437E-E181-CAB0-A58BA0E77D70}"/>
          </ac:spMkLst>
        </pc:spChg>
        <pc:spChg chg="add mod">
          <ac:chgData name="Hume, David B. (Fed)" userId="54c50443-66ed-4324-9531-4904abd86510" providerId="ADAL" clId="{3F3EF469-638C-40B4-8BC6-6197FC01DA3B}" dt="2025-02-15T00:17:02.878" v="8315" actId="20577"/>
          <ac:spMkLst>
            <pc:docMk/>
            <pc:sldMk cId="962236296" sldId="1120"/>
            <ac:spMk id="7" creationId="{45484981-3F4B-A384-D6E0-9F2372EBF1BB}"/>
          </ac:spMkLst>
        </pc:spChg>
        <pc:spChg chg="del">
          <ac:chgData name="Hume, David B. (Fed)" userId="54c50443-66ed-4324-9531-4904abd86510" providerId="ADAL" clId="{3F3EF469-638C-40B4-8BC6-6197FC01DA3B}" dt="2025-02-15T00:16:49.533" v="8312" actId="478"/>
          <ac:spMkLst>
            <pc:docMk/>
            <pc:sldMk cId="962236296" sldId="1120"/>
            <ac:spMk id="11" creationId="{FEF2C876-5DA2-42CE-A426-E78B313D9904}"/>
          </ac:spMkLst>
        </pc:spChg>
        <pc:spChg chg="mod">
          <ac:chgData name="Hume, David B. (Fed)" userId="54c50443-66ed-4324-9531-4904abd86510" providerId="ADAL" clId="{3F3EF469-638C-40B4-8BC6-6197FC01DA3B}" dt="2025-02-15T00:26:10.996" v="8605" actId="6549"/>
          <ac:spMkLst>
            <pc:docMk/>
            <pc:sldMk cId="962236296" sldId="1120"/>
            <ac:spMk id="24" creationId="{9B14C887-C7D5-4F61-B6EE-C8FED2B2854E}"/>
          </ac:spMkLst>
        </pc:spChg>
        <pc:spChg chg="mod">
          <ac:chgData name="Hume, David B. (Fed)" userId="54c50443-66ed-4324-9531-4904abd86510" providerId="ADAL" clId="{3F3EF469-638C-40B4-8BC6-6197FC01DA3B}" dt="2025-02-15T00:26:13.812" v="8606" actId="6549"/>
          <ac:spMkLst>
            <pc:docMk/>
            <pc:sldMk cId="962236296" sldId="1120"/>
            <ac:spMk id="25" creationId="{D625B442-3C6E-421C-A03A-4280C39E4025}"/>
          </ac:spMkLst>
        </pc:spChg>
        <pc:spChg chg="del">
          <ac:chgData name="Hume, David B. (Fed)" userId="54c50443-66ed-4324-9531-4904abd86510" providerId="ADAL" clId="{3F3EF469-638C-40B4-8BC6-6197FC01DA3B}" dt="2025-02-15T00:25:35.325" v="8603" actId="478"/>
          <ac:spMkLst>
            <pc:docMk/>
            <pc:sldMk cId="962236296" sldId="1120"/>
            <ac:spMk id="30" creationId="{EF84314A-4E3C-4EF8-B247-40219683FFB6}"/>
          </ac:spMkLst>
        </pc:spChg>
        <pc:spChg chg="del">
          <ac:chgData name="Hume, David B. (Fed)" userId="54c50443-66ed-4324-9531-4904abd86510" providerId="ADAL" clId="{3F3EF469-638C-40B4-8BC6-6197FC01DA3B}" dt="2025-02-15T00:25:33.247" v="8600" actId="478"/>
          <ac:spMkLst>
            <pc:docMk/>
            <pc:sldMk cId="962236296" sldId="1120"/>
            <ac:spMk id="31" creationId="{78C0188E-33E1-4A6F-B9E1-30B49485377D}"/>
          </ac:spMkLst>
        </pc:spChg>
        <pc:spChg chg="del">
          <ac:chgData name="Hume, David B. (Fed)" userId="54c50443-66ed-4324-9531-4904abd86510" providerId="ADAL" clId="{3F3EF469-638C-40B4-8BC6-6197FC01DA3B}" dt="2025-02-15T00:25:34.078" v="8601" actId="478"/>
          <ac:spMkLst>
            <pc:docMk/>
            <pc:sldMk cId="962236296" sldId="1120"/>
            <ac:spMk id="32" creationId="{A83BF565-9839-4A65-ACBC-FF791B7217E2}"/>
          </ac:spMkLst>
        </pc:spChg>
        <pc:spChg chg="del">
          <ac:chgData name="Hume, David B. (Fed)" userId="54c50443-66ed-4324-9531-4904abd86510" providerId="ADAL" clId="{3F3EF469-638C-40B4-8BC6-6197FC01DA3B}" dt="2025-02-15T00:25:34.718" v="8602" actId="478"/>
          <ac:spMkLst>
            <pc:docMk/>
            <pc:sldMk cId="962236296" sldId="1120"/>
            <ac:spMk id="33" creationId="{55E11FA4-98A9-41AB-B65E-93397DB6FB30}"/>
          </ac:spMkLst>
        </pc:spChg>
        <pc:picChg chg="mod">
          <ac:chgData name="Hume, David B. (Fed)" userId="54c50443-66ed-4324-9531-4904abd86510" providerId="ADAL" clId="{3F3EF469-638C-40B4-8BC6-6197FC01DA3B}" dt="2025-02-15T00:17:20.495" v="8316" actId="1076"/>
          <ac:picMkLst>
            <pc:docMk/>
            <pc:sldMk cId="962236296" sldId="1120"/>
            <ac:picMk id="14" creationId="{35F34612-B8B7-47D7-8678-8B060420763C}"/>
          </ac:picMkLst>
        </pc:picChg>
      </pc:sldChg>
      <pc:sldChg chg="ord">
        <pc:chgData name="Hume, David B. (Fed)" userId="54c50443-66ed-4324-9531-4904abd86510" providerId="ADAL" clId="{3F3EF469-638C-40B4-8BC6-6197FC01DA3B}" dt="2025-02-13T19:08:35.092" v="5021"/>
        <pc:sldMkLst>
          <pc:docMk/>
          <pc:sldMk cId="2459024920" sldId="1125"/>
        </pc:sldMkLst>
      </pc:sldChg>
      <pc:sldChg chg="addSp delSp modSp mod modClrScheme addAnim delAnim chgLayout">
        <pc:chgData name="Hume, David B. (Fed)" userId="54c50443-66ed-4324-9531-4904abd86510" providerId="ADAL" clId="{3F3EF469-638C-40B4-8BC6-6197FC01DA3B}" dt="2025-02-07T18:45:27.711" v="67" actId="1076"/>
        <pc:sldMkLst>
          <pc:docMk/>
          <pc:sldMk cId="3623880341" sldId="1142"/>
        </pc:sldMkLst>
        <pc:spChg chg="mod ord">
          <ac:chgData name="Hume, David B. (Fed)" userId="54c50443-66ed-4324-9531-4904abd86510" providerId="ADAL" clId="{3F3EF469-638C-40B4-8BC6-6197FC01DA3B}" dt="2025-02-07T18:42:42.814" v="3" actId="700"/>
          <ac:spMkLst>
            <pc:docMk/>
            <pc:sldMk cId="3623880341" sldId="1142"/>
            <ac:spMk id="2" creationId="{EEA954CB-215E-73B0-E694-636EE74D950C}"/>
          </ac:spMkLst>
        </pc:spChg>
        <pc:spChg chg="mod ord">
          <ac:chgData name="Hume, David B. (Fed)" userId="54c50443-66ed-4324-9531-4904abd86510" providerId="ADAL" clId="{3F3EF469-638C-40B4-8BC6-6197FC01DA3B}" dt="2025-02-07T18:42:42.814" v="3" actId="700"/>
          <ac:spMkLst>
            <pc:docMk/>
            <pc:sldMk cId="3623880341" sldId="1142"/>
            <ac:spMk id="5" creationId="{6BE967F2-6C8C-D784-6CAA-0011179397CC}"/>
          </ac:spMkLst>
        </pc:spChg>
        <pc:spChg chg="mod">
          <ac:chgData name="Hume, David B. (Fed)" userId="54c50443-66ed-4324-9531-4904abd86510" providerId="ADAL" clId="{3F3EF469-638C-40B4-8BC6-6197FC01DA3B}" dt="2025-02-07T18:45:27.711" v="67" actId="1076"/>
          <ac:spMkLst>
            <pc:docMk/>
            <pc:sldMk cId="3623880341" sldId="1142"/>
            <ac:spMk id="244" creationId="{58D4A03F-EBDB-4387-618C-15769FDC4876}"/>
          </ac:spMkLst>
        </pc:spChg>
        <pc:picChg chg="mod">
          <ac:chgData name="Hume, David B. (Fed)" userId="54c50443-66ed-4324-9531-4904abd86510" providerId="ADAL" clId="{3F3EF469-638C-40B4-8BC6-6197FC01DA3B}" dt="2025-02-07T18:44:30.517" v="54" actId="1076"/>
          <ac:picMkLst>
            <pc:docMk/>
            <pc:sldMk cId="3623880341" sldId="1142"/>
            <ac:picMk id="6" creationId="{6E4D84A3-5668-93B0-C7FE-434FC9120BC0}"/>
          </ac:picMkLst>
        </pc:picChg>
        <pc:picChg chg="add del mod">
          <ac:chgData name="Hume, David B. (Fed)" userId="54c50443-66ed-4324-9531-4904abd86510" providerId="ADAL" clId="{3F3EF469-638C-40B4-8BC6-6197FC01DA3B}" dt="2025-02-07T18:45:01.280" v="64" actId="14100"/>
          <ac:picMkLst>
            <pc:docMk/>
            <pc:sldMk cId="3623880341" sldId="1142"/>
            <ac:picMk id="7" creationId="{5E503BE2-3ADC-FBFE-303D-5E0792674EBC}"/>
          </ac:picMkLst>
        </pc:picChg>
        <pc:picChg chg="del mod">
          <ac:chgData name="Hume, David B. (Fed)" userId="54c50443-66ed-4324-9531-4904abd86510" providerId="ADAL" clId="{3F3EF469-638C-40B4-8BC6-6197FC01DA3B}" dt="2025-02-07T18:44:22.055" v="52" actId="478"/>
          <ac:picMkLst>
            <pc:docMk/>
            <pc:sldMk cId="3623880341" sldId="1142"/>
            <ac:picMk id="125" creationId="{65747601-7DEE-093B-CB04-52B56FC536B1}"/>
          </ac:picMkLst>
        </pc:picChg>
        <pc:cxnChg chg="del">
          <ac:chgData name="Hume, David B. (Fed)" userId="54c50443-66ed-4324-9531-4904abd86510" providerId="ADAL" clId="{3F3EF469-638C-40B4-8BC6-6197FC01DA3B}" dt="2025-02-07T18:44:55.111" v="61" actId="478"/>
          <ac:cxnSpMkLst>
            <pc:docMk/>
            <pc:sldMk cId="3623880341" sldId="1142"/>
            <ac:cxnSpMk id="122" creationId="{488E1131-B435-5144-33DD-44D050A33051}"/>
          </ac:cxnSpMkLst>
        </pc:cxnChg>
        <pc:cxnChg chg="del">
          <ac:chgData name="Hume, David B. (Fed)" userId="54c50443-66ed-4324-9531-4904abd86510" providerId="ADAL" clId="{3F3EF469-638C-40B4-8BC6-6197FC01DA3B}" dt="2025-02-07T18:44:41.911" v="57" actId="478"/>
          <ac:cxnSpMkLst>
            <pc:docMk/>
            <pc:sldMk cId="3623880341" sldId="1142"/>
            <ac:cxnSpMk id="123" creationId="{A642E7B9-43DE-5A1B-3DAB-147375444558}"/>
          </ac:cxnSpMkLst>
        </pc:cxnChg>
        <pc:cxnChg chg="add del mod">
          <ac:chgData name="Hume, David B. (Fed)" userId="54c50443-66ed-4324-9531-4904abd86510" providerId="ADAL" clId="{3F3EF469-638C-40B4-8BC6-6197FC01DA3B}" dt="2025-02-07T18:45:15.678" v="66" actId="14100"/>
          <ac:cxnSpMkLst>
            <pc:docMk/>
            <pc:sldMk cId="3623880341" sldId="1142"/>
            <ac:cxnSpMk id="240" creationId="{0EF7A01B-9610-1477-FE18-EE0767843A6D}"/>
          </ac:cxnSpMkLst>
        </pc:cxnChg>
        <pc:cxnChg chg="mod">
          <ac:chgData name="Hume, David B. (Fed)" userId="54c50443-66ed-4324-9531-4904abd86510" providerId="ADAL" clId="{3F3EF469-638C-40B4-8BC6-6197FC01DA3B}" dt="2025-02-07T18:44:39.624" v="56" actId="14100"/>
          <ac:cxnSpMkLst>
            <pc:docMk/>
            <pc:sldMk cId="3623880341" sldId="1142"/>
            <ac:cxnSpMk id="241" creationId="{C27E6C77-F680-E91B-3750-7B051F38BF01}"/>
          </ac:cxnSpMkLst>
        </pc:cxnChg>
      </pc:sldChg>
      <pc:sldChg chg="ord">
        <pc:chgData name="Hume, David B. (Fed)" userId="54c50443-66ed-4324-9531-4904abd86510" providerId="ADAL" clId="{3F3EF469-638C-40B4-8BC6-6197FC01DA3B}" dt="2025-02-13T18:47:51.426" v="4265"/>
        <pc:sldMkLst>
          <pc:docMk/>
          <pc:sldMk cId="3772051984" sldId="1143"/>
        </pc:sldMkLst>
      </pc:sldChg>
      <pc:sldChg chg="ord">
        <pc:chgData name="Hume, David B. (Fed)" userId="54c50443-66ed-4324-9531-4904abd86510" providerId="ADAL" clId="{3F3EF469-638C-40B4-8BC6-6197FC01DA3B}" dt="2025-02-13T18:47:51.426" v="4265"/>
        <pc:sldMkLst>
          <pc:docMk/>
          <pc:sldMk cId="3462580106" sldId="1145"/>
        </pc:sldMkLst>
      </pc:sldChg>
      <pc:sldChg chg="ord">
        <pc:chgData name="Hume, David B. (Fed)" userId="54c50443-66ed-4324-9531-4904abd86510" providerId="ADAL" clId="{3F3EF469-638C-40B4-8BC6-6197FC01DA3B}" dt="2025-02-13T18:47:51.426" v="4265"/>
        <pc:sldMkLst>
          <pc:docMk/>
          <pc:sldMk cId="193559550" sldId="1146"/>
        </pc:sldMkLst>
      </pc:sldChg>
      <pc:sldChg chg="delSp modSp mod ord modClrScheme chgLayout">
        <pc:chgData name="Hume, David B. (Fed)" userId="54c50443-66ed-4324-9531-4904abd86510" providerId="ADAL" clId="{3F3EF469-638C-40B4-8BC6-6197FC01DA3B}" dt="2025-02-13T19:08:10.684" v="5017"/>
        <pc:sldMkLst>
          <pc:docMk/>
          <pc:sldMk cId="3023705440" sldId="1147"/>
        </pc:sldMkLst>
        <pc:spChg chg="mod ord">
          <ac:chgData name="Hume, David B. (Fed)" userId="54c50443-66ed-4324-9531-4904abd86510" providerId="ADAL" clId="{3F3EF469-638C-40B4-8BC6-6197FC01DA3B}" dt="2025-02-13T18:48:22.940" v="4266" actId="700"/>
          <ac:spMkLst>
            <pc:docMk/>
            <pc:sldMk cId="3023705440" sldId="1147"/>
            <ac:spMk id="2" creationId="{0B3C0545-54DC-4ADD-82B9-0B9FB96AE7D3}"/>
          </ac:spMkLst>
        </pc:spChg>
        <pc:spChg chg="del">
          <ac:chgData name="Hume, David B. (Fed)" userId="54c50443-66ed-4324-9531-4904abd86510" providerId="ADAL" clId="{3F3EF469-638C-40B4-8BC6-6197FC01DA3B}" dt="2025-02-13T18:48:22.940" v="4266" actId="700"/>
          <ac:spMkLst>
            <pc:docMk/>
            <pc:sldMk cId="3023705440" sldId="1147"/>
            <ac:spMk id="3" creationId="{FDF7DA98-D0EA-71FD-E5C8-DFC17EBAD763}"/>
          </ac:spMkLst>
        </pc:spChg>
        <pc:spChg chg="mod">
          <ac:chgData name="Hume, David B. (Fed)" userId="54c50443-66ed-4324-9531-4904abd86510" providerId="ADAL" clId="{3F3EF469-638C-40B4-8BC6-6197FC01DA3B}" dt="2025-02-13T18:48:36.258" v="4283" actId="1036"/>
          <ac:spMkLst>
            <pc:docMk/>
            <pc:sldMk cId="3023705440" sldId="1147"/>
            <ac:spMk id="8" creationId="{45F2C19F-3508-9F4E-433A-DC7D7CDD0275}"/>
          </ac:spMkLst>
        </pc:spChg>
        <pc:spChg chg="mod">
          <ac:chgData name="Hume, David B. (Fed)" userId="54c50443-66ed-4324-9531-4904abd86510" providerId="ADAL" clId="{3F3EF469-638C-40B4-8BC6-6197FC01DA3B}" dt="2025-02-13T18:48:36.258" v="4283" actId="1036"/>
          <ac:spMkLst>
            <pc:docMk/>
            <pc:sldMk cId="3023705440" sldId="1147"/>
            <ac:spMk id="21" creationId="{5A6015EB-749D-8915-25BE-F55F77C55F38}"/>
          </ac:spMkLst>
        </pc:spChg>
        <pc:spChg chg="mod">
          <ac:chgData name="Hume, David B. (Fed)" userId="54c50443-66ed-4324-9531-4904abd86510" providerId="ADAL" clId="{3F3EF469-638C-40B4-8BC6-6197FC01DA3B}" dt="2025-02-13T18:48:36.258" v="4283" actId="1036"/>
          <ac:spMkLst>
            <pc:docMk/>
            <pc:sldMk cId="3023705440" sldId="1147"/>
            <ac:spMk id="22" creationId="{09C93577-2786-DC7C-E4CD-842EF7E0C643}"/>
          </ac:spMkLst>
        </pc:spChg>
        <pc:picChg chg="mod">
          <ac:chgData name="Hume, David B. (Fed)" userId="54c50443-66ed-4324-9531-4904abd86510" providerId="ADAL" clId="{3F3EF469-638C-40B4-8BC6-6197FC01DA3B}" dt="2025-02-13T18:48:36.258" v="4283" actId="1036"/>
          <ac:picMkLst>
            <pc:docMk/>
            <pc:sldMk cId="3023705440" sldId="1147"/>
            <ac:picMk id="6" creationId="{AD82D125-3A6D-52EB-3676-2F60ACBD1F21}"/>
          </ac:picMkLst>
        </pc:picChg>
        <pc:picChg chg="mod">
          <ac:chgData name="Hume, David B. (Fed)" userId="54c50443-66ed-4324-9531-4904abd86510" providerId="ADAL" clId="{3F3EF469-638C-40B4-8BC6-6197FC01DA3B}" dt="2025-02-13T18:48:36.258" v="4283" actId="1036"/>
          <ac:picMkLst>
            <pc:docMk/>
            <pc:sldMk cId="3023705440" sldId="1147"/>
            <ac:picMk id="16" creationId="{26DE81CC-A74C-2353-5464-4ECF877BFCB5}"/>
          </ac:picMkLst>
        </pc:picChg>
      </pc:sldChg>
      <pc:sldChg chg="modSp add mod">
        <pc:chgData name="Hume, David B. (Fed)" userId="54c50443-66ed-4324-9531-4904abd86510" providerId="ADAL" clId="{3F3EF469-638C-40B4-8BC6-6197FC01DA3B}" dt="2025-02-15T00:24:48.575" v="8598" actId="1076"/>
        <pc:sldMkLst>
          <pc:docMk/>
          <pc:sldMk cId="2302008166" sldId="1150"/>
        </pc:sldMkLst>
        <pc:spChg chg="mod">
          <ac:chgData name="Hume, David B. (Fed)" userId="54c50443-66ed-4324-9531-4904abd86510" providerId="ADAL" clId="{3F3EF469-638C-40B4-8BC6-6197FC01DA3B}" dt="2025-02-15T00:24:48.575" v="8598" actId="1076"/>
          <ac:spMkLst>
            <pc:docMk/>
            <pc:sldMk cId="2302008166" sldId="1150"/>
            <ac:spMk id="2" creationId="{F6E03A00-FA49-0C43-8D9F-D2A0BB677EC9}"/>
          </ac:spMkLst>
        </pc:spChg>
      </pc:sldChg>
      <pc:sldChg chg="ord">
        <pc:chgData name="Hume, David B. (Fed)" userId="54c50443-66ed-4324-9531-4904abd86510" providerId="ADAL" clId="{3F3EF469-638C-40B4-8BC6-6197FC01DA3B}" dt="2025-02-13T18:46:11.831" v="4261"/>
        <pc:sldMkLst>
          <pc:docMk/>
          <pc:sldMk cId="3814848258" sldId="1172"/>
        </pc:sldMkLst>
      </pc:sldChg>
      <pc:sldChg chg="ord">
        <pc:chgData name="Hume, David B. (Fed)" userId="54c50443-66ed-4324-9531-4904abd86510" providerId="ADAL" clId="{3F3EF469-638C-40B4-8BC6-6197FC01DA3B}" dt="2025-02-13T19:12:32.438" v="5058"/>
        <pc:sldMkLst>
          <pc:docMk/>
          <pc:sldMk cId="1560670786" sldId="1174"/>
        </pc:sldMkLst>
      </pc:sldChg>
      <pc:sldChg chg="ord">
        <pc:chgData name="Hume, David B. (Fed)" userId="54c50443-66ed-4324-9531-4904abd86510" providerId="ADAL" clId="{3F3EF469-638C-40B4-8BC6-6197FC01DA3B}" dt="2025-02-13T00:25:39.815" v="3137"/>
        <pc:sldMkLst>
          <pc:docMk/>
          <pc:sldMk cId="3829530006" sldId="1771"/>
        </pc:sldMkLst>
      </pc:sldChg>
      <pc:sldChg chg="ord">
        <pc:chgData name="Hume, David B. (Fed)" userId="54c50443-66ed-4324-9531-4904abd86510" providerId="ADAL" clId="{3F3EF469-638C-40B4-8BC6-6197FC01DA3B}" dt="2025-02-13T19:12:32.438" v="5058"/>
        <pc:sldMkLst>
          <pc:docMk/>
          <pc:sldMk cId="3476998679" sldId="2076"/>
        </pc:sldMkLst>
      </pc:sldChg>
      <pc:sldChg chg="ord">
        <pc:chgData name="Hume, David B. (Fed)" userId="54c50443-66ed-4324-9531-4904abd86510" providerId="ADAL" clId="{3F3EF469-638C-40B4-8BC6-6197FC01DA3B}" dt="2025-02-13T19:12:32.438" v="5058"/>
        <pc:sldMkLst>
          <pc:docMk/>
          <pc:sldMk cId="942096958" sldId="2157"/>
        </pc:sldMkLst>
      </pc:sldChg>
      <pc:sldChg chg="del">
        <pc:chgData name="Hume, David B. (Fed)" userId="54c50443-66ed-4324-9531-4904abd86510" providerId="ADAL" clId="{3F3EF469-638C-40B4-8BC6-6197FC01DA3B}" dt="2025-02-13T19:07:05.383" v="5015" actId="47"/>
        <pc:sldMkLst>
          <pc:docMk/>
          <pc:sldMk cId="3008434177" sldId="2168"/>
        </pc:sldMkLst>
      </pc:sldChg>
      <pc:sldChg chg="addSp delSp modSp mod ord modClrScheme chgLayout">
        <pc:chgData name="Hume, David B. (Fed)" userId="54c50443-66ed-4324-9531-4904abd86510" providerId="ADAL" clId="{3F3EF469-638C-40B4-8BC6-6197FC01DA3B}" dt="2025-02-14T18:44:29.752" v="7836" actId="1076"/>
        <pc:sldMkLst>
          <pc:docMk/>
          <pc:sldMk cId="3812926418" sldId="2169"/>
        </pc:sldMkLst>
        <pc:spChg chg="add mod">
          <ac:chgData name="Hume, David B. (Fed)" userId="54c50443-66ed-4324-9531-4904abd86510" providerId="ADAL" clId="{3F3EF469-638C-40B4-8BC6-6197FC01DA3B}" dt="2025-02-13T18:50:51.436" v="4360" actId="6549"/>
          <ac:spMkLst>
            <pc:docMk/>
            <pc:sldMk cId="3812926418" sldId="2169"/>
            <ac:spMk id="2" creationId="{46A5F979-9E25-FCA6-DC32-660F5A7ECF48}"/>
          </ac:spMkLst>
        </pc:spChg>
        <pc:spChg chg="mod ord">
          <ac:chgData name="Hume, David B. (Fed)" userId="54c50443-66ed-4324-9531-4904abd86510" providerId="ADAL" clId="{3F3EF469-638C-40B4-8BC6-6197FC01DA3B}" dt="2025-02-13T18:49:12.778" v="4285" actId="27636"/>
          <ac:spMkLst>
            <pc:docMk/>
            <pc:sldMk cId="3812926418" sldId="2169"/>
            <ac:spMk id="6" creationId="{C1215A41-8052-A21A-A7DE-EFE363AC49F1}"/>
          </ac:spMkLst>
        </pc:spChg>
        <pc:spChg chg="del mod ord">
          <ac:chgData name="Hume, David B. (Fed)" userId="54c50443-66ed-4324-9531-4904abd86510" providerId="ADAL" clId="{3F3EF469-638C-40B4-8BC6-6197FC01DA3B}" dt="2025-02-13T18:49:32.053" v="4289" actId="478"/>
          <ac:spMkLst>
            <pc:docMk/>
            <pc:sldMk cId="3812926418" sldId="2169"/>
            <ac:spMk id="7" creationId="{029DEDA9-ABB6-BCD8-1E77-100FBA486319}"/>
          </ac:spMkLst>
        </pc:spChg>
        <pc:picChg chg="mod modCrop">
          <ac:chgData name="Hume, David B. (Fed)" userId="54c50443-66ed-4324-9531-4904abd86510" providerId="ADAL" clId="{3F3EF469-638C-40B4-8BC6-6197FC01DA3B}" dt="2025-02-14T18:44:29.752" v="7836" actId="1076"/>
          <ac:picMkLst>
            <pc:docMk/>
            <pc:sldMk cId="3812926418" sldId="2169"/>
            <ac:picMk id="5" creationId="{8A61C65F-086D-25B6-8397-C53F5DDB003B}"/>
          </ac:picMkLst>
        </pc:picChg>
      </pc:sldChg>
      <pc:sldChg chg="modSp mod ord">
        <pc:chgData name="Hume, David B. (Fed)" userId="54c50443-66ed-4324-9531-4904abd86510" providerId="ADAL" clId="{3F3EF469-638C-40B4-8BC6-6197FC01DA3B}" dt="2025-02-14T18:43:18.846" v="7830"/>
        <pc:sldMkLst>
          <pc:docMk/>
          <pc:sldMk cId="205269688" sldId="2170"/>
        </pc:sldMkLst>
        <pc:spChg chg="mod">
          <ac:chgData name="Hume, David B. (Fed)" userId="54c50443-66ed-4324-9531-4904abd86510" providerId="ADAL" clId="{3F3EF469-638C-40B4-8BC6-6197FC01DA3B}" dt="2025-02-13T00:21:14.860" v="3133" actId="6549"/>
          <ac:spMkLst>
            <pc:docMk/>
            <pc:sldMk cId="205269688" sldId="2170"/>
            <ac:spMk id="2" creationId="{A7FC7CBB-F52D-46FC-84D5-7597D5B58430}"/>
          </ac:spMkLst>
        </pc:spChg>
      </pc:sldChg>
      <pc:sldChg chg="ord">
        <pc:chgData name="Hume, David B. (Fed)" userId="54c50443-66ed-4324-9531-4904abd86510" providerId="ADAL" clId="{3F3EF469-638C-40B4-8BC6-6197FC01DA3B}" dt="2025-02-07T18:47:19.219" v="82"/>
        <pc:sldMkLst>
          <pc:docMk/>
          <pc:sldMk cId="2692076027" sldId="2171"/>
        </pc:sldMkLst>
      </pc:sldChg>
      <pc:sldChg chg="ord">
        <pc:chgData name="Hume, David B. (Fed)" userId="54c50443-66ed-4324-9531-4904abd86510" providerId="ADAL" clId="{3F3EF469-638C-40B4-8BC6-6197FC01DA3B}" dt="2025-02-14T18:43:18.846" v="7830"/>
        <pc:sldMkLst>
          <pc:docMk/>
          <pc:sldMk cId="1469485447" sldId="2172"/>
        </pc:sldMkLst>
      </pc:sldChg>
      <pc:sldChg chg="ord">
        <pc:chgData name="Hume, David B. (Fed)" userId="54c50443-66ed-4324-9531-4904abd86510" providerId="ADAL" clId="{3F3EF469-638C-40B4-8BC6-6197FC01DA3B}" dt="2025-02-13T00:26:26.430" v="3139"/>
        <pc:sldMkLst>
          <pc:docMk/>
          <pc:sldMk cId="1318890676" sldId="2173"/>
        </pc:sldMkLst>
      </pc:sldChg>
      <pc:sldChg chg="ord">
        <pc:chgData name="Hume, David B. (Fed)" userId="54c50443-66ed-4324-9531-4904abd86510" providerId="ADAL" clId="{3F3EF469-638C-40B4-8BC6-6197FC01DA3B}" dt="2025-02-14T19:10:37.425" v="7969"/>
        <pc:sldMkLst>
          <pc:docMk/>
          <pc:sldMk cId="2337051458" sldId="2174"/>
        </pc:sldMkLst>
      </pc:sldChg>
      <pc:sldChg chg="addSp modSp del mod ord">
        <pc:chgData name="Hume, David B. (Fed)" userId="54c50443-66ed-4324-9531-4904abd86510" providerId="ADAL" clId="{3F3EF469-638C-40B4-8BC6-6197FC01DA3B}" dt="2025-02-13T18:13:59.106" v="3928" actId="47"/>
        <pc:sldMkLst>
          <pc:docMk/>
          <pc:sldMk cId="3726863498" sldId="2175"/>
        </pc:sldMkLst>
        <pc:spChg chg="add mod">
          <ac:chgData name="Hume, David B. (Fed)" userId="54c50443-66ed-4324-9531-4904abd86510" providerId="ADAL" clId="{3F3EF469-638C-40B4-8BC6-6197FC01DA3B}" dt="2025-02-13T18:13:03.316" v="3907" actId="1076"/>
          <ac:spMkLst>
            <pc:docMk/>
            <pc:sldMk cId="3726863498" sldId="2175"/>
            <ac:spMk id="3" creationId="{EFA12951-784B-E43A-5AE1-7C0A0A4C4D3F}"/>
          </ac:spMkLst>
        </pc:spChg>
      </pc:sldChg>
      <pc:sldChg chg="del">
        <pc:chgData name="Hume, David B. (Fed)" userId="54c50443-66ed-4324-9531-4904abd86510" providerId="ADAL" clId="{3F3EF469-638C-40B4-8BC6-6197FC01DA3B}" dt="2025-02-13T19:05:06.552" v="4925" actId="47"/>
        <pc:sldMkLst>
          <pc:docMk/>
          <pc:sldMk cId="4257458024" sldId="2176"/>
        </pc:sldMkLst>
      </pc:sldChg>
      <pc:sldChg chg="del">
        <pc:chgData name="Hume, David B. (Fed)" userId="54c50443-66ed-4324-9531-4904abd86510" providerId="ADAL" clId="{3F3EF469-638C-40B4-8BC6-6197FC01DA3B}" dt="2025-02-07T18:56:00.601" v="144" actId="47"/>
        <pc:sldMkLst>
          <pc:docMk/>
          <pc:sldMk cId="2363156282" sldId="2177"/>
        </pc:sldMkLst>
      </pc:sldChg>
      <pc:sldChg chg="delSp modSp mod ord modClrScheme chgLayout">
        <pc:chgData name="Hume, David B. (Fed)" userId="54c50443-66ed-4324-9531-4904abd86510" providerId="ADAL" clId="{3F3EF469-638C-40B4-8BC6-6197FC01DA3B}" dt="2025-02-14T19:20:54.583" v="8261"/>
        <pc:sldMkLst>
          <pc:docMk/>
          <pc:sldMk cId="1881747817" sldId="2178"/>
        </pc:sldMkLst>
        <pc:spChg chg="mod ord">
          <ac:chgData name="Hume, David B. (Fed)" userId="54c50443-66ed-4324-9531-4904abd86510" providerId="ADAL" clId="{3F3EF469-638C-40B4-8BC6-6197FC01DA3B}" dt="2025-02-13T19:10:23.555" v="5024" actId="700"/>
          <ac:spMkLst>
            <pc:docMk/>
            <pc:sldMk cId="1881747817" sldId="2178"/>
            <ac:spMk id="2" creationId="{0B3C0545-54DC-4ADD-82B9-0B9FB96AE7D3}"/>
          </ac:spMkLst>
        </pc:spChg>
        <pc:spChg chg="del">
          <ac:chgData name="Hume, David B. (Fed)" userId="54c50443-66ed-4324-9531-4904abd86510" providerId="ADAL" clId="{3F3EF469-638C-40B4-8BC6-6197FC01DA3B}" dt="2025-02-13T19:10:23.555" v="5024" actId="700"/>
          <ac:spMkLst>
            <pc:docMk/>
            <pc:sldMk cId="1881747817" sldId="2178"/>
            <ac:spMk id="3" creationId="{F1C365FA-78FA-EA2F-0EA4-CE2852517107}"/>
          </ac:spMkLst>
        </pc:spChg>
        <pc:spChg chg="mod">
          <ac:chgData name="Hume, David B. (Fed)" userId="54c50443-66ed-4324-9531-4904abd86510" providerId="ADAL" clId="{3F3EF469-638C-40B4-8BC6-6197FC01DA3B}" dt="2025-02-13T19:10:36.738" v="5051" actId="1035"/>
          <ac:spMkLst>
            <pc:docMk/>
            <pc:sldMk cId="1881747817" sldId="2178"/>
            <ac:spMk id="22" creationId="{202EB3BA-06B7-0450-4C9C-FC15D796E560}"/>
          </ac:spMkLst>
        </pc:spChg>
        <pc:spChg chg="mod">
          <ac:chgData name="Hume, David B. (Fed)" userId="54c50443-66ed-4324-9531-4904abd86510" providerId="ADAL" clId="{3F3EF469-638C-40B4-8BC6-6197FC01DA3B}" dt="2025-02-13T19:10:56.047" v="5055" actId="1076"/>
          <ac:spMkLst>
            <pc:docMk/>
            <pc:sldMk cId="1881747817" sldId="2178"/>
            <ac:spMk id="23" creationId="{8B5B47BF-3391-923A-F6AA-58B9A8101230}"/>
          </ac:spMkLst>
        </pc:spChg>
        <pc:spChg chg="mod">
          <ac:chgData name="Hume, David B. (Fed)" userId="54c50443-66ed-4324-9531-4904abd86510" providerId="ADAL" clId="{3F3EF469-638C-40B4-8BC6-6197FC01DA3B}" dt="2025-02-13T19:10:36.738" v="5051" actId="1035"/>
          <ac:spMkLst>
            <pc:docMk/>
            <pc:sldMk cId="1881747817" sldId="2178"/>
            <ac:spMk id="24" creationId="{95D50AA8-A660-E104-9278-BE27C2A25249}"/>
          </ac:spMkLst>
        </pc:spChg>
        <pc:spChg chg="mod">
          <ac:chgData name="Hume, David B. (Fed)" userId="54c50443-66ed-4324-9531-4904abd86510" providerId="ADAL" clId="{3F3EF469-638C-40B4-8BC6-6197FC01DA3B}" dt="2025-02-13T19:10:36.738" v="5051" actId="1035"/>
          <ac:spMkLst>
            <pc:docMk/>
            <pc:sldMk cId="1881747817" sldId="2178"/>
            <ac:spMk id="25" creationId="{E13A77CB-B6F2-A769-65A2-0662E0F45AA2}"/>
          </ac:spMkLst>
        </pc:spChg>
        <pc:spChg chg="mod">
          <ac:chgData name="Hume, David B. (Fed)" userId="54c50443-66ed-4324-9531-4904abd86510" providerId="ADAL" clId="{3F3EF469-638C-40B4-8BC6-6197FC01DA3B}" dt="2025-02-13T19:10:36.738" v="5051" actId="1035"/>
          <ac:spMkLst>
            <pc:docMk/>
            <pc:sldMk cId="1881747817" sldId="2178"/>
            <ac:spMk id="26" creationId="{5AEB0491-0041-DCFA-C509-F7429F60685A}"/>
          </ac:spMkLst>
        </pc:spChg>
        <pc:spChg chg="mod">
          <ac:chgData name="Hume, David B. (Fed)" userId="54c50443-66ed-4324-9531-4904abd86510" providerId="ADAL" clId="{3F3EF469-638C-40B4-8BC6-6197FC01DA3B}" dt="2025-02-13T19:10:36.738" v="5051" actId="1035"/>
          <ac:spMkLst>
            <pc:docMk/>
            <pc:sldMk cId="1881747817" sldId="2178"/>
            <ac:spMk id="27" creationId="{58A9AFE4-6939-5DFD-B696-16224B2D4D21}"/>
          </ac:spMkLst>
        </pc:spChg>
        <pc:spChg chg="mod">
          <ac:chgData name="Hume, David B. (Fed)" userId="54c50443-66ed-4324-9531-4904abd86510" providerId="ADAL" clId="{3F3EF469-638C-40B4-8BC6-6197FC01DA3B}" dt="2025-02-13T19:19:15.214" v="5067" actId="1076"/>
          <ac:spMkLst>
            <pc:docMk/>
            <pc:sldMk cId="1881747817" sldId="2178"/>
            <ac:spMk id="28" creationId="{36477DD9-D476-4453-6BB3-63208453B3F5}"/>
          </ac:spMkLst>
        </pc:spChg>
        <pc:spChg chg="mod">
          <ac:chgData name="Hume, David B. (Fed)" userId="54c50443-66ed-4324-9531-4904abd86510" providerId="ADAL" clId="{3F3EF469-638C-40B4-8BC6-6197FC01DA3B}" dt="2025-02-13T19:19:19.542" v="5068" actId="1076"/>
          <ac:spMkLst>
            <pc:docMk/>
            <pc:sldMk cId="1881747817" sldId="2178"/>
            <ac:spMk id="29" creationId="{BF64C648-E0FF-0AC3-8CF5-EB0B907D8DBD}"/>
          </ac:spMkLst>
        </pc:spChg>
        <pc:spChg chg="mod">
          <ac:chgData name="Hume, David B. (Fed)" userId="54c50443-66ed-4324-9531-4904abd86510" providerId="ADAL" clId="{3F3EF469-638C-40B4-8BC6-6197FC01DA3B}" dt="2025-02-13T19:19:24.733" v="5069" actId="1076"/>
          <ac:spMkLst>
            <pc:docMk/>
            <pc:sldMk cId="1881747817" sldId="2178"/>
            <ac:spMk id="30" creationId="{FB0BACD9-E258-8231-A7D5-766DB7C91208}"/>
          </ac:spMkLst>
        </pc:spChg>
        <pc:spChg chg="mod">
          <ac:chgData name="Hume, David B. (Fed)" userId="54c50443-66ed-4324-9531-4904abd86510" providerId="ADAL" clId="{3F3EF469-638C-40B4-8BC6-6197FC01DA3B}" dt="2025-02-13T19:10:36.738" v="5051" actId="1035"/>
          <ac:spMkLst>
            <pc:docMk/>
            <pc:sldMk cId="1881747817" sldId="2178"/>
            <ac:spMk id="31" creationId="{2F2948B6-2000-EACF-7C6F-11F3844D56B0}"/>
          </ac:spMkLst>
        </pc:spChg>
        <pc:spChg chg="mod">
          <ac:chgData name="Hume, David B. (Fed)" userId="54c50443-66ed-4324-9531-4904abd86510" providerId="ADAL" clId="{3F3EF469-638C-40B4-8BC6-6197FC01DA3B}" dt="2025-02-13T19:10:36.738" v="5051" actId="1035"/>
          <ac:spMkLst>
            <pc:docMk/>
            <pc:sldMk cId="1881747817" sldId="2178"/>
            <ac:spMk id="33" creationId="{16B9429C-6A12-A7D7-57AF-513B9D363C00}"/>
          </ac:spMkLst>
        </pc:spChg>
        <pc:spChg chg="mod">
          <ac:chgData name="Hume, David B. (Fed)" userId="54c50443-66ed-4324-9531-4904abd86510" providerId="ADAL" clId="{3F3EF469-638C-40B4-8BC6-6197FC01DA3B}" dt="2025-02-13T19:10:36.738" v="5051" actId="1035"/>
          <ac:spMkLst>
            <pc:docMk/>
            <pc:sldMk cId="1881747817" sldId="2178"/>
            <ac:spMk id="35" creationId="{77BDEA72-5CF0-FC96-E1BF-D7F95127B304}"/>
          </ac:spMkLst>
        </pc:spChg>
        <pc:picChg chg="mod">
          <ac:chgData name="Hume, David B. (Fed)" userId="54c50443-66ed-4324-9531-4904abd86510" providerId="ADAL" clId="{3F3EF469-638C-40B4-8BC6-6197FC01DA3B}" dt="2025-02-13T19:19:39.990" v="5070" actId="14861"/>
          <ac:picMkLst>
            <pc:docMk/>
            <pc:sldMk cId="1881747817" sldId="2178"/>
            <ac:picMk id="10" creationId="{6B377570-961E-A856-8435-A8B3E2AB6845}"/>
          </ac:picMkLst>
        </pc:picChg>
        <pc:picChg chg="mod">
          <ac:chgData name="Hume, David B. (Fed)" userId="54c50443-66ed-4324-9531-4904abd86510" providerId="ADAL" clId="{3F3EF469-638C-40B4-8BC6-6197FC01DA3B}" dt="2025-02-13T19:20:11.860" v="5075" actId="14861"/>
          <ac:picMkLst>
            <pc:docMk/>
            <pc:sldMk cId="1881747817" sldId="2178"/>
            <ac:picMk id="12" creationId="{A2437C70-42D6-2B0D-4DB0-D7DD862495A5}"/>
          </ac:picMkLst>
        </pc:picChg>
        <pc:picChg chg="mod">
          <ac:chgData name="Hume, David B. (Fed)" userId="54c50443-66ed-4324-9531-4904abd86510" providerId="ADAL" clId="{3F3EF469-638C-40B4-8BC6-6197FC01DA3B}" dt="2025-02-13T19:19:59.930" v="5073" actId="14861"/>
          <ac:picMkLst>
            <pc:docMk/>
            <pc:sldMk cId="1881747817" sldId="2178"/>
            <ac:picMk id="13" creationId="{2C573678-718E-D953-8ED3-0C6AC4302BA2}"/>
          </ac:picMkLst>
        </pc:picChg>
        <pc:picChg chg="mod">
          <ac:chgData name="Hume, David B. (Fed)" userId="54c50443-66ed-4324-9531-4904abd86510" providerId="ADAL" clId="{3F3EF469-638C-40B4-8BC6-6197FC01DA3B}" dt="2025-02-13T19:20:05.595" v="5074" actId="14861"/>
          <ac:picMkLst>
            <pc:docMk/>
            <pc:sldMk cId="1881747817" sldId="2178"/>
            <ac:picMk id="16" creationId="{3FFAA19E-1749-5601-1717-AECB630AD2BA}"/>
          </ac:picMkLst>
        </pc:picChg>
        <pc:picChg chg="mod">
          <ac:chgData name="Hume, David B. (Fed)" userId="54c50443-66ed-4324-9531-4904abd86510" providerId="ADAL" clId="{3F3EF469-638C-40B4-8BC6-6197FC01DA3B}" dt="2025-02-13T19:19:52.049" v="5072" actId="14861"/>
          <ac:picMkLst>
            <pc:docMk/>
            <pc:sldMk cId="1881747817" sldId="2178"/>
            <ac:picMk id="18" creationId="{62DF079E-F3D7-1420-B261-6148DD70894B}"/>
          </ac:picMkLst>
        </pc:picChg>
        <pc:picChg chg="mod">
          <ac:chgData name="Hume, David B. (Fed)" userId="54c50443-66ed-4324-9531-4904abd86510" providerId="ADAL" clId="{3F3EF469-638C-40B4-8BC6-6197FC01DA3B}" dt="2025-02-13T19:19:46.402" v="5071" actId="14861"/>
          <ac:picMkLst>
            <pc:docMk/>
            <pc:sldMk cId="1881747817" sldId="2178"/>
            <ac:picMk id="20" creationId="{08592B78-7F9B-AC81-6AFA-97D838A5AE8C}"/>
          </ac:picMkLst>
        </pc:picChg>
      </pc:sldChg>
      <pc:sldChg chg="ord">
        <pc:chgData name="Hume, David B. (Fed)" userId="54c50443-66ed-4324-9531-4904abd86510" providerId="ADAL" clId="{3F3EF469-638C-40B4-8BC6-6197FC01DA3B}" dt="2025-02-13T19:08:35.092" v="5021"/>
        <pc:sldMkLst>
          <pc:docMk/>
          <pc:sldMk cId="225343595" sldId="2179"/>
        </pc:sldMkLst>
      </pc:sldChg>
      <pc:sldChg chg="delSp modSp mod ord modClrScheme chgLayout">
        <pc:chgData name="Hume, David B. (Fed)" userId="54c50443-66ed-4324-9531-4904abd86510" providerId="ADAL" clId="{3F3EF469-638C-40B4-8BC6-6197FC01DA3B}" dt="2025-02-14T18:43:44.591" v="7832"/>
        <pc:sldMkLst>
          <pc:docMk/>
          <pc:sldMk cId="888975845" sldId="2180"/>
        </pc:sldMkLst>
        <pc:spChg chg="mod ord">
          <ac:chgData name="Hume, David B. (Fed)" userId="54c50443-66ed-4324-9531-4904abd86510" providerId="ADAL" clId="{3F3EF469-638C-40B4-8BC6-6197FC01DA3B}" dt="2025-02-07T18:43:08.639" v="6" actId="700"/>
          <ac:spMkLst>
            <pc:docMk/>
            <pc:sldMk cId="888975845" sldId="2180"/>
            <ac:spMk id="2" creationId="{DA9B71BF-54EE-41BD-96D7-F22A5AD663D0}"/>
          </ac:spMkLst>
        </pc:spChg>
        <pc:spChg chg="mod">
          <ac:chgData name="Hume, David B. (Fed)" userId="54c50443-66ed-4324-9531-4904abd86510" providerId="ADAL" clId="{3F3EF469-638C-40B4-8BC6-6197FC01DA3B}" dt="2025-02-07T18:55:28.119" v="143" actId="1036"/>
          <ac:spMkLst>
            <pc:docMk/>
            <pc:sldMk cId="888975845" sldId="2180"/>
            <ac:spMk id="3" creationId="{CA246AFB-1C60-8DBC-F6C5-CD0E6923DA0B}"/>
          </ac:spMkLst>
        </pc:spChg>
        <pc:spChg chg="mod">
          <ac:chgData name="Hume, David B. (Fed)" userId="54c50443-66ed-4324-9531-4904abd86510" providerId="ADAL" clId="{3F3EF469-638C-40B4-8BC6-6197FC01DA3B}" dt="2025-02-07T18:55:28.119" v="143" actId="1036"/>
          <ac:spMkLst>
            <pc:docMk/>
            <pc:sldMk cId="888975845" sldId="2180"/>
            <ac:spMk id="4" creationId="{D077AF50-D6AD-BE63-066E-C16C5F86ECA4}"/>
          </ac:spMkLst>
        </pc:spChg>
        <pc:spChg chg="mod ord">
          <ac:chgData name="Hume, David B. (Fed)" userId="54c50443-66ed-4324-9531-4904abd86510" providerId="ADAL" clId="{3F3EF469-638C-40B4-8BC6-6197FC01DA3B}" dt="2025-02-07T18:43:08.639" v="6" actId="700"/>
          <ac:spMkLst>
            <pc:docMk/>
            <pc:sldMk cId="888975845" sldId="2180"/>
            <ac:spMk id="54" creationId="{55B356F2-5031-0BCE-AA83-6B1FC6270BA9}"/>
          </ac:spMkLst>
        </pc:spChg>
        <pc:spChg chg="mod">
          <ac:chgData name="Hume, David B. (Fed)" userId="54c50443-66ed-4324-9531-4904abd86510" providerId="ADAL" clId="{3F3EF469-638C-40B4-8BC6-6197FC01DA3B}" dt="2025-02-07T18:55:28.119" v="143" actId="1036"/>
          <ac:spMkLst>
            <pc:docMk/>
            <pc:sldMk cId="888975845" sldId="2180"/>
            <ac:spMk id="55" creationId="{91046055-72B4-D114-9831-C16AA2CC29E4}"/>
          </ac:spMkLst>
        </pc:spChg>
        <pc:spChg chg="mod">
          <ac:chgData name="Hume, David B. (Fed)" userId="54c50443-66ed-4324-9531-4904abd86510" providerId="ADAL" clId="{3F3EF469-638C-40B4-8BC6-6197FC01DA3B}" dt="2025-02-07T18:55:28.119" v="143" actId="1036"/>
          <ac:spMkLst>
            <pc:docMk/>
            <pc:sldMk cId="888975845" sldId="2180"/>
            <ac:spMk id="56" creationId="{FAB5C14A-3C34-966C-0657-118600F05A2F}"/>
          </ac:spMkLst>
        </pc:spChg>
        <pc:spChg chg="mod">
          <ac:chgData name="Hume, David B. (Fed)" userId="54c50443-66ed-4324-9531-4904abd86510" providerId="ADAL" clId="{3F3EF469-638C-40B4-8BC6-6197FC01DA3B}" dt="2025-02-07T18:55:28.119" v="143" actId="1036"/>
          <ac:spMkLst>
            <pc:docMk/>
            <pc:sldMk cId="888975845" sldId="2180"/>
            <ac:spMk id="58" creationId="{CE051415-8368-6EBE-0624-09F8582E4D33}"/>
          </ac:spMkLst>
        </pc:spChg>
        <pc:spChg chg="mod">
          <ac:chgData name="Hume, David B. (Fed)" userId="54c50443-66ed-4324-9531-4904abd86510" providerId="ADAL" clId="{3F3EF469-638C-40B4-8BC6-6197FC01DA3B}" dt="2025-02-07T18:55:28.119" v="143" actId="1036"/>
          <ac:spMkLst>
            <pc:docMk/>
            <pc:sldMk cId="888975845" sldId="2180"/>
            <ac:spMk id="59" creationId="{1F191581-A2C7-1E03-2750-C22D2D9088C7}"/>
          </ac:spMkLst>
        </pc:spChg>
        <pc:spChg chg="del">
          <ac:chgData name="Hume, David B. (Fed)" userId="54c50443-66ed-4324-9531-4904abd86510" providerId="ADAL" clId="{3F3EF469-638C-40B4-8BC6-6197FC01DA3B}" dt="2025-02-07T18:43:08.639" v="6" actId="700"/>
          <ac:spMkLst>
            <pc:docMk/>
            <pc:sldMk cId="888975845" sldId="2180"/>
            <ac:spMk id="61" creationId="{7F30D3AC-DAF6-03C2-EB2C-625188717717}"/>
          </ac:spMkLst>
        </pc:spChg>
        <pc:grpChg chg="mod">
          <ac:chgData name="Hume, David B. (Fed)" userId="54c50443-66ed-4324-9531-4904abd86510" providerId="ADAL" clId="{3F3EF469-638C-40B4-8BC6-6197FC01DA3B}" dt="2025-02-07T18:55:28.119" v="143" actId="1036"/>
          <ac:grpSpMkLst>
            <pc:docMk/>
            <pc:sldMk cId="888975845" sldId="2180"/>
            <ac:grpSpMk id="28" creationId="{864A024A-7216-38CF-4400-A74FAB6AEB25}"/>
          </ac:grpSpMkLst>
        </pc:grpChg>
        <pc:grpChg chg="mod">
          <ac:chgData name="Hume, David B. (Fed)" userId="54c50443-66ed-4324-9531-4904abd86510" providerId="ADAL" clId="{3F3EF469-638C-40B4-8BC6-6197FC01DA3B}" dt="2025-02-07T18:55:28.119" v="143" actId="1036"/>
          <ac:grpSpMkLst>
            <pc:docMk/>
            <pc:sldMk cId="888975845" sldId="2180"/>
            <ac:grpSpMk id="53" creationId="{ECA104C5-2212-DD35-ABBC-1028B2CE570E}"/>
          </ac:grpSpMkLst>
        </pc:grpChg>
      </pc:sldChg>
      <pc:sldChg chg="modSp new mod setBg">
        <pc:chgData name="Hume, David B. (Fed)" userId="54c50443-66ed-4324-9531-4904abd86510" providerId="ADAL" clId="{3F3EF469-638C-40B4-8BC6-6197FC01DA3B}" dt="2025-02-07T18:48:00.310" v="102" actId="255"/>
        <pc:sldMkLst>
          <pc:docMk/>
          <pc:sldMk cId="2448944182" sldId="2181"/>
        </pc:sldMkLst>
        <pc:spChg chg="mod">
          <ac:chgData name="Hume, David B. (Fed)" userId="54c50443-66ed-4324-9531-4904abd86510" providerId="ADAL" clId="{3F3EF469-638C-40B4-8BC6-6197FC01DA3B}" dt="2025-02-07T18:48:00.310" v="102" actId="255"/>
          <ac:spMkLst>
            <pc:docMk/>
            <pc:sldMk cId="2448944182" sldId="2181"/>
            <ac:spMk id="2" creationId="{B87E6FCA-DD12-075F-7E17-DE2E3BC189E3}"/>
          </ac:spMkLst>
        </pc:spChg>
      </pc:sldChg>
      <pc:sldChg chg="addSp modSp new del mod ord">
        <pc:chgData name="Hume, David B. (Fed)" userId="54c50443-66ed-4324-9531-4904abd86510" providerId="ADAL" clId="{3F3EF469-638C-40B4-8BC6-6197FC01DA3B}" dt="2025-02-14T18:43:53.237" v="7833" actId="47"/>
        <pc:sldMkLst>
          <pc:docMk/>
          <pc:sldMk cId="1281898706" sldId="2182"/>
        </pc:sldMkLst>
        <pc:picChg chg="add mod modCrop">
          <ac:chgData name="Hume, David B. (Fed)" userId="54c50443-66ed-4324-9531-4904abd86510" providerId="ADAL" clId="{3F3EF469-638C-40B4-8BC6-6197FC01DA3B}" dt="2025-02-07T19:12:41.665" v="153" actId="1076"/>
          <ac:picMkLst>
            <pc:docMk/>
            <pc:sldMk cId="1281898706" sldId="2182"/>
            <ac:picMk id="5" creationId="{609D5C27-0E02-E2EF-D600-225931A54A03}"/>
          </ac:picMkLst>
        </pc:picChg>
      </pc:sldChg>
      <pc:sldChg chg="addSp delSp modSp add mod ord">
        <pc:chgData name="Hume, David B. (Fed)" userId="54c50443-66ed-4324-9531-4904abd86510" providerId="ADAL" clId="{3F3EF469-638C-40B4-8BC6-6197FC01DA3B}" dt="2025-02-11T17:43:13.039" v="1269" actId="255"/>
        <pc:sldMkLst>
          <pc:docMk/>
          <pc:sldMk cId="1447341232" sldId="2183"/>
        </pc:sldMkLst>
        <pc:spChg chg="mod">
          <ac:chgData name="Hume, David B. (Fed)" userId="54c50443-66ed-4324-9531-4904abd86510" providerId="ADAL" clId="{3F3EF469-638C-40B4-8BC6-6197FC01DA3B}" dt="2025-02-11T17:42:57.892" v="1268" actId="20577"/>
          <ac:spMkLst>
            <pc:docMk/>
            <pc:sldMk cId="1447341232" sldId="2183"/>
            <ac:spMk id="2" creationId="{6EB3216F-FB1B-0F7F-0219-44E800259D3B}"/>
          </ac:spMkLst>
        </pc:spChg>
        <pc:spChg chg="add del mod">
          <ac:chgData name="Hume, David B. (Fed)" userId="54c50443-66ed-4324-9531-4904abd86510" providerId="ADAL" clId="{3F3EF469-638C-40B4-8BC6-6197FC01DA3B}" dt="2025-02-07T22:41:32.616" v="442" actId="478"/>
          <ac:spMkLst>
            <pc:docMk/>
            <pc:sldMk cId="1447341232" sldId="2183"/>
            <ac:spMk id="15" creationId="{37A81F8C-30DB-4D1C-F9AB-580F4E7834AC}"/>
          </ac:spMkLst>
        </pc:spChg>
        <pc:spChg chg="add del mod">
          <ac:chgData name="Hume, David B. (Fed)" userId="54c50443-66ed-4324-9531-4904abd86510" providerId="ADAL" clId="{3F3EF469-638C-40B4-8BC6-6197FC01DA3B}" dt="2025-02-07T22:33:09.434" v="386" actId="478"/>
          <ac:spMkLst>
            <pc:docMk/>
            <pc:sldMk cId="1447341232" sldId="2183"/>
            <ac:spMk id="16" creationId="{E28A8E11-4BB4-C0E2-B9E0-416FBA879C55}"/>
          </ac:spMkLst>
        </pc:spChg>
        <pc:spChg chg="add del mod">
          <ac:chgData name="Hume, David B. (Fed)" userId="54c50443-66ed-4324-9531-4904abd86510" providerId="ADAL" clId="{3F3EF469-638C-40B4-8BC6-6197FC01DA3B}" dt="2025-02-07T22:33:08.249" v="385" actId="478"/>
          <ac:spMkLst>
            <pc:docMk/>
            <pc:sldMk cId="1447341232" sldId="2183"/>
            <ac:spMk id="17" creationId="{BD16C7ED-7B42-0247-8FC4-776E7714594A}"/>
          </ac:spMkLst>
        </pc:spChg>
        <pc:spChg chg="add del mod">
          <ac:chgData name="Hume, David B. (Fed)" userId="54c50443-66ed-4324-9531-4904abd86510" providerId="ADAL" clId="{3F3EF469-638C-40B4-8BC6-6197FC01DA3B}" dt="2025-02-11T00:53:00.136" v="928" actId="478"/>
          <ac:spMkLst>
            <pc:docMk/>
            <pc:sldMk cId="1447341232" sldId="2183"/>
            <ac:spMk id="18" creationId="{B23709E2-D41B-47A0-3215-71AE68EFFF2A}"/>
          </ac:spMkLst>
        </pc:spChg>
        <pc:spChg chg="add del mod">
          <ac:chgData name="Hume, David B. (Fed)" userId="54c50443-66ed-4324-9531-4904abd86510" providerId="ADAL" clId="{3F3EF469-638C-40B4-8BC6-6197FC01DA3B}" dt="2025-02-11T00:53:00.136" v="928" actId="478"/>
          <ac:spMkLst>
            <pc:docMk/>
            <pc:sldMk cId="1447341232" sldId="2183"/>
            <ac:spMk id="19" creationId="{C6F55828-E0D1-461C-FA05-01F5404B7150}"/>
          </ac:spMkLst>
        </pc:spChg>
        <pc:spChg chg="add del mod ord">
          <ac:chgData name="Hume, David B. (Fed)" userId="54c50443-66ed-4324-9531-4904abd86510" providerId="ADAL" clId="{3F3EF469-638C-40B4-8BC6-6197FC01DA3B}" dt="2025-02-11T00:53:00.136" v="928" actId="478"/>
          <ac:spMkLst>
            <pc:docMk/>
            <pc:sldMk cId="1447341232" sldId="2183"/>
            <ac:spMk id="20" creationId="{08FF936A-7878-F689-B549-C91699C90D84}"/>
          </ac:spMkLst>
        </pc:spChg>
        <pc:spChg chg="add del mod">
          <ac:chgData name="Hume, David B. (Fed)" userId="54c50443-66ed-4324-9531-4904abd86510" providerId="ADAL" clId="{3F3EF469-638C-40B4-8BC6-6197FC01DA3B}" dt="2025-02-11T00:53:00.136" v="928" actId="478"/>
          <ac:spMkLst>
            <pc:docMk/>
            <pc:sldMk cId="1447341232" sldId="2183"/>
            <ac:spMk id="21" creationId="{736E9968-663D-D4A9-66DC-E7B9AE51CF5A}"/>
          </ac:spMkLst>
        </pc:spChg>
        <pc:spChg chg="add del mod">
          <ac:chgData name="Hume, David B. (Fed)" userId="54c50443-66ed-4324-9531-4904abd86510" providerId="ADAL" clId="{3F3EF469-638C-40B4-8BC6-6197FC01DA3B}" dt="2025-02-11T00:52:56.297" v="927" actId="478"/>
          <ac:spMkLst>
            <pc:docMk/>
            <pc:sldMk cId="1447341232" sldId="2183"/>
            <ac:spMk id="22" creationId="{F77D6B39-B8AA-088F-FAA6-7190D08A9C33}"/>
          </ac:spMkLst>
        </pc:spChg>
        <pc:spChg chg="add del mod">
          <ac:chgData name="Hume, David B. (Fed)" userId="54c50443-66ed-4324-9531-4904abd86510" providerId="ADAL" clId="{3F3EF469-638C-40B4-8BC6-6197FC01DA3B}" dt="2025-02-11T00:52:56.297" v="927" actId="478"/>
          <ac:spMkLst>
            <pc:docMk/>
            <pc:sldMk cId="1447341232" sldId="2183"/>
            <ac:spMk id="23" creationId="{9D21D423-4156-B876-30B2-C79759C478CD}"/>
          </ac:spMkLst>
        </pc:spChg>
        <pc:spChg chg="add del mod">
          <ac:chgData name="Hume, David B. (Fed)" userId="54c50443-66ed-4324-9531-4904abd86510" providerId="ADAL" clId="{3F3EF469-638C-40B4-8BC6-6197FC01DA3B}" dt="2025-02-07T22:34:38.154" v="394" actId="478"/>
          <ac:spMkLst>
            <pc:docMk/>
            <pc:sldMk cId="1447341232" sldId="2183"/>
            <ac:spMk id="24" creationId="{778633A0-4EC4-0137-A15F-4E3AE75C4F57}"/>
          </ac:spMkLst>
        </pc:spChg>
        <pc:spChg chg="add del mod">
          <ac:chgData name="Hume, David B. (Fed)" userId="54c50443-66ed-4324-9531-4904abd86510" providerId="ADAL" clId="{3F3EF469-638C-40B4-8BC6-6197FC01DA3B}" dt="2025-02-11T00:52:56.297" v="927" actId="478"/>
          <ac:spMkLst>
            <pc:docMk/>
            <pc:sldMk cId="1447341232" sldId="2183"/>
            <ac:spMk id="25" creationId="{A1B1F532-D250-F2E1-6E1F-9510CCE0D284}"/>
          </ac:spMkLst>
        </pc:spChg>
        <pc:spChg chg="add del mod">
          <ac:chgData name="Hume, David B. (Fed)" userId="54c50443-66ed-4324-9531-4904abd86510" providerId="ADAL" clId="{3F3EF469-638C-40B4-8BC6-6197FC01DA3B}" dt="2025-02-11T00:52:56.297" v="927" actId="478"/>
          <ac:spMkLst>
            <pc:docMk/>
            <pc:sldMk cId="1447341232" sldId="2183"/>
            <ac:spMk id="26" creationId="{E0746E8A-68A3-F93C-BCE8-65D430DAFC33}"/>
          </ac:spMkLst>
        </pc:spChg>
        <pc:spChg chg="add del mod">
          <ac:chgData name="Hume, David B. (Fed)" userId="54c50443-66ed-4324-9531-4904abd86510" providerId="ADAL" clId="{3F3EF469-638C-40B4-8BC6-6197FC01DA3B}" dt="2025-02-11T00:52:56.297" v="927" actId="478"/>
          <ac:spMkLst>
            <pc:docMk/>
            <pc:sldMk cId="1447341232" sldId="2183"/>
            <ac:spMk id="27" creationId="{0DBAEB9D-82A6-3C95-14D1-4A10E351E9F3}"/>
          </ac:spMkLst>
        </pc:spChg>
        <pc:spChg chg="add del mod">
          <ac:chgData name="Hume, David B. (Fed)" userId="54c50443-66ed-4324-9531-4904abd86510" providerId="ADAL" clId="{3F3EF469-638C-40B4-8BC6-6197FC01DA3B}" dt="2025-02-07T22:35:22.650" v="403" actId="478"/>
          <ac:spMkLst>
            <pc:docMk/>
            <pc:sldMk cId="1447341232" sldId="2183"/>
            <ac:spMk id="28" creationId="{C6D748A1-7396-1DA5-4E95-77DA3E3FDA25}"/>
          </ac:spMkLst>
        </pc:spChg>
        <pc:spChg chg="add del mod">
          <ac:chgData name="Hume, David B. (Fed)" userId="54c50443-66ed-4324-9531-4904abd86510" providerId="ADAL" clId="{3F3EF469-638C-40B4-8BC6-6197FC01DA3B}" dt="2025-02-11T00:52:56.297" v="927" actId="478"/>
          <ac:spMkLst>
            <pc:docMk/>
            <pc:sldMk cId="1447341232" sldId="2183"/>
            <ac:spMk id="29" creationId="{36D04D5A-E940-0D84-7FFE-7A38BEC6AAE2}"/>
          </ac:spMkLst>
        </pc:spChg>
        <pc:spChg chg="add del mod">
          <ac:chgData name="Hume, David B. (Fed)" userId="54c50443-66ed-4324-9531-4904abd86510" providerId="ADAL" clId="{3F3EF469-638C-40B4-8BC6-6197FC01DA3B}" dt="2025-02-07T22:37:23.466" v="418" actId="478"/>
          <ac:spMkLst>
            <pc:docMk/>
            <pc:sldMk cId="1447341232" sldId="2183"/>
            <ac:spMk id="30" creationId="{B225A8D4-880C-9A54-675A-EB5F69F046FE}"/>
          </ac:spMkLst>
        </pc:spChg>
        <pc:spChg chg="add del mod">
          <ac:chgData name="Hume, David B. (Fed)" userId="54c50443-66ed-4324-9531-4904abd86510" providerId="ADAL" clId="{3F3EF469-638C-40B4-8BC6-6197FC01DA3B}" dt="2025-02-07T22:37:31.017" v="419" actId="478"/>
          <ac:spMkLst>
            <pc:docMk/>
            <pc:sldMk cId="1447341232" sldId="2183"/>
            <ac:spMk id="31" creationId="{D2F284D6-76D4-6BC0-4974-84C572EADEB4}"/>
          </ac:spMkLst>
        </pc:spChg>
        <pc:spChg chg="add mod">
          <ac:chgData name="Hume, David B. (Fed)" userId="54c50443-66ed-4324-9531-4904abd86510" providerId="ADAL" clId="{3F3EF469-638C-40B4-8BC6-6197FC01DA3B}" dt="2025-02-07T22:41:15.740" v="440" actId="164"/>
          <ac:spMkLst>
            <pc:docMk/>
            <pc:sldMk cId="1447341232" sldId="2183"/>
            <ac:spMk id="32" creationId="{2ADB4B98-FB0C-93FA-DAE4-3B2785A93D0D}"/>
          </ac:spMkLst>
        </pc:spChg>
        <pc:spChg chg="add mod">
          <ac:chgData name="Hume, David B. (Fed)" userId="54c50443-66ed-4324-9531-4904abd86510" providerId="ADAL" clId="{3F3EF469-638C-40B4-8BC6-6197FC01DA3B}" dt="2025-02-07T22:41:15.740" v="440" actId="164"/>
          <ac:spMkLst>
            <pc:docMk/>
            <pc:sldMk cId="1447341232" sldId="2183"/>
            <ac:spMk id="33" creationId="{5C8ECA94-1213-5067-74D9-9D18BD288106}"/>
          </ac:spMkLst>
        </pc:spChg>
        <pc:spChg chg="add mod">
          <ac:chgData name="Hume, David B. (Fed)" userId="54c50443-66ed-4324-9531-4904abd86510" providerId="ADAL" clId="{3F3EF469-638C-40B4-8BC6-6197FC01DA3B}" dt="2025-02-10T23:43:53.351" v="449" actId="1036"/>
          <ac:spMkLst>
            <pc:docMk/>
            <pc:sldMk cId="1447341232" sldId="2183"/>
            <ac:spMk id="36" creationId="{A2B6F35A-288E-9030-C8C4-15E9B0ABE59A}"/>
          </ac:spMkLst>
        </pc:spChg>
        <pc:spChg chg="add mod">
          <ac:chgData name="Hume, David B. (Fed)" userId="54c50443-66ed-4324-9531-4904abd86510" providerId="ADAL" clId="{3F3EF469-638C-40B4-8BC6-6197FC01DA3B}" dt="2025-02-07T22:41:41.376" v="443" actId="164"/>
          <ac:spMkLst>
            <pc:docMk/>
            <pc:sldMk cId="1447341232" sldId="2183"/>
            <ac:spMk id="37" creationId="{D6B2B714-4720-8AE0-3FAE-2CBB0D7D25C4}"/>
          </ac:spMkLst>
        </pc:spChg>
        <pc:spChg chg="add mod">
          <ac:chgData name="Hume, David B. (Fed)" userId="54c50443-66ed-4324-9531-4904abd86510" providerId="ADAL" clId="{3F3EF469-638C-40B4-8BC6-6197FC01DA3B}" dt="2025-02-10T23:47:32.006" v="534" actId="1036"/>
          <ac:spMkLst>
            <pc:docMk/>
            <pc:sldMk cId="1447341232" sldId="2183"/>
            <ac:spMk id="38" creationId="{314CBB66-8771-B254-414D-B0EECF85A8DD}"/>
          </ac:spMkLst>
        </pc:spChg>
        <pc:spChg chg="del mod">
          <ac:chgData name="Hume, David B. (Fed)" userId="54c50443-66ed-4324-9531-4904abd86510" providerId="ADAL" clId="{3F3EF469-638C-40B4-8BC6-6197FC01DA3B}" dt="2025-02-10T23:44:33.845" v="467" actId="478"/>
          <ac:spMkLst>
            <pc:docMk/>
            <pc:sldMk cId="1447341232" sldId="2183"/>
            <ac:spMk id="46" creationId="{2889F0F3-F490-B34E-CF84-F12494D6FCB3}"/>
          </ac:spMkLst>
        </pc:spChg>
        <pc:spChg chg="mod">
          <ac:chgData name="Hume, David B. (Fed)" userId="54c50443-66ed-4324-9531-4904abd86510" providerId="ADAL" clId="{3F3EF469-638C-40B4-8BC6-6197FC01DA3B}" dt="2025-02-10T23:44:03.861" v="450"/>
          <ac:spMkLst>
            <pc:docMk/>
            <pc:sldMk cId="1447341232" sldId="2183"/>
            <ac:spMk id="47" creationId="{E0F46DE8-3C9F-C172-0BC0-D578297CCE38}"/>
          </ac:spMkLst>
        </pc:spChg>
        <pc:spChg chg="mod">
          <ac:chgData name="Hume, David B. (Fed)" userId="54c50443-66ed-4324-9531-4904abd86510" providerId="ADAL" clId="{3F3EF469-638C-40B4-8BC6-6197FC01DA3B}" dt="2025-02-10T23:44:28.318" v="466" actId="14100"/>
          <ac:spMkLst>
            <pc:docMk/>
            <pc:sldMk cId="1447341232" sldId="2183"/>
            <ac:spMk id="48" creationId="{C5619567-D8BE-2F56-8CDC-0DC2F5F9E64C}"/>
          </ac:spMkLst>
        </pc:spChg>
        <pc:spChg chg="mod">
          <ac:chgData name="Hume, David B. (Fed)" userId="54c50443-66ed-4324-9531-4904abd86510" providerId="ADAL" clId="{3F3EF469-638C-40B4-8BC6-6197FC01DA3B}" dt="2025-02-10T23:48:36.701" v="552" actId="207"/>
          <ac:spMkLst>
            <pc:docMk/>
            <pc:sldMk cId="1447341232" sldId="2183"/>
            <ac:spMk id="50" creationId="{463FB089-1532-5F62-207F-E393694C5186}"/>
          </ac:spMkLst>
        </pc:spChg>
        <pc:spChg chg="mod">
          <ac:chgData name="Hume, David B. (Fed)" userId="54c50443-66ed-4324-9531-4904abd86510" providerId="ADAL" clId="{3F3EF469-638C-40B4-8BC6-6197FC01DA3B}" dt="2025-02-10T23:46:05.926" v="516" actId="1038"/>
          <ac:spMkLst>
            <pc:docMk/>
            <pc:sldMk cId="1447341232" sldId="2183"/>
            <ac:spMk id="51" creationId="{4098CEF7-7456-CD8A-4A79-8CE450432FE3}"/>
          </ac:spMkLst>
        </pc:spChg>
        <pc:spChg chg="mod">
          <ac:chgData name="Hume, David B. (Fed)" userId="54c50443-66ed-4324-9531-4904abd86510" providerId="ADAL" clId="{3F3EF469-638C-40B4-8BC6-6197FC01DA3B}" dt="2025-02-10T23:46:28.018" v="518"/>
          <ac:spMkLst>
            <pc:docMk/>
            <pc:sldMk cId="1447341232" sldId="2183"/>
            <ac:spMk id="53" creationId="{44B6E4BA-B865-9776-CED8-2914D328AEA9}"/>
          </ac:spMkLst>
        </pc:spChg>
        <pc:spChg chg="mod">
          <ac:chgData name="Hume, David B. (Fed)" userId="54c50443-66ed-4324-9531-4904abd86510" providerId="ADAL" clId="{3F3EF469-638C-40B4-8BC6-6197FC01DA3B}" dt="2025-02-10T23:46:28.018" v="518"/>
          <ac:spMkLst>
            <pc:docMk/>
            <pc:sldMk cId="1447341232" sldId="2183"/>
            <ac:spMk id="54" creationId="{60E9CDA1-28C3-204E-C7A6-5490D8D47870}"/>
          </ac:spMkLst>
        </pc:spChg>
        <pc:spChg chg="mod">
          <ac:chgData name="Hume, David B. (Fed)" userId="54c50443-66ed-4324-9531-4904abd86510" providerId="ADAL" clId="{3F3EF469-638C-40B4-8BC6-6197FC01DA3B}" dt="2025-02-10T23:46:47.747" v="521"/>
          <ac:spMkLst>
            <pc:docMk/>
            <pc:sldMk cId="1447341232" sldId="2183"/>
            <ac:spMk id="56" creationId="{145CF75C-6F66-C5EE-03AD-79A9D02638C2}"/>
          </ac:spMkLst>
        </pc:spChg>
        <pc:spChg chg="del mod">
          <ac:chgData name="Hume, David B. (Fed)" userId="54c50443-66ed-4324-9531-4904abd86510" providerId="ADAL" clId="{3F3EF469-638C-40B4-8BC6-6197FC01DA3B}" dt="2025-02-10T23:47:20.997" v="532" actId="478"/>
          <ac:spMkLst>
            <pc:docMk/>
            <pc:sldMk cId="1447341232" sldId="2183"/>
            <ac:spMk id="57" creationId="{A15AD40D-81E5-F51A-10D2-03CF06A56DF2}"/>
          </ac:spMkLst>
        </pc:spChg>
        <pc:spChg chg="mod">
          <ac:chgData name="Hume, David B. (Fed)" userId="54c50443-66ed-4324-9531-4904abd86510" providerId="ADAL" clId="{3F3EF469-638C-40B4-8BC6-6197FC01DA3B}" dt="2025-02-10T23:47:26.072" v="533" actId="1036"/>
          <ac:spMkLst>
            <pc:docMk/>
            <pc:sldMk cId="1447341232" sldId="2183"/>
            <ac:spMk id="58" creationId="{725FBBDA-1347-7B47-803B-CE76D7D9B8E7}"/>
          </ac:spMkLst>
        </pc:spChg>
        <pc:spChg chg="mod">
          <ac:chgData name="Hume, David B. (Fed)" userId="54c50443-66ed-4324-9531-4904abd86510" providerId="ADAL" clId="{3F3EF469-638C-40B4-8BC6-6197FC01DA3B}" dt="2025-02-10T23:47:44.801" v="535"/>
          <ac:spMkLst>
            <pc:docMk/>
            <pc:sldMk cId="1447341232" sldId="2183"/>
            <ac:spMk id="60" creationId="{1B88BCE2-E18B-8D2F-FED6-C65A8135D86A}"/>
          </ac:spMkLst>
        </pc:spChg>
        <pc:spChg chg="mod">
          <ac:chgData name="Hume, David B. (Fed)" userId="54c50443-66ed-4324-9531-4904abd86510" providerId="ADAL" clId="{3F3EF469-638C-40B4-8BC6-6197FC01DA3B}" dt="2025-02-10T23:48:06.837" v="550" actId="14100"/>
          <ac:spMkLst>
            <pc:docMk/>
            <pc:sldMk cId="1447341232" sldId="2183"/>
            <ac:spMk id="61" creationId="{BCB44D45-95B0-F31E-A81F-869D4A2219AF}"/>
          </ac:spMkLst>
        </pc:spChg>
        <pc:spChg chg="mod">
          <ac:chgData name="Hume, David B. (Fed)" userId="54c50443-66ed-4324-9531-4904abd86510" providerId="ADAL" clId="{3F3EF469-638C-40B4-8BC6-6197FC01DA3B}" dt="2025-02-10T23:48:55.920" v="553"/>
          <ac:spMkLst>
            <pc:docMk/>
            <pc:sldMk cId="1447341232" sldId="2183"/>
            <ac:spMk id="63" creationId="{BD672597-16E5-1B96-E6C3-70962EF72273}"/>
          </ac:spMkLst>
        </pc:spChg>
        <pc:spChg chg="mod">
          <ac:chgData name="Hume, David B. (Fed)" userId="54c50443-66ed-4324-9531-4904abd86510" providerId="ADAL" clId="{3F3EF469-638C-40B4-8BC6-6197FC01DA3B}" dt="2025-02-10T23:52:15.109" v="584" actId="1036"/>
          <ac:spMkLst>
            <pc:docMk/>
            <pc:sldMk cId="1447341232" sldId="2183"/>
            <ac:spMk id="64" creationId="{CAC3B239-AD3C-BB71-FF15-ACE85D6C6BAE}"/>
          </ac:spMkLst>
        </pc:spChg>
        <pc:spChg chg="mod">
          <ac:chgData name="Hume, David B. (Fed)" userId="54c50443-66ed-4324-9531-4904abd86510" providerId="ADAL" clId="{3F3EF469-638C-40B4-8BC6-6197FC01DA3B}" dt="2025-02-10T23:52:30.561" v="585"/>
          <ac:spMkLst>
            <pc:docMk/>
            <pc:sldMk cId="1447341232" sldId="2183"/>
            <ac:spMk id="66" creationId="{1831B95F-3963-C438-F2A2-E36803E8FCA1}"/>
          </ac:spMkLst>
        </pc:spChg>
        <pc:spChg chg="mod">
          <ac:chgData name="Hume, David B. (Fed)" userId="54c50443-66ed-4324-9531-4904abd86510" providerId="ADAL" clId="{3F3EF469-638C-40B4-8BC6-6197FC01DA3B}" dt="2025-02-10T23:52:30.561" v="585"/>
          <ac:spMkLst>
            <pc:docMk/>
            <pc:sldMk cId="1447341232" sldId="2183"/>
            <ac:spMk id="67" creationId="{9A689FA2-9E1F-15E9-18A1-E9AF8F5E75CC}"/>
          </ac:spMkLst>
        </pc:spChg>
        <pc:spChg chg="mod">
          <ac:chgData name="Hume, David B. (Fed)" userId="54c50443-66ed-4324-9531-4904abd86510" providerId="ADAL" clId="{3F3EF469-638C-40B4-8BC6-6197FC01DA3B}" dt="2025-02-10T23:52:52.204" v="594" actId="1076"/>
          <ac:spMkLst>
            <pc:docMk/>
            <pc:sldMk cId="1447341232" sldId="2183"/>
            <ac:spMk id="68" creationId="{5DB72D46-4DFE-363B-A5AE-53A6C2DA4F09}"/>
          </ac:spMkLst>
        </pc:spChg>
        <pc:spChg chg="add del mod">
          <ac:chgData name="Hume, David B. (Fed)" userId="54c50443-66ed-4324-9531-4904abd86510" providerId="ADAL" clId="{3F3EF469-638C-40B4-8BC6-6197FC01DA3B}" dt="2025-02-11T00:52:56.297" v="927" actId="478"/>
          <ac:spMkLst>
            <pc:docMk/>
            <pc:sldMk cId="1447341232" sldId="2183"/>
            <ac:spMk id="69" creationId="{F813835D-F081-AD28-084B-1060DDF2661B}"/>
          </ac:spMkLst>
        </pc:spChg>
        <pc:spChg chg="add del mod">
          <ac:chgData name="Hume, David B. (Fed)" userId="54c50443-66ed-4324-9531-4904abd86510" providerId="ADAL" clId="{3F3EF469-638C-40B4-8BC6-6197FC01DA3B}" dt="2025-02-11T00:52:56.297" v="927" actId="478"/>
          <ac:spMkLst>
            <pc:docMk/>
            <pc:sldMk cId="1447341232" sldId="2183"/>
            <ac:spMk id="70" creationId="{70AA303C-4431-62FA-D27A-1ACBBD4BF980}"/>
          </ac:spMkLst>
        </pc:spChg>
        <pc:spChg chg="add del mod">
          <ac:chgData name="Hume, David B. (Fed)" userId="54c50443-66ed-4324-9531-4904abd86510" providerId="ADAL" clId="{3F3EF469-638C-40B4-8BC6-6197FC01DA3B}" dt="2025-02-11T00:52:56.297" v="927" actId="478"/>
          <ac:spMkLst>
            <pc:docMk/>
            <pc:sldMk cId="1447341232" sldId="2183"/>
            <ac:spMk id="71" creationId="{BEE96F53-4BA5-643B-89AC-F5795FD3FF5A}"/>
          </ac:spMkLst>
        </pc:spChg>
        <pc:spChg chg="add del mod">
          <ac:chgData name="Hume, David B. (Fed)" userId="54c50443-66ed-4324-9531-4904abd86510" providerId="ADAL" clId="{3F3EF469-638C-40B4-8BC6-6197FC01DA3B}" dt="2025-02-11T00:52:56.297" v="927" actId="478"/>
          <ac:spMkLst>
            <pc:docMk/>
            <pc:sldMk cId="1447341232" sldId="2183"/>
            <ac:spMk id="72" creationId="{37F79D1E-847D-9636-1EF4-B88398EA1921}"/>
          </ac:spMkLst>
        </pc:spChg>
        <pc:spChg chg="mod">
          <ac:chgData name="Hume, David B. (Fed)" userId="54c50443-66ed-4324-9531-4904abd86510" providerId="ADAL" clId="{3F3EF469-638C-40B4-8BC6-6197FC01DA3B}" dt="2025-02-10T23:54:13.247" v="611"/>
          <ac:spMkLst>
            <pc:docMk/>
            <pc:sldMk cId="1447341232" sldId="2183"/>
            <ac:spMk id="74" creationId="{41E7E589-A0A8-32FD-02D4-A2497A2E055E}"/>
          </ac:spMkLst>
        </pc:spChg>
        <pc:spChg chg="mod">
          <ac:chgData name="Hume, David B. (Fed)" userId="54c50443-66ed-4324-9531-4904abd86510" providerId="ADAL" clId="{3F3EF469-638C-40B4-8BC6-6197FC01DA3B}" dt="2025-02-10T23:55:13.844" v="616" actId="20577"/>
          <ac:spMkLst>
            <pc:docMk/>
            <pc:sldMk cId="1447341232" sldId="2183"/>
            <ac:spMk id="75" creationId="{327D225A-731C-88EB-AF7A-2B4148A19872}"/>
          </ac:spMkLst>
        </pc:spChg>
        <pc:spChg chg="add mod">
          <ac:chgData name="Hume, David B. (Fed)" userId="54c50443-66ed-4324-9531-4904abd86510" providerId="ADAL" clId="{3F3EF469-638C-40B4-8BC6-6197FC01DA3B}" dt="2025-02-10T23:56:12.006" v="619" actId="1076"/>
          <ac:spMkLst>
            <pc:docMk/>
            <pc:sldMk cId="1447341232" sldId="2183"/>
            <ac:spMk id="76" creationId="{2704AB52-E5B2-9E50-786E-2061DA92C6F6}"/>
          </ac:spMkLst>
        </pc:spChg>
        <pc:spChg chg="add mod">
          <ac:chgData name="Hume, David B. (Fed)" userId="54c50443-66ed-4324-9531-4904abd86510" providerId="ADAL" clId="{3F3EF469-638C-40B4-8BC6-6197FC01DA3B}" dt="2025-02-10T23:56:12.006" v="619" actId="1076"/>
          <ac:spMkLst>
            <pc:docMk/>
            <pc:sldMk cId="1447341232" sldId="2183"/>
            <ac:spMk id="77" creationId="{14493FD0-FD18-65AC-AFB1-E08A5CD1EC18}"/>
          </ac:spMkLst>
        </pc:spChg>
        <pc:spChg chg="add mod">
          <ac:chgData name="Hume, David B. (Fed)" userId="54c50443-66ed-4324-9531-4904abd86510" providerId="ADAL" clId="{3F3EF469-638C-40B4-8BC6-6197FC01DA3B}" dt="2025-02-10T23:56:12.006" v="619" actId="1076"/>
          <ac:spMkLst>
            <pc:docMk/>
            <pc:sldMk cId="1447341232" sldId="2183"/>
            <ac:spMk id="78" creationId="{2C55A42B-87D9-E8F4-2EAD-297287498D58}"/>
          </ac:spMkLst>
        </pc:spChg>
        <pc:spChg chg="add del mod">
          <ac:chgData name="Hume, David B. (Fed)" userId="54c50443-66ed-4324-9531-4904abd86510" providerId="ADAL" clId="{3F3EF469-638C-40B4-8BC6-6197FC01DA3B}" dt="2025-02-11T00:52:49.912" v="926" actId="478"/>
          <ac:spMkLst>
            <pc:docMk/>
            <pc:sldMk cId="1447341232" sldId="2183"/>
            <ac:spMk id="79" creationId="{5B911B40-CFBA-7165-EB2F-5CD33A3143A3}"/>
          </ac:spMkLst>
        </pc:spChg>
        <pc:spChg chg="add del mod">
          <ac:chgData name="Hume, David B. (Fed)" userId="54c50443-66ed-4324-9531-4904abd86510" providerId="ADAL" clId="{3F3EF469-638C-40B4-8BC6-6197FC01DA3B}" dt="2025-02-11T00:52:48.919" v="925" actId="478"/>
          <ac:spMkLst>
            <pc:docMk/>
            <pc:sldMk cId="1447341232" sldId="2183"/>
            <ac:spMk id="80" creationId="{4C23A9DB-F15F-4510-85D7-966B5D738C0B}"/>
          </ac:spMkLst>
        </pc:spChg>
        <pc:spChg chg="add del mod">
          <ac:chgData name="Hume, David B. (Fed)" userId="54c50443-66ed-4324-9531-4904abd86510" providerId="ADAL" clId="{3F3EF469-638C-40B4-8BC6-6197FC01DA3B}" dt="2025-02-11T00:52:45.656" v="922" actId="478"/>
          <ac:spMkLst>
            <pc:docMk/>
            <pc:sldMk cId="1447341232" sldId="2183"/>
            <ac:spMk id="81" creationId="{1D80BA72-E979-2D51-51FE-7F8332E60362}"/>
          </ac:spMkLst>
        </pc:spChg>
        <pc:spChg chg="add del mod">
          <ac:chgData name="Hume, David B. (Fed)" userId="54c50443-66ed-4324-9531-4904abd86510" providerId="ADAL" clId="{3F3EF469-638C-40B4-8BC6-6197FC01DA3B}" dt="2025-02-11T00:52:48.200" v="924" actId="478"/>
          <ac:spMkLst>
            <pc:docMk/>
            <pc:sldMk cId="1447341232" sldId="2183"/>
            <ac:spMk id="82" creationId="{8E4ADF1C-044E-CA45-EDB0-5C92D84E3EDB}"/>
          </ac:spMkLst>
        </pc:spChg>
        <pc:spChg chg="mod">
          <ac:chgData name="Hume, David B. (Fed)" userId="54c50443-66ed-4324-9531-4904abd86510" providerId="ADAL" clId="{3F3EF469-638C-40B4-8BC6-6197FC01DA3B}" dt="2025-02-10T23:57:02.943" v="627"/>
          <ac:spMkLst>
            <pc:docMk/>
            <pc:sldMk cId="1447341232" sldId="2183"/>
            <ac:spMk id="84" creationId="{1A3233C2-EF9E-292C-C380-F6234570492C}"/>
          </ac:spMkLst>
        </pc:spChg>
        <pc:spChg chg="mod">
          <ac:chgData name="Hume, David B. (Fed)" userId="54c50443-66ed-4324-9531-4904abd86510" providerId="ADAL" clId="{3F3EF469-638C-40B4-8BC6-6197FC01DA3B}" dt="2025-02-10T23:57:26.148" v="634" actId="20577"/>
          <ac:spMkLst>
            <pc:docMk/>
            <pc:sldMk cId="1447341232" sldId="2183"/>
            <ac:spMk id="85" creationId="{AE863C75-03D0-1E1B-8D68-85E788C3196E}"/>
          </ac:spMkLst>
        </pc:spChg>
        <pc:spChg chg="mod">
          <ac:chgData name="Hume, David B. (Fed)" userId="54c50443-66ed-4324-9531-4904abd86510" providerId="ADAL" clId="{3F3EF469-638C-40B4-8BC6-6197FC01DA3B}" dt="2025-02-10T23:57:59.056" v="635"/>
          <ac:spMkLst>
            <pc:docMk/>
            <pc:sldMk cId="1447341232" sldId="2183"/>
            <ac:spMk id="87" creationId="{922D0787-5C40-0B82-DD6C-661F45D1EC39}"/>
          </ac:spMkLst>
        </pc:spChg>
        <pc:spChg chg="mod">
          <ac:chgData name="Hume, David B. (Fed)" userId="54c50443-66ed-4324-9531-4904abd86510" providerId="ADAL" clId="{3F3EF469-638C-40B4-8BC6-6197FC01DA3B}" dt="2025-02-10T23:57:59.056" v="635"/>
          <ac:spMkLst>
            <pc:docMk/>
            <pc:sldMk cId="1447341232" sldId="2183"/>
            <ac:spMk id="88" creationId="{581265F0-7B7A-4F2F-D61B-CD347FA1AFF4}"/>
          </ac:spMkLst>
        </pc:spChg>
        <pc:spChg chg="mod">
          <ac:chgData name="Hume, David B. (Fed)" userId="54c50443-66ed-4324-9531-4904abd86510" providerId="ADAL" clId="{3F3EF469-638C-40B4-8BC6-6197FC01DA3B}" dt="2025-02-10T23:58:16.388" v="648" actId="14100"/>
          <ac:spMkLst>
            <pc:docMk/>
            <pc:sldMk cId="1447341232" sldId="2183"/>
            <ac:spMk id="89" creationId="{E1507FCA-7C33-CBF4-E7CE-19FC8B7BBCD7}"/>
          </ac:spMkLst>
        </pc:spChg>
        <pc:spChg chg="add del mod">
          <ac:chgData name="Hume, David B. (Fed)" userId="54c50443-66ed-4324-9531-4904abd86510" providerId="ADAL" clId="{3F3EF469-638C-40B4-8BC6-6197FC01DA3B}" dt="2025-02-11T00:52:56.297" v="927" actId="478"/>
          <ac:spMkLst>
            <pc:docMk/>
            <pc:sldMk cId="1447341232" sldId="2183"/>
            <ac:spMk id="90" creationId="{5321C5AC-A7E2-4B49-DD75-B5C56D7E5054}"/>
          </ac:spMkLst>
        </pc:spChg>
        <pc:spChg chg="add del mod">
          <ac:chgData name="Hume, David B. (Fed)" userId="54c50443-66ed-4324-9531-4904abd86510" providerId="ADAL" clId="{3F3EF469-638C-40B4-8BC6-6197FC01DA3B}" dt="2025-02-11T00:52:56.297" v="927" actId="478"/>
          <ac:spMkLst>
            <pc:docMk/>
            <pc:sldMk cId="1447341232" sldId="2183"/>
            <ac:spMk id="91" creationId="{C269AF82-AD5A-8508-11F6-BCDA1CBDAB03}"/>
          </ac:spMkLst>
        </pc:spChg>
        <pc:spChg chg="add del mod">
          <ac:chgData name="Hume, David B. (Fed)" userId="54c50443-66ed-4324-9531-4904abd86510" providerId="ADAL" clId="{3F3EF469-638C-40B4-8BC6-6197FC01DA3B}" dt="2025-02-11T00:52:56.297" v="927" actId="478"/>
          <ac:spMkLst>
            <pc:docMk/>
            <pc:sldMk cId="1447341232" sldId="2183"/>
            <ac:spMk id="92" creationId="{05F0E7FD-F93B-5A60-1769-A2F6F8956629}"/>
          </ac:spMkLst>
        </pc:spChg>
        <pc:spChg chg="add del mod">
          <ac:chgData name="Hume, David B. (Fed)" userId="54c50443-66ed-4324-9531-4904abd86510" providerId="ADAL" clId="{3F3EF469-638C-40B4-8BC6-6197FC01DA3B}" dt="2025-02-11T00:04:23.170" v="666" actId="478"/>
          <ac:spMkLst>
            <pc:docMk/>
            <pc:sldMk cId="1447341232" sldId="2183"/>
            <ac:spMk id="93" creationId="{150790D3-E7FA-559A-E745-F91CEDDA2960}"/>
          </ac:spMkLst>
        </pc:spChg>
        <pc:spChg chg="add del mod">
          <ac:chgData name="Hume, David B. (Fed)" userId="54c50443-66ed-4324-9531-4904abd86510" providerId="ADAL" clId="{3F3EF469-638C-40B4-8BC6-6197FC01DA3B}" dt="2025-02-11T00:04:19.618" v="665" actId="478"/>
          <ac:spMkLst>
            <pc:docMk/>
            <pc:sldMk cId="1447341232" sldId="2183"/>
            <ac:spMk id="94" creationId="{FAEBB7EF-9FD8-227D-8BF3-C971A305F4D6}"/>
          </ac:spMkLst>
        </pc:spChg>
        <pc:spChg chg="add mod ord">
          <ac:chgData name="Hume, David B. (Fed)" userId="54c50443-66ed-4324-9531-4904abd86510" providerId="ADAL" clId="{3F3EF469-638C-40B4-8BC6-6197FC01DA3B}" dt="2025-02-11T00:25:37.724" v="809" actId="166"/>
          <ac:spMkLst>
            <pc:docMk/>
            <pc:sldMk cId="1447341232" sldId="2183"/>
            <ac:spMk id="95" creationId="{F3F87D1F-158C-C070-D067-CCC4803215C9}"/>
          </ac:spMkLst>
        </pc:spChg>
        <pc:spChg chg="add mod">
          <ac:chgData name="Hume, David B. (Fed)" userId="54c50443-66ed-4324-9531-4904abd86510" providerId="ADAL" clId="{3F3EF469-638C-40B4-8BC6-6197FC01DA3B}" dt="2025-02-11T00:21:21.183" v="802" actId="2085"/>
          <ac:spMkLst>
            <pc:docMk/>
            <pc:sldMk cId="1447341232" sldId="2183"/>
            <ac:spMk id="96" creationId="{ABD77350-C3DE-0C6C-C0CD-77A5A6337A37}"/>
          </ac:spMkLst>
        </pc:spChg>
        <pc:spChg chg="add mod">
          <ac:chgData name="Hume, David B. (Fed)" userId="54c50443-66ed-4324-9531-4904abd86510" providerId="ADAL" clId="{3F3EF469-638C-40B4-8BC6-6197FC01DA3B}" dt="2025-02-11T00:43:10.115" v="887" actId="1076"/>
          <ac:spMkLst>
            <pc:docMk/>
            <pc:sldMk cId="1447341232" sldId="2183"/>
            <ac:spMk id="97" creationId="{08C7C62C-67D4-E6B2-F67F-AD017E453F5E}"/>
          </ac:spMkLst>
        </pc:spChg>
        <pc:spChg chg="add mod">
          <ac:chgData name="Hume, David B. (Fed)" userId="54c50443-66ed-4324-9531-4904abd86510" providerId="ADAL" clId="{3F3EF469-638C-40B4-8BC6-6197FC01DA3B}" dt="2025-02-11T00:19:36.092" v="799" actId="14861"/>
          <ac:spMkLst>
            <pc:docMk/>
            <pc:sldMk cId="1447341232" sldId="2183"/>
            <ac:spMk id="98" creationId="{60DCDE99-6EA2-0B68-B2E0-DDE3F1E92253}"/>
          </ac:spMkLst>
        </pc:spChg>
        <pc:spChg chg="add mod">
          <ac:chgData name="Hume, David B. (Fed)" userId="54c50443-66ed-4324-9531-4904abd86510" providerId="ADAL" clId="{3F3EF469-638C-40B4-8BC6-6197FC01DA3B}" dt="2025-02-11T00:21:21.183" v="802" actId="2085"/>
          <ac:spMkLst>
            <pc:docMk/>
            <pc:sldMk cId="1447341232" sldId="2183"/>
            <ac:spMk id="99" creationId="{E7A60C5A-97B3-DDF7-CC2D-2DBB1B53C89B}"/>
          </ac:spMkLst>
        </pc:spChg>
        <pc:spChg chg="add mod ord">
          <ac:chgData name="Hume, David B. (Fed)" userId="54c50443-66ed-4324-9531-4904abd86510" providerId="ADAL" clId="{3F3EF469-638C-40B4-8BC6-6197FC01DA3B}" dt="2025-02-11T00:21:21.183" v="802" actId="2085"/>
          <ac:spMkLst>
            <pc:docMk/>
            <pc:sldMk cId="1447341232" sldId="2183"/>
            <ac:spMk id="100" creationId="{66C8AF50-6229-5C92-DB44-EB6463ACE84D}"/>
          </ac:spMkLst>
        </pc:spChg>
        <pc:spChg chg="add mod">
          <ac:chgData name="Hume, David B. (Fed)" userId="54c50443-66ed-4324-9531-4904abd86510" providerId="ADAL" clId="{3F3EF469-638C-40B4-8BC6-6197FC01DA3B}" dt="2025-02-11T00:21:21.183" v="802" actId="2085"/>
          <ac:spMkLst>
            <pc:docMk/>
            <pc:sldMk cId="1447341232" sldId="2183"/>
            <ac:spMk id="101" creationId="{59090987-F9D5-8563-97EB-3502CA8A3C64}"/>
          </ac:spMkLst>
        </pc:spChg>
        <pc:spChg chg="add mod">
          <ac:chgData name="Hume, David B. (Fed)" userId="54c50443-66ed-4324-9531-4904abd86510" providerId="ADAL" clId="{3F3EF469-638C-40B4-8BC6-6197FC01DA3B}" dt="2025-02-11T00:20:56.356" v="801" actId="14861"/>
          <ac:spMkLst>
            <pc:docMk/>
            <pc:sldMk cId="1447341232" sldId="2183"/>
            <ac:spMk id="102" creationId="{4574D3A7-86DF-027B-1665-930706B145C2}"/>
          </ac:spMkLst>
        </pc:spChg>
        <pc:spChg chg="add mod ord">
          <ac:chgData name="Hume, David B. (Fed)" userId="54c50443-66ed-4324-9531-4904abd86510" providerId="ADAL" clId="{3F3EF469-638C-40B4-8BC6-6197FC01DA3B}" dt="2025-02-11T00:45:19.791" v="895" actId="166"/>
          <ac:spMkLst>
            <pc:docMk/>
            <pc:sldMk cId="1447341232" sldId="2183"/>
            <ac:spMk id="103" creationId="{DB3D7CEB-27E3-B642-600A-602E80DF2643}"/>
          </ac:spMkLst>
        </pc:spChg>
        <pc:spChg chg="add mod">
          <ac:chgData name="Hume, David B. (Fed)" userId="54c50443-66ed-4324-9531-4904abd86510" providerId="ADAL" clId="{3F3EF469-638C-40B4-8BC6-6197FC01DA3B}" dt="2025-02-11T00:20:56.356" v="801" actId="14861"/>
          <ac:spMkLst>
            <pc:docMk/>
            <pc:sldMk cId="1447341232" sldId="2183"/>
            <ac:spMk id="104" creationId="{8EAC8E59-0395-5799-942E-1F57AE07DB40}"/>
          </ac:spMkLst>
        </pc:spChg>
        <pc:spChg chg="add mod">
          <ac:chgData name="Hume, David B. (Fed)" userId="54c50443-66ed-4324-9531-4904abd86510" providerId="ADAL" clId="{3F3EF469-638C-40B4-8BC6-6197FC01DA3B}" dt="2025-02-11T00:20:56.356" v="801" actId="14861"/>
          <ac:spMkLst>
            <pc:docMk/>
            <pc:sldMk cId="1447341232" sldId="2183"/>
            <ac:spMk id="105" creationId="{ADD6C83C-487E-C852-638D-319E32EA53BB}"/>
          </ac:spMkLst>
        </pc:spChg>
        <pc:spChg chg="add mod">
          <ac:chgData name="Hume, David B. (Fed)" userId="54c50443-66ed-4324-9531-4904abd86510" providerId="ADAL" clId="{3F3EF469-638C-40B4-8BC6-6197FC01DA3B}" dt="2025-02-11T00:20:56.356" v="801" actId="14861"/>
          <ac:spMkLst>
            <pc:docMk/>
            <pc:sldMk cId="1447341232" sldId="2183"/>
            <ac:spMk id="106" creationId="{C2B4D5BD-8224-3A20-1FCE-CF509B137CCB}"/>
          </ac:spMkLst>
        </pc:spChg>
        <pc:spChg chg="add mod ord">
          <ac:chgData name="Hume, David B. (Fed)" userId="54c50443-66ed-4324-9531-4904abd86510" providerId="ADAL" clId="{3F3EF469-638C-40B4-8BC6-6197FC01DA3B}" dt="2025-02-11T00:39:42.520" v="876" actId="166"/>
          <ac:spMkLst>
            <pc:docMk/>
            <pc:sldMk cId="1447341232" sldId="2183"/>
            <ac:spMk id="107" creationId="{C08872A4-0C6B-6B58-BBB2-80A0D73E2E29}"/>
          </ac:spMkLst>
        </pc:spChg>
        <pc:spChg chg="add mod">
          <ac:chgData name="Hume, David B. (Fed)" userId="54c50443-66ed-4324-9531-4904abd86510" providerId="ADAL" clId="{3F3EF469-638C-40B4-8BC6-6197FC01DA3B}" dt="2025-02-11T00:21:21.183" v="802" actId="2085"/>
          <ac:spMkLst>
            <pc:docMk/>
            <pc:sldMk cId="1447341232" sldId="2183"/>
            <ac:spMk id="108" creationId="{B1E0FAE8-34FB-4E64-001C-8BD5BD570FF5}"/>
          </ac:spMkLst>
        </pc:spChg>
        <pc:spChg chg="add mod">
          <ac:chgData name="Hume, David B. (Fed)" userId="54c50443-66ed-4324-9531-4904abd86510" providerId="ADAL" clId="{3F3EF469-638C-40B4-8BC6-6197FC01DA3B}" dt="2025-02-11T00:25:25.374" v="808" actId="1076"/>
          <ac:spMkLst>
            <pc:docMk/>
            <pc:sldMk cId="1447341232" sldId="2183"/>
            <ac:spMk id="109" creationId="{1C02275C-42C0-E2FC-AB1A-EB30A8EBAD14}"/>
          </ac:spMkLst>
        </pc:spChg>
        <pc:spChg chg="add mod ord">
          <ac:chgData name="Hume, David B. (Fed)" userId="54c50443-66ed-4324-9531-4904abd86510" providerId="ADAL" clId="{3F3EF469-638C-40B4-8BC6-6197FC01DA3B}" dt="2025-02-11T00:49:33.656" v="907" actId="166"/>
          <ac:spMkLst>
            <pc:docMk/>
            <pc:sldMk cId="1447341232" sldId="2183"/>
            <ac:spMk id="110" creationId="{B64D4D15-2105-ED07-13B4-53847C633D4B}"/>
          </ac:spMkLst>
        </pc:spChg>
        <pc:spChg chg="add mod ord">
          <ac:chgData name="Hume, David B. (Fed)" userId="54c50443-66ed-4324-9531-4904abd86510" providerId="ADAL" clId="{3F3EF469-638C-40B4-8BC6-6197FC01DA3B}" dt="2025-02-11T00:39:18.162" v="873" actId="166"/>
          <ac:spMkLst>
            <pc:docMk/>
            <pc:sldMk cId="1447341232" sldId="2183"/>
            <ac:spMk id="111" creationId="{220AB18E-094B-DED5-F848-CC026A7641E0}"/>
          </ac:spMkLst>
        </pc:spChg>
        <pc:spChg chg="add mod ord">
          <ac:chgData name="Hume, David B. (Fed)" userId="54c50443-66ed-4324-9531-4904abd86510" providerId="ADAL" clId="{3F3EF469-638C-40B4-8BC6-6197FC01DA3B}" dt="2025-02-11T00:49:26.992" v="906" actId="166"/>
          <ac:spMkLst>
            <pc:docMk/>
            <pc:sldMk cId="1447341232" sldId="2183"/>
            <ac:spMk id="112" creationId="{EAF2E482-AF2E-D1E9-0DFA-917822793F8E}"/>
          </ac:spMkLst>
        </pc:spChg>
        <pc:spChg chg="add mod">
          <ac:chgData name="Hume, David B. (Fed)" userId="54c50443-66ed-4324-9531-4904abd86510" providerId="ADAL" clId="{3F3EF469-638C-40B4-8BC6-6197FC01DA3B}" dt="2025-02-11T00:28:06.111" v="821" actId="1076"/>
          <ac:spMkLst>
            <pc:docMk/>
            <pc:sldMk cId="1447341232" sldId="2183"/>
            <ac:spMk id="113" creationId="{1F548636-D20B-FD9C-F515-F74B3C7F0E8F}"/>
          </ac:spMkLst>
        </pc:spChg>
        <pc:spChg chg="add mod">
          <ac:chgData name="Hume, David B. (Fed)" userId="54c50443-66ed-4324-9531-4904abd86510" providerId="ADAL" clId="{3F3EF469-638C-40B4-8BC6-6197FC01DA3B}" dt="2025-02-11T00:29:00.654" v="823" actId="1076"/>
          <ac:spMkLst>
            <pc:docMk/>
            <pc:sldMk cId="1447341232" sldId="2183"/>
            <ac:spMk id="114" creationId="{AC56D9EA-0F7F-37E3-DD36-0EBEC6D932C6}"/>
          </ac:spMkLst>
        </pc:spChg>
        <pc:spChg chg="add mod">
          <ac:chgData name="Hume, David B. (Fed)" userId="54c50443-66ed-4324-9531-4904abd86510" providerId="ADAL" clId="{3F3EF469-638C-40B4-8BC6-6197FC01DA3B}" dt="2025-02-11T00:30:04.173" v="826" actId="1076"/>
          <ac:spMkLst>
            <pc:docMk/>
            <pc:sldMk cId="1447341232" sldId="2183"/>
            <ac:spMk id="115" creationId="{DB499984-C0F5-7B8F-C31B-32BDBC53C94E}"/>
          </ac:spMkLst>
        </pc:spChg>
        <pc:spChg chg="add mod">
          <ac:chgData name="Hume, David B. (Fed)" userId="54c50443-66ed-4324-9531-4904abd86510" providerId="ADAL" clId="{3F3EF469-638C-40B4-8BC6-6197FC01DA3B}" dt="2025-02-11T00:31:00.308" v="829" actId="1076"/>
          <ac:spMkLst>
            <pc:docMk/>
            <pc:sldMk cId="1447341232" sldId="2183"/>
            <ac:spMk id="116" creationId="{D247D447-5FC9-0B20-84C9-F34836A85952}"/>
          </ac:spMkLst>
        </pc:spChg>
        <pc:spChg chg="add mod">
          <ac:chgData name="Hume, David B. (Fed)" userId="54c50443-66ed-4324-9531-4904abd86510" providerId="ADAL" clId="{3F3EF469-638C-40B4-8BC6-6197FC01DA3B}" dt="2025-02-11T00:33:08.369" v="839" actId="1037"/>
          <ac:spMkLst>
            <pc:docMk/>
            <pc:sldMk cId="1447341232" sldId="2183"/>
            <ac:spMk id="117" creationId="{59ECB0EB-1E24-09A8-70AE-FD31699C9548}"/>
          </ac:spMkLst>
        </pc:spChg>
        <pc:spChg chg="add mod">
          <ac:chgData name="Hume, David B. (Fed)" userId="54c50443-66ed-4324-9531-4904abd86510" providerId="ADAL" clId="{3F3EF469-638C-40B4-8BC6-6197FC01DA3B}" dt="2025-02-11T00:33:50.101" v="842" actId="1076"/>
          <ac:spMkLst>
            <pc:docMk/>
            <pc:sldMk cId="1447341232" sldId="2183"/>
            <ac:spMk id="118" creationId="{77313CAC-E226-D484-6AA6-A2DA7890A993}"/>
          </ac:spMkLst>
        </pc:spChg>
        <pc:spChg chg="add mod ord">
          <ac:chgData name="Hume, David B. (Fed)" userId="54c50443-66ed-4324-9531-4904abd86510" providerId="ADAL" clId="{3F3EF469-638C-40B4-8BC6-6197FC01DA3B}" dt="2025-02-11T00:35:46.948" v="867" actId="171"/>
          <ac:spMkLst>
            <pc:docMk/>
            <pc:sldMk cId="1447341232" sldId="2183"/>
            <ac:spMk id="119" creationId="{97B0D1A5-5819-DB88-1241-85D56E1215C3}"/>
          </ac:spMkLst>
        </pc:spChg>
        <pc:spChg chg="add mod ord">
          <ac:chgData name="Hume, David B. (Fed)" userId="54c50443-66ed-4324-9531-4904abd86510" providerId="ADAL" clId="{3F3EF469-638C-40B4-8BC6-6197FC01DA3B}" dt="2025-02-11T00:48:11.399" v="902" actId="166"/>
          <ac:spMkLst>
            <pc:docMk/>
            <pc:sldMk cId="1447341232" sldId="2183"/>
            <ac:spMk id="120" creationId="{BB2C1E06-3BA2-8771-384A-19D6A287B8B7}"/>
          </ac:spMkLst>
        </pc:spChg>
        <pc:spChg chg="add mod ord">
          <ac:chgData name="Hume, David B. (Fed)" userId="54c50443-66ed-4324-9531-4904abd86510" providerId="ADAL" clId="{3F3EF469-638C-40B4-8BC6-6197FC01DA3B}" dt="2025-02-11T00:39:38.233" v="875" actId="166"/>
          <ac:spMkLst>
            <pc:docMk/>
            <pc:sldMk cId="1447341232" sldId="2183"/>
            <ac:spMk id="121" creationId="{0FB74EDD-B828-CED9-186B-917DB3B7AAEA}"/>
          </ac:spMkLst>
        </pc:spChg>
        <pc:spChg chg="add mod">
          <ac:chgData name="Hume, David B. (Fed)" userId="54c50443-66ed-4324-9531-4904abd86510" providerId="ADAL" clId="{3F3EF469-638C-40B4-8BC6-6197FC01DA3B}" dt="2025-02-11T00:41:59.220" v="879" actId="1076"/>
          <ac:spMkLst>
            <pc:docMk/>
            <pc:sldMk cId="1447341232" sldId="2183"/>
            <ac:spMk id="122" creationId="{974B36C2-2568-9267-3A5D-A90A81D90872}"/>
          </ac:spMkLst>
        </pc:spChg>
        <pc:spChg chg="add mod">
          <ac:chgData name="Hume, David B. (Fed)" userId="54c50443-66ed-4324-9531-4904abd86510" providerId="ADAL" clId="{3F3EF469-638C-40B4-8BC6-6197FC01DA3B}" dt="2025-02-11T00:42:39.681" v="886" actId="1038"/>
          <ac:spMkLst>
            <pc:docMk/>
            <pc:sldMk cId="1447341232" sldId="2183"/>
            <ac:spMk id="123" creationId="{4B09F953-0485-411B-EE88-421E9BC9A07B}"/>
          </ac:spMkLst>
        </pc:spChg>
        <pc:spChg chg="add mod">
          <ac:chgData name="Hume, David B. (Fed)" userId="54c50443-66ed-4324-9531-4904abd86510" providerId="ADAL" clId="{3F3EF469-638C-40B4-8BC6-6197FC01DA3B}" dt="2025-02-11T00:43:17.653" v="889" actId="1076"/>
          <ac:spMkLst>
            <pc:docMk/>
            <pc:sldMk cId="1447341232" sldId="2183"/>
            <ac:spMk id="124" creationId="{2EEC1748-5CAB-79C1-C27F-F138D158643E}"/>
          </ac:spMkLst>
        </pc:spChg>
        <pc:spChg chg="add mod">
          <ac:chgData name="Hume, David B. (Fed)" userId="54c50443-66ed-4324-9531-4904abd86510" providerId="ADAL" clId="{3F3EF469-638C-40B4-8BC6-6197FC01DA3B}" dt="2025-02-11T00:44:10.980" v="892" actId="1076"/>
          <ac:spMkLst>
            <pc:docMk/>
            <pc:sldMk cId="1447341232" sldId="2183"/>
            <ac:spMk id="125" creationId="{11319E42-2BEA-6BEF-E7F3-CDCD623D6BD5}"/>
          </ac:spMkLst>
        </pc:spChg>
        <pc:spChg chg="add mod">
          <ac:chgData name="Hume, David B. (Fed)" userId="54c50443-66ed-4324-9531-4904abd86510" providerId="ADAL" clId="{3F3EF469-638C-40B4-8BC6-6197FC01DA3B}" dt="2025-02-11T00:45:15.355" v="894" actId="1076"/>
          <ac:spMkLst>
            <pc:docMk/>
            <pc:sldMk cId="1447341232" sldId="2183"/>
            <ac:spMk id="126" creationId="{0A24B1D2-4FCC-9642-D77B-79FF545D2EE4}"/>
          </ac:spMkLst>
        </pc:spChg>
        <pc:spChg chg="add mod">
          <ac:chgData name="Hume, David B. (Fed)" userId="54c50443-66ed-4324-9531-4904abd86510" providerId="ADAL" clId="{3F3EF469-638C-40B4-8BC6-6197FC01DA3B}" dt="2025-02-11T00:47:03.697" v="898" actId="1038"/>
          <ac:spMkLst>
            <pc:docMk/>
            <pc:sldMk cId="1447341232" sldId="2183"/>
            <ac:spMk id="127" creationId="{72A3AA7D-A38A-BE86-1BCB-A03839F8189E}"/>
          </ac:spMkLst>
        </pc:spChg>
        <pc:spChg chg="add mod">
          <ac:chgData name="Hume, David B. (Fed)" userId="54c50443-66ed-4324-9531-4904abd86510" providerId="ADAL" clId="{3F3EF469-638C-40B4-8BC6-6197FC01DA3B}" dt="2025-02-11T00:47:55.674" v="900" actId="1076"/>
          <ac:spMkLst>
            <pc:docMk/>
            <pc:sldMk cId="1447341232" sldId="2183"/>
            <ac:spMk id="128" creationId="{EB180902-D592-81F7-6F94-57638CA375AA}"/>
          </ac:spMkLst>
        </pc:spChg>
        <pc:spChg chg="add mod">
          <ac:chgData name="Hume, David B. (Fed)" userId="54c50443-66ed-4324-9531-4904abd86510" providerId="ADAL" clId="{3F3EF469-638C-40B4-8BC6-6197FC01DA3B}" dt="2025-02-11T00:48:56.889" v="905" actId="1076"/>
          <ac:spMkLst>
            <pc:docMk/>
            <pc:sldMk cId="1447341232" sldId="2183"/>
            <ac:spMk id="129" creationId="{B3AC8C67-0DA2-9899-DB88-C755E3CCF234}"/>
          </ac:spMkLst>
        </pc:spChg>
        <pc:spChg chg="add mod">
          <ac:chgData name="Hume, David B. (Fed)" userId="54c50443-66ed-4324-9531-4904abd86510" providerId="ADAL" clId="{3F3EF469-638C-40B4-8BC6-6197FC01DA3B}" dt="2025-02-11T00:50:10.610" v="909" actId="1076"/>
          <ac:spMkLst>
            <pc:docMk/>
            <pc:sldMk cId="1447341232" sldId="2183"/>
            <ac:spMk id="130" creationId="{9B773B3A-E556-078C-D46E-02B19D48CC51}"/>
          </ac:spMkLst>
        </pc:spChg>
        <pc:spChg chg="add mod">
          <ac:chgData name="Hume, David B. (Fed)" userId="54c50443-66ed-4324-9531-4904abd86510" providerId="ADAL" clId="{3F3EF469-638C-40B4-8BC6-6197FC01DA3B}" dt="2025-02-11T00:51:06.756" v="912" actId="1076"/>
          <ac:spMkLst>
            <pc:docMk/>
            <pc:sldMk cId="1447341232" sldId="2183"/>
            <ac:spMk id="131" creationId="{B8DC4B24-0F51-D107-0A4C-ADCEA37442AD}"/>
          </ac:spMkLst>
        </pc:spChg>
        <pc:spChg chg="add mod">
          <ac:chgData name="Hume, David B. (Fed)" userId="54c50443-66ed-4324-9531-4904abd86510" providerId="ADAL" clId="{3F3EF469-638C-40B4-8BC6-6197FC01DA3B}" dt="2025-02-11T00:51:38.043" v="914" actId="1076"/>
          <ac:spMkLst>
            <pc:docMk/>
            <pc:sldMk cId="1447341232" sldId="2183"/>
            <ac:spMk id="132" creationId="{4508D778-89B5-A9BD-D73D-E4D160DAC1DF}"/>
          </ac:spMkLst>
        </pc:spChg>
        <pc:spChg chg="add mod">
          <ac:chgData name="Hume, David B. (Fed)" userId="54c50443-66ed-4324-9531-4904abd86510" providerId="ADAL" clId="{3F3EF469-638C-40B4-8BC6-6197FC01DA3B}" dt="2025-02-11T00:52:21.711" v="921" actId="1036"/>
          <ac:spMkLst>
            <pc:docMk/>
            <pc:sldMk cId="1447341232" sldId="2183"/>
            <ac:spMk id="133" creationId="{38F14BF5-1692-AB47-9BB5-A636EBB1D548}"/>
          </ac:spMkLst>
        </pc:spChg>
        <pc:spChg chg="add mod">
          <ac:chgData name="Hume, David B. (Fed)" userId="54c50443-66ed-4324-9531-4904abd86510" providerId="ADAL" clId="{3F3EF469-638C-40B4-8BC6-6197FC01DA3B}" dt="2025-02-11T17:42:26.413" v="1256" actId="20577"/>
          <ac:spMkLst>
            <pc:docMk/>
            <pc:sldMk cId="1447341232" sldId="2183"/>
            <ac:spMk id="134" creationId="{BDE7FCD9-E596-D697-088A-B38BDB5FA851}"/>
          </ac:spMkLst>
        </pc:spChg>
        <pc:spChg chg="add mod">
          <ac:chgData name="Hume, David B. (Fed)" userId="54c50443-66ed-4324-9531-4904abd86510" providerId="ADAL" clId="{3F3EF469-638C-40B4-8BC6-6197FC01DA3B}" dt="2025-02-11T17:43:13.039" v="1269" actId="255"/>
          <ac:spMkLst>
            <pc:docMk/>
            <pc:sldMk cId="1447341232" sldId="2183"/>
            <ac:spMk id="137" creationId="{57528BC0-9B6F-B1CD-F53D-432D21B8093F}"/>
          </ac:spMkLst>
        </pc:spChg>
        <pc:grpChg chg="add del mod">
          <ac:chgData name="Hume, David B. (Fed)" userId="54c50443-66ed-4324-9531-4904abd86510" providerId="ADAL" clId="{3F3EF469-638C-40B4-8BC6-6197FC01DA3B}" dt="2025-02-11T00:52:56.297" v="927" actId="478"/>
          <ac:grpSpMkLst>
            <pc:docMk/>
            <pc:sldMk cId="1447341232" sldId="2183"/>
            <ac:grpSpMk id="43" creationId="{FF125E89-9A15-C066-B654-1183D2D0D72D}"/>
          </ac:grpSpMkLst>
        </pc:grpChg>
        <pc:grpChg chg="add del mod">
          <ac:chgData name="Hume, David B. (Fed)" userId="54c50443-66ed-4324-9531-4904abd86510" providerId="ADAL" clId="{3F3EF469-638C-40B4-8BC6-6197FC01DA3B}" dt="2025-02-11T00:52:56.297" v="927" actId="478"/>
          <ac:grpSpMkLst>
            <pc:docMk/>
            <pc:sldMk cId="1447341232" sldId="2183"/>
            <ac:grpSpMk id="44" creationId="{80E76EE1-49CD-798D-5912-5F678C62DB6F}"/>
          </ac:grpSpMkLst>
        </pc:grpChg>
        <pc:grpChg chg="add del mod">
          <ac:chgData name="Hume, David B. (Fed)" userId="54c50443-66ed-4324-9531-4904abd86510" providerId="ADAL" clId="{3F3EF469-638C-40B4-8BC6-6197FC01DA3B}" dt="2025-02-11T00:52:56.297" v="927" actId="478"/>
          <ac:grpSpMkLst>
            <pc:docMk/>
            <pc:sldMk cId="1447341232" sldId="2183"/>
            <ac:grpSpMk id="45" creationId="{C99A86AB-5033-DA6F-57E2-A21881A22A7F}"/>
          </ac:grpSpMkLst>
        </pc:grpChg>
        <pc:grpChg chg="add del mod">
          <ac:chgData name="Hume, David B. (Fed)" userId="54c50443-66ed-4324-9531-4904abd86510" providerId="ADAL" clId="{3F3EF469-638C-40B4-8BC6-6197FC01DA3B}" dt="2025-02-11T00:52:56.297" v="927" actId="478"/>
          <ac:grpSpMkLst>
            <pc:docMk/>
            <pc:sldMk cId="1447341232" sldId="2183"/>
            <ac:grpSpMk id="49" creationId="{1B86819D-C754-4671-B9DB-41F2E07EC1D2}"/>
          </ac:grpSpMkLst>
        </pc:grpChg>
        <pc:grpChg chg="add del mod">
          <ac:chgData name="Hume, David B. (Fed)" userId="54c50443-66ed-4324-9531-4904abd86510" providerId="ADAL" clId="{3F3EF469-638C-40B4-8BC6-6197FC01DA3B}" dt="2025-02-10T23:46:43.990" v="520" actId="478"/>
          <ac:grpSpMkLst>
            <pc:docMk/>
            <pc:sldMk cId="1447341232" sldId="2183"/>
            <ac:grpSpMk id="52" creationId="{6E1A468C-93EA-8C92-2243-9EB8065A47DF}"/>
          </ac:grpSpMkLst>
        </pc:grpChg>
        <pc:grpChg chg="add del mod">
          <ac:chgData name="Hume, David B. (Fed)" userId="54c50443-66ed-4324-9531-4904abd86510" providerId="ADAL" clId="{3F3EF469-638C-40B4-8BC6-6197FC01DA3B}" dt="2025-02-11T00:52:56.297" v="927" actId="478"/>
          <ac:grpSpMkLst>
            <pc:docMk/>
            <pc:sldMk cId="1447341232" sldId="2183"/>
            <ac:grpSpMk id="55" creationId="{678E5119-ABF9-2E21-5F31-18AA2FDAA876}"/>
          </ac:grpSpMkLst>
        </pc:grpChg>
        <pc:grpChg chg="add del mod">
          <ac:chgData name="Hume, David B. (Fed)" userId="54c50443-66ed-4324-9531-4904abd86510" providerId="ADAL" clId="{3F3EF469-638C-40B4-8BC6-6197FC01DA3B}" dt="2025-02-11T00:52:56.297" v="927" actId="478"/>
          <ac:grpSpMkLst>
            <pc:docMk/>
            <pc:sldMk cId="1447341232" sldId="2183"/>
            <ac:grpSpMk id="59" creationId="{95B9E75A-3CCB-12D6-7622-35E5B6BF9AFC}"/>
          </ac:grpSpMkLst>
        </pc:grpChg>
        <pc:grpChg chg="add del mod">
          <ac:chgData name="Hume, David B. (Fed)" userId="54c50443-66ed-4324-9531-4904abd86510" providerId="ADAL" clId="{3F3EF469-638C-40B4-8BC6-6197FC01DA3B}" dt="2025-02-11T00:52:56.297" v="927" actId="478"/>
          <ac:grpSpMkLst>
            <pc:docMk/>
            <pc:sldMk cId="1447341232" sldId="2183"/>
            <ac:grpSpMk id="62" creationId="{76A43218-0A16-A6F6-EE36-4EA60061694B}"/>
          </ac:grpSpMkLst>
        </pc:grpChg>
        <pc:grpChg chg="add del mod">
          <ac:chgData name="Hume, David B. (Fed)" userId="54c50443-66ed-4324-9531-4904abd86510" providerId="ADAL" clId="{3F3EF469-638C-40B4-8BC6-6197FC01DA3B}" dt="2025-02-11T00:52:56.297" v="927" actId="478"/>
          <ac:grpSpMkLst>
            <pc:docMk/>
            <pc:sldMk cId="1447341232" sldId="2183"/>
            <ac:grpSpMk id="65" creationId="{93FB3CC7-03C5-08F4-F7B3-84E75DE0C571}"/>
          </ac:grpSpMkLst>
        </pc:grpChg>
        <pc:grpChg chg="add del mod">
          <ac:chgData name="Hume, David B. (Fed)" userId="54c50443-66ed-4324-9531-4904abd86510" providerId="ADAL" clId="{3F3EF469-638C-40B4-8BC6-6197FC01DA3B}" dt="2025-02-11T00:52:56.297" v="927" actId="478"/>
          <ac:grpSpMkLst>
            <pc:docMk/>
            <pc:sldMk cId="1447341232" sldId="2183"/>
            <ac:grpSpMk id="73" creationId="{26A7C8CB-93D2-5996-60A0-05BABFDD0BAE}"/>
          </ac:grpSpMkLst>
        </pc:grpChg>
        <pc:grpChg chg="add del mod">
          <ac:chgData name="Hume, David B. (Fed)" userId="54c50443-66ed-4324-9531-4904abd86510" providerId="ADAL" clId="{3F3EF469-638C-40B4-8BC6-6197FC01DA3B}" dt="2025-02-11T00:52:56.297" v="927" actId="478"/>
          <ac:grpSpMkLst>
            <pc:docMk/>
            <pc:sldMk cId="1447341232" sldId="2183"/>
            <ac:grpSpMk id="83" creationId="{1FE101A4-2E97-114A-3410-F0AB24E20B04}"/>
          </ac:grpSpMkLst>
        </pc:grpChg>
        <pc:grpChg chg="add del mod">
          <ac:chgData name="Hume, David B. (Fed)" userId="54c50443-66ed-4324-9531-4904abd86510" providerId="ADAL" clId="{3F3EF469-638C-40B4-8BC6-6197FC01DA3B}" dt="2025-02-11T00:52:56.297" v="927" actId="478"/>
          <ac:grpSpMkLst>
            <pc:docMk/>
            <pc:sldMk cId="1447341232" sldId="2183"/>
            <ac:grpSpMk id="86" creationId="{35CFAC32-EED3-7228-CC21-BBADF25D10D2}"/>
          </ac:grpSpMkLst>
        </pc:grpChg>
        <pc:graphicFrameChg chg="add mod">
          <ac:chgData name="Hume, David B. (Fed)" userId="54c50443-66ed-4324-9531-4904abd86510" providerId="ADAL" clId="{3F3EF469-638C-40B4-8BC6-6197FC01DA3B}" dt="2025-02-11T00:53:26.196" v="930"/>
          <ac:graphicFrameMkLst>
            <pc:docMk/>
            <pc:sldMk cId="1447341232" sldId="2183"/>
            <ac:graphicFrameMk id="135" creationId="{37D89982-D541-862D-A70D-68BF0E3D0909}"/>
          </ac:graphicFrameMkLst>
        </pc:graphicFrameChg>
        <pc:graphicFrameChg chg="add mod">
          <ac:chgData name="Hume, David B. (Fed)" userId="54c50443-66ed-4324-9531-4904abd86510" providerId="ADAL" clId="{3F3EF469-638C-40B4-8BC6-6197FC01DA3B}" dt="2025-02-11T00:55:56.669" v="935"/>
          <ac:graphicFrameMkLst>
            <pc:docMk/>
            <pc:sldMk cId="1447341232" sldId="2183"/>
            <ac:graphicFrameMk id="136" creationId="{3D737326-1640-127E-E3DF-A4954177DA0D}"/>
          </ac:graphicFrameMkLst>
        </pc:graphicFrameChg>
        <pc:picChg chg="del">
          <ac:chgData name="Hume, David B. (Fed)" userId="54c50443-66ed-4324-9531-4904abd86510" providerId="ADAL" clId="{3F3EF469-638C-40B4-8BC6-6197FC01DA3B}" dt="2025-02-07T19:22:23.185" v="155" actId="478"/>
          <ac:picMkLst>
            <pc:docMk/>
            <pc:sldMk cId="1447341232" sldId="2183"/>
            <ac:picMk id="5" creationId="{609D5C27-0E02-E2EF-D600-225931A54A03}"/>
          </ac:picMkLst>
        </pc:picChg>
        <pc:picChg chg="add mod modCrop">
          <ac:chgData name="Hume, David B. (Fed)" userId="54c50443-66ed-4324-9531-4904abd86510" providerId="ADAL" clId="{3F3EF469-638C-40B4-8BC6-6197FC01DA3B}" dt="2025-02-07T19:24:19.129" v="167" actId="1076"/>
          <ac:picMkLst>
            <pc:docMk/>
            <pc:sldMk cId="1447341232" sldId="2183"/>
            <ac:picMk id="6" creationId="{B1352207-D346-BBAD-9D05-8DB8CEB0A4E2}"/>
          </ac:picMkLst>
        </pc:picChg>
        <pc:cxnChg chg="add del mod">
          <ac:chgData name="Hume, David B. (Fed)" userId="54c50443-66ed-4324-9531-4904abd86510" providerId="ADAL" clId="{3F3EF469-638C-40B4-8BC6-6197FC01DA3B}" dt="2025-02-11T00:10:07.201" v="773" actId="478"/>
          <ac:cxnSpMkLst>
            <pc:docMk/>
            <pc:sldMk cId="1447341232" sldId="2183"/>
            <ac:cxnSpMk id="8" creationId="{AAE5C8F7-235B-056B-3EC3-5F4EA59260EE}"/>
          </ac:cxnSpMkLst>
        </pc:cxnChg>
        <pc:cxnChg chg="add del mod">
          <ac:chgData name="Hume, David B. (Fed)" userId="54c50443-66ed-4324-9531-4904abd86510" providerId="ADAL" clId="{3F3EF469-638C-40B4-8BC6-6197FC01DA3B}" dt="2025-02-11T00:10:01.377" v="770" actId="478"/>
          <ac:cxnSpMkLst>
            <pc:docMk/>
            <pc:sldMk cId="1447341232" sldId="2183"/>
            <ac:cxnSpMk id="9" creationId="{2C1433C1-9002-A422-86B0-F1A3CDE22770}"/>
          </ac:cxnSpMkLst>
        </pc:cxnChg>
        <pc:cxnChg chg="add del mod">
          <ac:chgData name="Hume, David B. (Fed)" userId="54c50443-66ed-4324-9531-4904abd86510" providerId="ADAL" clId="{3F3EF469-638C-40B4-8BC6-6197FC01DA3B}" dt="2025-02-11T00:10:04.752" v="771" actId="478"/>
          <ac:cxnSpMkLst>
            <pc:docMk/>
            <pc:sldMk cId="1447341232" sldId="2183"/>
            <ac:cxnSpMk id="10" creationId="{54190773-F492-A6FA-FF04-7F20237DC6BA}"/>
          </ac:cxnSpMkLst>
        </pc:cxnChg>
        <pc:cxnChg chg="add del mod">
          <ac:chgData name="Hume, David B. (Fed)" userId="54c50443-66ed-4324-9531-4904abd86510" providerId="ADAL" clId="{3F3EF469-638C-40B4-8BC6-6197FC01DA3B}" dt="2025-02-11T00:10:05.952" v="772" actId="478"/>
          <ac:cxnSpMkLst>
            <pc:docMk/>
            <pc:sldMk cId="1447341232" sldId="2183"/>
            <ac:cxnSpMk id="11" creationId="{3537510F-017B-BB64-F4DD-4B0E992895DD}"/>
          </ac:cxnSpMkLst>
        </pc:cxnChg>
        <pc:cxnChg chg="add del mod">
          <ac:chgData name="Hume, David B. (Fed)" userId="54c50443-66ed-4324-9531-4904abd86510" providerId="ADAL" clId="{3F3EF469-638C-40B4-8BC6-6197FC01DA3B}" dt="2025-02-11T01:04:36.679" v="1245" actId="478"/>
          <ac:cxnSpMkLst>
            <pc:docMk/>
            <pc:sldMk cId="1447341232" sldId="2183"/>
            <ac:cxnSpMk id="13" creationId="{A0AEB237-4CB0-4849-EBB0-77F9300BA21D}"/>
          </ac:cxnSpMkLst>
        </pc:cxnChg>
        <pc:cxnChg chg="add del mod">
          <ac:chgData name="Hume, David B. (Fed)" userId="54c50443-66ed-4324-9531-4904abd86510" providerId="ADAL" clId="{3F3EF469-638C-40B4-8BC6-6197FC01DA3B}" dt="2025-02-11T00:50:24.728" v="910" actId="478"/>
          <ac:cxnSpMkLst>
            <pc:docMk/>
            <pc:sldMk cId="1447341232" sldId="2183"/>
            <ac:cxnSpMk id="14" creationId="{24E5B216-CD51-DE63-F003-4DB248E3E48B}"/>
          </ac:cxnSpMkLst>
        </pc:cxnChg>
      </pc:sldChg>
      <pc:sldChg chg="add ord">
        <pc:chgData name="Hume, David B. (Fed)" userId="54c50443-66ed-4324-9531-4904abd86510" providerId="ADAL" clId="{3F3EF469-638C-40B4-8BC6-6197FC01DA3B}" dt="2025-02-11T01:04:55.386" v="1249"/>
        <pc:sldMkLst>
          <pc:docMk/>
          <pc:sldMk cId="2147572310" sldId="2184"/>
        </pc:sldMkLst>
      </pc:sldChg>
      <pc:sldChg chg="addSp delSp modSp new mod ord delAnim modAnim">
        <pc:chgData name="Hume, David B. (Fed)" userId="54c50443-66ed-4324-9531-4904abd86510" providerId="ADAL" clId="{3F3EF469-638C-40B4-8BC6-6197FC01DA3B}" dt="2025-02-14T18:36:43.779" v="7821"/>
        <pc:sldMkLst>
          <pc:docMk/>
          <pc:sldMk cId="4136478815" sldId="2185"/>
        </pc:sldMkLst>
        <pc:spChg chg="mod">
          <ac:chgData name="Hume, David B. (Fed)" userId="54c50443-66ed-4324-9531-4904abd86510" providerId="ADAL" clId="{3F3EF469-638C-40B4-8BC6-6197FC01DA3B}" dt="2025-02-11T18:33:04.537" v="2203" actId="20577"/>
          <ac:spMkLst>
            <pc:docMk/>
            <pc:sldMk cId="4136478815" sldId="2185"/>
            <ac:spMk id="2" creationId="{F9A7357D-D3B5-793D-FB8D-FE7E38B4AE76}"/>
          </ac:spMkLst>
        </pc:spChg>
        <pc:spChg chg="add del mod">
          <ac:chgData name="Hume, David B. (Fed)" userId="54c50443-66ed-4324-9531-4904abd86510" providerId="ADAL" clId="{3F3EF469-638C-40B4-8BC6-6197FC01DA3B}" dt="2025-02-11T17:44:59.443" v="1297" actId="478"/>
          <ac:spMkLst>
            <pc:docMk/>
            <pc:sldMk cId="4136478815" sldId="2185"/>
            <ac:spMk id="3" creationId="{805771C7-2D85-F58A-77F9-0EF9F60CE227}"/>
          </ac:spMkLst>
        </pc:spChg>
        <pc:spChg chg="add del mod ord">
          <ac:chgData name="Hume, David B. (Fed)" userId="54c50443-66ed-4324-9531-4904abd86510" providerId="ADAL" clId="{3F3EF469-638C-40B4-8BC6-6197FC01DA3B}" dt="2025-02-11T18:11:05.268" v="1569" actId="167"/>
          <ac:spMkLst>
            <pc:docMk/>
            <pc:sldMk cId="4136478815" sldId="2185"/>
            <ac:spMk id="4" creationId="{994E2FBC-4C1D-1A96-3B48-AE669D2E11DB}"/>
          </ac:spMkLst>
        </pc:spChg>
        <pc:spChg chg="add del mod">
          <ac:chgData name="Hume, David B. (Fed)" userId="54c50443-66ed-4324-9531-4904abd86510" providerId="ADAL" clId="{3F3EF469-638C-40B4-8BC6-6197FC01DA3B}" dt="2025-02-11T18:01:41.934" v="1541" actId="207"/>
          <ac:spMkLst>
            <pc:docMk/>
            <pc:sldMk cId="4136478815" sldId="2185"/>
            <ac:spMk id="5" creationId="{79CA3E71-93A5-9FA1-0AE4-B3D96279D679}"/>
          </ac:spMkLst>
        </pc:spChg>
        <pc:spChg chg="add del mod ord">
          <ac:chgData name="Hume, David B. (Fed)" userId="54c50443-66ed-4324-9531-4904abd86510" providerId="ADAL" clId="{3F3EF469-638C-40B4-8BC6-6197FC01DA3B}" dt="2025-02-11T18:14:52.915" v="1639" actId="166"/>
          <ac:spMkLst>
            <pc:docMk/>
            <pc:sldMk cId="4136478815" sldId="2185"/>
            <ac:spMk id="6" creationId="{BF9AF390-4874-6350-FDB3-B71786B85A91}"/>
          </ac:spMkLst>
        </pc:spChg>
        <pc:spChg chg="add mod">
          <ac:chgData name="Hume, David B. (Fed)" userId="54c50443-66ed-4324-9531-4904abd86510" providerId="ADAL" clId="{3F3EF469-638C-40B4-8BC6-6197FC01DA3B}" dt="2025-02-11T18:12:33.765" v="1617" actId="115"/>
          <ac:spMkLst>
            <pc:docMk/>
            <pc:sldMk cId="4136478815" sldId="2185"/>
            <ac:spMk id="7" creationId="{BB36D97C-1C20-2F9A-C7CB-7E9994C8ABB5}"/>
          </ac:spMkLst>
        </pc:spChg>
        <pc:spChg chg="add mod">
          <ac:chgData name="Hume, David B. (Fed)" userId="54c50443-66ed-4324-9531-4904abd86510" providerId="ADAL" clId="{3F3EF469-638C-40B4-8BC6-6197FC01DA3B}" dt="2025-02-11T18:12:36.853" v="1619" actId="115"/>
          <ac:spMkLst>
            <pc:docMk/>
            <pc:sldMk cId="4136478815" sldId="2185"/>
            <ac:spMk id="8" creationId="{9A80B987-90A7-8A97-4B8A-616A1354E2E2}"/>
          </ac:spMkLst>
        </pc:spChg>
        <pc:spChg chg="add mod">
          <ac:chgData name="Hume, David B. (Fed)" userId="54c50443-66ed-4324-9531-4904abd86510" providerId="ADAL" clId="{3F3EF469-638C-40B4-8BC6-6197FC01DA3B}" dt="2025-02-11T18:12:40.223" v="1621" actId="115"/>
          <ac:spMkLst>
            <pc:docMk/>
            <pc:sldMk cId="4136478815" sldId="2185"/>
            <ac:spMk id="9" creationId="{34002DB9-4B49-6DCD-124C-061758311689}"/>
          </ac:spMkLst>
        </pc:spChg>
        <pc:spChg chg="add mod">
          <ac:chgData name="Hume, David B. (Fed)" userId="54c50443-66ed-4324-9531-4904abd86510" providerId="ADAL" clId="{3F3EF469-638C-40B4-8BC6-6197FC01DA3B}" dt="2025-02-11T18:15:05.741" v="1643" actId="1036"/>
          <ac:spMkLst>
            <pc:docMk/>
            <pc:sldMk cId="4136478815" sldId="2185"/>
            <ac:spMk id="17" creationId="{414CB23F-24E4-A3C6-44CB-AE1CAF24676C}"/>
          </ac:spMkLst>
        </pc:spChg>
        <pc:spChg chg="add mod">
          <ac:chgData name="Hume, David B. (Fed)" userId="54c50443-66ed-4324-9531-4904abd86510" providerId="ADAL" clId="{3F3EF469-638C-40B4-8BC6-6197FC01DA3B}" dt="2025-02-11T18:15:05.741" v="1643" actId="1036"/>
          <ac:spMkLst>
            <pc:docMk/>
            <pc:sldMk cId="4136478815" sldId="2185"/>
            <ac:spMk id="18" creationId="{72787160-4B75-C6CF-7B52-37D1BCECC1F4}"/>
          </ac:spMkLst>
        </pc:spChg>
        <pc:spChg chg="add del mod">
          <ac:chgData name="Hume, David B. (Fed)" userId="54c50443-66ed-4324-9531-4904abd86510" providerId="ADAL" clId="{3F3EF469-638C-40B4-8BC6-6197FC01DA3B}" dt="2025-02-11T18:26:10.111" v="1981" actId="21"/>
          <ac:spMkLst>
            <pc:docMk/>
            <pc:sldMk cId="4136478815" sldId="2185"/>
            <ac:spMk id="19" creationId="{784B7C59-79D1-0356-FC04-84B6693FBD2A}"/>
          </ac:spMkLst>
        </pc:spChg>
        <pc:spChg chg="add mod">
          <ac:chgData name="Hume, David B. (Fed)" userId="54c50443-66ed-4324-9531-4904abd86510" providerId="ADAL" clId="{3F3EF469-638C-40B4-8BC6-6197FC01DA3B}" dt="2025-02-13T00:20:21.348" v="3118" actId="20577"/>
          <ac:spMkLst>
            <pc:docMk/>
            <pc:sldMk cId="4136478815" sldId="2185"/>
            <ac:spMk id="20" creationId="{86CF9E1B-C7EC-027D-7F45-88EADADF2AF4}"/>
          </ac:spMkLst>
        </pc:spChg>
        <pc:spChg chg="add mod">
          <ac:chgData name="Hume, David B. (Fed)" userId="54c50443-66ed-4324-9531-4904abd86510" providerId="ADAL" clId="{3F3EF469-638C-40B4-8BC6-6197FC01DA3B}" dt="2025-02-11T18:36:07.089" v="2239" actId="1076"/>
          <ac:spMkLst>
            <pc:docMk/>
            <pc:sldMk cId="4136478815" sldId="2185"/>
            <ac:spMk id="22" creationId="{C726A484-31D1-A65A-09DD-9192A798BFF2}"/>
          </ac:spMkLst>
        </pc:spChg>
        <pc:spChg chg="add mod">
          <ac:chgData name="Hume, David B. (Fed)" userId="54c50443-66ed-4324-9531-4904abd86510" providerId="ADAL" clId="{3F3EF469-638C-40B4-8BC6-6197FC01DA3B}" dt="2025-02-11T18:40:47.447" v="2288" actId="20577"/>
          <ac:spMkLst>
            <pc:docMk/>
            <pc:sldMk cId="4136478815" sldId="2185"/>
            <ac:spMk id="23" creationId="{8B1FC7CD-BEC8-2C6B-330C-3F8975D5E29B}"/>
          </ac:spMkLst>
        </pc:spChg>
        <pc:spChg chg="add mod">
          <ac:chgData name="Hume, David B. (Fed)" userId="54c50443-66ed-4324-9531-4904abd86510" providerId="ADAL" clId="{3F3EF469-638C-40B4-8BC6-6197FC01DA3B}" dt="2025-02-14T18:22:56.929" v="7703" actId="20577"/>
          <ac:spMkLst>
            <pc:docMk/>
            <pc:sldMk cId="4136478815" sldId="2185"/>
            <ac:spMk id="25" creationId="{4A1608EA-2F07-DD33-9740-B18D9548323C}"/>
          </ac:spMkLst>
        </pc:spChg>
        <pc:grpChg chg="add mod">
          <ac:chgData name="Hume, David B. (Fed)" userId="54c50443-66ed-4324-9531-4904abd86510" providerId="ADAL" clId="{3F3EF469-638C-40B4-8BC6-6197FC01DA3B}" dt="2025-02-11T18:15:05.741" v="1643" actId="1036"/>
          <ac:grpSpMkLst>
            <pc:docMk/>
            <pc:sldMk cId="4136478815" sldId="2185"/>
            <ac:grpSpMk id="10" creationId="{925B3BF9-ADFA-2076-8BDB-031EC5A64DD1}"/>
          </ac:grpSpMkLst>
        </pc:grpChg>
        <pc:grpChg chg="mod">
          <ac:chgData name="Hume, David B. (Fed)" userId="54c50443-66ed-4324-9531-4904abd86510" providerId="ADAL" clId="{3F3EF469-638C-40B4-8BC6-6197FC01DA3B}" dt="2025-02-11T17:51:15.007" v="1530"/>
          <ac:grpSpMkLst>
            <pc:docMk/>
            <pc:sldMk cId="4136478815" sldId="2185"/>
            <ac:grpSpMk id="11" creationId="{F4A1C437-8EF6-3A9F-D4C1-EC85E910D31A}"/>
          </ac:grpSpMkLst>
        </pc:grpChg>
        <pc:grpChg chg="add del mod">
          <ac:chgData name="Hume, David B. (Fed)" userId="54c50443-66ed-4324-9531-4904abd86510" providerId="ADAL" clId="{3F3EF469-638C-40B4-8BC6-6197FC01DA3B}" dt="2025-02-14T17:29:33.633" v="6951" actId="478"/>
          <ac:grpSpMkLst>
            <pc:docMk/>
            <pc:sldMk cId="4136478815" sldId="2185"/>
            <ac:grpSpMk id="24" creationId="{C624CE32-C278-2703-0811-1C0EBBC861D6}"/>
          </ac:grpSpMkLst>
        </pc:grpChg>
        <pc:picChg chg="mod">
          <ac:chgData name="Hume, David B. (Fed)" userId="54c50443-66ed-4324-9531-4904abd86510" providerId="ADAL" clId="{3F3EF469-638C-40B4-8BC6-6197FC01DA3B}" dt="2025-02-11T17:51:15.007" v="1530"/>
          <ac:picMkLst>
            <pc:docMk/>
            <pc:sldMk cId="4136478815" sldId="2185"/>
            <ac:picMk id="13" creationId="{FAA714E1-C4A9-4705-B38B-5FDF5F24D51C}"/>
          </ac:picMkLst>
        </pc:picChg>
        <pc:picChg chg="add mod ord modCrop">
          <ac:chgData name="Hume, David B. (Fed)" userId="54c50443-66ed-4324-9531-4904abd86510" providerId="ADAL" clId="{3F3EF469-638C-40B4-8BC6-6197FC01DA3B}" dt="2025-02-11T18:11:47.021" v="1596" actId="1036"/>
          <ac:picMkLst>
            <pc:docMk/>
            <pc:sldMk cId="4136478815" sldId="2185"/>
            <ac:picMk id="15" creationId="{559804BC-086E-BD5D-C1D9-F53CDF3F8460}"/>
          </ac:picMkLst>
        </pc:picChg>
        <pc:picChg chg="add mod">
          <ac:chgData name="Hume, David B. (Fed)" userId="54c50443-66ed-4324-9531-4904abd86510" providerId="ADAL" clId="{3F3EF469-638C-40B4-8BC6-6197FC01DA3B}" dt="2025-02-11T18:11:14.589" v="1571" actId="1076"/>
          <ac:picMkLst>
            <pc:docMk/>
            <pc:sldMk cId="4136478815" sldId="2185"/>
            <ac:picMk id="16" creationId="{974E1D02-1FEE-63E4-A875-25BC2118AA0D}"/>
          </ac:picMkLst>
        </pc:picChg>
        <pc:picChg chg="add mod">
          <ac:chgData name="Hume, David B. (Fed)" userId="54c50443-66ed-4324-9531-4904abd86510" providerId="ADAL" clId="{3F3EF469-638C-40B4-8BC6-6197FC01DA3B}" dt="2025-02-11T18:11:11.157" v="1570" actId="1076"/>
          <ac:picMkLst>
            <pc:docMk/>
            <pc:sldMk cId="4136478815" sldId="2185"/>
            <ac:picMk id="2050" creationId="{74254F94-3A38-61EF-0764-C194069E0066}"/>
          </ac:picMkLst>
        </pc:picChg>
        <pc:picChg chg="add mod">
          <ac:chgData name="Hume, David B. (Fed)" userId="54c50443-66ed-4324-9531-4904abd86510" providerId="ADAL" clId="{3F3EF469-638C-40B4-8BC6-6197FC01DA3B}" dt="2025-02-11T18:10:01.823" v="1557" actId="14100"/>
          <ac:picMkLst>
            <pc:docMk/>
            <pc:sldMk cId="4136478815" sldId="2185"/>
            <ac:picMk id="2052" creationId="{B5FB50A6-4E7B-6625-8225-D9130F8430C3}"/>
          </ac:picMkLst>
        </pc:picChg>
        <pc:picChg chg="add mod">
          <ac:chgData name="Hume, David B. (Fed)" userId="54c50443-66ed-4324-9531-4904abd86510" providerId="ADAL" clId="{3F3EF469-638C-40B4-8BC6-6197FC01DA3B}" dt="2025-02-11T18:10:52.661" v="1568" actId="167"/>
          <ac:picMkLst>
            <pc:docMk/>
            <pc:sldMk cId="4136478815" sldId="2185"/>
            <ac:picMk id="2054" creationId="{45A04271-CA56-168A-8EED-532CDDEC16BA}"/>
          </ac:picMkLst>
        </pc:picChg>
        <pc:cxnChg chg="mod">
          <ac:chgData name="Hume, David B. (Fed)" userId="54c50443-66ed-4324-9531-4904abd86510" providerId="ADAL" clId="{3F3EF469-638C-40B4-8BC6-6197FC01DA3B}" dt="2025-02-11T17:51:15.007" v="1530"/>
          <ac:cxnSpMkLst>
            <pc:docMk/>
            <pc:sldMk cId="4136478815" sldId="2185"/>
            <ac:cxnSpMk id="12" creationId="{9EC29BF9-6C67-455D-4611-CCD680625052}"/>
          </ac:cxnSpMkLst>
        </pc:cxnChg>
        <pc:cxnChg chg="mod">
          <ac:chgData name="Hume, David B. (Fed)" userId="54c50443-66ed-4324-9531-4904abd86510" providerId="ADAL" clId="{3F3EF469-638C-40B4-8BC6-6197FC01DA3B}" dt="2025-02-11T17:51:15.007" v="1530"/>
          <ac:cxnSpMkLst>
            <pc:docMk/>
            <pc:sldMk cId="4136478815" sldId="2185"/>
            <ac:cxnSpMk id="14" creationId="{A9A26A64-EEB0-E34D-20A7-F4FD8D9A1AEB}"/>
          </ac:cxnSpMkLst>
        </pc:cxnChg>
      </pc:sldChg>
      <pc:sldChg chg="addSp modSp new mod ord">
        <pc:chgData name="Hume, David B. (Fed)" userId="54c50443-66ed-4324-9531-4904abd86510" providerId="ADAL" clId="{3F3EF469-638C-40B4-8BC6-6197FC01DA3B}" dt="2025-02-11T18:41:32.372" v="2290"/>
        <pc:sldMkLst>
          <pc:docMk/>
          <pc:sldMk cId="657088485" sldId="2186"/>
        </pc:sldMkLst>
        <pc:spChg chg="mod">
          <ac:chgData name="Hume, David B. (Fed)" userId="54c50443-66ed-4324-9531-4904abd86510" providerId="ADAL" clId="{3F3EF469-638C-40B4-8BC6-6197FC01DA3B}" dt="2025-02-11T18:28:00.505" v="2066" actId="20577"/>
          <ac:spMkLst>
            <pc:docMk/>
            <pc:sldMk cId="657088485" sldId="2186"/>
            <ac:spMk id="2" creationId="{75988ECE-E2F9-5881-9CBB-D38C654955A1}"/>
          </ac:spMkLst>
        </pc:spChg>
        <pc:spChg chg="add mod">
          <ac:chgData name="Hume, David B. (Fed)" userId="54c50443-66ed-4324-9531-4904abd86510" providerId="ADAL" clId="{3F3EF469-638C-40B4-8BC6-6197FC01DA3B}" dt="2025-02-11T18:31:35.401" v="2199" actId="20577"/>
          <ac:spMkLst>
            <pc:docMk/>
            <pc:sldMk cId="657088485" sldId="2186"/>
            <ac:spMk id="19" creationId="{784B7C59-79D1-0356-FC04-84B6693FBD2A}"/>
          </ac:spMkLst>
        </pc:spChg>
      </pc:sldChg>
      <pc:sldChg chg="addSp delSp modSp add mod modClrScheme delAnim modAnim chgLayout">
        <pc:chgData name="Hume, David B. (Fed)" userId="54c50443-66ed-4324-9531-4904abd86510" providerId="ADAL" clId="{3F3EF469-638C-40B4-8BC6-6197FC01DA3B}" dt="2025-02-13T22:48:58.951" v="6603" actId="20577"/>
        <pc:sldMkLst>
          <pc:docMk/>
          <pc:sldMk cId="1948270307" sldId="2187"/>
        </pc:sldMkLst>
        <pc:spChg chg="mod ord">
          <ac:chgData name="Hume, David B. (Fed)" userId="54c50443-66ed-4324-9531-4904abd86510" providerId="ADAL" clId="{3F3EF469-638C-40B4-8BC6-6197FC01DA3B}" dt="2025-02-12T21:25:42.345" v="2352" actId="700"/>
          <ac:spMkLst>
            <pc:docMk/>
            <pc:sldMk cId="1948270307" sldId="2187"/>
            <ac:spMk id="2" creationId="{6EB3216F-FB1B-0F7F-0219-44E800259D3B}"/>
          </ac:spMkLst>
        </pc:spChg>
        <pc:spChg chg="del">
          <ac:chgData name="Hume, David B. (Fed)" userId="54c50443-66ed-4324-9531-4904abd86510" providerId="ADAL" clId="{3F3EF469-638C-40B4-8BC6-6197FC01DA3B}" dt="2025-02-12T21:25:07.066" v="2351" actId="478"/>
          <ac:spMkLst>
            <pc:docMk/>
            <pc:sldMk cId="1948270307" sldId="2187"/>
            <ac:spMk id="3" creationId="{F856A838-F0F3-AB55-7F4A-F02FB8273B30}"/>
          </ac:spMkLst>
        </pc:spChg>
        <pc:spChg chg="add mod ord">
          <ac:chgData name="Hume, David B. (Fed)" userId="54c50443-66ed-4324-9531-4904abd86510" providerId="ADAL" clId="{3F3EF469-638C-40B4-8BC6-6197FC01DA3B}" dt="2025-02-13T22:48:58.951" v="6603" actId="20577"/>
          <ac:spMkLst>
            <pc:docMk/>
            <pc:sldMk cId="1948270307" sldId="2187"/>
            <ac:spMk id="4" creationId="{82E8E59D-132C-2863-9E8B-7C349D614CEF}"/>
          </ac:spMkLst>
        </pc:spChg>
        <pc:spChg chg="add mod">
          <ac:chgData name="Hume, David B. (Fed)" userId="54c50443-66ed-4324-9531-4904abd86510" providerId="ADAL" clId="{3F3EF469-638C-40B4-8BC6-6197FC01DA3B}" dt="2025-02-13T22:48:46.966" v="6584" actId="1035"/>
          <ac:spMkLst>
            <pc:docMk/>
            <pc:sldMk cId="1948270307" sldId="2187"/>
            <ac:spMk id="5" creationId="{6CF419EC-07B9-AB8B-ED86-EB614903C4F3}"/>
          </ac:spMkLst>
        </pc:spChg>
        <pc:spChg chg="add mod">
          <ac:chgData name="Hume, David B. (Fed)" userId="54c50443-66ed-4324-9531-4904abd86510" providerId="ADAL" clId="{3F3EF469-638C-40B4-8BC6-6197FC01DA3B}" dt="2025-02-13T22:48:36.695" v="6550" actId="1036"/>
          <ac:spMkLst>
            <pc:docMk/>
            <pc:sldMk cId="1948270307" sldId="2187"/>
            <ac:spMk id="7" creationId="{F9193C04-676C-3299-F47C-9AFDADB82FD0}"/>
          </ac:spMkLst>
        </pc:spChg>
        <pc:spChg chg="add mod">
          <ac:chgData name="Hume, David B. (Fed)" userId="54c50443-66ed-4324-9531-4904abd86510" providerId="ADAL" clId="{3F3EF469-638C-40B4-8BC6-6197FC01DA3B}" dt="2025-02-13T22:48:26.904" v="6501" actId="1036"/>
          <ac:spMkLst>
            <pc:docMk/>
            <pc:sldMk cId="1948270307" sldId="2187"/>
            <ac:spMk id="8" creationId="{4ADC463B-B6F0-A2A3-86A2-CEF298F32335}"/>
          </ac:spMkLst>
        </pc:spChg>
        <pc:spChg chg="add mod">
          <ac:chgData name="Hume, David B. (Fed)" userId="54c50443-66ed-4324-9531-4904abd86510" providerId="ADAL" clId="{3F3EF469-638C-40B4-8BC6-6197FC01DA3B}" dt="2025-02-13T22:48:19.447" v="6472" actId="1036"/>
          <ac:spMkLst>
            <pc:docMk/>
            <pc:sldMk cId="1948270307" sldId="2187"/>
            <ac:spMk id="9" creationId="{74A4EB56-D3C2-B28B-2F65-E28538EA354D}"/>
          </ac:spMkLst>
        </pc:spChg>
        <pc:spChg chg="add del mod">
          <ac:chgData name="Hume, David B. (Fed)" userId="54c50443-66ed-4324-9531-4904abd86510" providerId="ADAL" clId="{3F3EF469-638C-40B4-8BC6-6197FC01DA3B}" dt="2025-02-13T22:46:02.988" v="6372" actId="478"/>
          <ac:spMkLst>
            <pc:docMk/>
            <pc:sldMk cId="1948270307" sldId="2187"/>
            <ac:spMk id="10" creationId="{73568C9B-7636-2637-B6AA-E55AD0494ADE}"/>
          </ac:spMkLst>
        </pc:spChg>
        <pc:spChg chg="add mod">
          <ac:chgData name="Hume, David B. (Fed)" userId="54c50443-66ed-4324-9531-4904abd86510" providerId="ADAL" clId="{3F3EF469-638C-40B4-8BC6-6197FC01DA3B}" dt="2025-02-13T22:48:13.735" v="6437" actId="1036"/>
          <ac:spMkLst>
            <pc:docMk/>
            <pc:sldMk cId="1948270307" sldId="2187"/>
            <ac:spMk id="11" creationId="{6BA2E040-C412-4E97-6BB6-0F1D280204B2}"/>
          </ac:spMkLst>
        </pc:spChg>
        <pc:spChg chg="add mod">
          <ac:chgData name="Hume, David B. (Fed)" userId="54c50443-66ed-4324-9531-4904abd86510" providerId="ADAL" clId="{3F3EF469-638C-40B4-8BC6-6197FC01DA3B}" dt="2025-02-13T22:48:53.863" v="6602" actId="1036"/>
          <ac:spMkLst>
            <pc:docMk/>
            <pc:sldMk cId="1948270307" sldId="2187"/>
            <ac:spMk id="12" creationId="{E5C7DBED-1533-19B2-052D-DC8A59D03E3C}"/>
          </ac:spMkLst>
        </pc:spChg>
        <pc:spChg chg="del">
          <ac:chgData name="Hume, David B. (Fed)" userId="54c50443-66ed-4324-9531-4904abd86510" providerId="ADAL" clId="{3F3EF469-638C-40B4-8BC6-6197FC01DA3B}" dt="2025-02-12T21:25:07.066" v="2351" actId="478"/>
          <ac:spMkLst>
            <pc:docMk/>
            <pc:sldMk cId="1948270307" sldId="2187"/>
            <ac:spMk id="95" creationId="{F3F87D1F-158C-C070-D067-CCC4803215C9}"/>
          </ac:spMkLst>
        </pc:spChg>
        <pc:spChg chg="del">
          <ac:chgData name="Hume, David B. (Fed)" userId="54c50443-66ed-4324-9531-4904abd86510" providerId="ADAL" clId="{3F3EF469-638C-40B4-8BC6-6197FC01DA3B}" dt="2025-02-12T21:25:07.066" v="2351" actId="478"/>
          <ac:spMkLst>
            <pc:docMk/>
            <pc:sldMk cId="1948270307" sldId="2187"/>
            <ac:spMk id="96" creationId="{ABD77350-C3DE-0C6C-C0CD-77A5A6337A37}"/>
          </ac:spMkLst>
        </pc:spChg>
        <pc:spChg chg="del">
          <ac:chgData name="Hume, David B. (Fed)" userId="54c50443-66ed-4324-9531-4904abd86510" providerId="ADAL" clId="{3F3EF469-638C-40B4-8BC6-6197FC01DA3B}" dt="2025-02-12T21:25:07.066" v="2351" actId="478"/>
          <ac:spMkLst>
            <pc:docMk/>
            <pc:sldMk cId="1948270307" sldId="2187"/>
            <ac:spMk id="97" creationId="{08C7C62C-67D4-E6B2-F67F-AD017E453F5E}"/>
          </ac:spMkLst>
        </pc:spChg>
        <pc:spChg chg="del">
          <ac:chgData name="Hume, David B. (Fed)" userId="54c50443-66ed-4324-9531-4904abd86510" providerId="ADAL" clId="{3F3EF469-638C-40B4-8BC6-6197FC01DA3B}" dt="2025-02-12T21:25:07.066" v="2351" actId="478"/>
          <ac:spMkLst>
            <pc:docMk/>
            <pc:sldMk cId="1948270307" sldId="2187"/>
            <ac:spMk id="98" creationId="{60DCDE99-6EA2-0B68-B2E0-DDE3F1E92253}"/>
          </ac:spMkLst>
        </pc:spChg>
        <pc:spChg chg="del">
          <ac:chgData name="Hume, David B. (Fed)" userId="54c50443-66ed-4324-9531-4904abd86510" providerId="ADAL" clId="{3F3EF469-638C-40B4-8BC6-6197FC01DA3B}" dt="2025-02-12T21:25:07.066" v="2351" actId="478"/>
          <ac:spMkLst>
            <pc:docMk/>
            <pc:sldMk cId="1948270307" sldId="2187"/>
            <ac:spMk id="99" creationId="{E7A60C5A-97B3-DDF7-CC2D-2DBB1B53C89B}"/>
          </ac:spMkLst>
        </pc:spChg>
        <pc:spChg chg="del">
          <ac:chgData name="Hume, David B. (Fed)" userId="54c50443-66ed-4324-9531-4904abd86510" providerId="ADAL" clId="{3F3EF469-638C-40B4-8BC6-6197FC01DA3B}" dt="2025-02-12T21:25:07.066" v="2351" actId="478"/>
          <ac:spMkLst>
            <pc:docMk/>
            <pc:sldMk cId="1948270307" sldId="2187"/>
            <ac:spMk id="100" creationId="{66C8AF50-6229-5C92-DB44-EB6463ACE84D}"/>
          </ac:spMkLst>
        </pc:spChg>
        <pc:spChg chg="del">
          <ac:chgData name="Hume, David B. (Fed)" userId="54c50443-66ed-4324-9531-4904abd86510" providerId="ADAL" clId="{3F3EF469-638C-40B4-8BC6-6197FC01DA3B}" dt="2025-02-12T21:25:07.066" v="2351" actId="478"/>
          <ac:spMkLst>
            <pc:docMk/>
            <pc:sldMk cId="1948270307" sldId="2187"/>
            <ac:spMk id="101" creationId="{59090987-F9D5-8563-97EB-3502CA8A3C64}"/>
          </ac:spMkLst>
        </pc:spChg>
        <pc:spChg chg="del">
          <ac:chgData name="Hume, David B. (Fed)" userId="54c50443-66ed-4324-9531-4904abd86510" providerId="ADAL" clId="{3F3EF469-638C-40B4-8BC6-6197FC01DA3B}" dt="2025-02-12T21:25:07.066" v="2351" actId="478"/>
          <ac:spMkLst>
            <pc:docMk/>
            <pc:sldMk cId="1948270307" sldId="2187"/>
            <ac:spMk id="102" creationId="{4574D3A7-86DF-027B-1665-930706B145C2}"/>
          </ac:spMkLst>
        </pc:spChg>
        <pc:spChg chg="del">
          <ac:chgData name="Hume, David B. (Fed)" userId="54c50443-66ed-4324-9531-4904abd86510" providerId="ADAL" clId="{3F3EF469-638C-40B4-8BC6-6197FC01DA3B}" dt="2025-02-12T21:25:07.066" v="2351" actId="478"/>
          <ac:spMkLst>
            <pc:docMk/>
            <pc:sldMk cId="1948270307" sldId="2187"/>
            <ac:spMk id="103" creationId="{DB3D7CEB-27E3-B642-600A-602E80DF2643}"/>
          </ac:spMkLst>
        </pc:spChg>
        <pc:spChg chg="del">
          <ac:chgData name="Hume, David B. (Fed)" userId="54c50443-66ed-4324-9531-4904abd86510" providerId="ADAL" clId="{3F3EF469-638C-40B4-8BC6-6197FC01DA3B}" dt="2025-02-12T21:25:07.066" v="2351" actId="478"/>
          <ac:spMkLst>
            <pc:docMk/>
            <pc:sldMk cId="1948270307" sldId="2187"/>
            <ac:spMk id="104" creationId="{8EAC8E59-0395-5799-942E-1F57AE07DB40}"/>
          </ac:spMkLst>
        </pc:spChg>
        <pc:spChg chg="del">
          <ac:chgData name="Hume, David B. (Fed)" userId="54c50443-66ed-4324-9531-4904abd86510" providerId="ADAL" clId="{3F3EF469-638C-40B4-8BC6-6197FC01DA3B}" dt="2025-02-12T21:25:07.066" v="2351" actId="478"/>
          <ac:spMkLst>
            <pc:docMk/>
            <pc:sldMk cId="1948270307" sldId="2187"/>
            <ac:spMk id="105" creationId="{ADD6C83C-487E-C852-638D-319E32EA53BB}"/>
          </ac:spMkLst>
        </pc:spChg>
        <pc:spChg chg="del">
          <ac:chgData name="Hume, David B. (Fed)" userId="54c50443-66ed-4324-9531-4904abd86510" providerId="ADAL" clId="{3F3EF469-638C-40B4-8BC6-6197FC01DA3B}" dt="2025-02-12T21:25:07.066" v="2351" actId="478"/>
          <ac:spMkLst>
            <pc:docMk/>
            <pc:sldMk cId="1948270307" sldId="2187"/>
            <ac:spMk id="106" creationId="{C2B4D5BD-8224-3A20-1FCE-CF509B137CCB}"/>
          </ac:spMkLst>
        </pc:spChg>
        <pc:spChg chg="del">
          <ac:chgData name="Hume, David B. (Fed)" userId="54c50443-66ed-4324-9531-4904abd86510" providerId="ADAL" clId="{3F3EF469-638C-40B4-8BC6-6197FC01DA3B}" dt="2025-02-12T21:25:07.066" v="2351" actId="478"/>
          <ac:spMkLst>
            <pc:docMk/>
            <pc:sldMk cId="1948270307" sldId="2187"/>
            <ac:spMk id="107" creationId="{C08872A4-0C6B-6B58-BBB2-80A0D73E2E29}"/>
          </ac:spMkLst>
        </pc:spChg>
        <pc:spChg chg="del">
          <ac:chgData name="Hume, David B. (Fed)" userId="54c50443-66ed-4324-9531-4904abd86510" providerId="ADAL" clId="{3F3EF469-638C-40B4-8BC6-6197FC01DA3B}" dt="2025-02-12T21:25:07.066" v="2351" actId="478"/>
          <ac:spMkLst>
            <pc:docMk/>
            <pc:sldMk cId="1948270307" sldId="2187"/>
            <ac:spMk id="108" creationId="{B1E0FAE8-34FB-4E64-001C-8BD5BD570FF5}"/>
          </ac:spMkLst>
        </pc:spChg>
        <pc:spChg chg="del">
          <ac:chgData name="Hume, David B. (Fed)" userId="54c50443-66ed-4324-9531-4904abd86510" providerId="ADAL" clId="{3F3EF469-638C-40B4-8BC6-6197FC01DA3B}" dt="2025-02-12T21:25:07.066" v="2351" actId="478"/>
          <ac:spMkLst>
            <pc:docMk/>
            <pc:sldMk cId="1948270307" sldId="2187"/>
            <ac:spMk id="109" creationId="{1C02275C-42C0-E2FC-AB1A-EB30A8EBAD14}"/>
          </ac:spMkLst>
        </pc:spChg>
        <pc:spChg chg="del">
          <ac:chgData name="Hume, David B. (Fed)" userId="54c50443-66ed-4324-9531-4904abd86510" providerId="ADAL" clId="{3F3EF469-638C-40B4-8BC6-6197FC01DA3B}" dt="2025-02-12T21:25:07.066" v="2351" actId="478"/>
          <ac:spMkLst>
            <pc:docMk/>
            <pc:sldMk cId="1948270307" sldId="2187"/>
            <ac:spMk id="110" creationId="{B64D4D15-2105-ED07-13B4-53847C633D4B}"/>
          </ac:spMkLst>
        </pc:spChg>
        <pc:spChg chg="del">
          <ac:chgData name="Hume, David B. (Fed)" userId="54c50443-66ed-4324-9531-4904abd86510" providerId="ADAL" clId="{3F3EF469-638C-40B4-8BC6-6197FC01DA3B}" dt="2025-02-12T21:25:07.066" v="2351" actId="478"/>
          <ac:spMkLst>
            <pc:docMk/>
            <pc:sldMk cId="1948270307" sldId="2187"/>
            <ac:spMk id="111" creationId="{220AB18E-094B-DED5-F848-CC026A7641E0}"/>
          </ac:spMkLst>
        </pc:spChg>
        <pc:spChg chg="del">
          <ac:chgData name="Hume, David B. (Fed)" userId="54c50443-66ed-4324-9531-4904abd86510" providerId="ADAL" clId="{3F3EF469-638C-40B4-8BC6-6197FC01DA3B}" dt="2025-02-12T21:25:07.066" v="2351" actId="478"/>
          <ac:spMkLst>
            <pc:docMk/>
            <pc:sldMk cId="1948270307" sldId="2187"/>
            <ac:spMk id="112" creationId="{EAF2E482-AF2E-D1E9-0DFA-917822793F8E}"/>
          </ac:spMkLst>
        </pc:spChg>
        <pc:spChg chg="del">
          <ac:chgData name="Hume, David B. (Fed)" userId="54c50443-66ed-4324-9531-4904abd86510" providerId="ADAL" clId="{3F3EF469-638C-40B4-8BC6-6197FC01DA3B}" dt="2025-02-12T21:25:07.066" v="2351" actId="478"/>
          <ac:spMkLst>
            <pc:docMk/>
            <pc:sldMk cId="1948270307" sldId="2187"/>
            <ac:spMk id="113" creationId="{1F548636-D20B-FD9C-F515-F74B3C7F0E8F}"/>
          </ac:spMkLst>
        </pc:spChg>
        <pc:spChg chg="del">
          <ac:chgData name="Hume, David B. (Fed)" userId="54c50443-66ed-4324-9531-4904abd86510" providerId="ADAL" clId="{3F3EF469-638C-40B4-8BC6-6197FC01DA3B}" dt="2025-02-12T21:25:07.066" v="2351" actId="478"/>
          <ac:spMkLst>
            <pc:docMk/>
            <pc:sldMk cId="1948270307" sldId="2187"/>
            <ac:spMk id="114" creationId="{AC56D9EA-0F7F-37E3-DD36-0EBEC6D932C6}"/>
          </ac:spMkLst>
        </pc:spChg>
        <pc:spChg chg="del">
          <ac:chgData name="Hume, David B. (Fed)" userId="54c50443-66ed-4324-9531-4904abd86510" providerId="ADAL" clId="{3F3EF469-638C-40B4-8BC6-6197FC01DA3B}" dt="2025-02-12T21:25:07.066" v="2351" actId="478"/>
          <ac:spMkLst>
            <pc:docMk/>
            <pc:sldMk cId="1948270307" sldId="2187"/>
            <ac:spMk id="115" creationId="{DB499984-C0F5-7B8F-C31B-32BDBC53C94E}"/>
          </ac:spMkLst>
        </pc:spChg>
        <pc:spChg chg="del">
          <ac:chgData name="Hume, David B. (Fed)" userId="54c50443-66ed-4324-9531-4904abd86510" providerId="ADAL" clId="{3F3EF469-638C-40B4-8BC6-6197FC01DA3B}" dt="2025-02-12T21:25:07.066" v="2351" actId="478"/>
          <ac:spMkLst>
            <pc:docMk/>
            <pc:sldMk cId="1948270307" sldId="2187"/>
            <ac:spMk id="116" creationId="{D247D447-5FC9-0B20-84C9-F34836A85952}"/>
          </ac:spMkLst>
        </pc:spChg>
        <pc:spChg chg="del">
          <ac:chgData name="Hume, David B. (Fed)" userId="54c50443-66ed-4324-9531-4904abd86510" providerId="ADAL" clId="{3F3EF469-638C-40B4-8BC6-6197FC01DA3B}" dt="2025-02-12T21:25:07.066" v="2351" actId="478"/>
          <ac:spMkLst>
            <pc:docMk/>
            <pc:sldMk cId="1948270307" sldId="2187"/>
            <ac:spMk id="117" creationId="{59ECB0EB-1E24-09A8-70AE-FD31699C9548}"/>
          </ac:spMkLst>
        </pc:spChg>
        <pc:spChg chg="del">
          <ac:chgData name="Hume, David B. (Fed)" userId="54c50443-66ed-4324-9531-4904abd86510" providerId="ADAL" clId="{3F3EF469-638C-40B4-8BC6-6197FC01DA3B}" dt="2025-02-12T21:25:07.066" v="2351" actId="478"/>
          <ac:spMkLst>
            <pc:docMk/>
            <pc:sldMk cId="1948270307" sldId="2187"/>
            <ac:spMk id="118" creationId="{77313CAC-E226-D484-6AA6-A2DA7890A993}"/>
          </ac:spMkLst>
        </pc:spChg>
        <pc:spChg chg="del">
          <ac:chgData name="Hume, David B. (Fed)" userId="54c50443-66ed-4324-9531-4904abd86510" providerId="ADAL" clId="{3F3EF469-638C-40B4-8BC6-6197FC01DA3B}" dt="2025-02-12T21:25:07.066" v="2351" actId="478"/>
          <ac:spMkLst>
            <pc:docMk/>
            <pc:sldMk cId="1948270307" sldId="2187"/>
            <ac:spMk id="119" creationId="{97B0D1A5-5819-DB88-1241-85D56E1215C3}"/>
          </ac:spMkLst>
        </pc:spChg>
        <pc:spChg chg="del">
          <ac:chgData name="Hume, David B. (Fed)" userId="54c50443-66ed-4324-9531-4904abd86510" providerId="ADAL" clId="{3F3EF469-638C-40B4-8BC6-6197FC01DA3B}" dt="2025-02-12T21:25:07.066" v="2351" actId="478"/>
          <ac:spMkLst>
            <pc:docMk/>
            <pc:sldMk cId="1948270307" sldId="2187"/>
            <ac:spMk id="120" creationId="{BB2C1E06-3BA2-8771-384A-19D6A287B8B7}"/>
          </ac:spMkLst>
        </pc:spChg>
        <pc:spChg chg="del">
          <ac:chgData name="Hume, David B. (Fed)" userId="54c50443-66ed-4324-9531-4904abd86510" providerId="ADAL" clId="{3F3EF469-638C-40B4-8BC6-6197FC01DA3B}" dt="2025-02-12T21:25:07.066" v="2351" actId="478"/>
          <ac:spMkLst>
            <pc:docMk/>
            <pc:sldMk cId="1948270307" sldId="2187"/>
            <ac:spMk id="121" creationId="{0FB74EDD-B828-CED9-186B-917DB3B7AAEA}"/>
          </ac:spMkLst>
        </pc:spChg>
        <pc:spChg chg="del">
          <ac:chgData name="Hume, David B. (Fed)" userId="54c50443-66ed-4324-9531-4904abd86510" providerId="ADAL" clId="{3F3EF469-638C-40B4-8BC6-6197FC01DA3B}" dt="2025-02-12T21:25:07.066" v="2351" actId="478"/>
          <ac:spMkLst>
            <pc:docMk/>
            <pc:sldMk cId="1948270307" sldId="2187"/>
            <ac:spMk id="122" creationId="{974B36C2-2568-9267-3A5D-A90A81D90872}"/>
          </ac:spMkLst>
        </pc:spChg>
        <pc:spChg chg="del">
          <ac:chgData name="Hume, David B. (Fed)" userId="54c50443-66ed-4324-9531-4904abd86510" providerId="ADAL" clId="{3F3EF469-638C-40B4-8BC6-6197FC01DA3B}" dt="2025-02-12T21:25:07.066" v="2351" actId="478"/>
          <ac:spMkLst>
            <pc:docMk/>
            <pc:sldMk cId="1948270307" sldId="2187"/>
            <ac:spMk id="123" creationId="{4B09F953-0485-411B-EE88-421E9BC9A07B}"/>
          </ac:spMkLst>
        </pc:spChg>
        <pc:spChg chg="del">
          <ac:chgData name="Hume, David B. (Fed)" userId="54c50443-66ed-4324-9531-4904abd86510" providerId="ADAL" clId="{3F3EF469-638C-40B4-8BC6-6197FC01DA3B}" dt="2025-02-12T21:25:07.066" v="2351" actId="478"/>
          <ac:spMkLst>
            <pc:docMk/>
            <pc:sldMk cId="1948270307" sldId="2187"/>
            <ac:spMk id="124" creationId="{2EEC1748-5CAB-79C1-C27F-F138D158643E}"/>
          </ac:spMkLst>
        </pc:spChg>
        <pc:spChg chg="del">
          <ac:chgData name="Hume, David B. (Fed)" userId="54c50443-66ed-4324-9531-4904abd86510" providerId="ADAL" clId="{3F3EF469-638C-40B4-8BC6-6197FC01DA3B}" dt="2025-02-12T21:25:07.066" v="2351" actId="478"/>
          <ac:spMkLst>
            <pc:docMk/>
            <pc:sldMk cId="1948270307" sldId="2187"/>
            <ac:spMk id="125" creationId="{11319E42-2BEA-6BEF-E7F3-CDCD623D6BD5}"/>
          </ac:spMkLst>
        </pc:spChg>
        <pc:spChg chg="del">
          <ac:chgData name="Hume, David B. (Fed)" userId="54c50443-66ed-4324-9531-4904abd86510" providerId="ADAL" clId="{3F3EF469-638C-40B4-8BC6-6197FC01DA3B}" dt="2025-02-12T21:25:07.066" v="2351" actId="478"/>
          <ac:spMkLst>
            <pc:docMk/>
            <pc:sldMk cId="1948270307" sldId="2187"/>
            <ac:spMk id="126" creationId="{0A24B1D2-4FCC-9642-D77B-79FF545D2EE4}"/>
          </ac:spMkLst>
        </pc:spChg>
        <pc:spChg chg="del">
          <ac:chgData name="Hume, David B. (Fed)" userId="54c50443-66ed-4324-9531-4904abd86510" providerId="ADAL" clId="{3F3EF469-638C-40B4-8BC6-6197FC01DA3B}" dt="2025-02-12T21:25:07.066" v="2351" actId="478"/>
          <ac:spMkLst>
            <pc:docMk/>
            <pc:sldMk cId="1948270307" sldId="2187"/>
            <ac:spMk id="127" creationId="{72A3AA7D-A38A-BE86-1BCB-A03839F8189E}"/>
          </ac:spMkLst>
        </pc:spChg>
        <pc:spChg chg="del">
          <ac:chgData name="Hume, David B. (Fed)" userId="54c50443-66ed-4324-9531-4904abd86510" providerId="ADAL" clId="{3F3EF469-638C-40B4-8BC6-6197FC01DA3B}" dt="2025-02-12T21:25:07.066" v="2351" actId="478"/>
          <ac:spMkLst>
            <pc:docMk/>
            <pc:sldMk cId="1948270307" sldId="2187"/>
            <ac:spMk id="128" creationId="{EB180902-D592-81F7-6F94-57638CA375AA}"/>
          </ac:spMkLst>
        </pc:spChg>
        <pc:spChg chg="del">
          <ac:chgData name="Hume, David B. (Fed)" userId="54c50443-66ed-4324-9531-4904abd86510" providerId="ADAL" clId="{3F3EF469-638C-40B4-8BC6-6197FC01DA3B}" dt="2025-02-12T21:25:07.066" v="2351" actId="478"/>
          <ac:spMkLst>
            <pc:docMk/>
            <pc:sldMk cId="1948270307" sldId="2187"/>
            <ac:spMk id="129" creationId="{B3AC8C67-0DA2-9899-DB88-C755E3CCF234}"/>
          </ac:spMkLst>
        </pc:spChg>
        <pc:spChg chg="del">
          <ac:chgData name="Hume, David B. (Fed)" userId="54c50443-66ed-4324-9531-4904abd86510" providerId="ADAL" clId="{3F3EF469-638C-40B4-8BC6-6197FC01DA3B}" dt="2025-02-12T21:25:07.066" v="2351" actId="478"/>
          <ac:spMkLst>
            <pc:docMk/>
            <pc:sldMk cId="1948270307" sldId="2187"/>
            <ac:spMk id="130" creationId="{9B773B3A-E556-078C-D46E-02B19D48CC51}"/>
          </ac:spMkLst>
        </pc:spChg>
        <pc:spChg chg="del">
          <ac:chgData name="Hume, David B. (Fed)" userId="54c50443-66ed-4324-9531-4904abd86510" providerId="ADAL" clId="{3F3EF469-638C-40B4-8BC6-6197FC01DA3B}" dt="2025-02-12T21:25:07.066" v="2351" actId="478"/>
          <ac:spMkLst>
            <pc:docMk/>
            <pc:sldMk cId="1948270307" sldId="2187"/>
            <ac:spMk id="131" creationId="{B8DC4B24-0F51-D107-0A4C-ADCEA37442AD}"/>
          </ac:spMkLst>
        </pc:spChg>
        <pc:spChg chg="del">
          <ac:chgData name="Hume, David B. (Fed)" userId="54c50443-66ed-4324-9531-4904abd86510" providerId="ADAL" clId="{3F3EF469-638C-40B4-8BC6-6197FC01DA3B}" dt="2025-02-12T21:25:07.066" v="2351" actId="478"/>
          <ac:spMkLst>
            <pc:docMk/>
            <pc:sldMk cId="1948270307" sldId="2187"/>
            <ac:spMk id="132" creationId="{4508D778-89B5-A9BD-D73D-E4D160DAC1DF}"/>
          </ac:spMkLst>
        </pc:spChg>
        <pc:spChg chg="del">
          <ac:chgData name="Hume, David B. (Fed)" userId="54c50443-66ed-4324-9531-4904abd86510" providerId="ADAL" clId="{3F3EF469-638C-40B4-8BC6-6197FC01DA3B}" dt="2025-02-12T21:25:07.066" v="2351" actId="478"/>
          <ac:spMkLst>
            <pc:docMk/>
            <pc:sldMk cId="1948270307" sldId="2187"/>
            <ac:spMk id="133" creationId="{38F14BF5-1692-AB47-9BB5-A636EBB1D548}"/>
          </ac:spMkLst>
        </pc:spChg>
        <pc:spChg chg="del">
          <ac:chgData name="Hume, David B. (Fed)" userId="54c50443-66ed-4324-9531-4904abd86510" providerId="ADAL" clId="{3F3EF469-638C-40B4-8BC6-6197FC01DA3B}" dt="2025-02-12T21:25:02.039" v="2350" actId="478"/>
          <ac:spMkLst>
            <pc:docMk/>
            <pc:sldMk cId="1948270307" sldId="2187"/>
            <ac:spMk id="134" creationId="{BDE7FCD9-E596-D697-088A-B38BDB5FA851}"/>
          </ac:spMkLst>
        </pc:spChg>
        <pc:spChg chg="del">
          <ac:chgData name="Hume, David B. (Fed)" userId="54c50443-66ed-4324-9531-4904abd86510" providerId="ADAL" clId="{3F3EF469-638C-40B4-8BC6-6197FC01DA3B}" dt="2025-02-12T21:24:59.193" v="2349" actId="478"/>
          <ac:spMkLst>
            <pc:docMk/>
            <pc:sldMk cId="1948270307" sldId="2187"/>
            <ac:spMk id="137" creationId="{57528BC0-9B6F-B1CD-F53D-432D21B8093F}"/>
          </ac:spMkLst>
        </pc:spChg>
        <pc:picChg chg="del">
          <ac:chgData name="Hume, David B. (Fed)" userId="54c50443-66ed-4324-9531-4904abd86510" providerId="ADAL" clId="{3F3EF469-638C-40B4-8BC6-6197FC01DA3B}" dt="2025-02-12T21:25:07.066" v="2351" actId="478"/>
          <ac:picMkLst>
            <pc:docMk/>
            <pc:sldMk cId="1948270307" sldId="2187"/>
            <ac:picMk id="6" creationId="{B1352207-D346-BBAD-9D05-8DB8CEB0A4E2}"/>
          </ac:picMkLst>
        </pc:picChg>
      </pc:sldChg>
      <pc:sldChg chg="addSp delSp modSp new mod delAnim modAnim">
        <pc:chgData name="Hume, David B. (Fed)" userId="54c50443-66ed-4324-9531-4904abd86510" providerId="ADAL" clId="{3F3EF469-638C-40B4-8BC6-6197FC01DA3B}" dt="2025-02-14T18:37:21.588" v="7825" actId="478"/>
        <pc:sldMkLst>
          <pc:docMk/>
          <pc:sldMk cId="1802921603" sldId="2188"/>
        </pc:sldMkLst>
        <pc:spChg chg="mod">
          <ac:chgData name="Hume, David B. (Fed)" userId="54c50443-66ed-4324-9531-4904abd86510" providerId="ADAL" clId="{3F3EF469-638C-40B4-8BC6-6197FC01DA3B}" dt="2025-02-13T17:30:43.254" v="3141" actId="115"/>
          <ac:spMkLst>
            <pc:docMk/>
            <pc:sldMk cId="1802921603" sldId="2188"/>
            <ac:spMk id="2" creationId="{817205E2-217E-AA15-5843-DBFC80683DF6}"/>
          </ac:spMkLst>
        </pc:spChg>
        <pc:spChg chg="mod">
          <ac:chgData name="Hume, David B. (Fed)" userId="54c50443-66ed-4324-9531-4904abd86510" providerId="ADAL" clId="{3F3EF469-638C-40B4-8BC6-6197FC01DA3B}" dt="2025-02-12T21:49:09.827" v="3106" actId="20577"/>
          <ac:spMkLst>
            <pc:docMk/>
            <pc:sldMk cId="1802921603" sldId="2188"/>
            <ac:spMk id="3" creationId="{D0B783B5-BB66-B988-B181-DADD6755FE4E}"/>
          </ac:spMkLst>
        </pc:spChg>
        <pc:spChg chg="add del mod ord">
          <ac:chgData name="Hume, David B. (Fed)" userId="54c50443-66ed-4324-9531-4904abd86510" providerId="ADAL" clId="{3F3EF469-638C-40B4-8BC6-6197FC01DA3B}" dt="2025-02-14T18:37:16.631" v="7823" actId="478"/>
          <ac:spMkLst>
            <pc:docMk/>
            <pc:sldMk cId="1802921603" sldId="2188"/>
            <ac:spMk id="5" creationId="{843BFD40-C206-6C29-CD11-B988104F59A9}"/>
          </ac:spMkLst>
        </pc:spChg>
        <pc:cxnChg chg="add del mod">
          <ac:chgData name="Hume, David B. (Fed)" userId="54c50443-66ed-4324-9531-4904abd86510" providerId="ADAL" clId="{3F3EF469-638C-40B4-8BC6-6197FC01DA3B}" dt="2025-02-14T18:37:21.588" v="7825" actId="478"/>
          <ac:cxnSpMkLst>
            <pc:docMk/>
            <pc:sldMk cId="1802921603" sldId="2188"/>
            <ac:cxnSpMk id="7" creationId="{C0448FD6-BFD7-7CD3-5144-4DD9048E3689}"/>
          </ac:cxnSpMkLst>
        </pc:cxnChg>
        <pc:cxnChg chg="add del mod">
          <ac:chgData name="Hume, David B. (Fed)" userId="54c50443-66ed-4324-9531-4904abd86510" providerId="ADAL" clId="{3F3EF469-638C-40B4-8BC6-6197FC01DA3B}" dt="2025-02-14T18:37:19.141" v="7824" actId="478"/>
          <ac:cxnSpMkLst>
            <pc:docMk/>
            <pc:sldMk cId="1802921603" sldId="2188"/>
            <ac:cxnSpMk id="8" creationId="{9CF5E865-5A3A-362B-BFD8-56723DD71D7B}"/>
          </ac:cxnSpMkLst>
        </pc:cxnChg>
      </pc:sldChg>
      <pc:sldChg chg="modSp new mod ord">
        <pc:chgData name="Hume, David B. (Fed)" userId="54c50443-66ed-4324-9531-4904abd86510" providerId="ADAL" clId="{3F3EF469-638C-40B4-8BC6-6197FC01DA3B}" dt="2025-02-14T19:10:37.425" v="7969"/>
        <pc:sldMkLst>
          <pc:docMk/>
          <pc:sldMk cId="3534694459" sldId="2189"/>
        </pc:sldMkLst>
        <pc:spChg chg="mod">
          <ac:chgData name="Hume, David B. (Fed)" userId="54c50443-66ed-4324-9531-4904abd86510" providerId="ADAL" clId="{3F3EF469-638C-40B4-8BC6-6197FC01DA3B}" dt="2025-02-13T18:13:21.788" v="3908" actId="20577"/>
          <ac:spMkLst>
            <pc:docMk/>
            <pc:sldMk cId="3534694459" sldId="2189"/>
            <ac:spMk id="2" creationId="{26DDCD5C-1F45-3593-7DC0-122E3159D0BC}"/>
          </ac:spMkLst>
        </pc:spChg>
        <pc:spChg chg="mod">
          <ac:chgData name="Hume, David B. (Fed)" userId="54c50443-66ed-4324-9531-4904abd86510" providerId="ADAL" clId="{3F3EF469-638C-40B4-8BC6-6197FC01DA3B}" dt="2025-02-13T22:54:20.326" v="6649" actId="20577"/>
          <ac:spMkLst>
            <pc:docMk/>
            <pc:sldMk cId="3534694459" sldId="2189"/>
            <ac:spMk id="3" creationId="{55B13811-E9B1-B550-4A83-CEC6D6EC947C}"/>
          </ac:spMkLst>
        </pc:spChg>
      </pc:sldChg>
      <pc:sldChg chg="modSp add mod ord">
        <pc:chgData name="Hume, David B. (Fed)" userId="54c50443-66ed-4324-9531-4904abd86510" providerId="ADAL" clId="{3F3EF469-638C-40B4-8BC6-6197FC01DA3B}" dt="2025-02-14T17:57:51.609" v="7390"/>
        <pc:sldMkLst>
          <pc:docMk/>
          <pc:sldMk cId="1173996395" sldId="2190"/>
        </pc:sldMkLst>
        <pc:spChg chg="mod">
          <ac:chgData name="Hume, David B. (Fed)" userId="54c50443-66ed-4324-9531-4904abd86510" providerId="ADAL" clId="{3F3EF469-638C-40B4-8BC6-6197FC01DA3B}" dt="2025-02-13T18:13:41.804" v="3925" actId="20577"/>
          <ac:spMkLst>
            <pc:docMk/>
            <pc:sldMk cId="1173996395" sldId="2190"/>
            <ac:spMk id="2" creationId="{26DDCD5C-1F45-3593-7DC0-122E3159D0BC}"/>
          </ac:spMkLst>
        </pc:spChg>
        <pc:spChg chg="mod">
          <ac:chgData name="Hume, David B. (Fed)" userId="54c50443-66ed-4324-9531-4904abd86510" providerId="ADAL" clId="{3F3EF469-638C-40B4-8BC6-6197FC01DA3B}" dt="2025-02-13T22:52:25.319" v="6646" actId="20577"/>
          <ac:spMkLst>
            <pc:docMk/>
            <pc:sldMk cId="1173996395" sldId="2190"/>
            <ac:spMk id="3" creationId="{55B13811-E9B1-B550-4A83-CEC6D6EC947C}"/>
          </ac:spMkLst>
        </pc:spChg>
      </pc:sldChg>
      <pc:sldChg chg="addSp modSp new mod ord modAnim">
        <pc:chgData name="Hume, David B. (Fed)" userId="54c50443-66ed-4324-9531-4904abd86510" providerId="ADAL" clId="{3F3EF469-638C-40B4-8BC6-6197FC01DA3B}" dt="2025-02-14T19:10:24.925" v="7967"/>
        <pc:sldMkLst>
          <pc:docMk/>
          <pc:sldMk cId="1694590080" sldId="2191"/>
        </pc:sldMkLst>
        <pc:spChg chg="mod">
          <ac:chgData name="Hume, David B. (Fed)" userId="54c50443-66ed-4324-9531-4904abd86510" providerId="ADAL" clId="{3F3EF469-638C-40B4-8BC6-6197FC01DA3B}" dt="2025-02-13T18:15:06.315" v="3954" actId="20577"/>
          <ac:spMkLst>
            <pc:docMk/>
            <pc:sldMk cId="1694590080" sldId="2191"/>
            <ac:spMk id="2" creationId="{CA6369AE-6219-FB29-788A-EFB0FC743814}"/>
          </ac:spMkLst>
        </pc:spChg>
        <pc:spChg chg="mod">
          <ac:chgData name="Hume, David B. (Fed)" userId="54c50443-66ed-4324-9531-4904abd86510" providerId="ADAL" clId="{3F3EF469-638C-40B4-8BC6-6197FC01DA3B}" dt="2025-02-14T19:03:47.614" v="7919" actId="15"/>
          <ac:spMkLst>
            <pc:docMk/>
            <pc:sldMk cId="1694590080" sldId="2191"/>
            <ac:spMk id="3" creationId="{2D662E61-06E3-F7A5-69DC-39BFD272D920}"/>
          </ac:spMkLst>
        </pc:spChg>
        <pc:spChg chg="add mod">
          <ac:chgData name="Hume, David B. (Fed)" userId="54c50443-66ed-4324-9531-4904abd86510" providerId="ADAL" clId="{3F3EF469-638C-40B4-8BC6-6197FC01DA3B}" dt="2025-02-14T19:08:43.068" v="7940" actId="164"/>
          <ac:spMkLst>
            <pc:docMk/>
            <pc:sldMk cId="1694590080" sldId="2191"/>
            <ac:spMk id="6" creationId="{963A8F87-00CC-23EC-68DB-A6239F3383E7}"/>
          </ac:spMkLst>
        </pc:spChg>
        <pc:spChg chg="add mod">
          <ac:chgData name="Hume, David B. (Fed)" userId="54c50443-66ed-4324-9531-4904abd86510" providerId="ADAL" clId="{3F3EF469-638C-40B4-8BC6-6197FC01DA3B}" dt="2025-02-14T19:08:43.068" v="7940" actId="164"/>
          <ac:spMkLst>
            <pc:docMk/>
            <pc:sldMk cId="1694590080" sldId="2191"/>
            <ac:spMk id="8" creationId="{1B21FC07-B4C7-99BE-3FEE-B91D1AC41407}"/>
          </ac:spMkLst>
        </pc:spChg>
        <pc:spChg chg="add mod">
          <ac:chgData name="Hume, David B. (Fed)" userId="54c50443-66ed-4324-9531-4904abd86510" providerId="ADAL" clId="{3F3EF469-638C-40B4-8BC6-6197FC01DA3B}" dt="2025-02-14T19:08:43.068" v="7940" actId="164"/>
          <ac:spMkLst>
            <pc:docMk/>
            <pc:sldMk cId="1694590080" sldId="2191"/>
            <ac:spMk id="10" creationId="{8EA8A087-0A7C-731E-DF0F-986CC97AD04C}"/>
          </ac:spMkLst>
        </pc:spChg>
        <pc:spChg chg="add mod">
          <ac:chgData name="Hume, David B. (Fed)" userId="54c50443-66ed-4324-9531-4904abd86510" providerId="ADAL" clId="{3F3EF469-638C-40B4-8BC6-6197FC01DA3B}" dt="2025-02-14T19:08:43.068" v="7940" actId="164"/>
          <ac:spMkLst>
            <pc:docMk/>
            <pc:sldMk cId="1694590080" sldId="2191"/>
            <ac:spMk id="12" creationId="{844887E9-E805-6B7F-ADD5-AA9F81EC836D}"/>
          </ac:spMkLst>
        </pc:spChg>
        <pc:spChg chg="add mod">
          <ac:chgData name="Hume, David B. (Fed)" userId="54c50443-66ed-4324-9531-4904abd86510" providerId="ADAL" clId="{3F3EF469-638C-40B4-8BC6-6197FC01DA3B}" dt="2025-02-14T19:08:43.068" v="7940" actId="164"/>
          <ac:spMkLst>
            <pc:docMk/>
            <pc:sldMk cId="1694590080" sldId="2191"/>
            <ac:spMk id="13" creationId="{48C3203B-4332-7845-7DE7-401B568EEA01}"/>
          </ac:spMkLst>
        </pc:spChg>
        <pc:spChg chg="add mod">
          <ac:chgData name="Hume, David B. (Fed)" userId="54c50443-66ed-4324-9531-4904abd86510" providerId="ADAL" clId="{3F3EF469-638C-40B4-8BC6-6197FC01DA3B}" dt="2025-02-14T19:08:43.068" v="7940" actId="164"/>
          <ac:spMkLst>
            <pc:docMk/>
            <pc:sldMk cId="1694590080" sldId="2191"/>
            <ac:spMk id="14" creationId="{FEF8B465-8144-DEB2-3312-D4E03BFFC948}"/>
          </ac:spMkLst>
        </pc:spChg>
        <pc:spChg chg="add mod">
          <ac:chgData name="Hume, David B. (Fed)" userId="54c50443-66ed-4324-9531-4904abd86510" providerId="ADAL" clId="{3F3EF469-638C-40B4-8BC6-6197FC01DA3B}" dt="2025-02-14T19:08:43.068" v="7940" actId="164"/>
          <ac:spMkLst>
            <pc:docMk/>
            <pc:sldMk cId="1694590080" sldId="2191"/>
            <ac:spMk id="15" creationId="{23DA1433-5C8E-6657-C451-DEC006DE6BB7}"/>
          </ac:spMkLst>
        </pc:spChg>
        <pc:spChg chg="add mod">
          <ac:chgData name="Hume, David B. (Fed)" userId="54c50443-66ed-4324-9531-4904abd86510" providerId="ADAL" clId="{3F3EF469-638C-40B4-8BC6-6197FC01DA3B}" dt="2025-02-14T19:08:43.068" v="7940" actId="164"/>
          <ac:spMkLst>
            <pc:docMk/>
            <pc:sldMk cId="1694590080" sldId="2191"/>
            <ac:spMk id="16" creationId="{DD344A03-3483-3850-C452-07A45FFDE5EC}"/>
          </ac:spMkLst>
        </pc:spChg>
        <pc:spChg chg="add mod">
          <ac:chgData name="Hume, David B. (Fed)" userId="54c50443-66ed-4324-9531-4904abd86510" providerId="ADAL" clId="{3F3EF469-638C-40B4-8BC6-6197FC01DA3B}" dt="2025-02-14T19:08:43.068" v="7940" actId="164"/>
          <ac:spMkLst>
            <pc:docMk/>
            <pc:sldMk cId="1694590080" sldId="2191"/>
            <ac:spMk id="18" creationId="{643BF69E-484A-A3C6-3B9A-3815A943A26F}"/>
          </ac:spMkLst>
        </pc:spChg>
        <pc:grpChg chg="add mod">
          <ac:chgData name="Hume, David B. (Fed)" userId="54c50443-66ed-4324-9531-4904abd86510" providerId="ADAL" clId="{3F3EF469-638C-40B4-8BC6-6197FC01DA3B}" dt="2025-02-14T19:08:43.068" v="7940" actId="164"/>
          <ac:grpSpMkLst>
            <pc:docMk/>
            <pc:sldMk cId="1694590080" sldId="2191"/>
            <ac:grpSpMk id="19" creationId="{16462825-AA0A-4365-9868-6D7ED31DC4E5}"/>
          </ac:grpSpMkLst>
        </pc:grpChg>
        <pc:grpChg chg="add mod">
          <ac:chgData name="Hume, David B. (Fed)" userId="54c50443-66ed-4324-9531-4904abd86510" providerId="ADAL" clId="{3F3EF469-638C-40B4-8BC6-6197FC01DA3B}" dt="2025-02-14T19:10:21.050" v="7966" actId="164"/>
          <ac:grpSpMkLst>
            <pc:docMk/>
            <pc:sldMk cId="1694590080" sldId="2191"/>
            <ac:grpSpMk id="26" creationId="{0EE51A2E-FB50-5425-306D-3436695E4FF0}"/>
          </ac:grpSpMkLst>
        </pc:grpChg>
        <pc:cxnChg chg="add mod">
          <ac:chgData name="Hume, David B. (Fed)" userId="54c50443-66ed-4324-9531-4904abd86510" providerId="ADAL" clId="{3F3EF469-638C-40B4-8BC6-6197FC01DA3B}" dt="2025-02-14T19:10:21.050" v="7966" actId="164"/>
          <ac:cxnSpMkLst>
            <pc:docMk/>
            <pc:sldMk cId="1694590080" sldId="2191"/>
            <ac:cxnSpMk id="21" creationId="{98D9FE8C-60F8-4CCA-43FE-CCF8FF8480DC}"/>
          </ac:cxnSpMkLst>
        </pc:cxnChg>
        <pc:cxnChg chg="add mod">
          <ac:chgData name="Hume, David B. (Fed)" userId="54c50443-66ed-4324-9531-4904abd86510" providerId="ADAL" clId="{3F3EF469-638C-40B4-8BC6-6197FC01DA3B}" dt="2025-02-14T19:10:21.050" v="7966" actId="164"/>
          <ac:cxnSpMkLst>
            <pc:docMk/>
            <pc:sldMk cId="1694590080" sldId="2191"/>
            <ac:cxnSpMk id="22" creationId="{6EDB035D-0ECF-C0FE-B5ED-0B46FC659A17}"/>
          </ac:cxnSpMkLst>
        </pc:cxnChg>
        <pc:cxnChg chg="add mod">
          <ac:chgData name="Hume, David B. (Fed)" userId="54c50443-66ed-4324-9531-4904abd86510" providerId="ADAL" clId="{3F3EF469-638C-40B4-8BC6-6197FC01DA3B}" dt="2025-02-14T19:10:21.050" v="7966" actId="164"/>
          <ac:cxnSpMkLst>
            <pc:docMk/>
            <pc:sldMk cId="1694590080" sldId="2191"/>
            <ac:cxnSpMk id="24" creationId="{0FAEAEAF-EE0A-7F63-63AE-787CB4C10DA5}"/>
          </ac:cxnSpMkLst>
        </pc:cxnChg>
      </pc:sldChg>
      <pc:sldChg chg="modSp new mod ord">
        <pc:chgData name="Hume, David B. (Fed)" userId="54c50443-66ed-4324-9531-4904abd86510" providerId="ADAL" clId="{3F3EF469-638C-40B4-8BC6-6197FC01DA3B}" dt="2025-02-14T19:24:29.566" v="8289"/>
        <pc:sldMkLst>
          <pc:docMk/>
          <pc:sldMk cId="2031723296" sldId="2192"/>
        </pc:sldMkLst>
        <pc:spChg chg="mod">
          <ac:chgData name="Hume, David B. (Fed)" userId="54c50443-66ed-4324-9531-4904abd86510" providerId="ADAL" clId="{3F3EF469-638C-40B4-8BC6-6197FC01DA3B}" dt="2025-02-13T18:54:36.050" v="4368" actId="20577"/>
          <ac:spMkLst>
            <pc:docMk/>
            <pc:sldMk cId="2031723296" sldId="2192"/>
            <ac:spMk id="2" creationId="{6BEB4570-A40A-C044-569D-09F92F6AD5C1}"/>
          </ac:spMkLst>
        </pc:spChg>
        <pc:spChg chg="mod">
          <ac:chgData name="Hume, David B. (Fed)" userId="54c50443-66ed-4324-9531-4904abd86510" providerId="ADAL" clId="{3F3EF469-638C-40B4-8BC6-6197FC01DA3B}" dt="2025-02-13T18:59:48.658" v="4794" actId="20577"/>
          <ac:spMkLst>
            <pc:docMk/>
            <pc:sldMk cId="2031723296" sldId="2192"/>
            <ac:spMk id="3" creationId="{577F59E5-E706-66F1-758C-1505505977DA}"/>
          </ac:spMkLst>
        </pc:spChg>
      </pc:sldChg>
      <pc:sldChg chg="modSp new mod">
        <pc:chgData name="Hume, David B. (Fed)" userId="54c50443-66ed-4324-9531-4904abd86510" providerId="ADAL" clId="{3F3EF469-638C-40B4-8BC6-6197FC01DA3B}" dt="2025-02-13T19:20:33.871" v="5087" actId="20577"/>
        <pc:sldMkLst>
          <pc:docMk/>
          <pc:sldMk cId="1280537371" sldId="2193"/>
        </pc:sldMkLst>
        <pc:spChg chg="mod">
          <ac:chgData name="Hume, David B. (Fed)" userId="54c50443-66ed-4324-9531-4904abd86510" providerId="ADAL" clId="{3F3EF469-638C-40B4-8BC6-6197FC01DA3B}" dt="2025-02-13T19:20:33.871" v="5087" actId="20577"/>
          <ac:spMkLst>
            <pc:docMk/>
            <pc:sldMk cId="1280537371" sldId="2193"/>
            <ac:spMk id="2" creationId="{951C5B87-30BE-27FC-EBCC-D6B52961B222}"/>
          </ac:spMkLst>
        </pc:spChg>
      </pc:sldChg>
      <pc:sldChg chg="new del">
        <pc:chgData name="Hume, David B. (Fed)" userId="54c50443-66ed-4324-9531-4904abd86510" providerId="ADAL" clId="{3F3EF469-638C-40B4-8BC6-6197FC01DA3B}" dt="2025-02-13T19:01:20.566" v="4799" actId="47"/>
        <pc:sldMkLst>
          <pc:docMk/>
          <pc:sldMk cId="2133892549" sldId="2193"/>
        </pc:sldMkLst>
      </pc:sldChg>
      <pc:sldChg chg="modSp new mod">
        <pc:chgData name="Hume, David B. (Fed)" userId="54c50443-66ed-4324-9531-4904abd86510" providerId="ADAL" clId="{3F3EF469-638C-40B4-8BC6-6197FC01DA3B}" dt="2025-02-13T19:26:30.573" v="5142" actId="20577"/>
        <pc:sldMkLst>
          <pc:docMk/>
          <pc:sldMk cId="938430066" sldId="2194"/>
        </pc:sldMkLst>
        <pc:spChg chg="mod">
          <ac:chgData name="Hume, David B. (Fed)" userId="54c50443-66ed-4324-9531-4904abd86510" providerId="ADAL" clId="{3F3EF469-638C-40B4-8BC6-6197FC01DA3B}" dt="2025-02-13T19:26:30.573" v="5142" actId="20577"/>
          <ac:spMkLst>
            <pc:docMk/>
            <pc:sldMk cId="938430066" sldId="2194"/>
            <ac:spMk id="2" creationId="{68404C50-8308-3639-6273-09F007C87DB8}"/>
          </ac:spMkLst>
        </pc:spChg>
      </pc:sldChg>
      <pc:sldChg chg="addSp modSp new mod modNotesTx">
        <pc:chgData name="Hume, David B. (Fed)" userId="54c50443-66ed-4324-9531-4904abd86510" providerId="ADAL" clId="{3F3EF469-638C-40B4-8BC6-6197FC01DA3B}" dt="2025-02-14T17:52:03.467" v="7366" actId="1076"/>
        <pc:sldMkLst>
          <pc:docMk/>
          <pc:sldMk cId="3785500700" sldId="2195"/>
        </pc:sldMkLst>
        <pc:spChg chg="mod">
          <ac:chgData name="Hume, David B. (Fed)" userId="54c50443-66ed-4324-9531-4904abd86510" providerId="ADAL" clId="{3F3EF469-638C-40B4-8BC6-6197FC01DA3B}" dt="2025-02-13T19:26:57.436" v="5165" actId="20577"/>
          <ac:spMkLst>
            <pc:docMk/>
            <pc:sldMk cId="3785500700" sldId="2195"/>
            <ac:spMk id="2" creationId="{C6F1F2FF-FEDB-5BF8-DDD0-9D71349D1670}"/>
          </ac:spMkLst>
        </pc:spChg>
        <pc:spChg chg="add mod">
          <ac:chgData name="Hume, David B. (Fed)" userId="54c50443-66ed-4324-9531-4904abd86510" providerId="ADAL" clId="{3F3EF469-638C-40B4-8BC6-6197FC01DA3B}" dt="2025-02-14T17:52:03.467" v="7366" actId="1076"/>
          <ac:spMkLst>
            <pc:docMk/>
            <pc:sldMk cId="3785500700" sldId="2195"/>
            <ac:spMk id="4" creationId="{9E7EE9DE-4757-7532-9E50-4E4A06513097}"/>
          </ac:spMkLst>
        </pc:spChg>
      </pc:sldChg>
      <pc:sldChg chg="addSp delSp modSp add mod">
        <pc:chgData name="Hume, David B. (Fed)" userId="54c50443-66ed-4324-9531-4904abd86510" providerId="ADAL" clId="{3F3EF469-638C-40B4-8BC6-6197FC01DA3B}" dt="2025-02-15T00:52:45.882" v="8813" actId="20577"/>
        <pc:sldMkLst>
          <pc:docMk/>
          <pc:sldMk cId="93883663" sldId="2196"/>
        </pc:sldMkLst>
        <pc:spChg chg="del mod">
          <ac:chgData name="Hume, David B. (Fed)" userId="54c50443-66ed-4324-9531-4904abd86510" providerId="ADAL" clId="{3F3EF469-638C-40B4-8BC6-6197FC01DA3B}" dt="2025-02-14T17:39:02.094" v="7059" actId="478"/>
          <ac:spMkLst>
            <pc:docMk/>
            <pc:sldMk cId="93883663" sldId="2196"/>
            <ac:spMk id="2" creationId="{26DDCD5C-1F45-3593-7DC0-122E3159D0BC}"/>
          </ac:spMkLst>
        </pc:spChg>
        <pc:spChg chg="del">
          <ac:chgData name="Hume, David B. (Fed)" userId="54c50443-66ed-4324-9531-4904abd86510" providerId="ADAL" clId="{3F3EF469-638C-40B4-8BC6-6197FC01DA3B}" dt="2025-02-14T17:28:59.906" v="6945" actId="478"/>
          <ac:spMkLst>
            <pc:docMk/>
            <pc:sldMk cId="93883663" sldId="2196"/>
            <ac:spMk id="3" creationId="{55B13811-E9B1-B550-4A83-CEC6D6EC947C}"/>
          </ac:spMkLst>
        </pc:spChg>
        <pc:spChg chg="add del mod">
          <ac:chgData name="Hume, David B. (Fed)" userId="54c50443-66ed-4324-9531-4904abd86510" providerId="ADAL" clId="{3F3EF469-638C-40B4-8BC6-6197FC01DA3B}" dt="2025-02-14T17:29:14.080" v="6949" actId="478"/>
          <ac:spMkLst>
            <pc:docMk/>
            <pc:sldMk cId="93883663" sldId="2196"/>
            <ac:spMk id="13" creationId="{F5217A8C-303E-7242-C80C-B58D9DA552E4}"/>
          </ac:spMkLst>
        </pc:spChg>
        <pc:grpChg chg="add mod">
          <ac:chgData name="Hume, David B. (Fed)" userId="54c50443-66ed-4324-9531-4904abd86510" providerId="ADAL" clId="{3F3EF469-638C-40B4-8BC6-6197FC01DA3B}" dt="2025-02-14T17:57:28.331" v="7388" actId="1076"/>
          <ac:grpSpMkLst>
            <pc:docMk/>
            <pc:sldMk cId="93883663" sldId="2196"/>
            <ac:grpSpMk id="15" creationId="{EDAD3864-BD36-E111-CB23-6BC9C281B4A8}"/>
          </ac:grpSpMkLst>
        </pc:grpChg>
        <pc:grpChg chg="mod">
          <ac:chgData name="Hume, David B. (Fed)" userId="54c50443-66ed-4324-9531-4904abd86510" providerId="ADAL" clId="{3F3EF469-638C-40B4-8BC6-6197FC01DA3B}" dt="2025-02-14T17:30:06.585" v="6957"/>
          <ac:grpSpMkLst>
            <pc:docMk/>
            <pc:sldMk cId="93883663" sldId="2196"/>
            <ac:grpSpMk id="16" creationId="{0BE16921-EEAC-A1D5-CAD6-529ED4058E6A}"/>
          </ac:grpSpMkLst>
        </pc:grpChg>
        <pc:graphicFrameChg chg="add mod ord modGraphic">
          <ac:chgData name="Hume, David B. (Fed)" userId="54c50443-66ed-4324-9531-4904abd86510" providerId="ADAL" clId="{3F3EF469-638C-40B4-8BC6-6197FC01DA3B}" dt="2025-02-15T00:52:45.882" v="8813" actId="20577"/>
          <ac:graphicFrameMkLst>
            <pc:docMk/>
            <pc:sldMk cId="93883663" sldId="2196"/>
            <ac:graphicFrameMk id="5" creationId="{2DABBEEF-5B2A-7D44-9C79-A46A86299108}"/>
          </ac:graphicFrameMkLst>
        </pc:graphicFrameChg>
        <pc:picChg chg="add del mod">
          <ac:chgData name="Hume, David B. (Fed)" userId="54c50443-66ed-4324-9531-4904abd86510" providerId="ADAL" clId="{3F3EF469-638C-40B4-8BC6-6197FC01DA3B}" dt="2025-02-14T17:25:52.416" v="6903" actId="478"/>
          <ac:picMkLst>
            <pc:docMk/>
            <pc:sldMk cId="93883663" sldId="2196"/>
            <ac:picMk id="6" creationId="{718D9BCC-2138-8EF0-BB2E-0E02E6AE8681}"/>
          </ac:picMkLst>
        </pc:picChg>
        <pc:picChg chg="add del mod">
          <ac:chgData name="Hume, David B. (Fed)" userId="54c50443-66ed-4324-9531-4904abd86510" providerId="ADAL" clId="{3F3EF469-638C-40B4-8BC6-6197FC01DA3B}" dt="2025-02-14T17:26:06.785" v="6907" actId="478"/>
          <ac:picMkLst>
            <pc:docMk/>
            <pc:sldMk cId="93883663" sldId="2196"/>
            <ac:picMk id="8" creationId="{F6F24772-22F9-772A-43D8-C1BCBE775573}"/>
          </ac:picMkLst>
        </pc:picChg>
        <pc:picChg chg="add del mod">
          <ac:chgData name="Hume, David B. (Fed)" userId="54c50443-66ed-4324-9531-4904abd86510" providerId="ADAL" clId="{3F3EF469-638C-40B4-8BC6-6197FC01DA3B}" dt="2025-02-14T17:26:39.600" v="6912" actId="478"/>
          <ac:picMkLst>
            <pc:docMk/>
            <pc:sldMk cId="93883663" sldId="2196"/>
            <ac:picMk id="9" creationId="{BDF3AF6D-16C0-C1EF-68C7-7D5E9856CD0E}"/>
          </ac:picMkLst>
        </pc:picChg>
        <pc:picChg chg="add mod ord">
          <ac:chgData name="Hume, David B. (Fed)" userId="54c50443-66ed-4324-9531-4904abd86510" providerId="ADAL" clId="{3F3EF469-638C-40B4-8BC6-6197FC01DA3B}" dt="2025-02-14T17:49:52.779" v="7357" actId="14100"/>
          <ac:picMkLst>
            <pc:docMk/>
            <pc:sldMk cId="93883663" sldId="2196"/>
            <ac:picMk id="11" creationId="{09030B5E-F59E-4FF2-5DEE-738537DA0194}"/>
          </ac:picMkLst>
        </pc:picChg>
        <pc:picChg chg="add mod">
          <ac:chgData name="Hume, David B. (Fed)" userId="54c50443-66ed-4324-9531-4904abd86510" providerId="ADAL" clId="{3F3EF469-638C-40B4-8BC6-6197FC01DA3B}" dt="2025-02-14T17:57:23.802" v="7385" actId="14100"/>
          <ac:picMkLst>
            <pc:docMk/>
            <pc:sldMk cId="93883663" sldId="2196"/>
            <ac:picMk id="14" creationId="{12B70AB5-98AC-BFEB-E140-785978F53C18}"/>
          </ac:picMkLst>
        </pc:picChg>
        <pc:picChg chg="mod">
          <ac:chgData name="Hume, David B. (Fed)" userId="54c50443-66ed-4324-9531-4904abd86510" providerId="ADAL" clId="{3F3EF469-638C-40B4-8BC6-6197FC01DA3B}" dt="2025-02-14T17:30:06.585" v="6957"/>
          <ac:picMkLst>
            <pc:docMk/>
            <pc:sldMk cId="93883663" sldId="2196"/>
            <ac:picMk id="18" creationId="{093BAFD5-48B6-74AF-4E7E-1C29D36E7043}"/>
          </ac:picMkLst>
        </pc:picChg>
        <pc:cxnChg chg="mod">
          <ac:chgData name="Hume, David B. (Fed)" userId="54c50443-66ed-4324-9531-4904abd86510" providerId="ADAL" clId="{3F3EF469-638C-40B4-8BC6-6197FC01DA3B}" dt="2025-02-14T17:30:06.585" v="6957"/>
          <ac:cxnSpMkLst>
            <pc:docMk/>
            <pc:sldMk cId="93883663" sldId="2196"/>
            <ac:cxnSpMk id="17" creationId="{06DE3980-CCEB-2931-0E3F-DCBB34BE3222}"/>
          </ac:cxnSpMkLst>
        </pc:cxnChg>
        <pc:cxnChg chg="mod">
          <ac:chgData name="Hume, David B. (Fed)" userId="54c50443-66ed-4324-9531-4904abd86510" providerId="ADAL" clId="{3F3EF469-638C-40B4-8BC6-6197FC01DA3B}" dt="2025-02-14T17:30:06.585" v="6957"/>
          <ac:cxnSpMkLst>
            <pc:docMk/>
            <pc:sldMk cId="93883663" sldId="2196"/>
            <ac:cxnSpMk id="19" creationId="{EF129693-F624-F6CD-9848-D6E15221E249}"/>
          </ac:cxnSpMkLst>
        </pc:cxnChg>
      </pc:sldChg>
      <pc:sldChg chg="addSp delSp modSp add mod delAnim modAnim">
        <pc:chgData name="Hume, David B. (Fed)" userId="54c50443-66ed-4324-9531-4904abd86510" providerId="ADAL" clId="{3F3EF469-638C-40B4-8BC6-6197FC01DA3B}" dt="2025-02-14T18:36:31.468" v="7820"/>
        <pc:sldMkLst>
          <pc:docMk/>
          <pc:sldMk cId="1321102591" sldId="2197"/>
        </pc:sldMkLst>
        <pc:spChg chg="add mod">
          <ac:chgData name="Hume, David B. (Fed)" userId="54c50443-66ed-4324-9531-4904abd86510" providerId="ADAL" clId="{3F3EF469-638C-40B4-8BC6-6197FC01DA3B}" dt="2025-02-14T18:23:06.701" v="7704"/>
          <ac:spMkLst>
            <pc:docMk/>
            <pc:sldMk cId="1321102591" sldId="2197"/>
            <ac:spMk id="3" creationId="{7410BA23-59BD-6CAA-8155-1F7A9C0E972F}"/>
          </ac:spMkLst>
        </pc:spChg>
        <pc:spChg chg="mod">
          <ac:chgData name="Hume, David B. (Fed)" userId="54c50443-66ed-4324-9531-4904abd86510" providerId="ADAL" clId="{3F3EF469-638C-40B4-8BC6-6197FC01DA3B}" dt="2025-02-14T18:23:30.007" v="7707" actId="1076"/>
          <ac:spMkLst>
            <pc:docMk/>
            <pc:sldMk cId="1321102591" sldId="2197"/>
            <ac:spMk id="7" creationId="{BB36D97C-1C20-2F9A-C7CB-7E9994C8ABB5}"/>
          </ac:spMkLst>
        </pc:spChg>
        <pc:spChg chg="add mod ord">
          <ac:chgData name="Hume, David B. (Fed)" userId="54c50443-66ed-4324-9531-4904abd86510" providerId="ADAL" clId="{3F3EF469-638C-40B4-8BC6-6197FC01DA3B}" dt="2025-02-14T18:36:27.093" v="7819" actId="164"/>
          <ac:spMkLst>
            <pc:docMk/>
            <pc:sldMk cId="1321102591" sldId="2197"/>
            <ac:spMk id="19" creationId="{DA8BBF47-4465-B0BA-6D0B-A87EA4EDD78E}"/>
          </ac:spMkLst>
        </pc:spChg>
        <pc:spChg chg="mod topLvl">
          <ac:chgData name="Hume, David B. (Fed)" userId="54c50443-66ed-4324-9531-4904abd86510" providerId="ADAL" clId="{3F3EF469-638C-40B4-8BC6-6197FC01DA3B}" dt="2025-02-14T18:36:27.093" v="7819" actId="164"/>
          <ac:spMkLst>
            <pc:docMk/>
            <pc:sldMk cId="1321102591" sldId="2197"/>
            <ac:spMk id="20" creationId="{86CF9E1B-C7EC-027D-7F45-88EADADF2AF4}"/>
          </ac:spMkLst>
        </pc:spChg>
        <pc:spChg chg="add mod">
          <ac:chgData name="Hume, David B. (Fed)" userId="54c50443-66ed-4324-9531-4904abd86510" providerId="ADAL" clId="{3F3EF469-638C-40B4-8BC6-6197FC01DA3B}" dt="2025-02-14T18:36:27.093" v="7819" actId="164"/>
          <ac:spMkLst>
            <pc:docMk/>
            <pc:sldMk cId="1321102591" sldId="2197"/>
            <ac:spMk id="21" creationId="{6FD6C715-B1F2-1D87-0EA3-F917EC2E73A0}"/>
          </ac:spMkLst>
        </pc:spChg>
        <pc:spChg chg="del mod topLvl">
          <ac:chgData name="Hume, David B. (Fed)" userId="54c50443-66ed-4324-9531-4904abd86510" providerId="ADAL" clId="{3F3EF469-638C-40B4-8BC6-6197FC01DA3B}" dt="2025-02-14T18:23:58.773" v="7711" actId="478"/>
          <ac:spMkLst>
            <pc:docMk/>
            <pc:sldMk cId="1321102591" sldId="2197"/>
            <ac:spMk id="23" creationId="{8B1FC7CD-BEC8-2C6B-330C-3F8975D5E29B}"/>
          </ac:spMkLst>
        </pc:spChg>
        <pc:spChg chg="add mod">
          <ac:chgData name="Hume, David B. (Fed)" userId="54c50443-66ed-4324-9531-4904abd86510" providerId="ADAL" clId="{3F3EF469-638C-40B4-8BC6-6197FC01DA3B}" dt="2025-02-14T18:36:27.093" v="7819" actId="164"/>
          <ac:spMkLst>
            <pc:docMk/>
            <pc:sldMk cId="1321102591" sldId="2197"/>
            <ac:spMk id="25" creationId="{DE2382B3-612E-B341-656A-E716FF8AEF90}"/>
          </ac:spMkLst>
        </pc:spChg>
        <pc:spChg chg="add mod">
          <ac:chgData name="Hume, David B. (Fed)" userId="54c50443-66ed-4324-9531-4904abd86510" providerId="ADAL" clId="{3F3EF469-638C-40B4-8BC6-6197FC01DA3B}" dt="2025-02-14T18:36:27.093" v="7819" actId="164"/>
          <ac:spMkLst>
            <pc:docMk/>
            <pc:sldMk cId="1321102591" sldId="2197"/>
            <ac:spMk id="26" creationId="{D77FAFF5-DCF9-60B5-6B2F-6549F72DFE3A}"/>
          </ac:spMkLst>
        </pc:spChg>
        <pc:grpChg chg="del ord">
          <ac:chgData name="Hume, David B. (Fed)" userId="54c50443-66ed-4324-9531-4904abd86510" providerId="ADAL" clId="{3F3EF469-638C-40B4-8BC6-6197FC01DA3B}" dt="2025-02-14T18:23:58.773" v="7711" actId="478"/>
          <ac:grpSpMkLst>
            <pc:docMk/>
            <pc:sldMk cId="1321102591" sldId="2197"/>
            <ac:grpSpMk id="24" creationId="{C624CE32-C278-2703-0811-1C0EBBC861D6}"/>
          </ac:grpSpMkLst>
        </pc:grpChg>
        <pc:grpChg chg="add mod">
          <ac:chgData name="Hume, David B. (Fed)" userId="54c50443-66ed-4324-9531-4904abd86510" providerId="ADAL" clId="{3F3EF469-638C-40B4-8BC6-6197FC01DA3B}" dt="2025-02-14T18:36:27.093" v="7819" actId="164"/>
          <ac:grpSpMkLst>
            <pc:docMk/>
            <pc:sldMk cId="1321102591" sldId="2197"/>
            <ac:grpSpMk id="27" creationId="{E03A8696-260A-7862-764A-2DA8BB6DAE5E}"/>
          </ac:grpSpMkLst>
        </pc:grpChg>
      </pc:sldChg>
      <pc:sldChg chg="add modAnim">
        <pc:chgData name="Hume, David B. (Fed)" userId="54c50443-66ed-4324-9531-4904abd86510" providerId="ADAL" clId="{3F3EF469-638C-40B4-8BC6-6197FC01DA3B}" dt="2025-02-14T18:37:35.681" v="7828"/>
        <pc:sldMkLst>
          <pc:docMk/>
          <pc:sldMk cId="3269789266" sldId="2198"/>
        </pc:sldMkLst>
      </pc:sldChg>
      <pc:sldChg chg="modSp new del mod">
        <pc:chgData name="Hume, David B. (Fed)" userId="54c50443-66ed-4324-9531-4904abd86510" providerId="ADAL" clId="{3F3EF469-638C-40B4-8BC6-6197FC01DA3B}" dt="2025-02-15T00:24:55.508" v="8599" actId="47"/>
        <pc:sldMkLst>
          <pc:docMk/>
          <pc:sldMk cId="2752282863" sldId="2199"/>
        </pc:sldMkLst>
        <pc:spChg chg="mod">
          <ac:chgData name="Hume, David B. (Fed)" userId="54c50443-66ed-4324-9531-4904abd86510" providerId="ADAL" clId="{3F3EF469-638C-40B4-8BC6-6197FC01DA3B}" dt="2025-02-14T19:22:46.330" v="8283" actId="20577"/>
          <ac:spMkLst>
            <pc:docMk/>
            <pc:sldMk cId="2752282863" sldId="2199"/>
            <ac:spMk id="2" creationId="{662A57C6-0263-3A93-7232-026AF36E1B78}"/>
          </ac:spMkLst>
        </pc:spChg>
      </pc:sldChg>
      <pc:sldChg chg="addSp delSp modSp add del mod">
        <pc:chgData name="Hume, David B. (Fed)" userId="54c50443-66ed-4324-9531-4904abd86510" providerId="ADAL" clId="{3F3EF469-638C-40B4-8BC6-6197FC01DA3B}" dt="2025-02-14T18:56:13.372" v="7849" actId="47"/>
        <pc:sldMkLst>
          <pc:docMk/>
          <pc:sldMk cId="3024050357" sldId="2199"/>
        </pc:sldMkLst>
        <pc:picChg chg="add del mod">
          <ac:chgData name="Hume, David B. (Fed)" userId="54c50443-66ed-4324-9531-4904abd86510" providerId="ADAL" clId="{3F3EF469-638C-40B4-8BC6-6197FC01DA3B}" dt="2025-02-14T18:56:10.048" v="7848" actId="478"/>
          <ac:picMkLst>
            <pc:docMk/>
            <pc:sldMk cId="3024050357" sldId="2199"/>
            <ac:picMk id="6" creationId="{19047A57-C72B-30B8-E219-1A11ED9E689A}"/>
          </ac:picMkLst>
        </pc:picChg>
      </pc:sldChg>
      <pc:sldChg chg="add">
        <pc:chgData name="Hume, David B. (Fed)" userId="54c50443-66ed-4324-9531-4904abd86510" providerId="ADAL" clId="{3F3EF469-638C-40B4-8BC6-6197FC01DA3B}" dt="2025-02-14T19:19:19.622" v="8259"/>
        <pc:sldMkLst>
          <pc:docMk/>
          <pc:sldMk cId="879967443" sldId="2200"/>
        </pc:sldMkLst>
      </pc:sldChg>
      <pc:sldChg chg="modSp add del mod">
        <pc:chgData name="Hume, David B. (Fed)" userId="54c50443-66ed-4324-9531-4904abd86510" providerId="ADAL" clId="{3F3EF469-638C-40B4-8BC6-6197FC01DA3B}" dt="2025-02-15T00:26:51.092" v="8607" actId="47"/>
        <pc:sldMkLst>
          <pc:docMk/>
          <pc:sldMk cId="1323732324" sldId="2201"/>
        </pc:sldMkLst>
        <pc:spChg chg="mod">
          <ac:chgData name="Hume, David B. (Fed)" userId="54c50443-66ed-4324-9531-4904abd86510" providerId="ADAL" clId="{3F3EF469-638C-40B4-8BC6-6197FC01DA3B}" dt="2025-02-14T19:22:39.433" v="8277" actId="20577"/>
          <ac:spMkLst>
            <pc:docMk/>
            <pc:sldMk cId="1323732324" sldId="2201"/>
            <ac:spMk id="2" creationId="{662A57C6-0263-3A93-7232-026AF36E1B78}"/>
          </ac:spMkLst>
        </pc:spChg>
      </pc:sldChg>
      <pc:sldChg chg="addSp delSp modSp add mod delAnim">
        <pc:chgData name="Hume, David B. (Fed)" userId="54c50443-66ed-4324-9531-4904abd86510" providerId="ADAL" clId="{3F3EF469-638C-40B4-8BC6-6197FC01DA3B}" dt="2025-02-15T00:30:04.866" v="8651"/>
        <pc:sldMkLst>
          <pc:docMk/>
          <pc:sldMk cId="2260752304" sldId="2202"/>
        </pc:sldMkLst>
        <pc:spChg chg="add mod">
          <ac:chgData name="Hume, David B. (Fed)" userId="54c50443-66ed-4324-9531-4904abd86510" providerId="ADAL" clId="{3F3EF469-638C-40B4-8BC6-6197FC01DA3B}" dt="2025-02-15T00:18:43.524" v="8327"/>
          <ac:spMkLst>
            <pc:docMk/>
            <pc:sldMk cId="2260752304" sldId="2202"/>
            <ac:spMk id="2" creationId="{F734F095-0799-1258-F22D-47FBFC000BFA}"/>
          </ac:spMkLst>
        </pc:spChg>
        <pc:spChg chg="del">
          <ac:chgData name="Hume, David B. (Fed)" userId="54c50443-66ed-4324-9531-4904abd86510" providerId="ADAL" clId="{3F3EF469-638C-40B4-8BC6-6197FC01DA3B}" dt="2025-02-15T00:18:13.709" v="8321" actId="478"/>
          <ac:spMkLst>
            <pc:docMk/>
            <pc:sldMk cId="2260752304" sldId="2202"/>
            <ac:spMk id="4" creationId="{7737DC7E-2B90-4139-9878-96A34F042BFC}"/>
          </ac:spMkLst>
        </pc:spChg>
        <pc:spChg chg="del">
          <ac:chgData name="Hume, David B. (Fed)" userId="54c50443-66ed-4324-9531-4904abd86510" providerId="ADAL" clId="{3F3EF469-638C-40B4-8BC6-6197FC01DA3B}" dt="2025-02-15T00:18:11.409" v="8320" actId="478"/>
          <ac:spMkLst>
            <pc:docMk/>
            <pc:sldMk cId="2260752304" sldId="2202"/>
            <ac:spMk id="5" creationId="{F16812EE-A420-41EC-BD5B-1DBDBC76E504}"/>
          </ac:spMkLst>
        </pc:spChg>
        <pc:spChg chg="add mod">
          <ac:chgData name="Hume, David B. (Fed)" userId="54c50443-66ed-4324-9531-4904abd86510" providerId="ADAL" clId="{3F3EF469-638C-40B4-8BC6-6197FC01DA3B}" dt="2025-02-15T00:29:40.797" v="8627" actId="20577"/>
          <ac:spMkLst>
            <pc:docMk/>
            <pc:sldMk cId="2260752304" sldId="2202"/>
            <ac:spMk id="6" creationId="{A4FF90D4-85D9-A554-FA6B-E8A9AAC02841}"/>
          </ac:spMkLst>
        </pc:spChg>
        <pc:spChg chg="add mod">
          <ac:chgData name="Hume, David B. (Fed)" userId="54c50443-66ed-4324-9531-4904abd86510" providerId="ADAL" clId="{3F3EF469-638C-40B4-8BC6-6197FC01DA3B}" dt="2025-02-15T00:20:51.266" v="8434" actId="208"/>
          <ac:spMkLst>
            <pc:docMk/>
            <pc:sldMk cId="2260752304" sldId="2202"/>
            <ac:spMk id="8" creationId="{915ED419-7907-FBD6-B381-EB5E203804F2}"/>
          </ac:spMkLst>
        </pc:spChg>
        <pc:spChg chg="add mod">
          <ac:chgData name="Hume, David B. (Fed)" userId="54c50443-66ed-4324-9531-4904abd86510" providerId="ADAL" clId="{3F3EF469-638C-40B4-8BC6-6197FC01DA3B}" dt="2025-02-15T00:30:04.866" v="8651"/>
          <ac:spMkLst>
            <pc:docMk/>
            <pc:sldMk cId="2260752304" sldId="2202"/>
            <ac:spMk id="9" creationId="{17A86327-4F75-1EB7-C75A-49223F7DBE01}"/>
          </ac:spMkLst>
        </pc:spChg>
        <pc:spChg chg="del">
          <ac:chgData name="Hume, David B. (Fed)" userId="54c50443-66ed-4324-9531-4904abd86510" providerId="ADAL" clId="{3F3EF469-638C-40B4-8BC6-6197FC01DA3B}" dt="2025-02-15T00:18:26.620" v="8325" actId="478"/>
          <ac:spMkLst>
            <pc:docMk/>
            <pc:sldMk cId="2260752304" sldId="2202"/>
            <ac:spMk id="13" creationId="{D8B48AC1-9C80-452F-80F3-6B6DA0D3952C}"/>
          </ac:spMkLst>
        </pc:spChg>
        <pc:spChg chg="del">
          <ac:chgData name="Hume, David B. (Fed)" userId="54c50443-66ed-4324-9531-4904abd86510" providerId="ADAL" clId="{3F3EF469-638C-40B4-8BC6-6197FC01DA3B}" dt="2025-02-15T00:18:15.245" v="8322" actId="478"/>
          <ac:spMkLst>
            <pc:docMk/>
            <pc:sldMk cId="2260752304" sldId="2202"/>
            <ac:spMk id="20" creationId="{B61CBC48-1015-45E4-9A04-B82AEAB02E22}"/>
          </ac:spMkLst>
        </pc:spChg>
        <pc:spChg chg="del">
          <ac:chgData name="Hume, David B. (Fed)" userId="54c50443-66ed-4324-9531-4904abd86510" providerId="ADAL" clId="{3F3EF469-638C-40B4-8BC6-6197FC01DA3B}" dt="2025-02-15T00:18:07.042" v="8319" actId="478"/>
          <ac:spMkLst>
            <pc:docMk/>
            <pc:sldMk cId="2260752304" sldId="2202"/>
            <ac:spMk id="21" creationId="{C015BE3B-E9AD-4D11-A296-81072C6CA2BB}"/>
          </ac:spMkLst>
        </pc:spChg>
        <pc:spChg chg="del">
          <ac:chgData name="Hume, David B. (Fed)" userId="54c50443-66ed-4324-9531-4904abd86510" providerId="ADAL" clId="{3F3EF469-638C-40B4-8BC6-6197FC01DA3B}" dt="2025-02-15T00:18:11.409" v="8320" actId="478"/>
          <ac:spMkLst>
            <pc:docMk/>
            <pc:sldMk cId="2260752304" sldId="2202"/>
            <ac:spMk id="24" creationId="{9B14C887-C7D5-4F61-B6EE-C8FED2B2854E}"/>
          </ac:spMkLst>
        </pc:spChg>
        <pc:spChg chg="del">
          <ac:chgData name="Hume, David B. (Fed)" userId="54c50443-66ed-4324-9531-4904abd86510" providerId="ADAL" clId="{3F3EF469-638C-40B4-8BC6-6197FC01DA3B}" dt="2025-02-15T00:18:11.409" v="8320" actId="478"/>
          <ac:spMkLst>
            <pc:docMk/>
            <pc:sldMk cId="2260752304" sldId="2202"/>
            <ac:spMk id="25" creationId="{D625B442-3C6E-421C-A03A-4280C39E4025}"/>
          </ac:spMkLst>
        </pc:spChg>
        <pc:spChg chg="del">
          <ac:chgData name="Hume, David B. (Fed)" userId="54c50443-66ed-4324-9531-4904abd86510" providerId="ADAL" clId="{3F3EF469-638C-40B4-8BC6-6197FC01DA3B}" dt="2025-02-15T00:18:11.409" v="8320" actId="478"/>
          <ac:spMkLst>
            <pc:docMk/>
            <pc:sldMk cId="2260752304" sldId="2202"/>
            <ac:spMk id="30" creationId="{EF84314A-4E3C-4EF8-B247-40219683FFB6}"/>
          </ac:spMkLst>
        </pc:spChg>
        <pc:spChg chg="del">
          <ac:chgData name="Hume, David B. (Fed)" userId="54c50443-66ed-4324-9531-4904abd86510" providerId="ADAL" clId="{3F3EF469-638C-40B4-8BC6-6197FC01DA3B}" dt="2025-02-15T00:18:11.409" v="8320" actId="478"/>
          <ac:spMkLst>
            <pc:docMk/>
            <pc:sldMk cId="2260752304" sldId="2202"/>
            <ac:spMk id="31" creationId="{78C0188E-33E1-4A6F-B9E1-30B49485377D}"/>
          </ac:spMkLst>
        </pc:spChg>
        <pc:spChg chg="del">
          <ac:chgData name="Hume, David B. (Fed)" userId="54c50443-66ed-4324-9531-4904abd86510" providerId="ADAL" clId="{3F3EF469-638C-40B4-8BC6-6197FC01DA3B}" dt="2025-02-15T00:18:11.409" v="8320" actId="478"/>
          <ac:spMkLst>
            <pc:docMk/>
            <pc:sldMk cId="2260752304" sldId="2202"/>
            <ac:spMk id="32" creationId="{A83BF565-9839-4A65-ACBC-FF791B7217E2}"/>
          </ac:spMkLst>
        </pc:spChg>
        <pc:spChg chg="del">
          <ac:chgData name="Hume, David B. (Fed)" userId="54c50443-66ed-4324-9531-4904abd86510" providerId="ADAL" clId="{3F3EF469-638C-40B4-8BC6-6197FC01DA3B}" dt="2025-02-15T00:18:11.409" v="8320" actId="478"/>
          <ac:spMkLst>
            <pc:docMk/>
            <pc:sldMk cId="2260752304" sldId="2202"/>
            <ac:spMk id="33" creationId="{55E11FA4-98A9-41AB-B65E-93397DB6FB30}"/>
          </ac:spMkLst>
        </pc:spChg>
        <pc:spChg chg="del">
          <ac:chgData name="Hume, David B. (Fed)" userId="54c50443-66ed-4324-9531-4904abd86510" providerId="ADAL" clId="{3F3EF469-638C-40B4-8BC6-6197FC01DA3B}" dt="2025-02-15T00:18:11.409" v="8320" actId="478"/>
          <ac:spMkLst>
            <pc:docMk/>
            <pc:sldMk cId="2260752304" sldId="2202"/>
            <ac:spMk id="35" creationId="{747175B2-14F1-4295-8E63-AAD8F8271E71}"/>
          </ac:spMkLst>
        </pc:spChg>
        <pc:spChg chg="del">
          <ac:chgData name="Hume, David B. (Fed)" userId="54c50443-66ed-4324-9531-4904abd86510" providerId="ADAL" clId="{3F3EF469-638C-40B4-8BC6-6197FC01DA3B}" dt="2025-02-15T00:18:11.409" v="8320" actId="478"/>
          <ac:spMkLst>
            <pc:docMk/>
            <pc:sldMk cId="2260752304" sldId="2202"/>
            <ac:spMk id="36" creationId="{BB6FF5F7-DC21-4C5E-BD59-0634A0EA10C5}"/>
          </ac:spMkLst>
        </pc:spChg>
        <pc:spChg chg="del">
          <ac:chgData name="Hume, David B. (Fed)" userId="54c50443-66ed-4324-9531-4904abd86510" providerId="ADAL" clId="{3F3EF469-638C-40B4-8BC6-6197FC01DA3B}" dt="2025-02-15T00:18:26.620" v="8325" actId="478"/>
          <ac:spMkLst>
            <pc:docMk/>
            <pc:sldMk cId="2260752304" sldId="2202"/>
            <ac:spMk id="45" creationId="{1E246945-B9AD-416B-BA18-1A77C8922DDC}"/>
          </ac:spMkLst>
        </pc:spChg>
        <pc:spChg chg="del">
          <ac:chgData name="Hume, David B. (Fed)" userId="54c50443-66ed-4324-9531-4904abd86510" providerId="ADAL" clId="{3F3EF469-638C-40B4-8BC6-6197FC01DA3B}" dt="2025-02-15T00:18:26.620" v="8325" actId="478"/>
          <ac:spMkLst>
            <pc:docMk/>
            <pc:sldMk cId="2260752304" sldId="2202"/>
            <ac:spMk id="49" creationId="{160A4A58-9372-4A88-A6A3-42F2E6A1BBDC}"/>
          </ac:spMkLst>
        </pc:spChg>
        <pc:spChg chg="del">
          <ac:chgData name="Hume, David B. (Fed)" userId="54c50443-66ed-4324-9531-4904abd86510" providerId="ADAL" clId="{3F3EF469-638C-40B4-8BC6-6197FC01DA3B}" dt="2025-02-15T00:18:26.620" v="8325" actId="478"/>
          <ac:spMkLst>
            <pc:docMk/>
            <pc:sldMk cId="2260752304" sldId="2202"/>
            <ac:spMk id="51" creationId="{038E9FED-7E28-40C3-85E7-51BABB8ED7EE}"/>
          </ac:spMkLst>
        </pc:spChg>
        <pc:spChg chg="del">
          <ac:chgData name="Hume, David B. (Fed)" userId="54c50443-66ed-4324-9531-4904abd86510" providerId="ADAL" clId="{3F3EF469-638C-40B4-8BC6-6197FC01DA3B}" dt="2025-02-15T00:18:22.954" v="8324" actId="478"/>
          <ac:spMkLst>
            <pc:docMk/>
            <pc:sldMk cId="2260752304" sldId="2202"/>
            <ac:spMk id="56" creationId="{8A76E164-5B9A-4831-A9E1-C24D4EC41288}"/>
          </ac:spMkLst>
        </pc:spChg>
        <pc:spChg chg="del">
          <ac:chgData name="Hume, David B. (Fed)" userId="54c50443-66ed-4324-9531-4904abd86510" providerId="ADAL" clId="{3F3EF469-638C-40B4-8BC6-6197FC01DA3B}" dt="2025-02-15T00:18:22.954" v="8324" actId="478"/>
          <ac:spMkLst>
            <pc:docMk/>
            <pc:sldMk cId="2260752304" sldId="2202"/>
            <ac:spMk id="57" creationId="{29DB32D9-D70B-46FF-A54F-2294D7C72B87}"/>
          </ac:spMkLst>
        </pc:spChg>
        <pc:spChg chg="del">
          <ac:chgData name="Hume, David B. (Fed)" userId="54c50443-66ed-4324-9531-4904abd86510" providerId="ADAL" clId="{3F3EF469-638C-40B4-8BC6-6197FC01DA3B}" dt="2025-02-15T00:18:22.954" v="8324" actId="478"/>
          <ac:spMkLst>
            <pc:docMk/>
            <pc:sldMk cId="2260752304" sldId="2202"/>
            <ac:spMk id="58" creationId="{2EC23EF7-6761-4BCB-89E8-51BE958E0307}"/>
          </ac:spMkLst>
        </pc:spChg>
        <pc:spChg chg="del">
          <ac:chgData name="Hume, David B. (Fed)" userId="54c50443-66ed-4324-9531-4904abd86510" providerId="ADAL" clId="{3F3EF469-638C-40B4-8BC6-6197FC01DA3B}" dt="2025-02-15T00:18:22.954" v="8324" actId="478"/>
          <ac:spMkLst>
            <pc:docMk/>
            <pc:sldMk cId="2260752304" sldId="2202"/>
            <ac:spMk id="59" creationId="{85473028-C399-42AF-9412-559BF07343B4}"/>
          </ac:spMkLst>
        </pc:spChg>
        <pc:spChg chg="del">
          <ac:chgData name="Hume, David B. (Fed)" userId="54c50443-66ed-4324-9531-4904abd86510" providerId="ADAL" clId="{3F3EF469-638C-40B4-8BC6-6197FC01DA3B}" dt="2025-02-15T00:18:22.954" v="8324" actId="478"/>
          <ac:spMkLst>
            <pc:docMk/>
            <pc:sldMk cId="2260752304" sldId="2202"/>
            <ac:spMk id="60" creationId="{B3059AF2-A34B-45D6-8D33-34EE02FD528C}"/>
          </ac:spMkLst>
        </pc:spChg>
        <pc:spChg chg="del">
          <ac:chgData name="Hume, David B. (Fed)" userId="54c50443-66ed-4324-9531-4904abd86510" providerId="ADAL" clId="{3F3EF469-638C-40B4-8BC6-6197FC01DA3B}" dt="2025-02-15T00:18:26.620" v="8325" actId="478"/>
          <ac:spMkLst>
            <pc:docMk/>
            <pc:sldMk cId="2260752304" sldId="2202"/>
            <ac:spMk id="61" creationId="{E9BD0D41-6351-485A-9FBE-E0F8CA89FC9C}"/>
          </ac:spMkLst>
        </pc:spChg>
        <pc:spChg chg="del">
          <ac:chgData name="Hume, David B. (Fed)" userId="54c50443-66ed-4324-9531-4904abd86510" providerId="ADAL" clId="{3F3EF469-638C-40B4-8BC6-6197FC01DA3B}" dt="2025-02-15T00:18:22.954" v="8324" actId="478"/>
          <ac:spMkLst>
            <pc:docMk/>
            <pc:sldMk cId="2260752304" sldId="2202"/>
            <ac:spMk id="62" creationId="{77ADFDEA-3616-4D60-A9EB-5C49A73618AA}"/>
          </ac:spMkLst>
        </pc:spChg>
        <pc:spChg chg="del">
          <ac:chgData name="Hume, David B. (Fed)" userId="54c50443-66ed-4324-9531-4904abd86510" providerId="ADAL" clId="{3F3EF469-638C-40B4-8BC6-6197FC01DA3B}" dt="2025-02-15T00:18:26.620" v="8325" actId="478"/>
          <ac:spMkLst>
            <pc:docMk/>
            <pc:sldMk cId="2260752304" sldId="2202"/>
            <ac:spMk id="63" creationId="{219E21D3-31D9-4949-9CDA-EAB729E76FEF}"/>
          </ac:spMkLst>
        </pc:spChg>
        <pc:spChg chg="del">
          <ac:chgData name="Hume, David B. (Fed)" userId="54c50443-66ed-4324-9531-4904abd86510" providerId="ADAL" clId="{3F3EF469-638C-40B4-8BC6-6197FC01DA3B}" dt="2025-02-15T00:18:26.620" v="8325" actId="478"/>
          <ac:spMkLst>
            <pc:docMk/>
            <pc:sldMk cId="2260752304" sldId="2202"/>
            <ac:spMk id="70" creationId="{16AD1125-AFDA-478C-89AC-DE400C0FF72F}"/>
          </ac:spMkLst>
        </pc:spChg>
        <pc:spChg chg="del">
          <ac:chgData name="Hume, David B. (Fed)" userId="54c50443-66ed-4324-9531-4904abd86510" providerId="ADAL" clId="{3F3EF469-638C-40B4-8BC6-6197FC01DA3B}" dt="2025-02-15T00:18:22.954" v="8324" actId="478"/>
          <ac:spMkLst>
            <pc:docMk/>
            <pc:sldMk cId="2260752304" sldId="2202"/>
            <ac:spMk id="72" creationId="{44CF4707-C46C-4418-B255-ED5645125ACA}"/>
          </ac:spMkLst>
        </pc:spChg>
        <pc:spChg chg="del">
          <ac:chgData name="Hume, David B. (Fed)" userId="54c50443-66ed-4324-9531-4904abd86510" providerId="ADAL" clId="{3F3EF469-638C-40B4-8BC6-6197FC01DA3B}" dt="2025-02-15T00:18:22.954" v="8324" actId="478"/>
          <ac:spMkLst>
            <pc:docMk/>
            <pc:sldMk cId="2260752304" sldId="2202"/>
            <ac:spMk id="73" creationId="{24A790D8-4C07-4FFF-83AA-AE2E6BA30772}"/>
          </ac:spMkLst>
        </pc:spChg>
        <pc:spChg chg="del">
          <ac:chgData name="Hume, David B. (Fed)" userId="54c50443-66ed-4324-9531-4904abd86510" providerId="ADAL" clId="{3F3EF469-638C-40B4-8BC6-6197FC01DA3B}" dt="2025-02-15T00:18:18.238" v="8323" actId="478"/>
          <ac:spMkLst>
            <pc:docMk/>
            <pc:sldMk cId="2260752304" sldId="2202"/>
            <ac:spMk id="76" creationId="{58412279-1B42-4182-BF53-2ACE17EF0B47}"/>
          </ac:spMkLst>
        </pc:spChg>
        <pc:spChg chg="del">
          <ac:chgData name="Hume, David B. (Fed)" userId="54c50443-66ed-4324-9531-4904abd86510" providerId="ADAL" clId="{3F3EF469-638C-40B4-8BC6-6197FC01DA3B}" dt="2025-02-15T00:18:26.620" v="8325" actId="478"/>
          <ac:spMkLst>
            <pc:docMk/>
            <pc:sldMk cId="2260752304" sldId="2202"/>
            <ac:spMk id="77" creationId="{5B774D3D-4B5F-4F10-81B7-80AFC12A2660}"/>
          </ac:spMkLst>
        </pc:spChg>
        <pc:spChg chg="del">
          <ac:chgData name="Hume, David B. (Fed)" userId="54c50443-66ed-4324-9531-4904abd86510" providerId="ADAL" clId="{3F3EF469-638C-40B4-8BC6-6197FC01DA3B}" dt="2025-02-15T00:18:26.620" v="8325" actId="478"/>
          <ac:spMkLst>
            <pc:docMk/>
            <pc:sldMk cId="2260752304" sldId="2202"/>
            <ac:spMk id="78" creationId="{DC531614-A133-41F4-B2CC-4148F7B7900B}"/>
          </ac:spMkLst>
        </pc:spChg>
        <pc:grpChg chg="del">
          <ac:chgData name="Hume, David B. (Fed)" userId="54c50443-66ed-4324-9531-4904abd86510" providerId="ADAL" clId="{3F3EF469-638C-40B4-8BC6-6197FC01DA3B}" dt="2025-02-15T00:18:11.409" v="8320" actId="478"/>
          <ac:grpSpMkLst>
            <pc:docMk/>
            <pc:sldMk cId="2260752304" sldId="2202"/>
            <ac:grpSpMk id="46" creationId="{74335874-ADFC-4E99-A0FA-EB1E1C421649}"/>
          </ac:grpSpMkLst>
        </pc:grpChg>
        <pc:picChg chg="del">
          <ac:chgData name="Hume, David B. (Fed)" userId="54c50443-66ed-4324-9531-4904abd86510" providerId="ADAL" clId="{3F3EF469-638C-40B4-8BC6-6197FC01DA3B}" dt="2025-02-15T00:18:03.185" v="8318" actId="478"/>
          <ac:picMkLst>
            <pc:docMk/>
            <pc:sldMk cId="2260752304" sldId="2202"/>
            <ac:picMk id="14" creationId="{35F34612-B8B7-47D7-8678-8B060420763C}"/>
          </ac:picMkLst>
        </pc:picChg>
        <pc:picChg chg="del">
          <ac:chgData name="Hume, David B. (Fed)" userId="54c50443-66ed-4324-9531-4904abd86510" providerId="ADAL" clId="{3F3EF469-638C-40B4-8BC6-6197FC01DA3B}" dt="2025-02-15T00:18:11.409" v="8320" actId="478"/>
          <ac:picMkLst>
            <pc:docMk/>
            <pc:sldMk cId="2260752304" sldId="2202"/>
            <ac:picMk id="28" creationId="{23EDF12E-F1F8-43ED-903A-7B3048C71F1E}"/>
          </ac:picMkLst>
        </pc:picChg>
        <pc:picChg chg="del">
          <ac:chgData name="Hume, David B. (Fed)" userId="54c50443-66ed-4324-9531-4904abd86510" providerId="ADAL" clId="{3F3EF469-638C-40B4-8BC6-6197FC01DA3B}" dt="2025-02-15T00:18:11.409" v="8320" actId="478"/>
          <ac:picMkLst>
            <pc:docMk/>
            <pc:sldMk cId="2260752304" sldId="2202"/>
            <ac:picMk id="29" creationId="{9B943CDA-0E67-4763-98C2-FBC1D5EB1565}"/>
          </ac:picMkLst>
        </pc:picChg>
        <pc:cxnChg chg="mod">
          <ac:chgData name="Hume, David B. (Fed)" userId="54c50443-66ed-4324-9531-4904abd86510" providerId="ADAL" clId="{3F3EF469-638C-40B4-8BC6-6197FC01DA3B}" dt="2025-02-15T00:18:31.262" v="8326" actId="1076"/>
          <ac:cxnSpMkLst>
            <pc:docMk/>
            <pc:sldMk cId="2260752304" sldId="2202"/>
            <ac:cxnSpMk id="27" creationId="{A4C808F8-F865-4637-B428-D3E4AB515864}"/>
          </ac:cxnSpMkLst>
        </pc:cxnChg>
        <pc:cxnChg chg="del">
          <ac:chgData name="Hume, David B. (Fed)" userId="54c50443-66ed-4324-9531-4904abd86510" providerId="ADAL" clId="{3F3EF469-638C-40B4-8BC6-6197FC01DA3B}" dt="2025-02-15T00:18:26.620" v="8325" actId="478"/>
          <ac:cxnSpMkLst>
            <pc:docMk/>
            <pc:sldMk cId="2260752304" sldId="2202"/>
            <ac:cxnSpMk id="39" creationId="{4559E0E2-7D17-4B41-BA84-43D3078B91EC}"/>
          </ac:cxnSpMkLst>
        </pc:cxnChg>
        <pc:cxnChg chg="del">
          <ac:chgData name="Hume, David B. (Fed)" userId="54c50443-66ed-4324-9531-4904abd86510" providerId="ADAL" clId="{3F3EF469-638C-40B4-8BC6-6197FC01DA3B}" dt="2025-02-15T00:18:26.620" v="8325" actId="478"/>
          <ac:cxnSpMkLst>
            <pc:docMk/>
            <pc:sldMk cId="2260752304" sldId="2202"/>
            <ac:cxnSpMk id="40" creationId="{286375A6-706E-469D-AE93-3CB3E16E6C5D}"/>
          </ac:cxnSpMkLst>
        </pc:cxnChg>
        <pc:cxnChg chg="del">
          <ac:chgData name="Hume, David B. (Fed)" userId="54c50443-66ed-4324-9531-4904abd86510" providerId="ADAL" clId="{3F3EF469-638C-40B4-8BC6-6197FC01DA3B}" dt="2025-02-15T00:18:22.954" v="8324" actId="478"/>
          <ac:cxnSpMkLst>
            <pc:docMk/>
            <pc:sldMk cId="2260752304" sldId="2202"/>
            <ac:cxnSpMk id="53" creationId="{BEB4AB6C-4594-4494-B663-F70E981FE092}"/>
          </ac:cxnSpMkLst>
        </pc:cxnChg>
        <pc:cxnChg chg="del">
          <ac:chgData name="Hume, David B. (Fed)" userId="54c50443-66ed-4324-9531-4904abd86510" providerId="ADAL" clId="{3F3EF469-638C-40B4-8BC6-6197FC01DA3B}" dt="2025-02-15T00:18:22.954" v="8324" actId="478"/>
          <ac:cxnSpMkLst>
            <pc:docMk/>
            <pc:sldMk cId="2260752304" sldId="2202"/>
            <ac:cxnSpMk id="54" creationId="{AB879DDD-2565-411C-957B-552DF4594417}"/>
          </ac:cxnSpMkLst>
        </pc:cxnChg>
        <pc:cxnChg chg="del">
          <ac:chgData name="Hume, David B. (Fed)" userId="54c50443-66ed-4324-9531-4904abd86510" providerId="ADAL" clId="{3F3EF469-638C-40B4-8BC6-6197FC01DA3B}" dt="2025-02-15T00:18:22.954" v="8324" actId="478"/>
          <ac:cxnSpMkLst>
            <pc:docMk/>
            <pc:sldMk cId="2260752304" sldId="2202"/>
            <ac:cxnSpMk id="55" creationId="{1EE15F5E-428B-4870-9602-E0B1B5C621D6}"/>
          </ac:cxnSpMkLst>
        </pc:cxnChg>
        <pc:cxnChg chg="del">
          <ac:chgData name="Hume, David B. (Fed)" userId="54c50443-66ed-4324-9531-4904abd86510" providerId="ADAL" clId="{3F3EF469-638C-40B4-8BC6-6197FC01DA3B}" dt="2025-02-15T00:18:22.954" v="8324" actId="478"/>
          <ac:cxnSpMkLst>
            <pc:docMk/>
            <pc:sldMk cId="2260752304" sldId="2202"/>
            <ac:cxnSpMk id="64" creationId="{8B8E8839-702F-4302-BE3B-61E16C2DF2DD}"/>
          </ac:cxnSpMkLst>
        </pc:cxnChg>
        <pc:cxnChg chg="del">
          <ac:chgData name="Hume, David B. (Fed)" userId="54c50443-66ed-4324-9531-4904abd86510" providerId="ADAL" clId="{3F3EF469-638C-40B4-8BC6-6197FC01DA3B}" dt="2025-02-15T00:18:22.954" v="8324" actId="478"/>
          <ac:cxnSpMkLst>
            <pc:docMk/>
            <pc:sldMk cId="2260752304" sldId="2202"/>
            <ac:cxnSpMk id="65" creationId="{84FF7803-D611-4D88-9939-A4320C40DBA0}"/>
          </ac:cxnSpMkLst>
        </pc:cxnChg>
        <pc:cxnChg chg="del">
          <ac:chgData name="Hume, David B. (Fed)" userId="54c50443-66ed-4324-9531-4904abd86510" providerId="ADAL" clId="{3F3EF469-638C-40B4-8BC6-6197FC01DA3B}" dt="2025-02-15T00:18:22.954" v="8324" actId="478"/>
          <ac:cxnSpMkLst>
            <pc:docMk/>
            <pc:sldMk cId="2260752304" sldId="2202"/>
            <ac:cxnSpMk id="66" creationId="{6F7DEDAD-C335-4C17-9D31-8633D0A4B20C}"/>
          </ac:cxnSpMkLst>
        </pc:cxnChg>
        <pc:cxnChg chg="del">
          <ac:chgData name="Hume, David B. (Fed)" userId="54c50443-66ed-4324-9531-4904abd86510" providerId="ADAL" clId="{3F3EF469-638C-40B4-8BC6-6197FC01DA3B}" dt="2025-02-15T00:18:26.620" v="8325" actId="478"/>
          <ac:cxnSpMkLst>
            <pc:docMk/>
            <pc:sldMk cId="2260752304" sldId="2202"/>
            <ac:cxnSpMk id="67" creationId="{52971018-32D6-4C2E-A185-982D134BC521}"/>
          </ac:cxnSpMkLst>
        </pc:cxnChg>
        <pc:cxnChg chg="del">
          <ac:chgData name="Hume, David B. (Fed)" userId="54c50443-66ed-4324-9531-4904abd86510" providerId="ADAL" clId="{3F3EF469-638C-40B4-8BC6-6197FC01DA3B}" dt="2025-02-15T00:18:26.620" v="8325" actId="478"/>
          <ac:cxnSpMkLst>
            <pc:docMk/>
            <pc:sldMk cId="2260752304" sldId="2202"/>
            <ac:cxnSpMk id="68" creationId="{339E44CC-800C-40F5-84FF-7430E68DEAFA}"/>
          </ac:cxnSpMkLst>
        </pc:cxnChg>
        <pc:cxnChg chg="mod">
          <ac:chgData name="Hume, David B. (Fed)" userId="54c50443-66ed-4324-9531-4904abd86510" providerId="ADAL" clId="{3F3EF469-638C-40B4-8BC6-6197FC01DA3B}" dt="2025-02-15T00:18:56.423" v="8328" actId="14100"/>
          <ac:cxnSpMkLst>
            <pc:docMk/>
            <pc:sldMk cId="2260752304" sldId="2202"/>
            <ac:cxnSpMk id="69" creationId="{5636E660-503F-48B4-BF21-BCB657935C72}"/>
          </ac:cxnSpMkLst>
        </pc:cxnChg>
        <pc:cxnChg chg="del">
          <ac:chgData name="Hume, David B. (Fed)" userId="54c50443-66ed-4324-9531-4904abd86510" providerId="ADAL" clId="{3F3EF469-638C-40B4-8BC6-6197FC01DA3B}" dt="2025-02-15T00:18:26.620" v="8325" actId="478"/>
          <ac:cxnSpMkLst>
            <pc:docMk/>
            <pc:sldMk cId="2260752304" sldId="2202"/>
            <ac:cxnSpMk id="71" creationId="{D6989294-E061-480D-AB02-15DD05D6AB78}"/>
          </ac:cxnSpMkLst>
        </pc:cxnChg>
        <pc:cxnChg chg="del">
          <ac:chgData name="Hume, David B. (Fed)" userId="54c50443-66ed-4324-9531-4904abd86510" providerId="ADAL" clId="{3F3EF469-638C-40B4-8BC6-6197FC01DA3B}" dt="2025-02-15T00:18:22.954" v="8324" actId="478"/>
          <ac:cxnSpMkLst>
            <pc:docMk/>
            <pc:sldMk cId="2260752304" sldId="2202"/>
            <ac:cxnSpMk id="74" creationId="{6A47CC42-B733-4A7E-9A7D-DE834E350873}"/>
          </ac:cxnSpMkLst>
        </pc:cxnChg>
      </pc:sldChg>
      <pc:sldMasterChg chg="delSldLayout">
        <pc:chgData name="Hume, David B. (Fed)" userId="54c50443-66ed-4324-9531-4904abd86510" providerId="ADAL" clId="{3F3EF469-638C-40B4-8BC6-6197FC01DA3B}" dt="2025-02-13T19:00:56.523" v="4796" actId="2696"/>
        <pc:sldMasterMkLst>
          <pc:docMk/>
          <pc:sldMasterMk cId="3024498060" sldId="2147483660"/>
        </pc:sldMasterMkLst>
        <pc:sldLayoutChg chg="del">
          <pc:chgData name="Hume, David B. (Fed)" userId="54c50443-66ed-4324-9531-4904abd86510" providerId="ADAL" clId="{3F3EF469-638C-40B4-8BC6-6197FC01DA3B}" dt="2025-02-13T19:00:56.523" v="4796" actId="2696"/>
          <pc:sldLayoutMkLst>
            <pc:docMk/>
            <pc:sldMasterMk cId="3024498060" sldId="2147483660"/>
            <pc:sldLayoutMk cId="1215295508" sldId="2147483730"/>
          </pc:sldLayoutMkLst>
        </pc:sldLayoutChg>
      </pc:sldMasterChg>
    </pc:docChg>
  </pc:docChgLst>
  <pc:docChgLst>
    <pc:chgData name="Hume, David B. (Fed)" userId="54c50443-66ed-4324-9531-4904abd86510" providerId="ADAL" clId="{E5047E83-9F2C-4ED5-A317-F20AF2EC5FFD}"/>
    <pc:docChg chg="delSld delMainMaster">
      <pc:chgData name="Hume, David B. (Fed)" userId="54c50443-66ed-4324-9531-4904abd86510" providerId="ADAL" clId="{E5047E83-9F2C-4ED5-A317-F20AF2EC5FFD}" dt="2025-03-13T15:06:50.220" v="0" actId="2696"/>
      <pc:docMkLst>
        <pc:docMk/>
      </pc:docMkLst>
      <pc:sldChg chg="del">
        <pc:chgData name="Hume, David B. (Fed)" userId="54c50443-66ed-4324-9531-4904abd86510" providerId="ADAL" clId="{E5047E83-9F2C-4ED5-A317-F20AF2EC5FFD}" dt="2025-03-13T15:06:50.220" v="0" actId="2696"/>
        <pc:sldMkLst>
          <pc:docMk/>
          <pc:sldMk cId="1367741499" sldId="259"/>
        </pc:sldMkLst>
      </pc:sldChg>
      <pc:sldChg chg="del">
        <pc:chgData name="Hume, David B. (Fed)" userId="54c50443-66ed-4324-9531-4904abd86510" providerId="ADAL" clId="{E5047E83-9F2C-4ED5-A317-F20AF2EC5FFD}" dt="2025-03-13T15:06:50.220" v="0" actId="2696"/>
        <pc:sldMkLst>
          <pc:docMk/>
          <pc:sldMk cId="0" sldId="265"/>
        </pc:sldMkLst>
      </pc:sldChg>
      <pc:sldChg chg="del">
        <pc:chgData name="Hume, David B. (Fed)" userId="54c50443-66ed-4324-9531-4904abd86510" providerId="ADAL" clId="{E5047E83-9F2C-4ED5-A317-F20AF2EC5FFD}" dt="2025-03-13T15:06:50.220" v="0" actId="2696"/>
        <pc:sldMkLst>
          <pc:docMk/>
          <pc:sldMk cId="3645251636" sldId="272"/>
        </pc:sldMkLst>
      </pc:sldChg>
      <pc:sldChg chg="del">
        <pc:chgData name="Hume, David B. (Fed)" userId="54c50443-66ed-4324-9531-4904abd86510" providerId="ADAL" clId="{E5047E83-9F2C-4ED5-A317-F20AF2EC5FFD}" dt="2025-03-13T15:06:50.220" v="0" actId="2696"/>
        <pc:sldMkLst>
          <pc:docMk/>
          <pc:sldMk cId="4046720311" sldId="317"/>
        </pc:sldMkLst>
      </pc:sldChg>
      <pc:sldChg chg="del">
        <pc:chgData name="Hume, David B. (Fed)" userId="54c50443-66ed-4324-9531-4904abd86510" providerId="ADAL" clId="{E5047E83-9F2C-4ED5-A317-F20AF2EC5FFD}" dt="2025-03-13T15:06:50.220" v="0" actId="2696"/>
        <pc:sldMkLst>
          <pc:docMk/>
          <pc:sldMk cId="192315745" sldId="322"/>
        </pc:sldMkLst>
      </pc:sldChg>
      <pc:sldChg chg="del">
        <pc:chgData name="Hume, David B. (Fed)" userId="54c50443-66ed-4324-9531-4904abd86510" providerId="ADAL" clId="{E5047E83-9F2C-4ED5-A317-F20AF2EC5FFD}" dt="2025-03-13T15:06:50.220" v="0" actId="2696"/>
        <pc:sldMkLst>
          <pc:docMk/>
          <pc:sldMk cId="4006210185" sldId="324"/>
        </pc:sldMkLst>
      </pc:sldChg>
      <pc:sldChg chg="del">
        <pc:chgData name="Hume, David B. (Fed)" userId="54c50443-66ed-4324-9531-4904abd86510" providerId="ADAL" clId="{E5047E83-9F2C-4ED5-A317-F20AF2EC5FFD}" dt="2025-03-13T15:06:50.220" v="0" actId="2696"/>
        <pc:sldMkLst>
          <pc:docMk/>
          <pc:sldMk cId="3806224047" sldId="341"/>
        </pc:sldMkLst>
      </pc:sldChg>
      <pc:sldChg chg="del">
        <pc:chgData name="Hume, David B. (Fed)" userId="54c50443-66ed-4324-9531-4904abd86510" providerId="ADAL" clId="{E5047E83-9F2C-4ED5-A317-F20AF2EC5FFD}" dt="2025-03-13T15:06:50.220" v="0" actId="2696"/>
        <pc:sldMkLst>
          <pc:docMk/>
          <pc:sldMk cId="1132221395" sldId="343"/>
        </pc:sldMkLst>
      </pc:sldChg>
      <pc:sldChg chg="del">
        <pc:chgData name="Hume, David B. (Fed)" userId="54c50443-66ed-4324-9531-4904abd86510" providerId="ADAL" clId="{E5047E83-9F2C-4ED5-A317-F20AF2EC5FFD}" dt="2025-03-13T15:06:50.220" v="0" actId="2696"/>
        <pc:sldMkLst>
          <pc:docMk/>
          <pc:sldMk cId="2642326102" sldId="345"/>
        </pc:sldMkLst>
      </pc:sldChg>
      <pc:sldChg chg="del">
        <pc:chgData name="Hume, David B. (Fed)" userId="54c50443-66ed-4324-9531-4904abd86510" providerId="ADAL" clId="{E5047E83-9F2C-4ED5-A317-F20AF2EC5FFD}" dt="2025-03-13T15:06:50.220" v="0" actId="2696"/>
        <pc:sldMkLst>
          <pc:docMk/>
          <pc:sldMk cId="2557349579" sldId="371"/>
        </pc:sldMkLst>
      </pc:sldChg>
      <pc:sldChg chg="del">
        <pc:chgData name="Hume, David B. (Fed)" userId="54c50443-66ed-4324-9531-4904abd86510" providerId="ADAL" clId="{E5047E83-9F2C-4ED5-A317-F20AF2EC5FFD}" dt="2025-03-13T15:06:50.220" v="0" actId="2696"/>
        <pc:sldMkLst>
          <pc:docMk/>
          <pc:sldMk cId="2309349437" sldId="515"/>
        </pc:sldMkLst>
      </pc:sldChg>
      <pc:sldChg chg="del">
        <pc:chgData name="Hume, David B. (Fed)" userId="54c50443-66ed-4324-9531-4904abd86510" providerId="ADAL" clId="{E5047E83-9F2C-4ED5-A317-F20AF2EC5FFD}" dt="2025-03-13T15:06:50.220" v="0" actId="2696"/>
        <pc:sldMkLst>
          <pc:docMk/>
          <pc:sldMk cId="2051144116" sldId="853"/>
        </pc:sldMkLst>
      </pc:sldChg>
      <pc:sldChg chg="del">
        <pc:chgData name="Hume, David B. (Fed)" userId="54c50443-66ed-4324-9531-4904abd86510" providerId="ADAL" clId="{E5047E83-9F2C-4ED5-A317-F20AF2EC5FFD}" dt="2025-03-13T15:06:50.220" v="0" actId="2696"/>
        <pc:sldMkLst>
          <pc:docMk/>
          <pc:sldMk cId="1062776635" sldId="854"/>
        </pc:sldMkLst>
      </pc:sldChg>
      <pc:sldChg chg="del">
        <pc:chgData name="Hume, David B. (Fed)" userId="54c50443-66ed-4324-9531-4904abd86510" providerId="ADAL" clId="{E5047E83-9F2C-4ED5-A317-F20AF2EC5FFD}" dt="2025-03-13T15:06:50.220" v="0" actId="2696"/>
        <pc:sldMkLst>
          <pc:docMk/>
          <pc:sldMk cId="2151142854" sldId="864"/>
        </pc:sldMkLst>
      </pc:sldChg>
      <pc:sldChg chg="del">
        <pc:chgData name="Hume, David B. (Fed)" userId="54c50443-66ed-4324-9531-4904abd86510" providerId="ADAL" clId="{E5047E83-9F2C-4ED5-A317-F20AF2EC5FFD}" dt="2025-03-13T15:06:50.220" v="0" actId="2696"/>
        <pc:sldMkLst>
          <pc:docMk/>
          <pc:sldMk cId="1358309661" sldId="865"/>
        </pc:sldMkLst>
      </pc:sldChg>
      <pc:sldChg chg="del">
        <pc:chgData name="Hume, David B. (Fed)" userId="54c50443-66ed-4324-9531-4904abd86510" providerId="ADAL" clId="{E5047E83-9F2C-4ED5-A317-F20AF2EC5FFD}" dt="2025-03-13T15:06:50.220" v="0" actId="2696"/>
        <pc:sldMkLst>
          <pc:docMk/>
          <pc:sldMk cId="158807490" sldId="1067"/>
        </pc:sldMkLst>
      </pc:sldChg>
      <pc:sldChg chg="del">
        <pc:chgData name="Hume, David B. (Fed)" userId="54c50443-66ed-4324-9531-4904abd86510" providerId="ADAL" clId="{E5047E83-9F2C-4ED5-A317-F20AF2EC5FFD}" dt="2025-03-13T15:06:50.220" v="0" actId="2696"/>
        <pc:sldMkLst>
          <pc:docMk/>
          <pc:sldMk cId="2142082910" sldId="1075"/>
        </pc:sldMkLst>
      </pc:sldChg>
      <pc:sldChg chg="del">
        <pc:chgData name="Hume, David B. (Fed)" userId="54c50443-66ed-4324-9531-4904abd86510" providerId="ADAL" clId="{E5047E83-9F2C-4ED5-A317-F20AF2EC5FFD}" dt="2025-03-13T15:06:50.220" v="0" actId="2696"/>
        <pc:sldMkLst>
          <pc:docMk/>
          <pc:sldMk cId="783238540" sldId="1086"/>
        </pc:sldMkLst>
      </pc:sldChg>
      <pc:sldChg chg="del">
        <pc:chgData name="Hume, David B. (Fed)" userId="54c50443-66ed-4324-9531-4904abd86510" providerId="ADAL" clId="{E5047E83-9F2C-4ED5-A317-F20AF2EC5FFD}" dt="2025-03-13T15:06:50.220" v="0" actId="2696"/>
        <pc:sldMkLst>
          <pc:docMk/>
          <pc:sldMk cId="2836333004" sldId="1088"/>
        </pc:sldMkLst>
      </pc:sldChg>
      <pc:sldChg chg="del">
        <pc:chgData name="Hume, David B. (Fed)" userId="54c50443-66ed-4324-9531-4904abd86510" providerId="ADAL" clId="{E5047E83-9F2C-4ED5-A317-F20AF2EC5FFD}" dt="2025-03-13T15:06:50.220" v="0" actId="2696"/>
        <pc:sldMkLst>
          <pc:docMk/>
          <pc:sldMk cId="4040289760" sldId="1114"/>
        </pc:sldMkLst>
      </pc:sldChg>
      <pc:sldChg chg="del">
        <pc:chgData name="Hume, David B. (Fed)" userId="54c50443-66ed-4324-9531-4904abd86510" providerId="ADAL" clId="{E5047E83-9F2C-4ED5-A317-F20AF2EC5FFD}" dt="2025-03-13T15:06:50.220" v="0" actId="2696"/>
        <pc:sldMkLst>
          <pc:docMk/>
          <pc:sldMk cId="2459024920" sldId="1125"/>
        </pc:sldMkLst>
      </pc:sldChg>
      <pc:sldChg chg="del">
        <pc:chgData name="Hume, David B. (Fed)" userId="54c50443-66ed-4324-9531-4904abd86510" providerId="ADAL" clId="{E5047E83-9F2C-4ED5-A317-F20AF2EC5FFD}" dt="2025-03-13T15:06:50.220" v="0" actId="2696"/>
        <pc:sldMkLst>
          <pc:docMk/>
          <pc:sldMk cId="3772051984" sldId="1143"/>
        </pc:sldMkLst>
      </pc:sldChg>
      <pc:sldChg chg="del">
        <pc:chgData name="Hume, David B. (Fed)" userId="54c50443-66ed-4324-9531-4904abd86510" providerId="ADAL" clId="{E5047E83-9F2C-4ED5-A317-F20AF2EC5FFD}" dt="2025-03-13T15:06:50.220" v="0" actId="2696"/>
        <pc:sldMkLst>
          <pc:docMk/>
          <pc:sldMk cId="3462580106" sldId="1145"/>
        </pc:sldMkLst>
      </pc:sldChg>
      <pc:sldChg chg="del">
        <pc:chgData name="Hume, David B. (Fed)" userId="54c50443-66ed-4324-9531-4904abd86510" providerId="ADAL" clId="{E5047E83-9F2C-4ED5-A317-F20AF2EC5FFD}" dt="2025-03-13T15:06:50.220" v="0" actId="2696"/>
        <pc:sldMkLst>
          <pc:docMk/>
          <pc:sldMk cId="193559550" sldId="1146"/>
        </pc:sldMkLst>
      </pc:sldChg>
      <pc:sldChg chg="del">
        <pc:chgData name="Hume, David B. (Fed)" userId="54c50443-66ed-4324-9531-4904abd86510" providerId="ADAL" clId="{E5047E83-9F2C-4ED5-A317-F20AF2EC5FFD}" dt="2025-03-13T15:06:50.220" v="0" actId="2696"/>
        <pc:sldMkLst>
          <pc:docMk/>
          <pc:sldMk cId="1560670786" sldId="1174"/>
        </pc:sldMkLst>
      </pc:sldChg>
      <pc:sldChg chg="del">
        <pc:chgData name="Hume, David B. (Fed)" userId="54c50443-66ed-4324-9531-4904abd86510" providerId="ADAL" clId="{E5047E83-9F2C-4ED5-A317-F20AF2EC5FFD}" dt="2025-03-13T15:06:50.220" v="0" actId="2696"/>
        <pc:sldMkLst>
          <pc:docMk/>
          <pc:sldMk cId="3829530006" sldId="1771"/>
        </pc:sldMkLst>
      </pc:sldChg>
      <pc:sldChg chg="del">
        <pc:chgData name="Hume, David B. (Fed)" userId="54c50443-66ed-4324-9531-4904abd86510" providerId="ADAL" clId="{E5047E83-9F2C-4ED5-A317-F20AF2EC5FFD}" dt="2025-03-13T15:06:50.220" v="0" actId="2696"/>
        <pc:sldMkLst>
          <pc:docMk/>
          <pc:sldMk cId="3476998679" sldId="2076"/>
        </pc:sldMkLst>
      </pc:sldChg>
      <pc:sldChg chg="del">
        <pc:chgData name="Hume, David B. (Fed)" userId="54c50443-66ed-4324-9531-4904abd86510" providerId="ADAL" clId="{E5047E83-9F2C-4ED5-A317-F20AF2EC5FFD}" dt="2025-03-13T15:06:50.220" v="0" actId="2696"/>
        <pc:sldMkLst>
          <pc:docMk/>
          <pc:sldMk cId="942096958" sldId="2157"/>
        </pc:sldMkLst>
      </pc:sldChg>
      <pc:sldChg chg="del">
        <pc:chgData name="Hume, David B. (Fed)" userId="54c50443-66ed-4324-9531-4904abd86510" providerId="ADAL" clId="{E5047E83-9F2C-4ED5-A317-F20AF2EC5FFD}" dt="2025-03-13T15:06:50.220" v="0" actId="2696"/>
        <pc:sldMkLst>
          <pc:docMk/>
          <pc:sldMk cId="2692076027" sldId="2171"/>
        </pc:sldMkLst>
      </pc:sldChg>
      <pc:sldChg chg="del">
        <pc:chgData name="Hume, David B. (Fed)" userId="54c50443-66ed-4324-9531-4904abd86510" providerId="ADAL" clId="{E5047E83-9F2C-4ED5-A317-F20AF2EC5FFD}" dt="2025-03-13T15:06:50.220" v="0" actId="2696"/>
        <pc:sldMkLst>
          <pc:docMk/>
          <pc:sldMk cId="1318890676" sldId="2173"/>
        </pc:sldMkLst>
      </pc:sldChg>
      <pc:sldChg chg="del">
        <pc:chgData name="Hume, David B. (Fed)" userId="54c50443-66ed-4324-9531-4904abd86510" providerId="ADAL" clId="{E5047E83-9F2C-4ED5-A317-F20AF2EC5FFD}" dt="2025-03-13T15:06:50.220" v="0" actId="2696"/>
        <pc:sldMkLst>
          <pc:docMk/>
          <pc:sldMk cId="2337051458" sldId="2174"/>
        </pc:sldMkLst>
      </pc:sldChg>
      <pc:sldChg chg="del">
        <pc:chgData name="Hume, David B. (Fed)" userId="54c50443-66ed-4324-9531-4904abd86510" providerId="ADAL" clId="{E5047E83-9F2C-4ED5-A317-F20AF2EC5FFD}" dt="2025-03-13T15:06:50.220" v="0" actId="2696"/>
        <pc:sldMkLst>
          <pc:docMk/>
          <pc:sldMk cId="225343595" sldId="2179"/>
        </pc:sldMkLst>
      </pc:sldChg>
      <pc:sldChg chg="del">
        <pc:chgData name="Hume, David B. (Fed)" userId="54c50443-66ed-4324-9531-4904abd86510" providerId="ADAL" clId="{E5047E83-9F2C-4ED5-A317-F20AF2EC5FFD}" dt="2025-03-13T15:06:50.220" v="0" actId="2696"/>
        <pc:sldMkLst>
          <pc:docMk/>
          <pc:sldMk cId="888975845" sldId="2180"/>
        </pc:sldMkLst>
      </pc:sldChg>
      <pc:sldChg chg="del">
        <pc:chgData name="Hume, David B. (Fed)" userId="54c50443-66ed-4324-9531-4904abd86510" providerId="ADAL" clId="{E5047E83-9F2C-4ED5-A317-F20AF2EC5FFD}" dt="2025-03-13T15:06:50.220" v="0" actId="2696"/>
        <pc:sldMkLst>
          <pc:docMk/>
          <pc:sldMk cId="2448944182" sldId="2181"/>
        </pc:sldMkLst>
      </pc:sldChg>
      <pc:sldChg chg="del">
        <pc:chgData name="Hume, David B. (Fed)" userId="54c50443-66ed-4324-9531-4904abd86510" providerId="ADAL" clId="{E5047E83-9F2C-4ED5-A317-F20AF2EC5FFD}" dt="2025-03-13T15:06:50.220" v="0" actId="2696"/>
        <pc:sldMkLst>
          <pc:docMk/>
          <pc:sldMk cId="2147572310" sldId="2184"/>
        </pc:sldMkLst>
      </pc:sldChg>
      <pc:sldChg chg="del">
        <pc:chgData name="Hume, David B. (Fed)" userId="54c50443-66ed-4324-9531-4904abd86510" providerId="ADAL" clId="{E5047E83-9F2C-4ED5-A317-F20AF2EC5FFD}" dt="2025-03-13T15:06:50.220" v="0" actId="2696"/>
        <pc:sldMkLst>
          <pc:docMk/>
          <pc:sldMk cId="657088485" sldId="2186"/>
        </pc:sldMkLst>
      </pc:sldChg>
      <pc:sldChg chg="del">
        <pc:chgData name="Hume, David B. (Fed)" userId="54c50443-66ed-4324-9531-4904abd86510" providerId="ADAL" clId="{E5047E83-9F2C-4ED5-A317-F20AF2EC5FFD}" dt="2025-03-13T15:06:50.220" v="0" actId="2696"/>
        <pc:sldMkLst>
          <pc:docMk/>
          <pc:sldMk cId="1173996395" sldId="2190"/>
        </pc:sldMkLst>
      </pc:sldChg>
      <pc:sldChg chg="del">
        <pc:chgData name="Hume, David B. (Fed)" userId="54c50443-66ed-4324-9531-4904abd86510" providerId="ADAL" clId="{E5047E83-9F2C-4ED5-A317-F20AF2EC5FFD}" dt="2025-03-13T15:06:50.220" v="0" actId="2696"/>
        <pc:sldMkLst>
          <pc:docMk/>
          <pc:sldMk cId="2031723296" sldId="2192"/>
        </pc:sldMkLst>
      </pc:sldChg>
      <pc:sldMasterChg chg="delSldLayout">
        <pc:chgData name="Hume, David B. (Fed)" userId="54c50443-66ed-4324-9531-4904abd86510" providerId="ADAL" clId="{E5047E83-9F2C-4ED5-A317-F20AF2EC5FFD}" dt="2025-03-13T15:06:50.220" v="0" actId="2696"/>
        <pc:sldMasterMkLst>
          <pc:docMk/>
          <pc:sldMasterMk cId="3024498060" sldId="2147483660"/>
        </pc:sldMasterMkLst>
        <pc:sldLayoutChg chg="del">
          <pc:chgData name="Hume, David B. (Fed)" userId="54c50443-66ed-4324-9531-4904abd86510" providerId="ADAL" clId="{E5047E83-9F2C-4ED5-A317-F20AF2EC5FFD}" dt="2025-03-13T15:06:50.220" v="0" actId="2696"/>
          <pc:sldLayoutMkLst>
            <pc:docMk/>
            <pc:sldMasterMk cId="3024498060" sldId="2147483660"/>
            <pc:sldLayoutMk cId="2927379759" sldId="2147483727"/>
          </pc:sldLayoutMkLst>
        </pc:sldLayoutChg>
        <pc:sldLayoutChg chg="del">
          <pc:chgData name="Hume, David B. (Fed)" userId="54c50443-66ed-4324-9531-4904abd86510" providerId="ADAL" clId="{E5047E83-9F2C-4ED5-A317-F20AF2EC5FFD}" dt="2025-03-13T15:06:50.220" v="0" actId="2696"/>
          <pc:sldLayoutMkLst>
            <pc:docMk/>
            <pc:sldMasterMk cId="3024498060" sldId="2147483660"/>
            <pc:sldLayoutMk cId="1862512961" sldId="2147483729"/>
          </pc:sldLayoutMkLst>
        </pc:sldLayoutChg>
      </pc:sldMasterChg>
      <pc:sldMasterChg chg="del delSldLayout">
        <pc:chgData name="Hume, David B. (Fed)" userId="54c50443-66ed-4324-9531-4904abd86510" providerId="ADAL" clId="{E5047E83-9F2C-4ED5-A317-F20AF2EC5FFD}" dt="2025-03-13T15:06:50.220" v="0" actId="2696"/>
        <pc:sldMasterMkLst>
          <pc:docMk/>
          <pc:sldMasterMk cId="1669390663" sldId="2147483697"/>
        </pc:sldMasterMkLst>
        <pc:sldLayoutChg chg="del">
          <pc:chgData name="Hume, David B. (Fed)" userId="54c50443-66ed-4324-9531-4904abd86510" providerId="ADAL" clId="{E5047E83-9F2C-4ED5-A317-F20AF2EC5FFD}" dt="2025-03-13T15:06:50.220" v="0" actId="2696"/>
          <pc:sldLayoutMkLst>
            <pc:docMk/>
            <pc:sldMasterMk cId="1669390663" sldId="2147483697"/>
            <pc:sldLayoutMk cId="618115796" sldId="2147483698"/>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2849502708" sldId="2147483699"/>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1918712725" sldId="2147483700"/>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1181280052" sldId="2147483701"/>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3211012037" sldId="2147483702"/>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1040662035" sldId="2147483703"/>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3081815003" sldId="2147483704"/>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2478364217" sldId="2147483705"/>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242420628" sldId="2147483706"/>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1295086117" sldId="2147483707"/>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2478443843" sldId="2147483708"/>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3535792883" sldId="2147483709"/>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1782962869" sldId="2147483710"/>
          </pc:sldLayoutMkLst>
        </pc:sldLayoutChg>
        <pc:sldLayoutChg chg="del">
          <pc:chgData name="Hume, David B. (Fed)" userId="54c50443-66ed-4324-9531-4904abd86510" providerId="ADAL" clId="{E5047E83-9F2C-4ED5-A317-F20AF2EC5FFD}" dt="2025-03-13T15:06:50.220" v="0" actId="2696"/>
          <pc:sldLayoutMkLst>
            <pc:docMk/>
            <pc:sldMasterMk cId="1669390663" sldId="2147483697"/>
            <pc:sldLayoutMk cId="968998765" sldId="2147483728"/>
          </pc:sldLayoutMkLst>
        </pc:sldLayoutChg>
      </pc:sldMasterChg>
      <pc:sldMasterChg chg="del delSldLayout">
        <pc:chgData name="Hume, David B. (Fed)" userId="54c50443-66ed-4324-9531-4904abd86510" providerId="ADAL" clId="{E5047E83-9F2C-4ED5-A317-F20AF2EC5FFD}" dt="2025-03-13T15:06:50.220" v="0" actId="2696"/>
        <pc:sldMasterMkLst>
          <pc:docMk/>
          <pc:sldMasterMk cId="3867230231" sldId="2147483711"/>
        </pc:sldMasterMkLst>
        <pc:sldLayoutChg chg="del">
          <pc:chgData name="Hume, David B. (Fed)" userId="54c50443-66ed-4324-9531-4904abd86510" providerId="ADAL" clId="{E5047E83-9F2C-4ED5-A317-F20AF2EC5FFD}" dt="2025-03-13T15:06:50.220" v="0" actId="2696"/>
          <pc:sldLayoutMkLst>
            <pc:docMk/>
            <pc:sldMasterMk cId="3867230231" sldId="2147483711"/>
            <pc:sldLayoutMk cId="2976487692" sldId="2147483712"/>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1382211669" sldId="2147483713"/>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1631150709" sldId="2147483714"/>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3400813715" sldId="2147483715"/>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2698284214" sldId="2147483716"/>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2569299795" sldId="2147483717"/>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3215716589" sldId="2147483718"/>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1167127472" sldId="2147483719"/>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638521213" sldId="2147483720"/>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407261714" sldId="2147483721"/>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692307856" sldId="2147483722"/>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1582604630" sldId="2147483723"/>
          </pc:sldLayoutMkLst>
        </pc:sldLayoutChg>
        <pc:sldLayoutChg chg="del">
          <pc:chgData name="Hume, David B. (Fed)" userId="54c50443-66ed-4324-9531-4904abd86510" providerId="ADAL" clId="{E5047E83-9F2C-4ED5-A317-F20AF2EC5FFD}" dt="2025-03-13T15:06:50.220" v="0" actId="2696"/>
          <pc:sldLayoutMkLst>
            <pc:docMk/>
            <pc:sldMasterMk cId="3867230231" sldId="2147483711"/>
            <pc:sldLayoutMk cId="2938980809" sldId="214748372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50512D-2678-4D4E-BF14-FC72B08EF33E}" type="datetimeFigureOut">
              <a:rPr lang="en-US" smtClean="0"/>
              <a:t>3/13/2025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488A2-21D0-4BFD-B258-80A1831BDA11}" type="slidenum">
              <a:rPr lang="en-US" smtClean="0"/>
              <a:t>‹#›</a:t>
            </a:fld>
            <a:endParaRPr lang="en-US"/>
          </a:p>
        </p:txBody>
      </p:sp>
    </p:spTree>
    <p:extLst>
      <p:ext uri="{BB962C8B-B14F-4D97-AF65-F5344CB8AC3E}">
        <p14:creationId xmlns:p14="http://schemas.microsoft.com/office/powerpoint/2010/main" val="912484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Highlight the benefit of complicated systems</a:t>
            </a:r>
          </a:p>
        </p:txBody>
      </p:sp>
      <p:sp>
        <p:nvSpPr>
          <p:cNvPr id="4" name="Slide Number Placeholder 3"/>
          <p:cNvSpPr>
            <a:spLocks noGrp="1"/>
          </p:cNvSpPr>
          <p:nvPr>
            <p:ph type="sldNum" sz="quarter" idx="5"/>
          </p:nvPr>
        </p:nvSpPr>
        <p:spPr/>
        <p:txBody>
          <a:bodyPr/>
          <a:lstStyle/>
          <a:p>
            <a:fld id="{3E7488A2-21D0-4BFD-B258-80A1831BDA11}" type="slidenum">
              <a:rPr lang="en-US" smtClean="0"/>
              <a:t>6</a:t>
            </a:fld>
            <a:endParaRPr lang="en-US"/>
          </a:p>
        </p:txBody>
      </p:sp>
    </p:spTree>
    <p:extLst>
      <p:ext uri="{BB962C8B-B14F-4D97-AF65-F5344CB8AC3E}">
        <p14:creationId xmlns:p14="http://schemas.microsoft.com/office/powerpoint/2010/main" val="3545192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At the heart of an optical clock is a stable optical resonance, typically in the range of 1 </a:t>
            </a:r>
            <a:r>
              <a:rPr lang="en-US" err="1"/>
              <a:t>PHz</a:t>
            </a:r>
            <a:r>
              <a:rPr lang="en-US"/>
              <a:t>.  If you imagine preparing a superposition of the ground and excited state of such a resonance, it is the probability density of the electron wavefunction that oscillates back and forth at this frequency.  These oscillations can have coherence times longer than a second.  To translate that high q resonance outside of the atom, we need a laser capable of probing it.  That typically consists of a laser stabilized to a high-</a:t>
            </a:r>
            <a:r>
              <a:rPr lang="en-US" err="1"/>
              <a:t>finess</a:t>
            </a:r>
            <a:r>
              <a:rPr lang="en-US"/>
              <a:t> optical cavity.  I will mention a little about how these cavities work towards the end of the talk.  Of course without the atomic reference this laser will drift  in time, so we use it to probe the atomic resonance frequency and apply slow feedback on the time scale of seconds based on the observed atomic transition probability.  Now we have a laser stabilized to the atomic resonance, but we still need to translate this into something we can in principle use to tell time.  That role is filled beautifully by the femtosecond frequency comb.  You can learn the details of this in the tutorial by Scott Diddams.  For this talk I will just say that the femtosecond frequency comb divides the optical frequency into the microwave domain without adding any appreciable noise.  At that point, electronic counters can be used for counting the ticks of the comb and recording the passage of time.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BF61FB-2A7C-41A8-9696-DEC39DD6E75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1079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applications of optical clocks depend on these high levels of performance, so I want to describe how the performance is quantified.  There are two performance metrics that are generally cited.  [Click] The first is the Systematic uncertainty or “accuracy” of the clock.  It describes generally describes the constant offset of the clock frequency from the unperturbed atomic resonance.  It can be broken up into several categories of shifts based on the physical effects that cause them.  Field shifts are caused by the differential interaction of the clock states with electric and magnetic field.  Relativistic shifts have to do with our lack of knowledge of the reference frame of the atom.  For example, time dilation due to the harmonic motion of the trapped atom can be an issue.  Collision shifts can have components of both a field shift and relativistic effects and there are also technical shifts such as an AOM phase chirp that affect the clock frequency. [click] The stability of a clock has to do with the statistical frequency variations in the clock.  These are generally assumed to average to zero at long averaging times and they are characterized by the Allan deviation.  The ultimate limit of this stability comes from the atomic projection noise, which depends on parameters such as the resonance quality factor, its frequency, the number of atoms etc.  I’ll be discussing both systematic uncertainty and stability in the last two sections of this talk. </a:t>
            </a:r>
          </a:p>
        </p:txBody>
      </p:sp>
      <p:sp>
        <p:nvSpPr>
          <p:cNvPr id="4" name="Slide Number Placeholder 3"/>
          <p:cNvSpPr>
            <a:spLocks noGrp="1"/>
          </p:cNvSpPr>
          <p:nvPr>
            <p:ph type="sldNum" sz="quarter" idx="5"/>
          </p:nvPr>
        </p:nvSpPr>
        <p:spPr/>
        <p:txBody>
          <a:bodyPr/>
          <a:lstStyle/>
          <a:p>
            <a:fld id="{6ABF61FB-2A7C-41A8-9696-DEC39DD6E755}" type="slidenum">
              <a:rPr lang="en-US" smtClean="0"/>
              <a:t>10</a:t>
            </a:fld>
            <a:endParaRPr lang="en-US"/>
          </a:p>
        </p:txBody>
      </p:sp>
    </p:spTree>
    <p:extLst>
      <p:ext uri="{BB962C8B-B14F-4D97-AF65-F5344CB8AC3E}">
        <p14:creationId xmlns:p14="http://schemas.microsoft.com/office/powerpoint/2010/main" val="3078027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applications of optical clocks depend on these high levels of performance, so I want to describe how the performance is quantified.  There are two performance metrics that are generally cited.  [Click] The first is the Systematic uncertainty or “accuracy” of the clock.  It describes generally describes the constant offset of the clock frequency from the unperturbed atomic resonance.  It can be broken up into several categories of shifts based on the physical effects that cause them.  Field shifts are caused by the differential interaction of the clock states with electric and magnetic field.  Relativistic shifts have to do with our lack of knowledge of the reference frame of the atom.  For example, time dilation due to the harmonic motion of the trapped atom can be an issue.  Collision shifts can have components of both a field shift and relativistic effects and there are also technical shifts such as an AOM phase chirp that affect the clock frequency. [click] The stability of a clock has to do with the statistical frequency variations in the clock.  These are generally assumed to average to zero at long averaging times and they are characterized by the Allan deviation.  The ultimate limit of this stability comes from the atomic projection noise, which depends on parameters such as the resonance quality factor, its frequency, the number of atoms etc.  I’ll be discussing both systematic uncertainty and stability in the last two sections of this talk. </a:t>
            </a:r>
          </a:p>
        </p:txBody>
      </p:sp>
      <p:sp>
        <p:nvSpPr>
          <p:cNvPr id="4" name="Slide Number Placeholder 3"/>
          <p:cNvSpPr>
            <a:spLocks noGrp="1"/>
          </p:cNvSpPr>
          <p:nvPr>
            <p:ph type="sldNum" sz="quarter" idx="5"/>
          </p:nvPr>
        </p:nvSpPr>
        <p:spPr/>
        <p:txBody>
          <a:bodyPr/>
          <a:lstStyle/>
          <a:p>
            <a:fld id="{6ABF61FB-2A7C-41A8-9696-DEC39DD6E755}" type="slidenum">
              <a:rPr lang="en-US" smtClean="0"/>
              <a:t>11</a:t>
            </a:fld>
            <a:endParaRPr lang="en-US"/>
          </a:p>
        </p:txBody>
      </p:sp>
    </p:spTree>
    <p:extLst>
      <p:ext uri="{BB962C8B-B14F-4D97-AF65-F5344CB8AC3E}">
        <p14:creationId xmlns:p14="http://schemas.microsoft.com/office/powerpoint/2010/main" val="2112676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Another application of optical clock measurements is for testing fundamental physics, which has been reviewed recently in a Review of Modern Physics article here.  The basic tool that we have for performing these kind of tests is to measure the frequency ratio between two clocks in time.  Since these clock frequencies depend on the laws of physics and the fundamental constants they can serve as a very sensitive tests of those things.  One of the basic approaches is to look for Space-time variations in the clock frequency.  So what can cause that kind of effect.  Drifts in the fundamental constants are one example.  Since the clock frequencies depend differently on the values of the fine structure constant or the electron-proton mass ratio, drifts in their values will be revealed in the frequency ratio of two clocks varying in time.  [click] Clocks in different reference frames will tick at different frequencies according to relativity. And that can be measured with great precision using optical clocks.  This gives us a sensitive means to test for violations of relativity theory.  [click] In addition, we know that the Standard model is not complete. It doesn’t include, for example, the dark matter that makes up most of the material universe.  We can search for particular models of this dark matter using the clock ratio measurements.  </a:t>
            </a:r>
          </a:p>
        </p:txBody>
      </p:sp>
      <p:sp>
        <p:nvSpPr>
          <p:cNvPr id="4" name="Slide Number Placeholder 3"/>
          <p:cNvSpPr>
            <a:spLocks noGrp="1"/>
          </p:cNvSpPr>
          <p:nvPr>
            <p:ph type="sldNum" sz="quarter" idx="5"/>
          </p:nvPr>
        </p:nvSpPr>
        <p:spPr/>
        <p:txBody>
          <a:bodyPr/>
          <a:lstStyle/>
          <a:p>
            <a:fld id="{6ABF61FB-2A7C-41A8-9696-DEC39DD6E755}" type="slidenum">
              <a:rPr lang="en-US" smtClean="0"/>
              <a:t>13</a:t>
            </a:fld>
            <a:endParaRPr lang="en-US"/>
          </a:p>
        </p:txBody>
      </p:sp>
    </p:spTree>
    <p:extLst>
      <p:ext uri="{BB962C8B-B14F-4D97-AF65-F5344CB8AC3E}">
        <p14:creationId xmlns:p14="http://schemas.microsoft.com/office/powerpoint/2010/main" val="266279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Extending the mass range through dynamically decoupling</a:t>
            </a:r>
          </a:p>
        </p:txBody>
      </p:sp>
      <p:sp>
        <p:nvSpPr>
          <p:cNvPr id="4" name="Slide Number Placeholder 3"/>
          <p:cNvSpPr>
            <a:spLocks noGrp="1"/>
          </p:cNvSpPr>
          <p:nvPr>
            <p:ph type="sldNum" sz="quarter" idx="5"/>
          </p:nvPr>
        </p:nvSpPr>
        <p:spPr/>
        <p:txBody>
          <a:bodyPr/>
          <a:lstStyle/>
          <a:p>
            <a:fld id="{3E7488A2-21D0-4BFD-B258-80A1831BDA11}" type="slidenum">
              <a:rPr lang="en-US" smtClean="0"/>
              <a:t>19</a:t>
            </a:fld>
            <a:endParaRPr lang="en-US"/>
          </a:p>
        </p:txBody>
      </p:sp>
    </p:spTree>
    <p:extLst>
      <p:ext uri="{BB962C8B-B14F-4D97-AF65-F5344CB8AC3E}">
        <p14:creationId xmlns:p14="http://schemas.microsoft.com/office/powerpoint/2010/main" val="3295278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8535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02B0B-2917-CACC-3171-B7DC2F1D6F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1B519E-2290-6E81-104D-1CD42363C3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3E9294-7B89-F824-9EF2-477F0B976D7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C024BF4-68D6-B9BA-9AD5-0C2C4D630A7F}"/>
              </a:ext>
            </a:extLst>
          </p:cNvPr>
          <p:cNvSpPr>
            <a:spLocks noGrp="1"/>
          </p:cNvSpPr>
          <p:nvPr>
            <p:ph type="sldNum" sz="quarter" idx="5"/>
          </p:nvPr>
        </p:nvSpPr>
        <p:spPr/>
        <p:txBody>
          <a:bodyPr/>
          <a:lstStyle/>
          <a:p>
            <a:fld id="{78E2568C-814D-F54D-9AEF-6E37C805B12D}" type="slidenum">
              <a:rPr lang="en-US" smtClean="0"/>
              <a:t>32</a:t>
            </a:fld>
            <a:endParaRPr lang="en-US"/>
          </a:p>
        </p:txBody>
      </p:sp>
    </p:spTree>
    <p:extLst>
      <p:ext uri="{BB962C8B-B14F-4D97-AF65-F5344CB8AC3E}">
        <p14:creationId xmlns:p14="http://schemas.microsoft.com/office/powerpoint/2010/main" val="73970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Production/acquisition of portable reference clocks to reach isolated locations</a:t>
            </a:r>
          </a:p>
          <a:p>
            <a:endParaRPr lang="en-US"/>
          </a:p>
        </p:txBody>
      </p:sp>
      <p:sp>
        <p:nvSpPr>
          <p:cNvPr id="4" name="Slide Number Placeholder 3"/>
          <p:cNvSpPr>
            <a:spLocks noGrp="1"/>
          </p:cNvSpPr>
          <p:nvPr>
            <p:ph type="sldNum" sz="quarter" idx="5"/>
          </p:nvPr>
        </p:nvSpPr>
        <p:spPr/>
        <p:txBody>
          <a:bodyPr/>
          <a:lstStyle/>
          <a:p>
            <a:fld id="{3E7488A2-21D0-4BFD-B258-80A1831BDA11}" type="slidenum">
              <a:rPr lang="en-US" smtClean="0"/>
              <a:t>33</a:t>
            </a:fld>
            <a:endParaRPr lang="en-US"/>
          </a:p>
        </p:txBody>
      </p:sp>
    </p:spTree>
    <p:extLst>
      <p:ext uri="{BB962C8B-B14F-4D97-AF65-F5344CB8AC3E}">
        <p14:creationId xmlns:p14="http://schemas.microsoft.com/office/powerpoint/2010/main" val="3890072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emf"/><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C3C2A90-2586-4E74-B1E3-3BD3E77B6968}"/>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507B81-AC31-4243-9413-4A54AA5276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D0185D3-B3D7-4195-9E40-7130546EC2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A6BB5C2-F52E-45C8-9991-77409152D462}"/>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7627D0FA-A4A7-4462-8BC8-D217F6516A97}"/>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255986B2-9D6C-40B9-9436-7795595E1B68}"/>
              </a:ext>
            </a:extLst>
          </p:cNvPr>
          <p:cNvSpPr>
            <a:spLocks noGrp="1"/>
          </p:cNvSpPr>
          <p:nvPr>
            <p:ph type="sldNum" sz="quarter" idx="12"/>
          </p:nvPr>
        </p:nvSpPr>
        <p:spPr/>
        <p:txBody>
          <a:bodyPr/>
          <a:lstStyle/>
          <a:p>
            <a:fld id="{BA93D597-54BC-4515-A95E-6EC1D9611EDD}" type="slidenum">
              <a:rPr lang="en-US" smtClean="0"/>
              <a:t>‹#›</a:t>
            </a:fld>
            <a:endParaRPr lang="en-US"/>
          </a:p>
        </p:txBody>
      </p:sp>
      <p:sp>
        <p:nvSpPr>
          <p:cNvPr id="8" name="Rectangle 7">
            <a:extLst>
              <a:ext uri="{FF2B5EF4-FFF2-40B4-BE49-F238E27FC236}">
                <a16:creationId xmlns:a16="http://schemas.microsoft.com/office/drawing/2014/main" id="{9FCF70DC-F928-4CD8-82F3-FE8D25115E94}"/>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4397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0C1C3ED-F610-4162-8B49-A5BDDD02DA85}"/>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53464E7-751F-4816-B635-DD2496357347}"/>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2A1B5C-9105-41DC-99BA-03EB510B7F9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5949222-0DBA-461E-8321-D4E749A9E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B33193-3DC1-461B-B2CE-849A86D7C3EF}"/>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96903122-1C4F-498A-A476-5D922F30BEAB}"/>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C33D235D-5A10-401B-BDD1-8C6D54E2C2EC}"/>
              </a:ext>
            </a:extLst>
          </p:cNvPr>
          <p:cNvSpPr>
            <a:spLocks noGrp="1"/>
          </p:cNvSpPr>
          <p:nvPr>
            <p:ph type="sldNum" sz="quarter" idx="12"/>
          </p:nvPr>
        </p:nvSpPr>
        <p:spPr/>
        <p:txBody>
          <a:bodyPr/>
          <a:lstStyle/>
          <a:p>
            <a:fld id="{BA93D597-54BC-4515-A95E-6EC1D9611EDD}" type="slidenum">
              <a:rPr lang="en-US" smtClean="0"/>
              <a:t>‹#›</a:t>
            </a:fld>
            <a:endParaRPr lang="en-US"/>
          </a:p>
        </p:txBody>
      </p:sp>
    </p:spTree>
    <p:extLst>
      <p:ext uri="{BB962C8B-B14F-4D97-AF65-F5344CB8AC3E}">
        <p14:creationId xmlns:p14="http://schemas.microsoft.com/office/powerpoint/2010/main" val="1932383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FE9046C-113A-4508-A95B-71984EA3E32D}"/>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5682802-D1CF-4D34-AC53-B92E4E923EAF}"/>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A9BF08D7-A4D8-4A9C-B783-08CE76DB162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BB54047-4FE0-4600-881B-91E5C1C2D8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B4D285-0BF0-4178-BCE5-409BDAE832F8}"/>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7CB06F17-AA1E-4CEA-A54E-5E24FCF18E7C}"/>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1B2F924B-E2B3-4399-A06E-61CFA3752879}"/>
              </a:ext>
            </a:extLst>
          </p:cNvPr>
          <p:cNvSpPr>
            <a:spLocks noGrp="1"/>
          </p:cNvSpPr>
          <p:nvPr>
            <p:ph type="sldNum" sz="quarter" idx="12"/>
          </p:nvPr>
        </p:nvSpPr>
        <p:spPr/>
        <p:txBody>
          <a:bodyPr/>
          <a:lstStyle/>
          <a:p>
            <a:fld id="{BA93D597-54BC-4515-A95E-6EC1D9611EDD}" type="slidenum">
              <a:rPr lang="en-US" smtClean="0"/>
              <a:t>‹#›</a:t>
            </a:fld>
            <a:endParaRPr lang="en-US"/>
          </a:p>
        </p:txBody>
      </p:sp>
    </p:spTree>
    <p:extLst>
      <p:ext uri="{BB962C8B-B14F-4D97-AF65-F5344CB8AC3E}">
        <p14:creationId xmlns:p14="http://schemas.microsoft.com/office/powerpoint/2010/main" val="2283718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C081A-79D2-44B5-95BA-5AB1351598B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8EF18F8-DFD4-405D-988E-E5E5E9ACFC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223AB81-F92E-4E25-8E54-2AF9B47095A5}"/>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4F79A1E1-49A1-4B23-9BD0-6CF2D5603C2E}"/>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B9086137-FD94-40E0-AE0B-EA0D614161F1}"/>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2619419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460DF-A42C-4538-9BF4-172E08C18B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200DCB-63FA-46DF-B9CA-81679F4B70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54EC83-C168-451B-A659-C218096F53C3}"/>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F33373D5-1B08-49C4-9C3E-A8EABCF5311F}"/>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52C9B6F5-188D-474E-9411-B798B9E5FCAA}"/>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3625150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988DA-92ED-483F-85DB-94EDD688E47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95A0AE-9EB5-4596-8A17-3899CD121F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C566DC6-108C-46A2-A123-0EBBF6A992EC}"/>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946D2D43-E23C-4055-8F7F-0FB90A7773E0}"/>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13DB63ED-E666-4695-80C3-D8B381B2AD39}"/>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33975908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6BE7F-ABFA-4C95-850C-7EF8E4802E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3D2103-3A3A-4138-AF7D-94BD3B1B1A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93D4CB-C912-4E9D-80EB-693F425CEE1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03171D2-FEB2-498F-9FCA-E2DA2D40278C}"/>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EA63E66B-75A3-4795-AD31-4E360A558F18}"/>
              </a:ext>
            </a:extLst>
          </p:cNvPr>
          <p:cNvSpPr>
            <a:spLocks noGrp="1"/>
          </p:cNvSpPr>
          <p:nvPr>
            <p:ph type="ftr" sz="quarter" idx="11"/>
          </p:nvPr>
        </p:nvSpPr>
        <p:spPr/>
        <p:txBody>
          <a:bodyPr/>
          <a:lstStyle/>
          <a:p>
            <a:r>
              <a:rPr lang="en-US"/>
              <a:t>D. Hume</a:t>
            </a:r>
          </a:p>
        </p:txBody>
      </p:sp>
      <p:sp>
        <p:nvSpPr>
          <p:cNvPr id="7" name="Slide Number Placeholder 6">
            <a:extLst>
              <a:ext uri="{FF2B5EF4-FFF2-40B4-BE49-F238E27FC236}">
                <a16:creationId xmlns:a16="http://schemas.microsoft.com/office/drawing/2014/main" id="{D5601CA7-8FE4-424A-9908-CE34C68985AF}"/>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3022023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80BEF-6475-4218-BCDB-B371ECE1AC9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4EA25A3-036C-4850-83D5-3099F29C22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5785B2-D14A-4FD8-B9AB-4E3F09D5C9D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84A3CB0-3C9D-43EF-B2E7-861138D1DE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FC5BB6-DA09-45DB-A109-8F7D8A0E79B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CFC289-4951-4D0B-A095-A0C9D3DD1C5C}"/>
              </a:ext>
            </a:extLst>
          </p:cNvPr>
          <p:cNvSpPr>
            <a:spLocks noGrp="1"/>
          </p:cNvSpPr>
          <p:nvPr>
            <p:ph type="dt" sz="half" idx="10"/>
          </p:nvPr>
        </p:nvSpPr>
        <p:spPr/>
        <p:txBody>
          <a:bodyPr/>
          <a:lstStyle/>
          <a:p>
            <a:r>
              <a:rPr lang="en-US"/>
              <a:t>2/17/2025</a:t>
            </a:r>
          </a:p>
        </p:txBody>
      </p:sp>
      <p:sp>
        <p:nvSpPr>
          <p:cNvPr id="8" name="Footer Placeholder 7">
            <a:extLst>
              <a:ext uri="{FF2B5EF4-FFF2-40B4-BE49-F238E27FC236}">
                <a16:creationId xmlns:a16="http://schemas.microsoft.com/office/drawing/2014/main" id="{E2F6016C-3117-483E-BC2D-626EECED042F}"/>
              </a:ext>
            </a:extLst>
          </p:cNvPr>
          <p:cNvSpPr>
            <a:spLocks noGrp="1"/>
          </p:cNvSpPr>
          <p:nvPr>
            <p:ph type="ftr" sz="quarter" idx="11"/>
          </p:nvPr>
        </p:nvSpPr>
        <p:spPr/>
        <p:txBody>
          <a:bodyPr/>
          <a:lstStyle/>
          <a:p>
            <a:r>
              <a:rPr lang="en-US"/>
              <a:t>D. Hume</a:t>
            </a:r>
          </a:p>
        </p:txBody>
      </p:sp>
      <p:sp>
        <p:nvSpPr>
          <p:cNvPr id="9" name="Slide Number Placeholder 8">
            <a:extLst>
              <a:ext uri="{FF2B5EF4-FFF2-40B4-BE49-F238E27FC236}">
                <a16:creationId xmlns:a16="http://schemas.microsoft.com/office/drawing/2014/main" id="{071A2F4C-D608-4478-822C-5CE81BE5C2B1}"/>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9589324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4C8EA-E474-4112-B35C-E92EFD1CE6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931D86A-54DE-4588-890A-C7C53661DA3A}"/>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7C160C89-BB9E-4CC3-A827-5912255FFB66}"/>
              </a:ext>
            </a:extLst>
          </p:cNvPr>
          <p:cNvSpPr>
            <a:spLocks noGrp="1"/>
          </p:cNvSpPr>
          <p:nvPr>
            <p:ph type="ftr" sz="quarter" idx="11"/>
          </p:nvPr>
        </p:nvSpPr>
        <p:spPr/>
        <p:txBody>
          <a:bodyPr/>
          <a:lstStyle/>
          <a:p>
            <a:r>
              <a:rPr lang="en-US"/>
              <a:t>D. Hume</a:t>
            </a:r>
          </a:p>
        </p:txBody>
      </p:sp>
      <p:sp>
        <p:nvSpPr>
          <p:cNvPr id="5" name="Slide Number Placeholder 4">
            <a:extLst>
              <a:ext uri="{FF2B5EF4-FFF2-40B4-BE49-F238E27FC236}">
                <a16:creationId xmlns:a16="http://schemas.microsoft.com/office/drawing/2014/main" id="{B6E22A49-AAEB-4E9F-8FC2-FC2DEEBDF91E}"/>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225920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FC47EB-44EF-4AC1-9EF7-8D91316434A9}"/>
              </a:ext>
            </a:extLst>
          </p:cNvPr>
          <p:cNvSpPr>
            <a:spLocks noGrp="1"/>
          </p:cNvSpPr>
          <p:nvPr>
            <p:ph type="dt" sz="half" idx="10"/>
          </p:nvPr>
        </p:nvSpPr>
        <p:spPr/>
        <p:txBody>
          <a:bodyPr/>
          <a:lstStyle/>
          <a:p>
            <a:r>
              <a:rPr lang="en-US"/>
              <a:t>2/17/2025</a:t>
            </a:r>
          </a:p>
        </p:txBody>
      </p:sp>
      <p:sp>
        <p:nvSpPr>
          <p:cNvPr id="3" name="Footer Placeholder 2">
            <a:extLst>
              <a:ext uri="{FF2B5EF4-FFF2-40B4-BE49-F238E27FC236}">
                <a16:creationId xmlns:a16="http://schemas.microsoft.com/office/drawing/2014/main" id="{A4C60182-A1CD-420B-A0F1-CED65D52E4BE}"/>
              </a:ext>
            </a:extLst>
          </p:cNvPr>
          <p:cNvSpPr>
            <a:spLocks noGrp="1"/>
          </p:cNvSpPr>
          <p:nvPr>
            <p:ph type="ftr" sz="quarter" idx="11"/>
          </p:nvPr>
        </p:nvSpPr>
        <p:spPr/>
        <p:txBody>
          <a:bodyPr/>
          <a:lstStyle/>
          <a:p>
            <a:r>
              <a:rPr lang="en-US"/>
              <a:t>D. Hume</a:t>
            </a:r>
          </a:p>
        </p:txBody>
      </p:sp>
      <p:sp>
        <p:nvSpPr>
          <p:cNvPr id="4" name="Slide Number Placeholder 3">
            <a:extLst>
              <a:ext uri="{FF2B5EF4-FFF2-40B4-BE49-F238E27FC236}">
                <a16:creationId xmlns:a16="http://schemas.microsoft.com/office/drawing/2014/main" id="{2CE4D1CB-3CF7-4C6A-9EB5-C831BFEBB442}"/>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3587951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DE977-098C-4816-8A33-E2BD60325A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293641-83A6-4802-A80C-273E7C859F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FFA7A48-BF51-40B7-96FF-F67BA8DCB0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A448BD-D3D0-4101-84F1-65F0E3E8EBC9}"/>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EC7F9790-5B19-4AF6-A418-34A33FBFF8CE}"/>
              </a:ext>
            </a:extLst>
          </p:cNvPr>
          <p:cNvSpPr>
            <a:spLocks noGrp="1"/>
          </p:cNvSpPr>
          <p:nvPr>
            <p:ph type="ftr" sz="quarter" idx="11"/>
          </p:nvPr>
        </p:nvSpPr>
        <p:spPr/>
        <p:txBody>
          <a:bodyPr/>
          <a:lstStyle/>
          <a:p>
            <a:r>
              <a:rPr lang="en-US"/>
              <a:t>D. Hume</a:t>
            </a:r>
          </a:p>
        </p:txBody>
      </p:sp>
      <p:sp>
        <p:nvSpPr>
          <p:cNvPr id="7" name="Slide Number Placeholder 6">
            <a:extLst>
              <a:ext uri="{FF2B5EF4-FFF2-40B4-BE49-F238E27FC236}">
                <a16:creationId xmlns:a16="http://schemas.microsoft.com/office/drawing/2014/main" id="{3A3CB8F6-16DF-4DE8-88DA-55A060A43172}"/>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784445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AC901-256F-40A8-BC84-D6001BAF0F91}"/>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842F7D6-0DEB-4982-B385-7EEF1A707F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B6EC6E-4E4E-4F9A-8F14-40DB0164192E}"/>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F6871E9E-A01F-4892-8875-803B16AAC8D8}"/>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7F5566A7-FFCC-41E3-A28A-D438C8FA345C}"/>
              </a:ext>
            </a:extLst>
          </p:cNvPr>
          <p:cNvSpPr>
            <a:spLocks noGrp="1"/>
          </p:cNvSpPr>
          <p:nvPr>
            <p:ph type="sldNum" sz="quarter" idx="12"/>
          </p:nvPr>
        </p:nvSpPr>
        <p:spPr/>
        <p:txBody>
          <a:bodyPr/>
          <a:lstStyle/>
          <a:p>
            <a:fld id="{BA93D597-54BC-4515-A95E-6EC1D9611EDD}" type="slidenum">
              <a:rPr lang="en-US" smtClean="0"/>
              <a:t>‹#›</a:t>
            </a:fld>
            <a:endParaRPr lang="en-US"/>
          </a:p>
        </p:txBody>
      </p:sp>
      <p:sp>
        <p:nvSpPr>
          <p:cNvPr id="7" name="Rectangle 6">
            <a:extLst>
              <a:ext uri="{FF2B5EF4-FFF2-40B4-BE49-F238E27FC236}">
                <a16:creationId xmlns:a16="http://schemas.microsoft.com/office/drawing/2014/main" id="{1843D245-8CFC-40DE-88EC-AE560B6F46A5}"/>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71E026-8994-443F-B5B1-1EF91119037A}"/>
              </a:ext>
            </a:extLst>
          </p:cNvPr>
          <p:cNvSpPr>
            <a:spLocks noGrp="1"/>
          </p:cNvSpPr>
          <p:nvPr>
            <p:ph type="title"/>
          </p:nvPr>
        </p:nvSpPr>
        <p:spPr>
          <a:xfrm>
            <a:off x="0" y="1"/>
            <a:ext cx="12192000" cy="1097280"/>
          </a:xfrm>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20079625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86F0-0EC7-4D03-9139-328E73E636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A815058-2350-48F5-8073-AD84C11CC3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8AB8DB-FCD4-4BDC-B87B-75FE3D363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D481F1-1D6B-499A-B48C-2E19C5FA0B4E}"/>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C48206F7-9692-436B-881A-464F4CBF1D25}"/>
              </a:ext>
            </a:extLst>
          </p:cNvPr>
          <p:cNvSpPr>
            <a:spLocks noGrp="1"/>
          </p:cNvSpPr>
          <p:nvPr>
            <p:ph type="ftr" sz="quarter" idx="11"/>
          </p:nvPr>
        </p:nvSpPr>
        <p:spPr/>
        <p:txBody>
          <a:bodyPr/>
          <a:lstStyle/>
          <a:p>
            <a:r>
              <a:rPr lang="en-US"/>
              <a:t>D. Hume</a:t>
            </a:r>
          </a:p>
        </p:txBody>
      </p:sp>
      <p:sp>
        <p:nvSpPr>
          <p:cNvPr id="7" name="Slide Number Placeholder 6">
            <a:extLst>
              <a:ext uri="{FF2B5EF4-FFF2-40B4-BE49-F238E27FC236}">
                <a16:creationId xmlns:a16="http://schemas.microsoft.com/office/drawing/2014/main" id="{5A5EE997-A2AA-4E63-BD8D-D1F5C9D5384E}"/>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31473380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CCD7-299D-4597-BC9A-7CD7FC1AD0C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65A39D-E8BC-4954-915F-EB193D68800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6802F1-220A-4C09-9AF2-0F3C106E0733}"/>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51B42BD6-88DF-4CEE-918A-9BE7EAA20C03}"/>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4CE2F090-6B7A-4CA2-8970-B2BE66FDA5D8}"/>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8954285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8255A4-F806-4324-8D08-55531FD89F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5008F3-CA79-47B9-8886-0F897022D7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D9FEFA-1C16-495D-AF6E-667ED08DD323}"/>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2CFFB16E-6503-4A85-BAFB-CC596044759B}"/>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B06CD99D-771C-44A7-BF49-96843EB09E1E}"/>
              </a:ext>
            </a:extLst>
          </p:cNvPr>
          <p:cNvSpPr>
            <a:spLocks noGrp="1"/>
          </p:cNvSpPr>
          <p:nvPr>
            <p:ph type="sldNum" sz="quarter" idx="12"/>
          </p:nvPr>
        </p:nvSpPr>
        <p:spPr/>
        <p:txBody>
          <a:bodyPr/>
          <a:lstStyle/>
          <a:p>
            <a:fld id="{EB788958-0891-4F84-8C2C-0F6727134BF8}" type="slidenum">
              <a:rPr lang="en-US" smtClean="0"/>
              <a:t>‹#›</a:t>
            </a:fld>
            <a:endParaRPr lang="en-US"/>
          </a:p>
        </p:txBody>
      </p:sp>
    </p:spTree>
    <p:extLst>
      <p:ext uri="{BB962C8B-B14F-4D97-AF65-F5344CB8AC3E}">
        <p14:creationId xmlns:p14="http://schemas.microsoft.com/office/powerpoint/2010/main" val="9432167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Überschrift+Logo links+2 Linien">
    <p:spTree>
      <p:nvGrpSpPr>
        <p:cNvPr id="1" name=""/>
        <p:cNvGrpSpPr/>
        <p:nvPr/>
      </p:nvGrpSpPr>
      <p:grpSpPr>
        <a:xfrm>
          <a:off x="0" y="0"/>
          <a:ext cx="0" cy="0"/>
          <a:chOff x="0" y="0"/>
          <a:chExt cx="0" cy="0"/>
        </a:xfrm>
      </p:grpSpPr>
      <p:sp>
        <p:nvSpPr>
          <p:cNvPr id="7" name="Titel 6"/>
          <p:cNvSpPr>
            <a:spLocks noGrp="1"/>
          </p:cNvSpPr>
          <p:nvPr userDrawn="1">
            <p:ph type="title"/>
          </p:nvPr>
        </p:nvSpPr>
        <p:spPr>
          <a:xfrm>
            <a:off x="1856494" y="218868"/>
            <a:ext cx="10168141" cy="777600"/>
          </a:xfrm>
        </p:spPr>
        <p:txBody>
          <a:bodyPr/>
          <a:lstStyle/>
          <a:p>
            <a:r>
              <a:rPr lang="de-DE"/>
              <a:t>Titelmasterformat durch Klicken bearbeiten</a:t>
            </a:r>
          </a:p>
        </p:txBody>
      </p:sp>
      <p:sp>
        <p:nvSpPr>
          <p:cNvPr id="16" name="Datumsplatzhalter 15"/>
          <p:cNvSpPr>
            <a:spLocks noGrp="1"/>
          </p:cNvSpPr>
          <p:nvPr>
            <p:ph type="dt" sz="half" idx="10"/>
          </p:nvPr>
        </p:nvSpPr>
        <p:spPr>
          <a:xfrm>
            <a:off x="143925" y="6627600"/>
            <a:ext cx="5280000" cy="230400"/>
          </a:xfrm>
        </p:spPr>
        <p:txBody>
          <a:bodyPr/>
          <a:lstStyle/>
          <a:p>
            <a:r>
              <a:rPr lang="en-US"/>
              <a:t>2/17/2025</a:t>
            </a:r>
            <a:endParaRPr lang="de-DE"/>
          </a:p>
        </p:txBody>
      </p:sp>
      <p:sp>
        <p:nvSpPr>
          <p:cNvPr id="17" name="Foliennummernplatzhalter 16"/>
          <p:cNvSpPr>
            <a:spLocks noGrp="1"/>
          </p:cNvSpPr>
          <p:nvPr>
            <p:ph type="sldNum" sz="quarter" idx="11"/>
          </p:nvPr>
        </p:nvSpPr>
        <p:spPr/>
        <p:txBody>
          <a:bodyPr/>
          <a:lstStyle/>
          <a:p>
            <a:fld id="{6C73A770-1660-45DE-B946-DFFC7041C5FD}" type="slidenum">
              <a:rPr lang="de-DE" smtClean="0"/>
              <a:pPr/>
              <a:t>‹#›</a:t>
            </a:fld>
            <a:endParaRPr lang="de-DE"/>
          </a:p>
        </p:txBody>
      </p:sp>
      <p:sp>
        <p:nvSpPr>
          <p:cNvPr id="18" name="Fußzeilenplatzhalter 17"/>
          <p:cNvSpPr>
            <a:spLocks noGrp="1"/>
          </p:cNvSpPr>
          <p:nvPr>
            <p:ph type="ftr" sz="quarter" idx="12"/>
          </p:nvPr>
        </p:nvSpPr>
        <p:spPr/>
        <p:txBody>
          <a:bodyPr/>
          <a:lstStyle/>
          <a:p>
            <a:r>
              <a:rPr lang="de-DE"/>
              <a:t>D. Hume</a:t>
            </a:r>
          </a:p>
        </p:txBody>
      </p:sp>
      <p:cxnSp>
        <p:nvCxnSpPr>
          <p:cNvPr id="10" name="Gerade Verbindung 9"/>
          <p:cNvCxnSpPr/>
          <p:nvPr userDrawn="1"/>
        </p:nvCxnSpPr>
        <p:spPr>
          <a:xfrm>
            <a:off x="287999" y="873600"/>
            <a:ext cx="11616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19" name="Grafik 18" descr="PTB-Log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531" y="216001"/>
            <a:ext cx="1584000" cy="574911"/>
          </a:xfrm>
          <a:prstGeom prst="rect">
            <a:avLst/>
          </a:prstGeom>
        </p:spPr>
      </p:pic>
      <p:grpSp>
        <p:nvGrpSpPr>
          <p:cNvPr id="13" name="Gruppieren 12"/>
          <p:cNvGrpSpPr/>
          <p:nvPr userDrawn="1"/>
        </p:nvGrpSpPr>
        <p:grpSpPr>
          <a:xfrm>
            <a:off x="270935" y="6421901"/>
            <a:ext cx="11631063" cy="233107"/>
            <a:chOff x="203201" y="4816426"/>
            <a:chExt cx="8723297" cy="174830"/>
          </a:xfrm>
        </p:grpSpPr>
        <p:cxnSp>
          <p:nvCxnSpPr>
            <p:cNvPr id="20" name="Gerade Verbindung 19"/>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1" name="Gruppieren 12"/>
            <p:cNvGrpSpPr/>
            <p:nvPr userDrawn="1"/>
          </p:nvGrpSpPr>
          <p:grpSpPr>
            <a:xfrm>
              <a:off x="203201" y="4847256"/>
              <a:ext cx="8723297" cy="144000"/>
              <a:chOff x="203201" y="4847256"/>
              <a:chExt cx="8723297" cy="144000"/>
            </a:xfrm>
          </p:grpSpPr>
          <p:pic>
            <p:nvPicPr>
              <p:cNvPr id="22" name="Grafik 21" descr="Schriftzug 1.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201" y="4847256"/>
                <a:ext cx="3701307" cy="143999"/>
              </a:xfrm>
              <a:prstGeom prst="rect">
                <a:avLst/>
              </a:prstGeom>
              <a:noFill/>
              <a:ln>
                <a:noFill/>
              </a:ln>
            </p:spPr>
          </p:pic>
          <p:pic>
            <p:nvPicPr>
              <p:cNvPr id="23" name="Grafik 22" descr="Schriftzug 2.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414498" y="4847256"/>
                <a:ext cx="1512000" cy="144000"/>
              </a:xfrm>
              <a:prstGeom prst="rect">
                <a:avLst/>
              </a:prstGeom>
              <a:noFill/>
              <a:ln>
                <a:noFill/>
              </a:ln>
            </p:spPr>
          </p:pic>
        </p:grpSp>
      </p:grpSp>
    </p:spTree>
    <p:extLst>
      <p:ext uri="{BB962C8B-B14F-4D97-AF65-F5344CB8AC3E}">
        <p14:creationId xmlns:p14="http://schemas.microsoft.com/office/powerpoint/2010/main" val="24824658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Überschrift+Aufzählung/Inhalte+2 Linien">
    <p:spTree>
      <p:nvGrpSpPr>
        <p:cNvPr id="1" name=""/>
        <p:cNvGrpSpPr/>
        <p:nvPr/>
      </p:nvGrpSpPr>
      <p:grpSpPr>
        <a:xfrm>
          <a:off x="0" y="0"/>
          <a:ext cx="0" cy="0"/>
          <a:chOff x="0" y="0"/>
          <a:chExt cx="0" cy="0"/>
        </a:xfrm>
      </p:grpSpPr>
      <p:sp>
        <p:nvSpPr>
          <p:cNvPr id="17" name="Inhaltsplatzhalter 16"/>
          <p:cNvSpPr>
            <a:spLocks noGrp="1"/>
          </p:cNvSpPr>
          <p:nvPr>
            <p:ph sz="quarter" idx="12"/>
          </p:nvPr>
        </p:nvSpPr>
        <p:spPr>
          <a:xfrm>
            <a:off x="144000" y="1296000"/>
            <a:ext cx="11707464" cy="504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9" name="Datumsplatzhalter 8"/>
          <p:cNvSpPr>
            <a:spLocks noGrp="1"/>
          </p:cNvSpPr>
          <p:nvPr>
            <p:ph type="dt" sz="half" idx="13"/>
          </p:nvPr>
        </p:nvSpPr>
        <p:spPr/>
        <p:txBody>
          <a:bodyPr/>
          <a:lstStyle/>
          <a:p>
            <a:r>
              <a:rPr lang="en-US"/>
              <a:t>2/17/2025</a:t>
            </a:r>
            <a:endParaRPr lang="de-DE"/>
          </a:p>
        </p:txBody>
      </p:sp>
      <p:sp>
        <p:nvSpPr>
          <p:cNvPr id="10" name="Foliennummernplatzhalter 9"/>
          <p:cNvSpPr>
            <a:spLocks noGrp="1"/>
          </p:cNvSpPr>
          <p:nvPr>
            <p:ph type="sldNum" sz="quarter" idx="14"/>
          </p:nvPr>
        </p:nvSpPr>
        <p:spPr/>
        <p:txBody>
          <a:bodyPr/>
          <a:lstStyle/>
          <a:p>
            <a:fld id="{6C73A770-1660-45DE-B946-DFFC7041C5FD}" type="slidenum">
              <a:rPr lang="de-DE" smtClean="0"/>
              <a:pPr/>
              <a:t>‹#›</a:t>
            </a:fld>
            <a:endParaRPr lang="de-DE"/>
          </a:p>
        </p:txBody>
      </p:sp>
      <p:sp>
        <p:nvSpPr>
          <p:cNvPr id="13" name="Fußzeilenplatzhalter 12"/>
          <p:cNvSpPr>
            <a:spLocks noGrp="1"/>
          </p:cNvSpPr>
          <p:nvPr>
            <p:ph type="ftr" sz="quarter" idx="15"/>
          </p:nvPr>
        </p:nvSpPr>
        <p:spPr/>
        <p:txBody>
          <a:bodyPr/>
          <a:lstStyle/>
          <a:p>
            <a:r>
              <a:rPr lang="de-DE"/>
              <a:t>D. Hume</a:t>
            </a:r>
          </a:p>
        </p:txBody>
      </p:sp>
      <p:sp>
        <p:nvSpPr>
          <p:cNvPr id="7" name="Titel 6"/>
          <p:cNvSpPr>
            <a:spLocks noGrp="1"/>
          </p:cNvSpPr>
          <p:nvPr>
            <p:ph type="title"/>
          </p:nvPr>
        </p:nvSpPr>
        <p:spPr>
          <a:xfrm>
            <a:off x="143340" y="218868"/>
            <a:ext cx="11707464" cy="777600"/>
          </a:xfrm>
        </p:spPr>
        <p:txBody>
          <a:bodyPr/>
          <a:lstStyle/>
          <a:p>
            <a:r>
              <a:rPr lang="de-DE"/>
              <a:t>Titelmasterformat durch Klicken bearbeiten</a:t>
            </a:r>
          </a:p>
        </p:txBody>
      </p:sp>
      <p:cxnSp>
        <p:nvCxnSpPr>
          <p:cNvPr id="14" name="Gerade Verbindung 13"/>
          <p:cNvCxnSpPr/>
          <p:nvPr userDrawn="1"/>
        </p:nvCxnSpPr>
        <p:spPr>
          <a:xfrm>
            <a:off x="287999" y="873600"/>
            <a:ext cx="11616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21" name="Grafik 20" descr="PTB-Log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5552" y="216194"/>
            <a:ext cx="1584000" cy="574911"/>
          </a:xfrm>
          <a:prstGeom prst="rect">
            <a:avLst/>
          </a:prstGeom>
        </p:spPr>
      </p:pic>
      <p:grpSp>
        <p:nvGrpSpPr>
          <p:cNvPr id="22" name="Gruppieren 21"/>
          <p:cNvGrpSpPr/>
          <p:nvPr userDrawn="1"/>
        </p:nvGrpSpPr>
        <p:grpSpPr>
          <a:xfrm>
            <a:off x="270935" y="6421901"/>
            <a:ext cx="11631063" cy="233107"/>
            <a:chOff x="203201" y="4816426"/>
            <a:chExt cx="8723297" cy="174830"/>
          </a:xfrm>
        </p:grpSpPr>
        <p:cxnSp>
          <p:nvCxnSpPr>
            <p:cNvPr id="23" name="Gerade Verbindung 22"/>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4" name="Gruppieren 12"/>
            <p:cNvGrpSpPr/>
            <p:nvPr userDrawn="1"/>
          </p:nvGrpSpPr>
          <p:grpSpPr>
            <a:xfrm>
              <a:off x="203201" y="4847256"/>
              <a:ext cx="8723297" cy="144000"/>
              <a:chOff x="203201" y="4847256"/>
              <a:chExt cx="8723297" cy="144000"/>
            </a:xfrm>
          </p:grpSpPr>
          <p:pic>
            <p:nvPicPr>
              <p:cNvPr id="25" name="Grafik 24" descr="Schriftzug 1.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201" y="4847256"/>
                <a:ext cx="3701307" cy="143999"/>
              </a:xfrm>
              <a:prstGeom prst="rect">
                <a:avLst/>
              </a:prstGeom>
              <a:noFill/>
              <a:ln>
                <a:noFill/>
              </a:ln>
            </p:spPr>
          </p:pic>
          <p:pic>
            <p:nvPicPr>
              <p:cNvPr id="26" name="Grafik 25" descr="Schriftzug 2.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414498" y="4847256"/>
                <a:ext cx="1512000" cy="144000"/>
              </a:xfrm>
              <a:prstGeom prst="rect">
                <a:avLst/>
              </a:prstGeom>
              <a:noFill/>
              <a:ln>
                <a:noFill/>
              </a:ln>
            </p:spPr>
          </p:pic>
        </p:grpSp>
      </p:grpSp>
    </p:spTree>
    <p:extLst>
      <p:ext uri="{BB962C8B-B14F-4D97-AF65-F5344CB8AC3E}">
        <p14:creationId xmlns:p14="http://schemas.microsoft.com/office/powerpoint/2010/main" val="307311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body small no name">
    <p:bg>
      <p:bgPr>
        <a:solidFill>
          <a:srgbClr val="FFFFFF"/>
        </a:solidFill>
        <a:effectLst/>
      </p:bgPr>
    </p:bg>
    <p:spTree>
      <p:nvGrpSpPr>
        <p:cNvPr id="1" name=""/>
        <p:cNvGrpSpPr/>
        <p:nvPr/>
      </p:nvGrpSpPr>
      <p:grpSpPr>
        <a:xfrm>
          <a:off x="0" y="0"/>
          <a:ext cx="0" cy="0"/>
          <a:chOff x="0" y="0"/>
          <a:chExt cx="0" cy="0"/>
        </a:xfrm>
      </p:grpSpPr>
      <p:sp>
        <p:nvSpPr>
          <p:cNvPr id="11" name="Line"/>
          <p:cNvSpPr/>
          <p:nvPr/>
        </p:nvSpPr>
        <p:spPr>
          <a:xfrm>
            <a:off x="251950" y="-237436"/>
            <a:ext cx="11680123" cy="1"/>
          </a:xfrm>
          <a:prstGeom prst="line">
            <a:avLst/>
          </a:prstGeom>
          <a:ln w="38100">
            <a:solidFill>
              <a:srgbClr val="E4933E"/>
            </a:solidFill>
            <a:tailEnd type="triangle" len="sm"/>
          </a:ln>
        </p:spPr>
        <p:txBody>
          <a:bodyPr lIns="35719" tIns="35719" rIns="35719" bIns="35719" anchor="ctr"/>
          <a:lstStyle/>
          <a:p>
            <a:pPr marL="0" marR="0" defTabSz="321469">
              <a:defRPr sz="1600">
                <a:uFillTx/>
                <a:latin typeface="Helvetica"/>
                <a:ea typeface="Helvetica"/>
                <a:cs typeface="Helvetica"/>
                <a:sym typeface="Helvetica"/>
              </a:defRPr>
            </a:pPr>
            <a:endParaRPr sz="800"/>
          </a:p>
        </p:txBody>
      </p:sp>
      <p:sp>
        <p:nvSpPr>
          <p:cNvPr id="12" name="Body Level One…"/>
          <p:cNvSpPr txBox="1">
            <a:spLocks noGrp="1"/>
          </p:cNvSpPr>
          <p:nvPr>
            <p:ph type="body" idx="1"/>
          </p:nvPr>
        </p:nvSpPr>
        <p:spPr>
          <a:xfrm>
            <a:off x="219532" y="964406"/>
            <a:ext cx="11744008" cy="5589985"/>
          </a:xfrm>
          <a:prstGeom prst="rect">
            <a:avLst/>
          </a:prstGeom>
        </p:spPr>
        <p:txBody>
          <a:bodyPr lIns="71437" tIns="71437" rIns="71437" bIns="71437"/>
          <a:lstStyle>
            <a:lvl1pPr marL="253002" marR="40640" indent="-232682" defTabSz="910828">
              <a:lnSpc>
                <a:spcPct val="100000"/>
              </a:lnSpc>
              <a:spcBef>
                <a:spcPts val="1050"/>
              </a:spcBef>
              <a:buClr>
                <a:srgbClr val="E4933E"/>
              </a:buClr>
              <a:tabLst/>
              <a:defRPr sz="1900">
                <a:uFill>
                  <a:solidFill>
                    <a:srgbClr val="000000"/>
                  </a:solidFill>
                </a:uFill>
              </a:defRPr>
            </a:lvl1pPr>
            <a:lvl2pPr marL="439420" marR="40640" indent="-190500" defTabSz="910828">
              <a:lnSpc>
                <a:spcPct val="100000"/>
              </a:lnSpc>
              <a:spcBef>
                <a:spcPts val="450"/>
              </a:spcBef>
              <a:buClr>
                <a:srgbClr val="E4933E"/>
              </a:buClr>
              <a:tabLst/>
              <a:defRPr sz="1600">
                <a:uFill>
                  <a:solidFill>
                    <a:srgbClr val="000000"/>
                  </a:solidFill>
                </a:uFill>
              </a:defRPr>
            </a:lvl2pPr>
            <a:lvl3pPr marL="637540" marR="40640" indent="-160020" defTabSz="910828">
              <a:lnSpc>
                <a:spcPct val="100000"/>
              </a:lnSpc>
              <a:spcBef>
                <a:spcPts val="350"/>
              </a:spcBef>
              <a:buClr>
                <a:srgbClr val="E4933E"/>
              </a:buClr>
              <a:tabLst/>
              <a:defRPr sz="1400">
                <a:uFill>
                  <a:solidFill>
                    <a:srgbClr val="000000"/>
                  </a:solidFill>
                </a:uFill>
              </a:defRPr>
            </a:lvl3pPr>
            <a:lvl4pPr marL="918210" marR="40640" indent="-231140" defTabSz="910828">
              <a:lnSpc>
                <a:spcPct val="100000"/>
              </a:lnSpc>
              <a:spcBef>
                <a:spcPts val="300"/>
              </a:spcBef>
              <a:buClr>
                <a:srgbClr val="E4933E"/>
              </a:buClr>
              <a:tabLst/>
              <a:defRPr sz="1400">
                <a:uFill>
                  <a:solidFill>
                    <a:srgbClr val="000000"/>
                  </a:solidFill>
                </a:uFill>
              </a:defRPr>
            </a:lvl4pPr>
            <a:lvl5pPr marL="1049020" marR="40640" indent="-152400" defTabSz="910828">
              <a:lnSpc>
                <a:spcPct val="100000"/>
              </a:lnSpc>
              <a:spcBef>
                <a:spcPts val="250"/>
              </a:spcBef>
              <a:buClr>
                <a:srgbClr val="E4933E"/>
              </a:buClr>
              <a:tabLst/>
              <a:defRPr sz="1200">
                <a:uFill>
                  <a:solidFill>
                    <a:srgbClr val="000000"/>
                  </a:solidFill>
                </a:uFill>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xfrm>
            <a:off x="11966641" y="6643733"/>
            <a:ext cx="204925" cy="201049"/>
          </a:xfrm>
          <a:prstGeom prst="rect">
            <a:avLst/>
          </a:prstGeom>
        </p:spPr>
        <p:txBody>
          <a:bodyPr lIns="71437" tIns="71437" rIns="71437" bIns="71437" anchor="t"/>
          <a:lstStyle>
            <a:lvl1pPr algn="ctr" defTabSz="580430">
              <a:defRPr sz="900">
                <a:solidFill>
                  <a:srgbClr val="3B3C3B"/>
                </a:solidFill>
                <a:uFill>
                  <a:solidFill>
                    <a:srgbClr val="963542"/>
                  </a:solidFill>
                </a:uFill>
              </a:defRPr>
            </a:lvl1pPr>
          </a:lstStyle>
          <a:p>
            <a:fld id="{86CB4B4D-7CA3-9044-876B-883B54F8677D}" type="slidenum">
              <a:t>‹#›</a:t>
            </a:fld>
            <a:endParaRPr/>
          </a:p>
        </p:txBody>
      </p:sp>
      <p:sp>
        <p:nvSpPr>
          <p:cNvPr id="14" name="CPAD 2022 | Steven Worm | 30.11.22"/>
          <p:cNvSpPr txBox="1"/>
          <p:nvPr/>
        </p:nvSpPr>
        <p:spPr>
          <a:xfrm>
            <a:off x="786355" y="6631582"/>
            <a:ext cx="8721970" cy="20952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5169" tIns="35169" rIns="35169" bIns="35169">
            <a:spAutoFit/>
          </a:bodyPr>
          <a:lstStyle/>
          <a:p>
            <a:pPr marL="0" marR="0" defTabSz="914400">
              <a:buClr>
                <a:srgbClr val="000000"/>
              </a:buClr>
              <a:defRPr sz="1800"/>
            </a:pPr>
            <a:r>
              <a:rPr sz="900"/>
              <a:t>CPAD 2022 | Steven Worm | 30.11.22</a:t>
            </a:r>
            <a:r>
              <a:rPr sz="900" i="1"/>
              <a:t>                                           	         				                     </a:t>
            </a:r>
          </a:p>
        </p:txBody>
      </p:sp>
      <p:pic>
        <p:nvPicPr>
          <p:cNvPr id="15" name="Grafik 9" descr="Grafik 9"/>
          <p:cNvPicPr>
            <a:picLocks noChangeAspect="1"/>
          </p:cNvPicPr>
          <p:nvPr/>
        </p:nvPicPr>
        <p:blipFill>
          <a:blip r:embed="rId2"/>
          <a:stretch>
            <a:fillRect/>
          </a:stretch>
        </p:blipFill>
        <p:spPr>
          <a:xfrm>
            <a:off x="403112" y="6677519"/>
            <a:ext cx="325553" cy="100640"/>
          </a:xfrm>
          <a:prstGeom prst="rect">
            <a:avLst/>
          </a:prstGeom>
          <a:ln w="12700">
            <a:miter lim="400000"/>
          </a:ln>
        </p:spPr>
      </p:pic>
      <p:sp>
        <p:nvSpPr>
          <p:cNvPr id="16" name="Title Text"/>
          <p:cNvSpPr txBox="1">
            <a:spLocks noGrp="1"/>
          </p:cNvSpPr>
          <p:nvPr>
            <p:ph type="body" sz="quarter" idx="21"/>
          </p:nvPr>
        </p:nvSpPr>
        <p:spPr>
          <a:xfrm>
            <a:off x="407988" y="286111"/>
            <a:ext cx="11376025" cy="451098"/>
          </a:xfrm>
          <a:prstGeom prst="rect">
            <a:avLst/>
          </a:prstGeom>
        </p:spPr>
        <p:txBody>
          <a:bodyPr>
            <a:normAutofit/>
          </a:bodyPr>
          <a:lstStyle>
            <a:lvl1pPr marL="0" indent="0">
              <a:lnSpc>
                <a:spcPct val="90000"/>
              </a:lnSpc>
              <a:spcBef>
                <a:spcPts val="0"/>
              </a:spcBef>
              <a:buSzTx/>
              <a:buFontTx/>
              <a:buNone/>
              <a:tabLst/>
              <a:defRPr sz="3000" b="1">
                <a:solidFill>
                  <a:srgbClr val="439ED9"/>
                </a:solidFill>
              </a:defRPr>
            </a:lvl1pPr>
          </a:lstStyle>
          <a:p>
            <a:r>
              <a:t>Title Text</a:t>
            </a:r>
          </a:p>
        </p:txBody>
      </p:sp>
    </p:spTree>
    <p:extLst>
      <p:ext uri="{BB962C8B-B14F-4D97-AF65-F5344CB8AC3E}">
        <p14:creationId xmlns:p14="http://schemas.microsoft.com/office/powerpoint/2010/main" val="3012718396"/>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10" name="Date Placeholder 10">
            <a:extLst>
              <a:ext uri="{FF2B5EF4-FFF2-40B4-BE49-F238E27FC236}">
                <a16:creationId xmlns:a16="http://schemas.microsoft.com/office/drawing/2014/main" id="{CE35EC70-F8D5-7C9E-35C7-9618B8881103}"/>
              </a:ext>
            </a:extLst>
          </p:cNvPr>
          <p:cNvSpPr>
            <a:spLocks noGrp="1"/>
          </p:cNvSpPr>
          <p:nvPr>
            <p:ph type="dt" sz="half" idx="10"/>
          </p:nvPr>
        </p:nvSpPr>
        <p:spPr bwMode="auto">
          <a:xfrm>
            <a:off x="3248526" y="6408000"/>
            <a:ext cx="867862" cy="365125"/>
          </a:xfrm>
        </p:spPr>
        <p:txBody>
          <a:bodyPr/>
          <a:lstStyle/>
          <a:p>
            <a:pPr>
              <a:defRPr/>
            </a:pPr>
            <a:r>
              <a:rPr lang="en-US"/>
              <a:t>2/17/2025</a:t>
            </a:r>
          </a:p>
        </p:txBody>
      </p:sp>
      <p:sp>
        <p:nvSpPr>
          <p:cNvPr id="11" name="Footer Placeholder 11">
            <a:extLst>
              <a:ext uri="{FF2B5EF4-FFF2-40B4-BE49-F238E27FC236}">
                <a16:creationId xmlns:a16="http://schemas.microsoft.com/office/drawing/2014/main" id="{6AFC1E21-0B0C-4BB6-208F-F2DE5EDC0A66}"/>
              </a:ext>
            </a:extLst>
          </p:cNvPr>
          <p:cNvSpPr>
            <a:spLocks noGrp="1"/>
          </p:cNvSpPr>
          <p:nvPr>
            <p:ph type="ftr" sz="quarter" idx="11"/>
          </p:nvPr>
        </p:nvSpPr>
        <p:spPr bwMode="auto">
          <a:xfrm>
            <a:off x="4259262" y="6408000"/>
            <a:ext cx="6572221" cy="365125"/>
          </a:xfrm>
        </p:spPr>
        <p:txBody>
          <a:bodyPr/>
          <a:lstStyle/>
          <a:p>
            <a:pPr>
              <a:defRPr/>
            </a:pPr>
            <a:r>
              <a:rPr lang="en-US"/>
              <a:t>D. Hume</a:t>
            </a:r>
          </a:p>
        </p:txBody>
      </p:sp>
      <p:sp>
        <p:nvSpPr>
          <p:cNvPr id="12" name="Slide Number Placeholder 12">
            <a:extLst>
              <a:ext uri="{FF2B5EF4-FFF2-40B4-BE49-F238E27FC236}">
                <a16:creationId xmlns:a16="http://schemas.microsoft.com/office/drawing/2014/main" id="{6FE4763E-3524-365C-1231-6CF80551269A}"/>
              </a:ext>
            </a:extLst>
          </p:cNvPr>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1717309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Tree>
    <p:extLst>
      <p:ext uri="{BB962C8B-B14F-4D97-AF65-F5344CB8AC3E}">
        <p14:creationId xmlns:p14="http://schemas.microsoft.com/office/powerpoint/2010/main" val="1513455783"/>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3647728" y="757891"/>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pic>
        <p:nvPicPr>
          <p:cNvPr id="8" name="Picture 4">
            <a:extLst>
              <a:ext uri="{FF2B5EF4-FFF2-40B4-BE49-F238E27FC236}">
                <a16:creationId xmlns:a16="http://schemas.microsoft.com/office/drawing/2014/main" id="{9C586C67-E5AB-2148-8000-3D5AD3404719}"/>
              </a:ext>
            </a:extLst>
          </p:cNvPr>
          <p:cNvPicPr>
            <a:picLocks noChangeAspect="1" noChangeArrowheads="1"/>
          </p:cNvPicPr>
          <p:nvPr userDrawn="1"/>
        </p:nvPicPr>
        <p:blipFill>
          <a:blip r:embed="rId3">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990132" y="216024"/>
            <a:ext cx="2996952"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6575286"/>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a:xfrm>
            <a:off x="407989" y="980728"/>
            <a:ext cx="11376024" cy="5220047"/>
          </a:xfrm>
        </p:spPr>
        <p:txBody>
          <a:bodyPr/>
          <a:lstStyle>
            <a:lvl1pPr>
              <a:defRPr sz="2400">
                <a:solidFill>
                  <a:schemeClr val="accent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a:xfrm>
            <a:off x="407988" y="373593"/>
            <a:ext cx="11376025" cy="535127"/>
          </a:xfrm>
        </p:spPr>
        <p:txBody>
          <a:bodyPr/>
          <a:lstStyle/>
          <a:p>
            <a:pPr>
              <a:defRPr/>
            </a:pPr>
            <a:r>
              <a:rPr lang="en-US"/>
              <a:t>Click to edit Master title style</a:t>
            </a:r>
          </a:p>
        </p:txBody>
      </p:sp>
      <p:sp>
        <p:nvSpPr>
          <p:cNvPr id="3" name="Date Placeholder 10">
            <a:extLst>
              <a:ext uri="{FF2B5EF4-FFF2-40B4-BE49-F238E27FC236}">
                <a16:creationId xmlns:a16="http://schemas.microsoft.com/office/drawing/2014/main" id="{D6BD3EB7-A400-B5A7-E303-585FB3A7BE19}"/>
              </a:ext>
            </a:extLst>
          </p:cNvPr>
          <p:cNvSpPr>
            <a:spLocks noGrp="1"/>
          </p:cNvSpPr>
          <p:nvPr>
            <p:ph type="dt" sz="half" idx="10"/>
          </p:nvPr>
        </p:nvSpPr>
        <p:spPr bwMode="auto">
          <a:xfrm>
            <a:off x="3248526" y="6408000"/>
            <a:ext cx="867862" cy="365125"/>
          </a:xfrm>
        </p:spPr>
        <p:txBody>
          <a:bodyPr/>
          <a:lstStyle/>
          <a:p>
            <a:pPr>
              <a:defRPr/>
            </a:pPr>
            <a:r>
              <a:rPr lang="en-US"/>
              <a:t>2/17/2025</a:t>
            </a:r>
          </a:p>
        </p:txBody>
      </p:sp>
      <p:sp>
        <p:nvSpPr>
          <p:cNvPr id="9" name="Footer Placeholder 11">
            <a:extLst>
              <a:ext uri="{FF2B5EF4-FFF2-40B4-BE49-F238E27FC236}">
                <a16:creationId xmlns:a16="http://schemas.microsoft.com/office/drawing/2014/main" id="{2044976B-82B3-B68B-416A-12081A0C6062}"/>
              </a:ext>
            </a:extLst>
          </p:cNvPr>
          <p:cNvSpPr>
            <a:spLocks noGrp="1"/>
          </p:cNvSpPr>
          <p:nvPr>
            <p:ph type="ftr" sz="quarter" idx="11"/>
          </p:nvPr>
        </p:nvSpPr>
        <p:spPr bwMode="auto">
          <a:xfrm>
            <a:off x="4259262" y="6408000"/>
            <a:ext cx="6572221" cy="365125"/>
          </a:xfrm>
        </p:spPr>
        <p:txBody>
          <a:bodyPr/>
          <a:lstStyle/>
          <a:p>
            <a:pPr>
              <a:defRPr/>
            </a:pPr>
            <a:r>
              <a:rPr lang="en-US"/>
              <a:t>D. Hume</a:t>
            </a:r>
          </a:p>
        </p:txBody>
      </p:sp>
      <p:sp>
        <p:nvSpPr>
          <p:cNvPr id="10" name="Slide Number Placeholder 12">
            <a:extLst>
              <a:ext uri="{FF2B5EF4-FFF2-40B4-BE49-F238E27FC236}">
                <a16:creationId xmlns:a16="http://schemas.microsoft.com/office/drawing/2014/main" id="{F2690B96-9CC2-AFEE-5F06-94BEC4421B63}"/>
              </a:ext>
            </a:extLst>
          </p:cNvPr>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225550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2B153-0296-486A-9958-C3554FD663E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905874-E9A0-4B07-A921-F35FC7F5C8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E367B3E-B98C-43AE-A71E-55F1DD2CBE92}"/>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6CF614B1-F2B4-4A03-82B8-9AC524456CB4}"/>
              </a:ext>
            </a:extLst>
          </p:cNvPr>
          <p:cNvSpPr>
            <a:spLocks noGrp="1"/>
          </p:cNvSpPr>
          <p:nvPr>
            <p:ph type="ftr" sz="quarter" idx="11"/>
          </p:nvPr>
        </p:nvSpPr>
        <p:spPr/>
        <p:txBody>
          <a:bodyPr/>
          <a:lstStyle/>
          <a:p>
            <a:r>
              <a:rPr lang="en-US"/>
              <a:t>D. Hume</a:t>
            </a:r>
          </a:p>
        </p:txBody>
      </p:sp>
      <p:sp>
        <p:nvSpPr>
          <p:cNvPr id="6" name="Slide Number Placeholder 5">
            <a:extLst>
              <a:ext uri="{FF2B5EF4-FFF2-40B4-BE49-F238E27FC236}">
                <a16:creationId xmlns:a16="http://schemas.microsoft.com/office/drawing/2014/main" id="{25B20EA6-6991-4F3C-AFAE-9F89D5A51802}"/>
              </a:ext>
            </a:extLst>
          </p:cNvPr>
          <p:cNvSpPr>
            <a:spLocks noGrp="1"/>
          </p:cNvSpPr>
          <p:nvPr>
            <p:ph type="sldNum" sz="quarter" idx="12"/>
          </p:nvPr>
        </p:nvSpPr>
        <p:spPr/>
        <p:txBody>
          <a:bodyPr/>
          <a:lstStyle/>
          <a:p>
            <a:fld id="{BA93D597-54BC-4515-A95E-6EC1D9611EDD}" type="slidenum">
              <a:rPr lang="en-US" smtClean="0"/>
              <a:t>‹#›</a:t>
            </a:fld>
            <a:endParaRPr lang="en-US"/>
          </a:p>
        </p:txBody>
      </p:sp>
      <p:sp>
        <p:nvSpPr>
          <p:cNvPr id="7" name="Rectangle 6">
            <a:extLst>
              <a:ext uri="{FF2B5EF4-FFF2-40B4-BE49-F238E27FC236}">
                <a16:creationId xmlns:a16="http://schemas.microsoft.com/office/drawing/2014/main" id="{E73C8C9E-6A04-4BA3-82E5-DAF10C9EB028}"/>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16099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a:xfrm>
            <a:off x="407989" y="1052736"/>
            <a:ext cx="11376024" cy="5148039"/>
          </a:xfrm>
        </p:spPr>
        <p:txBody>
          <a:bodyPr/>
          <a:lstStyle>
            <a:lvl1pPr marL="342900" indent="-342900">
              <a:buFont typeface="Arial"/>
              <a:buChar char="•"/>
              <a:defRPr sz="2400" b="1" dirty="0">
                <a:solidFill>
                  <a:schemeClr val="accent2"/>
                </a:solidFill>
                <a:latin typeface="+mn-lt"/>
                <a:ea typeface="+mn-ea"/>
                <a:cs typeface="+mn-cs"/>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5" name="Title 6"/>
          <p:cNvSpPr>
            <a:spLocks noGrp="1"/>
          </p:cNvSpPr>
          <p:nvPr>
            <p:ph type="title"/>
          </p:nvPr>
        </p:nvSpPr>
        <p:spPr bwMode="auto">
          <a:xfrm>
            <a:off x="407988" y="373593"/>
            <a:ext cx="11376025" cy="535127"/>
          </a:xfrm>
        </p:spPr>
        <p:txBody>
          <a:bodyPr/>
          <a:lstStyle/>
          <a:p>
            <a:pPr>
              <a:defRPr/>
            </a:pPr>
            <a:r>
              <a:rPr lang="en-US"/>
              <a:t>Click to edit Master title style</a:t>
            </a:r>
          </a:p>
        </p:txBody>
      </p:sp>
      <p:sp>
        <p:nvSpPr>
          <p:cNvPr id="2" name="Date Placeholder 1">
            <a:extLst>
              <a:ext uri="{FF2B5EF4-FFF2-40B4-BE49-F238E27FC236}">
                <a16:creationId xmlns:a16="http://schemas.microsoft.com/office/drawing/2014/main" id="{11161C2B-70B3-1046-AA33-24C5ED38C973}"/>
              </a:ext>
            </a:extLst>
          </p:cNvPr>
          <p:cNvSpPr>
            <a:spLocks noGrp="1"/>
          </p:cNvSpPr>
          <p:nvPr>
            <p:ph type="dt" sz="half" idx="10"/>
          </p:nvPr>
        </p:nvSpPr>
        <p:spPr/>
        <p:txBody>
          <a:bodyPr/>
          <a:lstStyle/>
          <a:p>
            <a:pPr>
              <a:defRPr/>
            </a:pPr>
            <a:r>
              <a:rPr lang="en-US"/>
              <a:t>2/17/2025</a:t>
            </a:r>
          </a:p>
        </p:txBody>
      </p:sp>
      <p:sp>
        <p:nvSpPr>
          <p:cNvPr id="3" name="Footer Placeholder 2">
            <a:extLst>
              <a:ext uri="{FF2B5EF4-FFF2-40B4-BE49-F238E27FC236}">
                <a16:creationId xmlns:a16="http://schemas.microsoft.com/office/drawing/2014/main" id="{15D2F963-1225-9F60-753E-4CF2388E25BD}"/>
              </a:ext>
            </a:extLst>
          </p:cNvPr>
          <p:cNvSpPr>
            <a:spLocks noGrp="1"/>
          </p:cNvSpPr>
          <p:nvPr>
            <p:ph type="ftr" sz="quarter" idx="11"/>
          </p:nvPr>
        </p:nvSpPr>
        <p:spPr/>
        <p:txBody>
          <a:bodyPr/>
          <a:lstStyle/>
          <a:p>
            <a:pPr>
              <a:defRPr/>
            </a:pPr>
            <a:r>
              <a:rPr lang="en-US"/>
              <a:t>D. Hume</a:t>
            </a:r>
          </a:p>
        </p:txBody>
      </p:sp>
      <p:sp>
        <p:nvSpPr>
          <p:cNvPr id="6" name="Slide Number Placeholder 5">
            <a:extLst>
              <a:ext uri="{FF2B5EF4-FFF2-40B4-BE49-F238E27FC236}">
                <a16:creationId xmlns:a16="http://schemas.microsoft.com/office/drawing/2014/main" id="{AADBDC09-497C-AE34-7B75-291626199715}"/>
              </a:ext>
            </a:extLst>
          </p:cNvPr>
          <p:cNvSpPr>
            <a:spLocks noGrp="1"/>
          </p:cNvSpPr>
          <p:nvPr>
            <p:ph type="sldNum" sz="quarter" idx="12"/>
          </p:nvPr>
        </p:nvSpPr>
        <p:spPr/>
        <p:txBody>
          <a:bodyPr/>
          <a:lstStyle/>
          <a:p>
            <a:pPr>
              <a:defRPr/>
            </a:pPr>
            <a:fld id="{36B5EA5A-BC32-A742-B11B-8E7414D5B535}" type="slidenum">
              <a:rPr lang="en-US" smtClean="0"/>
              <a:pPr>
                <a:defRPr/>
              </a:pPr>
              <a:t>‹#›</a:t>
            </a:fld>
            <a:endParaRPr lang="en-US"/>
          </a:p>
        </p:txBody>
      </p:sp>
    </p:spTree>
    <p:extLst>
      <p:ext uri="{BB962C8B-B14F-4D97-AF65-F5344CB8AC3E}">
        <p14:creationId xmlns:p14="http://schemas.microsoft.com/office/powerpoint/2010/main" val="1753790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r>
              <a:rPr lang="en-US"/>
              <a:t>2/17/2025</a:t>
            </a:r>
          </a:p>
        </p:txBody>
      </p:sp>
      <p:sp>
        <p:nvSpPr>
          <p:cNvPr id="6" name="Footer Placeholder 11"/>
          <p:cNvSpPr>
            <a:spLocks noGrp="1"/>
          </p:cNvSpPr>
          <p:nvPr>
            <p:ph type="ftr" sz="quarter" idx="11"/>
          </p:nvPr>
        </p:nvSpPr>
        <p:spPr bwMode="auto"/>
        <p:txBody>
          <a:bodyPr/>
          <a:lstStyle/>
          <a:p>
            <a:pPr>
              <a:defRPr/>
            </a:pPr>
            <a:r>
              <a:rPr lang="en-US"/>
              <a:t>D. Hume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1882930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r>
              <a:rPr lang="en-US"/>
              <a:t>2/17/2025</a:t>
            </a:r>
          </a:p>
        </p:txBody>
      </p:sp>
      <p:sp>
        <p:nvSpPr>
          <p:cNvPr id="7" name="Footer Placeholder 11"/>
          <p:cNvSpPr>
            <a:spLocks noGrp="1"/>
          </p:cNvSpPr>
          <p:nvPr>
            <p:ph type="ftr" sz="quarter" idx="11"/>
          </p:nvPr>
        </p:nvSpPr>
        <p:spPr bwMode="auto"/>
        <p:txBody>
          <a:bodyPr/>
          <a:lstStyle/>
          <a:p>
            <a:pPr>
              <a:defRPr/>
            </a:pPr>
            <a:r>
              <a:rPr lang="en-US"/>
              <a:t>D. Hume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5449976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73593"/>
            <a:ext cx="11376025" cy="607135"/>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124744"/>
            <a:ext cx="5616575" cy="5076032"/>
          </a:xfrm>
        </p:spPr>
        <p:txBody>
          <a:bodyPr/>
          <a:lstStyle>
            <a:lvl1pPr>
              <a:defRPr lang="en-US" sz="2400" b="1" dirty="0">
                <a:solidFill>
                  <a:schemeClr val="accent2"/>
                </a:solidFill>
                <a:latin typeface="+mn-lt"/>
                <a:ea typeface="+mn-ea"/>
                <a:cs typeface="+mn-cs"/>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124744"/>
            <a:ext cx="5611813" cy="5076031"/>
          </a:xfrm>
        </p:spPr>
        <p:txBody>
          <a:bodyPr/>
          <a:lstStyle>
            <a:lvl1pPr>
              <a:defRPr lang="en-US" sz="2400" b="1">
                <a:solidFill>
                  <a:schemeClr val="accent2"/>
                </a:solidFill>
                <a:latin typeface="+mn-lt"/>
                <a:ea typeface="+mn-ea"/>
                <a:cs typeface="+mn-cs"/>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r>
              <a:rPr lang="en-US"/>
              <a:t>2/17/2025</a:t>
            </a:r>
          </a:p>
        </p:txBody>
      </p:sp>
      <p:sp>
        <p:nvSpPr>
          <p:cNvPr id="8" name="Footer Placeholder 8"/>
          <p:cNvSpPr>
            <a:spLocks noGrp="1"/>
          </p:cNvSpPr>
          <p:nvPr>
            <p:ph type="ftr" sz="quarter" idx="11"/>
          </p:nvPr>
        </p:nvSpPr>
        <p:spPr bwMode="auto"/>
        <p:txBody>
          <a:bodyPr/>
          <a:lstStyle/>
          <a:p>
            <a:pPr>
              <a:defRPr/>
            </a:pPr>
            <a:r>
              <a:rPr lang="en-US"/>
              <a:t>D. Hume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0899166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6" name="Content Placeholder 3"/>
          <p:cNvSpPr>
            <a:spLocks noGrp="1"/>
          </p:cNvSpPr>
          <p:nvPr>
            <p:ph sz="half" idx="2"/>
          </p:nvPr>
        </p:nvSpPr>
        <p:spPr bwMode="auto">
          <a:xfrm>
            <a:off x="407987" y="1628800"/>
            <a:ext cx="5616575" cy="4560863"/>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8" name="Content Placeholder 5"/>
          <p:cNvSpPr>
            <a:spLocks noGrp="1"/>
          </p:cNvSpPr>
          <p:nvPr>
            <p:ph sz="quarter" idx="4"/>
          </p:nvPr>
        </p:nvSpPr>
        <p:spPr bwMode="auto">
          <a:xfrm>
            <a:off x="6172200" y="1628800"/>
            <a:ext cx="5611813" cy="4560863"/>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r>
              <a:rPr lang="en-US"/>
              <a:t>2/17/2025</a:t>
            </a:r>
          </a:p>
        </p:txBody>
      </p:sp>
      <p:sp>
        <p:nvSpPr>
          <p:cNvPr id="10" name="Footer Placeholder 10"/>
          <p:cNvSpPr>
            <a:spLocks noGrp="1"/>
          </p:cNvSpPr>
          <p:nvPr>
            <p:ph type="ftr" sz="quarter" idx="11"/>
          </p:nvPr>
        </p:nvSpPr>
        <p:spPr bwMode="auto"/>
        <p:txBody>
          <a:bodyPr/>
          <a:lstStyle/>
          <a:p>
            <a:pPr>
              <a:defRPr/>
            </a:pPr>
            <a:r>
              <a:rPr lang="en-US"/>
              <a:t>D. Hume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9175487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r>
              <a:rPr lang="en-US"/>
              <a:t>2/17/2025</a:t>
            </a:r>
          </a:p>
        </p:txBody>
      </p:sp>
      <p:sp>
        <p:nvSpPr>
          <p:cNvPr id="8" name="Footer Placeholder 7"/>
          <p:cNvSpPr>
            <a:spLocks noGrp="1"/>
          </p:cNvSpPr>
          <p:nvPr>
            <p:ph type="ftr" sz="quarter" idx="15"/>
          </p:nvPr>
        </p:nvSpPr>
        <p:spPr bwMode="auto"/>
        <p:txBody>
          <a:bodyPr/>
          <a:lstStyle/>
          <a:p>
            <a:pPr>
              <a:defRPr/>
            </a:pPr>
            <a:r>
              <a:rPr lang="en-US"/>
              <a:t>D. Hume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29373393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en-US"/>
              <a:t>2/17/2025</a:t>
            </a:r>
          </a:p>
        </p:txBody>
      </p:sp>
      <p:sp>
        <p:nvSpPr>
          <p:cNvPr id="7" name="Footer Placeholder 7"/>
          <p:cNvSpPr>
            <a:spLocks noGrp="1"/>
          </p:cNvSpPr>
          <p:nvPr>
            <p:ph type="ftr" sz="quarter" idx="15"/>
          </p:nvPr>
        </p:nvSpPr>
        <p:spPr bwMode="auto"/>
        <p:txBody>
          <a:bodyPr/>
          <a:lstStyle/>
          <a:p>
            <a:pPr>
              <a:defRPr/>
            </a:pPr>
            <a:r>
              <a:rPr lang="en-US"/>
              <a:t>D. Hume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no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1719807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en-US"/>
              <a:t>2/17/2025</a:t>
            </a:r>
          </a:p>
        </p:txBody>
      </p:sp>
      <p:sp>
        <p:nvSpPr>
          <p:cNvPr id="7" name="Footer Placeholder 7"/>
          <p:cNvSpPr>
            <a:spLocks noGrp="1"/>
          </p:cNvSpPr>
          <p:nvPr>
            <p:ph type="ftr" sz="quarter" idx="15"/>
          </p:nvPr>
        </p:nvSpPr>
        <p:spPr bwMode="auto"/>
        <p:txBody>
          <a:bodyPr/>
          <a:lstStyle/>
          <a:p>
            <a:pPr>
              <a:defRPr/>
            </a:pPr>
            <a:r>
              <a:rPr lang="en-US"/>
              <a:t>D. Hume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no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no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no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9068568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no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en-US"/>
              <a:t>2/17/2025</a:t>
            </a:r>
          </a:p>
        </p:txBody>
      </p:sp>
      <p:sp>
        <p:nvSpPr>
          <p:cNvPr id="9" name="Footer Placeholder 5"/>
          <p:cNvSpPr>
            <a:spLocks noGrp="1"/>
          </p:cNvSpPr>
          <p:nvPr>
            <p:ph type="ftr" sz="quarter" idx="16"/>
          </p:nvPr>
        </p:nvSpPr>
        <p:spPr bwMode="auto"/>
        <p:txBody>
          <a:bodyPr/>
          <a:lstStyle/>
          <a:p>
            <a:pPr>
              <a:defRPr/>
            </a:pPr>
            <a:r>
              <a:rPr lang="en-US"/>
              <a:t>D. Hume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no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34725424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no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no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no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r>
              <a:rPr lang="en-US"/>
              <a:t>2/17/2025</a:t>
            </a:r>
          </a:p>
        </p:txBody>
      </p:sp>
      <p:sp>
        <p:nvSpPr>
          <p:cNvPr id="12" name="Footer Placeholder 5"/>
          <p:cNvSpPr>
            <a:spLocks noGrp="1"/>
          </p:cNvSpPr>
          <p:nvPr>
            <p:ph type="ftr" sz="quarter" idx="18"/>
          </p:nvPr>
        </p:nvSpPr>
        <p:spPr bwMode="auto"/>
        <p:txBody>
          <a:bodyPr/>
          <a:lstStyle/>
          <a:p>
            <a:pPr>
              <a:defRPr/>
            </a:pPr>
            <a:r>
              <a:rPr lang="en-US"/>
              <a:t>D. Hume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935320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7538A3D-D989-4A23-B9BD-77F9B475AF1A}"/>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A408535-D93D-446D-A1B0-800428049EE1}"/>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3846C1-E052-4D22-9DA9-97431AC10776}"/>
              </a:ext>
            </a:extLst>
          </p:cNvPr>
          <p:cNvSpPr>
            <a:spLocks noGrp="1"/>
          </p:cNvSpPr>
          <p:nvPr>
            <p:ph type="title"/>
          </p:nvPr>
        </p:nvSpPr>
        <p:spPr>
          <a:xfrm>
            <a:off x="0" y="1"/>
            <a:ext cx="12192000" cy="1097280"/>
          </a:xfrm>
        </p:spPr>
        <p:txBody>
          <a:bodyPr/>
          <a:lstStyle>
            <a:lvl1pPr algn="ctr">
              <a:defRPr/>
            </a:lvl1pPr>
          </a:lstStyle>
          <a:p>
            <a:r>
              <a:rPr lang="en-US"/>
              <a:t>Click to edit Master title style</a:t>
            </a:r>
          </a:p>
        </p:txBody>
      </p:sp>
      <p:sp>
        <p:nvSpPr>
          <p:cNvPr id="3" name="Content Placeholder 2">
            <a:extLst>
              <a:ext uri="{FF2B5EF4-FFF2-40B4-BE49-F238E27FC236}">
                <a16:creationId xmlns:a16="http://schemas.microsoft.com/office/drawing/2014/main" id="{8B3CF485-78CC-4579-ADD0-2A2068769E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6BF830C-D3DF-453B-A79E-2F8791FF9F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3D95DCF-1B1C-4EB0-8D44-00743DFFED81}"/>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8CB2B326-E2F4-4BC7-B793-A57DC75FB1D0}"/>
              </a:ext>
            </a:extLst>
          </p:cNvPr>
          <p:cNvSpPr>
            <a:spLocks noGrp="1"/>
          </p:cNvSpPr>
          <p:nvPr>
            <p:ph type="ftr" sz="quarter" idx="11"/>
          </p:nvPr>
        </p:nvSpPr>
        <p:spPr/>
        <p:txBody>
          <a:bodyPr/>
          <a:lstStyle/>
          <a:p>
            <a:r>
              <a:rPr lang="en-US"/>
              <a:t>D. Hume</a:t>
            </a:r>
          </a:p>
        </p:txBody>
      </p:sp>
      <p:sp>
        <p:nvSpPr>
          <p:cNvPr id="7" name="Slide Number Placeholder 6">
            <a:extLst>
              <a:ext uri="{FF2B5EF4-FFF2-40B4-BE49-F238E27FC236}">
                <a16:creationId xmlns:a16="http://schemas.microsoft.com/office/drawing/2014/main" id="{FDB9DA28-5CC0-4BC8-B6E4-69BD728BAF91}"/>
              </a:ext>
            </a:extLst>
          </p:cNvPr>
          <p:cNvSpPr>
            <a:spLocks noGrp="1"/>
          </p:cNvSpPr>
          <p:nvPr>
            <p:ph type="sldNum" sz="quarter" idx="12"/>
          </p:nvPr>
        </p:nvSpPr>
        <p:spPr/>
        <p:txBody>
          <a:bodyPr/>
          <a:lstStyle/>
          <a:p>
            <a:fld id="{BA93D597-54BC-4515-A95E-6EC1D9611EDD}" type="slidenum">
              <a:rPr lang="en-US" smtClean="0"/>
              <a:t>‹#›</a:t>
            </a:fld>
            <a:endParaRPr lang="en-US"/>
          </a:p>
        </p:txBody>
      </p:sp>
    </p:spTree>
    <p:extLst>
      <p:ext uri="{BB962C8B-B14F-4D97-AF65-F5344CB8AC3E}">
        <p14:creationId xmlns:p14="http://schemas.microsoft.com/office/powerpoint/2010/main" val="15515363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r>
              <a:rPr lang="en-US"/>
              <a:t>2/17/2025</a:t>
            </a:r>
          </a:p>
        </p:txBody>
      </p:sp>
      <p:sp>
        <p:nvSpPr>
          <p:cNvPr id="9" name="Footer Placeholder 3"/>
          <p:cNvSpPr>
            <a:spLocks noGrp="1"/>
          </p:cNvSpPr>
          <p:nvPr>
            <p:ph type="ftr" sz="quarter" idx="17"/>
          </p:nvPr>
        </p:nvSpPr>
        <p:spPr bwMode="auto"/>
        <p:txBody>
          <a:bodyPr/>
          <a:lstStyle/>
          <a:p>
            <a:pPr>
              <a:defRPr/>
            </a:pPr>
            <a:r>
              <a:rPr lang="en-US"/>
              <a:t>D. Hume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extLst>
      <p:ext uri="{BB962C8B-B14F-4D97-AF65-F5344CB8AC3E}">
        <p14:creationId xmlns:p14="http://schemas.microsoft.com/office/powerpoint/2010/main" val="39176977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r>
              <a:rPr lang="en-US"/>
              <a:t>2/17/2025</a:t>
            </a:r>
          </a:p>
        </p:txBody>
      </p:sp>
      <p:sp>
        <p:nvSpPr>
          <p:cNvPr id="7" name="Footer Placeholder 7"/>
          <p:cNvSpPr>
            <a:spLocks noGrp="1"/>
          </p:cNvSpPr>
          <p:nvPr>
            <p:ph type="ftr" sz="quarter" idx="11"/>
          </p:nvPr>
        </p:nvSpPr>
        <p:spPr bwMode="auto"/>
        <p:txBody>
          <a:bodyPr/>
          <a:lstStyle/>
          <a:p>
            <a:pPr>
              <a:defRPr/>
            </a:pPr>
            <a:r>
              <a:rPr lang="en-US"/>
              <a:t>D. Hume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0667461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r>
              <a:rPr lang="en-US"/>
              <a:t>2/17/2025</a:t>
            </a:r>
          </a:p>
        </p:txBody>
      </p:sp>
      <p:sp>
        <p:nvSpPr>
          <p:cNvPr id="5" name="Footer Placeholder 5"/>
          <p:cNvSpPr>
            <a:spLocks noGrp="1"/>
          </p:cNvSpPr>
          <p:nvPr>
            <p:ph type="ftr" sz="quarter" idx="11"/>
          </p:nvPr>
        </p:nvSpPr>
        <p:spPr bwMode="auto"/>
        <p:txBody>
          <a:bodyPr/>
          <a:lstStyle/>
          <a:p>
            <a:pPr>
              <a:defRPr/>
            </a:pPr>
            <a:r>
              <a:rPr lang="en-US"/>
              <a:t>D. Hume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55524802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6670D-A5BA-DA5E-38EF-42CC2BEA602C}"/>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B2200E62-6537-EE74-1098-34E950A609E6}"/>
              </a:ext>
            </a:extLst>
          </p:cNvPr>
          <p:cNvSpPr>
            <a:spLocks noGrp="1"/>
          </p:cNvSpPr>
          <p:nvPr>
            <p:ph type="dt" sz="half" idx="10"/>
          </p:nvPr>
        </p:nvSpPr>
        <p:spPr/>
        <p:txBody>
          <a:bodyPr/>
          <a:lstStyle/>
          <a:p>
            <a:pPr>
              <a:defRPr/>
            </a:pPr>
            <a:r>
              <a:rPr lang="en-US"/>
              <a:t>2/17/2025</a:t>
            </a:r>
          </a:p>
        </p:txBody>
      </p:sp>
      <p:sp>
        <p:nvSpPr>
          <p:cNvPr id="4" name="Slide Number Placeholder 3">
            <a:extLst>
              <a:ext uri="{FF2B5EF4-FFF2-40B4-BE49-F238E27FC236}">
                <a16:creationId xmlns:a16="http://schemas.microsoft.com/office/drawing/2014/main" id="{BCD21DD6-B243-01FA-18F6-8F1E2180D0F9}"/>
              </a:ext>
            </a:extLst>
          </p:cNvPr>
          <p:cNvSpPr>
            <a:spLocks noGrp="1"/>
          </p:cNvSpPr>
          <p:nvPr>
            <p:ph type="sldNum" sz="quarter" idx="11"/>
          </p:nvPr>
        </p:nvSpPr>
        <p:spPr/>
        <p:txBody>
          <a:bodyPr/>
          <a:lstStyle/>
          <a:p>
            <a:pPr>
              <a:defRPr/>
            </a:pPr>
            <a:fld id="{36B5EA5A-BC32-A742-B11B-8E7414D5B535}" type="slidenum">
              <a:rPr lang="en-US" smtClean="0"/>
              <a:pPr>
                <a:defRPr/>
              </a:pPr>
              <a:t>‹#›</a:t>
            </a:fld>
            <a:endParaRPr lang="en-US"/>
          </a:p>
        </p:txBody>
      </p:sp>
      <p:sp>
        <p:nvSpPr>
          <p:cNvPr id="5" name="Footer Placeholder 4">
            <a:extLst>
              <a:ext uri="{FF2B5EF4-FFF2-40B4-BE49-F238E27FC236}">
                <a16:creationId xmlns:a16="http://schemas.microsoft.com/office/drawing/2014/main" id="{E9CF9643-C363-3471-71BD-D3F75AD51A53}"/>
              </a:ext>
            </a:extLst>
          </p:cNvPr>
          <p:cNvSpPr>
            <a:spLocks noGrp="1"/>
          </p:cNvSpPr>
          <p:nvPr>
            <p:ph type="ftr" sz="quarter" idx="12"/>
          </p:nvPr>
        </p:nvSpPr>
        <p:spPr/>
        <p:txBody>
          <a:bodyPr/>
          <a:lstStyle/>
          <a:p>
            <a:pPr>
              <a:defRPr/>
            </a:pPr>
            <a:r>
              <a:rPr lang="en-US"/>
              <a:t>D. Hume</a:t>
            </a:r>
          </a:p>
        </p:txBody>
      </p:sp>
    </p:spTree>
    <p:extLst>
      <p:ext uri="{BB962C8B-B14F-4D97-AF65-F5344CB8AC3E}">
        <p14:creationId xmlns:p14="http://schemas.microsoft.com/office/powerpoint/2010/main" val="124225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C933C33-7C48-4DE6-8BDF-078AB8DBE497}"/>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413DF6F-F1B5-44C7-BEB9-663C41F16AE3}"/>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348729-EF4B-44AD-AF89-E016654541D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ECC3933-1972-43A1-A951-330E53F8C3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8B826B-BC1B-4E36-A59C-4FEE5A1616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E1259C5-870A-4568-BF40-0403437B9D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D13800-B6A5-49E5-BA7D-48CA7231D9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6CAD09-4235-4FCF-8200-FAECD2E7FCF6}"/>
              </a:ext>
            </a:extLst>
          </p:cNvPr>
          <p:cNvSpPr>
            <a:spLocks noGrp="1"/>
          </p:cNvSpPr>
          <p:nvPr>
            <p:ph type="dt" sz="half" idx="10"/>
          </p:nvPr>
        </p:nvSpPr>
        <p:spPr/>
        <p:txBody>
          <a:bodyPr/>
          <a:lstStyle/>
          <a:p>
            <a:r>
              <a:rPr lang="en-US"/>
              <a:t>2/17/2025</a:t>
            </a:r>
          </a:p>
        </p:txBody>
      </p:sp>
      <p:sp>
        <p:nvSpPr>
          <p:cNvPr id="8" name="Footer Placeholder 7">
            <a:extLst>
              <a:ext uri="{FF2B5EF4-FFF2-40B4-BE49-F238E27FC236}">
                <a16:creationId xmlns:a16="http://schemas.microsoft.com/office/drawing/2014/main" id="{E9A6EF7C-C26B-4783-8E80-573DC1E75216}"/>
              </a:ext>
            </a:extLst>
          </p:cNvPr>
          <p:cNvSpPr>
            <a:spLocks noGrp="1"/>
          </p:cNvSpPr>
          <p:nvPr>
            <p:ph type="ftr" sz="quarter" idx="11"/>
          </p:nvPr>
        </p:nvSpPr>
        <p:spPr/>
        <p:txBody>
          <a:bodyPr/>
          <a:lstStyle/>
          <a:p>
            <a:r>
              <a:rPr lang="en-US"/>
              <a:t>D. Hume</a:t>
            </a:r>
          </a:p>
        </p:txBody>
      </p:sp>
      <p:sp>
        <p:nvSpPr>
          <p:cNvPr id="9" name="Slide Number Placeholder 8">
            <a:extLst>
              <a:ext uri="{FF2B5EF4-FFF2-40B4-BE49-F238E27FC236}">
                <a16:creationId xmlns:a16="http://schemas.microsoft.com/office/drawing/2014/main" id="{454D5C10-2571-49D0-A98E-F941394F0F97}"/>
              </a:ext>
            </a:extLst>
          </p:cNvPr>
          <p:cNvSpPr>
            <a:spLocks noGrp="1"/>
          </p:cNvSpPr>
          <p:nvPr>
            <p:ph type="sldNum" sz="quarter" idx="12"/>
          </p:nvPr>
        </p:nvSpPr>
        <p:spPr/>
        <p:txBody>
          <a:bodyPr/>
          <a:lstStyle/>
          <a:p>
            <a:fld id="{BA93D597-54BC-4515-A95E-6EC1D9611EDD}" type="slidenum">
              <a:rPr lang="en-US" smtClean="0"/>
              <a:t>‹#›</a:t>
            </a:fld>
            <a:endParaRPr lang="en-US"/>
          </a:p>
        </p:txBody>
      </p:sp>
    </p:spTree>
    <p:extLst>
      <p:ext uri="{BB962C8B-B14F-4D97-AF65-F5344CB8AC3E}">
        <p14:creationId xmlns:p14="http://schemas.microsoft.com/office/powerpoint/2010/main" val="2062552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0B0E66-E428-4C82-9DD7-147001372456}"/>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18FFB59-A971-40E3-AB20-AD655BCADDC9}"/>
              </a:ext>
            </a:extLst>
          </p:cNvPr>
          <p:cNvSpPr/>
          <p:nvPr userDrawn="1"/>
        </p:nvSpPr>
        <p:spPr>
          <a:xfrm>
            <a:off x="0" y="-1"/>
            <a:ext cx="12206689" cy="1092679"/>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7BAB75-4E94-4007-88EE-B7B7942125C3}"/>
              </a:ext>
            </a:extLst>
          </p:cNvPr>
          <p:cNvSpPr>
            <a:spLocks noGrp="1"/>
          </p:cNvSpPr>
          <p:nvPr>
            <p:ph type="title"/>
          </p:nvPr>
        </p:nvSpPr>
        <p:spPr>
          <a:xfrm>
            <a:off x="0" y="0"/>
            <a:ext cx="12192000" cy="1092677"/>
          </a:xfrm>
        </p:spPr>
        <p:txBody>
          <a:bodyPr/>
          <a:lstStyle>
            <a:lvl1pPr algn="ctr">
              <a:defRPr/>
            </a:lvl1pPr>
          </a:lstStyle>
          <a:p>
            <a:r>
              <a:rPr lang="en-US"/>
              <a:t>Click to edit Master title style</a:t>
            </a:r>
          </a:p>
        </p:txBody>
      </p:sp>
      <p:sp>
        <p:nvSpPr>
          <p:cNvPr id="3" name="Date Placeholder 2">
            <a:extLst>
              <a:ext uri="{FF2B5EF4-FFF2-40B4-BE49-F238E27FC236}">
                <a16:creationId xmlns:a16="http://schemas.microsoft.com/office/drawing/2014/main" id="{4DB7A654-74FD-43A6-A791-2A751EF99AD2}"/>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01693778-0DFB-4E9C-BECA-C235D2B7AE33}"/>
              </a:ext>
            </a:extLst>
          </p:cNvPr>
          <p:cNvSpPr>
            <a:spLocks noGrp="1"/>
          </p:cNvSpPr>
          <p:nvPr>
            <p:ph type="ftr" sz="quarter" idx="11"/>
          </p:nvPr>
        </p:nvSpPr>
        <p:spPr/>
        <p:txBody>
          <a:bodyPr/>
          <a:lstStyle/>
          <a:p>
            <a:r>
              <a:rPr lang="en-US"/>
              <a:t>D. Hume</a:t>
            </a:r>
          </a:p>
        </p:txBody>
      </p:sp>
      <p:sp>
        <p:nvSpPr>
          <p:cNvPr id="5" name="Slide Number Placeholder 4">
            <a:extLst>
              <a:ext uri="{FF2B5EF4-FFF2-40B4-BE49-F238E27FC236}">
                <a16:creationId xmlns:a16="http://schemas.microsoft.com/office/drawing/2014/main" id="{0ECD4F56-FACF-4108-BE2D-ED8B8F14D9EC}"/>
              </a:ext>
            </a:extLst>
          </p:cNvPr>
          <p:cNvSpPr>
            <a:spLocks noGrp="1"/>
          </p:cNvSpPr>
          <p:nvPr>
            <p:ph type="sldNum" sz="quarter" idx="12"/>
          </p:nvPr>
        </p:nvSpPr>
        <p:spPr/>
        <p:txBody>
          <a:bodyPr/>
          <a:lstStyle/>
          <a:p>
            <a:fld id="{BA93D597-54BC-4515-A95E-6EC1D9611EDD}" type="slidenum">
              <a:rPr lang="en-US" smtClean="0"/>
              <a:t>‹#›</a:t>
            </a:fld>
            <a:endParaRPr lang="en-US"/>
          </a:p>
        </p:txBody>
      </p:sp>
    </p:spTree>
    <p:extLst>
      <p:ext uri="{BB962C8B-B14F-4D97-AF65-F5344CB8AC3E}">
        <p14:creationId xmlns:p14="http://schemas.microsoft.com/office/powerpoint/2010/main" val="3984356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D22D36-F901-4696-B537-5787CBB40731}"/>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FC382C4-1D79-47AF-B71A-4CE492AD5382}"/>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A1C383C0-9436-4230-A02C-4EC98FA7C327}"/>
              </a:ext>
            </a:extLst>
          </p:cNvPr>
          <p:cNvSpPr>
            <a:spLocks noGrp="1"/>
          </p:cNvSpPr>
          <p:nvPr>
            <p:ph type="dt" sz="half" idx="10"/>
          </p:nvPr>
        </p:nvSpPr>
        <p:spPr/>
        <p:txBody>
          <a:bodyPr/>
          <a:lstStyle/>
          <a:p>
            <a:r>
              <a:rPr lang="en-US"/>
              <a:t>2/17/2025</a:t>
            </a:r>
          </a:p>
        </p:txBody>
      </p:sp>
      <p:sp>
        <p:nvSpPr>
          <p:cNvPr id="3" name="Footer Placeholder 2">
            <a:extLst>
              <a:ext uri="{FF2B5EF4-FFF2-40B4-BE49-F238E27FC236}">
                <a16:creationId xmlns:a16="http://schemas.microsoft.com/office/drawing/2014/main" id="{EBAD1400-075E-464D-B4E6-D4F8E14E2A48}"/>
              </a:ext>
            </a:extLst>
          </p:cNvPr>
          <p:cNvSpPr>
            <a:spLocks noGrp="1"/>
          </p:cNvSpPr>
          <p:nvPr>
            <p:ph type="ftr" sz="quarter" idx="11"/>
          </p:nvPr>
        </p:nvSpPr>
        <p:spPr/>
        <p:txBody>
          <a:bodyPr/>
          <a:lstStyle/>
          <a:p>
            <a:r>
              <a:rPr lang="en-US"/>
              <a:t>D. Hume</a:t>
            </a:r>
          </a:p>
        </p:txBody>
      </p:sp>
      <p:sp>
        <p:nvSpPr>
          <p:cNvPr id="4" name="Slide Number Placeholder 3">
            <a:extLst>
              <a:ext uri="{FF2B5EF4-FFF2-40B4-BE49-F238E27FC236}">
                <a16:creationId xmlns:a16="http://schemas.microsoft.com/office/drawing/2014/main" id="{3EBC5D52-8635-4C63-86F2-3254B8840C1E}"/>
              </a:ext>
            </a:extLst>
          </p:cNvPr>
          <p:cNvSpPr>
            <a:spLocks noGrp="1"/>
          </p:cNvSpPr>
          <p:nvPr>
            <p:ph type="sldNum" sz="quarter" idx="12"/>
          </p:nvPr>
        </p:nvSpPr>
        <p:spPr/>
        <p:txBody>
          <a:bodyPr/>
          <a:lstStyle/>
          <a:p>
            <a:fld id="{BA93D597-54BC-4515-A95E-6EC1D9611EDD}" type="slidenum">
              <a:rPr lang="en-US" smtClean="0"/>
              <a:t>‹#›</a:t>
            </a:fld>
            <a:endParaRPr lang="en-US"/>
          </a:p>
        </p:txBody>
      </p:sp>
    </p:spTree>
    <p:extLst>
      <p:ext uri="{BB962C8B-B14F-4D97-AF65-F5344CB8AC3E}">
        <p14:creationId xmlns:p14="http://schemas.microsoft.com/office/powerpoint/2010/main" val="1581589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BF769FD-0C6C-4E45-81D1-DA1ABA5CC154}"/>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4E43A4F-98C2-4DA1-9674-197CBC03C6B3}"/>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57F19F-7F00-427D-AE39-44A65BAD57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4062549-4FE0-4AAA-A655-297C26DD4B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1DD79E6-CF65-42F6-81AA-E99E3C3EAA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5BBD443-3247-4CF8-8405-03F2B4B7367C}"/>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2F8D34F2-1FC6-4040-9F85-227820D6CB85}"/>
              </a:ext>
            </a:extLst>
          </p:cNvPr>
          <p:cNvSpPr>
            <a:spLocks noGrp="1"/>
          </p:cNvSpPr>
          <p:nvPr>
            <p:ph type="ftr" sz="quarter" idx="11"/>
          </p:nvPr>
        </p:nvSpPr>
        <p:spPr/>
        <p:txBody>
          <a:bodyPr/>
          <a:lstStyle/>
          <a:p>
            <a:r>
              <a:rPr lang="en-US"/>
              <a:t>D. Hume</a:t>
            </a:r>
          </a:p>
        </p:txBody>
      </p:sp>
      <p:sp>
        <p:nvSpPr>
          <p:cNvPr id="7" name="Slide Number Placeholder 6">
            <a:extLst>
              <a:ext uri="{FF2B5EF4-FFF2-40B4-BE49-F238E27FC236}">
                <a16:creationId xmlns:a16="http://schemas.microsoft.com/office/drawing/2014/main" id="{C6F0F838-7D95-444E-8193-C930F5D499A3}"/>
              </a:ext>
            </a:extLst>
          </p:cNvPr>
          <p:cNvSpPr>
            <a:spLocks noGrp="1"/>
          </p:cNvSpPr>
          <p:nvPr>
            <p:ph type="sldNum" sz="quarter" idx="12"/>
          </p:nvPr>
        </p:nvSpPr>
        <p:spPr/>
        <p:txBody>
          <a:bodyPr/>
          <a:lstStyle/>
          <a:p>
            <a:fld id="{BA93D597-54BC-4515-A95E-6EC1D9611EDD}" type="slidenum">
              <a:rPr lang="en-US" smtClean="0"/>
              <a:t>‹#›</a:t>
            </a:fld>
            <a:endParaRPr lang="en-US"/>
          </a:p>
        </p:txBody>
      </p:sp>
    </p:spTree>
    <p:extLst>
      <p:ext uri="{BB962C8B-B14F-4D97-AF65-F5344CB8AC3E}">
        <p14:creationId xmlns:p14="http://schemas.microsoft.com/office/powerpoint/2010/main" val="4113136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A967A20-D4D3-453E-B9A1-134C2C98E1C3}"/>
              </a:ext>
            </a:extLst>
          </p:cNvPr>
          <p:cNvSpPr/>
          <p:nvPr userDrawn="1"/>
        </p:nvSpPr>
        <p:spPr>
          <a:xfrm>
            <a:off x="0" y="6488554"/>
            <a:ext cx="12192000" cy="3694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728D7E3-472C-4DFB-AE3A-E6D52A064DA1}"/>
              </a:ext>
            </a:extLst>
          </p:cNvPr>
          <p:cNvSpPr/>
          <p:nvPr userDrawn="1"/>
        </p:nvSpPr>
        <p:spPr>
          <a:xfrm>
            <a:off x="0" y="0"/>
            <a:ext cx="12206689" cy="1097280"/>
          </a:xfrm>
          <a:prstGeom prst="rect">
            <a:avLst/>
          </a:prstGeom>
          <a:gradFill flip="none" rotWithShape="1">
            <a:gsLst>
              <a:gs pos="0">
                <a:schemeClr val="accent1">
                  <a:lumMod val="5000"/>
                  <a:lumOff val="95000"/>
                </a:schemeClr>
              </a:gs>
              <a:gs pos="100000">
                <a:schemeClr val="accent1">
                  <a:lumMod val="45000"/>
                  <a:lumOff val="55000"/>
                </a:schemeClr>
              </a:gs>
            </a:gsLst>
            <a:lin ang="10800000" scaled="1"/>
            <a:tileRect/>
          </a:gradFill>
          <a:ln>
            <a:noFill/>
          </a:ln>
          <a:effectLst>
            <a:outerShdw blurRad="38100" dist="38100" dir="5400000" sx="98000" sy="9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ED07A3-AD7F-40D8-9353-A20EC0FB3F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4754009-661F-42F5-B484-4E41E11F8E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B92915D-A058-4DA5-B990-85D71A020C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B86B2A-0BF2-4B1E-89AE-DAB72600945D}"/>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F329F7EA-649C-409B-A893-895B39DA4810}"/>
              </a:ext>
            </a:extLst>
          </p:cNvPr>
          <p:cNvSpPr>
            <a:spLocks noGrp="1"/>
          </p:cNvSpPr>
          <p:nvPr>
            <p:ph type="ftr" sz="quarter" idx="11"/>
          </p:nvPr>
        </p:nvSpPr>
        <p:spPr/>
        <p:txBody>
          <a:bodyPr/>
          <a:lstStyle/>
          <a:p>
            <a:r>
              <a:rPr lang="en-US"/>
              <a:t>D. Hume</a:t>
            </a:r>
          </a:p>
        </p:txBody>
      </p:sp>
      <p:sp>
        <p:nvSpPr>
          <p:cNvPr id="7" name="Slide Number Placeholder 6">
            <a:extLst>
              <a:ext uri="{FF2B5EF4-FFF2-40B4-BE49-F238E27FC236}">
                <a16:creationId xmlns:a16="http://schemas.microsoft.com/office/drawing/2014/main" id="{AB082019-378B-4278-A206-C17647A732DB}"/>
              </a:ext>
            </a:extLst>
          </p:cNvPr>
          <p:cNvSpPr>
            <a:spLocks noGrp="1"/>
          </p:cNvSpPr>
          <p:nvPr>
            <p:ph type="sldNum" sz="quarter" idx="12"/>
          </p:nvPr>
        </p:nvSpPr>
        <p:spPr/>
        <p:txBody>
          <a:bodyPr/>
          <a:lstStyle/>
          <a:p>
            <a:fld id="{BA93D597-54BC-4515-A95E-6EC1D9611EDD}" type="slidenum">
              <a:rPr lang="en-US" smtClean="0"/>
              <a:t>‹#›</a:t>
            </a:fld>
            <a:endParaRPr lang="en-US"/>
          </a:p>
        </p:txBody>
      </p:sp>
    </p:spTree>
    <p:extLst>
      <p:ext uri="{BB962C8B-B14F-4D97-AF65-F5344CB8AC3E}">
        <p14:creationId xmlns:p14="http://schemas.microsoft.com/office/powerpoint/2010/main" val="1867286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image" Target="../media/image6.png"/><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image" Target="../media/image5.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theme" Target="../theme/theme2.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BD1F8D-E0BE-4B65-A916-8952C0B67B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716F9EA-688C-4133-A669-03389CB720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4AC64C-8C64-476F-913A-A6518E90BC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2/17/2025</a:t>
            </a:r>
          </a:p>
        </p:txBody>
      </p:sp>
      <p:sp>
        <p:nvSpPr>
          <p:cNvPr id="5" name="Footer Placeholder 4">
            <a:extLst>
              <a:ext uri="{FF2B5EF4-FFF2-40B4-BE49-F238E27FC236}">
                <a16:creationId xmlns:a16="http://schemas.microsoft.com/office/drawing/2014/main" id="{C53C1DE2-6DC3-4BF8-AE8A-6B3C1529BB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 Hume</a:t>
            </a:r>
          </a:p>
        </p:txBody>
      </p:sp>
      <p:sp>
        <p:nvSpPr>
          <p:cNvPr id="6" name="Slide Number Placeholder 5">
            <a:extLst>
              <a:ext uri="{FF2B5EF4-FFF2-40B4-BE49-F238E27FC236}">
                <a16:creationId xmlns:a16="http://schemas.microsoft.com/office/drawing/2014/main" id="{5910CBA8-2E43-438E-9A7E-8FF63B214E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788958-0891-4F84-8C2C-0F6727134BF8}" type="slidenum">
              <a:rPr lang="en-US" smtClean="0"/>
              <a:t>‹#›</a:t>
            </a:fld>
            <a:endParaRPr lang="en-US"/>
          </a:p>
        </p:txBody>
      </p:sp>
    </p:spTree>
    <p:extLst>
      <p:ext uri="{BB962C8B-B14F-4D97-AF65-F5344CB8AC3E}">
        <p14:creationId xmlns:p14="http://schemas.microsoft.com/office/powerpoint/2010/main" val="302449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725" r:id="rId23"/>
    <p:sldLayoutId id="2147483726" r:id="rId24"/>
    <p:sldLayoutId id="2147483730" r:id="rId2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rotWithShape="1">
          <a:blip r:embed="rId20"/>
          <a:srcRect l="-100" t="321" r="-102"/>
          <a:stretch/>
        </p:blipFill>
        <p:spPr>
          <a:xfrm>
            <a:off x="0" y="6334067"/>
            <a:ext cx="12216680" cy="531682"/>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50">
                <a:solidFill>
                  <a:schemeClr val="bg1"/>
                </a:solidFill>
              </a:defRPr>
            </a:lvl1pPr>
          </a:lstStyle>
          <a:p>
            <a:pPr>
              <a:defRPr/>
            </a:pPr>
            <a:r>
              <a:rPr lang="en-US"/>
              <a:t>2/17/2025</a:t>
            </a:r>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50">
                <a:solidFill>
                  <a:schemeClr val="bg1"/>
                </a:solidFill>
              </a:defRPr>
            </a:lvl1pPr>
          </a:lstStyle>
          <a:p>
            <a:pPr>
              <a:defRPr/>
            </a:pPr>
            <a:fld id="{36B5EA5A-BC32-A742-B11B-8E7414D5B535}" type="slidenum">
              <a:rPr lang="en-US" smtClean="0"/>
              <a:pPr>
                <a:defRPr/>
              </a:pPr>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400">
                <a:solidFill>
                  <a:schemeClr val="bg1"/>
                </a:solidFill>
              </a:defRPr>
            </a:lvl1pPr>
          </a:lstStyle>
          <a:p>
            <a:pPr>
              <a:defRPr/>
            </a:pPr>
            <a:r>
              <a:rPr lang="en-US"/>
              <a:t>D. Hume</a:t>
            </a:r>
          </a:p>
        </p:txBody>
      </p:sp>
      <p:pic>
        <p:nvPicPr>
          <p:cNvPr id="10" name="Picture 4">
            <a:extLst>
              <a:ext uri="{FF2B5EF4-FFF2-40B4-BE49-F238E27FC236}">
                <a16:creationId xmlns:a16="http://schemas.microsoft.com/office/drawing/2014/main" id="{9F5DECC8-1817-1C40-A787-5BBEA9EC14FB}"/>
              </a:ext>
            </a:extLst>
          </p:cNvPr>
          <p:cNvPicPr>
            <a:picLocks noChangeAspect="1" noChangeArrowheads="1"/>
          </p:cNvPicPr>
          <p:nvPr userDrawn="1"/>
        </p:nvPicPr>
        <p:blipFill>
          <a:blip r:embed="rId21">
            <a:biLevel thresh="25000"/>
            <a:extLst>
              <a:ext uri="{BEBA8EAE-BF5A-486C-A8C5-ECC9F3942E4B}">
                <a14:imgProps xmlns:a14="http://schemas.microsoft.com/office/drawing/2010/main">
                  <a14:imgLayer r:embed="rId22">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207568" y="6277756"/>
            <a:ext cx="681255" cy="681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385135"/>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Lst>
  <p:hf hdr="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7.xml"/><Relationship Id="rId1" Type="http://schemas.openxmlformats.org/officeDocument/2006/relationships/tags" Target="../tags/tag2.xml"/><Relationship Id="rId5" Type="http://schemas.openxmlformats.org/officeDocument/2006/relationships/image" Target="../media/image26.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notesSlide" Target="../notesSlides/notesSlide4.xml"/><Relationship Id="rId7" Type="http://schemas.openxmlformats.org/officeDocument/2006/relationships/image" Target="../media/image29.png"/><Relationship Id="rId2" Type="http://schemas.openxmlformats.org/officeDocument/2006/relationships/slideLayout" Target="../slideLayouts/slideLayout17.xml"/><Relationship Id="rId1" Type="http://schemas.openxmlformats.org/officeDocument/2006/relationships/tags" Target="../tags/tag3.xml"/><Relationship Id="rId6" Type="http://schemas.openxmlformats.org/officeDocument/2006/relationships/image" Target="../media/image23.emf"/><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Layout" Target="../slideLayouts/slideLayout17.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notesSlide" Target="../notesSlides/notesSlide5.xml"/><Relationship Id="rId7" Type="http://schemas.openxmlformats.org/officeDocument/2006/relationships/image" Target="../media/image35.png"/><Relationship Id="rId2" Type="http://schemas.openxmlformats.org/officeDocument/2006/relationships/slideLayout" Target="../slideLayouts/slideLayout17.xml"/><Relationship Id="rId1" Type="http://schemas.openxmlformats.org/officeDocument/2006/relationships/tags" Target="../tags/tag4.xml"/><Relationship Id="rId6" Type="http://schemas.openxmlformats.org/officeDocument/2006/relationships/image" Target="../media/image34.png"/><Relationship Id="rId5" Type="http://schemas.openxmlformats.org/officeDocument/2006/relationships/image" Target="../media/image36.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13.xml"/><Relationship Id="rId5" Type="http://schemas.openxmlformats.org/officeDocument/2006/relationships/image" Target="../media/image41.emf"/><Relationship Id="rId4" Type="http://schemas.openxmlformats.org/officeDocument/2006/relationships/image" Target="../media/image40.emf"/></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9.png"/><Relationship Id="rId1" Type="http://schemas.openxmlformats.org/officeDocument/2006/relationships/slideLayout" Target="../slideLayouts/slideLayout17.xml"/><Relationship Id="rId5" Type="http://schemas.openxmlformats.org/officeDocument/2006/relationships/image" Target="../media/image52.pn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7.png"/><Relationship Id="rId3" Type="http://schemas.openxmlformats.org/officeDocument/2006/relationships/tags" Target="../tags/tag7.xml"/><Relationship Id="rId7" Type="http://schemas.openxmlformats.org/officeDocument/2006/relationships/image" Target="../media/image48.png"/><Relationship Id="rId12" Type="http://schemas.openxmlformats.org/officeDocument/2006/relationships/image" Target="../media/image56.png"/><Relationship Id="rId17" Type="http://schemas.openxmlformats.org/officeDocument/2006/relationships/image" Target="../media/image61.png"/><Relationship Id="rId2" Type="http://schemas.openxmlformats.org/officeDocument/2006/relationships/tags" Target="../tags/tag6.xml"/><Relationship Id="rId16" Type="http://schemas.openxmlformats.org/officeDocument/2006/relationships/image" Target="../media/image60.png"/><Relationship Id="rId1" Type="http://schemas.openxmlformats.org/officeDocument/2006/relationships/tags" Target="../tags/tag5.xml"/><Relationship Id="rId6" Type="http://schemas.openxmlformats.org/officeDocument/2006/relationships/slideLayout" Target="../slideLayouts/slideLayout23.xml"/><Relationship Id="rId11" Type="http://schemas.openxmlformats.org/officeDocument/2006/relationships/image" Target="../media/image55.png"/><Relationship Id="rId5" Type="http://schemas.openxmlformats.org/officeDocument/2006/relationships/tags" Target="../tags/tag9.xml"/><Relationship Id="rId15" Type="http://schemas.openxmlformats.org/officeDocument/2006/relationships/image" Target="../media/image59.png"/><Relationship Id="rId10" Type="http://schemas.openxmlformats.org/officeDocument/2006/relationships/image" Target="../media/image54.png"/><Relationship Id="rId4" Type="http://schemas.openxmlformats.org/officeDocument/2006/relationships/tags" Target="../tags/tag8.xml"/><Relationship Id="rId9" Type="http://schemas.openxmlformats.org/officeDocument/2006/relationships/image" Target="../media/image53.png"/><Relationship Id="rId14" Type="http://schemas.openxmlformats.org/officeDocument/2006/relationships/image" Target="../media/image58.png"/></Relationships>
</file>

<file path=ppt/slides/_rels/slide19.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12" Type="http://schemas.openxmlformats.org/officeDocument/2006/relationships/image" Target="../media/image70.png"/><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image" Target="../media/image65.png"/><Relationship Id="rId11" Type="http://schemas.openxmlformats.org/officeDocument/2006/relationships/image" Target="../media/image69.png"/><Relationship Id="rId5" Type="http://schemas.openxmlformats.org/officeDocument/2006/relationships/image" Target="../media/image64.png"/><Relationship Id="rId10" Type="http://schemas.openxmlformats.org/officeDocument/2006/relationships/image" Target="../media/image59.png"/><Relationship Id="rId4" Type="http://schemas.openxmlformats.org/officeDocument/2006/relationships/image" Target="../media/image63.png"/><Relationship Id="rId9" Type="http://schemas.openxmlformats.org/officeDocument/2006/relationships/image" Target="../media/image6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28.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82.png"/><Relationship Id="rId2" Type="http://schemas.openxmlformats.org/officeDocument/2006/relationships/image" Target="../media/image74.emf"/><Relationship Id="rId1" Type="http://schemas.openxmlformats.org/officeDocument/2006/relationships/slideLayout" Target="../slideLayouts/slideLayout15.xml"/><Relationship Id="rId6" Type="http://schemas.openxmlformats.org/officeDocument/2006/relationships/image" Target="../media/image81.png"/><Relationship Id="rId5" Type="http://schemas.openxmlformats.org/officeDocument/2006/relationships/image" Target="../media/image28.png"/><Relationship Id="rId4" Type="http://schemas.openxmlformats.org/officeDocument/2006/relationships/image" Target="../media/image76.png"/></Relationships>
</file>

<file path=ppt/slides/_rels/slide2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png"/><Relationship Id="rId1" Type="http://schemas.openxmlformats.org/officeDocument/2006/relationships/slideLayout" Target="../slideLayouts/slideLayout17.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jpeg"/></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89.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93.png"/><Relationship Id="rId5" Type="http://schemas.openxmlformats.org/officeDocument/2006/relationships/image" Target="../media/image92.jpeg"/><Relationship Id="rId4" Type="http://schemas.openxmlformats.org/officeDocument/2006/relationships/image" Target="../media/image91.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emf"/><Relationship Id="rId1" Type="http://schemas.openxmlformats.org/officeDocument/2006/relationships/slideLayout" Target="../slideLayouts/slideLayout13.xml"/><Relationship Id="rId6" Type="http://schemas.openxmlformats.org/officeDocument/2006/relationships/image" Target="../media/image100.emf"/><Relationship Id="rId5" Type="http://schemas.openxmlformats.org/officeDocument/2006/relationships/image" Target="../media/image99.emf"/><Relationship Id="rId4" Type="http://schemas.openxmlformats.org/officeDocument/2006/relationships/image" Target="../media/image98.jpeg"/></Relationships>
</file>

<file path=ppt/slides/_rels/slide32.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3.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02.emf"/><Relationship Id="rId5" Type="http://schemas.openxmlformats.org/officeDocument/2006/relationships/image" Target="../media/image107.png"/><Relationship Id="rId4" Type="http://schemas.openxmlformats.org/officeDocument/2006/relationships/image" Target="../media/image10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2.xml"/><Relationship Id="rId7" Type="http://schemas.openxmlformats.org/officeDocument/2006/relationships/image" Target="../media/image18.png"/><Relationship Id="rId2" Type="http://schemas.openxmlformats.org/officeDocument/2006/relationships/slideLayout" Target="../slideLayouts/slideLayout17.xml"/><Relationship Id="rId1" Type="http://schemas.openxmlformats.org/officeDocument/2006/relationships/tags" Target="../tags/tag1.xml"/><Relationship Id="rId6" Type="http://schemas.openxmlformats.org/officeDocument/2006/relationships/image" Target="../media/image17.png"/><Relationship Id="rId11" Type="http://schemas.openxmlformats.org/officeDocument/2006/relationships/image" Target="../media/image24.png"/><Relationship Id="rId5" Type="http://schemas.openxmlformats.org/officeDocument/2006/relationships/image" Target="../media/image16.gif"/><Relationship Id="rId10" Type="http://schemas.openxmlformats.org/officeDocument/2006/relationships/image" Target="../media/image21.png"/><Relationship Id="rId4" Type="http://schemas.openxmlformats.org/officeDocument/2006/relationships/image" Target="../media/image15.jpe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205E2-217E-AA15-5843-DBFC80683DF6}"/>
              </a:ext>
            </a:extLst>
          </p:cNvPr>
          <p:cNvSpPr>
            <a:spLocks noGrp="1"/>
          </p:cNvSpPr>
          <p:nvPr>
            <p:ph type="ctrTitle"/>
          </p:nvPr>
        </p:nvSpPr>
        <p:spPr/>
        <p:txBody>
          <a:bodyPr>
            <a:normAutofit fontScale="90000"/>
          </a:bodyPr>
          <a:lstStyle/>
          <a:p>
            <a:r>
              <a:rPr lang="en-US" sz="4800" b="1" u="sng"/>
              <a:t>WP1</a:t>
            </a:r>
            <a:r>
              <a:rPr lang="en-US" sz="4800" u="sng"/>
              <a:t> </a:t>
            </a:r>
            <a:br>
              <a:rPr lang="en-US" sz="4000"/>
            </a:br>
            <a:r>
              <a:rPr lang="en-US" sz="4000" b="0" i="0" u="none" strike="noStrike" baseline="0">
                <a:latin typeface="CMBX10"/>
              </a:rPr>
              <a:t>ATOMIC, IONIC, NUCLEAR AND MOLECULAR SYSTEMS AND NANOPARTICLES </a:t>
            </a:r>
            <a:br>
              <a:rPr lang="en-US" sz="4000" b="0" i="0" u="none" strike="noStrike" baseline="0">
                <a:latin typeface="CMBX10"/>
              </a:rPr>
            </a:br>
            <a:r>
              <a:rPr lang="en-US" sz="4000" b="0" i="0" u="none" strike="noStrike" baseline="0">
                <a:latin typeface="CMBX10"/>
              </a:rPr>
              <a:t>IN TRAPS &amp; BEAMS</a:t>
            </a:r>
            <a:endParaRPr lang="en-US" sz="4000"/>
          </a:p>
        </p:txBody>
      </p:sp>
      <p:sp>
        <p:nvSpPr>
          <p:cNvPr id="3" name="Subtitle 2">
            <a:extLst>
              <a:ext uri="{FF2B5EF4-FFF2-40B4-BE49-F238E27FC236}">
                <a16:creationId xmlns:a16="http://schemas.microsoft.com/office/drawing/2014/main" id="{D0B783B5-BB66-B988-B181-DADD6755FE4E}"/>
              </a:ext>
            </a:extLst>
          </p:cNvPr>
          <p:cNvSpPr>
            <a:spLocks noGrp="1"/>
          </p:cNvSpPr>
          <p:nvPr>
            <p:ph type="subTitle" idx="1"/>
          </p:nvPr>
        </p:nvSpPr>
        <p:spPr/>
        <p:txBody>
          <a:bodyPr/>
          <a:lstStyle/>
          <a:p>
            <a:r>
              <a:rPr lang="en-US"/>
              <a:t>WP Leaders: David Hume and Elina Fuchs</a:t>
            </a:r>
          </a:p>
        </p:txBody>
      </p:sp>
      <p:sp>
        <p:nvSpPr>
          <p:cNvPr id="4" name="Slide Number Placeholder 3">
            <a:extLst>
              <a:ext uri="{FF2B5EF4-FFF2-40B4-BE49-F238E27FC236}">
                <a16:creationId xmlns:a16="http://schemas.microsoft.com/office/drawing/2014/main" id="{C4E24FA0-8330-FF5E-30A0-2A1483DDB141}"/>
              </a:ext>
            </a:extLst>
          </p:cNvPr>
          <p:cNvSpPr>
            <a:spLocks noGrp="1"/>
          </p:cNvSpPr>
          <p:nvPr>
            <p:ph type="sldNum" sz="quarter" idx="12"/>
          </p:nvPr>
        </p:nvSpPr>
        <p:spPr/>
        <p:txBody>
          <a:bodyPr/>
          <a:lstStyle/>
          <a:p>
            <a:fld id="{EB788958-0891-4F84-8C2C-0F6727134BF8}" type="slidenum">
              <a:rPr lang="en-US" smtClean="0"/>
              <a:t>1</a:t>
            </a:fld>
            <a:endParaRPr lang="en-US"/>
          </a:p>
        </p:txBody>
      </p:sp>
      <p:sp>
        <p:nvSpPr>
          <p:cNvPr id="5" name="Date Placeholder 4">
            <a:extLst>
              <a:ext uri="{FF2B5EF4-FFF2-40B4-BE49-F238E27FC236}">
                <a16:creationId xmlns:a16="http://schemas.microsoft.com/office/drawing/2014/main" id="{2FCC881E-8BEA-A2B6-EEA3-0723C907BD07}"/>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9ACAF7BD-461C-4B90-F480-371A2218A356}"/>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1802921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3B71F-CC9C-4C36-BBC4-E76C37668096}"/>
              </a:ext>
            </a:extLst>
          </p:cNvPr>
          <p:cNvSpPr>
            <a:spLocks noGrp="1"/>
          </p:cNvSpPr>
          <p:nvPr>
            <p:ph type="title"/>
          </p:nvPr>
        </p:nvSpPr>
        <p:spPr/>
        <p:txBody>
          <a:bodyPr/>
          <a:lstStyle/>
          <a:p>
            <a:r>
              <a:rPr lang="en-US"/>
              <a:t>Optical Clock Performance</a:t>
            </a:r>
          </a:p>
        </p:txBody>
      </p:sp>
      <p:sp>
        <p:nvSpPr>
          <p:cNvPr id="3" name="Date Placeholder 2">
            <a:extLst>
              <a:ext uri="{FF2B5EF4-FFF2-40B4-BE49-F238E27FC236}">
                <a16:creationId xmlns:a16="http://schemas.microsoft.com/office/drawing/2014/main" id="{09E59147-ADF2-491B-84BE-38929F06E724}"/>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72936CB9-B70D-4934-B88A-1E7A92991947}"/>
              </a:ext>
            </a:extLst>
          </p:cNvPr>
          <p:cNvSpPr>
            <a:spLocks noGrp="1"/>
          </p:cNvSpPr>
          <p:nvPr>
            <p:ph type="ftr" sz="quarter" idx="11"/>
          </p:nvPr>
        </p:nvSpPr>
        <p:spPr/>
        <p:txBody>
          <a:bodyPr/>
          <a:lstStyle/>
          <a:p>
            <a:r>
              <a:rPr lang="en-US"/>
              <a:t>D. Hume</a:t>
            </a:r>
          </a:p>
        </p:txBody>
      </p:sp>
      <p:sp>
        <p:nvSpPr>
          <p:cNvPr id="5" name="Slide Number Placeholder 4">
            <a:extLst>
              <a:ext uri="{FF2B5EF4-FFF2-40B4-BE49-F238E27FC236}">
                <a16:creationId xmlns:a16="http://schemas.microsoft.com/office/drawing/2014/main" id="{AB705109-EC29-4E65-B982-58F7EAD242D0}"/>
              </a:ext>
            </a:extLst>
          </p:cNvPr>
          <p:cNvSpPr>
            <a:spLocks noGrp="1"/>
          </p:cNvSpPr>
          <p:nvPr>
            <p:ph type="sldNum" sz="quarter" idx="12"/>
          </p:nvPr>
        </p:nvSpPr>
        <p:spPr/>
        <p:txBody>
          <a:bodyPr/>
          <a:lstStyle/>
          <a:p>
            <a:fld id="{BA93D597-54BC-4515-A95E-6EC1D9611EDD}" type="slidenum">
              <a:rPr lang="en-US" smtClean="0"/>
              <a:t>10</a:t>
            </a:fld>
            <a:endParaRPr lang="en-US"/>
          </a:p>
        </p:txBody>
      </p:sp>
      <p:grpSp>
        <p:nvGrpSpPr>
          <p:cNvPr id="17" name="Group 16">
            <a:extLst>
              <a:ext uri="{FF2B5EF4-FFF2-40B4-BE49-F238E27FC236}">
                <a16:creationId xmlns:a16="http://schemas.microsoft.com/office/drawing/2014/main" id="{8BD00AB8-D526-4216-B2CD-FF06A83B990A}"/>
              </a:ext>
            </a:extLst>
          </p:cNvPr>
          <p:cNvGrpSpPr/>
          <p:nvPr/>
        </p:nvGrpSpPr>
        <p:grpSpPr>
          <a:xfrm>
            <a:off x="6613025" y="2595611"/>
            <a:ext cx="5392850" cy="4227107"/>
            <a:chOff x="5199509" y="1591762"/>
            <a:chExt cx="6230188" cy="4883441"/>
          </a:xfrm>
        </p:grpSpPr>
        <p:grpSp>
          <p:nvGrpSpPr>
            <p:cNvPr id="18" name="Group 17">
              <a:extLst>
                <a:ext uri="{FF2B5EF4-FFF2-40B4-BE49-F238E27FC236}">
                  <a16:creationId xmlns:a16="http://schemas.microsoft.com/office/drawing/2014/main" id="{76421F95-E119-472C-9A68-A758FAA5034F}"/>
                </a:ext>
              </a:extLst>
            </p:cNvPr>
            <p:cNvGrpSpPr/>
            <p:nvPr/>
          </p:nvGrpSpPr>
          <p:grpSpPr>
            <a:xfrm>
              <a:off x="5199509" y="1591762"/>
              <a:ext cx="6230188" cy="4543314"/>
              <a:chOff x="5199509" y="1591762"/>
              <a:chExt cx="6230188" cy="4543314"/>
            </a:xfrm>
          </p:grpSpPr>
          <p:pic>
            <p:nvPicPr>
              <p:cNvPr id="24" name="Picture 23">
                <a:extLst>
                  <a:ext uri="{FF2B5EF4-FFF2-40B4-BE49-F238E27FC236}">
                    <a16:creationId xmlns:a16="http://schemas.microsoft.com/office/drawing/2014/main" id="{5CD6A962-D8FD-4262-91E6-F5A63A9CCD0D}"/>
                  </a:ext>
                </a:extLst>
              </p:cNvPr>
              <p:cNvPicPr>
                <a:picLocks noChangeAspect="1"/>
              </p:cNvPicPr>
              <p:nvPr/>
            </p:nvPicPr>
            <p:blipFill>
              <a:blip r:embed="rId4"/>
              <a:stretch>
                <a:fillRect/>
              </a:stretch>
            </p:blipFill>
            <p:spPr>
              <a:xfrm>
                <a:off x="5199509" y="1591762"/>
                <a:ext cx="6230188" cy="4543314"/>
              </a:xfrm>
              <a:prstGeom prst="rect">
                <a:avLst/>
              </a:prstGeom>
            </p:spPr>
          </p:pic>
          <p:sp>
            <p:nvSpPr>
              <p:cNvPr id="25" name="Oval 24">
                <a:extLst>
                  <a:ext uri="{FF2B5EF4-FFF2-40B4-BE49-F238E27FC236}">
                    <a16:creationId xmlns:a16="http://schemas.microsoft.com/office/drawing/2014/main" id="{A6716E08-FA6E-47C3-98FA-AC94D057EC9C}"/>
                  </a:ext>
                </a:extLst>
              </p:cNvPr>
              <p:cNvSpPr/>
              <p:nvPr/>
            </p:nvSpPr>
            <p:spPr>
              <a:xfrm>
                <a:off x="10725150" y="5377651"/>
                <a:ext cx="131609" cy="131609"/>
              </a:xfrm>
              <a:prstGeom prst="ellipse">
                <a:avLst/>
              </a:prstGeom>
              <a:solidFill>
                <a:srgbClr val="0FF7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B48B5F0E-AB9A-436F-8F8A-264B00429601}"/>
                  </a:ext>
                </a:extLst>
              </p:cNvPr>
              <p:cNvSpPr/>
              <p:nvPr/>
            </p:nvSpPr>
            <p:spPr>
              <a:xfrm>
                <a:off x="10725150" y="5280332"/>
                <a:ext cx="131609" cy="131609"/>
              </a:xfrm>
              <a:prstGeom prst="ellipse">
                <a:avLst/>
              </a:prstGeom>
              <a:solidFill>
                <a:srgbClr val="0FF7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Box 19">
              <a:extLst>
                <a:ext uri="{FF2B5EF4-FFF2-40B4-BE49-F238E27FC236}">
                  <a16:creationId xmlns:a16="http://schemas.microsoft.com/office/drawing/2014/main" id="{79BB8A84-AC74-47AD-B4B6-951630EEF996}"/>
                </a:ext>
              </a:extLst>
            </p:cNvPr>
            <p:cNvSpPr txBox="1"/>
            <p:nvPr/>
          </p:nvSpPr>
          <p:spPr>
            <a:xfrm>
              <a:off x="6208807" y="6048526"/>
              <a:ext cx="4467569" cy="426677"/>
            </a:xfrm>
            <a:prstGeom prst="rect">
              <a:avLst/>
            </a:prstGeom>
            <a:solidFill>
              <a:schemeClr val="bg1">
                <a:lumMod val="95000"/>
              </a:schemeClr>
            </a:solidFill>
          </p:spPr>
          <p:txBody>
            <a:bodyPr wrap="square" rtlCol="0">
              <a:spAutoFit/>
            </a:bodyPr>
            <a:lstStyle/>
            <a:p>
              <a:r>
                <a:rPr lang="en-US"/>
                <a:t>Riehle et al., </a:t>
              </a:r>
              <a:r>
                <a:rPr lang="en-US" err="1"/>
                <a:t>Metrologia</a:t>
              </a:r>
              <a:r>
                <a:rPr lang="en-US"/>
                <a:t> 55, 188 (2018)</a:t>
              </a:r>
            </a:p>
          </p:txBody>
        </p:sp>
        <p:sp>
          <p:nvSpPr>
            <p:cNvPr id="21" name="TextBox 20">
              <a:extLst>
                <a:ext uri="{FF2B5EF4-FFF2-40B4-BE49-F238E27FC236}">
                  <a16:creationId xmlns:a16="http://schemas.microsoft.com/office/drawing/2014/main" id="{E5E0FD76-753E-4058-95C3-B33C59DDC16D}"/>
                </a:ext>
              </a:extLst>
            </p:cNvPr>
            <p:cNvSpPr txBox="1"/>
            <p:nvPr/>
          </p:nvSpPr>
          <p:spPr>
            <a:xfrm rot="1710270">
              <a:off x="7859989" y="3002604"/>
              <a:ext cx="909223" cy="400110"/>
            </a:xfrm>
            <a:prstGeom prst="rect">
              <a:avLst/>
            </a:prstGeom>
            <a:noFill/>
          </p:spPr>
          <p:txBody>
            <a:bodyPr wrap="none" rtlCol="0">
              <a:spAutoFit/>
            </a:bodyPr>
            <a:lstStyle/>
            <a:p>
              <a:r>
                <a:rPr lang="en-US" sz="2000">
                  <a:solidFill>
                    <a:srgbClr val="170BFD"/>
                  </a:solidFill>
                </a:rPr>
                <a:t>cesium</a:t>
              </a:r>
            </a:p>
          </p:txBody>
        </p:sp>
        <p:sp>
          <p:nvSpPr>
            <p:cNvPr id="22" name="TextBox 21">
              <a:extLst>
                <a:ext uri="{FF2B5EF4-FFF2-40B4-BE49-F238E27FC236}">
                  <a16:creationId xmlns:a16="http://schemas.microsoft.com/office/drawing/2014/main" id="{4BA61452-BE6E-466F-B48D-75C78258F53C}"/>
                </a:ext>
              </a:extLst>
            </p:cNvPr>
            <p:cNvSpPr txBox="1"/>
            <p:nvPr/>
          </p:nvSpPr>
          <p:spPr>
            <a:xfrm rot="3470933">
              <a:off x="9339802" y="3156771"/>
              <a:ext cx="880369" cy="400110"/>
            </a:xfrm>
            <a:prstGeom prst="rect">
              <a:avLst/>
            </a:prstGeom>
            <a:noFill/>
          </p:spPr>
          <p:txBody>
            <a:bodyPr wrap="none" rtlCol="0">
              <a:spAutoFit/>
            </a:bodyPr>
            <a:lstStyle/>
            <a:p>
              <a:r>
                <a:rPr lang="en-US" sz="2000">
                  <a:solidFill>
                    <a:srgbClr val="FF0000"/>
                  </a:solidFill>
                </a:rPr>
                <a:t>optical</a:t>
              </a:r>
            </a:p>
          </p:txBody>
        </p:sp>
        <p:sp>
          <p:nvSpPr>
            <p:cNvPr id="23" name="TextBox 22">
              <a:extLst>
                <a:ext uri="{FF2B5EF4-FFF2-40B4-BE49-F238E27FC236}">
                  <a16:creationId xmlns:a16="http://schemas.microsoft.com/office/drawing/2014/main" id="{20C678EC-4AEC-45A4-8064-D93C80D6207C}"/>
                </a:ext>
              </a:extLst>
            </p:cNvPr>
            <p:cNvSpPr txBox="1"/>
            <p:nvPr/>
          </p:nvSpPr>
          <p:spPr>
            <a:xfrm>
              <a:off x="8613940" y="4704057"/>
              <a:ext cx="1669719" cy="707886"/>
            </a:xfrm>
            <a:prstGeom prst="rect">
              <a:avLst/>
            </a:prstGeom>
            <a:noFill/>
          </p:spPr>
          <p:txBody>
            <a:bodyPr wrap="square" rtlCol="0">
              <a:spAutoFit/>
            </a:bodyPr>
            <a:lstStyle/>
            <a:p>
              <a:r>
                <a:rPr lang="en-US" sz="2000">
                  <a:solidFill>
                    <a:srgbClr val="0FF703"/>
                  </a:solidFill>
                </a:rPr>
                <a:t>opt. beyond SI limit</a:t>
              </a:r>
            </a:p>
          </p:txBody>
        </p:sp>
      </p:gr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D8EF48E-E9C1-44D7-9C89-1DAF682539A2}"/>
                  </a:ext>
                </a:extLst>
              </p:cNvPr>
              <p:cNvSpPr txBox="1"/>
              <p:nvPr/>
            </p:nvSpPr>
            <p:spPr>
              <a:xfrm>
                <a:off x="4284754" y="1422045"/>
                <a:ext cx="3590405" cy="114595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3600" b="0" i="1" smtClean="0">
                              <a:latin typeface="Cambria Math" panose="02040503050406030204" pitchFamily="18" charset="0"/>
                            </a:rPr>
                          </m:ctrlPr>
                        </m:fPr>
                        <m:num>
                          <m:r>
                            <a:rPr lang="en-US" sz="3600" b="0" i="1" smtClean="0">
                              <a:latin typeface="Cambria Math" panose="02040503050406030204" pitchFamily="18" charset="0"/>
                              <a:ea typeface="Cambria Math" panose="02040503050406030204" pitchFamily="18" charset="0"/>
                            </a:rPr>
                            <m:t>𝛿𝜈</m:t>
                          </m:r>
                          <m:r>
                            <a:rPr lang="en-US" sz="3600" b="0" i="1" smtClean="0">
                              <a:latin typeface="Cambria Math" panose="02040503050406030204" pitchFamily="18" charset="0"/>
                              <a:ea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𝑡</m:t>
                          </m:r>
                          <m:r>
                            <a:rPr lang="en-US" sz="3600" b="0" i="1" smtClean="0">
                              <a:latin typeface="Cambria Math" panose="02040503050406030204" pitchFamily="18" charset="0"/>
                              <a:ea typeface="Cambria Math" panose="02040503050406030204" pitchFamily="18" charset="0"/>
                            </a:rPr>
                            <m:t>)</m:t>
                          </m:r>
                        </m:num>
                        <m:den>
                          <m:r>
                            <a:rPr lang="en-US" sz="3600" b="0" i="1" smtClean="0">
                              <a:latin typeface="Cambria Math" panose="02040503050406030204" pitchFamily="18" charset="0"/>
                              <a:ea typeface="Cambria Math" panose="02040503050406030204" pitchFamily="18" charset="0"/>
                            </a:rPr>
                            <m:t>𝜈</m:t>
                          </m:r>
                        </m:den>
                      </m:f>
                      <m:r>
                        <a:rPr lang="en-US" sz="3600" b="0" i="1" smtClean="0">
                          <a:latin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𝜖</m:t>
                      </m:r>
                      <m:r>
                        <a:rPr lang="en-US" sz="3600" b="0" i="1" smtClean="0">
                          <a:latin typeface="Cambria Math" panose="02040503050406030204" pitchFamily="18" charset="0"/>
                          <a:ea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𝑦</m:t>
                      </m:r>
                      <m:r>
                        <a:rPr lang="en-US" sz="3600" b="0" i="1" smtClean="0">
                          <a:latin typeface="Cambria Math" panose="02040503050406030204" pitchFamily="18" charset="0"/>
                          <a:ea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𝑡</m:t>
                      </m:r>
                      <m:r>
                        <a:rPr lang="en-US" sz="3600" b="0" i="1" smtClean="0">
                          <a:latin typeface="Cambria Math" panose="02040503050406030204" pitchFamily="18" charset="0"/>
                          <a:ea typeface="Cambria Math" panose="02040503050406030204" pitchFamily="18" charset="0"/>
                        </a:rPr>
                        <m:t>)</m:t>
                      </m:r>
                    </m:oMath>
                  </m:oMathPara>
                </a14:m>
                <a:endParaRPr lang="en-US" sz="3600"/>
              </a:p>
            </p:txBody>
          </p:sp>
        </mc:Choice>
        <mc:Fallback xmlns="">
          <p:sp>
            <p:nvSpPr>
              <p:cNvPr id="6" name="TextBox 5">
                <a:extLst>
                  <a:ext uri="{FF2B5EF4-FFF2-40B4-BE49-F238E27FC236}">
                    <a16:creationId xmlns:a16="http://schemas.microsoft.com/office/drawing/2014/main" id="{4D8EF48E-E9C1-44D7-9C89-1DAF682539A2}"/>
                  </a:ext>
                </a:extLst>
              </p:cNvPr>
              <p:cNvSpPr txBox="1">
                <a:spLocks noRot="1" noChangeAspect="1" noMove="1" noResize="1" noEditPoints="1" noAdjustHandles="1" noChangeArrowheads="1" noChangeShapeType="1" noTextEdit="1"/>
              </p:cNvSpPr>
              <p:nvPr/>
            </p:nvSpPr>
            <p:spPr>
              <a:xfrm>
                <a:off x="4284754" y="1422045"/>
                <a:ext cx="3590405" cy="1145955"/>
              </a:xfrm>
              <a:prstGeom prst="rect">
                <a:avLst/>
              </a:prstGeom>
              <a:blipFill>
                <a:blip r:embed="rId5"/>
                <a:stretch>
                  <a:fillRect/>
                </a:stretch>
              </a:blipFill>
            </p:spPr>
            <p:txBody>
              <a:bodyPr/>
              <a:lstStyle/>
              <a:p>
                <a:r>
                  <a:rPr lang="en-US">
                    <a:noFill/>
                  </a:rPr>
                  <a:t> </a:t>
                </a:r>
              </a:p>
            </p:txBody>
          </p:sp>
        </mc:Fallback>
      </mc:AlternateContent>
      <p:grpSp>
        <p:nvGrpSpPr>
          <p:cNvPr id="33" name="Group 32">
            <a:extLst>
              <a:ext uri="{FF2B5EF4-FFF2-40B4-BE49-F238E27FC236}">
                <a16:creationId xmlns:a16="http://schemas.microsoft.com/office/drawing/2014/main" id="{7536F00E-2945-49F0-BEFD-4EE6D5FC665A}"/>
              </a:ext>
            </a:extLst>
          </p:cNvPr>
          <p:cNvGrpSpPr/>
          <p:nvPr/>
        </p:nvGrpSpPr>
        <p:grpSpPr>
          <a:xfrm>
            <a:off x="365402" y="1821955"/>
            <a:ext cx="6247618" cy="4057431"/>
            <a:chOff x="365402" y="1821955"/>
            <a:chExt cx="6247618" cy="4057431"/>
          </a:xfrm>
        </p:grpSpPr>
        <p:sp>
          <p:nvSpPr>
            <p:cNvPr id="13" name="Rectangle 7">
              <a:extLst>
                <a:ext uri="{FF2B5EF4-FFF2-40B4-BE49-F238E27FC236}">
                  <a16:creationId xmlns:a16="http://schemas.microsoft.com/office/drawing/2014/main" id="{30E2DCC4-7193-42BC-B6FF-D14FD7A41556}"/>
                </a:ext>
              </a:extLst>
            </p:cNvPr>
            <p:cNvSpPr>
              <a:spLocks noChangeArrowheads="1"/>
            </p:cNvSpPr>
            <p:nvPr/>
          </p:nvSpPr>
          <p:spPr bwMode="auto">
            <a:xfrm>
              <a:off x="365402" y="2948861"/>
              <a:ext cx="6247618" cy="293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marL="342900" marR="0" lvl="0" indent="-342900" defTabSz="914400" rtl="0" eaLnBrk="1" fontAlgn="auto" latinLnBrk="0" hangingPunct="1">
                <a:lnSpc>
                  <a:spcPct val="100000"/>
                </a:lnSpc>
                <a:spcBef>
                  <a:spcPts val="0"/>
                </a:spcBef>
                <a:spcAft>
                  <a:spcPts val="0"/>
                </a:spcAft>
                <a:buClrTx/>
                <a:buSzTx/>
                <a:buFontTx/>
                <a:buNone/>
                <a:tabLst>
                  <a:tab pos="838200" algn="l"/>
                  <a:tab pos="8070850" algn="l"/>
                </a:tabLst>
                <a:defRPr/>
              </a:pPr>
              <a:r>
                <a:rPr lang="en-US" sz="2400" b="1" u="sng">
                  <a:sym typeface="Arial" charset="0"/>
                </a:rPr>
                <a:t>Systematic uncertainty</a:t>
              </a:r>
              <a:endParaRPr kumimoji="0" lang="en-US" sz="2400" b="1" i="0" u="sng" strike="noStrike" kern="1200" cap="none" spc="0" normalizeH="0" baseline="0" noProof="0">
                <a:ln>
                  <a:noFill/>
                </a:ln>
                <a:effectLst/>
                <a:uLnTx/>
                <a:uFillTx/>
                <a:ea typeface="+mn-ea"/>
                <a:cs typeface="+mn-cs"/>
                <a:sym typeface="Arial" charset="0"/>
              </a:endParaRPr>
            </a:p>
            <a:p>
              <a:pPr marL="342900" marR="0" lvl="0" indent="-342900" algn="l" defTabSz="914400" rtl="0" eaLnBrk="1" fontAlgn="auto" latinLnBrk="0" hangingPunct="1">
                <a:lnSpc>
                  <a:spcPct val="100000"/>
                </a:lnSpc>
                <a:spcBef>
                  <a:spcPts val="0"/>
                </a:spcBef>
                <a:spcAft>
                  <a:spcPts val="0"/>
                </a:spcAft>
                <a:buClrTx/>
                <a:buSzTx/>
                <a:buFontTx/>
                <a:buNone/>
                <a:tabLst>
                  <a:tab pos="838200" algn="l"/>
                  <a:tab pos="8070850" algn="l"/>
                </a:tabLst>
                <a:defRPr/>
              </a:pPr>
              <a:endParaRPr kumimoji="0" lang="en-US" sz="2000" b="1" i="0" u="none" strike="noStrike" kern="1200" cap="none" spc="0" normalizeH="0" baseline="0" noProof="0">
                <a:ln>
                  <a:noFill/>
                </a:ln>
                <a:solidFill>
                  <a:srgbClr val="000000"/>
                </a:solidFill>
                <a:effectLst/>
                <a:uLnTx/>
                <a:uFillTx/>
                <a:ea typeface="+mn-ea"/>
                <a:cs typeface="+mn-cs"/>
                <a:sym typeface="Arial" charset="0"/>
              </a:endParaRPr>
            </a:p>
            <a:p>
              <a:pPr marR="0" lvl="0" algn="l" defTabSz="914400" rtl="0" eaLnBrk="1" fontAlgn="auto" latinLnBrk="0" hangingPunct="1">
                <a:lnSpc>
                  <a:spcPct val="100000"/>
                </a:lnSpc>
                <a:spcBef>
                  <a:spcPts val="0"/>
                </a:spcBef>
                <a:spcAft>
                  <a:spcPts val="0"/>
                </a:spcAft>
                <a:buClrTx/>
                <a:buSzTx/>
                <a:tabLst>
                  <a:tab pos="838200" algn="l"/>
                  <a:tab pos="8070850" algn="l"/>
                </a:tabLst>
                <a:defRPr/>
              </a:pPr>
              <a:r>
                <a:rPr lang="en-US" sz="2400">
                  <a:solidFill>
                    <a:srgbClr val="000000"/>
                  </a:solidFill>
                  <a:sym typeface="Arial" charset="0"/>
                </a:rPr>
                <a:t>T</a:t>
              </a:r>
              <a:r>
                <a:rPr kumimoji="0" lang="en-US" sz="2400" b="0" i="0" u="none" strike="noStrike" kern="1200" cap="none" spc="0" normalizeH="0" baseline="0" noProof="0" err="1">
                  <a:ln>
                    <a:noFill/>
                  </a:ln>
                  <a:solidFill>
                    <a:srgbClr val="000000"/>
                  </a:solidFill>
                  <a:effectLst/>
                  <a:uLnTx/>
                  <a:uFillTx/>
                  <a:ea typeface="+mn-ea"/>
                  <a:cs typeface="+mn-cs"/>
                  <a:sym typeface="Arial" charset="0"/>
                </a:rPr>
                <a:t>ypes</a:t>
              </a:r>
              <a:r>
                <a:rPr kumimoji="0" lang="en-US" sz="2400" b="0" i="0" u="none" strike="noStrike" kern="1200" cap="none" spc="0" normalizeH="0" baseline="0" noProof="0">
                  <a:ln>
                    <a:noFill/>
                  </a:ln>
                  <a:solidFill>
                    <a:srgbClr val="000000"/>
                  </a:solidFill>
                  <a:effectLst/>
                  <a:uLnTx/>
                  <a:uFillTx/>
                  <a:ea typeface="+mn-ea"/>
                  <a:cs typeface="+mn-cs"/>
                  <a:sym typeface="Arial" charset="0"/>
                </a:rPr>
                <a:t> of shifts</a:t>
              </a:r>
            </a:p>
            <a:p>
              <a:pPr marL="800100" marR="0" lvl="1" indent="-342900" algn="l" defTabSz="914400" rtl="0" eaLnBrk="1" fontAlgn="auto" latinLnBrk="0" hangingPunct="1">
                <a:lnSpc>
                  <a:spcPct val="100000"/>
                </a:lnSpc>
                <a:spcBef>
                  <a:spcPts val="0"/>
                </a:spcBef>
                <a:spcAft>
                  <a:spcPts val="0"/>
                </a:spcAft>
                <a:buClrTx/>
                <a:buSzTx/>
                <a:buFont typeface="+mj-lt"/>
                <a:buAutoNum type="arabicPeriod"/>
                <a:tabLst>
                  <a:tab pos="838200" algn="l"/>
                  <a:tab pos="8070850" algn="l"/>
                </a:tabLst>
                <a:defRPr/>
              </a:pPr>
              <a:r>
                <a:rPr kumimoji="0" lang="en-US" sz="2400" b="1" i="0" u="none" strike="noStrike" kern="1200" cap="none" spc="0" normalizeH="0" baseline="0" noProof="0">
                  <a:ln>
                    <a:noFill/>
                  </a:ln>
                  <a:solidFill>
                    <a:srgbClr val="000000"/>
                  </a:solidFill>
                  <a:effectLst/>
                  <a:uLnTx/>
                  <a:uFillTx/>
                  <a:ea typeface="+mn-ea"/>
                  <a:cs typeface="+mn-cs"/>
                  <a:sym typeface="Arial" charset="0"/>
                </a:rPr>
                <a:t>Field shifts </a:t>
              </a:r>
              <a:r>
                <a:rPr kumimoji="0" lang="en-US" sz="2400" b="0" i="0" u="none" strike="noStrike" kern="1200" cap="none" spc="0" normalizeH="0" baseline="0" noProof="0">
                  <a:ln>
                    <a:noFill/>
                  </a:ln>
                  <a:solidFill>
                    <a:srgbClr val="000000"/>
                  </a:solidFill>
                  <a:effectLst/>
                  <a:uLnTx/>
                  <a:uFillTx/>
                  <a:ea typeface="+mn-ea"/>
                  <a:cs typeface="+mn-cs"/>
                  <a:sym typeface="Arial" charset="0"/>
                </a:rPr>
                <a:t>e.g. Zeeman shift and black body radiation shift</a:t>
              </a:r>
            </a:p>
            <a:p>
              <a:pPr marL="800100" marR="0" lvl="1" indent="-342900" algn="l" defTabSz="914400" rtl="0" eaLnBrk="1" fontAlgn="auto" latinLnBrk="0" hangingPunct="1">
                <a:lnSpc>
                  <a:spcPct val="100000"/>
                </a:lnSpc>
                <a:spcBef>
                  <a:spcPts val="0"/>
                </a:spcBef>
                <a:spcAft>
                  <a:spcPts val="0"/>
                </a:spcAft>
                <a:buClrTx/>
                <a:buSzTx/>
                <a:buFont typeface="+mj-lt"/>
                <a:buAutoNum type="arabicPeriod"/>
                <a:tabLst>
                  <a:tab pos="838200" algn="l"/>
                  <a:tab pos="8070850" algn="l"/>
                </a:tabLst>
                <a:defRPr/>
              </a:pPr>
              <a:r>
                <a:rPr kumimoji="0" lang="en-US" sz="2400" b="1" i="0" u="none" strike="noStrike" kern="1200" cap="none" spc="0" normalizeH="0" baseline="0" noProof="0">
                  <a:ln>
                    <a:noFill/>
                  </a:ln>
                  <a:solidFill>
                    <a:srgbClr val="000000"/>
                  </a:solidFill>
                  <a:effectLst/>
                  <a:uLnTx/>
                  <a:uFillTx/>
                  <a:ea typeface="+mn-ea"/>
                  <a:cs typeface="+mn-cs"/>
                  <a:sym typeface="Arial" charset="0"/>
                </a:rPr>
                <a:t>Relativistic shifts </a:t>
              </a:r>
              <a:r>
                <a:rPr kumimoji="0" lang="en-US" sz="2400" b="0" i="0" u="none" strike="noStrike" kern="1200" cap="none" spc="0" normalizeH="0" baseline="0" noProof="0">
                  <a:ln>
                    <a:noFill/>
                  </a:ln>
                  <a:solidFill>
                    <a:srgbClr val="000000"/>
                  </a:solidFill>
                  <a:effectLst/>
                  <a:uLnTx/>
                  <a:uFillTx/>
                  <a:ea typeface="+mn-ea"/>
                  <a:cs typeface="+mn-cs"/>
                  <a:sym typeface="Arial" charset="0"/>
                </a:rPr>
                <a:t>e.g. time dilation</a:t>
              </a:r>
            </a:p>
            <a:p>
              <a:pPr marL="800100" marR="0" lvl="1" indent="-342900" algn="l" defTabSz="914400" rtl="0" eaLnBrk="1" fontAlgn="auto" latinLnBrk="0" hangingPunct="1">
                <a:lnSpc>
                  <a:spcPct val="100000"/>
                </a:lnSpc>
                <a:spcBef>
                  <a:spcPts val="0"/>
                </a:spcBef>
                <a:spcAft>
                  <a:spcPts val="0"/>
                </a:spcAft>
                <a:buClrTx/>
                <a:buSzTx/>
                <a:buFont typeface="+mj-lt"/>
                <a:buAutoNum type="arabicPeriod"/>
                <a:tabLst>
                  <a:tab pos="838200" algn="l"/>
                  <a:tab pos="8070850" algn="l"/>
                </a:tabLst>
                <a:defRPr/>
              </a:pPr>
              <a:r>
                <a:rPr lang="en-US" sz="2400" b="1">
                  <a:solidFill>
                    <a:srgbClr val="000000"/>
                  </a:solidFill>
                  <a:sym typeface="Arial" charset="0"/>
                </a:rPr>
                <a:t>Collision shifts</a:t>
              </a:r>
              <a:r>
                <a:rPr lang="en-US" sz="2400">
                  <a:solidFill>
                    <a:srgbClr val="000000"/>
                  </a:solidFill>
                  <a:sym typeface="Arial" charset="0"/>
                </a:rPr>
                <a:t> e.g. background gas</a:t>
              </a:r>
            </a:p>
            <a:p>
              <a:pPr marL="800100" marR="0" lvl="1" indent="-342900" algn="l" defTabSz="914400" rtl="0" eaLnBrk="1" fontAlgn="auto" latinLnBrk="0" hangingPunct="1">
                <a:lnSpc>
                  <a:spcPct val="100000"/>
                </a:lnSpc>
                <a:spcBef>
                  <a:spcPts val="0"/>
                </a:spcBef>
                <a:spcAft>
                  <a:spcPts val="0"/>
                </a:spcAft>
                <a:buClrTx/>
                <a:buSzTx/>
                <a:buFont typeface="+mj-lt"/>
                <a:buAutoNum type="arabicPeriod"/>
                <a:tabLst>
                  <a:tab pos="838200" algn="l"/>
                  <a:tab pos="8070850" algn="l"/>
                </a:tabLst>
                <a:defRPr/>
              </a:pPr>
              <a:r>
                <a:rPr kumimoji="0" lang="en-US" sz="2400" b="1" i="0" u="none" strike="noStrike" kern="1200" cap="none" spc="0" normalizeH="0" baseline="0" noProof="0">
                  <a:ln>
                    <a:noFill/>
                  </a:ln>
                  <a:solidFill>
                    <a:srgbClr val="000000"/>
                  </a:solidFill>
                  <a:effectLst/>
                  <a:uLnTx/>
                  <a:uFillTx/>
                  <a:ea typeface="+mn-ea"/>
                  <a:cs typeface="+mn-cs"/>
                  <a:sym typeface="Arial" charset="0"/>
                </a:rPr>
                <a:t>Technical s</a:t>
              </a:r>
              <a:r>
                <a:rPr lang="en-US" sz="2400" b="1" err="1">
                  <a:solidFill>
                    <a:srgbClr val="000000"/>
                  </a:solidFill>
                  <a:sym typeface="Arial" charset="0"/>
                </a:rPr>
                <a:t>hifts</a:t>
              </a:r>
              <a:r>
                <a:rPr lang="en-US" sz="2400">
                  <a:solidFill>
                    <a:srgbClr val="000000"/>
                  </a:solidFill>
                  <a:sym typeface="Arial" charset="0"/>
                </a:rPr>
                <a:t> e.g. AOM phase chirp</a:t>
              </a:r>
              <a:endParaRPr kumimoji="0" lang="en-US" sz="2400" b="0" i="0" u="none" strike="noStrike" kern="1200" cap="none" spc="0" normalizeH="0" baseline="0" noProof="0">
                <a:ln>
                  <a:noFill/>
                </a:ln>
                <a:solidFill>
                  <a:srgbClr val="000000"/>
                </a:solidFill>
                <a:effectLst/>
                <a:uLnTx/>
                <a:uFillTx/>
                <a:ea typeface="+mn-ea"/>
                <a:cs typeface="+mn-cs"/>
                <a:sym typeface="Arial" charset="0"/>
              </a:endParaRPr>
            </a:p>
            <a:p>
              <a:pPr marL="800100" marR="0" lvl="1" indent="-342900" algn="l" defTabSz="914400" rtl="0" eaLnBrk="1" fontAlgn="auto" latinLnBrk="0" hangingPunct="1">
                <a:lnSpc>
                  <a:spcPct val="100000"/>
                </a:lnSpc>
                <a:spcBef>
                  <a:spcPts val="0"/>
                </a:spcBef>
                <a:spcAft>
                  <a:spcPts val="0"/>
                </a:spcAft>
                <a:buClrTx/>
                <a:buSzTx/>
                <a:buFont typeface="+mj-lt"/>
                <a:buAutoNum type="arabicPeriod"/>
                <a:tabLst>
                  <a:tab pos="838200" algn="l"/>
                  <a:tab pos="8070850" algn="l"/>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sym typeface="Arial" charset="0"/>
              </a:endParaRPr>
            </a:p>
            <a:p>
              <a:pPr marL="342900" marR="0" lvl="0" indent="-342900" algn="l" defTabSz="914400" rtl="0" eaLnBrk="1" fontAlgn="auto" latinLnBrk="0" hangingPunct="1">
                <a:lnSpc>
                  <a:spcPct val="100000"/>
                </a:lnSpc>
                <a:spcBef>
                  <a:spcPts val="0"/>
                </a:spcBef>
                <a:spcAft>
                  <a:spcPts val="0"/>
                </a:spcAft>
                <a:buClrTx/>
                <a:buSzTx/>
                <a:buFont typeface="Arial" pitchFamily="34" charset="0"/>
                <a:buChar char="•"/>
                <a:tabLst>
                  <a:tab pos="838200" algn="l"/>
                  <a:tab pos="8070850" algn="l"/>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sym typeface="Arial" charset="0"/>
              </a:endParaRPr>
            </a:p>
            <a:p>
              <a:pPr marL="342900" marR="0" lvl="0" indent="-342900" algn="l" defTabSz="914400" rtl="0" eaLnBrk="1" fontAlgn="auto" latinLnBrk="0" hangingPunct="1">
                <a:lnSpc>
                  <a:spcPct val="100000"/>
                </a:lnSpc>
                <a:spcBef>
                  <a:spcPts val="0"/>
                </a:spcBef>
                <a:spcAft>
                  <a:spcPts val="0"/>
                </a:spcAft>
                <a:buClrTx/>
                <a:buSzTx/>
                <a:buFontTx/>
                <a:buNone/>
                <a:tabLst>
                  <a:tab pos="838200" algn="l"/>
                  <a:tab pos="8070850" algn="l"/>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sym typeface="Arial" charset="0"/>
              </a:endParaRPr>
            </a:p>
          </p:txBody>
        </p:sp>
        <p:cxnSp>
          <p:nvCxnSpPr>
            <p:cNvPr id="28" name="Straight Arrow Connector 27">
              <a:extLst>
                <a:ext uri="{FF2B5EF4-FFF2-40B4-BE49-F238E27FC236}">
                  <a16:creationId xmlns:a16="http://schemas.microsoft.com/office/drawing/2014/main" id="{CBAB93B0-ED7A-4481-A475-B1EA240E5559}"/>
                </a:ext>
              </a:extLst>
            </p:cNvPr>
            <p:cNvCxnSpPr>
              <a:cxnSpLocks/>
            </p:cNvCxnSpPr>
            <p:nvPr/>
          </p:nvCxnSpPr>
          <p:spPr>
            <a:xfrm flipH="1">
              <a:off x="3489211" y="2354448"/>
              <a:ext cx="2495029" cy="774832"/>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73A7D6DF-C510-4231-B4F1-C70EF3C76CB9}"/>
                </a:ext>
              </a:extLst>
            </p:cNvPr>
            <p:cNvSpPr/>
            <p:nvPr/>
          </p:nvSpPr>
          <p:spPr>
            <a:xfrm>
              <a:off x="5984240" y="1821955"/>
              <a:ext cx="517020" cy="532493"/>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175069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63CB745-12F1-C523-7ACC-1AF17E254B6D}"/>
                  </a:ext>
                </a:extLst>
              </p:cNvPr>
              <p:cNvSpPr txBox="1"/>
              <p:nvPr/>
            </p:nvSpPr>
            <p:spPr>
              <a:xfrm>
                <a:off x="4284754" y="1422045"/>
                <a:ext cx="3590405" cy="114595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3600" b="0" i="1" smtClean="0">
                              <a:latin typeface="Cambria Math" panose="02040503050406030204" pitchFamily="18" charset="0"/>
                            </a:rPr>
                          </m:ctrlPr>
                        </m:fPr>
                        <m:num>
                          <m:r>
                            <a:rPr lang="en-US" sz="3600" b="0" i="1" smtClean="0">
                              <a:latin typeface="Cambria Math" panose="02040503050406030204" pitchFamily="18" charset="0"/>
                              <a:ea typeface="Cambria Math" panose="02040503050406030204" pitchFamily="18" charset="0"/>
                            </a:rPr>
                            <m:t>𝛿𝜈</m:t>
                          </m:r>
                          <m:r>
                            <a:rPr lang="en-US" sz="3600" b="0" i="1" smtClean="0">
                              <a:latin typeface="Cambria Math" panose="02040503050406030204" pitchFamily="18" charset="0"/>
                              <a:ea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𝑡</m:t>
                          </m:r>
                          <m:r>
                            <a:rPr lang="en-US" sz="3600" b="0" i="1" smtClean="0">
                              <a:latin typeface="Cambria Math" panose="02040503050406030204" pitchFamily="18" charset="0"/>
                              <a:ea typeface="Cambria Math" panose="02040503050406030204" pitchFamily="18" charset="0"/>
                            </a:rPr>
                            <m:t>)</m:t>
                          </m:r>
                        </m:num>
                        <m:den>
                          <m:r>
                            <a:rPr lang="en-US" sz="3600" b="0" i="1" smtClean="0">
                              <a:latin typeface="Cambria Math" panose="02040503050406030204" pitchFamily="18" charset="0"/>
                              <a:ea typeface="Cambria Math" panose="02040503050406030204" pitchFamily="18" charset="0"/>
                            </a:rPr>
                            <m:t>𝜈</m:t>
                          </m:r>
                        </m:den>
                      </m:f>
                      <m:r>
                        <a:rPr lang="en-US" sz="3600" b="0" i="1" smtClean="0">
                          <a:latin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𝜖</m:t>
                      </m:r>
                      <m:r>
                        <a:rPr lang="en-US" sz="3600" b="0" i="1" smtClean="0">
                          <a:latin typeface="Cambria Math" panose="02040503050406030204" pitchFamily="18" charset="0"/>
                          <a:ea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𝑦</m:t>
                      </m:r>
                      <m:r>
                        <a:rPr lang="en-US" sz="3600" b="0" i="1" smtClean="0">
                          <a:latin typeface="Cambria Math" panose="02040503050406030204" pitchFamily="18" charset="0"/>
                          <a:ea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𝑡</m:t>
                      </m:r>
                      <m:r>
                        <a:rPr lang="en-US" sz="3600" b="0" i="1" smtClean="0">
                          <a:latin typeface="Cambria Math" panose="02040503050406030204" pitchFamily="18" charset="0"/>
                          <a:ea typeface="Cambria Math" panose="02040503050406030204" pitchFamily="18" charset="0"/>
                        </a:rPr>
                        <m:t>)</m:t>
                      </m:r>
                    </m:oMath>
                  </m:oMathPara>
                </a14:m>
                <a:endParaRPr lang="en-US" sz="3600"/>
              </a:p>
            </p:txBody>
          </p:sp>
        </mc:Choice>
        <mc:Fallback xmlns="">
          <p:sp>
            <p:nvSpPr>
              <p:cNvPr id="15" name="TextBox 14">
                <a:extLst>
                  <a:ext uri="{FF2B5EF4-FFF2-40B4-BE49-F238E27FC236}">
                    <a16:creationId xmlns:a16="http://schemas.microsoft.com/office/drawing/2014/main" id="{F63CB745-12F1-C523-7ACC-1AF17E254B6D}"/>
                  </a:ext>
                </a:extLst>
              </p:cNvPr>
              <p:cNvSpPr txBox="1">
                <a:spLocks noRot="1" noChangeAspect="1" noMove="1" noResize="1" noEditPoints="1" noAdjustHandles="1" noChangeArrowheads="1" noChangeShapeType="1" noTextEdit="1"/>
              </p:cNvSpPr>
              <p:nvPr/>
            </p:nvSpPr>
            <p:spPr>
              <a:xfrm>
                <a:off x="4284754" y="1422045"/>
                <a:ext cx="3590405" cy="1145955"/>
              </a:xfrm>
              <a:prstGeom prst="rect">
                <a:avLst/>
              </a:prstGeom>
              <a:blipFill>
                <a:blip r:embed="rId4"/>
                <a:stretch>
                  <a:fillRect/>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AE33B71F-CC9C-4C36-BBC4-E76C37668096}"/>
              </a:ext>
            </a:extLst>
          </p:cNvPr>
          <p:cNvSpPr>
            <a:spLocks noGrp="1"/>
          </p:cNvSpPr>
          <p:nvPr>
            <p:ph type="title"/>
          </p:nvPr>
        </p:nvSpPr>
        <p:spPr/>
        <p:txBody>
          <a:bodyPr/>
          <a:lstStyle/>
          <a:p>
            <a:r>
              <a:rPr lang="en-US"/>
              <a:t>Optical Clock Performance</a:t>
            </a:r>
          </a:p>
        </p:txBody>
      </p:sp>
      <p:sp>
        <p:nvSpPr>
          <p:cNvPr id="3" name="Date Placeholder 2">
            <a:extLst>
              <a:ext uri="{FF2B5EF4-FFF2-40B4-BE49-F238E27FC236}">
                <a16:creationId xmlns:a16="http://schemas.microsoft.com/office/drawing/2014/main" id="{09E59147-ADF2-491B-84BE-38929F06E724}"/>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72936CB9-B70D-4934-B88A-1E7A92991947}"/>
              </a:ext>
            </a:extLst>
          </p:cNvPr>
          <p:cNvSpPr>
            <a:spLocks noGrp="1"/>
          </p:cNvSpPr>
          <p:nvPr>
            <p:ph type="ftr" sz="quarter" idx="11"/>
          </p:nvPr>
        </p:nvSpPr>
        <p:spPr/>
        <p:txBody>
          <a:bodyPr/>
          <a:lstStyle/>
          <a:p>
            <a:r>
              <a:rPr lang="en-US"/>
              <a:t>D. Hume</a:t>
            </a:r>
          </a:p>
        </p:txBody>
      </p:sp>
      <p:sp>
        <p:nvSpPr>
          <p:cNvPr id="5" name="Slide Number Placeholder 4">
            <a:extLst>
              <a:ext uri="{FF2B5EF4-FFF2-40B4-BE49-F238E27FC236}">
                <a16:creationId xmlns:a16="http://schemas.microsoft.com/office/drawing/2014/main" id="{AB705109-EC29-4E65-B982-58F7EAD242D0}"/>
              </a:ext>
            </a:extLst>
          </p:cNvPr>
          <p:cNvSpPr>
            <a:spLocks noGrp="1"/>
          </p:cNvSpPr>
          <p:nvPr>
            <p:ph type="sldNum" sz="quarter" idx="12"/>
          </p:nvPr>
        </p:nvSpPr>
        <p:spPr/>
        <p:txBody>
          <a:bodyPr/>
          <a:lstStyle/>
          <a:p>
            <a:fld id="{BA93D597-54BC-4515-A95E-6EC1D9611EDD}" type="slidenum">
              <a:rPr lang="en-US" smtClean="0"/>
              <a:t>11</a:t>
            </a:fld>
            <a:endParaRPr lang="en-US"/>
          </a:p>
        </p:txBody>
      </p:sp>
      <p:cxnSp>
        <p:nvCxnSpPr>
          <p:cNvPr id="28" name="Straight Arrow Connector 27">
            <a:extLst>
              <a:ext uri="{FF2B5EF4-FFF2-40B4-BE49-F238E27FC236}">
                <a16:creationId xmlns:a16="http://schemas.microsoft.com/office/drawing/2014/main" id="{CBAB93B0-ED7A-4481-A475-B1EA240E5559}"/>
              </a:ext>
            </a:extLst>
          </p:cNvPr>
          <p:cNvCxnSpPr>
            <a:cxnSpLocks/>
          </p:cNvCxnSpPr>
          <p:nvPr/>
        </p:nvCxnSpPr>
        <p:spPr>
          <a:xfrm flipH="1">
            <a:off x="2140085" y="2339701"/>
            <a:ext cx="4661285" cy="714784"/>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Rectangle 26">
                <a:extLst>
                  <a:ext uri="{FF2B5EF4-FFF2-40B4-BE49-F238E27FC236}">
                    <a16:creationId xmlns:a16="http://schemas.microsoft.com/office/drawing/2014/main" id="{C829A7EC-59C0-46B6-8720-A6645E9280DF}"/>
                  </a:ext>
                </a:extLst>
              </p:cNvPr>
              <p:cNvSpPr>
                <a:spLocks noChangeArrowheads="1"/>
              </p:cNvSpPr>
              <p:nvPr/>
            </p:nvSpPr>
            <p:spPr bwMode="auto">
              <a:xfrm>
                <a:off x="733824" y="2935517"/>
                <a:ext cx="5288809" cy="1917700"/>
              </a:xfrm>
              <a:prstGeom prst="rect">
                <a:avLst/>
              </a:prstGeom>
              <a:noFill/>
              <a:ln>
                <a:noFill/>
              </a:ln>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Lst>
            </p:spPr>
            <p:txBody>
              <a:bodyPr lIns="0" tIns="0" rIns="0" bIns="0"/>
              <a:lstStyle/>
              <a:p>
                <a:pPr marL="0" marR="0" lvl="0" indent="0" defTabSz="914400" rtl="0" eaLnBrk="1" fontAlgn="auto" latinLnBrk="0" hangingPunct="1">
                  <a:lnSpc>
                    <a:spcPct val="100000"/>
                  </a:lnSpc>
                  <a:spcBef>
                    <a:spcPts val="0"/>
                  </a:spcBef>
                  <a:spcAft>
                    <a:spcPts val="0"/>
                  </a:spcAft>
                  <a:buClrTx/>
                  <a:buSzTx/>
                  <a:buFontTx/>
                  <a:buNone/>
                  <a:tabLst>
                    <a:tab pos="838200" algn="l"/>
                    <a:tab pos="4102100" algn="l"/>
                  </a:tabLst>
                  <a:defRPr/>
                </a:pPr>
                <a:r>
                  <a:rPr kumimoji="0" lang="en-US" sz="2400" b="1" i="0" u="sng" strike="noStrike" kern="1200" cap="none" spc="0" normalizeH="0" baseline="0" noProof="0">
                    <a:ln>
                      <a:noFill/>
                    </a:ln>
                    <a:effectLst/>
                    <a:uLnTx/>
                    <a:uFillTx/>
                    <a:ea typeface="+mn-ea"/>
                    <a:cs typeface="+mn-cs"/>
                    <a:sym typeface="Arial" charset="0"/>
                  </a:rPr>
                  <a:t>Stability</a:t>
                </a:r>
                <a:r>
                  <a:rPr kumimoji="0" lang="en-US" sz="2400" b="0" i="0" u="none" strike="noStrike" kern="1200" cap="none" spc="0" normalizeH="0" baseline="0" noProof="0">
                    <a:ln>
                      <a:noFill/>
                    </a:ln>
                    <a:effectLst/>
                    <a:uLnTx/>
                    <a:uFillTx/>
                    <a:ea typeface="+mn-ea"/>
                    <a:cs typeface="+mn-cs"/>
                    <a:sym typeface="Arial" charset="0"/>
                  </a:rPr>
                  <a:t> </a:t>
                </a: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tab pos="838200" algn="l"/>
                    <a:tab pos="4102100" algn="l"/>
                  </a:tabLst>
                  <a:defRPr/>
                </a:pPr>
                <a14:m>
                  <m:oMath xmlns:m="http://schemas.openxmlformats.org/officeDocument/2006/math">
                    <m:d>
                      <m:dPr>
                        <m:begChr m:val="⟨"/>
                        <m:endChr m:val="⟩"/>
                        <m:ctrlPr>
                          <a:rPr kumimoji="0" lang="en-US"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sym typeface="Arial" charset="0"/>
                          </a:rPr>
                        </m:ctrlPr>
                      </m:dPr>
                      <m:e>
                        <m:r>
                          <a:rPr kumimoji="0" lang="en-US"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sym typeface="Arial" charset="0"/>
                          </a:rPr>
                          <m:t>𝑦</m:t>
                        </m:r>
                        <m:r>
                          <a:rPr kumimoji="0" lang="en-US"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sym typeface="Arial" charset="0"/>
                          </a:rPr>
                          <m:t>(</m:t>
                        </m:r>
                        <m:r>
                          <a:rPr kumimoji="0" lang="en-US"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sym typeface="Arial" charset="0"/>
                          </a:rPr>
                          <m:t>𝑡</m:t>
                        </m:r>
                        <m:r>
                          <a:rPr kumimoji="0" lang="en-US"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sym typeface="Arial" charset="0"/>
                          </a:rPr>
                          <m:t>)</m:t>
                        </m:r>
                      </m:e>
                    </m:d>
                    <m:r>
                      <a:rPr kumimoji="0" lang="en-US"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sym typeface="Arial" charset="0"/>
                      </a:rPr>
                      <m:t>=0</m:t>
                    </m:r>
                  </m:oMath>
                </a14:m>
                <a:endParaRPr kumimoji="0" lang="en-US" sz="2400" b="0" i="0" u="none" strike="noStrike" kern="1200" cap="none" spc="0" normalizeH="0" baseline="0" noProof="0">
                  <a:ln>
                    <a:noFill/>
                  </a:ln>
                  <a:solidFill>
                    <a:srgbClr val="000000"/>
                  </a:solidFill>
                  <a:effectLst/>
                  <a:uLnTx/>
                  <a:uFillTx/>
                  <a:latin typeface="+mj-lt"/>
                  <a:ea typeface="+mn-ea"/>
                  <a:cs typeface="+mn-cs"/>
                  <a:sym typeface="Arial" charset="0"/>
                </a:endParaRP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tab pos="838200" algn="l"/>
                    <a:tab pos="4102100" algn="l"/>
                  </a:tabLst>
                  <a:defRPr/>
                </a:pPr>
                <a:r>
                  <a:rPr kumimoji="0" lang="en-US" sz="2400" b="0" u="none" strike="noStrike" kern="1200" cap="none" spc="0" normalizeH="0" baseline="0" noProof="0">
                    <a:ln>
                      <a:noFill/>
                    </a:ln>
                    <a:solidFill>
                      <a:srgbClr val="000000"/>
                    </a:solidFill>
                    <a:effectLst/>
                    <a:uLnTx/>
                    <a:uFillTx/>
                    <a:latin typeface="+mj-lt"/>
                    <a:ea typeface="+mn-ea"/>
                    <a:cs typeface="+mn-cs"/>
                    <a:sym typeface="Arial" charset="0"/>
                  </a:rPr>
                  <a:t>Standard </a:t>
                </a:r>
                <a:r>
                  <a:rPr lang="en-US" sz="2400">
                    <a:solidFill>
                      <a:srgbClr val="000000"/>
                    </a:solidFill>
                    <a:latin typeface="+mj-lt"/>
                    <a:sym typeface="Arial" charset="0"/>
                  </a:rPr>
                  <a:t>quantum </a:t>
                </a:r>
                <a:r>
                  <a:rPr kumimoji="0" lang="en-US" sz="2400" b="0" u="none" strike="noStrike" kern="1200" cap="none" spc="0" normalizeH="0" baseline="0" noProof="0">
                    <a:ln>
                      <a:noFill/>
                    </a:ln>
                    <a:solidFill>
                      <a:srgbClr val="000000"/>
                    </a:solidFill>
                    <a:effectLst/>
                    <a:uLnTx/>
                    <a:uFillTx/>
                    <a:latin typeface="+mj-lt"/>
                    <a:ea typeface="+mn-ea"/>
                    <a:cs typeface="+mn-cs"/>
                    <a:sym typeface="Arial" charset="0"/>
                  </a:rPr>
                  <a:t>limit:</a:t>
                </a: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tab pos="838200" algn="l"/>
                    <a:tab pos="4102100" algn="l"/>
                  </a:tabLst>
                  <a:defRPr/>
                </a:pPr>
                <a:endParaRPr lang="en-US" sz="2400">
                  <a:solidFill>
                    <a:srgbClr val="000000"/>
                  </a:solidFill>
                  <a:latin typeface="+mj-lt"/>
                  <a:sym typeface="Arial" charset="0"/>
                </a:endParaRP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tab pos="838200" algn="l"/>
                    <a:tab pos="4102100" algn="l"/>
                  </a:tabLst>
                  <a:defRPr/>
                </a:pPr>
                <a:endParaRPr kumimoji="0" lang="en-US" sz="2400" b="0" u="none" strike="noStrike" kern="1200" cap="none" spc="0" normalizeH="0" baseline="0" noProof="0">
                  <a:ln>
                    <a:noFill/>
                  </a:ln>
                  <a:solidFill>
                    <a:srgbClr val="000000"/>
                  </a:solidFill>
                  <a:effectLst/>
                  <a:uLnTx/>
                  <a:uFillTx/>
                  <a:latin typeface="+mj-lt"/>
                  <a:ea typeface="+mn-ea"/>
                  <a:cs typeface="+mn-cs"/>
                  <a:sym typeface="Arial" charset="0"/>
                </a:endParaRP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tab pos="838200" algn="l"/>
                    <a:tab pos="4102100" algn="l"/>
                  </a:tabLst>
                  <a:defRPr/>
                </a:pPr>
                <a:endParaRPr lang="en-US" sz="2400">
                  <a:solidFill>
                    <a:srgbClr val="000000"/>
                  </a:solidFill>
                  <a:latin typeface="+mj-lt"/>
                  <a:sym typeface="Arial" charset="0"/>
                </a:endParaRPr>
              </a:p>
              <a:p>
                <a:pPr marR="0" lvl="0" algn="l" defTabSz="914400" rtl="0" eaLnBrk="1" fontAlgn="auto" latinLnBrk="0" hangingPunct="1">
                  <a:lnSpc>
                    <a:spcPct val="100000"/>
                  </a:lnSpc>
                  <a:spcBef>
                    <a:spcPts val="0"/>
                  </a:spcBef>
                  <a:spcAft>
                    <a:spcPts val="0"/>
                  </a:spcAft>
                  <a:buClrTx/>
                  <a:buSzTx/>
                  <a:tabLst>
                    <a:tab pos="838200" algn="l"/>
                    <a:tab pos="4102100" algn="l"/>
                  </a:tabLst>
                  <a:defRPr/>
                </a:pPr>
                <a:r>
                  <a:rPr lang="en-US">
                    <a:solidFill>
                      <a:srgbClr val="000000"/>
                    </a:solidFill>
                    <a:sym typeface="Arial" charset="0"/>
                  </a:rPr>
                  <a:t>	</a:t>
                </a:r>
                <a:endParaRPr lang="en-US" i="1">
                  <a:solidFill>
                    <a:srgbClr val="000000"/>
                  </a:solidFill>
                  <a:latin typeface="Cambria Math" panose="02040503050406030204" pitchFamily="18" charset="0"/>
                  <a:sym typeface="Arial" charset="0"/>
                </a:endParaRPr>
              </a:p>
              <a:p>
                <a:pPr marR="0" lvl="0" algn="l" defTabSz="914400" rtl="0" eaLnBrk="1" fontAlgn="auto" latinLnBrk="0" hangingPunct="1">
                  <a:lnSpc>
                    <a:spcPct val="100000"/>
                  </a:lnSpc>
                  <a:spcBef>
                    <a:spcPts val="0"/>
                  </a:spcBef>
                  <a:spcAft>
                    <a:spcPts val="0"/>
                  </a:spcAft>
                  <a:buClrTx/>
                  <a:buSzTx/>
                  <a:tabLst>
                    <a:tab pos="838200" algn="l"/>
                    <a:tab pos="4102100" algn="l"/>
                  </a:tabLst>
                  <a:defRPr/>
                </a:pPr>
                <a:r>
                  <a:rPr lang="en-US">
                    <a:solidFill>
                      <a:srgbClr val="000000"/>
                    </a:solidFill>
                    <a:sym typeface="Arial" charset="0"/>
                  </a:rPr>
                  <a:t>	</a:t>
                </a:r>
                <a:endParaRPr kumimoji="0" lang="en-US" sz="2400" b="0" u="none" strike="noStrike" kern="1200" cap="none" spc="0" normalizeH="0" baseline="0" noProof="0">
                  <a:ln>
                    <a:noFill/>
                  </a:ln>
                  <a:solidFill>
                    <a:srgbClr val="000000"/>
                  </a:solidFill>
                  <a:effectLst/>
                  <a:uLnTx/>
                  <a:uFillTx/>
                  <a:latin typeface="+mj-lt"/>
                  <a:ea typeface="+mn-ea"/>
                  <a:cs typeface="+mn-cs"/>
                  <a:sym typeface="Arial" charset="0"/>
                </a:endParaRPr>
              </a:p>
            </p:txBody>
          </p:sp>
        </mc:Choice>
        <mc:Fallback xmlns="">
          <p:sp>
            <p:nvSpPr>
              <p:cNvPr id="27" name="Rectangle 26">
                <a:extLst>
                  <a:ext uri="{FF2B5EF4-FFF2-40B4-BE49-F238E27FC236}">
                    <a16:creationId xmlns:a16="http://schemas.microsoft.com/office/drawing/2014/main" id="{C829A7EC-59C0-46B6-8720-A6645E9280DF}"/>
                  </a:ext>
                </a:extLst>
              </p:cNvPr>
              <p:cNvSpPr>
                <a:spLocks noRot="1" noChangeAspect="1" noMove="1" noResize="1" noEditPoints="1" noAdjustHandles="1" noChangeArrowheads="1" noChangeShapeType="1" noTextEdit="1"/>
              </p:cNvSpPr>
              <p:nvPr/>
            </p:nvSpPr>
            <p:spPr bwMode="auto">
              <a:xfrm>
                <a:off x="733824" y="2935517"/>
                <a:ext cx="5288809" cy="1917700"/>
              </a:xfrm>
              <a:prstGeom prst="rect">
                <a:avLst/>
              </a:prstGeom>
              <a:blipFill>
                <a:blip r:embed="rId5"/>
                <a:stretch>
                  <a:fillRect l="-3456" t="-50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p:pic>
        <p:nvPicPr>
          <p:cNvPr id="12" name="Picture 11">
            <a:extLst>
              <a:ext uri="{FF2B5EF4-FFF2-40B4-BE49-F238E27FC236}">
                <a16:creationId xmlns:a16="http://schemas.microsoft.com/office/drawing/2014/main" id="{FB41E8E7-F083-4158-BC14-E17223D097FA}"/>
              </a:ext>
            </a:extLst>
          </p:cNvPr>
          <p:cNvPicPr>
            <a:picLocks noChangeAspect="1"/>
          </p:cNvPicPr>
          <p:nvPr/>
        </p:nvPicPr>
        <p:blipFill>
          <a:blip r:embed="rId6"/>
          <a:stretch>
            <a:fillRect/>
          </a:stretch>
        </p:blipFill>
        <p:spPr>
          <a:xfrm>
            <a:off x="5864757" y="2677624"/>
            <a:ext cx="6279673" cy="4043851"/>
          </a:xfrm>
          <a:prstGeom prst="rect">
            <a:avLst/>
          </a:prstGeom>
        </p:spPr>
      </p:pic>
      <p:sp>
        <p:nvSpPr>
          <p:cNvPr id="31" name="Rectangle: Rounded Corners 30">
            <a:extLst>
              <a:ext uri="{FF2B5EF4-FFF2-40B4-BE49-F238E27FC236}">
                <a16:creationId xmlns:a16="http://schemas.microsoft.com/office/drawing/2014/main" id="{0F38BFCC-5749-4A33-A33C-9C2F5733F673}"/>
              </a:ext>
            </a:extLst>
          </p:cNvPr>
          <p:cNvSpPr/>
          <p:nvPr/>
        </p:nvSpPr>
        <p:spPr>
          <a:xfrm>
            <a:off x="6801370" y="1815268"/>
            <a:ext cx="961301" cy="532493"/>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17AC4E3-A072-4A98-01E4-33AE52392B8D}"/>
                  </a:ext>
                </a:extLst>
              </p:cNvPr>
              <p:cNvSpPr txBox="1"/>
              <p:nvPr/>
            </p:nvSpPr>
            <p:spPr>
              <a:xfrm>
                <a:off x="733824" y="4023559"/>
                <a:ext cx="4625788" cy="11835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sub>
                      </m:sSub>
                      <m:d>
                        <m:d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𝜏</m:t>
                          </m:r>
                        </m:e>
                      </m:d>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f>
                        <m:fPr>
                          <m:ctrlPr>
                            <a:rPr kumimoji="0" lang="en-US" sz="24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ctrlPr>
                        </m:fPr>
                        <m:num>
                          <m:r>
                            <m:rPr>
                              <m:sty m:val="p"/>
                            </m:rPr>
                            <a:rPr kumimoji="0" lang="en-US" sz="2400" b="0" i="0"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Δ</m:t>
                          </m:r>
                          <m:r>
                            <a:rPr kumimoji="0" lang="en-US" sz="24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𝜈</m:t>
                          </m:r>
                        </m:num>
                        <m:den>
                          <m:r>
                            <a:rPr kumimoji="0" lang="en-US" sz="24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2</m:t>
                          </m:r>
                          <m:r>
                            <a:rPr kumimoji="0" lang="en-US" sz="24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𝜋</m:t>
                          </m:r>
                          <m:sSub>
                            <m:sSubPr>
                              <m:ctrlPr>
                                <a:rPr kumimoji="0" lang="en-US" sz="24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𝜈</m:t>
                              </m:r>
                            </m:e>
                            <m:sub>
                              <m:r>
                                <a:rPr kumimoji="0" lang="en-US" sz="24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0</m:t>
                              </m:r>
                            </m:sub>
                          </m:sSub>
                        </m:den>
                      </m:f>
                      <m:f>
                        <m:fPr>
                          <m:ctrlPr>
                            <a:rPr kumimoji="0" lang="en-US" sz="24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fPr>
                        <m:num>
                          <m:r>
                            <a:rPr kumimoji="0" lang="en-US" sz="24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1</m:t>
                          </m:r>
                        </m:num>
                        <m:den>
                          <m:rad>
                            <m:radPr>
                              <m:degHide m:val="on"/>
                              <m:ctrlPr>
                                <a:rPr kumimoji="0" lang="en-US" sz="24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radPr>
                            <m:deg/>
                            <m:e>
                              <m:sSub>
                                <m:sSubPr>
                                  <m:ctrlPr>
                                    <a:rPr kumimoji="0" lang="en-US" sz="24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𝑁</m:t>
                                  </m:r>
                                </m:e>
                                <m:sub>
                                  <m:r>
                                    <a:rPr kumimoji="0" lang="en-US" sz="24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𝑎𝑡𝑜𝑚</m:t>
                                  </m:r>
                                </m:sub>
                              </m:sSub>
                            </m:e>
                          </m:rad>
                        </m:den>
                      </m:f>
                      <m:rad>
                        <m:radPr>
                          <m:degHide m:val="on"/>
                          <m:ctrlPr>
                            <a:rPr kumimoji="0" lang="en-US" sz="2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ctrlPr>
                        </m:radPr>
                        <m:deg/>
                        <m:e>
                          <m:f>
                            <m:fPr>
                              <m:ctrlPr>
                                <a:rPr kumimoji="0" lang="en-US" sz="2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ctrlPr>
                            </m:fPr>
                            <m:num>
                              <m:sSub>
                                <m:sSubPr>
                                  <m:ctrlPr>
                                    <a:rPr kumimoji="0" lang="en-US" sz="2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𝑇</m:t>
                                  </m:r>
                                </m:e>
                                <m:sub>
                                  <m:r>
                                    <a:rPr kumimoji="0" lang="en-US" sz="2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𝐶</m:t>
                                  </m:r>
                                </m:sub>
                              </m:sSub>
                            </m:num>
                            <m:den>
                              <m:r>
                                <a:rPr kumimoji="0" lang="en-US" sz="2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𝜏</m:t>
                              </m:r>
                            </m:den>
                          </m:f>
                        </m:e>
                      </m:rad>
                    </m:oMath>
                  </m:oMathPara>
                </a14:m>
                <a:endParaRPr kumimoji="0" lang="en-US"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7" name="TextBox 6">
                <a:extLst>
                  <a:ext uri="{FF2B5EF4-FFF2-40B4-BE49-F238E27FC236}">
                    <a16:creationId xmlns:a16="http://schemas.microsoft.com/office/drawing/2014/main" id="{217AC4E3-A072-4A98-01E4-33AE52392B8D}"/>
                  </a:ext>
                </a:extLst>
              </p:cNvPr>
              <p:cNvSpPr txBox="1">
                <a:spLocks noRot="1" noChangeAspect="1" noMove="1" noResize="1" noEditPoints="1" noAdjustHandles="1" noChangeArrowheads="1" noChangeShapeType="1" noTextEdit="1"/>
              </p:cNvSpPr>
              <p:nvPr/>
            </p:nvSpPr>
            <p:spPr>
              <a:xfrm>
                <a:off x="733824" y="4023559"/>
                <a:ext cx="4625788" cy="1183529"/>
              </a:xfrm>
              <a:prstGeom prst="rect">
                <a:avLst/>
              </a:prstGeom>
              <a:blipFill>
                <a:blip r:embed="rId7"/>
                <a:stretch>
                  <a:fillRect/>
                </a:stretch>
              </a:blipFill>
            </p:spPr>
            <p:txBody>
              <a:bodyPr/>
              <a:lstStyle/>
              <a:p>
                <a:r>
                  <a:rPr lang="en-US">
                    <a:noFill/>
                  </a:rPr>
                  <a:t> </a:t>
                </a:r>
              </a:p>
            </p:txBody>
          </p:sp>
        </mc:Fallback>
      </mc:AlternateContent>
      <p:sp>
        <p:nvSpPr>
          <p:cNvPr id="8" name="Rectangle: Rounded Corners 7">
            <a:extLst>
              <a:ext uri="{FF2B5EF4-FFF2-40B4-BE49-F238E27FC236}">
                <a16:creationId xmlns:a16="http://schemas.microsoft.com/office/drawing/2014/main" id="{1EE33792-58D6-F633-F1D5-3F85005EC512}"/>
              </a:ext>
            </a:extLst>
          </p:cNvPr>
          <p:cNvSpPr/>
          <p:nvPr/>
        </p:nvSpPr>
        <p:spPr>
          <a:xfrm>
            <a:off x="2431627" y="4219787"/>
            <a:ext cx="745066" cy="92794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115A2868-938B-2C97-14A2-4255B7F5E9E5}"/>
              </a:ext>
            </a:extLst>
          </p:cNvPr>
          <p:cNvSpPr/>
          <p:nvPr/>
        </p:nvSpPr>
        <p:spPr>
          <a:xfrm>
            <a:off x="3170872" y="4225973"/>
            <a:ext cx="1055687" cy="92794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EAE3EDC6-CD60-BC4D-303E-AD23D3EDF87E}"/>
              </a:ext>
            </a:extLst>
          </p:cNvPr>
          <p:cNvSpPr/>
          <p:nvPr/>
        </p:nvSpPr>
        <p:spPr>
          <a:xfrm>
            <a:off x="4226559" y="3991492"/>
            <a:ext cx="739245" cy="1166966"/>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64DA20B-1A35-E2D2-E0E4-A4616B43DB5E}"/>
                  </a:ext>
                </a:extLst>
              </p:cNvPr>
              <p:cNvSpPr txBox="1"/>
              <p:nvPr/>
            </p:nvSpPr>
            <p:spPr>
              <a:xfrm>
                <a:off x="897840" y="5303869"/>
                <a:ext cx="1571413" cy="646331"/>
              </a:xfrm>
              <a:prstGeom prst="rect">
                <a:avLst/>
              </a:prstGeom>
              <a:noFill/>
            </p:spPr>
            <p:txBody>
              <a:bodyPr wrap="square" rtlCol="0">
                <a:spAutoFit/>
              </a:bodyPr>
              <a:lstStyle/>
              <a:p>
                <a14:m>
                  <m:oMath xmlns:m="http://schemas.openxmlformats.org/officeDocument/2006/math">
                    <m:r>
                      <m:rPr>
                        <m:sty m:val="p"/>
                      </m:rPr>
                      <a:rPr kumimoji="0" lang="en-US" sz="1800" b="0" i="0"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Δ</m:t>
                    </m:r>
                    <m:r>
                      <a:rPr kumimoji="0" lang="en-US" sz="18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𝜈</m:t>
                    </m:r>
                    <m:r>
                      <a:rPr kumimoji="0" lang="en-US" sz="18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 </m:t>
                    </m:r>
                  </m:oMath>
                </a14:m>
                <a:r>
                  <a:rPr lang="en-US">
                    <a:solidFill>
                      <a:srgbClr val="C00000"/>
                    </a:solidFill>
                  </a:rPr>
                  <a:t>: Linewidth</a:t>
                </a:r>
              </a:p>
              <a:p>
                <a14:m>
                  <m:oMath xmlns:m="http://schemas.openxmlformats.org/officeDocument/2006/math">
                    <m:sSub>
                      <m:sSubPr>
                        <m:ctrlPr>
                          <a:rPr kumimoji="0" lang="en-US" sz="18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𝜈</m:t>
                        </m:r>
                      </m:e>
                      <m:sub>
                        <m:r>
                          <a:rPr kumimoji="0" lang="en-US" sz="18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0</m:t>
                        </m:r>
                      </m:sub>
                    </m:sSub>
                    <m:r>
                      <a:rPr kumimoji="0" lang="en-US" sz="1800" b="0"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 </m:t>
                    </m:r>
                  </m:oMath>
                </a14:m>
                <a:r>
                  <a:rPr lang="en-US">
                    <a:solidFill>
                      <a:srgbClr val="C00000"/>
                    </a:solidFill>
                  </a:rPr>
                  <a:t>: Frequency</a:t>
                </a:r>
              </a:p>
            </p:txBody>
          </p:sp>
        </mc:Choice>
        <mc:Fallback xmlns="">
          <p:sp>
            <p:nvSpPr>
              <p:cNvPr id="11" name="TextBox 10">
                <a:extLst>
                  <a:ext uri="{FF2B5EF4-FFF2-40B4-BE49-F238E27FC236}">
                    <a16:creationId xmlns:a16="http://schemas.microsoft.com/office/drawing/2014/main" id="{164DA20B-1A35-E2D2-E0E4-A4616B43DB5E}"/>
                  </a:ext>
                </a:extLst>
              </p:cNvPr>
              <p:cNvSpPr txBox="1">
                <a:spLocks noRot="1" noChangeAspect="1" noMove="1" noResize="1" noEditPoints="1" noAdjustHandles="1" noChangeArrowheads="1" noChangeShapeType="1" noTextEdit="1"/>
              </p:cNvSpPr>
              <p:nvPr/>
            </p:nvSpPr>
            <p:spPr>
              <a:xfrm>
                <a:off x="897840" y="5303869"/>
                <a:ext cx="1571413" cy="646331"/>
              </a:xfrm>
              <a:prstGeom prst="rect">
                <a:avLst/>
              </a:prstGeom>
              <a:blipFill>
                <a:blip r:embed="rId8"/>
                <a:stretch>
                  <a:fillRect t="-4717" r="-1938"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80F0988-96C0-7EA3-DC2A-A5FEFDC650B3}"/>
                  </a:ext>
                </a:extLst>
              </p:cNvPr>
              <p:cNvSpPr txBox="1"/>
              <p:nvPr/>
            </p:nvSpPr>
            <p:spPr>
              <a:xfrm>
                <a:off x="2493603" y="5397899"/>
                <a:ext cx="1854361" cy="923330"/>
              </a:xfrm>
              <a:prstGeom prst="rect">
                <a:avLst/>
              </a:prstGeom>
              <a:noFill/>
            </p:spPr>
            <p:txBody>
              <a:bodyPr wrap="square" rtlCol="0">
                <a:spAutoFit/>
              </a:bodyPr>
              <a:lstStyle/>
              <a:p>
                <a14:m>
                  <m:oMath xmlns:m="http://schemas.openxmlformats.org/officeDocument/2006/math">
                    <m:sSub>
                      <m:sSubPr>
                        <m:ctrlP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𝑁</m:t>
                        </m:r>
                      </m:e>
                      <m:sub>
                        <m: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𝑎𝑡𝑜𝑚</m:t>
                        </m:r>
                      </m:sub>
                    </m:sSub>
                    <m: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 </m:t>
                    </m:r>
                    <m: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𝑎𝑡𝑜𝑚𝑠</m:t>
                    </m:r>
                  </m:oMath>
                </a14:m>
                <a:r>
                  <a:rPr lang="en-US">
                    <a:solidFill>
                      <a:srgbClr val="0070C0"/>
                    </a:solidFill>
                  </a:rPr>
                  <a:t> (Quantum projection noise)</a:t>
                </a:r>
                <a:endParaRPr lang="en-US"/>
              </a:p>
            </p:txBody>
          </p:sp>
        </mc:Choice>
        <mc:Fallback xmlns="">
          <p:sp>
            <p:nvSpPr>
              <p:cNvPr id="13" name="TextBox 12">
                <a:extLst>
                  <a:ext uri="{FF2B5EF4-FFF2-40B4-BE49-F238E27FC236}">
                    <a16:creationId xmlns:a16="http://schemas.microsoft.com/office/drawing/2014/main" id="{A80F0988-96C0-7EA3-DC2A-A5FEFDC650B3}"/>
                  </a:ext>
                </a:extLst>
              </p:cNvPr>
              <p:cNvSpPr txBox="1">
                <a:spLocks noRot="1" noChangeAspect="1" noMove="1" noResize="1" noEditPoints="1" noAdjustHandles="1" noChangeArrowheads="1" noChangeShapeType="1" noTextEdit="1"/>
              </p:cNvSpPr>
              <p:nvPr/>
            </p:nvSpPr>
            <p:spPr>
              <a:xfrm>
                <a:off x="2493603" y="5397899"/>
                <a:ext cx="1854361" cy="923330"/>
              </a:xfrm>
              <a:prstGeom prst="rect">
                <a:avLst/>
              </a:prstGeom>
              <a:blipFill>
                <a:blip r:embed="rId9"/>
                <a:stretch>
                  <a:fillRect l="-2632" b="-92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4D00CFC-7B10-EAF6-8506-64AB7F41423C}"/>
                  </a:ext>
                </a:extLst>
              </p:cNvPr>
              <p:cNvSpPr txBox="1"/>
              <p:nvPr/>
            </p:nvSpPr>
            <p:spPr>
              <a:xfrm>
                <a:off x="4279245" y="5419103"/>
                <a:ext cx="1743388" cy="923330"/>
              </a:xfrm>
              <a:prstGeom prst="rect">
                <a:avLst/>
              </a:prstGeom>
              <a:noFill/>
            </p:spPr>
            <p:txBody>
              <a:bodyPr wrap="square" rtlCol="0">
                <a:spAutoFit/>
              </a:bodyPr>
              <a:lstStyle/>
              <a:p>
                <a14:m>
                  <m:oMath xmlns:m="http://schemas.openxmlformats.org/officeDocument/2006/math">
                    <m:sSub>
                      <m:sSubPr>
                        <m:ctrlPr>
                          <a:rPr kumimoji="0" lang="en-US" sz="18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𝑇</m:t>
                        </m:r>
                      </m:e>
                      <m:sub>
                        <m:r>
                          <a:rPr kumimoji="0" lang="en-US" sz="18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𝐶</m:t>
                        </m:r>
                      </m:sub>
                    </m:sSub>
                    <m:r>
                      <a:rPr kumimoji="0" lang="en-US" sz="18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 </m:t>
                    </m:r>
                  </m:oMath>
                </a14:m>
                <a:r>
                  <a:rPr lang="en-US">
                    <a:solidFill>
                      <a:srgbClr val="00B050"/>
                    </a:solidFill>
                  </a:rPr>
                  <a:t>: Cycle time</a:t>
                </a:r>
              </a:p>
              <a:p>
                <a14:m>
                  <m:oMath xmlns:m="http://schemas.openxmlformats.org/officeDocument/2006/math">
                    <m:r>
                      <a:rPr kumimoji="0" lang="en-US" sz="1800" b="0" i="1" u="none" strike="noStrike" kern="1200" cap="none" spc="0" normalizeH="0" baseline="0" noProof="0" smtClean="0">
                        <a:ln>
                          <a:noFill/>
                        </a:ln>
                        <a:solidFill>
                          <a:srgbClr val="00B050"/>
                        </a:solidFill>
                        <a:effectLst/>
                        <a:uLnTx/>
                        <a:uFillTx/>
                        <a:latin typeface="Cambria Math" panose="02040503050406030204" pitchFamily="18" charset="0"/>
                        <a:ea typeface="Cambria Math" panose="02040503050406030204" pitchFamily="18" charset="0"/>
                      </a:rPr>
                      <m:t>𝜏</m:t>
                    </m:r>
                    <m:r>
                      <a:rPr kumimoji="0" lang="en-US" sz="1800" b="0" i="1" u="none" strike="noStrike" kern="1200" cap="none" spc="0" normalizeH="0" baseline="0" noProof="0" smtClean="0">
                        <a:ln>
                          <a:noFill/>
                        </a:ln>
                        <a:solidFill>
                          <a:srgbClr val="00B050"/>
                        </a:solidFill>
                        <a:effectLst/>
                        <a:uLnTx/>
                        <a:uFillTx/>
                        <a:latin typeface="Cambria Math" panose="02040503050406030204" pitchFamily="18" charset="0"/>
                        <a:ea typeface="Cambria Math" panose="02040503050406030204" pitchFamily="18" charset="0"/>
                      </a:rPr>
                      <m:t>: </m:t>
                    </m:r>
                  </m:oMath>
                </a14:m>
                <a:r>
                  <a:rPr lang="en-US">
                    <a:solidFill>
                      <a:srgbClr val="00B050"/>
                    </a:solidFill>
                  </a:rPr>
                  <a:t>Measurement duration</a:t>
                </a:r>
              </a:p>
            </p:txBody>
          </p:sp>
        </mc:Choice>
        <mc:Fallback xmlns="">
          <p:sp>
            <p:nvSpPr>
              <p:cNvPr id="14" name="TextBox 13">
                <a:extLst>
                  <a:ext uri="{FF2B5EF4-FFF2-40B4-BE49-F238E27FC236}">
                    <a16:creationId xmlns:a16="http://schemas.microsoft.com/office/drawing/2014/main" id="{24D00CFC-7B10-EAF6-8506-64AB7F41423C}"/>
                  </a:ext>
                </a:extLst>
              </p:cNvPr>
              <p:cNvSpPr txBox="1">
                <a:spLocks noRot="1" noChangeAspect="1" noMove="1" noResize="1" noEditPoints="1" noAdjustHandles="1" noChangeArrowheads="1" noChangeShapeType="1" noTextEdit="1"/>
              </p:cNvSpPr>
              <p:nvPr/>
            </p:nvSpPr>
            <p:spPr>
              <a:xfrm>
                <a:off x="4279245" y="5419103"/>
                <a:ext cx="1743388" cy="923330"/>
              </a:xfrm>
              <a:prstGeom prst="rect">
                <a:avLst/>
              </a:prstGeom>
              <a:blipFill>
                <a:blip r:embed="rId10"/>
                <a:stretch>
                  <a:fillRect l="-3147" t="-3974" r="-4196" b="-9934"/>
                </a:stretch>
              </a:blipFill>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7F5B2DBD-91F8-F6DA-95C7-0880A2620664}"/>
              </a:ext>
            </a:extLst>
          </p:cNvPr>
          <p:cNvCxnSpPr>
            <a:endCxn id="11" idx="0"/>
          </p:cNvCxnSpPr>
          <p:nvPr/>
        </p:nvCxnSpPr>
        <p:spPr>
          <a:xfrm flipH="1">
            <a:off x="1683547" y="5068229"/>
            <a:ext cx="785706" cy="235640"/>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7A7D21E-6763-F325-7DD4-5F2B3DC51E38}"/>
              </a:ext>
            </a:extLst>
          </p:cNvPr>
          <p:cNvCxnSpPr>
            <a:cxnSpLocks/>
          </p:cNvCxnSpPr>
          <p:nvPr/>
        </p:nvCxnSpPr>
        <p:spPr>
          <a:xfrm flipH="1">
            <a:off x="3461329" y="5188010"/>
            <a:ext cx="120071" cy="291995"/>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5218C30-B7C5-8C91-61C7-82B9FA7FE141}"/>
              </a:ext>
            </a:extLst>
          </p:cNvPr>
          <p:cNvCxnSpPr>
            <a:cxnSpLocks/>
          </p:cNvCxnSpPr>
          <p:nvPr/>
        </p:nvCxnSpPr>
        <p:spPr>
          <a:xfrm>
            <a:off x="4639433" y="5177740"/>
            <a:ext cx="0" cy="312412"/>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17886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954CB-215E-73B0-E694-636EE74D950C}"/>
              </a:ext>
            </a:extLst>
          </p:cNvPr>
          <p:cNvSpPr>
            <a:spLocks noGrp="1"/>
          </p:cNvSpPr>
          <p:nvPr>
            <p:ph type="title"/>
          </p:nvPr>
        </p:nvSpPr>
        <p:spPr/>
        <p:txBody>
          <a:bodyPr/>
          <a:lstStyle/>
          <a:p>
            <a:r>
              <a:rPr lang="en-US"/>
              <a:t>Measuring frequency ratios</a:t>
            </a:r>
          </a:p>
        </p:txBody>
      </p:sp>
      <p:sp>
        <p:nvSpPr>
          <p:cNvPr id="5" name="Slide Number Placeholder 4">
            <a:extLst>
              <a:ext uri="{FF2B5EF4-FFF2-40B4-BE49-F238E27FC236}">
                <a16:creationId xmlns:a16="http://schemas.microsoft.com/office/drawing/2014/main" id="{6BE967F2-6C8C-D784-6CAA-0011179397CC}"/>
              </a:ext>
            </a:extLst>
          </p:cNvPr>
          <p:cNvSpPr>
            <a:spLocks noGrp="1"/>
          </p:cNvSpPr>
          <p:nvPr>
            <p:ph type="sldNum" sz="quarter" idx="12"/>
          </p:nvPr>
        </p:nvSpPr>
        <p:spPr/>
        <p:txBody>
          <a:bodyPr/>
          <a:lstStyle/>
          <a:p>
            <a:fld id="{CD937128-EE57-444B-A13D-FB29507B30E2}" type="slidenum">
              <a:rPr lang="en-US" smtClean="0"/>
              <a:t>12</a:t>
            </a:fld>
            <a:endParaRPr lang="en-US"/>
          </a:p>
        </p:txBody>
      </p:sp>
      <p:pic>
        <p:nvPicPr>
          <p:cNvPr id="6" name="Picture 5">
            <a:extLst>
              <a:ext uri="{FF2B5EF4-FFF2-40B4-BE49-F238E27FC236}">
                <a16:creationId xmlns:a16="http://schemas.microsoft.com/office/drawing/2014/main" id="{6E4D84A3-5668-93B0-C7FE-434FC9120BC0}"/>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19545" y="3027637"/>
            <a:ext cx="3417301" cy="3060377"/>
          </a:xfrm>
          <a:prstGeom prst="rect">
            <a:avLst/>
          </a:prstGeom>
        </p:spPr>
      </p:pic>
      <p:pic>
        <p:nvPicPr>
          <p:cNvPr id="7" name="Picture 6">
            <a:extLst>
              <a:ext uri="{FF2B5EF4-FFF2-40B4-BE49-F238E27FC236}">
                <a16:creationId xmlns:a16="http://schemas.microsoft.com/office/drawing/2014/main" id="{5E503BE2-3ADC-FBFE-303D-5E0792674E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5640" y="3496256"/>
            <a:ext cx="3431276" cy="3027382"/>
          </a:xfrm>
          <a:prstGeom prst="rect">
            <a:avLst/>
          </a:prstGeom>
        </p:spPr>
      </p:pic>
      <p:grpSp>
        <p:nvGrpSpPr>
          <p:cNvPr id="8" name="Group 7">
            <a:extLst>
              <a:ext uri="{FF2B5EF4-FFF2-40B4-BE49-F238E27FC236}">
                <a16:creationId xmlns:a16="http://schemas.microsoft.com/office/drawing/2014/main" id="{2758DA8A-4206-1F48-B01D-263181E0F5A6}"/>
              </a:ext>
            </a:extLst>
          </p:cNvPr>
          <p:cNvGrpSpPr/>
          <p:nvPr/>
        </p:nvGrpSpPr>
        <p:grpSpPr>
          <a:xfrm>
            <a:off x="3111678" y="5173058"/>
            <a:ext cx="5083994" cy="1299856"/>
            <a:chOff x="2629668" y="5826159"/>
            <a:chExt cx="6932663" cy="1103278"/>
          </a:xfrm>
        </p:grpSpPr>
        <p:pic>
          <p:nvPicPr>
            <p:cNvPr id="9" name="Content Placeholder 3">
              <a:extLst>
                <a:ext uri="{FF2B5EF4-FFF2-40B4-BE49-F238E27FC236}">
                  <a16:creationId xmlns:a16="http://schemas.microsoft.com/office/drawing/2014/main" id="{225B71F9-5BB8-F020-AB00-90DAF8A683EF}"/>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a:stretch/>
          </p:blipFill>
          <p:spPr>
            <a:xfrm>
              <a:off x="2629668" y="5827923"/>
              <a:ext cx="6932663" cy="1101514"/>
            </a:xfrm>
            <a:prstGeom prst="rect">
              <a:avLst/>
            </a:prstGeom>
          </p:spPr>
        </p:pic>
        <p:cxnSp>
          <p:nvCxnSpPr>
            <p:cNvPr id="10" name="Straight Connector 9">
              <a:extLst>
                <a:ext uri="{FF2B5EF4-FFF2-40B4-BE49-F238E27FC236}">
                  <a16:creationId xmlns:a16="http://schemas.microsoft.com/office/drawing/2014/main" id="{6327B38F-ACE4-BE76-17E1-7F23523A2D30}"/>
                </a:ext>
              </a:extLst>
            </p:cNvPr>
            <p:cNvCxnSpPr/>
            <p:nvPr/>
          </p:nvCxnSpPr>
          <p:spPr>
            <a:xfrm>
              <a:off x="264633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F06B35A-F2C6-44BA-02FF-97BFF69D965A}"/>
                </a:ext>
              </a:extLst>
            </p:cNvPr>
            <p:cNvCxnSpPr/>
            <p:nvPr/>
          </p:nvCxnSpPr>
          <p:spPr>
            <a:xfrm>
              <a:off x="270708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BE4A3B2-7026-3967-3E39-53F7F157CAF4}"/>
                </a:ext>
              </a:extLst>
            </p:cNvPr>
            <p:cNvCxnSpPr/>
            <p:nvPr/>
          </p:nvCxnSpPr>
          <p:spPr>
            <a:xfrm>
              <a:off x="295012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0F3D503-D151-007F-A911-CCF25E7458D8}"/>
                </a:ext>
              </a:extLst>
            </p:cNvPr>
            <p:cNvCxnSpPr/>
            <p:nvPr/>
          </p:nvCxnSpPr>
          <p:spPr>
            <a:xfrm>
              <a:off x="319315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D96A9AD-EF5D-1503-669B-5BAC6BECBCA6}"/>
                </a:ext>
              </a:extLst>
            </p:cNvPr>
            <p:cNvCxnSpPr/>
            <p:nvPr/>
          </p:nvCxnSpPr>
          <p:spPr>
            <a:xfrm>
              <a:off x="343618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097E1AF-F200-84FA-D1DD-C5A850C4E7C9}"/>
                </a:ext>
              </a:extLst>
            </p:cNvPr>
            <p:cNvCxnSpPr/>
            <p:nvPr/>
          </p:nvCxnSpPr>
          <p:spPr>
            <a:xfrm>
              <a:off x="367921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1591261-5C59-6451-C3FC-D2D4E24BAC7C}"/>
                </a:ext>
              </a:extLst>
            </p:cNvPr>
            <p:cNvCxnSpPr/>
            <p:nvPr/>
          </p:nvCxnSpPr>
          <p:spPr>
            <a:xfrm>
              <a:off x="392224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8C02F54-18DC-A0D1-8F5C-05DDA087AADA}"/>
                </a:ext>
              </a:extLst>
            </p:cNvPr>
            <p:cNvCxnSpPr/>
            <p:nvPr/>
          </p:nvCxnSpPr>
          <p:spPr>
            <a:xfrm>
              <a:off x="416528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D0102B9-203A-61CD-6965-7073473D4F3A}"/>
                </a:ext>
              </a:extLst>
            </p:cNvPr>
            <p:cNvCxnSpPr/>
            <p:nvPr/>
          </p:nvCxnSpPr>
          <p:spPr>
            <a:xfrm>
              <a:off x="440831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BB61B82-C586-E95F-A3F0-1588240DC08B}"/>
                </a:ext>
              </a:extLst>
            </p:cNvPr>
            <p:cNvCxnSpPr/>
            <p:nvPr/>
          </p:nvCxnSpPr>
          <p:spPr>
            <a:xfrm>
              <a:off x="465134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6B06B8F-2382-3C4B-0E38-F04CB7A90CB4}"/>
                </a:ext>
              </a:extLst>
            </p:cNvPr>
            <p:cNvCxnSpPr/>
            <p:nvPr/>
          </p:nvCxnSpPr>
          <p:spPr>
            <a:xfrm>
              <a:off x="489437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41EF86D-659F-8041-310E-D24FB481D97D}"/>
                </a:ext>
              </a:extLst>
            </p:cNvPr>
            <p:cNvCxnSpPr/>
            <p:nvPr/>
          </p:nvCxnSpPr>
          <p:spPr>
            <a:xfrm>
              <a:off x="513740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722D415-394E-776A-B00F-FEDE7F723F61}"/>
                </a:ext>
              </a:extLst>
            </p:cNvPr>
            <p:cNvCxnSpPr/>
            <p:nvPr/>
          </p:nvCxnSpPr>
          <p:spPr>
            <a:xfrm>
              <a:off x="538044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C8D3A03-83F7-E2A3-8C79-7DAF0DAE7AF5}"/>
                </a:ext>
              </a:extLst>
            </p:cNvPr>
            <p:cNvCxnSpPr/>
            <p:nvPr/>
          </p:nvCxnSpPr>
          <p:spPr>
            <a:xfrm>
              <a:off x="562347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0D86620-D2F7-D12D-9C5C-3E67FB5488F6}"/>
                </a:ext>
              </a:extLst>
            </p:cNvPr>
            <p:cNvCxnSpPr/>
            <p:nvPr/>
          </p:nvCxnSpPr>
          <p:spPr>
            <a:xfrm>
              <a:off x="586650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612A0D2-1E73-0538-2CD6-F45C7A36A7A9}"/>
                </a:ext>
              </a:extLst>
            </p:cNvPr>
            <p:cNvCxnSpPr/>
            <p:nvPr/>
          </p:nvCxnSpPr>
          <p:spPr>
            <a:xfrm>
              <a:off x="610953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F2C8F1D-556B-1A96-2757-69FDE2261F43}"/>
                </a:ext>
              </a:extLst>
            </p:cNvPr>
            <p:cNvCxnSpPr/>
            <p:nvPr/>
          </p:nvCxnSpPr>
          <p:spPr>
            <a:xfrm>
              <a:off x="635256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994DA44-FD59-D051-4B76-813C1FEE7339}"/>
                </a:ext>
              </a:extLst>
            </p:cNvPr>
            <p:cNvCxnSpPr/>
            <p:nvPr/>
          </p:nvCxnSpPr>
          <p:spPr>
            <a:xfrm>
              <a:off x="659560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516904F-F7BF-0941-C79A-1ED71DE367FE}"/>
                </a:ext>
              </a:extLst>
            </p:cNvPr>
            <p:cNvCxnSpPr/>
            <p:nvPr/>
          </p:nvCxnSpPr>
          <p:spPr>
            <a:xfrm>
              <a:off x="683863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96BDBF0-60D5-9128-86C7-61B175F2592D}"/>
                </a:ext>
              </a:extLst>
            </p:cNvPr>
            <p:cNvCxnSpPr/>
            <p:nvPr/>
          </p:nvCxnSpPr>
          <p:spPr>
            <a:xfrm>
              <a:off x="708166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0CEFF2-43E9-9D36-F307-791FEA6BCF33}"/>
                </a:ext>
              </a:extLst>
            </p:cNvPr>
            <p:cNvCxnSpPr/>
            <p:nvPr/>
          </p:nvCxnSpPr>
          <p:spPr>
            <a:xfrm>
              <a:off x="732469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C256912-BB3E-9D14-683F-72FBB6492CE9}"/>
                </a:ext>
              </a:extLst>
            </p:cNvPr>
            <p:cNvCxnSpPr/>
            <p:nvPr/>
          </p:nvCxnSpPr>
          <p:spPr>
            <a:xfrm>
              <a:off x="756772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375AAED-3E7A-0DF0-A36D-DC0424C10E17}"/>
                </a:ext>
              </a:extLst>
            </p:cNvPr>
            <p:cNvCxnSpPr/>
            <p:nvPr/>
          </p:nvCxnSpPr>
          <p:spPr>
            <a:xfrm>
              <a:off x="781076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4923A64-9B59-1D6D-4FC2-6E26EB22F2D2}"/>
                </a:ext>
              </a:extLst>
            </p:cNvPr>
            <p:cNvCxnSpPr/>
            <p:nvPr/>
          </p:nvCxnSpPr>
          <p:spPr>
            <a:xfrm>
              <a:off x="805379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7642485-3CC6-35C1-E58A-3C6DBA60E60F}"/>
                </a:ext>
              </a:extLst>
            </p:cNvPr>
            <p:cNvCxnSpPr/>
            <p:nvPr/>
          </p:nvCxnSpPr>
          <p:spPr>
            <a:xfrm>
              <a:off x="829682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F707298-F911-1BCA-6DE6-D96A14953DAC}"/>
                </a:ext>
              </a:extLst>
            </p:cNvPr>
            <p:cNvCxnSpPr/>
            <p:nvPr/>
          </p:nvCxnSpPr>
          <p:spPr>
            <a:xfrm>
              <a:off x="853985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3150700-D5B5-1AC5-111F-FBB09967503C}"/>
                </a:ext>
              </a:extLst>
            </p:cNvPr>
            <p:cNvCxnSpPr/>
            <p:nvPr/>
          </p:nvCxnSpPr>
          <p:spPr>
            <a:xfrm>
              <a:off x="878288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FF51A32-28F0-AC72-71B8-196CEE068131}"/>
                </a:ext>
              </a:extLst>
            </p:cNvPr>
            <p:cNvCxnSpPr/>
            <p:nvPr/>
          </p:nvCxnSpPr>
          <p:spPr>
            <a:xfrm>
              <a:off x="902592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6EAB03F-34D0-D58E-BB6C-F53B9576383D}"/>
                </a:ext>
              </a:extLst>
            </p:cNvPr>
            <p:cNvCxnSpPr/>
            <p:nvPr/>
          </p:nvCxnSpPr>
          <p:spPr>
            <a:xfrm>
              <a:off x="282860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2B0E4B7-9D17-C00C-239C-B8CC6F7C72BB}"/>
                </a:ext>
              </a:extLst>
            </p:cNvPr>
            <p:cNvCxnSpPr/>
            <p:nvPr/>
          </p:nvCxnSpPr>
          <p:spPr>
            <a:xfrm>
              <a:off x="307163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3F748FB-01AA-2C07-9FFD-4204E7B8B15E}"/>
                </a:ext>
              </a:extLst>
            </p:cNvPr>
            <p:cNvCxnSpPr/>
            <p:nvPr/>
          </p:nvCxnSpPr>
          <p:spPr>
            <a:xfrm>
              <a:off x="331466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D0E371A-9DBD-61D8-10EF-627C37CD4C2B}"/>
                </a:ext>
              </a:extLst>
            </p:cNvPr>
            <p:cNvCxnSpPr/>
            <p:nvPr/>
          </p:nvCxnSpPr>
          <p:spPr>
            <a:xfrm>
              <a:off x="355770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FF08410-3C1D-FDE6-652E-6C383A75580E}"/>
                </a:ext>
              </a:extLst>
            </p:cNvPr>
            <p:cNvCxnSpPr/>
            <p:nvPr/>
          </p:nvCxnSpPr>
          <p:spPr>
            <a:xfrm>
              <a:off x="380073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517EBDE-B883-A4BC-C191-37406511A486}"/>
                </a:ext>
              </a:extLst>
            </p:cNvPr>
            <p:cNvCxnSpPr/>
            <p:nvPr/>
          </p:nvCxnSpPr>
          <p:spPr>
            <a:xfrm>
              <a:off x="404376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08B0E98-52AC-70A0-1AE1-4FFFE22C4B4D}"/>
                </a:ext>
              </a:extLst>
            </p:cNvPr>
            <p:cNvCxnSpPr/>
            <p:nvPr/>
          </p:nvCxnSpPr>
          <p:spPr>
            <a:xfrm>
              <a:off x="428679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7582B28-EDC4-3607-E70F-F5B0980D7FD1}"/>
                </a:ext>
              </a:extLst>
            </p:cNvPr>
            <p:cNvCxnSpPr/>
            <p:nvPr/>
          </p:nvCxnSpPr>
          <p:spPr>
            <a:xfrm>
              <a:off x="452982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40047B6-AD69-7D38-7BC3-DE50A84C2071}"/>
                </a:ext>
              </a:extLst>
            </p:cNvPr>
            <p:cNvCxnSpPr/>
            <p:nvPr/>
          </p:nvCxnSpPr>
          <p:spPr>
            <a:xfrm>
              <a:off x="477286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418E7FE-E3ED-8F2A-A077-4971C60FDDB5}"/>
                </a:ext>
              </a:extLst>
            </p:cNvPr>
            <p:cNvCxnSpPr/>
            <p:nvPr/>
          </p:nvCxnSpPr>
          <p:spPr>
            <a:xfrm>
              <a:off x="501589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0BCF6AC-CE52-424A-1894-65417FF1DB79}"/>
                </a:ext>
              </a:extLst>
            </p:cNvPr>
            <p:cNvCxnSpPr/>
            <p:nvPr/>
          </p:nvCxnSpPr>
          <p:spPr>
            <a:xfrm>
              <a:off x="525892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9E33DCE-DC5D-F16F-E06B-8D22650FD9F7}"/>
                </a:ext>
              </a:extLst>
            </p:cNvPr>
            <p:cNvCxnSpPr/>
            <p:nvPr/>
          </p:nvCxnSpPr>
          <p:spPr>
            <a:xfrm>
              <a:off x="550195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8ABF33BD-9151-B1F1-57C5-77326D900B31}"/>
                </a:ext>
              </a:extLst>
            </p:cNvPr>
            <p:cNvCxnSpPr/>
            <p:nvPr/>
          </p:nvCxnSpPr>
          <p:spPr>
            <a:xfrm>
              <a:off x="574498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E6AF528-5249-A5DB-A47C-5934ECBBE9BE}"/>
                </a:ext>
              </a:extLst>
            </p:cNvPr>
            <p:cNvCxnSpPr/>
            <p:nvPr/>
          </p:nvCxnSpPr>
          <p:spPr>
            <a:xfrm>
              <a:off x="598802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723A0C6-B7BB-85A8-2743-490C0A1AD103}"/>
                </a:ext>
              </a:extLst>
            </p:cNvPr>
            <p:cNvCxnSpPr/>
            <p:nvPr/>
          </p:nvCxnSpPr>
          <p:spPr>
            <a:xfrm>
              <a:off x="623105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44819955-B6B7-7F93-3433-941B18C93984}"/>
                </a:ext>
              </a:extLst>
            </p:cNvPr>
            <p:cNvCxnSpPr/>
            <p:nvPr/>
          </p:nvCxnSpPr>
          <p:spPr>
            <a:xfrm>
              <a:off x="647408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DA82A37-169E-E904-38AD-7FC537091DFD}"/>
                </a:ext>
              </a:extLst>
            </p:cNvPr>
            <p:cNvCxnSpPr/>
            <p:nvPr/>
          </p:nvCxnSpPr>
          <p:spPr>
            <a:xfrm>
              <a:off x="671711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AC7F4DB5-6620-81B2-096A-168A9CED3010}"/>
                </a:ext>
              </a:extLst>
            </p:cNvPr>
            <p:cNvCxnSpPr/>
            <p:nvPr/>
          </p:nvCxnSpPr>
          <p:spPr>
            <a:xfrm>
              <a:off x="696014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A7E25A-52A0-3D97-00B1-61D7CF6BAAEC}"/>
                </a:ext>
              </a:extLst>
            </p:cNvPr>
            <p:cNvCxnSpPr/>
            <p:nvPr/>
          </p:nvCxnSpPr>
          <p:spPr>
            <a:xfrm>
              <a:off x="720318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EF9F373-66F8-FD11-54B3-D9844C66F922}"/>
                </a:ext>
              </a:extLst>
            </p:cNvPr>
            <p:cNvCxnSpPr/>
            <p:nvPr/>
          </p:nvCxnSpPr>
          <p:spPr>
            <a:xfrm>
              <a:off x="744621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7F32423-7709-FF63-4AA5-B6567933E0D7}"/>
                </a:ext>
              </a:extLst>
            </p:cNvPr>
            <p:cNvCxnSpPr/>
            <p:nvPr/>
          </p:nvCxnSpPr>
          <p:spPr>
            <a:xfrm>
              <a:off x="768924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11028AC2-EE26-C830-C045-85545F12E5D6}"/>
                </a:ext>
              </a:extLst>
            </p:cNvPr>
            <p:cNvCxnSpPr/>
            <p:nvPr/>
          </p:nvCxnSpPr>
          <p:spPr>
            <a:xfrm>
              <a:off x="793227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AE35EF4-725D-A1C6-9FD7-44932F6F7B3F}"/>
                </a:ext>
              </a:extLst>
            </p:cNvPr>
            <p:cNvCxnSpPr/>
            <p:nvPr/>
          </p:nvCxnSpPr>
          <p:spPr>
            <a:xfrm>
              <a:off x="817530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B1659CC-A399-8307-3F36-8C3CD8249CD6}"/>
                </a:ext>
              </a:extLst>
            </p:cNvPr>
            <p:cNvCxnSpPr/>
            <p:nvPr/>
          </p:nvCxnSpPr>
          <p:spPr>
            <a:xfrm>
              <a:off x="841834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EF630CB-F318-74AA-9465-7F9155631DF2}"/>
                </a:ext>
              </a:extLst>
            </p:cNvPr>
            <p:cNvCxnSpPr/>
            <p:nvPr/>
          </p:nvCxnSpPr>
          <p:spPr>
            <a:xfrm>
              <a:off x="866137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2A5719D-FF38-353C-D677-08F5F2A48CE1}"/>
                </a:ext>
              </a:extLst>
            </p:cNvPr>
            <p:cNvCxnSpPr/>
            <p:nvPr/>
          </p:nvCxnSpPr>
          <p:spPr>
            <a:xfrm>
              <a:off x="890440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EE8A66D7-5B40-8D77-6246-811AF95A7A50}"/>
                </a:ext>
              </a:extLst>
            </p:cNvPr>
            <p:cNvCxnSpPr/>
            <p:nvPr/>
          </p:nvCxnSpPr>
          <p:spPr>
            <a:xfrm>
              <a:off x="914743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4C95E6B8-BC1D-9617-272F-34B82333155A}"/>
                </a:ext>
              </a:extLst>
            </p:cNvPr>
            <p:cNvCxnSpPr/>
            <p:nvPr/>
          </p:nvCxnSpPr>
          <p:spPr>
            <a:xfrm>
              <a:off x="926895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2F90B301-5FBD-5B3A-A297-72AE02485D6D}"/>
                </a:ext>
              </a:extLst>
            </p:cNvPr>
            <p:cNvCxnSpPr/>
            <p:nvPr/>
          </p:nvCxnSpPr>
          <p:spPr>
            <a:xfrm>
              <a:off x="276784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317BA060-B68A-CD7D-451A-5384F4EEAFFF}"/>
                </a:ext>
              </a:extLst>
            </p:cNvPr>
            <p:cNvCxnSpPr/>
            <p:nvPr/>
          </p:nvCxnSpPr>
          <p:spPr>
            <a:xfrm>
              <a:off x="288936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445DE23-3756-087A-BEE0-5542E19E6F97}"/>
                </a:ext>
              </a:extLst>
            </p:cNvPr>
            <p:cNvCxnSpPr/>
            <p:nvPr/>
          </p:nvCxnSpPr>
          <p:spPr>
            <a:xfrm>
              <a:off x="313239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4AC7F2D0-CAD2-6142-8F52-D89DCF750186}"/>
                </a:ext>
              </a:extLst>
            </p:cNvPr>
            <p:cNvCxnSpPr/>
            <p:nvPr/>
          </p:nvCxnSpPr>
          <p:spPr>
            <a:xfrm>
              <a:off x="337542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712E3D51-6EF6-A0A3-6ACA-3227058D32E6}"/>
                </a:ext>
              </a:extLst>
            </p:cNvPr>
            <p:cNvCxnSpPr/>
            <p:nvPr/>
          </p:nvCxnSpPr>
          <p:spPr>
            <a:xfrm>
              <a:off x="361845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0A6E25C-A32B-7B54-5881-DCF6181AB744}"/>
                </a:ext>
              </a:extLst>
            </p:cNvPr>
            <p:cNvCxnSpPr/>
            <p:nvPr/>
          </p:nvCxnSpPr>
          <p:spPr>
            <a:xfrm>
              <a:off x="386149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B89095F-C805-986A-E268-E50510E82450}"/>
                </a:ext>
              </a:extLst>
            </p:cNvPr>
            <p:cNvCxnSpPr/>
            <p:nvPr/>
          </p:nvCxnSpPr>
          <p:spPr>
            <a:xfrm>
              <a:off x="410452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5BE9B6CC-317C-A41A-E41F-66D1DD2AD591}"/>
                </a:ext>
              </a:extLst>
            </p:cNvPr>
            <p:cNvCxnSpPr/>
            <p:nvPr/>
          </p:nvCxnSpPr>
          <p:spPr>
            <a:xfrm>
              <a:off x="434755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9305036-B8CC-BB39-2E1E-74A1DF241A37}"/>
                </a:ext>
              </a:extLst>
            </p:cNvPr>
            <p:cNvCxnSpPr/>
            <p:nvPr/>
          </p:nvCxnSpPr>
          <p:spPr>
            <a:xfrm>
              <a:off x="459058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A0A4360E-B7C6-3290-526C-01C2BB20CDFB}"/>
                </a:ext>
              </a:extLst>
            </p:cNvPr>
            <p:cNvCxnSpPr/>
            <p:nvPr/>
          </p:nvCxnSpPr>
          <p:spPr>
            <a:xfrm>
              <a:off x="483361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F6DC6-9E03-FD66-C27C-FCF262A4C792}"/>
                </a:ext>
              </a:extLst>
            </p:cNvPr>
            <p:cNvCxnSpPr/>
            <p:nvPr/>
          </p:nvCxnSpPr>
          <p:spPr>
            <a:xfrm>
              <a:off x="507665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8BEA1219-BE7B-AD65-CCD4-5906A779B42A}"/>
                </a:ext>
              </a:extLst>
            </p:cNvPr>
            <p:cNvCxnSpPr/>
            <p:nvPr/>
          </p:nvCxnSpPr>
          <p:spPr>
            <a:xfrm>
              <a:off x="531968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5598CEE-1697-91B3-BD2E-F9E425E56251}"/>
                </a:ext>
              </a:extLst>
            </p:cNvPr>
            <p:cNvCxnSpPr/>
            <p:nvPr/>
          </p:nvCxnSpPr>
          <p:spPr>
            <a:xfrm>
              <a:off x="556271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2609F057-1DC8-E721-6405-24D34291DFA0}"/>
                </a:ext>
              </a:extLst>
            </p:cNvPr>
            <p:cNvCxnSpPr/>
            <p:nvPr/>
          </p:nvCxnSpPr>
          <p:spPr>
            <a:xfrm>
              <a:off x="580574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D465A30A-C438-A593-2473-592273E411BA}"/>
                </a:ext>
              </a:extLst>
            </p:cNvPr>
            <p:cNvCxnSpPr/>
            <p:nvPr/>
          </p:nvCxnSpPr>
          <p:spPr>
            <a:xfrm>
              <a:off x="604877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3ED4D806-3381-FEAB-778A-314BD00B455B}"/>
                </a:ext>
              </a:extLst>
            </p:cNvPr>
            <p:cNvCxnSpPr/>
            <p:nvPr/>
          </p:nvCxnSpPr>
          <p:spPr>
            <a:xfrm>
              <a:off x="629181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39D413D9-6A07-E8B9-A69E-923E4746EB49}"/>
                </a:ext>
              </a:extLst>
            </p:cNvPr>
            <p:cNvCxnSpPr/>
            <p:nvPr/>
          </p:nvCxnSpPr>
          <p:spPr>
            <a:xfrm>
              <a:off x="653484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362CAB8F-E338-B564-DBD2-3C62F9F72FC1}"/>
                </a:ext>
              </a:extLst>
            </p:cNvPr>
            <p:cNvCxnSpPr/>
            <p:nvPr/>
          </p:nvCxnSpPr>
          <p:spPr>
            <a:xfrm>
              <a:off x="677787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3D8E222C-C92C-0ABF-E144-636A1816A0FA}"/>
                </a:ext>
              </a:extLst>
            </p:cNvPr>
            <p:cNvCxnSpPr/>
            <p:nvPr/>
          </p:nvCxnSpPr>
          <p:spPr>
            <a:xfrm>
              <a:off x="702090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92E6648-0C3C-FEDD-4913-0086824325BC}"/>
                </a:ext>
              </a:extLst>
            </p:cNvPr>
            <p:cNvCxnSpPr/>
            <p:nvPr/>
          </p:nvCxnSpPr>
          <p:spPr>
            <a:xfrm>
              <a:off x="726393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A199BB1B-D8DB-CBF2-9D58-B7C7F067F0B4}"/>
                </a:ext>
              </a:extLst>
            </p:cNvPr>
            <p:cNvCxnSpPr/>
            <p:nvPr/>
          </p:nvCxnSpPr>
          <p:spPr>
            <a:xfrm>
              <a:off x="750697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35B0FF7A-CA14-4B8D-E8CF-A000B41CE7C1}"/>
                </a:ext>
              </a:extLst>
            </p:cNvPr>
            <p:cNvCxnSpPr/>
            <p:nvPr/>
          </p:nvCxnSpPr>
          <p:spPr>
            <a:xfrm>
              <a:off x="775000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9DB69F3-9724-B304-26D7-7B5D4E6B2831}"/>
                </a:ext>
              </a:extLst>
            </p:cNvPr>
            <p:cNvCxnSpPr/>
            <p:nvPr/>
          </p:nvCxnSpPr>
          <p:spPr>
            <a:xfrm>
              <a:off x="799303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1E7D93E9-7FC7-3309-4E89-AC1281C0F462}"/>
                </a:ext>
              </a:extLst>
            </p:cNvPr>
            <p:cNvCxnSpPr/>
            <p:nvPr/>
          </p:nvCxnSpPr>
          <p:spPr>
            <a:xfrm>
              <a:off x="823606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5380EBD-4C53-E790-9BEF-5C6117E424E7}"/>
                </a:ext>
              </a:extLst>
            </p:cNvPr>
            <p:cNvCxnSpPr/>
            <p:nvPr/>
          </p:nvCxnSpPr>
          <p:spPr>
            <a:xfrm>
              <a:off x="847909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5A930626-566E-36DA-3058-724D11FDB7A4}"/>
                </a:ext>
              </a:extLst>
            </p:cNvPr>
            <p:cNvCxnSpPr/>
            <p:nvPr/>
          </p:nvCxnSpPr>
          <p:spPr>
            <a:xfrm>
              <a:off x="872213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EA25AFF9-DA20-9868-EBB9-96BF0C549B3A}"/>
                </a:ext>
              </a:extLst>
            </p:cNvPr>
            <p:cNvCxnSpPr/>
            <p:nvPr/>
          </p:nvCxnSpPr>
          <p:spPr>
            <a:xfrm>
              <a:off x="896516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A073B1E0-0C61-6FDD-078B-80D296AB3AFC}"/>
                </a:ext>
              </a:extLst>
            </p:cNvPr>
            <p:cNvCxnSpPr/>
            <p:nvPr/>
          </p:nvCxnSpPr>
          <p:spPr>
            <a:xfrm>
              <a:off x="920819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AF03C4F8-16E3-B43A-A0FB-A6A87F27CD6E}"/>
                </a:ext>
              </a:extLst>
            </p:cNvPr>
            <p:cNvCxnSpPr/>
            <p:nvPr/>
          </p:nvCxnSpPr>
          <p:spPr>
            <a:xfrm>
              <a:off x="301087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7CE987F5-41F9-1882-66A9-5EAC639E31E2}"/>
                </a:ext>
              </a:extLst>
            </p:cNvPr>
            <p:cNvCxnSpPr/>
            <p:nvPr/>
          </p:nvCxnSpPr>
          <p:spPr>
            <a:xfrm>
              <a:off x="325391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4B51AC58-C565-5883-2AB1-08FCDC71B601}"/>
                </a:ext>
              </a:extLst>
            </p:cNvPr>
            <p:cNvCxnSpPr/>
            <p:nvPr/>
          </p:nvCxnSpPr>
          <p:spPr>
            <a:xfrm>
              <a:off x="349694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6F351245-8B21-E201-4305-9E8D37ED4477}"/>
                </a:ext>
              </a:extLst>
            </p:cNvPr>
            <p:cNvCxnSpPr/>
            <p:nvPr/>
          </p:nvCxnSpPr>
          <p:spPr>
            <a:xfrm>
              <a:off x="373997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0FAEF683-FE9E-C43B-9B91-0D81F2A0AB99}"/>
                </a:ext>
              </a:extLst>
            </p:cNvPr>
            <p:cNvCxnSpPr/>
            <p:nvPr/>
          </p:nvCxnSpPr>
          <p:spPr>
            <a:xfrm>
              <a:off x="398300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2A5265A8-EAA4-25E9-3534-876781FD0957}"/>
                </a:ext>
              </a:extLst>
            </p:cNvPr>
            <p:cNvCxnSpPr/>
            <p:nvPr/>
          </p:nvCxnSpPr>
          <p:spPr>
            <a:xfrm>
              <a:off x="422603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B5ED7AF3-0D1F-4BEF-1E78-2ACAD80DB663}"/>
                </a:ext>
              </a:extLst>
            </p:cNvPr>
            <p:cNvCxnSpPr/>
            <p:nvPr/>
          </p:nvCxnSpPr>
          <p:spPr>
            <a:xfrm>
              <a:off x="446907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17A32A7-2378-8171-7DE4-26031693CB50}"/>
                </a:ext>
              </a:extLst>
            </p:cNvPr>
            <p:cNvCxnSpPr/>
            <p:nvPr/>
          </p:nvCxnSpPr>
          <p:spPr>
            <a:xfrm>
              <a:off x="471210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21FC9556-C8AE-83C3-7A59-2EAAEB60FF09}"/>
                </a:ext>
              </a:extLst>
            </p:cNvPr>
            <p:cNvCxnSpPr/>
            <p:nvPr/>
          </p:nvCxnSpPr>
          <p:spPr>
            <a:xfrm>
              <a:off x="495513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641B33D2-1320-8881-0AC9-0E9FC037AC3D}"/>
                </a:ext>
              </a:extLst>
            </p:cNvPr>
            <p:cNvCxnSpPr>
              <a:cxnSpLocks/>
            </p:cNvCxnSpPr>
            <p:nvPr/>
          </p:nvCxnSpPr>
          <p:spPr>
            <a:xfrm flipH="1">
              <a:off x="519816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C7B3189A-F379-427B-D9D5-C34FA286F2B3}"/>
                </a:ext>
              </a:extLst>
            </p:cNvPr>
            <p:cNvCxnSpPr/>
            <p:nvPr/>
          </p:nvCxnSpPr>
          <p:spPr>
            <a:xfrm>
              <a:off x="544119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C204640D-AB4A-6B3B-F70B-2FFA7386CC1B}"/>
                </a:ext>
              </a:extLst>
            </p:cNvPr>
            <p:cNvCxnSpPr/>
            <p:nvPr/>
          </p:nvCxnSpPr>
          <p:spPr>
            <a:xfrm>
              <a:off x="568423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E291AB95-0C74-841A-9620-995F2C867026}"/>
                </a:ext>
              </a:extLst>
            </p:cNvPr>
            <p:cNvCxnSpPr/>
            <p:nvPr/>
          </p:nvCxnSpPr>
          <p:spPr>
            <a:xfrm>
              <a:off x="592726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9E14E82A-790A-9C4F-251A-88856233A5DC}"/>
                </a:ext>
              </a:extLst>
            </p:cNvPr>
            <p:cNvCxnSpPr/>
            <p:nvPr/>
          </p:nvCxnSpPr>
          <p:spPr>
            <a:xfrm>
              <a:off x="617029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AC0BF1C7-ED3A-BE4D-1A73-D14AD582BADE}"/>
                </a:ext>
              </a:extLst>
            </p:cNvPr>
            <p:cNvCxnSpPr/>
            <p:nvPr/>
          </p:nvCxnSpPr>
          <p:spPr>
            <a:xfrm>
              <a:off x="641332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E2A0D20F-8A41-AD90-2514-CE6A46FF81DD}"/>
                </a:ext>
              </a:extLst>
            </p:cNvPr>
            <p:cNvCxnSpPr/>
            <p:nvPr/>
          </p:nvCxnSpPr>
          <p:spPr>
            <a:xfrm>
              <a:off x="665635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71D50CD6-3706-A085-04A5-47AE85D0A7E0}"/>
                </a:ext>
              </a:extLst>
            </p:cNvPr>
            <p:cNvCxnSpPr/>
            <p:nvPr/>
          </p:nvCxnSpPr>
          <p:spPr>
            <a:xfrm>
              <a:off x="689939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B656368B-3326-41B1-8284-33D9CDC8AB89}"/>
                </a:ext>
              </a:extLst>
            </p:cNvPr>
            <p:cNvCxnSpPr/>
            <p:nvPr/>
          </p:nvCxnSpPr>
          <p:spPr>
            <a:xfrm>
              <a:off x="714242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79DDA3A3-07E1-A744-4A58-332D7A14DA54}"/>
                </a:ext>
              </a:extLst>
            </p:cNvPr>
            <p:cNvCxnSpPr/>
            <p:nvPr/>
          </p:nvCxnSpPr>
          <p:spPr>
            <a:xfrm>
              <a:off x="738545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0950B826-E232-2CEE-DABE-E805BA802316}"/>
                </a:ext>
              </a:extLst>
            </p:cNvPr>
            <p:cNvCxnSpPr/>
            <p:nvPr/>
          </p:nvCxnSpPr>
          <p:spPr>
            <a:xfrm>
              <a:off x="762848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BD486393-7C34-51F4-666B-D975046378E8}"/>
                </a:ext>
              </a:extLst>
            </p:cNvPr>
            <p:cNvCxnSpPr/>
            <p:nvPr/>
          </p:nvCxnSpPr>
          <p:spPr>
            <a:xfrm>
              <a:off x="787151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9AD23962-8155-CD16-BDE7-C26DCA84CEFB}"/>
                </a:ext>
              </a:extLst>
            </p:cNvPr>
            <p:cNvCxnSpPr/>
            <p:nvPr/>
          </p:nvCxnSpPr>
          <p:spPr>
            <a:xfrm>
              <a:off x="811455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1162586A-7DA9-915F-9B6D-D793856357C9}"/>
                </a:ext>
              </a:extLst>
            </p:cNvPr>
            <p:cNvCxnSpPr/>
            <p:nvPr/>
          </p:nvCxnSpPr>
          <p:spPr>
            <a:xfrm>
              <a:off x="835758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5EA187F3-D9D6-15D4-8219-84AF3C13E58B}"/>
                </a:ext>
              </a:extLst>
            </p:cNvPr>
            <p:cNvCxnSpPr/>
            <p:nvPr/>
          </p:nvCxnSpPr>
          <p:spPr>
            <a:xfrm>
              <a:off x="860061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DF572E7A-4BAA-19D4-0420-4A86CDFE295D}"/>
                </a:ext>
              </a:extLst>
            </p:cNvPr>
            <p:cNvCxnSpPr/>
            <p:nvPr/>
          </p:nvCxnSpPr>
          <p:spPr>
            <a:xfrm>
              <a:off x="884364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662DF440-04D3-FFC8-44AC-41565461F737}"/>
                </a:ext>
              </a:extLst>
            </p:cNvPr>
            <p:cNvCxnSpPr/>
            <p:nvPr/>
          </p:nvCxnSpPr>
          <p:spPr>
            <a:xfrm>
              <a:off x="908667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EDDD869-D219-5AC5-CA0D-CD0998136383}"/>
                </a:ext>
              </a:extLst>
            </p:cNvPr>
            <p:cNvCxnSpPr/>
            <p:nvPr/>
          </p:nvCxnSpPr>
          <p:spPr>
            <a:xfrm>
              <a:off x="932971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01517427-9A8C-68F5-9E9A-A26D40E858CF}"/>
                </a:ext>
              </a:extLst>
            </p:cNvPr>
            <p:cNvCxnSpPr/>
            <p:nvPr/>
          </p:nvCxnSpPr>
          <p:spPr>
            <a:xfrm>
              <a:off x="9390490"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4" name="Slide Number Placeholder 6">
            <a:extLst>
              <a:ext uri="{FF2B5EF4-FFF2-40B4-BE49-F238E27FC236}">
                <a16:creationId xmlns:a16="http://schemas.microsoft.com/office/drawing/2014/main" id="{3523EEAF-4DF1-2CEC-8227-B87CAF716566}"/>
              </a:ext>
            </a:extLst>
          </p:cNvPr>
          <p:cNvSpPr txBox="1">
            <a:spLocks/>
          </p:cNvSpPr>
          <p:nvPr/>
        </p:nvSpPr>
        <p:spPr>
          <a:xfrm>
            <a:off x="8613744" y="613492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D937128-EE57-444B-A13D-FB29507B30E2}" type="slidenum">
              <a:rPr lang="en-US" smtClean="0"/>
              <a:pPr/>
              <a:t>12</a:t>
            </a:fld>
            <a:endParaRPr lang="en-US"/>
          </a:p>
        </p:txBody>
      </p:sp>
      <p:grpSp>
        <p:nvGrpSpPr>
          <p:cNvPr id="126" name="Group 125">
            <a:extLst>
              <a:ext uri="{FF2B5EF4-FFF2-40B4-BE49-F238E27FC236}">
                <a16:creationId xmlns:a16="http://schemas.microsoft.com/office/drawing/2014/main" id="{8D65BC99-05B8-FA82-DEB7-E7D53E554E31}"/>
              </a:ext>
            </a:extLst>
          </p:cNvPr>
          <p:cNvGrpSpPr/>
          <p:nvPr/>
        </p:nvGrpSpPr>
        <p:grpSpPr>
          <a:xfrm>
            <a:off x="3124939" y="5171011"/>
            <a:ext cx="5083994" cy="1299856"/>
            <a:chOff x="2629668" y="5826159"/>
            <a:chExt cx="6932663" cy="1103278"/>
          </a:xfrm>
        </p:grpSpPr>
        <p:pic>
          <p:nvPicPr>
            <p:cNvPr id="127" name="Content Placeholder 3">
              <a:extLst>
                <a:ext uri="{FF2B5EF4-FFF2-40B4-BE49-F238E27FC236}">
                  <a16:creationId xmlns:a16="http://schemas.microsoft.com/office/drawing/2014/main" id="{D5D5D08F-6B77-E2AE-0DF7-557E33E020BE}"/>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a:stretch/>
          </p:blipFill>
          <p:spPr>
            <a:xfrm>
              <a:off x="2629668" y="5827923"/>
              <a:ext cx="6932663" cy="1101514"/>
            </a:xfrm>
            <a:prstGeom prst="rect">
              <a:avLst/>
            </a:prstGeom>
          </p:spPr>
        </p:pic>
        <p:cxnSp>
          <p:nvCxnSpPr>
            <p:cNvPr id="128" name="Straight Connector 127">
              <a:extLst>
                <a:ext uri="{FF2B5EF4-FFF2-40B4-BE49-F238E27FC236}">
                  <a16:creationId xmlns:a16="http://schemas.microsoft.com/office/drawing/2014/main" id="{B752B3D4-464D-B8DF-8E98-E0A77EFB53A4}"/>
                </a:ext>
              </a:extLst>
            </p:cNvPr>
            <p:cNvCxnSpPr/>
            <p:nvPr/>
          </p:nvCxnSpPr>
          <p:spPr>
            <a:xfrm>
              <a:off x="264633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E74390B8-02EE-2179-B4FC-C805FA122E9F}"/>
                </a:ext>
              </a:extLst>
            </p:cNvPr>
            <p:cNvCxnSpPr/>
            <p:nvPr/>
          </p:nvCxnSpPr>
          <p:spPr>
            <a:xfrm>
              <a:off x="270708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57B2D424-A288-485D-31C2-2CFA0583F073}"/>
                </a:ext>
              </a:extLst>
            </p:cNvPr>
            <p:cNvCxnSpPr/>
            <p:nvPr/>
          </p:nvCxnSpPr>
          <p:spPr>
            <a:xfrm>
              <a:off x="295012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5CDBA33F-BBEA-043C-C0F4-922B58B45F5A}"/>
                </a:ext>
              </a:extLst>
            </p:cNvPr>
            <p:cNvCxnSpPr/>
            <p:nvPr/>
          </p:nvCxnSpPr>
          <p:spPr>
            <a:xfrm>
              <a:off x="319315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A6A13EB0-3FCB-E9BC-2A2F-B9C10B111659}"/>
                </a:ext>
              </a:extLst>
            </p:cNvPr>
            <p:cNvCxnSpPr/>
            <p:nvPr/>
          </p:nvCxnSpPr>
          <p:spPr>
            <a:xfrm>
              <a:off x="343618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D805A0E0-4BD8-BE20-239E-F24FB5C7774C}"/>
                </a:ext>
              </a:extLst>
            </p:cNvPr>
            <p:cNvCxnSpPr/>
            <p:nvPr/>
          </p:nvCxnSpPr>
          <p:spPr>
            <a:xfrm>
              <a:off x="367921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70450993-EFF9-F41A-52A4-42C0DBCF09C8}"/>
                </a:ext>
              </a:extLst>
            </p:cNvPr>
            <p:cNvCxnSpPr/>
            <p:nvPr/>
          </p:nvCxnSpPr>
          <p:spPr>
            <a:xfrm>
              <a:off x="392224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B50AEB71-90EC-F440-ACDA-CDAB70A1B9E6}"/>
                </a:ext>
              </a:extLst>
            </p:cNvPr>
            <p:cNvCxnSpPr/>
            <p:nvPr/>
          </p:nvCxnSpPr>
          <p:spPr>
            <a:xfrm>
              <a:off x="416528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9BEC9D33-0B5A-4B36-A22D-AFC204A70756}"/>
                </a:ext>
              </a:extLst>
            </p:cNvPr>
            <p:cNvCxnSpPr/>
            <p:nvPr/>
          </p:nvCxnSpPr>
          <p:spPr>
            <a:xfrm>
              <a:off x="440831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E614E602-345B-52A4-A76F-42EA712CA157}"/>
                </a:ext>
              </a:extLst>
            </p:cNvPr>
            <p:cNvCxnSpPr/>
            <p:nvPr/>
          </p:nvCxnSpPr>
          <p:spPr>
            <a:xfrm>
              <a:off x="465134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EB98685E-0B77-DF38-D702-A167E3B982D4}"/>
                </a:ext>
              </a:extLst>
            </p:cNvPr>
            <p:cNvCxnSpPr/>
            <p:nvPr/>
          </p:nvCxnSpPr>
          <p:spPr>
            <a:xfrm>
              <a:off x="489437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4512F0AA-8CF5-3C1D-E452-BF945E99C858}"/>
                </a:ext>
              </a:extLst>
            </p:cNvPr>
            <p:cNvCxnSpPr/>
            <p:nvPr/>
          </p:nvCxnSpPr>
          <p:spPr>
            <a:xfrm>
              <a:off x="513740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8BEF7E67-3666-E298-7D44-7AE18EFDFB7B}"/>
                </a:ext>
              </a:extLst>
            </p:cNvPr>
            <p:cNvCxnSpPr/>
            <p:nvPr/>
          </p:nvCxnSpPr>
          <p:spPr>
            <a:xfrm>
              <a:off x="538044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75923386-0808-43B6-9515-49E7AA9543C5}"/>
                </a:ext>
              </a:extLst>
            </p:cNvPr>
            <p:cNvCxnSpPr/>
            <p:nvPr/>
          </p:nvCxnSpPr>
          <p:spPr>
            <a:xfrm>
              <a:off x="562347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847B9885-8AD5-85C1-D4E7-57709660845F}"/>
                </a:ext>
              </a:extLst>
            </p:cNvPr>
            <p:cNvCxnSpPr/>
            <p:nvPr/>
          </p:nvCxnSpPr>
          <p:spPr>
            <a:xfrm>
              <a:off x="586650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BDF165F5-BE2C-E06F-1AF0-FF34F6B8DFE1}"/>
                </a:ext>
              </a:extLst>
            </p:cNvPr>
            <p:cNvCxnSpPr/>
            <p:nvPr/>
          </p:nvCxnSpPr>
          <p:spPr>
            <a:xfrm>
              <a:off x="610953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DBDC172C-0D68-059A-1DEC-357817C5ED94}"/>
                </a:ext>
              </a:extLst>
            </p:cNvPr>
            <p:cNvCxnSpPr/>
            <p:nvPr/>
          </p:nvCxnSpPr>
          <p:spPr>
            <a:xfrm>
              <a:off x="635256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9659B161-8683-1D77-04C1-88AD4D723361}"/>
                </a:ext>
              </a:extLst>
            </p:cNvPr>
            <p:cNvCxnSpPr/>
            <p:nvPr/>
          </p:nvCxnSpPr>
          <p:spPr>
            <a:xfrm>
              <a:off x="659560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C1B4C917-C71E-B2E6-1128-FCAD062F23DC}"/>
                </a:ext>
              </a:extLst>
            </p:cNvPr>
            <p:cNvCxnSpPr/>
            <p:nvPr/>
          </p:nvCxnSpPr>
          <p:spPr>
            <a:xfrm>
              <a:off x="683863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6FE3B3D9-8CC9-D4E7-E7C7-D9EC1F084C11}"/>
                </a:ext>
              </a:extLst>
            </p:cNvPr>
            <p:cNvCxnSpPr/>
            <p:nvPr/>
          </p:nvCxnSpPr>
          <p:spPr>
            <a:xfrm>
              <a:off x="708166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E83F9D68-5E89-5BD1-48E8-838FA88997CB}"/>
                </a:ext>
              </a:extLst>
            </p:cNvPr>
            <p:cNvCxnSpPr/>
            <p:nvPr/>
          </p:nvCxnSpPr>
          <p:spPr>
            <a:xfrm>
              <a:off x="732469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E9DAB2C7-4041-A669-B797-B704F95B7EE1}"/>
                </a:ext>
              </a:extLst>
            </p:cNvPr>
            <p:cNvCxnSpPr/>
            <p:nvPr/>
          </p:nvCxnSpPr>
          <p:spPr>
            <a:xfrm>
              <a:off x="756772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9EDA60C8-9DD4-003F-B751-47DC9DD48F6C}"/>
                </a:ext>
              </a:extLst>
            </p:cNvPr>
            <p:cNvCxnSpPr/>
            <p:nvPr/>
          </p:nvCxnSpPr>
          <p:spPr>
            <a:xfrm>
              <a:off x="781076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0831690-6977-76BD-E3A3-8D6A0DFF457A}"/>
                </a:ext>
              </a:extLst>
            </p:cNvPr>
            <p:cNvCxnSpPr/>
            <p:nvPr/>
          </p:nvCxnSpPr>
          <p:spPr>
            <a:xfrm>
              <a:off x="805379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11A0C66F-82F7-F128-5D9B-15D401E2E89F}"/>
                </a:ext>
              </a:extLst>
            </p:cNvPr>
            <p:cNvCxnSpPr/>
            <p:nvPr/>
          </p:nvCxnSpPr>
          <p:spPr>
            <a:xfrm>
              <a:off x="829682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597FE96B-3BE0-A89E-A4BE-48A16EAE9C8C}"/>
                </a:ext>
              </a:extLst>
            </p:cNvPr>
            <p:cNvCxnSpPr/>
            <p:nvPr/>
          </p:nvCxnSpPr>
          <p:spPr>
            <a:xfrm>
              <a:off x="853985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858A6F94-C9F8-1E5A-436C-2153B0CEC95D}"/>
                </a:ext>
              </a:extLst>
            </p:cNvPr>
            <p:cNvCxnSpPr/>
            <p:nvPr/>
          </p:nvCxnSpPr>
          <p:spPr>
            <a:xfrm>
              <a:off x="878288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DE8EF7AC-0B5D-1DC9-9B4E-B7345273CBFD}"/>
                </a:ext>
              </a:extLst>
            </p:cNvPr>
            <p:cNvCxnSpPr/>
            <p:nvPr/>
          </p:nvCxnSpPr>
          <p:spPr>
            <a:xfrm>
              <a:off x="902592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EDDD15DC-2CC7-25E4-0A69-610C424ECE64}"/>
                </a:ext>
              </a:extLst>
            </p:cNvPr>
            <p:cNvCxnSpPr/>
            <p:nvPr/>
          </p:nvCxnSpPr>
          <p:spPr>
            <a:xfrm>
              <a:off x="282860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6618FEDA-423F-8B03-7326-3FA09326C19D}"/>
                </a:ext>
              </a:extLst>
            </p:cNvPr>
            <p:cNvCxnSpPr/>
            <p:nvPr/>
          </p:nvCxnSpPr>
          <p:spPr>
            <a:xfrm>
              <a:off x="307163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541709F7-F85A-6908-AF5B-A3FE9C4A0451}"/>
                </a:ext>
              </a:extLst>
            </p:cNvPr>
            <p:cNvCxnSpPr/>
            <p:nvPr/>
          </p:nvCxnSpPr>
          <p:spPr>
            <a:xfrm>
              <a:off x="331466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C39C58F2-06CF-C7C1-8166-BE84AAC62AED}"/>
                </a:ext>
              </a:extLst>
            </p:cNvPr>
            <p:cNvCxnSpPr/>
            <p:nvPr/>
          </p:nvCxnSpPr>
          <p:spPr>
            <a:xfrm>
              <a:off x="355770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9CD52163-7EA0-EFDA-1E10-225C0D0AA079}"/>
                </a:ext>
              </a:extLst>
            </p:cNvPr>
            <p:cNvCxnSpPr/>
            <p:nvPr/>
          </p:nvCxnSpPr>
          <p:spPr>
            <a:xfrm>
              <a:off x="380073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3A8B543E-6B2B-E097-928E-86DF215AC669}"/>
                </a:ext>
              </a:extLst>
            </p:cNvPr>
            <p:cNvCxnSpPr/>
            <p:nvPr/>
          </p:nvCxnSpPr>
          <p:spPr>
            <a:xfrm>
              <a:off x="404376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EDCA5DC4-67D8-07A4-2CFA-5B79D4C3AAD9}"/>
                </a:ext>
              </a:extLst>
            </p:cNvPr>
            <p:cNvCxnSpPr/>
            <p:nvPr/>
          </p:nvCxnSpPr>
          <p:spPr>
            <a:xfrm>
              <a:off x="428679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33086E51-4C94-E477-ABBA-8B9B319971F1}"/>
                </a:ext>
              </a:extLst>
            </p:cNvPr>
            <p:cNvCxnSpPr/>
            <p:nvPr/>
          </p:nvCxnSpPr>
          <p:spPr>
            <a:xfrm>
              <a:off x="452982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444394E3-3074-1DCA-FF00-4AFA732B3CF2}"/>
                </a:ext>
              </a:extLst>
            </p:cNvPr>
            <p:cNvCxnSpPr/>
            <p:nvPr/>
          </p:nvCxnSpPr>
          <p:spPr>
            <a:xfrm>
              <a:off x="477286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9063C508-0624-CEA7-C2FB-2A3A0B9B4470}"/>
                </a:ext>
              </a:extLst>
            </p:cNvPr>
            <p:cNvCxnSpPr/>
            <p:nvPr/>
          </p:nvCxnSpPr>
          <p:spPr>
            <a:xfrm>
              <a:off x="501589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3D2EBC94-6006-D1B4-EF2F-DED82B8F6035}"/>
                </a:ext>
              </a:extLst>
            </p:cNvPr>
            <p:cNvCxnSpPr/>
            <p:nvPr/>
          </p:nvCxnSpPr>
          <p:spPr>
            <a:xfrm>
              <a:off x="525892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4EB97FAE-7682-13DB-9DC9-AF2946469330}"/>
                </a:ext>
              </a:extLst>
            </p:cNvPr>
            <p:cNvCxnSpPr/>
            <p:nvPr/>
          </p:nvCxnSpPr>
          <p:spPr>
            <a:xfrm>
              <a:off x="550195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9A80388E-C2B0-FCCA-8807-EEB5B9DB3C7C}"/>
                </a:ext>
              </a:extLst>
            </p:cNvPr>
            <p:cNvCxnSpPr/>
            <p:nvPr/>
          </p:nvCxnSpPr>
          <p:spPr>
            <a:xfrm>
              <a:off x="574498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4816EF62-593D-64E2-95C2-74144D47C8EA}"/>
                </a:ext>
              </a:extLst>
            </p:cNvPr>
            <p:cNvCxnSpPr/>
            <p:nvPr/>
          </p:nvCxnSpPr>
          <p:spPr>
            <a:xfrm>
              <a:off x="598802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4851793F-3843-F081-A5D6-5608AB688FE7}"/>
                </a:ext>
              </a:extLst>
            </p:cNvPr>
            <p:cNvCxnSpPr/>
            <p:nvPr/>
          </p:nvCxnSpPr>
          <p:spPr>
            <a:xfrm>
              <a:off x="623105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3BE7AA34-8134-C6A6-87D3-2B64E9830DB1}"/>
                </a:ext>
              </a:extLst>
            </p:cNvPr>
            <p:cNvCxnSpPr/>
            <p:nvPr/>
          </p:nvCxnSpPr>
          <p:spPr>
            <a:xfrm>
              <a:off x="647408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49241664-92C6-2E40-D4C9-F9899A9C2167}"/>
                </a:ext>
              </a:extLst>
            </p:cNvPr>
            <p:cNvCxnSpPr/>
            <p:nvPr/>
          </p:nvCxnSpPr>
          <p:spPr>
            <a:xfrm>
              <a:off x="671711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580C715D-C059-BD55-50EE-9A5EB0A32B42}"/>
                </a:ext>
              </a:extLst>
            </p:cNvPr>
            <p:cNvCxnSpPr/>
            <p:nvPr/>
          </p:nvCxnSpPr>
          <p:spPr>
            <a:xfrm>
              <a:off x="696014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3C214CA1-2EA7-06FB-2FB4-7ECC16A6F789}"/>
                </a:ext>
              </a:extLst>
            </p:cNvPr>
            <p:cNvCxnSpPr/>
            <p:nvPr/>
          </p:nvCxnSpPr>
          <p:spPr>
            <a:xfrm>
              <a:off x="720318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7D0FC293-9A7A-2292-C619-4F568D7D9FC9}"/>
                </a:ext>
              </a:extLst>
            </p:cNvPr>
            <p:cNvCxnSpPr/>
            <p:nvPr/>
          </p:nvCxnSpPr>
          <p:spPr>
            <a:xfrm>
              <a:off x="744621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50477F53-2FD4-6DC1-D971-94E6766D71F2}"/>
                </a:ext>
              </a:extLst>
            </p:cNvPr>
            <p:cNvCxnSpPr/>
            <p:nvPr/>
          </p:nvCxnSpPr>
          <p:spPr>
            <a:xfrm>
              <a:off x="768924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CDAF550E-1F6C-5617-5C62-E35574B98909}"/>
                </a:ext>
              </a:extLst>
            </p:cNvPr>
            <p:cNvCxnSpPr/>
            <p:nvPr/>
          </p:nvCxnSpPr>
          <p:spPr>
            <a:xfrm>
              <a:off x="793227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EEAF6BCF-8E68-E4F8-D156-E33E694D31F5}"/>
                </a:ext>
              </a:extLst>
            </p:cNvPr>
            <p:cNvCxnSpPr/>
            <p:nvPr/>
          </p:nvCxnSpPr>
          <p:spPr>
            <a:xfrm>
              <a:off x="817530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82FB849E-2B6D-2047-5E19-0D3815553897}"/>
                </a:ext>
              </a:extLst>
            </p:cNvPr>
            <p:cNvCxnSpPr/>
            <p:nvPr/>
          </p:nvCxnSpPr>
          <p:spPr>
            <a:xfrm>
              <a:off x="841834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CF2797C2-B126-262B-D0DE-4F01863699A1}"/>
                </a:ext>
              </a:extLst>
            </p:cNvPr>
            <p:cNvCxnSpPr/>
            <p:nvPr/>
          </p:nvCxnSpPr>
          <p:spPr>
            <a:xfrm>
              <a:off x="866137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8071E095-7ECC-3CA8-D0E5-B1BD624C408D}"/>
                </a:ext>
              </a:extLst>
            </p:cNvPr>
            <p:cNvCxnSpPr/>
            <p:nvPr/>
          </p:nvCxnSpPr>
          <p:spPr>
            <a:xfrm>
              <a:off x="890440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6D9969B-FE90-F9FE-53A8-790A6CD4BA94}"/>
                </a:ext>
              </a:extLst>
            </p:cNvPr>
            <p:cNvCxnSpPr/>
            <p:nvPr/>
          </p:nvCxnSpPr>
          <p:spPr>
            <a:xfrm>
              <a:off x="914743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5D5FD1BA-7D76-5BC5-5119-03BE82C98A39}"/>
                </a:ext>
              </a:extLst>
            </p:cNvPr>
            <p:cNvCxnSpPr/>
            <p:nvPr/>
          </p:nvCxnSpPr>
          <p:spPr>
            <a:xfrm>
              <a:off x="926895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BCAB1097-01B4-19C0-D7BE-A010F2F67A2D}"/>
                </a:ext>
              </a:extLst>
            </p:cNvPr>
            <p:cNvCxnSpPr/>
            <p:nvPr/>
          </p:nvCxnSpPr>
          <p:spPr>
            <a:xfrm>
              <a:off x="276784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2AB65DCF-FA66-E13A-19CD-5598AD29EEDE}"/>
                </a:ext>
              </a:extLst>
            </p:cNvPr>
            <p:cNvCxnSpPr/>
            <p:nvPr/>
          </p:nvCxnSpPr>
          <p:spPr>
            <a:xfrm>
              <a:off x="288936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a16="http://schemas.microsoft.com/office/drawing/2014/main" id="{C4CE3228-3EBE-2D7F-8960-52869529CB8C}"/>
                </a:ext>
              </a:extLst>
            </p:cNvPr>
            <p:cNvCxnSpPr/>
            <p:nvPr/>
          </p:nvCxnSpPr>
          <p:spPr>
            <a:xfrm>
              <a:off x="313239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D2700C3E-97F1-CAC8-20DD-04FCB9B08E4F}"/>
                </a:ext>
              </a:extLst>
            </p:cNvPr>
            <p:cNvCxnSpPr/>
            <p:nvPr/>
          </p:nvCxnSpPr>
          <p:spPr>
            <a:xfrm>
              <a:off x="337542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D4D41C2C-E24B-D5B2-5226-3B863B1F347E}"/>
                </a:ext>
              </a:extLst>
            </p:cNvPr>
            <p:cNvCxnSpPr/>
            <p:nvPr/>
          </p:nvCxnSpPr>
          <p:spPr>
            <a:xfrm>
              <a:off x="361845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3EAA5492-A435-75E8-1E93-CBD69AE340C6}"/>
                </a:ext>
              </a:extLst>
            </p:cNvPr>
            <p:cNvCxnSpPr/>
            <p:nvPr/>
          </p:nvCxnSpPr>
          <p:spPr>
            <a:xfrm>
              <a:off x="386149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16C728C4-8C04-6466-4CE5-433DBC026CE7}"/>
                </a:ext>
              </a:extLst>
            </p:cNvPr>
            <p:cNvCxnSpPr/>
            <p:nvPr/>
          </p:nvCxnSpPr>
          <p:spPr>
            <a:xfrm>
              <a:off x="410452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6488F65B-B9CC-22A1-916B-A6CE2F9BA509}"/>
                </a:ext>
              </a:extLst>
            </p:cNvPr>
            <p:cNvCxnSpPr/>
            <p:nvPr/>
          </p:nvCxnSpPr>
          <p:spPr>
            <a:xfrm>
              <a:off x="434755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C64151EF-11E6-BDA8-A114-26DFE445AFD0}"/>
                </a:ext>
              </a:extLst>
            </p:cNvPr>
            <p:cNvCxnSpPr/>
            <p:nvPr/>
          </p:nvCxnSpPr>
          <p:spPr>
            <a:xfrm>
              <a:off x="459058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D5A457B7-96D2-0868-A25F-6EB8ABCE4F94}"/>
                </a:ext>
              </a:extLst>
            </p:cNvPr>
            <p:cNvCxnSpPr/>
            <p:nvPr/>
          </p:nvCxnSpPr>
          <p:spPr>
            <a:xfrm>
              <a:off x="483361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D28F83D6-C06E-3440-228B-A5054A14A992}"/>
                </a:ext>
              </a:extLst>
            </p:cNvPr>
            <p:cNvCxnSpPr/>
            <p:nvPr/>
          </p:nvCxnSpPr>
          <p:spPr>
            <a:xfrm>
              <a:off x="507665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9C70106F-3578-23F8-F7D7-5DE61C9738D8}"/>
                </a:ext>
              </a:extLst>
            </p:cNvPr>
            <p:cNvCxnSpPr/>
            <p:nvPr/>
          </p:nvCxnSpPr>
          <p:spPr>
            <a:xfrm>
              <a:off x="531968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656C7A41-C254-0AE0-6C75-5A17E954DA93}"/>
                </a:ext>
              </a:extLst>
            </p:cNvPr>
            <p:cNvCxnSpPr/>
            <p:nvPr/>
          </p:nvCxnSpPr>
          <p:spPr>
            <a:xfrm>
              <a:off x="556271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5A843BFA-3246-FCF4-F0F9-FDE0A7336134}"/>
                </a:ext>
              </a:extLst>
            </p:cNvPr>
            <p:cNvCxnSpPr/>
            <p:nvPr/>
          </p:nvCxnSpPr>
          <p:spPr>
            <a:xfrm>
              <a:off x="580574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3149C1F7-FD79-EFB0-7731-1052EA8DCE3B}"/>
                </a:ext>
              </a:extLst>
            </p:cNvPr>
            <p:cNvCxnSpPr/>
            <p:nvPr/>
          </p:nvCxnSpPr>
          <p:spPr>
            <a:xfrm>
              <a:off x="604877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1396955B-2B5F-D127-BEEA-BDDA0AC83F57}"/>
                </a:ext>
              </a:extLst>
            </p:cNvPr>
            <p:cNvCxnSpPr/>
            <p:nvPr/>
          </p:nvCxnSpPr>
          <p:spPr>
            <a:xfrm>
              <a:off x="629181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77789860-0398-7587-C59F-A76CCFAB590C}"/>
                </a:ext>
              </a:extLst>
            </p:cNvPr>
            <p:cNvCxnSpPr/>
            <p:nvPr/>
          </p:nvCxnSpPr>
          <p:spPr>
            <a:xfrm>
              <a:off x="653484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A0657903-5499-0105-D193-C719793EF393}"/>
                </a:ext>
              </a:extLst>
            </p:cNvPr>
            <p:cNvCxnSpPr/>
            <p:nvPr/>
          </p:nvCxnSpPr>
          <p:spPr>
            <a:xfrm>
              <a:off x="677787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9D0CF0DD-7223-089A-3087-E36B0AD4D42D}"/>
                </a:ext>
              </a:extLst>
            </p:cNvPr>
            <p:cNvCxnSpPr/>
            <p:nvPr/>
          </p:nvCxnSpPr>
          <p:spPr>
            <a:xfrm>
              <a:off x="702090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4470132B-4561-42BF-E6F5-FAA51BE3F60D}"/>
                </a:ext>
              </a:extLst>
            </p:cNvPr>
            <p:cNvCxnSpPr/>
            <p:nvPr/>
          </p:nvCxnSpPr>
          <p:spPr>
            <a:xfrm>
              <a:off x="726393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707B786A-0FF0-6731-1508-00215DAB2025}"/>
                </a:ext>
              </a:extLst>
            </p:cNvPr>
            <p:cNvCxnSpPr/>
            <p:nvPr/>
          </p:nvCxnSpPr>
          <p:spPr>
            <a:xfrm>
              <a:off x="750697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C9403F03-4E31-3226-D685-27B5FD3D46D3}"/>
                </a:ext>
              </a:extLst>
            </p:cNvPr>
            <p:cNvCxnSpPr/>
            <p:nvPr/>
          </p:nvCxnSpPr>
          <p:spPr>
            <a:xfrm>
              <a:off x="775000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DEA0568E-056A-22D7-FB7D-240DF18BD22D}"/>
                </a:ext>
              </a:extLst>
            </p:cNvPr>
            <p:cNvCxnSpPr/>
            <p:nvPr/>
          </p:nvCxnSpPr>
          <p:spPr>
            <a:xfrm>
              <a:off x="799303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8463D57C-29E9-31BB-625F-06C618E22CF2}"/>
                </a:ext>
              </a:extLst>
            </p:cNvPr>
            <p:cNvCxnSpPr/>
            <p:nvPr/>
          </p:nvCxnSpPr>
          <p:spPr>
            <a:xfrm>
              <a:off x="823606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09EDD55C-1E23-1F4E-5F80-20DEC5FB9AB1}"/>
                </a:ext>
              </a:extLst>
            </p:cNvPr>
            <p:cNvCxnSpPr/>
            <p:nvPr/>
          </p:nvCxnSpPr>
          <p:spPr>
            <a:xfrm>
              <a:off x="847909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75FDEBA3-9B32-93C6-0B5B-642ADA064F35}"/>
                </a:ext>
              </a:extLst>
            </p:cNvPr>
            <p:cNvCxnSpPr/>
            <p:nvPr/>
          </p:nvCxnSpPr>
          <p:spPr>
            <a:xfrm>
              <a:off x="872213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5F3EB00A-54CA-CE18-6523-4D969B76E30B}"/>
                </a:ext>
              </a:extLst>
            </p:cNvPr>
            <p:cNvCxnSpPr/>
            <p:nvPr/>
          </p:nvCxnSpPr>
          <p:spPr>
            <a:xfrm>
              <a:off x="896516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A9294C27-FD10-00CD-1F54-01AA7E25C204}"/>
                </a:ext>
              </a:extLst>
            </p:cNvPr>
            <p:cNvCxnSpPr/>
            <p:nvPr/>
          </p:nvCxnSpPr>
          <p:spPr>
            <a:xfrm>
              <a:off x="920819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681A8D55-C5F3-F81E-930F-29A9DF22D662}"/>
                </a:ext>
              </a:extLst>
            </p:cNvPr>
            <p:cNvCxnSpPr/>
            <p:nvPr/>
          </p:nvCxnSpPr>
          <p:spPr>
            <a:xfrm>
              <a:off x="301087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91D008DA-10B0-F5A9-4DF6-BEF56B7274FF}"/>
                </a:ext>
              </a:extLst>
            </p:cNvPr>
            <p:cNvCxnSpPr/>
            <p:nvPr/>
          </p:nvCxnSpPr>
          <p:spPr>
            <a:xfrm>
              <a:off x="325391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02820807-5337-24B0-1222-CC4B0BA3963D}"/>
                </a:ext>
              </a:extLst>
            </p:cNvPr>
            <p:cNvCxnSpPr/>
            <p:nvPr/>
          </p:nvCxnSpPr>
          <p:spPr>
            <a:xfrm>
              <a:off x="349694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5B3AE894-840C-85C3-C3A3-DDBDB10E7888}"/>
                </a:ext>
              </a:extLst>
            </p:cNvPr>
            <p:cNvCxnSpPr/>
            <p:nvPr/>
          </p:nvCxnSpPr>
          <p:spPr>
            <a:xfrm>
              <a:off x="373997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8E7853DE-6940-090F-7594-372AE214446D}"/>
                </a:ext>
              </a:extLst>
            </p:cNvPr>
            <p:cNvCxnSpPr/>
            <p:nvPr/>
          </p:nvCxnSpPr>
          <p:spPr>
            <a:xfrm>
              <a:off x="398300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D9871630-2726-A9B5-6A2D-F8C4C5C8FCF9}"/>
                </a:ext>
              </a:extLst>
            </p:cNvPr>
            <p:cNvCxnSpPr/>
            <p:nvPr/>
          </p:nvCxnSpPr>
          <p:spPr>
            <a:xfrm>
              <a:off x="422603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a:extLst>
                <a:ext uri="{FF2B5EF4-FFF2-40B4-BE49-F238E27FC236}">
                  <a16:creationId xmlns:a16="http://schemas.microsoft.com/office/drawing/2014/main" id="{9F531F5D-E12F-AD57-598B-35F3D6656B86}"/>
                </a:ext>
              </a:extLst>
            </p:cNvPr>
            <p:cNvCxnSpPr/>
            <p:nvPr/>
          </p:nvCxnSpPr>
          <p:spPr>
            <a:xfrm>
              <a:off x="446907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D48C6AF5-10BA-12EA-C3C6-0D0694F94F02}"/>
                </a:ext>
              </a:extLst>
            </p:cNvPr>
            <p:cNvCxnSpPr/>
            <p:nvPr/>
          </p:nvCxnSpPr>
          <p:spPr>
            <a:xfrm>
              <a:off x="471210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85F1C400-E7C9-81C6-E4CA-CF59BB2C402F}"/>
                </a:ext>
              </a:extLst>
            </p:cNvPr>
            <p:cNvCxnSpPr/>
            <p:nvPr/>
          </p:nvCxnSpPr>
          <p:spPr>
            <a:xfrm>
              <a:off x="495513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19FA6B7-0607-46E4-0823-48C46BEE32CD}"/>
                </a:ext>
              </a:extLst>
            </p:cNvPr>
            <p:cNvCxnSpPr>
              <a:cxnSpLocks/>
            </p:cNvCxnSpPr>
            <p:nvPr/>
          </p:nvCxnSpPr>
          <p:spPr>
            <a:xfrm flipH="1">
              <a:off x="519816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3545BE2A-3279-E7CF-4073-91F2DA89D9FA}"/>
                </a:ext>
              </a:extLst>
            </p:cNvPr>
            <p:cNvCxnSpPr/>
            <p:nvPr/>
          </p:nvCxnSpPr>
          <p:spPr>
            <a:xfrm>
              <a:off x="544119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B138A179-8C7C-142E-8D46-4168D318CAAB}"/>
                </a:ext>
              </a:extLst>
            </p:cNvPr>
            <p:cNvCxnSpPr/>
            <p:nvPr/>
          </p:nvCxnSpPr>
          <p:spPr>
            <a:xfrm>
              <a:off x="568423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45B48FCE-AA17-4B6F-F6BE-33EAF62BFC5E}"/>
                </a:ext>
              </a:extLst>
            </p:cNvPr>
            <p:cNvCxnSpPr/>
            <p:nvPr/>
          </p:nvCxnSpPr>
          <p:spPr>
            <a:xfrm>
              <a:off x="592726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E1C82AB8-1E7D-CCA4-42DF-793E2E9FBCA1}"/>
                </a:ext>
              </a:extLst>
            </p:cNvPr>
            <p:cNvCxnSpPr/>
            <p:nvPr/>
          </p:nvCxnSpPr>
          <p:spPr>
            <a:xfrm>
              <a:off x="617029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A241F0E9-AB2D-4C35-C3FA-81C39551D3FA}"/>
                </a:ext>
              </a:extLst>
            </p:cNvPr>
            <p:cNvCxnSpPr/>
            <p:nvPr/>
          </p:nvCxnSpPr>
          <p:spPr>
            <a:xfrm>
              <a:off x="641332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9008CDC6-4F86-CF3C-04E8-DC1A0B13DDAC}"/>
                </a:ext>
              </a:extLst>
            </p:cNvPr>
            <p:cNvCxnSpPr/>
            <p:nvPr/>
          </p:nvCxnSpPr>
          <p:spPr>
            <a:xfrm>
              <a:off x="665635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DE93923B-594B-567E-D6B7-DED76FE9AE11}"/>
                </a:ext>
              </a:extLst>
            </p:cNvPr>
            <p:cNvCxnSpPr/>
            <p:nvPr/>
          </p:nvCxnSpPr>
          <p:spPr>
            <a:xfrm>
              <a:off x="689939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AE9CE0F9-9142-361B-3BC9-D9E79CFBAF79}"/>
                </a:ext>
              </a:extLst>
            </p:cNvPr>
            <p:cNvCxnSpPr/>
            <p:nvPr/>
          </p:nvCxnSpPr>
          <p:spPr>
            <a:xfrm>
              <a:off x="714242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a:extLst>
                <a:ext uri="{FF2B5EF4-FFF2-40B4-BE49-F238E27FC236}">
                  <a16:creationId xmlns:a16="http://schemas.microsoft.com/office/drawing/2014/main" id="{9F6F3DF8-9E67-31B4-1163-37A1956C558D}"/>
                </a:ext>
              </a:extLst>
            </p:cNvPr>
            <p:cNvCxnSpPr/>
            <p:nvPr/>
          </p:nvCxnSpPr>
          <p:spPr>
            <a:xfrm>
              <a:off x="738545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C2779D93-B419-04BA-F036-59580B9C5646}"/>
                </a:ext>
              </a:extLst>
            </p:cNvPr>
            <p:cNvCxnSpPr/>
            <p:nvPr/>
          </p:nvCxnSpPr>
          <p:spPr>
            <a:xfrm>
              <a:off x="762848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EBFF25A1-3EAE-FA8F-B530-88BA4BA183B3}"/>
                </a:ext>
              </a:extLst>
            </p:cNvPr>
            <p:cNvCxnSpPr/>
            <p:nvPr/>
          </p:nvCxnSpPr>
          <p:spPr>
            <a:xfrm>
              <a:off x="787151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7DFF52CC-181C-F8D9-491A-4F04AAC5CE70}"/>
                </a:ext>
              </a:extLst>
            </p:cNvPr>
            <p:cNvCxnSpPr/>
            <p:nvPr/>
          </p:nvCxnSpPr>
          <p:spPr>
            <a:xfrm>
              <a:off x="811455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C0DC5A0D-E934-4B17-047C-E525DC9F5D24}"/>
                </a:ext>
              </a:extLst>
            </p:cNvPr>
            <p:cNvCxnSpPr/>
            <p:nvPr/>
          </p:nvCxnSpPr>
          <p:spPr>
            <a:xfrm>
              <a:off x="8357583"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9219A0DE-009C-1A85-2889-F03E50E07820}"/>
                </a:ext>
              </a:extLst>
            </p:cNvPr>
            <p:cNvCxnSpPr/>
            <p:nvPr/>
          </p:nvCxnSpPr>
          <p:spPr>
            <a:xfrm>
              <a:off x="8600615"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3C5D80A7-9922-A1E4-DADC-814EB93A3970}"/>
                </a:ext>
              </a:extLst>
            </p:cNvPr>
            <p:cNvCxnSpPr/>
            <p:nvPr/>
          </p:nvCxnSpPr>
          <p:spPr>
            <a:xfrm>
              <a:off x="8843647"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a:extLst>
                <a:ext uri="{FF2B5EF4-FFF2-40B4-BE49-F238E27FC236}">
                  <a16:creationId xmlns:a16="http://schemas.microsoft.com/office/drawing/2014/main" id="{1889B216-2DF1-847A-316B-260AE657AFE8}"/>
                </a:ext>
              </a:extLst>
            </p:cNvPr>
            <p:cNvCxnSpPr/>
            <p:nvPr/>
          </p:nvCxnSpPr>
          <p:spPr>
            <a:xfrm>
              <a:off x="9086679"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5D0B9146-68FD-BA7B-3C80-3C87792FE000}"/>
                </a:ext>
              </a:extLst>
            </p:cNvPr>
            <p:cNvCxnSpPr/>
            <p:nvPr/>
          </p:nvCxnSpPr>
          <p:spPr>
            <a:xfrm>
              <a:off x="9329711"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a:extLst>
                <a:ext uri="{FF2B5EF4-FFF2-40B4-BE49-F238E27FC236}">
                  <a16:creationId xmlns:a16="http://schemas.microsoft.com/office/drawing/2014/main" id="{929D86D7-DFD6-AD12-E774-2A64CCD1EC82}"/>
                </a:ext>
              </a:extLst>
            </p:cNvPr>
            <p:cNvCxnSpPr/>
            <p:nvPr/>
          </p:nvCxnSpPr>
          <p:spPr>
            <a:xfrm>
              <a:off x="9390490" y="5826159"/>
              <a:ext cx="0" cy="103007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240" name="Connector: Elbow 239">
            <a:extLst>
              <a:ext uri="{FF2B5EF4-FFF2-40B4-BE49-F238E27FC236}">
                <a16:creationId xmlns:a16="http://schemas.microsoft.com/office/drawing/2014/main" id="{0EF7A01B-9610-1477-FE18-EE0767843A6D}"/>
              </a:ext>
            </a:extLst>
          </p:cNvPr>
          <p:cNvCxnSpPr>
            <a:cxnSpLocks/>
          </p:cNvCxnSpPr>
          <p:nvPr/>
        </p:nvCxnSpPr>
        <p:spPr>
          <a:xfrm rot="10800000" flipV="1">
            <a:off x="7052026" y="4678190"/>
            <a:ext cx="1719657" cy="1432915"/>
          </a:xfrm>
          <a:prstGeom prst="bentConnector3">
            <a:avLst>
              <a:gd name="adj1" fmla="val 100086"/>
            </a:avLst>
          </a:prstGeom>
          <a:ln w="101600">
            <a:solidFill>
              <a:srgbClr val="270AFE">
                <a:alpha val="69804"/>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41" name="Connector: Elbow 240">
            <a:extLst>
              <a:ext uri="{FF2B5EF4-FFF2-40B4-BE49-F238E27FC236}">
                <a16:creationId xmlns:a16="http://schemas.microsoft.com/office/drawing/2014/main" id="{C27E6C77-F680-E91B-3750-7B051F38BF01}"/>
              </a:ext>
            </a:extLst>
          </p:cNvPr>
          <p:cNvCxnSpPr>
            <a:cxnSpLocks/>
          </p:cNvCxnSpPr>
          <p:nvPr/>
        </p:nvCxnSpPr>
        <p:spPr>
          <a:xfrm>
            <a:off x="3059652" y="4613295"/>
            <a:ext cx="2216206" cy="1474719"/>
          </a:xfrm>
          <a:prstGeom prst="bentConnector3">
            <a:avLst>
              <a:gd name="adj1" fmla="val 100044"/>
            </a:avLst>
          </a:prstGeom>
          <a:ln w="101600">
            <a:solidFill>
              <a:srgbClr val="FFC000">
                <a:alpha val="50000"/>
              </a:srgbClr>
            </a:solidFill>
            <a:tailEnd type="triangle"/>
          </a:ln>
        </p:spPr>
        <p:style>
          <a:lnRef idx="1">
            <a:schemeClr val="accent1"/>
          </a:lnRef>
          <a:fillRef idx="0">
            <a:schemeClr val="accent1"/>
          </a:fillRef>
          <a:effectRef idx="0">
            <a:schemeClr val="accent1"/>
          </a:effectRef>
          <a:fontRef idx="minor">
            <a:schemeClr val="tx1"/>
          </a:fontRef>
        </p:style>
      </p:cxnSp>
      <p:sp>
        <p:nvSpPr>
          <p:cNvPr id="244" name="TextBox 243">
            <a:extLst>
              <a:ext uri="{FF2B5EF4-FFF2-40B4-BE49-F238E27FC236}">
                <a16:creationId xmlns:a16="http://schemas.microsoft.com/office/drawing/2014/main" id="{58D4A03F-EBDB-4387-618C-15769FDC4876}"/>
              </a:ext>
            </a:extLst>
          </p:cNvPr>
          <p:cNvSpPr txBox="1"/>
          <p:nvPr/>
        </p:nvSpPr>
        <p:spPr>
          <a:xfrm>
            <a:off x="2274347" y="1397665"/>
            <a:ext cx="7847860" cy="1754326"/>
          </a:xfrm>
          <a:prstGeom prst="rect">
            <a:avLst/>
          </a:prstGeom>
          <a:noFill/>
        </p:spPr>
        <p:txBody>
          <a:bodyPr wrap="square" rtlCol="0">
            <a:spAutoFit/>
          </a:bodyPr>
          <a:lstStyle/>
          <a:p>
            <a:pPr marL="285750" indent="-285750">
              <a:buFont typeface="Arial" panose="020B0604020202020204" pitchFamily="34" charset="0"/>
              <a:buChar char="•"/>
            </a:pPr>
            <a:r>
              <a:rPr lang="en-US"/>
              <a:t>Ratios are unitless (not limited by the accuracy of the SI second)</a:t>
            </a:r>
          </a:p>
          <a:p>
            <a:pPr marL="285750" indent="-285750">
              <a:buFont typeface="Arial" panose="020B0604020202020204" pitchFamily="34" charset="0"/>
              <a:buChar char="•"/>
            </a:pPr>
            <a:r>
              <a:rPr lang="en-US"/>
              <a:t>Ratios are transportable (can be used for intercontinental comparisons)</a:t>
            </a:r>
          </a:p>
          <a:p>
            <a:pPr marL="285750" indent="-285750">
              <a:buFont typeface="Arial" panose="020B0604020202020204" pitchFamily="34" charset="0"/>
              <a:buChar char="•"/>
            </a:pPr>
            <a:r>
              <a:rPr lang="en-US"/>
              <a:t>Using a self-referenced frequency comb, can be measured with accuracy and stability limited by the clocks themselves</a:t>
            </a:r>
          </a:p>
          <a:p>
            <a:pPr marL="285750" indent="-285750">
              <a:buFont typeface="Arial" panose="020B0604020202020204" pitchFamily="34" charset="0"/>
              <a:buChar char="•"/>
            </a:pPr>
            <a:r>
              <a:rPr lang="en-US"/>
              <a:t>Based on different atomic species and/or different reference frames, can be sensitive to the values of fundamental constants and symmetries of nature</a:t>
            </a:r>
          </a:p>
        </p:txBody>
      </p:sp>
      <p:sp>
        <p:nvSpPr>
          <p:cNvPr id="3" name="Date Placeholder 2">
            <a:extLst>
              <a:ext uri="{FF2B5EF4-FFF2-40B4-BE49-F238E27FC236}">
                <a16:creationId xmlns:a16="http://schemas.microsoft.com/office/drawing/2014/main" id="{19FB7BC1-08F2-DA03-87C3-AF5FB656B65F}"/>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941EE01E-5314-ED38-43C5-7786D8FA1FD0}"/>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3623880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E8E2B-D0C0-477C-8FA3-415A8C9A5D77}"/>
              </a:ext>
            </a:extLst>
          </p:cNvPr>
          <p:cNvSpPr>
            <a:spLocks noGrp="1"/>
          </p:cNvSpPr>
          <p:nvPr>
            <p:ph type="title"/>
          </p:nvPr>
        </p:nvSpPr>
        <p:spPr/>
        <p:txBody>
          <a:bodyPr/>
          <a:lstStyle/>
          <a:p>
            <a:r>
              <a:rPr lang="en-US"/>
              <a:t>Tests of Fundamental Physics</a:t>
            </a:r>
          </a:p>
        </p:txBody>
      </p:sp>
      <p:sp>
        <p:nvSpPr>
          <p:cNvPr id="5" name="Slide Number Placeholder 4">
            <a:extLst>
              <a:ext uri="{FF2B5EF4-FFF2-40B4-BE49-F238E27FC236}">
                <a16:creationId xmlns:a16="http://schemas.microsoft.com/office/drawing/2014/main" id="{A616B01F-7E0A-45E1-933F-9CA104FA58DD}"/>
              </a:ext>
            </a:extLst>
          </p:cNvPr>
          <p:cNvSpPr>
            <a:spLocks noGrp="1"/>
          </p:cNvSpPr>
          <p:nvPr>
            <p:ph type="sldNum" sz="quarter" idx="12"/>
          </p:nvPr>
        </p:nvSpPr>
        <p:spPr/>
        <p:txBody>
          <a:bodyPr/>
          <a:lstStyle/>
          <a:p>
            <a:fld id="{BA93D597-54BC-4515-A95E-6EC1D9611EDD}" type="slidenum">
              <a:rPr lang="en-US" smtClean="0"/>
              <a:t>13</a:t>
            </a:fld>
            <a:endParaRPr lang="en-US"/>
          </a:p>
        </p:txBody>
      </p:sp>
      <p:grpSp>
        <p:nvGrpSpPr>
          <p:cNvPr id="16" name="Group 15">
            <a:extLst>
              <a:ext uri="{FF2B5EF4-FFF2-40B4-BE49-F238E27FC236}">
                <a16:creationId xmlns:a16="http://schemas.microsoft.com/office/drawing/2014/main" id="{ED1BACD9-2189-4A07-8D27-74BDDDF8553C}"/>
              </a:ext>
            </a:extLst>
          </p:cNvPr>
          <p:cNvGrpSpPr/>
          <p:nvPr/>
        </p:nvGrpSpPr>
        <p:grpSpPr>
          <a:xfrm>
            <a:off x="83123" y="3633758"/>
            <a:ext cx="6259373" cy="2769166"/>
            <a:chOff x="54096" y="1181446"/>
            <a:chExt cx="6259373" cy="2769166"/>
          </a:xfrm>
        </p:grpSpPr>
        <p:pic>
          <p:nvPicPr>
            <p:cNvPr id="6" name="Picture 5">
              <a:extLst>
                <a:ext uri="{FF2B5EF4-FFF2-40B4-BE49-F238E27FC236}">
                  <a16:creationId xmlns:a16="http://schemas.microsoft.com/office/drawing/2014/main" id="{6DF59D2A-4D79-4B30-9CE3-CFA247A74B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727" y="2516072"/>
              <a:ext cx="4711617" cy="143454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A9C80FD-5C8D-4B9D-A2C4-32FA75F0C21F}"/>
                    </a:ext>
                  </a:extLst>
                </p:cNvPr>
                <p:cNvSpPr txBox="1"/>
                <p:nvPr/>
              </p:nvSpPr>
              <p:spPr>
                <a:xfrm>
                  <a:off x="2060957" y="1443415"/>
                  <a:ext cx="2376420" cy="10049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800" b="0" i="1" u="none" strike="noStrike" kern="1200" cap="none" spc="0" normalizeH="0" baseline="0" noProof="0">
                            <a:ln>
                              <a:noFill/>
                            </a:ln>
                            <a:solidFill>
                              <a:prstClr val="black"/>
                            </a:solidFill>
                            <a:effectLst/>
                            <a:uLnTx/>
                            <a:uFillTx/>
                            <a:latin typeface="Cambria Math"/>
                            <a:cs typeface="+mn-cs"/>
                          </a:rPr>
                          <m:t>𝑅</m:t>
                        </m:r>
                        <m: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t>(</m:t>
                        </m:r>
                        <m: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t>𝑡</m:t>
                        </m:r>
                        <m: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t>)= </m:t>
                        </m:r>
                        <m:f>
                          <m:fPr>
                            <m:ctrlP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ctrlPr>
                          </m:fPr>
                          <m:num>
                            <m:sSub>
                              <m:sSubPr>
                                <m:ctrlP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ctrlPr>
                              </m:sSubPr>
                              <m:e>
                                <m:r>
                                  <a:rPr kumimoji="0" lang="en-US" sz="2800" b="0" i="1" u="none" strike="noStrike" kern="1200" cap="none" spc="0" normalizeH="0" baseline="0" noProof="0">
                                    <a:ln>
                                      <a:noFill/>
                                    </a:ln>
                                    <a:solidFill>
                                      <a:prstClr val="black"/>
                                    </a:solidFill>
                                    <a:effectLst/>
                                    <a:uLnTx/>
                                    <a:uFillTx/>
                                    <a:latin typeface="Cambria Math"/>
                                    <a:ea typeface="Cambria Math"/>
                                    <a:cs typeface="+mn-cs"/>
                                  </a:rPr>
                                  <m:t>𝜔</m:t>
                                </m:r>
                              </m:e>
                              <m:sub>
                                <m:r>
                                  <a:rPr kumimoji="0" lang="en-US" sz="2800" b="0" i="1" u="none" strike="noStrike" kern="1200" cap="none" spc="0" normalizeH="0" baseline="0" noProof="0">
                                    <a:ln>
                                      <a:noFill/>
                                    </a:ln>
                                    <a:solidFill>
                                      <a:prstClr val="black"/>
                                    </a:solidFill>
                                    <a:effectLst/>
                                    <a:uLnTx/>
                                    <a:uFillTx/>
                                    <a:latin typeface="Cambria Math"/>
                                    <a:cs typeface="+mn-cs"/>
                                  </a:rPr>
                                  <m:t>1</m:t>
                                </m:r>
                              </m:sub>
                            </m:sSub>
                            <m:d>
                              <m:dPr>
                                <m:ctrlP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ctrlPr>
                              </m:dPr>
                              <m:e>
                                <m: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t>𝑡</m:t>
                                </m:r>
                              </m:e>
                            </m:d>
                          </m:num>
                          <m:den>
                            <m:sSub>
                              <m:sSubPr>
                                <m:ctrlP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ctrlPr>
                              </m:sSubPr>
                              <m:e>
                                <m:r>
                                  <a:rPr kumimoji="0" lang="en-US" sz="2800" b="0" i="1" u="none" strike="noStrike" kern="1200" cap="none" spc="0" normalizeH="0" baseline="0" noProof="0">
                                    <a:ln>
                                      <a:noFill/>
                                    </a:ln>
                                    <a:solidFill>
                                      <a:prstClr val="black"/>
                                    </a:solidFill>
                                    <a:effectLst/>
                                    <a:uLnTx/>
                                    <a:uFillTx/>
                                    <a:latin typeface="Cambria Math"/>
                                    <a:ea typeface="Cambria Math"/>
                                    <a:cs typeface="+mn-cs"/>
                                  </a:rPr>
                                  <m:t>𝜔</m:t>
                                </m:r>
                              </m:e>
                              <m:sub>
                                <m:r>
                                  <a:rPr kumimoji="0" lang="en-US" sz="2800" b="0" i="1" u="none" strike="noStrike" kern="1200" cap="none" spc="0" normalizeH="0" baseline="0" noProof="0">
                                    <a:ln>
                                      <a:noFill/>
                                    </a:ln>
                                    <a:solidFill>
                                      <a:prstClr val="black"/>
                                    </a:solidFill>
                                    <a:effectLst/>
                                    <a:uLnTx/>
                                    <a:uFillTx/>
                                    <a:latin typeface="Cambria Math"/>
                                    <a:cs typeface="+mn-cs"/>
                                  </a:rPr>
                                  <m:t>2</m:t>
                                </m:r>
                              </m:sub>
                            </m:sSub>
                            <m: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t>(</m:t>
                            </m:r>
                            <m: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t>𝑡</m:t>
                            </m:r>
                            <m:r>
                              <a:rPr kumimoji="0" lang="en-US" sz="2800" b="0" i="1" u="none" strike="noStrike" kern="1200" cap="none" spc="0" normalizeH="0" baseline="0" noProof="0">
                                <a:ln>
                                  <a:noFill/>
                                </a:ln>
                                <a:solidFill>
                                  <a:prstClr val="black"/>
                                </a:solidFill>
                                <a:effectLst/>
                                <a:uLnTx/>
                                <a:uFillTx/>
                                <a:latin typeface="Cambria Math" panose="02040503050406030204" pitchFamily="18" charset="0"/>
                                <a:cs typeface="+mn-cs"/>
                              </a:rPr>
                              <m:t>)</m:t>
                            </m:r>
                          </m:den>
                        </m:f>
                      </m:oMath>
                    </m:oMathPara>
                  </a14:m>
                  <a:endParaRPr kumimoji="0" lang="en-US" sz="2800" b="0" i="0" u="none" strike="noStrike" kern="1200" cap="none" spc="0" normalizeH="0" baseline="0" noProof="0">
                    <a:ln>
                      <a:noFill/>
                    </a:ln>
                    <a:solidFill>
                      <a:prstClr val="black"/>
                    </a:solidFill>
                    <a:effectLst/>
                    <a:uLnTx/>
                    <a:uFillTx/>
                    <a:latin typeface="Calibri" panose="020F0502020204030204"/>
                    <a:cs typeface="+mn-cs"/>
                  </a:endParaRPr>
                </a:p>
              </p:txBody>
            </p:sp>
          </mc:Choice>
          <mc:Fallback xmlns="">
            <p:sp>
              <p:nvSpPr>
                <p:cNvPr id="7" name="TextBox 6">
                  <a:extLst>
                    <a:ext uri="{FF2B5EF4-FFF2-40B4-BE49-F238E27FC236}">
                      <a16:creationId xmlns:a16="http://schemas.microsoft.com/office/drawing/2014/main" id="{2A9C80FD-5C8D-4B9D-A2C4-32FA75F0C21F}"/>
                    </a:ext>
                  </a:extLst>
                </p:cNvPr>
                <p:cNvSpPr txBox="1">
                  <a:spLocks noRot="1" noChangeAspect="1" noMove="1" noResize="1" noEditPoints="1" noAdjustHandles="1" noChangeArrowheads="1" noChangeShapeType="1" noTextEdit="1"/>
                </p:cNvSpPr>
                <p:nvPr/>
              </p:nvSpPr>
              <p:spPr>
                <a:xfrm>
                  <a:off x="2060957" y="1443415"/>
                  <a:ext cx="2376420" cy="1004955"/>
                </a:xfrm>
                <a:prstGeom prst="rect">
                  <a:avLst/>
                </a:prstGeom>
                <a:blipFill>
                  <a:blip r:embed="rId5"/>
                  <a:stretch>
                    <a:fillRect/>
                  </a:stretch>
                </a:blipFill>
              </p:spPr>
              <p:txBody>
                <a:bodyPr/>
                <a:lstStyle/>
                <a:p>
                  <a:r>
                    <a:rPr lang="en-US">
                      <a:noFill/>
                    </a:rPr>
                    <a:t> </a:t>
                  </a:r>
                </a:p>
              </p:txBody>
            </p:sp>
          </mc:Fallback>
        </mc:AlternateContent>
        <p:cxnSp>
          <p:nvCxnSpPr>
            <p:cNvPr id="8" name="AutoShape 115">
              <a:extLst>
                <a:ext uri="{FF2B5EF4-FFF2-40B4-BE49-F238E27FC236}">
                  <a16:creationId xmlns:a16="http://schemas.microsoft.com/office/drawing/2014/main" id="{77296843-DDBE-4C43-ABA0-A8AF2E3E7FC8}"/>
                </a:ext>
              </a:extLst>
            </p:cNvPr>
            <p:cNvCxnSpPr>
              <a:cxnSpLocks noChangeShapeType="1"/>
              <a:stCxn id="10" idx="3"/>
            </p:cNvCxnSpPr>
            <p:nvPr/>
          </p:nvCxnSpPr>
          <p:spPr bwMode="auto">
            <a:xfrm>
              <a:off x="1494971" y="1817827"/>
              <a:ext cx="355533" cy="745847"/>
            </a:xfrm>
            <a:prstGeom prst="bentConnector2">
              <a:avLst/>
            </a:prstGeom>
            <a:noFill/>
            <a:ln w="38100">
              <a:solidFill>
                <a:srgbClr val="FF9933"/>
              </a:solidFill>
              <a:miter lim="800000"/>
              <a:headEnd/>
              <a:tailEnd type="triangle" w="lg" len="med"/>
            </a:ln>
          </p:spPr>
        </p:cxnSp>
        <p:pic>
          <p:nvPicPr>
            <p:cNvPr id="9" name="Picture 28" descr="atomAl+">
              <a:extLst>
                <a:ext uri="{FF2B5EF4-FFF2-40B4-BE49-F238E27FC236}">
                  <a16:creationId xmlns:a16="http://schemas.microsoft.com/office/drawing/2014/main" id="{8AB6A19B-218A-4F67-B31D-F056D0F40E7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88152" y="1181446"/>
              <a:ext cx="1425317" cy="1112478"/>
            </a:xfrm>
            <a:prstGeom prst="rect">
              <a:avLst/>
            </a:prstGeom>
            <a:noFill/>
            <a:ln w="9525">
              <a:noFill/>
              <a:miter lim="800000"/>
              <a:headEnd/>
              <a:tailEnd/>
            </a:ln>
          </p:spPr>
        </p:pic>
        <p:pic>
          <p:nvPicPr>
            <p:cNvPr id="10" name="Picture 8" descr="atomHg+">
              <a:extLst>
                <a:ext uri="{FF2B5EF4-FFF2-40B4-BE49-F238E27FC236}">
                  <a16:creationId xmlns:a16="http://schemas.microsoft.com/office/drawing/2014/main" id="{29E591FC-33B0-44A8-853D-E9CE52E1BEC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096" y="1254984"/>
              <a:ext cx="1440875" cy="1125685"/>
            </a:xfrm>
            <a:prstGeom prst="rect">
              <a:avLst/>
            </a:prstGeom>
            <a:noFill/>
            <a:ln w="9525">
              <a:noFill/>
              <a:miter lim="800000"/>
              <a:headEnd/>
              <a:tailEnd/>
            </a:ln>
          </p:spPr>
        </p:pic>
        <p:cxnSp>
          <p:nvCxnSpPr>
            <p:cNvPr id="11" name="AutoShape 115">
              <a:extLst>
                <a:ext uri="{FF2B5EF4-FFF2-40B4-BE49-F238E27FC236}">
                  <a16:creationId xmlns:a16="http://schemas.microsoft.com/office/drawing/2014/main" id="{13197413-9989-4C5E-B9EE-1E70762F4C57}"/>
                </a:ext>
              </a:extLst>
            </p:cNvPr>
            <p:cNvCxnSpPr>
              <a:cxnSpLocks noChangeShapeType="1"/>
            </p:cNvCxnSpPr>
            <p:nvPr/>
          </p:nvCxnSpPr>
          <p:spPr bwMode="auto">
            <a:xfrm rot="5400000">
              <a:off x="4449110" y="1965640"/>
              <a:ext cx="810573" cy="413133"/>
            </a:xfrm>
            <a:prstGeom prst="bentConnector3">
              <a:avLst>
                <a:gd name="adj1" fmla="val 2549"/>
              </a:avLst>
            </a:prstGeom>
            <a:noFill/>
            <a:ln w="38100">
              <a:solidFill>
                <a:srgbClr val="0070C0"/>
              </a:solidFill>
              <a:miter lim="800000"/>
              <a:headEnd/>
              <a:tailEnd type="triangle" w="lg" len="med"/>
            </a:ln>
          </p:spPr>
        </p:cxnSp>
      </p:grpSp>
      <p:sp>
        <p:nvSpPr>
          <p:cNvPr id="12" name="TextBox 11">
            <a:extLst>
              <a:ext uri="{FF2B5EF4-FFF2-40B4-BE49-F238E27FC236}">
                <a16:creationId xmlns:a16="http://schemas.microsoft.com/office/drawing/2014/main" id="{7B9CC046-3446-4D06-A5F9-E1F67244001F}"/>
              </a:ext>
            </a:extLst>
          </p:cNvPr>
          <p:cNvSpPr txBox="1"/>
          <p:nvPr/>
        </p:nvSpPr>
        <p:spPr>
          <a:xfrm>
            <a:off x="6235615" y="3707296"/>
            <a:ext cx="6007029" cy="3108543"/>
          </a:xfrm>
          <a:prstGeom prst="rect">
            <a:avLst/>
          </a:prstGeom>
          <a:noFill/>
        </p:spPr>
        <p:txBody>
          <a:bodyPr wrap="square" rtlCol="0">
            <a:spAutoFit/>
          </a:bodyPr>
          <a:lstStyle/>
          <a:p>
            <a:r>
              <a:rPr lang="en-US" sz="2800" u="sng"/>
              <a:t>Space-time variation in clock frequency </a:t>
            </a:r>
          </a:p>
          <a:p>
            <a:pPr marL="342900" indent="-342900">
              <a:buFont typeface="Arial" panose="020B0604020202020204" pitchFamily="34" charset="0"/>
              <a:buChar char="•"/>
            </a:pPr>
            <a:r>
              <a:rPr lang="en-US" sz="2400"/>
              <a:t>Drifts of the fundamental constants </a:t>
            </a:r>
          </a:p>
          <a:p>
            <a:r>
              <a:rPr lang="en-US" sz="2400"/>
              <a:t>	(</a:t>
            </a:r>
            <a:r>
              <a:rPr lang="el-GR" sz="2400"/>
              <a:t>α</a:t>
            </a:r>
            <a:r>
              <a:rPr lang="en-US" sz="2400"/>
              <a:t>, </a:t>
            </a:r>
            <a:r>
              <a:rPr lang="el-GR" sz="2400"/>
              <a:t>μ</a:t>
            </a:r>
            <a:r>
              <a:rPr lang="en-US" sz="2400"/>
              <a:t>,…)</a:t>
            </a:r>
          </a:p>
          <a:p>
            <a:pPr marL="285750" lvl="0" indent="-285750">
              <a:buFont typeface="Arial" panose="020B0604020202020204" pitchFamily="34" charset="0"/>
              <a:buChar char="•"/>
              <a:defRPr/>
            </a:pPr>
            <a:r>
              <a:rPr lang="en-US" sz="2400">
                <a:solidFill>
                  <a:prstClr val="black"/>
                </a:solidFill>
              </a:rPr>
              <a:t>Violations of relativity theory </a:t>
            </a:r>
          </a:p>
          <a:p>
            <a:pPr lvl="0">
              <a:defRPr/>
            </a:pPr>
            <a:r>
              <a:rPr lang="en-US" sz="2400">
                <a:solidFill>
                  <a:prstClr val="black"/>
                </a:solidFill>
              </a:rPr>
              <a:t>	(LPI, Lorentz invariance)</a:t>
            </a:r>
          </a:p>
          <a:p>
            <a:pPr marL="285750" lvl="0" indent="-285750">
              <a:buFont typeface="Arial" panose="020B0604020202020204" pitchFamily="34" charset="0"/>
              <a:buChar char="•"/>
              <a:defRPr/>
            </a:pPr>
            <a:r>
              <a:rPr lang="en-US" sz="2400">
                <a:solidFill>
                  <a:prstClr val="black"/>
                </a:solidFill>
              </a:rPr>
              <a:t>Coupling to exotic particles or fields (dark matter, mass ~ 10</a:t>
            </a:r>
            <a:r>
              <a:rPr lang="en-US" sz="2400" baseline="30000">
                <a:solidFill>
                  <a:prstClr val="black"/>
                </a:solidFill>
              </a:rPr>
              <a:t>-22</a:t>
            </a:r>
            <a:r>
              <a:rPr lang="en-US" sz="2400">
                <a:solidFill>
                  <a:prstClr val="black"/>
                </a:solidFill>
              </a:rPr>
              <a:t> – 10</a:t>
            </a:r>
            <a:r>
              <a:rPr lang="en-US" sz="2400" baseline="30000">
                <a:solidFill>
                  <a:prstClr val="black"/>
                </a:solidFill>
              </a:rPr>
              <a:t>-15</a:t>
            </a:r>
            <a:r>
              <a:rPr lang="en-US" sz="2400">
                <a:solidFill>
                  <a:prstClr val="black"/>
                </a:solidFill>
              </a:rPr>
              <a:t> eV)</a:t>
            </a:r>
          </a:p>
          <a:p>
            <a:pPr lvl="0">
              <a:defRPr/>
            </a:pPr>
            <a:endParaRPr lang="en-US" sz="2400">
              <a:solidFill>
                <a:prstClr val="black"/>
              </a:solidFill>
            </a:endParaRPr>
          </a:p>
        </p:txBody>
      </p:sp>
      <p:grpSp>
        <p:nvGrpSpPr>
          <p:cNvPr id="21" name="Group 20">
            <a:extLst>
              <a:ext uri="{FF2B5EF4-FFF2-40B4-BE49-F238E27FC236}">
                <a16:creationId xmlns:a16="http://schemas.microsoft.com/office/drawing/2014/main" id="{C4154D7D-8D20-4A51-A040-BE0520142546}"/>
              </a:ext>
            </a:extLst>
          </p:cNvPr>
          <p:cNvGrpSpPr/>
          <p:nvPr/>
        </p:nvGrpSpPr>
        <p:grpSpPr>
          <a:xfrm>
            <a:off x="2029377" y="1710984"/>
            <a:ext cx="7669239" cy="1464081"/>
            <a:chOff x="6095999" y="1268191"/>
            <a:chExt cx="5245429" cy="1167278"/>
          </a:xfrm>
        </p:grpSpPr>
        <p:sp>
          <p:nvSpPr>
            <p:cNvPr id="15" name="Rectangle 14">
              <a:extLst>
                <a:ext uri="{FF2B5EF4-FFF2-40B4-BE49-F238E27FC236}">
                  <a16:creationId xmlns:a16="http://schemas.microsoft.com/office/drawing/2014/main" id="{BE715BE3-70E1-4D1C-BF56-164A8D5B0532}"/>
                </a:ext>
              </a:extLst>
            </p:cNvPr>
            <p:cNvSpPr/>
            <p:nvPr/>
          </p:nvSpPr>
          <p:spPr>
            <a:xfrm>
              <a:off x="6136257" y="1268191"/>
              <a:ext cx="5205171" cy="116727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79180C79-AE6F-4EC2-BD04-D31F8591770A}"/>
                </a:ext>
              </a:extLst>
            </p:cNvPr>
            <p:cNvPicPr>
              <a:picLocks noChangeAspect="1"/>
            </p:cNvPicPr>
            <p:nvPr/>
          </p:nvPicPr>
          <p:blipFill rotWithShape="1">
            <a:blip r:embed="rId8">
              <a:extLst>
                <a:ext uri="{28A0092B-C50C-407E-A947-70E740481C1C}">
                  <a14:useLocalDpi xmlns:a14="http://schemas.microsoft.com/office/drawing/2010/main" val="0"/>
                </a:ext>
              </a:extLst>
            </a:blip>
            <a:srcRect t="-1"/>
            <a:stretch/>
          </p:blipFill>
          <p:spPr>
            <a:xfrm>
              <a:off x="6095999" y="1322518"/>
              <a:ext cx="5205171" cy="561095"/>
            </a:xfrm>
            <a:prstGeom prst="rect">
              <a:avLst/>
            </a:prstGeom>
          </p:spPr>
        </p:pic>
        <p:sp>
          <p:nvSpPr>
            <p:cNvPr id="14" name="TextBox 13">
              <a:extLst>
                <a:ext uri="{FF2B5EF4-FFF2-40B4-BE49-F238E27FC236}">
                  <a16:creationId xmlns:a16="http://schemas.microsoft.com/office/drawing/2014/main" id="{D889425B-5391-46D2-BC22-A1D83AB770F1}"/>
                </a:ext>
              </a:extLst>
            </p:cNvPr>
            <p:cNvSpPr txBox="1"/>
            <p:nvPr/>
          </p:nvSpPr>
          <p:spPr>
            <a:xfrm>
              <a:off x="6716640" y="1861819"/>
              <a:ext cx="4044404" cy="546407"/>
            </a:xfrm>
            <a:prstGeom prst="rect">
              <a:avLst/>
            </a:prstGeom>
            <a:noFill/>
          </p:spPr>
          <p:txBody>
            <a:bodyPr wrap="square" rtlCol="0">
              <a:spAutoFit/>
            </a:bodyPr>
            <a:lstStyle/>
            <a:p>
              <a:pPr algn="ctr"/>
              <a:r>
                <a:rPr lang="en-US" sz="2400"/>
                <a:t>M. S. Safronova, D. </a:t>
              </a:r>
              <a:r>
                <a:rPr lang="en-US" sz="2400" err="1"/>
                <a:t>Budker</a:t>
              </a:r>
              <a:r>
                <a:rPr lang="en-US" sz="2400"/>
                <a:t>, D. </a:t>
              </a:r>
              <a:r>
                <a:rPr lang="en-US" sz="2400" err="1"/>
                <a:t>Demille</a:t>
              </a:r>
              <a:r>
                <a:rPr lang="en-US" sz="2400"/>
                <a:t>, D. J. Kimball, A. Derevianko and C. W. Clark</a:t>
              </a:r>
            </a:p>
          </p:txBody>
        </p:sp>
      </p:grpSp>
      <p:sp>
        <p:nvSpPr>
          <p:cNvPr id="3" name="Date Placeholder 2">
            <a:extLst>
              <a:ext uri="{FF2B5EF4-FFF2-40B4-BE49-F238E27FC236}">
                <a16:creationId xmlns:a16="http://schemas.microsoft.com/office/drawing/2014/main" id="{ADDA7D48-E4AB-8AA3-CE38-2EDC7A757453}"/>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0E0FF5E2-E2B7-802C-188E-2198FEE2CE04}"/>
              </a:ext>
            </a:extLst>
          </p:cNvPr>
          <p:cNvSpPr>
            <a:spLocks noGrp="1"/>
          </p:cNvSpPr>
          <p:nvPr>
            <p:ph type="ftr" sz="quarter" idx="11"/>
          </p:nvPr>
        </p:nvSpPr>
        <p:spPr/>
        <p:txBody>
          <a:bodyPr/>
          <a:lstStyle/>
          <a:p>
            <a:r>
              <a:rPr lang="en-US"/>
              <a:t>D. Hume</a:t>
            </a:r>
          </a:p>
        </p:txBody>
      </p:sp>
    </p:spTree>
    <p:custDataLst>
      <p:tags r:id="rId1"/>
    </p:custDataLst>
    <p:extLst>
      <p:ext uri="{BB962C8B-B14F-4D97-AF65-F5344CB8AC3E}">
        <p14:creationId xmlns:p14="http://schemas.microsoft.com/office/powerpoint/2010/main" val="4272971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C7CBB-F52D-46FC-84D5-7597D5B58430}"/>
              </a:ext>
            </a:extLst>
          </p:cNvPr>
          <p:cNvSpPr>
            <a:spLocks noGrp="1"/>
          </p:cNvSpPr>
          <p:nvPr>
            <p:ph type="title"/>
          </p:nvPr>
        </p:nvSpPr>
        <p:spPr/>
        <p:txBody>
          <a:bodyPr/>
          <a:lstStyle/>
          <a:p>
            <a:r>
              <a:rPr lang="en-GB"/>
              <a:t>Fundamental constants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165BDAC-4104-4086-A0E8-9EEA022AF6AB}"/>
                  </a:ext>
                </a:extLst>
              </p:cNvPr>
              <p:cNvSpPr>
                <a:spLocks noGrp="1"/>
              </p:cNvSpPr>
              <p:nvPr>
                <p:ph idx="1"/>
              </p:nvPr>
            </p:nvSpPr>
            <p:spPr>
              <a:xfrm>
                <a:off x="838199" y="1494624"/>
                <a:ext cx="8130163" cy="5226851"/>
              </a:xfrm>
            </p:spPr>
            <p:txBody>
              <a:bodyPr>
                <a:normAutofit fontScale="92500"/>
              </a:bodyPr>
              <a:lstStyle/>
              <a:p>
                <a:r>
                  <a:rPr lang="en-GB" sz="2400">
                    <a:solidFill>
                      <a:schemeClr val="accent2"/>
                    </a:solidFill>
                  </a:rPr>
                  <a:t>Atomic clocks </a:t>
                </a:r>
                <a:r>
                  <a:rPr lang="en-GB" sz="2400"/>
                  <a:t>measure with extreme precision atomic and molecular spectra</a:t>
                </a:r>
                <a:endParaRPr lang="en-GB" sz="2400">
                  <a:solidFill>
                    <a:schemeClr val="accent2"/>
                  </a:solidFill>
                </a:endParaRPr>
              </a:p>
              <a:p>
                <a:endParaRPr lang="en-GB" sz="2400"/>
              </a:p>
              <a:p>
                <a:r>
                  <a:rPr lang="en-GB" sz="2400"/>
                  <a:t>Spectroscopy lends itself to measure variations of:</a:t>
                </a:r>
              </a:p>
              <a:p>
                <a:endParaRPr lang="en-GB" sz="2400"/>
              </a:p>
              <a:p>
                <a:endParaRPr lang="en-GB" sz="2400"/>
              </a:p>
              <a:p>
                <a:pPr marL="0" indent="0">
                  <a:buNone/>
                </a:pPr>
                <a:endParaRPr lang="en-GB" sz="2400"/>
              </a:p>
              <a:p>
                <a:r>
                  <a:rPr lang="en-GB" sz="2400">
                    <a:solidFill>
                      <a:schemeClr val="accent2"/>
                    </a:solidFill>
                  </a:rPr>
                  <a:t>Different clocks have different sensitivities to variations of </a:t>
                </a:r>
                <a14:m>
                  <m:oMath xmlns:m="http://schemas.openxmlformats.org/officeDocument/2006/math">
                    <m:r>
                      <a:rPr lang="en-GB" sz="2400" i="1" smtClean="0">
                        <a:solidFill>
                          <a:schemeClr val="accent2"/>
                        </a:solidFill>
                        <a:latin typeface="Cambria Math" panose="02040503050406030204" pitchFamily="18" charset="0"/>
                        <a:ea typeface="Cambria Math" panose="02040503050406030204" pitchFamily="18" charset="0"/>
                      </a:rPr>
                      <m:t>𝛼</m:t>
                    </m:r>
                  </m:oMath>
                </a14:m>
                <a:r>
                  <a:rPr lang="en-GB" sz="2400">
                    <a:solidFill>
                      <a:schemeClr val="accent2"/>
                    </a:solidFill>
                  </a:rPr>
                  <a:t> and </a:t>
                </a:r>
                <a14:m>
                  <m:oMath xmlns:m="http://schemas.openxmlformats.org/officeDocument/2006/math">
                    <m:r>
                      <a:rPr lang="en-GB" sz="2400" i="1" smtClean="0">
                        <a:solidFill>
                          <a:schemeClr val="accent2"/>
                        </a:solidFill>
                        <a:latin typeface="Cambria Math" panose="02040503050406030204" pitchFamily="18" charset="0"/>
                        <a:ea typeface="Cambria Math" panose="02040503050406030204" pitchFamily="18" charset="0"/>
                      </a:rPr>
                      <m:t>𝜇</m:t>
                    </m:r>
                  </m:oMath>
                </a14:m>
                <a:endParaRPr lang="en-GB" sz="2400">
                  <a:solidFill>
                    <a:schemeClr val="accent2"/>
                  </a:solidFill>
                </a:endParaRPr>
              </a:p>
              <a:p>
                <a:pPr marL="0" indent="0">
                  <a:buNone/>
                </a:pPr>
                <a:endParaRPr lang="en-GB" sz="600" i="1">
                  <a:solidFill>
                    <a:schemeClr val="accent2"/>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f>
                        <m:fPr>
                          <m:ctrlPr>
                            <a:rPr lang="en-GB" sz="2400" i="1" smtClean="0">
                              <a:solidFill>
                                <a:schemeClr val="tx1"/>
                              </a:solidFill>
                              <a:latin typeface="Cambria Math" panose="02040503050406030204" pitchFamily="18" charset="0"/>
                            </a:rPr>
                          </m:ctrlPr>
                        </m:fPr>
                        <m:num>
                          <m:r>
                            <a:rPr lang="en-GB" sz="2400" i="1" smtClean="0">
                              <a:solidFill>
                                <a:schemeClr val="tx1"/>
                              </a:solidFill>
                              <a:latin typeface="Cambria Math" panose="02040503050406030204" pitchFamily="18" charset="0"/>
                              <a:ea typeface="Cambria Math" panose="02040503050406030204" pitchFamily="18" charset="0"/>
                            </a:rPr>
                            <m:t>𝛿𝜔</m:t>
                          </m:r>
                        </m:num>
                        <m:den>
                          <m:r>
                            <a:rPr lang="en-GB" sz="2400" i="1" smtClean="0">
                              <a:solidFill>
                                <a:schemeClr val="tx1"/>
                              </a:solidFill>
                              <a:latin typeface="Cambria Math" panose="02040503050406030204" pitchFamily="18" charset="0"/>
                              <a:ea typeface="Cambria Math" panose="02040503050406030204" pitchFamily="18" charset="0"/>
                            </a:rPr>
                            <m:t>𝜔</m:t>
                          </m:r>
                        </m:den>
                      </m:f>
                      <m:r>
                        <a:rPr lang="en-GB" sz="2400" b="0" i="1" smtClean="0">
                          <a:solidFill>
                            <a:schemeClr val="tx1"/>
                          </a:solidFill>
                          <a:latin typeface="Cambria Math" panose="02040503050406030204" pitchFamily="18" charset="0"/>
                        </a:rPr>
                        <m:t>=</m:t>
                      </m:r>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𝐾</m:t>
                          </m:r>
                        </m:e>
                        <m:sub>
                          <m:r>
                            <a:rPr lang="en-GB" sz="2400" b="0" i="1" smtClean="0">
                              <a:solidFill>
                                <a:schemeClr val="tx1"/>
                              </a:solidFill>
                              <a:latin typeface="Cambria Math" panose="02040503050406030204" pitchFamily="18" charset="0"/>
                              <a:ea typeface="Cambria Math" panose="02040503050406030204" pitchFamily="18" charset="0"/>
                            </a:rPr>
                            <m:t>𝛼</m:t>
                          </m:r>
                        </m:sub>
                      </m:sSub>
                      <m:f>
                        <m:fPr>
                          <m:ctrlPr>
                            <a:rPr lang="en-GB" sz="2400" b="0" i="1" smtClean="0">
                              <a:solidFill>
                                <a:schemeClr val="tx1"/>
                              </a:solidFill>
                              <a:latin typeface="Cambria Math" panose="02040503050406030204" pitchFamily="18" charset="0"/>
                            </a:rPr>
                          </m:ctrlPr>
                        </m:fPr>
                        <m:num>
                          <m:r>
                            <a:rPr lang="en-GB" sz="2400" b="0" i="1" smtClean="0">
                              <a:solidFill>
                                <a:schemeClr val="tx1"/>
                              </a:solidFill>
                              <a:latin typeface="Cambria Math" panose="02040503050406030204" pitchFamily="18" charset="0"/>
                              <a:ea typeface="Cambria Math" panose="02040503050406030204" pitchFamily="18" charset="0"/>
                            </a:rPr>
                            <m:t>𝛿𝛼</m:t>
                          </m:r>
                        </m:num>
                        <m:den>
                          <m:r>
                            <a:rPr lang="en-GB" sz="2400" b="0" i="1" smtClean="0">
                              <a:solidFill>
                                <a:schemeClr val="tx1"/>
                              </a:solidFill>
                              <a:latin typeface="Cambria Math" panose="02040503050406030204" pitchFamily="18" charset="0"/>
                              <a:ea typeface="Cambria Math" panose="02040503050406030204" pitchFamily="18" charset="0"/>
                            </a:rPr>
                            <m:t>𝛼</m:t>
                          </m:r>
                        </m:den>
                      </m:f>
                      <m:r>
                        <a:rPr lang="en-GB" sz="2400" b="0" i="1" smtClean="0">
                          <a:solidFill>
                            <a:schemeClr val="tx1"/>
                          </a:solidFill>
                          <a:latin typeface="Cambria Math" panose="02040503050406030204" pitchFamily="18" charset="0"/>
                        </a:rPr>
                        <m:t>+</m:t>
                      </m:r>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𝐾</m:t>
                          </m:r>
                        </m:e>
                        <m:sub>
                          <m:r>
                            <a:rPr lang="en-GB" sz="2400" b="0" i="1" smtClean="0">
                              <a:solidFill>
                                <a:schemeClr val="tx1"/>
                              </a:solidFill>
                              <a:latin typeface="Cambria Math" panose="02040503050406030204" pitchFamily="18" charset="0"/>
                              <a:ea typeface="Cambria Math" panose="02040503050406030204" pitchFamily="18" charset="0"/>
                            </a:rPr>
                            <m:t>𝜇</m:t>
                          </m:r>
                        </m:sub>
                      </m:sSub>
                      <m:f>
                        <m:fPr>
                          <m:ctrlPr>
                            <a:rPr lang="en-GB" sz="2400" b="0" i="1" smtClean="0">
                              <a:solidFill>
                                <a:schemeClr val="tx1"/>
                              </a:solidFill>
                              <a:latin typeface="Cambria Math" panose="02040503050406030204" pitchFamily="18" charset="0"/>
                            </a:rPr>
                          </m:ctrlPr>
                        </m:fPr>
                        <m:num>
                          <m:r>
                            <a:rPr lang="en-GB" sz="2400" b="0" i="1" smtClean="0">
                              <a:solidFill>
                                <a:schemeClr val="tx1"/>
                              </a:solidFill>
                              <a:latin typeface="Cambria Math" panose="02040503050406030204" pitchFamily="18" charset="0"/>
                              <a:ea typeface="Cambria Math" panose="02040503050406030204" pitchFamily="18" charset="0"/>
                            </a:rPr>
                            <m:t>𝛿𝜇</m:t>
                          </m:r>
                        </m:num>
                        <m:den>
                          <m:r>
                            <a:rPr lang="en-GB" sz="2400" b="0" i="1" smtClean="0">
                              <a:solidFill>
                                <a:schemeClr val="tx1"/>
                              </a:solidFill>
                              <a:latin typeface="Cambria Math" panose="02040503050406030204" pitchFamily="18" charset="0"/>
                              <a:ea typeface="Cambria Math" panose="02040503050406030204" pitchFamily="18" charset="0"/>
                            </a:rPr>
                            <m:t>𝜇</m:t>
                          </m:r>
                        </m:den>
                      </m:f>
                    </m:oMath>
                  </m:oMathPara>
                </a14:m>
                <a:endParaRPr lang="en-GB" sz="2400" b="0">
                  <a:solidFill>
                    <a:schemeClr val="tx1"/>
                  </a:solidFill>
                  <a:ea typeface="Cambria Math" panose="02040503050406030204" pitchFamily="18" charset="0"/>
                </a:endParaRPr>
              </a:p>
              <a:p>
                <a:pPr marL="0" indent="0">
                  <a:buNone/>
                </a:pPr>
                <a:endParaRPr lang="en-GB" sz="2400" b="0">
                  <a:solidFill>
                    <a:schemeClr val="tx1"/>
                  </a:solidFill>
                  <a:ea typeface="Cambria Math" panose="02040503050406030204" pitchFamily="18" charset="0"/>
                </a:endParaRPr>
              </a:p>
              <a:p>
                <a:r>
                  <a:rPr lang="en-GB" sz="2400"/>
                  <a:t>We n</a:t>
                </a:r>
                <a:r>
                  <a:rPr lang="en-GB" sz="2400">
                    <a:solidFill>
                      <a:schemeClr val="tx1"/>
                    </a:solidFill>
                  </a:rPr>
                  <a:t>eed to </a:t>
                </a:r>
                <a:r>
                  <a:rPr lang="en-GB" sz="2400">
                    <a:solidFill>
                      <a:schemeClr val="accent2"/>
                    </a:solidFill>
                  </a:rPr>
                  <a:t>compare</a:t>
                </a:r>
                <a:r>
                  <a:rPr lang="en-GB" sz="2400">
                    <a:solidFill>
                      <a:schemeClr val="tx1"/>
                    </a:solidFill>
                  </a:rPr>
                  <a:t> at least 2 clocks with different sensitivities</a:t>
                </a:r>
              </a:p>
              <a:p>
                <a:pPr marL="0" indent="0">
                  <a:buNone/>
                </a:pPr>
                <a:endParaRPr lang="en-GB"/>
              </a:p>
            </p:txBody>
          </p:sp>
        </mc:Choice>
        <mc:Fallback xmlns="">
          <p:sp>
            <p:nvSpPr>
              <p:cNvPr id="3" name="Content Placeholder 2">
                <a:extLst>
                  <a:ext uri="{FF2B5EF4-FFF2-40B4-BE49-F238E27FC236}">
                    <a16:creationId xmlns:a16="http://schemas.microsoft.com/office/drawing/2014/main" id="{5165BDAC-4104-4086-A0E8-9EEA022AF6AB}"/>
                  </a:ext>
                </a:extLst>
              </p:cNvPr>
              <p:cNvSpPr>
                <a:spLocks noGrp="1" noRot="1" noChangeAspect="1" noMove="1" noResize="1" noEditPoints="1" noAdjustHandles="1" noChangeArrowheads="1" noChangeShapeType="1" noTextEdit="1"/>
              </p:cNvSpPr>
              <p:nvPr>
                <p:ph idx="1"/>
              </p:nvPr>
            </p:nvSpPr>
            <p:spPr>
              <a:xfrm>
                <a:off x="838199" y="1494624"/>
                <a:ext cx="8130163" cy="5226851"/>
              </a:xfrm>
              <a:blipFill>
                <a:blip r:embed="rId2"/>
                <a:stretch>
                  <a:fillRect l="-825" t="-15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DBB80AEB-F23B-4EE3-938A-8A1D1A22628D}"/>
                  </a:ext>
                </a:extLst>
              </p:cNvPr>
              <p:cNvSpPr txBox="1">
                <a:spLocks/>
              </p:cNvSpPr>
              <p:nvPr/>
            </p:nvSpPr>
            <p:spPr bwMode="auto">
              <a:xfrm>
                <a:off x="1786799" y="3092775"/>
                <a:ext cx="2369445" cy="1153923"/>
              </a:xfrm>
              <a:prstGeom prst="rect">
                <a:avLst/>
              </a:prstGeom>
              <a:solidFill>
                <a:srgbClr val="FFFFFF"/>
              </a:solidFill>
              <a:ln>
                <a:noFill/>
              </a:ln>
              <a:extLs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03399"/>
                  </a:buClr>
                  <a:buFont typeface="Wingdings" panose="05000000000000000000" pitchFamily="2" charset="2"/>
                  <a:buChar char="§"/>
                  <a:defRPr sz="2400">
                    <a:solidFill>
                      <a:srgbClr val="003399"/>
                    </a:solidFill>
                    <a:latin typeface="+mn-lt"/>
                    <a:ea typeface="+mn-ea"/>
                    <a:cs typeface="+mn-cs"/>
                  </a:defRPr>
                </a:lvl1pPr>
                <a:lvl2pPr marL="742950" indent="-285750" algn="l" rtl="0" eaLnBrk="1" fontAlgn="base" hangingPunct="1">
                  <a:spcBef>
                    <a:spcPct val="20000"/>
                  </a:spcBef>
                  <a:spcAft>
                    <a:spcPct val="0"/>
                  </a:spcAft>
                  <a:buClr>
                    <a:srgbClr val="0099CC"/>
                  </a:buClr>
                  <a:buFont typeface="Wingdings" panose="05000000000000000000" pitchFamily="2" charset="2"/>
                  <a:defRPr sz="2400">
                    <a:solidFill>
                      <a:schemeClr val="tx1"/>
                    </a:solidFill>
                    <a:latin typeface="+mn-lt"/>
                    <a:ea typeface="+mn-ea"/>
                  </a:defRPr>
                </a:lvl2pPr>
                <a:lvl3pPr marL="1143000" indent="-228600" algn="l" rtl="0" eaLnBrk="1" fontAlgn="base" hangingPunct="1">
                  <a:spcBef>
                    <a:spcPct val="20000"/>
                  </a:spcBef>
                  <a:spcAft>
                    <a:spcPct val="0"/>
                  </a:spcAft>
                  <a:buClr>
                    <a:srgbClr val="0099CC"/>
                  </a:buClr>
                  <a:buFont typeface="Wingdings" panose="05000000000000000000" pitchFamily="2" charset="2"/>
                  <a:defRPr sz="2400">
                    <a:solidFill>
                      <a:schemeClr val="tx1"/>
                    </a:solidFill>
                    <a:latin typeface="+mn-lt"/>
                    <a:ea typeface="+mn-ea"/>
                  </a:defRPr>
                </a:lvl3pPr>
                <a:lvl4pPr marL="1600200" indent="-228600" algn="l" rtl="0" eaLnBrk="1" fontAlgn="base" hangingPunct="1">
                  <a:spcBef>
                    <a:spcPct val="20000"/>
                  </a:spcBef>
                  <a:spcAft>
                    <a:spcPct val="0"/>
                  </a:spcAft>
                  <a:buClr>
                    <a:srgbClr val="0099CC"/>
                  </a:buClr>
                  <a:buFont typeface="Wingdings" panose="05000000000000000000" pitchFamily="2" charset="2"/>
                  <a:defRPr sz="2400">
                    <a:solidFill>
                      <a:schemeClr val="tx1"/>
                    </a:solidFill>
                    <a:latin typeface="+mn-lt"/>
                    <a:ea typeface="+mn-ea"/>
                  </a:defRPr>
                </a:lvl4pPr>
                <a:lvl5pPr marL="2057400" indent="-228600" algn="l" rtl="0" eaLnBrk="1" fontAlgn="base" hangingPunct="1">
                  <a:spcBef>
                    <a:spcPct val="20000"/>
                  </a:spcBef>
                  <a:spcAft>
                    <a:spcPct val="0"/>
                  </a:spcAft>
                  <a:buClr>
                    <a:srgbClr val="0099CC"/>
                  </a:buClr>
                  <a:buFont typeface="Wingdings" panose="05000000000000000000" pitchFamily="2" charset="2"/>
                  <a:defRPr sz="2400">
                    <a:solidFill>
                      <a:schemeClr val="tx1"/>
                    </a:solidFill>
                    <a:latin typeface="+mn-lt"/>
                    <a:ea typeface="+mn-ea"/>
                  </a:defRPr>
                </a:lvl5pPr>
                <a:lvl6pPr marL="2514600" indent="-228600" algn="l" rtl="0" eaLnBrk="1" fontAlgn="base" hangingPunct="1">
                  <a:spcBef>
                    <a:spcPct val="20000"/>
                  </a:spcBef>
                  <a:spcAft>
                    <a:spcPct val="0"/>
                  </a:spcAft>
                  <a:buClr>
                    <a:srgbClr val="0099CC"/>
                  </a:buClr>
                  <a:buFont typeface="Wingdings" pitchFamily="2" charset="2"/>
                  <a:defRPr sz="2400">
                    <a:solidFill>
                      <a:schemeClr val="tx1"/>
                    </a:solidFill>
                    <a:latin typeface="+mn-lt"/>
                    <a:ea typeface="+mn-ea"/>
                  </a:defRPr>
                </a:lvl6pPr>
                <a:lvl7pPr marL="2971800" indent="-228600" algn="l" rtl="0" eaLnBrk="1" fontAlgn="base" hangingPunct="1">
                  <a:spcBef>
                    <a:spcPct val="20000"/>
                  </a:spcBef>
                  <a:spcAft>
                    <a:spcPct val="0"/>
                  </a:spcAft>
                  <a:buClr>
                    <a:srgbClr val="0099CC"/>
                  </a:buClr>
                  <a:buFont typeface="Wingdings" pitchFamily="2" charset="2"/>
                  <a:defRPr sz="2400">
                    <a:solidFill>
                      <a:schemeClr val="tx1"/>
                    </a:solidFill>
                    <a:latin typeface="+mn-lt"/>
                    <a:ea typeface="+mn-ea"/>
                  </a:defRPr>
                </a:lvl7pPr>
                <a:lvl8pPr marL="3429000" indent="-228600" algn="l" rtl="0" eaLnBrk="1" fontAlgn="base" hangingPunct="1">
                  <a:spcBef>
                    <a:spcPct val="20000"/>
                  </a:spcBef>
                  <a:spcAft>
                    <a:spcPct val="0"/>
                  </a:spcAft>
                  <a:buClr>
                    <a:srgbClr val="0099CC"/>
                  </a:buClr>
                  <a:buFont typeface="Wingdings" pitchFamily="2" charset="2"/>
                  <a:defRPr sz="2400">
                    <a:solidFill>
                      <a:schemeClr val="tx1"/>
                    </a:solidFill>
                    <a:latin typeface="+mn-lt"/>
                    <a:ea typeface="+mn-ea"/>
                  </a:defRPr>
                </a:lvl8pPr>
                <a:lvl9pPr marL="3886200" indent="-228600" algn="l" rtl="0" eaLnBrk="1" fontAlgn="base" hangingPunct="1">
                  <a:spcBef>
                    <a:spcPct val="20000"/>
                  </a:spcBef>
                  <a:spcAft>
                    <a:spcPct val="0"/>
                  </a:spcAft>
                  <a:buClr>
                    <a:srgbClr val="0099CC"/>
                  </a:buClr>
                  <a:buFont typeface="Wingdings" pitchFamily="2" charset="2"/>
                  <a:defRPr sz="2400">
                    <a:solidFill>
                      <a:schemeClr val="tx1"/>
                    </a:solidFill>
                    <a:latin typeface="+mn-lt"/>
                    <a:ea typeface="+mn-ea"/>
                  </a:defRPr>
                </a:lvl9pPr>
              </a:lstStyle>
              <a:p>
                <a:pPr marL="0" indent="0">
                  <a:buNone/>
                </a:pPr>
                <a14:m>
                  <m:oMathPara xmlns:m="http://schemas.openxmlformats.org/officeDocument/2006/math">
                    <m:oMathParaPr>
                      <m:jc m:val="centerGroup"/>
                    </m:oMathParaPr>
                    <m:oMath xmlns:m="http://schemas.openxmlformats.org/officeDocument/2006/math">
                      <m:r>
                        <a:rPr lang="en-GB" i="1" kern="0" smtClean="0">
                          <a:solidFill>
                            <a:schemeClr val="tx1"/>
                          </a:solidFill>
                          <a:latin typeface="Cambria Math" panose="02040503050406030204" pitchFamily="18" charset="0"/>
                          <a:ea typeface="Cambria Math" panose="02040503050406030204" pitchFamily="18" charset="0"/>
                        </a:rPr>
                        <m:t>𝛼</m:t>
                      </m:r>
                      <m:r>
                        <a:rPr lang="en-GB" i="1" kern="0" smtClean="0">
                          <a:solidFill>
                            <a:schemeClr val="tx1"/>
                          </a:solidFill>
                          <a:latin typeface="Cambria Math" panose="02040503050406030204" pitchFamily="18" charset="0"/>
                        </a:rPr>
                        <m:t>=</m:t>
                      </m:r>
                      <m:f>
                        <m:fPr>
                          <m:ctrlPr>
                            <a:rPr lang="en-GB" i="1" kern="0" smtClean="0">
                              <a:solidFill>
                                <a:schemeClr val="tx1"/>
                              </a:solidFill>
                              <a:latin typeface="Cambria Math" panose="02040503050406030204" pitchFamily="18" charset="0"/>
                            </a:rPr>
                          </m:ctrlPr>
                        </m:fPr>
                        <m:num>
                          <m:r>
                            <a:rPr lang="en-GB" b="0" i="1" kern="0" smtClean="0">
                              <a:solidFill>
                                <a:schemeClr val="tx1"/>
                              </a:solidFill>
                              <a:latin typeface="Cambria Math" panose="02040503050406030204" pitchFamily="18" charset="0"/>
                            </a:rPr>
                            <m:t>1</m:t>
                          </m:r>
                        </m:num>
                        <m:den>
                          <m:r>
                            <a:rPr lang="en-GB" b="0" i="1" kern="0" smtClean="0">
                              <a:solidFill>
                                <a:schemeClr val="tx1"/>
                              </a:solidFill>
                              <a:latin typeface="Cambria Math" panose="02040503050406030204" pitchFamily="18" charset="0"/>
                            </a:rPr>
                            <m:t>4</m:t>
                          </m:r>
                          <m:r>
                            <a:rPr lang="en-GB" b="0" i="1" kern="0" smtClean="0">
                              <a:solidFill>
                                <a:schemeClr val="tx1"/>
                              </a:solidFill>
                              <a:latin typeface="Cambria Math" panose="02040503050406030204" pitchFamily="18" charset="0"/>
                              <a:ea typeface="Cambria Math" panose="02040503050406030204" pitchFamily="18" charset="0"/>
                            </a:rPr>
                            <m:t>𝜋</m:t>
                          </m:r>
                          <m:sSub>
                            <m:sSubPr>
                              <m:ctrlPr>
                                <a:rPr lang="en-GB" b="0" i="1" kern="0" smtClean="0">
                                  <a:solidFill>
                                    <a:schemeClr val="tx1"/>
                                  </a:solidFill>
                                  <a:latin typeface="Cambria Math" panose="02040503050406030204" pitchFamily="18" charset="0"/>
                                  <a:ea typeface="Cambria Math" panose="02040503050406030204" pitchFamily="18" charset="0"/>
                                </a:rPr>
                              </m:ctrlPr>
                            </m:sSubPr>
                            <m:e>
                              <m:r>
                                <a:rPr lang="en-GB" b="0" i="1" kern="0" smtClean="0">
                                  <a:solidFill>
                                    <a:schemeClr val="tx1"/>
                                  </a:solidFill>
                                  <a:latin typeface="Cambria Math" panose="02040503050406030204" pitchFamily="18" charset="0"/>
                                  <a:ea typeface="Cambria Math" panose="02040503050406030204" pitchFamily="18" charset="0"/>
                                </a:rPr>
                                <m:t>𝜀</m:t>
                              </m:r>
                            </m:e>
                            <m:sub>
                              <m:r>
                                <a:rPr lang="en-GB" b="0" i="1" kern="0" smtClean="0">
                                  <a:solidFill>
                                    <a:schemeClr val="tx1"/>
                                  </a:solidFill>
                                  <a:latin typeface="Cambria Math" panose="02040503050406030204" pitchFamily="18" charset="0"/>
                                  <a:ea typeface="Cambria Math" panose="02040503050406030204" pitchFamily="18" charset="0"/>
                                </a:rPr>
                                <m:t>0</m:t>
                              </m:r>
                            </m:sub>
                          </m:sSub>
                        </m:den>
                      </m:f>
                      <m:f>
                        <m:fPr>
                          <m:ctrlPr>
                            <a:rPr lang="en-GB" i="1" kern="0">
                              <a:solidFill>
                                <a:schemeClr val="tx1"/>
                              </a:solidFill>
                              <a:latin typeface="Cambria Math" panose="02040503050406030204" pitchFamily="18" charset="0"/>
                            </a:rPr>
                          </m:ctrlPr>
                        </m:fPr>
                        <m:num>
                          <m:sSup>
                            <m:sSupPr>
                              <m:ctrlPr>
                                <a:rPr lang="en-GB" i="1" kern="0" smtClean="0">
                                  <a:solidFill>
                                    <a:schemeClr val="tx1"/>
                                  </a:solidFill>
                                  <a:latin typeface="Cambria Math" panose="02040503050406030204" pitchFamily="18" charset="0"/>
                                </a:rPr>
                              </m:ctrlPr>
                            </m:sSupPr>
                            <m:e>
                              <m:r>
                                <a:rPr lang="en-GB" b="0" i="1" kern="0" smtClean="0">
                                  <a:solidFill>
                                    <a:schemeClr val="tx1"/>
                                  </a:solidFill>
                                  <a:latin typeface="Cambria Math" panose="02040503050406030204" pitchFamily="18" charset="0"/>
                                </a:rPr>
                                <m:t>𝑒</m:t>
                              </m:r>
                            </m:e>
                            <m:sup>
                              <m:r>
                                <a:rPr lang="en-GB" b="0" i="1" kern="0" smtClean="0">
                                  <a:solidFill>
                                    <a:schemeClr val="tx1"/>
                                  </a:solidFill>
                                  <a:latin typeface="Cambria Math" panose="02040503050406030204" pitchFamily="18" charset="0"/>
                                </a:rPr>
                                <m:t>2</m:t>
                              </m:r>
                            </m:sup>
                          </m:sSup>
                        </m:num>
                        <m:den>
                          <m:r>
                            <a:rPr lang="en-GB" i="1" kern="0" smtClean="0">
                              <a:solidFill>
                                <a:schemeClr val="tx1"/>
                              </a:solidFill>
                              <a:latin typeface="Cambria Math" panose="02040503050406030204" pitchFamily="18" charset="0"/>
                              <a:ea typeface="Cambria Math" panose="02040503050406030204" pitchFamily="18" charset="0"/>
                            </a:rPr>
                            <m:t>ℏ</m:t>
                          </m:r>
                          <m:r>
                            <a:rPr lang="en-GB" b="0" i="1" kern="0" smtClean="0">
                              <a:solidFill>
                                <a:schemeClr val="tx1"/>
                              </a:solidFill>
                              <a:latin typeface="Cambria Math" panose="02040503050406030204" pitchFamily="18" charset="0"/>
                              <a:ea typeface="Cambria Math" panose="02040503050406030204" pitchFamily="18" charset="0"/>
                            </a:rPr>
                            <m:t>𝑐</m:t>
                          </m:r>
                        </m:den>
                      </m:f>
                    </m:oMath>
                  </m:oMathPara>
                </a14:m>
                <a:endParaRPr lang="en-GB" sz="6600" kern="0"/>
              </a:p>
            </p:txBody>
          </p:sp>
        </mc:Choice>
        <mc:Fallback xmlns="">
          <p:sp>
            <p:nvSpPr>
              <p:cNvPr id="4" name="Content Placeholder 2">
                <a:extLst>
                  <a:ext uri="{FF2B5EF4-FFF2-40B4-BE49-F238E27FC236}">
                    <a16:creationId xmlns:a16="http://schemas.microsoft.com/office/drawing/2014/main" id="{DBB80AEB-F23B-4EE3-938A-8A1D1A22628D}"/>
                  </a:ext>
                </a:extLst>
              </p:cNvPr>
              <p:cNvSpPr txBox="1">
                <a:spLocks noRot="1" noChangeAspect="1" noMove="1" noResize="1" noEditPoints="1" noAdjustHandles="1" noChangeArrowheads="1" noChangeShapeType="1" noTextEdit="1"/>
              </p:cNvSpPr>
              <p:nvPr/>
            </p:nvSpPr>
            <p:spPr bwMode="auto">
              <a:xfrm>
                <a:off x="1786799" y="3092775"/>
                <a:ext cx="2369445" cy="1153923"/>
              </a:xfrm>
              <a:prstGeom prst="rect">
                <a:avLst/>
              </a:prstGeom>
              <a:blipFill>
                <a:blip r:embed="rId3"/>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33E909C9-9A5E-4F16-9256-34F344F2539C}"/>
                  </a:ext>
                </a:extLst>
              </p:cNvPr>
              <p:cNvSpPr txBox="1">
                <a:spLocks/>
              </p:cNvSpPr>
              <p:nvPr/>
            </p:nvSpPr>
            <p:spPr bwMode="auto">
              <a:xfrm>
                <a:off x="4997871" y="3212444"/>
                <a:ext cx="2369445" cy="1153923"/>
              </a:xfrm>
              <a:prstGeom prst="rect">
                <a:avLst/>
              </a:prstGeom>
              <a:solidFill>
                <a:srgbClr val="FFFFFF"/>
              </a:solidFill>
              <a:ln>
                <a:noFill/>
              </a:ln>
              <a:extLs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03399"/>
                  </a:buClr>
                  <a:buFont typeface="Wingdings" panose="05000000000000000000" pitchFamily="2" charset="2"/>
                  <a:buChar char="§"/>
                  <a:defRPr sz="2400">
                    <a:solidFill>
                      <a:srgbClr val="003399"/>
                    </a:solidFill>
                    <a:latin typeface="+mn-lt"/>
                    <a:ea typeface="+mn-ea"/>
                    <a:cs typeface="+mn-cs"/>
                  </a:defRPr>
                </a:lvl1pPr>
                <a:lvl2pPr marL="742950" indent="-285750" algn="l" rtl="0" eaLnBrk="1" fontAlgn="base" hangingPunct="1">
                  <a:spcBef>
                    <a:spcPct val="20000"/>
                  </a:spcBef>
                  <a:spcAft>
                    <a:spcPct val="0"/>
                  </a:spcAft>
                  <a:buClr>
                    <a:srgbClr val="0099CC"/>
                  </a:buClr>
                  <a:buFont typeface="Wingdings" panose="05000000000000000000" pitchFamily="2" charset="2"/>
                  <a:defRPr sz="2400">
                    <a:solidFill>
                      <a:schemeClr val="tx1"/>
                    </a:solidFill>
                    <a:latin typeface="+mn-lt"/>
                    <a:ea typeface="+mn-ea"/>
                  </a:defRPr>
                </a:lvl2pPr>
                <a:lvl3pPr marL="1143000" indent="-228600" algn="l" rtl="0" eaLnBrk="1" fontAlgn="base" hangingPunct="1">
                  <a:spcBef>
                    <a:spcPct val="20000"/>
                  </a:spcBef>
                  <a:spcAft>
                    <a:spcPct val="0"/>
                  </a:spcAft>
                  <a:buClr>
                    <a:srgbClr val="0099CC"/>
                  </a:buClr>
                  <a:buFont typeface="Wingdings" panose="05000000000000000000" pitchFamily="2" charset="2"/>
                  <a:defRPr sz="2400">
                    <a:solidFill>
                      <a:schemeClr val="tx1"/>
                    </a:solidFill>
                    <a:latin typeface="+mn-lt"/>
                    <a:ea typeface="+mn-ea"/>
                  </a:defRPr>
                </a:lvl3pPr>
                <a:lvl4pPr marL="1600200" indent="-228600" algn="l" rtl="0" eaLnBrk="1" fontAlgn="base" hangingPunct="1">
                  <a:spcBef>
                    <a:spcPct val="20000"/>
                  </a:spcBef>
                  <a:spcAft>
                    <a:spcPct val="0"/>
                  </a:spcAft>
                  <a:buClr>
                    <a:srgbClr val="0099CC"/>
                  </a:buClr>
                  <a:buFont typeface="Wingdings" panose="05000000000000000000" pitchFamily="2" charset="2"/>
                  <a:defRPr sz="2400">
                    <a:solidFill>
                      <a:schemeClr val="tx1"/>
                    </a:solidFill>
                    <a:latin typeface="+mn-lt"/>
                    <a:ea typeface="+mn-ea"/>
                  </a:defRPr>
                </a:lvl4pPr>
                <a:lvl5pPr marL="2057400" indent="-228600" algn="l" rtl="0" eaLnBrk="1" fontAlgn="base" hangingPunct="1">
                  <a:spcBef>
                    <a:spcPct val="20000"/>
                  </a:spcBef>
                  <a:spcAft>
                    <a:spcPct val="0"/>
                  </a:spcAft>
                  <a:buClr>
                    <a:srgbClr val="0099CC"/>
                  </a:buClr>
                  <a:buFont typeface="Wingdings" panose="05000000000000000000" pitchFamily="2" charset="2"/>
                  <a:defRPr sz="2400">
                    <a:solidFill>
                      <a:schemeClr val="tx1"/>
                    </a:solidFill>
                    <a:latin typeface="+mn-lt"/>
                    <a:ea typeface="+mn-ea"/>
                  </a:defRPr>
                </a:lvl5pPr>
                <a:lvl6pPr marL="2514600" indent="-228600" algn="l" rtl="0" eaLnBrk="1" fontAlgn="base" hangingPunct="1">
                  <a:spcBef>
                    <a:spcPct val="20000"/>
                  </a:spcBef>
                  <a:spcAft>
                    <a:spcPct val="0"/>
                  </a:spcAft>
                  <a:buClr>
                    <a:srgbClr val="0099CC"/>
                  </a:buClr>
                  <a:buFont typeface="Wingdings" pitchFamily="2" charset="2"/>
                  <a:defRPr sz="2400">
                    <a:solidFill>
                      <a:schemeClr val="tx1"/>
                    </a:solidFill>
                    <a:latin typeface="+mn-lt"/>
                    <a:ea typeface="+mn-ea"/>
                  </a:defRPr>
                </a:lvl6pPr>
                <a:lvl7pPr marL="2971800" indent="-228600" algn="l" rtl="0" eaLnBrk="1" fontAlgn="base" hangingPunct="1">
                  <a:spcBef>
                    <a:spcPct val="20000"/>
                  </a:spcBef>
                  <a:spcAft>
                    <a:spcPct val="0"/>
                  </a:spcAft>
                  <a:buClr>
                    <a:srgbClr val="0099CC"/>
                  </a:buClr>
                  <a:buFont typeface="Wingdings" pitchFamily="2" charset="2"/>
                  <a:defRPr sz="2400">
                    <a:solidFill>
                      <a:schemeClr val="tx1"/>
                    </a:solidFill>
                    <a:latin typeface="+mn-lt"/>
                    <a:ea typeface="+mn-ea"/>
                  </a:defRPr>
                </a:lvl7pPr>
                <a:lvl8pPr marL="3429000" indent="-228600" algn="l" rtl="0" eaLnBrk="1" fontAlgn="base" hangingPunct="1">
                  <a:spcBef>
                    <a:spcPct val="20000"/>
                  </a:spcBef>
                  <a:spcAft>
                    <a:spcPct val="0"/>
                  </a:spcAft>
                  <a:buClr>
                    <a:srgbClr val="0099CC"/>
                  </a:buClr>
                  <a:buFont typeface="Wingdings" pitchFamily="2" charset="2"/>
                  <a:defRPr sz="2400">
                    <a:solidFill>
                      <a:schemeClr val="tx1"/>
                    </a:solidFill>
                    <a:latin typeface="+mn-lt"/>
                    <a:ea typeface="+mn-ea"/>
                  </a:defRPr>
                </a:lvl8pPr>
                <a:lvl9pPr marL="3886200" indent="-228600" algn="l" rtl="0" eaLnBrk="1" fontAlgn="base" hangingPunct="1">
                  <a:spcBef>
                    <a:spcPct val="20000"/>
                  </a:spcBef>
                  <a:spcAft>
                    <a:spcPct val="0"/>
                  </a:spcAft>
                  <a:buClr>
                    <a:srgbClr val="0099CC"/>
                  </a:buClr>
                  <a:buFont typeface="Wingdings" pitchFamily="2" charset="2"/>
                  <a:defRPr sz="2400">
                    <a:solidFill>
                      <a:schemeClr val="tx1"/>
                    </a:solidFill>
                    <a:latin typeface="+mn-lt"/>
                    <a:ea typeface="+mn-ea"/>
                  </a:defRPr>
                </a:lvl9pPr>
              </a:lstStyle>
              <a:p>
                <a:pPr marL="0" indent="0">
                  <a:buNone/>
                </a:pPr>
                <a14:m>
                  <m:oMathPara xmlns:m="http://schemas.openxmlformats.org/officeDocument/2006/math">
                    <m:oMathParaPr>
                      <m:jc m:val="centerGroup"/>
                    </m:oMathParaPr>
                    <m:oMath xmlns:m="http://schemas.openxmlformats.org/officeDocument/2006/math">
                      <m:r>
                        <a:rPr lang="en-GB" i="1" kern="0" smtClean="0">
                          <a:solidFill>
                            <a:schemeClr val="tx1"/>
                          </a:solidFill>
                          <a:latin typeface="Cambria Math" panose="02040503050406030204" pitchFamily="18" charset="0"/>
                          <a:ea typeface="Cambria Math" panose="02040503050406030204" pitchFamily="18" charset="0"/>
                        </a:rPr>
                        <m:t>𝜇</m:t>
                      </m:r>
                      <m:r>
                        <a:rPr lang="en-GB" i="1" kern="0" smtClean="0">
                          <a:solidFill>
                            <a:schemeClr val="tx1"/>
                          </a:solidFill>
                          <a:latin typeface="Cambria Math" panose="02040503050406030204" pitchFamily="18" charset="0"/>
                        </a:rPr>
                        <m:t>=</m:t>
                      </m:r>
                      <m:f>
                        <m:fPr>
                          <m:ctrlPr>
                            <a:rPr lang="en-GB" i="1" kern="0" smtClean="0">
                              <a:solidFill>
                                <a:schemeClr val="tx1"/>
                              </a:solidFill>
                              <a:latin typeface="Cambria Math" panose="02040503050406030204" pitchFamily="18" charset="0"/>
                            </a:rPr>
                          </m:ctrlPr>
                        </m:fPr>
                        <m:num>
                          <m:sSub>
                            <m:sSubPr>
                              <m:ctrlPr>
                                <a:rPr lang="en-GB" i="1" kern="0" smtClean="0">
                                  <a:solidFill>
                                    <a:schemeClr val="tx1"/>
                                  </a:solidFill>
                                  <a:latin typeface="Cambria Math" panose="02040503050406030204" pitchFamily="18" charset="0"/>
                                </a:rPr>
                              </m:ctrlPr>
                            </m:sSubPr>
                            <m:e>
                              <m:r>
                                <a:rPr lang="en-GB" b="0" i="1" kern="0" smtClean="0">
                                  <a:solidFill>
                                    <a:schemeClr val="tx1"/>
                                  </a:solidFill>
                                  <a:latin typeface="Cambria Math" panose="02040503050406030204" pitchFamily="18" charset="0"/>
                                </a:rPr>
                                <m:t>𝑚</m:t>
                              </m:r>
                            </m:e>
                            <m:sub>
                              <m:r>
                                <a:rPr lang="en-GB" b="0" i="1" kern="0" smtClean="0">
                                  <a:solidFill>
                                    <a:schemeClr val="tx1"/>
                                  </a:solidFill>
                                  <a:latin typeface="Cambria Math" panose="02040503050406030204" pitchFamily="18" charset="0"/>
                                </a:rPr>
                                <m:t>𝑝</m:t>
                              </m:r>
                            </m:sub>
                          </m:sSub>
                        </m:num>
                        <m:den>
                          <m:sSub>
                            <m:sSubPr>
                              <m:ctrlPr>
                                <a:rPr lang="en-GB" b="0" i="1" kern="0" smtClean="0">
                                  <a:solidFill>
                                    <a:schemeClr val="tx1"/>
                                  </a:solidFill>
                                  <a:latin typeface="Cambria Math" panose="02040503050406030204" pitchFamily="18" charset="0"/>
                                  <a:ea typeface="Cambria Math" panose="02040503050406030204" pitchFamily="18" charset="0"/>
                                </a:rPr>
                              </m:ctrlPr>
                            </m:sSubPr>
                            <m:e>
                              <m:r>
                                <a:rPr lang="en-GB" b="0" i="1" kern="0" smtClean="0">
                                  <a:solidFill>
                                    <a:schemeClr val="tx1"/>
                                  </a:solidFill>
                                  <a:latin typeface="Cambria Math" panose="02040503050406030204" pitchFamily="18" charset="0"/>
                                  <a:ea typeface="Cambria Math" panose="02040503050406030204" pitchFamily="18" charset="0"/>
                                </a:rPr>
                                <m:t>𝑚</m:t>
                              </m:r>
                            </m:e>
                            <m:sub>
                              <m:r>
                                <a:rPr lang="en-GB" b="0" i="1" kern="0" smtClean="0">
                                  <a:solidFill>
                                    <a:schemeClr val="tx1"/>
                                  </a:solidFill>
                                  <a:latin typeface="Cambria Math" panose="02040503050406030204" pitchFamily="18" charset="0"/>
                                  <a:ea typeface="Cambria Math" panose="02040503050406030204" pitchFamily="18" charset="0"/>
                                </a:rPr>
                                <m:t>𝑒</m:t>
                              </m:r>
                            </m:sub>
                          </m:sSub>
                        </m:den>
                      </m:f>
                    </m:oMath>
                  </m:oMathPara>
                </a14:m>
                <a:endParaRPr lang="en-GB" sz="6600" kern="0"/>
              </a:p>
            </p:txBody>
          </p:sp>
        </mc:Choice>
        <mc:Fallback xmlns="">
          <p:sp>
            <p:nvSpPr>
              <p:cNvPr id="5" name="Content Placeholder 2">
                <a:extLst>
                  <a:ext uri="{FF2B5EF4-FFF2-40B4-BE49-F238E27FC236}">
                    <a16:creationId xmlns:a16="http://schemas.microsoft.com/office/drawing/2014/main" id="{33E909C9-9A5E-4F16-9256-34F344F2539C}"/>
                  </a:ext>
                </a:extLst>
              </p:cNvPr>
              <p:cNvSpPr txBox="1">
                <a:spLocks noRot="1" noChangeAspect="1" noMove="1" noResize="1" noEditPoints="1" noAdjustHandles="1" noChangeArrowheads="1" noChangeShapeType="1" noTextEdit="1"/>
              </p:cNvSpPr>
              <p:nvPr/>
            </p:nvSpPr>
            <p:spPr bwMode="auto">
              <a:xfrm>
                <a:off x="4997871" y="3212444"/>
                <a:ext cx="2369445" cy="1153923"/>
              </a:xfrm>
              <a:prstGeom prst="rect">
                <a:avLst/>
              </a:prstGeom>
              <a:blipFill>
                <a:blip r:embed="rId4"/>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cxnSp>
        <p:nvCxnSpPr>
          <p:cNvPr id="14" name="Straight Connector 13">
            <a:extLst>
              <a:ext uri="{FF2B5EF4-FFF2-40B4-BE49-F238E27FC236}">
                <a16:creationId xmlns:a16="http://schemas.microsoft.com/office/drawing/2014/main" id="{B85A267E-6032-4675-BC94-513C62010F1F}"/>
              </a:ext>
            </a:extLst>
          </p:cNvPr>
          <p:cNvCxnSpPr/>
          <p:nvPr/>
        </p:nvCxnSpPr>
        <p:spPr>
          <a:xfrm>
            <a:off x="1364843" y="282230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282E22A-7412-4872-A967-0CEC93D09684}"/>
              </a:ext>
            </a:extLst>
          </p:cNvPr>
          <p:cNvCxnSpPr/>
          <p:nvPr/>
        </p:nvCxnSpPr>
        <p:spPr>
          <a:xfrm>
            <a:off x="9645118" y="4503481"/>
            <a:ext cx="1708682" cy="0"/>
          </a:xfrm>
          <a:prstGeom prst="line">
            <a:avLst/>
          </a:prstGeom>
          <a:ln w="57150"/>
        </p:spPr>
        <p:style>
          <a:lnRef idx="3">
            <a:schemeClr val="accent1"/>
          </a:lnRef>
          <a:fillRef idx="0">
            <a:schemeClr val="accent1"/>
          </a:fillRef>
          <a:effectRef idx="2">
            <a:schemeClr val="accent1"/>
          </a:effectRef>
          <a:fontRef idx="minor">
            <a:schemeClr val="tx1"/>
          </a:fontRef>
        </p:style>
      </p:cxnSp>
      <p:cxnSp>
        <p:nvCxnSpPr>
          <p:cNvPr id="35" name="Straight Connector 34">
            <a:extLst>
              <a:ext uri="{FF2B5EF4-FFF2-40B4-BE49-F238E27FC236}">
                <a16:creationId xmlns:a16="http://schemas.microsoft.com/office/drawing/2014/main" id="{5A139C28-00C8-4275-A6A4-A4731B133933}"/>
              </a:ext>
            </a:extLst>
          </p:cNvPr>
          <p:cNvCxnSpPr/>
          <p:nvPr/>
        </p:nvCxnSpPr>
        <p:spPr>
          <a:xfrm>
            <a:off x="9645118" y="2989241"/>
            <a:ext cx="1708682" cy="0"/>
          </a:xfrm>
          <a:prstGeom prst="line">
            <a:avLst/>
          </a:prstGeom>
          <a:ln w="57150"/>
        </p:spPr>
        <p:style>
          <a:lnRef idx="3">
            <a:schemeClr val="accent1"/>
          </a:lnRef>
          <a:fillRef idx="0">
            <a:schemeClr val="accent1"/>
          </a:fillRef>
          <a:effectRef idx="2">
            <a:schemeClr val="accent1"/>
          </a:effectRef>
          <a:fontRef idx="minor">
            <a:schemeClr val="tx1"/>
          </a:fontRef>
        </p:style>
      </p:cxnSp>
      <p:grpSp>
        <p:nvGrpSpPr>
          <p:cNvPr id="39" name="Group 38">
            <a:extLst>
              <a:ext uri="{FF2B5EF4-FFF2-40B4-BE49-F238E27FC236}">
                <a16:creationId xmlns:a16="http://schemas.microsoft.com/office/drawing/2014/main" id="{0AB808FE-F7C9-41C0-BDCE-BD80415F246B}"/>
              </a:ext>
            </a:extLst>
          </p:cNvPr>
          <p:cNvGrpSpPr/>
          <p:nvPr/>
        </p:nvGrpSpPr>
        <p:grpSpPr>
          <a:xfrm>
            <a:off x="10118238" y="5020420"/>
            <a:ext cx="841868" cy="824977"/>
            <a:chOff x="8853762" y="4571999"/>
            <a:chExt cx="841868" cy="824977"/>
          </a:xfrm>
        </p:grpSpPr>
        <p:sp>
          <p:nvSpPr>
            <p:cNvPr id="17" name="Rectangle: Rounded Corners 16">
              <a:extLst>
                <a:ext uri="{FF2B5EF4-FFF2-40B4-BE49-F238E27FC236}">
                  <a16:creationId xmlns:a16="http://schemas.microsoft.com/office/drawing/2014/main" id="{6A9D93FD-135B-4BC7-AA9A-3D41AE705840}"/>
                </a:ext>
              </a:extLst>
            </p:cNvPr>
            <p:cNvSpPr/>
            <p:nvPr/>
          </p:nvSpPr>
          <p:spPr>
            <a:xfrm>
              <a:off x="8853762" y="4572000"/>
              <a:ext cx="841868" cy="824976"/>
            </a:xfrm>
            <a:prstGeom prst="round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4400">
                <a:solidFill>
                  <a:schemeClr val="accent1"/>
                </a:solidFill>
              </a:endParaRPr>
            </a:p>
          </p:txBody>
        </p:sp>
        <p:sp>
          <p:nvSpPr>
            <p:cNvPr id="38" name="TextBox 37">
              <a:extLst>
                <a:ext uri="{FF2B5EF4-FFF2-40B4-BE49-F238E27FC236}">
                  <a16:creationId xmlns:a16="http://schemas.microsoft.com/office/drawing/2014/main" id="{B88D3444-5DEE-4826-A2B0-E09D713E0031}"/>
                </a:ext>
              </a:extLst>
            </p:cNvPr>
            <p:cNvSpPr txBox="1"/>
            <p:nvPr/>
          </p:nvSpPr>
          <p:spPr>
            <a:xfrm>
              <a:off x="9019531" y="4571999"/>
              <a:ext cx="535374" cy="769441"/>
            </a:xfrm>
            <a:prstGeom prst="rect">
              <a:avLst/>
            </a:prstGeom>
            <a:noFill/>
          </p:spPr>
          <p:txBody>
            <a:bodyPr wrap="square" rtlCol="0">
              <a:spAutoFit/>
            </a:bodyPr>
            <a:lstStyle/>
            <a:p>
              <a:r>
                <a:rPr lang="el-GR" sz="4400">
                  <a:solidFill>
                    <a:schemeClr val="bg1"/>
                  </a:solidFill>
                  <a:latin typeface="Arial" panose="020B0604020202020204" pitchFamily="34" charset="0"/>
                  <a:ea typeface="Verdana" panose="020B0604030504040204" pitchFamily="34" charset="0"/>
                  <a:cs typeface="Arial" panose="020B0604020202020204" pitchFamily="34" charset="0"/>
                </a:rPr>
                <a:t>α</a:t>
              </a:r>
              <a:endParaRPr lang="en-GB" sz="4400">
                <a:solidFill>
                  <a:schemeClr val="bg1"/>
                </a:solidFill>
              </a:endParaRPr>
            </a:p>
          </p:txBody>
        </p:sp>
      </p:grpSp>
      <p:cxnSp>
        <p:nvCxnSpPr>
          <p:cNvPr id="41" name="Straight Arrow Connector 40">
            <a:extLst>
              <a:ext uri="{FF2B5EF4-FFF2-40B4-BE49-F238E27FC236}">
                <a16:creationId xmlns:a16="http://schemas.microsoft.com/office/drawing/2014/main" id="{DC2A7A0A-9AB3-465D-B5E2-91C049999511}"/>
              </a:ext>
            </a:extLst>
          </p:cNvPr>
          <p:cNvCxnSpPr/>
          <p:nvPr/>
        </p:nvCxnSpPr>
        <p:spPr>
          <a:xfrm flipV="1">
            <a:off x="10499459" y="2989241"/>
            <a:ext cx="0" cy="151424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ABC0922-C27E-43B7-AA56-2CD6BD974CAC}"/>
                  </a:ext>
                </a:extLst>
              </p:cNvPr>
              <p:cNvSpPr txBox="1"/>
              <p:nvPr/>
            </p:nvSpPr>
            <p:spPr>
              <a:xfrm>
                <a:off x="9109090" y="2850741"/>
                <a:ext cx="33784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r>
                            <a:rPr lang="en-GB" b="0" i="1" smtClean="0">
                              <a:latin typeface="Cambria Math" panose="02040503050406030204" pitchFamily="18" charset="0"/>
                            </a:rPr>
                            <m:t>1</m:t>
                          </m:r>
                        </m:e>
                      </m:d>
                    </m:oMath>
                  </m:oMathPara>
                </a14:m>
                <a:endParaRPr lang="en-GB"/>
              </a:p>
            </p:txBody>
          </p:sp>
        </mc:Choice>
        <mc:Fallback xmlns="">
          <p:sp>
            <p:nvSpPr>
              <p:cNvPr id="42" name="TextBox 41">
                <a:extLst>
                  <a:ext uri="{FF2B5EF4-FFF2-40B4-BE49-F238E27FC236}">
                    <a16:creationId xmlns:a16="http://schemas.microsoft.com/office/drawing/2014/main" id="{0ABC0922-C27E-43B7-AA56-2CD6BD974CAC}"/>
                  </a:ext>
                </a:extLst>
              </p:cNvPr>
              <p:cNvSpPr txBox="1">
                <a:spLocks noRot="1" noChangeAspect="1" noMove="1" noResize="1" noEditPoints="1" noAdjustHandles="1" noChangeArrowheads="1" noChangeShapeType="1" noTextEdit="1"/>
              </p:cNvSpPr>
              <p:nvPr/>
            </p:nvSpPr>
            <p:spPr>
              <a:xfrm>
                <a:off x="9109090" y="2850741"/>
                <a:ext cx="337849" cy="276999"/>
              </a:xfrm>
              <a:prstGeom prst="rect">
                <a:avLst/>
              </a:prstGeom>
              <a:blipFill>
                <a:blip r:embed="rId5"/>
                <a:stretch>
                  <a:fillRect l="-58929" t="-180000" r="-164286" b="-26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69AA88AF-FE81-4753-BDCB-5CF1C8EC6D7C}"/>
                  </a:ext>
                </a:extLst>
              </p:cNvPr>
              <p:cNvSpPr txBox="1"/>
              <p:nvPr/>
            </p:nvSpPr>
            <p:spPr>
              <a:xfrm>
                <a:off x="9109089" y="4327444"/>
                <a:ext cx="33784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r>
                            <a:rPr lang="en-GB" b="0" i="1" smtClean="0">
                              <a:latin typeface="Cambria Math" panose="02040503050406030204" pitchFamily="18" charset="0"/>
                            </a:rPr>
                            <m:t>2</m:t>
                          </m:r>
                        </m:e>
                      </m:d>
                    </m:oMath>
                  </m:oMathPara>
                </a14:m>
                <a:endParaRPr lang="en-GB"/>
              </a:p>
            </p:txBody>
          </p:sp>
        </mc:Choice>
        <mc:Fallback xmlns="">
          <p:sp>
            <p:nvSpPr>
              <p:cNvPr id="44" name="TextBox 43">
                <a:extLst>
                  <a:ext uri="{FF2B5EF4-FFF2-40B4-BE49-F238E27FC236}">
                    <a16:creationId xmlns:a16="http://schemas.microsoft.com/office/drawing/2014/main" id="{69AA88AF-FE81-4753-BDCB-5CF1C8EC6D7C}"/>
                  </a:ext>
                </a:extLst>
              </p:cNvPr>
              <p:cNvSpPr txBox="1">
                <a:spLocks noRot="1" noChangeAspect="1" noMove="1" noResize="1" noEditPoints="1" noAdjustHandles="1" noChangeArrowheads="1" noChangeShapeType="1" noTextEdit="1"/>
              </p:cNvSpPr>
              <p:nvPr/>
            </p:nvSpPr>
            <p:spPr>
              <a:xfrm>
                <a:off x="9109089" y="4327444"/>
                <a:ext cx="337849" cy="276999"/>
              </a:xfrm>
              <a:prstGeom prst="rect">
                <a:avLst/>
              </a:prstGeom>
              <a:blipFill>
                <a:blip r:embed="rId6"/>
                <a:stretch>
                  <a:fillRect l="-58929" t="-180000" r="-164286" b="-266667"/>
                </a:stretch>
              </a:blipFill>
            </p:spPr>
            <p:txBody>
              <a:bodyPr/>
              <a:lstStyle/>
              <a:p>
                <a:r>
                  <a:rPr lang="en-US">
                    <a:noFill/>
                  </a:rPr>
                  <a:t> </a:t>
                </a:r>
              </a:p>
            </p:txBody>
          </p:sp>
        </mc:Fallback>
      </mc:AlternateContent>
      <p:cxnSp>
        <p:nvCxnSpPr>
          <p:cNvPr id="97" name="Straight Connector 96">
            <a:extLst>
              <a:ext uri="{FF2B5EF4-FFF2-40B4-BE49-F238E27FC236}">
                <a16:creationId xmlns:a16="http://schemas.microsoft.com/office/drawing/2014/main" id="{BAD01554-E7BD-4FE2-83DF-27E8198238A0}"/>
              </a:ext>
            </a:extLst>
          </p:cNvPr>
          <p:cNvCxnSpPr/>
          <p:nvPr/>
        </p:nvCxnSpPr>
        <p:spPr>
          <a:xfrm>
            <a:off x="10499459" y="3567409"/>
            <a:ext cx="0" cy="936072"/>
          </a:xfrm>
          <a:prstGeom prst="line">
            <a:avLst/>
          </a:prstGeom>
          <a:ln w="38100"/>
        </p:spPr>
        <p:style>
          <a:lnRef idx="3">
            <a:schemeClr val="dk1"/>
          </a:lnRef>
          <a:fillRef idx="0">
            <a:schemeClr val="dk1"/>
          </a:fillRef>
          <a:effectRef idx="2">
            <a:schemeClr val="dk1"/>
          </a:effectRef>
          <a:fontRef idx="minor">
            <a:schemeClr val="tx1"/>
          </a:fontRef>
        </p:style>
      </p:cxnSp>
      <p:sp>
        <p:nvSpPr>
          <p:cNvPr id="101" name="Rectangle: Rounded Corners 100">
            <a:extLst>
              <a:ext uri="{FF2B5EF4-FFF2-40B4-BE49-F238E27FC236}">
                <a16:creationId xmlns:a16="http://schemas.microsoft.com/office/drawing/2014/main" id="{124B9E7E-00BF-4795-852A-8CBD4D54F82B}"/>
              </a:ext>
            </a:extLst>
          </p:cNvPr>
          <p:cNvSpPr/>
          <p:nvPr/>
        </p:nvSpPr>
        <p:spPr>
          <a:xfrm>
            <a:off x="5076854" y="3157412"/>
            <a:ext cx="841868" cy="824976"/>
          </a:xfrm>
          <a:prstGeom prst="roundRect">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4400">
              <a:solidFill>
                <a:schemeClr val="accent1"/>
              </a:solidFill>
            </a:endParaRPr>
          </a:p>
        </p:txBody>
      </p:sp>
      <p:sp>
        <p:nvSpPr>
          <p:cNvPr id="103" name="TextBox 102">
            <a:extLst>
              <a:ext uri="{FF2B5EF4-FFF2-40B4-BE49-F238E27FC236}">
                <a16:creationId xmlns:a16="http://schemas.microsoft.com/office/drawing/2014/main" id="{A2593492-5B78-4AED-90FB-BCD5531D95BA}"/>
              </a:ext>
            </a:extLst>
          </p:cNvPr>
          <p:cNvSpPr txBox="1"/>
          <p:nvPr/>
        </p:nvSpPr>
        <p:spPr>
          <a:xfrm>
            <a:off x="5230101" y="3157412"/>
            <a:ext cx="535374" cy="769441"/>
          </a:xfrm>
          <a:prstGeom prst="rect">
            <a:avLst/>
          </a:prstGeom>
          <a:noFill/>
        </p:spPr>
        <p:txBody>
          <a:bodyPr wrap="square" rtlCol="0">
            <a:spAutoFit/>
          </a:bodyPr>
          <a:lstStyle/>
          <a:p>
            <a:r>
              <a:rPr lang="el-GR" sz="4400">
                <a:solidFill>
                  <a:schemeClr val="bg1"/>
                </a:solidFill>
                <a:latin typeface="Verdana" panose="020B0604030504040204" pitchFamily="34" charset="0"/>
                <a:ea typeface="Verdana" panose="020B0604030504040204" pitchFamily="34" charset="0"/>
              </a:rPr>
              <a:t>μ</a:t>
            </a:r>
            <a:endParaRPr lang="en-GB" sz="4400">
              <a:solidFill>
                <a:schemeClr val="bg1"/>
              </a:solidFill>
            </a:endParaRPr>
          </a:p>
        </p:txBody>
      </p:sp>
      <p:sp>
        <p:nvSpPr>
          <p:cNvPr id="105" name="Rectangle: Rounded Corners 104">
            <a:extLst>
              <a:ext uri="{FF2B5EF4-FFF2-40B4-BE49-F238E27FC236}">
                <a16:creationId xmlns:a16="http://schemas.microsoft.com/office/drawing/2014/main" id="{C2471A73-C3D5-43CB-B117-152E0DD58E15}"/>
              </a:ext>
            </a:extLst>
          </p:cNvPr>
          <p:cNvSpPr/>
          <p:nvPr/>
        </p:nvSpPr>
        <p:spPr>
          <a:xfrm>
            <a:off x="1547381" y="3157412"/>
            <a:ext cx="841868" cy="824976"/>
          </a:xfrm>
          <a:prstGeom prst="round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4400">
              <a:solidFill>
                <a:schemeClr val="accent1"/>
              </a:solidFill>
            </a:endParaRPr>
          </a:p>
        </p:txBody>
      </p:sp>
      <p:sp>
        <p:nvSpPr>
          <p:cNvPr id="107" name="TextBox 106">
            <a:extLst>
              <a:ext uri="{FF2B5EF4-FFF2-40B4-BE49-F238E27FC236}">
                <a16:creationId xmlns:a16="http://schemas.microsoft.com/office/drawing/2014/main" id="{FE7870DE-A817-4763-9EC8-08B676F08DBD}"/>
              </a:ext>
            </a:extLst>
          </p:cNvPr>
          <p:cNvSpPr txBox="1"/>
          <p:nvPr/>
        </p:nvSpPr>
        <p:spPr>
          <a:xfrm>
            <a:off x="1714453" y="3156257"/>
            <a:ext cx="535374" cy="769441"/>
          </a:xfrm>
          <a:prstGeom prst="rect">
            <a:avLst/>
          </a:prstGeom>
          <a:noFill/>
        </p:spPr>
        <p:txBody>
          <a:bodyPr wrap="square" rtlCol="0">
            <a:spAutoFit/>
          </a:bodyPr>
          <a:lstStyle/>
          <a:p>
            <a:r>
              <a:rPr lang="el-GR" sz="4400">
                <a:solidFill>
                  <a:schemeClr val="bg1"/>
                </a:solidFill>
                <a:latin typeface="Arial" panose="020B0604020202020204" pitchFamily="34" charset="0"/>
                <a:ea typeface="Verdana" panose="020B0604030504040204" pitchFamily="34" charset="0"/>
                <a:cs typeface="Arial" panose="020B0604020202020204" pitchFamily="34" charset="0"/>
              </a:rPr>
              <a:t>α</a:t>
            </a:r>
            <a:endParaRPr lang="en-GB" sz="4400">
              <a:solidFill>
                <a:schemeClr val="bg1"/>
              </a:solidFill>
            </a:endParaRPr>
          </a:p>
        </p:txBody>
      </p:sp>
      <p:sp>
        <p:nvSpPr>
          <p:cNvPr id="6" name="Slide Number Placeholder 5">
            <a:extLst>
              <a:ext uri="{FF2B5EF4-FFF2-40B4-BE49-F238E27FC236}">
                <a16:creationId xmlns:a16="http://schemas.microsoft.com/office/drawing/2014/main" id="{02294B48-88DA-49AC-919D-C5E9D09EDAE8}"/>
              </a:ext>
            </a:extLst>
          </p:cNvPr>
          <p:cNvSpPr>
            <a:spLocks noGrp="1"/>
          </p:cNvSpPr>
          <p:nvPr>
            <p:ph type="sldNum" sz="quarter" idx="12"/>
          </p:nvPr>
        </p:nvSpPr>
        <p:spPr/>
        <p:txBody>
          <a:bodyPr/>
          <a:lstStyle/>
          <a:p>
            <a:fld id="{809EB93B-ACA8-4C80-8234-B6FFCAD06A08}" type="slidenum">
              <a:rPr lang="en-GB" smtClean="0"/>
              <a:t>14</a:t>
            </a:fld>
            <a:endParaRPr lang="en-GB"/>
          </a:p>
        </p:txBody>
      </p:sp>
      <p:sp>
        <p:nvSpPr>
          <p:cNvPr id="7" name="Date Placeholder 6">
            <a:extLst>
              <a:ext uri="{FF2B5EF4-FFF2-40B4-BE49-F238E27FC236}">
                <a16:creationId xmlns:a16="http://schemas.microsoft.com/office/drawing/2014/main" id="{7C239169-8AD4-E352-7422-65C6A44F3501}"/>
              </a:ext>
            </a:extLst>
          </p:cNvPr>
          <p:cNvSpPr>
            <a:spLocks noGrp="1"/>
          </p:cNvSpPr>
          <p:nvPr>
            <p:ph type="dt" sz="half" idx="10"/>
          </p:nvPr>
        </p:nvSpPr>
        <p:spPr/>
        <p:txBody>
          <a:bodyPr/>
          <a:lstStyle/>
          <a:p>
            <a:r>
              <a:rPr lang="en-US"/>
              <a:t>2/17/2025</a:t>
            </a:r>
          </a:p>
        </p:txBody>
      </p:sp>
      <p:sp>
        <p:nvSpPr>
          <p:cNvPr id="8" name="Footer Placeholder 7">
            <a:extLst>
              <a:ext uri="{FF2B5EF4-FFF2-40B4-BE49-F238E27FC236}">
                <a16:creationId xmlns:a16="http://schemas.microsoft.com/office/drawing/2014/main" id="{7215A483-78E7-DFC4-ADE0-68631A4EB1B5}"/>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205269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9"/>
                                        </p:tgtEl>
                                      </p:cBhvr>
                                      <p:by x="150000" y="150000"/>
                                    </p:animScale>
                                  </p:childTnLst>
                                </p:cTn>
                              </p:par>
                              <p:par>
                                <p:cTn id="7" presetID="42" presetClass="path" presetSubtype="0" accel="50000" decel="50000" fill="hold" nodeType="withEffect">
                                  <p:stCondLst>
                                    <p:cond delay="0"/>
                                  </p:stCondLst>
                                  <p:childTnLst>
                                    <p:animMotion origin="layout" path="M 2.08333E-6 -4.44444E-6 L 0.00078 -0.11088 " pathEditMode="relative" rAng="0" ptsTypes="AA">
                                      <p:cBhvr>
                                        <p:cTn id="8" dur="2000" fill="hold"/>
                                        <p:tgtEl>
                                          <p:spTgt spid="35"/>
                                        </p:tgtEl>
                                        <p:attrNameLst>
                                          <p:attrName>ppt_x</p:attrName>
                                          <p:attrName>ppt_y</p:attrName>
                                        </p:attrNameLst>
                                      </p:cBhvr>
                                      <p:rCtr x="39" y="-5556"/>
                                    </p:animMotion>
                                  </p:childTnLst>
                                </p:cTn>
                              </p:par>
                              <p:par>
                                <p:cTn id="9" presetID="42" presetClass="path" presetSubtype="0" accel="50000" decel="50000" fill="hold" grpId="0" nodeType="withEffect">
                                  <p:stCondLst>
                                    <p:cond delay="0"/>
                                  </p:stCondLst>
                                  <p:childTnLst>
                                    <p:animMotion origin="layout" path="M 2.5E-6 -4.44444E-6 L -0.00013 -0.11273 " pathEditMode="relative" rAng="0" ptsTypes="AA">
                                      <p:cBhvr>
                                        <p:cTn id="10" dur="2000" fill="hold"/>
                                        <p:tgtEl>
                                          <p:spTgt spid="42"/>
                                        </p:tgtEl>
                                        <p:attrNameLst>
                                          <p:attrName>ppt_x</p:attrName>
                                          <p:attrName>ppt_y</p:attrName>
                                        </p:attrNameLst>
                                      </p:cBhvr>
                                      <p:rCtr x="-13" y="-5648"/>
                                    </p:animMotion>
                                  </p:childTnLst>
                                </p:cTn>
                              </p:par>
                              <p:par>
                                <p:cTn id="11" presetID="42" presetClass="path" presetSubtype="0" accel="50000" decel="50000" fill="hold" nodeType="withEffect">
                                  <p:stCondLst>
                                    <p:cond delay="0"/>
                                  </p:stCondLst>
                                  <p:childTnLst>
                                    <p:animMotion origin="layout" path="M 2.08333E-6 -1.11111E-6 L 2.08333E-6 -0.11042 " pathEditMode="relative" rAng="0" ptsTypes="AA">
                                      <p:cBhvr>
                                        <p:cTn id="12" dur="2000" fill="hold"/>
                                        <p:tgtEl>
                                          <p:spTgt spid="41"/>
                                        </p:tgtEl>
                                        <p:attrNameLst>
                                          <p:attrName>ppt_x</p:attrName>
                                          <p:attrName>ppt_y</p:attrName>
                                        </p:attrNameLst>
                                      </p:cBhvr>
                                      <p:rCtr x="0" y="-55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07CC3-C067-42BE-8603-1F04866F6367}"/>
              </a:ext>
            </a:extLst>
          </p:cNvPr>
          <p:cNvSpPr>
            <a:spLocks noGrp="1"/>
          </p:cNvSpPr>
          <p:nvPr>
            <p:ph type="title"/>
          </p:nvPr>
        </p:nvSpPr>
        <p:spPr/>
        <p:txBody>
          <a:bodyPr/>
          <a:lstStyle/>
          <a:p>
            <a:r>
              <a:rPr lang="en-GB"/>
              <a:t>Ultralight dark matter</a:t>
            </a:r>
          </a:p>
        </p:txBody>
      </p:sp>
      <p:sp>
        <p:nvSpPr>
          <p:cNvPr id="3" name="Content Placeholder 2">
            <a:extLst>
              <a:ext uri="{FF2B5EF4-FFF2-40B4-BE49-F238E27FC236}">
                <a16:creationId xmlns:a16="http://schemas.microsoft.com/office/drawing/2014/main" id="{C84984B3-9805-4543-A0E4-955E819C8C5F}"/>
              </a:ext>
            </a:extLst>
          </p:cNvPr>
          <p:cNvSpPr>
            <a:spLocks noGrp="1"/>
          </p:cNvSpPr>
          <p:nvPr>
            <p:ph idx="1"/>
          </p:nvPr>
        </p:nvSpPr>
        <p:spPr/>
        <p:txBody>
          <a:bodyPr/>
          <a:lstStyle/>
          <a:p>
            <a:pPr marL="0" indent="0" algn="l">
              <a:buNone/>
            </a:pPr>
            <a:r>
              <a:rPr lang="en-GB" sz="1800" b="0" i="0" u="none" strike="noStrike" baseline="0">
                <a:solidFill>
                  <a:schemeClr val="accent2"/>
                </a:solidFill>
                <a:latin typeface="CMR10"/>
              </a:rPr>
              <a:t>Low-mass</a:t>
            </a:r>
            <a:r>
              <a:rPr lang="en-GB" sz="1800" b="0" i="0" u="none" strike="noStrike" baseline="0">
                <a:solidFill>
                  <a:srgbClr val="000000"/>
                </a:solidFill>
                <a:latin typeface="CMR10"/>
              </a:rPr>
              <a:t> spinless bosons may form a coherently oscillating classical field, which in the rest frame is given by:</a:t>
            </a:r>
          </a:p>
          <a:p>
            <a:pPr algn="l"/>
            <a:endParaRPr lang="en-GB" sz="1800">
              <a:solidFill>
                <a:srgbClr val="000000"/>
              </a:solidFill>
              <a:latin typeface="CMR10"/>
            </a:endParaRPr>
          </a:p>
          <a:p>
            <a:pPr algn="l"/>
            <a:endParaRPr lang="en-GB" sz="1800">
              <a:solidFill>
                <a:srgbClr val="000000"/>
              </a:solidFill>
              <a:latin typeface="CMR10"/>
            </a:endParaRPr>
          </a:p>
          <a:p>
            <a:pPr marL="0" indent="0" algn="l">
              <a:buNone/>
            </a:pPr>
            <a:r>
              <a:rPr lang="en-GB" sz="1800">
                <a:solidFill>
                  <a:srgbClr val="000000"/>
                </a:solidFill>
                <a:latin typeface="CMR10"/>
              </a:rPr>
              <a:t>This would induce </a:t>
            </a:r>
            <a:r>
              <a:rPr lang="en-GB" sz="1800">
                <a:solidFill>
                  <a:schemeClr val="accent2"/>
                </a:solidFill>
                <a:latin typeface="CMR10"/>
              </a:rPr>
              <a:t>apparent oscillations </a:t>
            </a:r>
            <a:r>
              <a:rPr lang="en-GB" sz="1800">
                <a:solidFill>
                  <a:srgbClr val="000000"/>
                </a:solidFill>
                <a:latin typeface="CMR10"/>
              </a:rPr>
              <a:t>of the fine structure constant and electron mass</a:t>
            </a:r>
          </a:p>
          <a:p>
            <a:pPr algn="l"/>
            <a:endParaRPr lang="en-GB" sz="1800">
              <a:solidFill>
                <a:srgbClr val="000000"/>
              </a:solidFill>
              <a:latin typeface="CMR10"/>
            </a:endParaRPr>
          </a:p>
          <a:p>
            <a:pPr algn="l"/>
            <a:endParaRPr lang="en-GB" sz="1800">
              <a:solidFill>
                <a:srgbClr val="000000"/>
              </a:solidFill>
              <a:latin typeface="CMR10"/>
            </a:endParaRPr>
          </a:p>
          <a:p>
            <a:pPr algn="l"/>
            <a:endParaRPr lang="en-GB" sz="1800">
              <a:solidFill>
                <a:srgbClr val="000000"/>
              </a:solidFill>
              <a:latin typeface="CMR10"/>
            </a:endParaRPr>
          </a:p>
          <a:p>
            <a:pPr algn="l"/>
            <a:endParaRPr lang="en-GB" sz="1800">
              <a:solidFill>
                <a:srgbClr val="000000"/>
              </a:solidFill>
              <a:latin typeface="CMR10"/>
            </a:endParaRPr>
          </a:p>
          <a:p>
            <a:pPr marL="0" indent="0" algn="l">
              <a:buNone/>
            </a:pPr>
            <a:r>
              <a:rPr lang="en-GB" sz="1800">
                <a:solidFill>
                  <a:srgbClr val="000000"/>
                </a:solidFill>
                <a:latin typeface="CMR10"/>
              </a:rPr>
              <a:t>Therefore we would observe atomic frequencies undergoing small oscillations in time around their mean value:</a:t>
            </a:r>
            <a:endParaRPr lang="en-GB"/>
          </a:p>
        </p:txBody>
      </p:sp>
      <p:sp>
        <p:nvSpPr>
          <p:cNvPr id="4" name="Slide Number Placeholder 3">
            <a:extLst>
              <a:ext uri="{FF2B5EF4-FFF2-40B4-BE49-F238E27FC236}">
                <a16:creationId xmlns:a16="http://schemas.microsoft.com/office/drawing/2014/main" id="{3489E4AE-CF29-4BE0-954C-397E673EF4EB}"/>
              </a:ext>
            </a:extLst>
          </p:cNvPr>
          <p:cNvSpPr>
            <a:spLocks noGrp="1"/>
          </p:cNvSpPr>
          <p:nvPr>
            <p:ph type="sldNum" sz="quarter" idx="12"/>
          </p:nvPr>
        </p:nvSpPr>
        <p:spPr/>
        <p:txBody>
          <a:bodyPr/>
          <a:lstStyle/>
          <a:p>
            <a:fld id="{809EB93B-ACA8-4C80-8234-B6FFCAD06A08}" type="slidenum">
              <a:rPr lang="en-GB" smtClean="0"/>
              <a:t>15</a:t>
            </a:fld>
            <a:endParaRPr lang="en-GB"/>
          </a:p>
        </p:txBody>
      </p:sp>
      <p:pic>
        <p:nvPicPr>
          <p:cNvPr id="10" name="Picture 9">
            <a:extLst>
              <a:ext uri="{FF2B5EF4-FFF2-40B4-BE49-F238E27FC236}">
                <a16:creationId xmlns:a16="http://schemas.microsoft.com/office/drawing/2014/main" id="{7DF25C03-6B66-4D94-B63D-E08E2DD5AA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7291" y="2378992"/>
            <a:ext cx="1997413" cy="381269"/>
          </a:xfrm>
          <a:prstGeom prst="rect">
            <a:avLst/>
          </a:prstGeom>
        </p:spPr>
      </p:pic>
      <p:pic>
        <p:nvPicPr>
          <p:cNvPr id="12" name="Picture 11">
            <a:extLst>
              <a:ext uri="{FF2B5EF4-FFF2-40B4-BE49-F238E27FC236}">
                <a16:creationId xmlns:a16="http://schemas.microsoft.com/office/drawing/2014/main" id="{20F4687B-618B-41E9-B54E-D6858E4E3F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0711" y="3336094"/>
            <a:ext cx="3670570" cy="594522"/>
          </a:xfrm>
          <a:prstGeom prst="rect">
            <a:avLst/>
          </a:prstGeom>
        </p:spPr>
      </p:pic>
      <p:pic>
        <p:nvPicPr>
          <p:cNvPr id="14" name="Picture 13">
            <a:extLst>
              <a:ext uri="{FF2B5EF4-FFF2-40B4-BE49-F238E27FC236}">
                <a16:creationId xmlns:a16="http://schemas.microsoft.com/office/drawing/2014/main" id="{C8FA9788-71B2-412C-988D-8995271DC2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6405" y="4110003"/>
            <a:ext cx="3839183" cy="620370"/>
          </a:xfrm>
          <a:prstGeom prst="rect">
            <a:avLst/>
          </a:prstGeom>
        </p:spPr>
      </p:pic>
      <p:pic>
        <p:nvPicPr>
          <p:cNvPr id="16" name="Picture 15">
            <a:extLst>
              <a:ext uri="{FF2B5EF4-FFF2-40B4-BE49-F238E27FC236}">
                <a16:creationId xmlns:a16="http://schemas.microsoft.com/office/drawing/2014/main" id="{74396518-632E-4BE4-BB81-644ADABC94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1128" y="5441085"/>
            <a:ext cx="5019472" cy="610677"/>
          </a:xfrm>
          <a:prstGeom prst="rect">
            <a:avLst/>
          </a:prstGeom>
        </p:spPr>
      </p:pic>
      <p:sp>
        <p:nvSpPr>
          <p:cNvPr id="5" name="Date Placeholder 4">
            <a:extLst>
              <a:ext uri="{FF2B5EF4-FFF2-40B4-BE49-F238E27FC236}">
                <a16:creationId xmlns:a16="http://schemas.microsoft.com/office/drawing/2014/main" id="{022F17EE-196C-978F-640E-05BAD6A1BF1F}"/>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854098B7-67E7-4A00-9AC5-75BC3C6060A2}"/>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1469485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 name="Line"/>
          <p:cNvSpPr/>
          <p:nvPr/>
        </p:nvSpPr>
        <p:spPr>
          <a:xfrm>
            <a:off x="251950" y="-237437"/>
            <a:ext cx="11680123" cy="1"/>
          </a:xfrm>
          <a:prstGeom prst="line">
            <a:avLst/>
          </a:prstGeom>
          <a:ln w="38100">
            <a:solidFill>
              <a:srgbClr val="E4933E"/>
            </a:solidFill>
            <a:tailEnd type="triangle" len="sm"/>
          </a:ln>
        </p:spPr>
        <p:txBody>
          <a:bodyPr lIns="35719" tIns="35719" rIns="35719" bIns="35719" anchor="ctr"/>
          <a:lstStyle/>
          <a:p>
            <a:pPr defTabSz="321469">
              <a:defRPr sz="1600">
                <a:uFillTx/>
                <a:latin typeface="Helvetica"/>
                <a:ea typeface="Helvetica"/>
                <a:cs typeface="Helvetica"/>
                <a:sym typeface="Helvetica"/>
              </a:defRPr>
            </a:pPr>
            <a:endParaRPr sz="800"/>
          </a:p>
        </p:txBody>
      </p:sp>
      <p:sp>
        <p:nvSpPr>
          <p:cNvPr id="4" name="Title 3">
            <a:extLst>
              <a:ext uri="{FF2B5EF4-FFF2-40B4-BE49-F238E27FC236}">
                <a16:creationId xmlns:a16="http://schemas.microsoft.com/office/drawing/2014/main" id="{B456C958-6CF4-3464-A381-9F966C31AC11}"/>
              </a:ext>
            </a:extLst>
          </p:cNvPr>
          <p:cNvSpPr>
            <a:spLocks noGrp="1"/>
          </p:cNvSpPr>
          <p:nvPr>
            <p:ph type="title"/>
          </p:nvPr>
        </p:nvSpPr>
        <p:spPr/>
        <p:txBody>
          <a:bodyPr/>
          <a:lstStyle/>
          <a:p>
            <a:r>
              <a:rPr lang="en-US"/>
              <a:t>Clock Transitions and Sensitivities</a:t>
            </a:r>
          </a:p>
        </p:txBody>
      </p:sp>
      <mc:AlternateContent xmlns:mc="http://schemas.openxmlformats.org/markup-compatibility/2006" xmlns:a14="http://schemas.microsoft.com/office/drawing/2010/main">
        <mc:Choice Requires="a14">
          <p:sp>
            <p:nvSpPr>
              <p:cNvPr id="749" name="Atomic transition scale set by Rydberg constant  , also                                                                                                      fine structure constant   and proton-to-electron mass ratio…"/>
              <p:cNvSpPr txBox="1">
                <a:spLocks noGrp="1"/>
              </p:cNvSpPr>
              <p:nvPr>
                <p:ph type="body" idx="4294967295"/>
              </p:nvPr>
            </p:nvSpPr>
            <p:spPr>
              <a:xfrm>
                <a:off x="0" y="1904380"/>
                <a:ext cx="11744325" cy="3875696"/>
              </a:xfrm>
              <a:prstGeom prst="rect">
                <a:avLst/>
              </a:prstGeom>
            </p:spPr>
            <p:txBody>
              <a:bodyPr>
                <a:normAutofit fontScale="62500" lnSpcReduction="20000"/>
              </a:bodyPr>
              <a:lstStyle/>
              <a:p>
                <a:r>
                  <a:t>Atomic transition scale set by Rydberg constant </a:t>
                </a:r>
                <a14:m>
                  <m:oMath xmlns:m="http://schemas.openxmlformats.org/officeDocument/2006/math">
                    <m:sSub>
                      <m:sSubPr>
                        <m:ctrlPr>
                          <a:rPr sz="1925" i="1">
                            <a:solidFill>
                              <a:srgbClr val="000000"/>
                            </a:solidFill>
                            <a:latin typeface="Cambria Math" panose="02040503050406030204" pitchFamily="18" charset="0"/>
                          </a:rPr>
                        </m:ctrlPr>
                      </m:sSubPr>
                      <m:e>
                        <m:r>
                          <a:rPr sz="1925" i="1">
                            <a:solidFill>
                              <a:srgbClr val="000000"/>
                            </a:solidFill>
                            <a:latin typeface="Cambria Math" panose="02040503050406030204" pitchFamily="18" charset="0"/>
                          </a:rPr>
                          <m:t>𝑅</m:t>
                        </m:r>
                      </m:e>
                      <m:sub>
                        <m:r>
                          <a:rPr sz="1925" i="1">
                            <a:solidFill>
                              <a:srgbClr val="000000"/>
                            </a:solidFill>
                            <a:latin typeface="Cambria Math" panose="02040503050406030204" pitchFamily="18" charset="0"/>
                          </a:rPr>
                          <m:t>∞</m:t>
                        </m:r>
                      </m:sub>
                    </m:sSub>
                    <m:r>
                      <a:rPr sz="1925" i="1">
                        <a:solidFill>
                          <a:srgbClr val="000000"/>
                        </a:solidFill>
                        <a:latin typeface="Cambria Math" panose="02040503050406030204" pitchFamily="18" charset="0"/>
                      </a:rPr>
                      <m:t>=</m:t>
                    </m:r>
                    <m:sSup>
                      <m:sSupPr>
                        <m:ctrlPr>
                          <a:rPr sz="1925" i="1">
                            <a:solidFill>
                              <a:srgbClr val="000000"/>
                            </a:solidFill>
                            <a:latin typeface="Cambria Math" panose="02040503050406030204" pitchFamily="18" charset="0"/>
                          </a:rPr>
                        </m:ctrlPr>
                      </m:sSupPr>
                      <m:e>
                        <m:r>
                          <a:rPr sz="1925" i="1">
                            <a:solidFill>
                              <a:srgbClr val="000000"/>
                            </a:solidFill>
                            <a:latin typeface="Cambria Math" panose="02040503050406030204" pitchFamily="18" charset="0"/>
                          </a:rPr>
                          <m:t>𝛼</m:t>
                        </m:r>
                      </m:e>
                      <m:sup>
                        <m:r>
                          <a:rPr sz="1925" i="1">
                            <a:solidFill>
                              <a:srgbClr val="000000"/>
                            </a:solidFill>
                            <a:latin typeface="Cambria Math" panose="02040503050406030204" pitchFamily="18" charset="0"/>
                          </a:rPr>
                          <m:t>2</m:t>
                        </m:r>
                      </m:sup>
                    </m:sSup>
                    <m:sSub>
                      <m:sSubPr>
                        <m:ctrlPr>
                          <a:rPr sz="1925" i="1">
                            <a:solidFill>
                              <a:srgbClr val="000000"/>
                            </a:solidFill>
                            <a:latin typeface="Cambria Math" panose="02040503050406030204" pitchFamily="18" charset="0"/>
                          </a:rPr>
                        </m:ctrlPr>
                      </m:sSubPr>
                      <m:e>
                        <m:r>
                          <a:rPr sz="1925" i="1">
                            <a:solidFill>
                              <a:srgbClr val="000000"/>
                            </a:solidFill>
                            <a:latin typeface="Cambria Math" panose="02040503050406030204" pitchFamily="18" charset="0"/>
                          </a:rPr>
                          <m:t>𝑚</m:t>
                        </m:r>
                      </m:e>
                      <m:sub>
                        <m:r>
                          <a:rPr sz="1925" i="1">
                            <a:solidFill>
                              <a:srgbClr val="000000"/>
                            </a:solidFill>
                            <a:latin typeface="Cambria Math" panose="02040503050406030204" pitchFamily="18" charset="0"/>
                          </a:rPr>
                          <m:t>𝑒</m:t>
                        </m:r>
                      </m:sub>
                    </m:sSub>
                    <m:r>
                      <a:rPr sz="1925" i="1">
                        <a:solidFill>
                          <a:srgbClr val="000000"/>
                        </a:solidFill>
                        <a:latin typeface="Cambria Math" panose="02040503050406030204" pitchFamily="18" charset="0"/>
                      </a:rPr>
                      <m:t>𝑐</m:t>
                    </m:r>
                    <m:r>
                      <a:rPr sz="1925" i="1">
                        <a:solidFill>
                          <a:srgbClr val="000000"/>
                        </a:solidFill>
                        <a:latin typeface="Cambria Math" panose="02040503050406030204" pitchFamily="18" charset="0"/>
                      </a:rPr>
                      <m:t>/4</m:t>
                    </m:r>
                    <m:r>
                      <a:rPr sz="1925" i="1">
                        <a:solidFill>
                          <a:srgbClr val="000000"/>
                        </a:solidFill>
                        <a:latin typeface="Cambria Math" panose="02040503050406030204" pitchFamily="18" charset="0"/>
                      </a:rPr>
                      <m:t>𝜋</m:t>
                    </m:r>
                    <m:r>
                      <a:rPr sz="1925" i="1">
                        <a:solidFill>
                          <a:srgbClr val="000000"/>
                        </a:solidFill>
                        <a:latin typeface="Cambria Math" panose="02040503050406030204" pitchFamily="18" charset="0"/>
                      </a:rPr>
                      <m:t>ℏ</m:t>
                    </m:r>
                  </m:oMath>
                </a14:m>
                <a:r>
                  <a:t>, also                                                                                                      fine structure constant </a:t>
                </a:r>
                <a14:m>
                  <m:oMath xmlns:m="http://schemas.openxmlformats.org/officeDocument/2006/math">
                    <m:r>
                      <a:rPr sz="1925" i="1">
                        <a:solidFill>
                          <a:srgbClr val="000000"/>
                        </a:solidFill>
                        <a:latin typeface="Cambria Math" panose="02040503050406030204" pitchFamily="18" charset="0"/>
                      </a:rPr>
                      <m:t>𝛼</m:t>
                    </m:r>
                  </m:oMath>
                </a14:m>
                <a:r>
                  <a:t> and proton-to-electron mass ratio </a:t>
                </a:r>
                <a14:m>
                  <m:oMath xmlns:m="http://schemas.openxmlformats.org/officeDocument/2006/math">
                    <m:r>
                      <a:rPr sz="1925" i="1">
                        <a:solidFill>
                          <a:srgbClr val="000000"/>
                        </a:solidFill>
                        <a:latin typeface="Cambria Math" panose="02040503050406030204" pitchFamily="18" charset="0"/>
                      </a:rPr>
                      <m:t>𝜇</m:t>
                    </m:r>
                  </m:oMath>
                </a14:m>
                <a:endParaRPr/>
              </a:p>
              <a:p>
                <a:pPr marL="0" indent="0">
                  <a:buClrTx/>
                  <a:buNone/>
                </a:pPr>
                <a:r>
                  <a:rPr sz="1700"/>
                  <a:t>        Hyperfine transitions:</a:t>
                </a:r>
                <a:r>
                  <a:t>      </a:t>
                </a:r>
                <a14:m>
                  <m:oMath xmlns:m="http://schemas.openxmlformats.org/officeDocument/2006/math">
                    <m:sSub>
                      <m:sSubPr>
                        <m:ctrlPr>
                          <a:rPr sz="2050" i="1">
                            <a:solidFill>
                              <a:srgbClr val="000000"/>
                            </a:solidFill>
                            <a:latin typeface="Cambria Math" panose="02040503050406030204" pitchFamily="18" charset="0"/>
                          </a:rPr>
                        </m:ctrlPr>
                      </m:sSubPr>
                      <m:e>
                        <m:r>
                          <a:rPr sz="2050" i="1">
                            <a:solidFill>
                              <a:srgbClr val="000000"/>
                            </a:solidFill>
                            <a:latin typeface="Cambria Math" panose="02040503050406030204" pitchFamily="18" charset="0"/>
                          </a:rPr>
                          <m:t>𝜈</m:t>
                        </m:r>
                      </m:e>
                      <m:sub>
                        <m:r>
                          <m:rPr>
                            <m:sty m:val="p"/>
                          </m:rPr>
                          <a:rPr sz="2050" i="1">
                            <a:solidFill>
                              <a:srgbClr val="000000"/>
                            </a:solidFill>
                            <a:latin typeface="Cambria Math" panose="02040503050406030204" pitchFamily="18" charset="0"/>
                          </a:rPr>
                          <m:t>hf</m:t>
                        </m:r>
                      </m:sub>
                    </m:sSub>
                    <m:r>
                      <a:rPr sz="2050" i="1">
                        <a:solidFill>
                          <a:srgbClr val="000000"/>
                        </a:solidFill>
                        <a:latin typeface="Cambria Math" panose="02040503050406030204" pitchFamily="18" charset="0"/>
                      </a:rPr>
                      <m:t>=</m:t>
                    </m:r>
                    <m:r>
                      <a:rPr sz="2050" i="1">
                        <a:solidFill>
                          <a:srgbClr val="000000"/>
                        </a:solidFill>
                        <a:latin typeface="Cambria Math" panose="02040503050406030204" pitchFamily="18" charset="0"/>
                      </a:rPr>
                      <m:t>𝐴</m:t>
                    </m:r>
                    <m:r>
                      <a:rPr sz="2050" i="1">
                        <a:solidFill>
                          <a:srgbClr val="000000"/>
                        </a:solidFill>
                        <a:latin typeface="Cambria Math" panose="02040503050406030204" pitchFamily="18" charset="0"/>
                      </a:rPr>
                      <m:t>⋅</m:t>
                    </m:r>
                    <m:r>
                      <a:rPr sz="2050" i="1">
                        <a:solidFill>
                          <a:srgbClr val="E4933E"/>
                        </a:solidFill>
                        <a:latin typeface="Cambria Math" panose="02040503050406030204" pitchFamily="18" charset="0"/>
                      </a:rPr>
                      <m:t>𝜇</m:t>
                    </m:r>
                    <m:sSup>
                      <m:sSupPr>
                        <m:ctrlPr>
                          <a:rPr sz="2050" i="1">
                            <a:solidFill>
                              <a:srgbClr val="E4933E"/>
                            </a:solidFill>
                            <a:latin typeface="Cambria Math" panose="02040503050406030204" pitchFamily="18" charset="0"/>
                          </a:rPr>
                        </m:ctrlPr>
                      </m:sSupPr>
                      <m:e>
                        <m:r>
                          <a:rPr sz="2050" i="1">
                            <a:solidFill>
                              <a:srgbClr val="E4933E"/>
                            </a:solidFill>
                            <a:latin typeface="Cambria Math" panose="02040503050406030204" pitchFamily="18" charset="0"/>
                          </a:rPr>
                          <m:t>𝛼</m:t>
                        </m:r>
                      </m:e>
                      <m:sup>
                        <m:r>
                          <a:rPr sz="2050" i="1">
                            <a:solidFill>
                              <a:srgbClr val="E4933E"/>
                            </a:solidFill>
                            <a:latin typeface="Cambria Math" panose="02040503050406030204" pitchFamily="18" charset="0"/>
                          </a:rPr>
                          <m:t>2</m:t>
                        </m:r>
                      </m:sup>
                    </m:sSup>
                    <m:sSub>
                      <m:sSubPr>
                        <m:ctrlPr>
                          <a:rPr sz="2050" i="1">
                            <a:solidFill>
                              <a:srgbClr val="E4933E"/>
                            </a:solidFill>
                            <a:latin typeface="Cambria Math" panose="02040503050406030204" pitchFamily="18" charset="0"/>
                          </a:rPr>
                        </m:ctrlPr>
                      </m:sSubPr>
                      <m:e>
                        <m:r>
                          <a:rPr sz="2050" i="1">
                            <a:solidFill>
                              <a:srgbClr val="E4933E"/>
                            </a:solidFill>
                            <a:latin typeface="Cambria Math" panose="02040503050406030204" pitchFamily="18" charset="0"/>
                          </a:rPr>
                          <m:t>𝐹</m:t>
                        </m:r>
                      </m:e>
                      <m:sub>
                        <m:r>
                          <m:rPr>
                            <m:sty m:val="p"/>
                          </m:rPr>
                          <a:rPr sz="2050" i="1">
                            <a:solidFill>
                              <a:srgbClr val="E4933E"/>
                            </a:solidFill>
                            <a:latin typeface="Cambria Math" panose="02040503050406030204" pitchFamily="18" charset="0"/>
                          </a:rPr>
                          <m:t>hf</m:t>
                        </m:r>
                      </m:sub>
                    </m:sSub>
                    <m:r>
                      <a:rPr sz="2050" i="1">
                        <a:solidFill>
                          <a:srgbClr val="E4933E"/>
                        </a:solidFill>
                        <a:latin typeface="Cambria Math" panose="02040503050406030204" pitchFamily="18" charset="0"/>
                      </a:rPr>
                      <m:t>(</m:t>
                    </m:r>
                    <m:r>
                      <a:rPr sz="2050" i="1">
                        <a:solidFill>
                          <a:srgbClr val="E4933E"/>
                        </a:solidFill>
                        <a:latin typeface="Cambria Math" panose="02040503050406030204" pitchFamily="18" charset="0"/>
                      </a:rPr>
                      <m:t>𝛼</m:t>
                    </m:r>
                    <m:r>
                      <a:rPr sz="2050" i="1">
                        <a:solidFill>
                          <a:srgbClr val="E4933E"/>
                        </a:solidFill>
                        <a:latin typeface="Cambria Math" panose="02040503050406030204" pitchFamily="18" charset="0"/>
                      </a:rPr>
                      <m:t>)⋅</m:t>
                    </m:r>
                    <m:sSub>
                      <m:sSubPr>
                        <m:ctrlPr>
                          <a:rPr sz="2050" i="1">
                            <a:solidFill>
                              <a:srgbClr val="000000"/>
                            </a:solidFill>
                            <a:latin typeface="Cambria Math" panose="02040503050406030204" pitchFamily="18" charset="0"/>
                          </a:rPr>
                        </m:ctrlPr>
                      </m:sSubPr>
                      <m:e>
                        <m:r>
                          <a:rPr sz="2050" i="1">
                            <a:solidFill>
                              <a:srgbClr val="000000"/>
                            </a:solidFill>
                            <a:latin typeface="Cambria Math" panose="02040503050406030204" pitchFamily="18" charset="0"/>
                          </a:rPr>
                          <m:t>𝑅</m:t>
                        </m:r>
                      </m:e>
                      <m:sub>
                        <m:r>
                          <a:rPr sz="2050" i="1">
                            <a:solidFill>
                              <a:srgbClr val="000000"/>
                            </a:solidFill>
                            <a:latin typeface="Cambria Math" panose="02040503050406030204" pitchFamily="18" charset="0"/>
                          </a:rPr>
                          <m:t>∞</m:t>
                        </m:r>
                      </m:sub>
                    </m:sSub>
                  </m:oMath>
                </a14:m>
                <a:endParaRPr/>
              </a:p>
              <a:p>
                <a:pPr marL="0" indent="0">
                  <a:buClrTx/>
                  <a:buNone/>
                </a:pPr>
                <a:r>
                  <a:rPr sz="1700"/>
                  <a:t>        Optical transitions:</a:t>
                </a:r>
                <a:r>
                  <a:t>      </a:t>
                </a:r>
                <a:r>
                  <a:rPr sz="1300"/>
                  <a:t>  </a:t>
                </a:r>
                <a:r>
                  <a:t> </a:t>
                </a:r>
                <a:r>
                  <a:rPr sz="1450"/>
                  <a:t> </a:t>
                </a:r>
                <a14:m>
                  <m:oMath xmlns:m="http://schemas.openxmlformats.org/officeDocument/2006/math">
                    <m:sSub>
                      <m:sSubPr>
                        <m:ctrlPr>
                          <a:rPr sz="2050" i="1">
                            <a:solidFill>
                              <a:srgbClr val="000000"/>
                            </a:solidFill>
                            <a:latin typeface="Cambria Math" panose="02040503050406030204" pitchFamily="18" charset="0"/>
                          </a:rPr>
                        </m:ctrlPr>
                      </m:sSubPr>
                      <m:e>
                        <m:r>
                          <a:rPr sz="2050" i="1">
                            <a:solidFill>
                              <a:srgbClr val="000000"/>
                            </a:solidFill>
                            <a:latin typeface="Cambria Math" panose="02040503050406030204" pitchFamily="18" charset="0"/>
                          </a:rPr>
                          <m:t>𝜈</m:t>
                        </m:r>
                      </m:e>
                      <m:sub>
                        <m:r>
                          <m:rPr>
                            <m:sty m:val="p"/>
                          </m:rPr>
                          <a:rPr sz="2050" i="1">
                            <a:solidFill>
                              <a:srgbClr val="000000"/>
                            </a:solidFill>
                            <a:latin typeface="Cambria Math" panose="02040503050406030204" pitchFamily="18" charset="0"/>
                          </a:rPr>
                          <m:t>opt</m:t>
                        </m:r>
                      </m:sub>
                    </m:sSub>
                    <m:r>
                      <a:rPr sz="2050" i="1">
                        <a:solidFill>
                          <a:srgbClr val="000000"/>
                        </a:solidFill>
                        <a:latin typeface="Cambria Math" panose="02040503050406030204" pitchFamily="18" charset="0"/>
                      </a:rPr>
                      <m:t>=</m:t>
                    </m:r>
                    <m:r>
                      <a:rPr sz="2050" i="1">
                        <a:solidFill>
                          <a:srgbClr val="000000"/>
                        </a:solidFill>
                        <a:latin typeface="Cambria Math" panose="02040503050406030204" pitchFamily="18" charset="0"/>
                      </a:rPr>
                      <m:t>𝐵</m:t>
                    </m:r>
                    <m:r>
                      <a:rPr sz="2050" i="1">
                        <a:solidFill>
                          <a:srgbClr val="000000"/>
                        </a:solidFill>
                        <a:latin typeface="Cambria Math" panose="02040503050406030204" pitchFamily="18" charset="0"/>
                      </a:rPr>
                      <m:t>⋅</m:t>
                    </m:r>
                    <m:sSub>
                      <m:sSubPr>
                        <m:ctrlPr>
                          <a:rPr sz="2050" i="1">
                            <a:solidFill>
                              <a:srgbClr val="E4933E"/>
                            </a:solidFill>
                            <a:latin typeface="Cambria Math" panose="02040503050406030204" pitchFamily="18" charset="0"/>
                          </a:rPr>
                        </m:ctrlPr>
                      </m:sSubPr>
                      <m:e>
                        <m:r>
                          <a:rPr sz="2050" i="1">
                            <a:solidFill>
                              <a:srgbClr val="E4933E"/>
                            </a:solidFill>
                            <a:latin typeface="Cambria Math" panose="02040503050406030204" pitchFamily="18" charset="0"/>
                          </a:rPr>
                          <m:t>𝐹</m:t>
                        </m:r>
                      </m:e>
                      <m:sub>
                        <m:r>
                          <m:rPr>
                            <m:sty m:val="p"/>
                          </m:rPr>
                          <a:rPr sz="2050" i="1">
                            <a:solidFill>
                              <a:srgbClr val="E4933E"/>
                            </a:solidFill>
                            <a:latin typeface="Cambria Math" panose="02040503050406030204" pitchFamily="18" charset="0"/>
                          </a:rPr>
                          <m:t>opt</m:t>
                        </m:r>
                      </m:sub>
                    </m:sSub>
                    <m:r>
                      <a:rPr sz="2050" i="1">
                        <a:solidFill>
                          <a:srgbClr val="E4933E"/>
                        </a:solidFill>
                        <a:latin typeface="Cambria Math" panose="02040503050406030204" pitchFamily="18" charset="0"/>
                      </a:rPr>
                      <m:t>(</m:t>
                    </m:r>
                    <m:r>
                      <a:rPr sz="2050" i="1">
                        <a:solidFill>
                          <a:srgbClr val="E4933E"/>
                        </a:solidFill>
                        <a:latin typeface="Cambria Math" panose="02040503050406030204" pitchFamily="18" charset="0"/>
                      </a:rPr>
                      <m:t>𝛼</m:t>
                    </m:r>
                    <m:r>
                      <a:rPr sz="2050" i="1">
                        <a:solidFill>
                          <a:srgbClr val="E4933E"/>
                        </a:solidFill>
                        <a:latin typeface="Cambria Math" panose="02040503050406030204" pitchFamily="18" charset="0"/>
                      </a:rPr>
                      <m:t>)⋅</m:t>
                    </m:r>
                    <m:sSub>
                      <m:sSubPr>
                        <m:ctrlPr>
                          <a:rPr sz="2050" i="1">
                            <a:solidFill>
                              <a:srgbClr val="000000"/>
                            </a:solidFill>
                            <a:latin typeface="Cambria Math" panose="02040503050406030204" pitchFamily="18" charset="0"/>
                          </a:rPr>
                        </m:ctrlPr>
                      </m:sSubPr>
                      <m:e>
                        <m:r>
                          <a:rPr sz="2050" i="1">
                            <a:solidFill>
                              <a:srgbClr val="000000"/>
                            </a:solidFill>
                            <a:latin typeface="Cambria Math" panose="02040503050406030204" pitchFamily="18" charset="0"/>
                          </a:rPr>
                          <m:t>𝑅</m:t>
                        </m:r>
                      </m:e>
                      <m:sub>
                        <m:r>
                          <a:rPr sz="2050" i="1">
                            <a:solidFill>
                              <a:srgbClr val="000000"/>
                            </a:solidFill>
                            <a:latin typeface="Cambria Math" panose="02040503050406030204" pitchFamily="18" charset="0"/>
                          </a:rPr>
                          <m:t>∞</m:t>
                        </m:r>
                      </m:sub>
                    </m:sSub>
                  </m:oMath>
                </a14:m>
                <a:endParaRPr sz="1450"/>
              </a:p>
              <a:p>
                <a:pPr marL="0" indent="0">
                  <a:buClrTx/>
                  <a:buNone/>
                </a:pPr>
                <a:r>
                  <a:rPr sz="1700"/>
                  <a:t>        Vibrational transitions:</a:t>
                </a:r>
                <a:r>
                  <a:t>    </a:t>
                </a:r>
                <a14:m>
                  <m:oMath xmlns:m="http://schemas.openxmlformats.org/officeDocument/2006/math">
                    <m:sSub>
                      <m:sSubPr>
                        <m:ctrlPr>
                          <a:rPr sz="2050" i="1">
                            <a:solidFill>
                              <a:srgbClr val="000000"/>
                            </a:solidFill>
                            <a:latin typeface="Cambria Math" panose="02040503050406030204" pitchFamily="18" charset="0"/>
                          </a:rPr>
                        </m:ctrlPr>
                      </m:sSubPr>
                      <m:e>
                        <m:r>
                          <a:rPr sz="2050" i="1">
                            <a:solidFill>
                              <a:srgbClr val="000000"/>
                            </a:solidFill>
                            <a:latin typeface="Cambria Math" panose="02040503050406030204" pitchFamily="18" charset="0"/>
                          </a:rPr>
                          <m:t>𝜈</m:t>
                        </m:r>
                      </m:e>
                      <m:sub>
                        <m:r>
                          <m:rPr>
                            <m:sty m:val="p"/>
                          </m:rPr>
                          <a:rPr sz="2050" i="1">
                            <a:solidFill>
                              <a:srgbClr val="000000"/>
                            </a:solidFill>
                            <a:latin typeface="Cambria Math" panose="02040503050406030204" pitchFamily="18" charset="0"/>
                          </a:rPr>
                          <m:t>vib</m:t>
                        </m:r>
                      </m:sub>
                    </m:sSub>
                    <m:r>
                      <a:rPr sz="2050" i="1">
                        <a:solidFill>
                          <a:srgbClr val="000000"/>
                        </a:solidFill>
                        <a:latin typeface="Cambria Math" panose="02040503050406030204" pitchFamily="18" charset="0"/>
                      </a:rPr>
                      <m:t>=</m:t>
                    </m:r>
                    <m:r>
                      <a:rPr sz="2050" i="1">
                        <a:solidFill>
                          <a:srgbClr val="000000"/>
                        </a:solidFill>
                        <a:latin typeface="Cambria Math" panose="02040503050406030204" pitchFamily="18" charset="0"/>
                      </a:rPr>
                      <m:t>𝐶</m:t>
                    </m:r>
                    <m:r>
                      <a:rPr sz="2050" i="1">
                        <a:solidFill>
                          <a:srgbClr val="000000"/>
                        </a:solidFill>
                        <a:latin typeface="Cambria Math" panose="02040503050406030204" pitchFamily="18" charset="0"/>
                      </a:rPr>
                      <m:t>⋅</m:t>
                    </m:r>
                    <m:sSup>
                      <m:sSupPr>
                        <m:ctrlPr>
                          <a:rPr sz="2050" i="1">
                            <a:solidFill>
                              <a:srgbClr val="E4933E"/>
                            </a:solidFill>
                            <a:latin typeface="Cambria Math" panose="02040503050406030204" pitchFamily="18" charset="0"/>
                          </a:rPr>
                        </m:ctrlPr>
                      </m:sSupPr>
                      <m:e>
                        <m:r>
                          <a:rPr sz="2050" i="1">
                            <a:solidFill>
                              <a:srgbClr val="E4933E"/>
                            </a:solidFill>
                            <a:latin typeface="Cambria Math" panose="02040503050406030204" pitchFamily="18" charset="0"/>
                          </a:rPr>
                          <m:t>𝜇</m:t>
                        </m:r>
                      </m:e>
                      <m:sup>
                        <m:f>
                          <m:fPr>
                            <m:type m:val="lin"/>
                            <m:ctrlPr>
                              <a:rPr sz="2050" i="1">
                                <a:solidFill>
                                  <a:srgbClr val="E4933E"/>
                                </a:solidFill>
                                <a:latin typeface="Cambria Math" panose="02040503050406030204" pitchFamily="18" charset="0"/>
                              </a:rPr>
                            </m:ctrlPr>
                          </m:fPr>
                          <m:num>
                            <m:r>
                              <a:rPr sz="2050" i="1">
                                <a:solidFill>
                                  <a:srgbClr val="E4933E"/>
                                </a:solidFill>
                                <a:latin typeface="Cambria Math" panose="02040503050406030204" pitchFamily="18" charset="0"/>
                              </a:rPr>
                              <m:t>1</m:t>
                            </m:r>
                          </m:num>
                          <m:den>
                            <m:r>
                              <a:rPr sz="2050" i="1">
                                <a:solidFill>
                                  <a:srgbClr val="E4933E"/>
                                </a:solidFill>
                                <a:latin typeface="Cambria Math" panose="02040503050406030204" pitchFamily="18" charset="0"/>
                              </a:rPr>
                              <m:t>2</m:t>
                            </m:r>
                          </m:den>
                        </m:f>
                      </m:sup>
                    </m:sSup>
                    <m:r>
                      <a:rPr sz="2050" i="1">
                        <a:solidFill>
                          <a:srgbClr val="000000"/>
                        </a:solidFill>
                        <a:latin typeface="Cambria Math" panose="02040503050406030204" pitchFamily="18" charset="0"/>
                      </a:rPr>
                      <m:t>⋅</m:t>
                    </m:r>
                    <m:sSub>
                      <m:sSubPr>
                        <m:ctrlPr>
                          <a:rPr sz="2050" i="1">
                            <a:solidFill>
                              <a:srgbClr val="000000"/>
                            </a:solidFill>
                            <a:latin typeface="Cambria Math" panose="02040503050406030204" pitchFamily="18" charset="0"/>
                          </a:rPr>
                        </m:ctrlPr>
                      </m:sSubPr>
                      <m:e>
                        <m:r>
                          <a:rPr sz="2050" i="1">
                            <a:solidFill>
                              <a:srgbClr val="000000"/>
                            </a:solidFill>
                            <a:latin typeface="Cambria Math" panose="02040503050406030204" pitchFamily="18" charset="0"/>
                          </a:rPr>
                          <m:t>𝑅</m:t>
                        </m:r>
                      </m:e>
                      <m:sub>
                        <m:r>
                          <a:rPr sz="2050" i="1">
                            <a:solidFill>
                              <a:srgbClr val="000000"/>
                            </a:solidFill>
                            <a:latin typeface="Cambria Math" panose="02040503050406030204" pitchFamily="18" charset="0"/>
                          </a:rPr>
                          <m:t>∞</m:t>
                        </m:r>
                      </m:sub>
                    </m:sSub>
                  </m:oMath>
                </a14:m>
                <a:endParaRPr/>
              </a:p>
              <a:p>
                <a:endParaRPr/>
              </a:p>
              <a:p>
                <a:endParaRPr/>
              </a:p>
              <a:p>
                <a:r>
                  <a:t>Transitions have different sensitivities to variations in </a:t>
                </a:r>
                <a14:m>
                  <m:oMath xmlns:m="http://schemas.openxmlformats.org/officeDocument/2006/math">
                    <m:r>
                      <a:rPr sz="1925" i="1">
                        <a:solidFill>
                          <a:srgbClr val="000000"/>
                        </a:solidFill>
                        <a:latin typeface="Cambria Math" panose="02040503050406030204" pitchFamily="18" charset="0"/>
                      </a:rPr>
                      <m:t>𝛼</m:t>
                    </m:r>
                  </m:oMath>
                </a14:m>
                <a:r>
                  <a:t> or </a:t>
                </a:r>
                <a14:m>
                  <m:oMath xmlns:m="http://schemas.openxmlformats.org/officeDocument/2006/math">
                    <m:r>
                      <a:rPr sz="1925" i="1">
                        <a:solidFill>
                          <a:srgbClr val="000000"/>
                        </a:solidFill>
                        <a:latin typeface="Cambria Math" panose="02040503050406030204" pitchFamily="18" charset="0"/>
                      </a:rPr>
                      <m:t>𝜇</m:t>
                    </m:r>
                  </m:oMath>
                </a14:m>
                <a:r>
                  <a:t>, given by </a:t>
                </a:r>
                <a14:m>
                  <m:oMath xmlns:m="http://schemas.openxmlformats.org/officeDocument/2006/math">
                    <m:sSub>
                      <m:sSubPr>
                        <m:ctrlPr>
                          <a:rPr sz="1925" i="1">
                            <a:solidFill>
                              <a:srgbClr val="000000"/>
                            </a:solidFill>
                            <a:latin typeface="Cambria Math" panose="02040503050406030204" pitchFamily="18" charset="0"/>
                          </a:rPr>
                        </m:ctrlPr>
                      </m:sSubPr>
                      <m:e>
                        <m:r>
                          <a:rPr sz="1925" i="1">
                            <a:solidFill>
                              <a:srgbClr val="000000"/>
                            </a:solidFill>
                            <a:latin typeface="Cambria Math" panose="02040503050406030204" pitchFamily="18" charset="0"/>
                          </a:rPr>
                          <m:t>𝐾</m:t>
                        </m:r>
                      </m:e>
                      <m:sub>
                        <m:r>
                          <a:rPr sz="1925" i="1">
                            <a:solidFill>
                              <a:srgbClr val="000000"/>
                            </a:solidFill>
                            <a:latin typeface="Cambria Math" panose="02040503050406030204" pitchFamily="18" charset="0"/>
                          </a:rPr>
                          <m:t>𝛼</m:t>
                        </m:r>
                      </m:sub>
                    </m:sSub>
                  </m:oMath>
                </a14:m>
                <a:r>
                  <a:t> and </a:t>
                </a:r>
                <a14:m>
                  <m:oMath xmlns:m="http://schemas.openxmlformats.org/officeDocument/2006/math">
                    <m:sSub>
                      <m:sSubPr>
                        <m:ctrlPr>
                          <a:rPr sz="1925" i="1">
                            <a:solidFill>
                              <a:srgbClr val="000000"/>
                            </a:solidFill>
                            <a:latin typeface="Cambria Math" panose="02040503050406030204" pitchFamily="18" charset="0"/>
                          </a:rPr>
                        </m:ctrlPr>
                      </m:sSubPr>
                      <m:e>
                        <m:r>
                          <a:rPr sz="1925" i="1">
                            <a:solidFill>
                              <a:srgbClr val="000000"/>
                            </a:solidFill>
                            <a:latin typeface="Cambria Math" panose="02040503050406030204" pitchFamily="18" charset="0"/>
                          </a:rPr>
                          <m:t>𝐾</m:t>
                        </m:r>
                      </m:e>
                      <m:sub>
                        <m:r>
                          <a:rPr sz="1925" i="1">
                            <a:solidFill>
                              <a:srgbClr val="000000"/>
                            </a:solidFill>
                            <a:latin typeface="Cambria Math" panose="02040503050406030204" pitchFamily="18" charset="0"/>
                          </a:rPr>
                          <m:t>𝜇</m:t>
                        </m:r>
                      </m:sub>
                    </m:sSub>
                  </m:oMath>
                </a14:m>
                <a:endParaRPr/>
              </a:p>
              <a:p>
                <a:r>
                  <a:t>Measure ratios of frequencies of two transitions (</a:t>
                </a:r>
                <a14:m>
                  <m:oMath xmlns:m="http://schemas.openxmlformats.org/officeDocument/2006/math">
                    <m:r>
                      <a:rPr sz="1925" i="1">
                        <a:solidFill>
                          <a:srgbClr val="000000"/>
                        </a:solidFill>
                        <a:latin typeface="Cambria Math" panose="02040503050406030204" pitchFamily="18" charset="0"/>
                      </a:rPr>
                      <m:t>𝑅</m:t>
                    </m:r>
                    <m:r>
                      <a:rPr sz="1925" i="1">
                        <a:solidFill>
                          <a:srgbClr val="000000"/>
                        </a:solidFill>
                        <a:latin typeface="Cambria Math" panose="02040503050406030204" pitchFamily="18" charset="0"/>
                      </a:rPr>
                      <m:t>=</m:t>
                    </m:r>
                    <m:sSub>
                      <m:sSubPr>
                        <m:ctrlPr>
                          <a:rPr sz="1925" i="1">
                            <a:solidFill>
                              <a:srgbClr val="000000"/>
                            </a:solidFill>
                            <a:latin typeface="Cambria Math" panose="02040503050406030204" pitchFamily="18" charset="0"/>
                          </a:rPr>
                        </m:ctrlPr>
                      </m:sSubPr>
                      <m:e>
                        <m:r>
                          <a:rPr sz="1925" i="1">
                            <a:solidFill>
                              <a:srgbClr val="000000"/>
                            </a:solidFill>
                            <a:latin typeface="Cambria Math" panose="02040503050406030204" pitchFamily="18" charset="0"/>
                          </a:rPr>
                          <m:t>𝜈</m:t>
                        </m:r>
                      </m:e>
                      <m:sub>
                        <m:r>
                          <a:rPr sz="1925" i="1">
                            <a:solidFill>
                              <a:srgbClr val="000000"/>
                            </a:solidFill>
                            <a:latin typeface="Cambria Math" panose="02040503050406030204" pitchFamily="18" charset="0"/>
                          </a:rPr>
                          <m:t>1</m:t>
                        </m:r>
                      </m:sub>
                    </m:sSub>
                    <m:r>
                      <a:rPr sz="1925" i="1">
                        <a:solidFill>
                          <a:srgbClr val="000000"/>
                        </a:solidFill>
                        <a:latin typeface="Cambria Math" panose="02040503050406030204" pitchFamily="18" charset="0"/>
                      </a:rPr>
                      <m:t>/</m:t>
                    </m:r>
                    <m:sSub>
                      <m:sSubPr>
                        <m:ctrlPr>
                          <a:rPr sz="1925" i="1">
                            <a:solidFill>
                              <a:srgbClr val="000000"/>
                            </a:solidFill>
                            <a:latin typeface="Cambria Math" panose="02040503050406030204" pitchFamily="18" charset="0"/>
                          </a:rPr>
                        </m:ctrlPr>
                      </m:sSubPr>
                      <m:e>
                        <m:r>
                          <a:rPr sz="1925" i="1">
                            <a:solidFill>
                              <a:srgbClr val="000000"/>
                            </a:solidFill>
                            <a:latin typeface="Cambria Math" panose="02040503050406030204" pitchFamily="18" charset="0"/>
                          </a:rPr>
                          <m:t>𝜈</m:t>
                        </m:r>
                      </m:e>
                      <m:sub>
                        <m:r>
                          <a:rPr sz="1925" i="1">
                            <a:solidFill>
                              <a:srgbClr val="000000"/>
                            </a:solidFill>
                            <a:latin typeface="Cambria Math" panose="02040503050406030204" pitchFamily="18" charset="0"/>
                          </a:rPr>
                          <m:t>2</m:t>
                        </m:r>
                      </m:sub>
                    </m:sSub>
                  </m:oMath>
                </a14:m>
                <a:r>
                  <a:t>)</a:t>
                </a:r>
              </a:p>
              <a:p>
                <a:r>
                  <a:t>So for </a:t>
                </a:r>
                <a14:m>
                  <m:oMath xmlns:m="http://schemas.openxmlformats.org/officeDocument/2006/math">
                    <m:r>
                      <a:rPr sz="1925" i="1">
                        <a:solidFill>
                          <a:srgbClr val="000000"/>
                        </a:solidFill>
                        <a:latin typeface="Cambria Math" panose="02040503050406030204" pitchFamily="18" charset="0"/>
                      </a:rPr>
                      <m:t>𝛼</m:t>
                    </m:r>
                  </m:oMath>
                </a14:m>
                <a:r>
                  <a:t> and simple case of scalar field </a:t>
                </a:r>
                <a14:m>
                  <m:oMath xmlns:m="http://schemas.openxmlformats.org/officeDocument/2006/math">
                    <m:r>
                      <a:rPr sz="1925" i="1">
                        <a:solidFill>
                          <a:srgbClr val="000000"/>
                        </a:solidFill>
                        <a:latin typeface="Cambria Math" panose="02040503050406030204" pitchFamily="18" charset="0"/>
                      </a:rPr>
                      <m:t>𝜙</m:t>
                    </m:r>
                  </m:oMath>
                </a14:m>
                <a:r>
                  <a:t> and linear coupling, ratio oscillates with frequency </a:t>
                </a:r>
                <a14:m>
                  <m:oMath xmlns:m="http://schemas.openxmlformats.org/officeDocument/2006/math">
                    <m:r>
                      <a:rPr sz="1925" i="1">
                        <a:solidFill>
                          <a:srgbClr val="000000"/>
                        </a:solidFill>
                        <a:latin typeface="Cambria Math" panose="02040503050406030204" pitchFamily="18" charset="0"/>
                      </a:rPr>
                      <m:t>𝑓</m:t>
                    </m:r>
                    <m:r>
                      <a:rPr sz="1925" i="1">
                        <a:solidFill>
                          <a:srgbClr val="000000"/>
                        </a:solidFill>
                        <a:latin typeface="Cambria Math" panose="02040503050406030204" pitchFamily="18" charset="0"/>
                      </a:rPr>
                      <m:t>=</m:t>
                    </m:r>
                    <m:sSub>
                      <m:sSubPr>
                        <m:ctrlPr>
                          <a:rPr sz="1925" i="1">
                            <a:solidFill>
                              <a:srgbClr val="000000"/>
                            </a:solidFill>
                            <a:latin typeface="Cambria Math" panose="02040503050406030204" pitchFamily="18" charset="0"/>
                          </a:rPr>
                        </m:ctrlPr>
                      </m:sSubPr>
                      <m:e>
                        <m:r>
                          <a:rPr sz="1925" i="1">
                            <a:solidFill>
                              <a:srgbClr val="000000"/>
                            </a:solidFill>
                            <a:latin typeface="Cambria Math" panose="02040503050406030204" pitchFamily="18" charset="0"/>
                          </a:rPr>
                          <m:t>𝑚</m:t>
                        </m:r>
                      </m:e>
                      <m:sub>
                        <m:r>
                          <a:rPr sz="1925" i="1">
                            <a:solidFill>
                              <a:srgbClr val="000000"/>
                            </a:solidFill>
                            <a:latin typeface="Cambria Math" panose="02040503050406030204" pitchFamily="18" charset="0"/>
                          </a:rPr>
                          <m:t>𝜙</m:t>
                        </m:r>
                      </m:sub>
                    </m:sSub>
                    <m:sSup>
                      <m:sSupPr>
                        <m:ctrlPr>
                          <a:rPr sz="1925" i="1">
                            <a:solidFill>
                              <a:srgbClr val="000000"/>
                            </a:solidFill>
                            <a:latin typeface="Cambria Math" panose="02040503050406030204" pitchFamily="18" charset="0"/>
                          </a:rPr>
                        </m:ctrlPr>
                      </m:sSupPr>
                      <m:e>
                        <m:r>
                          <a:rPr sz="1925" i="1">
                            <a:solidFill>
                              <a:srgbClr val="000000"/>
                            </a:solidFill>
                            <a:latin typeface="Cambria Math" panose="02040503050406030204" pitchFamily="18" charset="0"/>
                          </a:rPr>
                          <m:t>𝑐</m:t>
                        </m:r>
                      </m:e>
                      <m:sup>
                        <m:r>
                          <a:rPr sz="1925" i="1">
                            <a:solidFill>
                              <a:srgbClr val="000000"/>
                            </a:solidFill>
                            <a:latin typeface="Cambria Math" panose="02040503050406030204" pitchFamily="18" charset="0"/>
                          </a:rPr>
                          <m:t>2</m:t>
                        </m:r>
                      </m:sup>
                    </m:sSup>
                    <m:r>
                      <a:rPr sz="1925" i="1">
                        <a:solidFill>
                          <a:srgbClr val="000000"/>
                        </a:solidFill>
                        <a:latin typeface="Cambria Math" panose="02040503050406030204" pitchFamily="18" charset="0"/>
                      </a:rPr>
                      <m:t>/</m:t>
                    </m:r>
                    <m:r>
                      <a:rPr sz="1925" i="1">
                        <a:solidFill>
                          <a:srgbClr val="000000"/>
                        </a:solidFill>
                        <a:latin typeface="Cambria Math" panose="02040503050406030204" pitchFamily="18" charset="0"/>
                      </a:rPr>
                      <m:t>h</m:t>
                    </m:r>
                  </m:oMath>
                </a14:m>
                <a:endParaRPr sz="1600"/>
              </a:p>
            </p:txBody>
          </p:sp>
        </mc:Choice>
        <mc:Fallback xmlns="">
          <p:sp>
            <p:nvSpPr>
              <p:cNvPr id="749" name="Atomic transition scale set by Rydberg constant  , also                                                                                                      fine structure constant   and proton-to-electron mass ratio…"/>
              <p:cNvSpPr txBox="1">
                <a:spLocks noGrp="1" noRot="1" noChangeAspect="1" noMove="1" noResize="1" noEditPoints="1" noAdjustHandles="1" noChangeArrowheads="1" noChangeShapeType="1" noTextEdit="1"/>
              </p:cNvSpPr>
              <p:nvPr>
                <p:ph type="body" idx="4294967295"/>
              </p:nvPr>
            </p:nvSpPr>
            <p:spPr>
              <a:xfrm>
                <a:off x="0" y="1904380"/>
                <a:ext cx="11744325" cy="3875696"/>
              </a:xfrm>
              <a:prstGeom prst="rect">
                <a:avLst/>
              </a:prstGeom>
              <a:blipFill>
                <a:blip r:embed="rId2"/>
                <a:stretch>
                  <a:fillRect l="-311" t="-2516" r="-1349"/>
                </a:stretch>
              </a:blipFill>
            </p:spPr>
            <p:txBody>
              <a:bodyPr/>
              <a:lstStyle/>
              <a:p>
                <a:r>
                  <a:rPr lang="en-US">
                    <a:noFill/>
                  </a:rPr>
                  <a:t> </a:t>
                </a:r>
              </a:p>
            </p:txBody>
          </p:sp>
        </mc:Fallback>
      </mc:AlternateContent>
      <p:pic>
        <p:nvPicPr>
          <p:cNvPr id="754" name="Image" descr="Image"/>
          <p:cNvPicPr>
            <a:picLocks noChangeAspect="1"/>
          </p:cNvPicPr>
          <p:nvPr/>
        </p:nvPicPr>
        <p:blipFill>
          <a:blip r:embed="rId3"/>
          <a:srcRect l="46732"/>
          <a:stretch>
            <a:fillRect/>
          </a:stretch>
        </p:blipFill>
        <p:spPr>
          <a:xfrm>
            <a:off x="8267860" y="1257113"/>
            <a:ext cx="3476465" cy="2667502"/>
          </a:xfrm>
          <a:prstGeom prst="rect">
            <a:avLst/>
          </a:prstGeom>
          <a:ln w="12700"/>
        </p:spPr>
      </p:pic>
      <mc:AlternateContent xmlns:mc="http://schemas.openxmlformats.org/markup-compatibility/2006" xmlns:a14="http://schemas.microsoft.com/office/drawing/2010/main">
        <mc:Choice Requires="a14">
          <p:sp>
            <p:nvSpPr>
              <p:cNvPr id="755" name="Equation"/>
              <p:cNvSpPr txBox="1"/>
              <p:nvPr/>
            </p:nvSpPr>
            <p:spPr>
              <a:xfrm>
                <a:off x="4274748" y="5352492"/>
                <a:ext cx="2078005" cy="496611"/>
              </a:xfrm>
              <a:prstGeom prst="rect">
                <a:avLst/>
              </a:prstGeom>
              <a:ln w="12700">
                <a:miter lim="400000"/>
              </a:ln>
            </p:spPr>
            <p:txBody>
              <a:bodyPr wrap="none" lIns="0" tIns="0" rIns="0" bIns="0">
                <a:spAutoFit/>
              </a:bodyPr>
              <a:lstStyle/>
              <a:p>
                <a:pPr defTabSz="457200" latinLnBrk="1">
                  <a:defRPr sz="1800">
                    <a:uFillTx/>
                  </a:defRPr>
                </a:pPr>
                <a14:m>
                  <m:oMathPara xmlns:m="http://schemas.openxmlformats.org/officeDocument/2006/math">
                    <m:oMathParaPr>
                      <m:jc m:val="centerGroup"/>
                    </m:oMathParaPr>
                    <m:oMath xmlns:m="http://schemas.openxmlformats.org/officeDocument/2006/math">
                      <m:f>
                        <m:fPr>
                          <m:ctrlPr>
                            <a:rPr sz="1700" i="1">
                              <a:solidFill>
                                <a:srgbClr val="000000"/>
                              </a:solidFill>
                              <a:latin typeface="Cambria Math" panose="02040503050406030204" pitchFamily="18" charset="0"/>
                            </a:rPr>
                          </m:ctrlPr>
                        </m:fPr>
                        <m:num>
                          <m:r>
                            <a:rPr sz="1700" i="1">
                              <a:solidFill>
                                <a:srgbClr val="000000"/>
                              </a:solidFill>
                              <a:latin typeface="Cambria Math" panose="02040503050406030204" pitchFamily="18" charset="0"/>
                            </a:rPr>
                            <m:t>𝑑𝑅</m:t>
                          </m:r>
                        </m:num>
                        <m:den>
                          <m:r>
                            <a:rPr sz="1700" i="1">
                              <a:solidFill>
                                <a:srgbClr val="000000"/>
                              </a:solidFill>
                              <a:latin typeface="Cambria Math" panose="02040503050406030204" pitchFamily="18" charset="0"/>
                            </a:rPr>
                            <m:t>𝑅</m:t>
                          </m:r>
                        </m:den>
                      </m:f>
                      <m:r>
                        <a:rPr sz="1700" i="1">
                          <a:solidFill>
                            <a:srgbClr val="000000"/>
                          </a:solidFill>
                          <a:latin typeface="Cambria Math" panose="02040503050406030204" pitchFamily="18" charset="0"/>
                        </a:rPr>
                        <m:t>=[</m:t>
                      </m:r>
                      <m:sSub>
                        <m:sSubPr>
                          <m:ctrlPr>
                            <a:rPr sz="1700" i="1">
                              <a:solidFill>
                                <a:srgbClr val="000000"/>
                              </a:solidFill>
                              <a:latin typeface="Cambria Math" panose="02040503050406030204" pitchFamily="18" charset="0"/>
                            </a:rPr>
                          </m:ctrlPr>
                        </m:sSubPr>
                        <m:e>
                          <m:r>
                            <a:rPr sz="1700" i="1">
                              <a:solidFill>
                                <a:srgbClr val="000000"/>
                              </a:solidFill>
                              <a:latin typeface="Cambria Math" panose="02040503050406030204" pitchFamily="18" charset="0"/>
                            </a:rPr>
                            <m:t>𝐾</m:t>
                          </m:r>
                        </m:e>
                        <m:sub>
                          <m:r>
                            <a:rPr sz="1700" i="1">
                              <a:solidFill>
                                <a:srgbClr val="000000"/>
                              </a:solidFill>
                              <a:latin typeface="Cambria Math" panose="02040503050406030204" pitchFamily="18" charset="0"/>
                            </a:rPr>
                            <m:t>𝛼</m:t>
                          </m:r>
                          <m:r>
                            <a:rPr sz="1700" i="1">
                              <a:solidFill>
                                <a:srgbClr val="000000"/>
                              </a:solidFill>
                              <a:latin typeface="Cambria Math" panose="02040503050406030204" pitchFamily="18" charset="0"/>
                            </a:rPr>
                            <m:t>,1</m:t>
                          </m:r>
                        </m:sub>
                      </m:sSub>
                      <m:r>
                        <a:rPr sz="1700" i="1">
                          <a:solidFill>
                            <a:srgbClr val="000000"/>
                          </a:solidFill>
                          <a:latin typeface="Cambria Math" panose="02040503050406030204" pitchFamily="18" charset="0"/>
                        </a:rPr>
                        <m:t>−</m:t>
                      </m:r>
                      <m:sSub>
                        <m:sSubPr>
                          <m:ctrlPr>
                            <a:rPr sz="1700" i="1">
                              <a:solidFill>
                                <a:srgbClr val="000000"/>
                              </a:solidFill>
                              <a:latin typeface="Cambria Math" panose="02040503050406030204" pitchFamily="18" charset="0"/>
                            </a:rPr>
                          </m:ctrlPr>
                        </m:sSubPr>
                        <m:e>
                          <m:r>
                            <a:rPr sz="1700" i="1">
                              <a:solidFill>
                                <a:srgbClr val="000000"/>
                              </a:solidFill>
                              <a:latin typeface="Cambria Math" panose="02040503050406030204" pitchFamily="18" charset="0"/>
                            </a:rPr>
                            <m:t>𝐾</m:t>
                          </m:r>
                        </m:e>
                        <m:sub>
                          <m:r>
                            <a:rPr sz="1700" i="1">
                              <a:solidFill>
                                <a:srgbClr val="000000"/>
                              </a:solidFill>
                              <a:latin typeface="Cambria Math" panose="02040503050406030204" pitchFamily="18" charset="0"/>
                            </a:rPr>
                            <m:t>𝛼</m:t>
                          </m:r>
                          <m:r>
                            <a:rPr sz="1700" i="1">
                              <a:solidFill>
                                <a:srgbClr val="000000"/>
                              </a:solidFill>
                              <a:latin typeface="Cambria Math" panose="02040503050406030204" pitchFamily="18" charset="0"/>
                            </a:rPr>
                            <m:t>,2</m:t>
                          </m:r>
                        </m:sub>
                      </m:sSub>
                      <m:r>
                        <a:rPr sz="1700" i="1">
                          <a:solidFill>
                            <a:srgbClr val="000000"/>
                          </a:solidFill>
                          <a:latin typeface="Cambria Math" panose="02040503050406030204" pitchFamily="18" charset="0"/>
                        </a:rPr>
                        <m:t>]</m:t>
                      </m:r>
                      <m:f>
                        <m:fPr>
                          <m:ctrlPr>
                            <a:rPr sz="1700" i="1">
                              <a:solidFill>
                                <a:srgbClr val="000000"/>
                              </a:solidFill>
                              <a:latin typeface="Cambria Math" panose="02040503050406030204" pitchFamily="18" charset="0"/>
                            </a:rPr>
                          </m:ctrlPr>
                        </m:fPr>
                        <m:num>
                          <m:r>
                            <a:rPr sz="1700" i="1">
                              <a:solidFill>
                                <a:srgbClr val="000000"/>
                              </a:solidFill>
                              <a:latin typeface="Cambria Math" panose="02040503050406030204" pitchFamily="18" charset="0"/>
                            </a:rPr>
                            <m:t>𝑑</m:t>
                          </m:r>
                          <m:r>
                            <a:rPr sz="1700" i="1">
                              <a:solidFill>
                                <a:srgbClr val="000000"/>
                              </a:solidFill>
                              <a:latin typeface="Cambria Math" panose="02040503050406030204" pitchFamily="18" charset="0"/>
                            </a:rPr>
                            <m:t>𝛼</m:t>
                          </m:r>
                        </m:num>
                        <m:den>
                          <m:r>
                            <a:rPr sz="1700" i="1">
                              <a:solidFill>
                                <a:srgbClr val="000000"/>
                              </a:solidFill>
                              <a:latin typeface="Cambria Math" panose="02040503050406030204" pitchFamily="18" charset="0"/>
                            </a:rPr>
                            <m:t>𝛼</m:t>
                          </m:r>
                        </m:den>
                      </m:f>
                    </m:oMath>
                  </m:oMathPara>
                </a14:m>
                <a:endParaRPr sz="1700"/>
              </a:p>
            </p:txBody>
          </p:sp>
        </mc:Choice>
        <mc:Fallback xmlns="">
          <p:sp>
            <p:nvSpPr>
              <p:cNvPr id="755" name="Equation"/>
              <p:cNvSpPr txBox="1">
                <a:spLocks noRot="1" noChangeAspect="1" noMove="1" noResize="1" noEditPoints="1" noAdjustHandles="1" noChangeArrowheads="1" noChangeShapeType="1" noTextEdit="1"/>
              </p:cNvSpPr>
              <p:nvPr/>
            </p:nvSpPr>
            <p:spPr>
              <a:xfrm>
                <a:off x="4274748" y="5352492"/>
                <a:ext cx="2078005" cy="496611"/>
              </a:xfrm>
              <a:prstGeom prst="rect">
                <a:avLst/>
              </a:prstGeom>
              <a:blipFill>
                <a:blip r:embed="rId4"/>
                <a:stretch>
                  <a:fillRect/>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6" name="Equation"/>
              <p:cNvSpPr txBox="1"/>
              <p:nvPr/>
            </p:nvSpPr>
            <p:spPr>
              <a:xfrm>
                <a:off x="4700198" y="6070042"/>
                <a:ext cx="2380588" cy="273152"/>
              </a:xfrm>
              <a:prstGeom prst="rect">
                <a:avLst/>
              </a:prstGeom>
              <a:ln w="12700">
                <a:miter lim="400000"/>
              </a:ln>
            </p:spPr>
            <p:txBody>
              <a:bodyPr wrap="none" lIns="0" tIns="0" rIns="0" bIns="0">
                <a:spAutoFit/>
              </a:bodyPr>
              <a:lstStyle/>
              <a:p>
                <a:pPr defTabSz="457200" latinLnBrk="1">
                  <a:defRPr sz="1800">
                    <a:uFillTx/>
                  </a:defRPr>
                </a:pPr>
                <a14:m>
                  <m:oMathPara xmlns:m="http://schemas.openxmlformats.org/officeDocument/2006/math">
                    <m:oMathParaPr>
                      <m:jc m:val="centerGroup"/>
                    </m:oMathParaPr>
                    <m:oMath xmlns:m="http://schemas.openxmlformats.org/officeDocument/2006/math">
                      <m:r>
                        <a:rPr sz="1700" i="1">
                          <a:solidFill>
                            <a:srgbClr val="000000"/>
                          </a:solidFill>
                          <a:latin typeface="Cambria Math" panose="02040503050406030204" pitchFamily="18" charset="0"/>
                        </a:rPr>
                        <m:t>∝[</m:t>
                      </m:r>
                      <m:sSub>
                        <m:sSubPr>
                          <m:ctrlPr>
                            <a:rPr sz="1700" i="1">
                              <a:solidFill>
                                <a:srgbClr val="000000"/>
                              </a:solidFill>
                              <a:latin typeface="Cambria Math" panose="02040503050406030204" pitchFamily="18" charset="0"/>
                            </a:rPr>
                          </m:ctrlPr>
                        </m:sSubPr>
                        <m:e>
                          <m:r>
                            <a:rPr sz="1700" i="1">
                              <a:solidFill>
                                <a:srgbClr val="000000"/>
                              </a:solidFill>
                              <a:latin typeface="Cambria Math" panose="02040503050406030204" pitchFamily="18" charset="0"/>
                            </a:rPr>
                            <m:t>𝐾</m:t>
                          </m:r>
                        </m:e>
                        <m:sub>
                          <m:r>
                            <a:rPr sz="1700" i="1">
                              <a:solidFill>
                                <a:srgbClr val="000000"/>
                              </a:solidFill>
                              <a:latin typeface="Cambria Math" panose="02040503050406030204" pitchFamily="18" charset="0"/>
                            </a:rPr>
                            <m:t>𝛼</m:t>
                          </m:r>
                          <m:r>
                            <a:rPr sz="1700" i="1">
                              <a:solidFill>
                                <a:srgbClr val="000000"/>
                              </a:solidFill>
                              <a:latin typeface="Cambria Math" panose="02040503050406030204" pitchFamily="18" charset="0"/>
                            </a:rPr>
                            <m:t>,1</m:t>
                          </m:r>
                        </m:sub>
                      </m:sSub>
                      <m:r>
                        <a:rPr sz="1700" i="1">
                          <a:solidFill>
                            <a:srgbClr val="000000"/>
                          </a:solidFill>
                          <a:latin typeface="Cambria Math" panose="02040503050406030204" pitchFamily="18" charset="0"/>
                        </a:rPr>
                        <m:t>−</m:t>
                      </m:r>
                      <m:sSub>
                        <m:sSubPr>
                          <m:ctrlPr>
                            <a:rPr sz="1700" i="1">
                              <a:solidFill>
                                <a:srgbClr val="000000"/>
                              </a:solidFill>
                              <a:latin typeface="Cambria Math" panose="02040503050406030204" pitchFamily="18" charset="0"/>
                            </a:rPr>
                          </m:ctrlPr>
                        </m:sSubPr>
                        <m:e>
                          <m:r>
                            <a:rPr sz="1700" i="1">
                              <a:solidFill>
                                <a:srgbClr val="000000"/>
                              </a:solidFill>
                              <a:latin typeface="Cambria Math" panose="02040503050406030204" pitchFamily="18" charset="0"/>
                            </a:rPr>
                            <m:t>𝐾</m:t>
                          </m:r>
                        </m:e>
                        <m:sub>
                          <m:r>
                            <a:rPr sz="1700" i="1">
                              <a:solidFill>
                                <a:srgbClr val="000000"/>
                              </a:solidFill>
                              <a:latin typeface="Cambria Math" panose="02040503050406030204" pitchFamily="18" charset="0"/>
                            </a:rPr>
                            <m:t>𝛼</m:t>
                          </m:r>
                          <m:r>
                            <a:rPr sz="1700" i="1">
                              <a:solidFill>
                                <a:srgbClr val="000000"/>
                              </a:solidFill>
                              <a:latin typeface="Cambria Math" panose="02040503050406030204" pitchFamily="18" charset="0"/>
                            </a:rPr>
                            <m:t>,2</m:t>
                          </m:r>
                        </m:sub>
                      </m:sSub>
                      <m:r>
                        <a:rPr sz="1700" i="1">
                          <a:solidFill>
                            <a:srgbClr val="000000"/>
                          </a:solidFill>
                          <a:latin typeface="Cambria Math" panose="02040503050406030204" pitchFamily="18" charset="0"/>
                        </a:rPr>
                        <m:t>]</m:t>
                      </m:r>
                      <m:r>
                        <m:rPr>
                          <m:sty m:val="p"/>
                        </m:rPr>
                        <a:rPr sz="1700" i="1">
                          <a:solidFill>
                            <a:srgbClr val="000000"/>
                          </a:solidFill>
                          <a:latin typeface="Cambria Math" panose="02040503050406030204" pitchFamily="18" charset="0"/>
                        </a:rPr>
                        <m:t>cos</m:t>
                      </m:r>
                      <m:r>
                        <a:rPr sz="1700" i="1">
                          <a:solidFill>
                            <a:srgbClr val="000000"/>
                          </a:solidFill>
                          <a:latin typeface="Cambria Math" panose="02040503050406030204" pitchFamily="18" charset="0"/>
                        </a:rPr>
                        <m:t>(2</m:t>
                      </m:r>
                      <m:r>
                        <a:rPr sz="1700" i="1">
                          <a:solidFill>
                            <a:srgbClr val="000000"/>
                          </a:solidFill>
                          <a:latin typeface="Cambria Math" panose="02040503050406030204" pitchFamily="18" charset="0"/>
                        </a:rPr>
                        <m:t>𝜋</m:t>
                      </m:r>
                      <m:r>
                        <a:rPr sz="1700" i="1">
                          <a:solidFill>
                            <a:srgbClr val="000000"/>
                          </a:solidFill>
                          <a:latin typeface="Cambria Math" panose="02040503050406030204" pitchFamily="18" charset="0"/>
                        </a:rPr>
                        <m:t>𝑓𝑡</m:t>
                      </m:r>
                      <m:r>
                        <a:rPr sz="1700" i="1">
                          <a:solidFill>
                            <a:srgbClr val="000000"/>
                          </a:solidFill>
                          <a:latin typeface="Cambria Math" panose="02040503050406030204" pitchFamily="18" charset="0"/>
                        </a:rPr>
                        <m:t>)</m:t>
                      </m:r>
                    </m:oMath>
                  </m:oMathPara>
                </a14:m>
                <a:endParaRPr sz="1700"/>
              </a:p>
            </p:txBody>
          </p:sp>
        </mc:Choice>
        <mc:Fallback xmlns="">
          <p:sp>
            <p:nvSpPr>
              <p:cNvPr id="756" name="Equation"/>
              <p:cNvSpPr txBox="1">
                <a:spLocks noRot="1" noChangeAspect="1" noMove="1" noResize="1" noEditPoints="1" noAdjustHandles="1" noChangeArrowheads="1" noChangeShapeType="1" noTextEdit="1"/>
              </p:cNvSpPr>
              <p:nvPr/>
            </p:nvSpPr>
            <p:spPr>
              <a:xfrm>
                <a:off x="4700198" y="6070042"/>
                <a:ext cx="2380588" cy="273152"/>
              </a:xfrm>
              <a:prstGeom prst="rect">
                <a:avLst/>
              </a:prstGeom>
              <a:blipFill>
                <a:blip r:embed="rId5"/>
                <a:stretch>
                  <a:fillRect l="-1023" r="-2813" b="-31111"/>
                </a:stretch>
              </a:blipFill>
              <a:ln w="12700">
                <a:miter lim="400000"/>
              </a:ln>
            </p:spPr>
            <p:txBody>
              <a:bodyPr/>
              <a:lstStyle/>
              <a:p>
                <a:r>
                  <a:rPr lang="en-US">
                    <a:noFill/>
                  </a:rPr>
                  <a:t> </a:t>
                </a:r>
              </a:p>
            </p:txBody>
          </p:sp>
        </mc:Fallback>
      </mc:AlternateContent>
      <p:graphicFrame>
        <p:nvGraphicFramePr>
          <p:cNvPr id="6" name="Table 5">
            <a:extLst>
              <a:ext uri="{FF2B5EF4-FFF2-40B4-BE49-F238E27FC236}">
                <a16:creationId xmlns:a16="http://schemas.microsoft.com/office/drawing/2014/main" id="{2A80839A-E45D-ED63-6E48-EEF360FC8709}"/>
              </a:ext>
            </a:extLst>
          </p:cNvPr>
          <p:cNvGraphicFramePr>
            <a:graphicFrameLocks noGrp="1"/>
          </p:cNvGraphicFramePr>
          <p:nvPr>
            <p:extLst>
              <p:ext uri="{D42A27DB-BD31-4B8C-83A1-F6EECF244321}">
                <p14:modId xmlns:p14="http://schemas.microsoft.com/office/powerpoint/2010/main" val="3709320964"/>
              </p:ext>
            </p:extLst>
          </p:nvPr>
        </p:nvGraphicFramePr>
        <p:xfrm>
          <a:off x="8316369" y="3853972"/>
          <a:ext cx="3332706" cy="741680"/>
        </p:xfrm>
        <a:graphic>
          <a:graphicData uri="http://schemas.openxmlformats.org/drawingml/2006/table">
            <a:tbl>
              <a:tblPr firstRow="1" bandRow="1">
                <a:tableStyleId>{5C22544A-7EE6-4342-B048-85BDC9FD1C3A}</a:tableStyleId>
              </a:tblPr>
              <a:tblGrid>
                <a:gridCol w="1663450">
                  <a:extLst>
                    <a:ext uri="{9D8B030D-6E8A-4147-A177-3AD203B41FA5}">
                      <a16:colId xmlns:a16="http://schemas.microsoft.com/office/drawing/2014/main" val="3893073288"/>
                    </a:ext>
                  </a:extLst>
                </a:gridCol>
                <a:gridCol w="931069">
                  <a:extLst>
                    <a:ext uri="{9D8B030D-6E8A-4147-A177-3AD203B41FA5}">
                      <a16:colId xmlns:a16="http://schemas.microsoft.com/office/drawing/2014/main" val="613439292"/>
                    </a:ext>
                  </a:extLst>
                </a:gridCol>
                <a:gridCol w="738187">
                  <a:extLst>
                    <a:ext uri="{9D8B030D-6E8A-4147-A177-3AD203B41FA5}">
                      <a16:colId xmlns:a16="http://schemas.microsoft.com/office/drawing/2014/main" val="1972528961"/>
                    </a:ext>
                  </a:extLst>
                </a:gridCol>
              </a:tblGrid>
              <a:tr h="370840">
                <a:tc>
                  <a:txBody>
                    <a:bodyPr/>
                    <a:lstStyle/>
                    <a:p>
                      <a:r>
                        <a:rPr lang="en-US" sz="1800" b="0" baseline="30000">
                          <a:solidFill>
                            <a:schemeClr val="tx1"/>
                          </a:solidFill>
                        </a:rPr>
                        <a:t>229</a:t>
                      </a:r>
                      <a:r>
                        <a:rPr lang="en-US" sz="1800" b="0">
                          <a:solidFill>
                            <a:schemeClr val="tx1"/>
                          </a:solidFill>
                        </a:rPr>
                        <a:t>Th</a:t>
                      </a:r>
                      <a:r>
                        <a:rPr lang="en-US" sz="1800" b="0" baseline="30000">
                          <a:solidFill>
                            <a:schemeClr val="tx1"/>
                          </a:solidFill>
                        </a:rPr>
                        <a:t> </a:t>
                      </a:r>
                      <a:r>
                        <a:rPr lang="en-US" sz="1800" b="0">
                          <a:solidFill>
                            <a:schemeClr val="tx1"/>
                          </a:solidFill>
                        </a:rPr>
                        <a:t>(148 nm)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b="0">
                          <a:solidFill>
                            <a:schemeClr val="tx1"/>
                          </a:solidFill>
                        </a:rPr>
                        <a:t>5900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B084"/>
                    </a:solidFill>
                  </a:tcPr>
                </a:tc>
                <a:tc>
                  <a:txBody>
                    <a:bodyPr/>
                    <a:lstStyle/>
                    <a:p>
                      <a:pPr algn="ctr"/>
                      <a:r>
                        <a:rPr lang="en-US" b="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4C6E7"/>
                    </a:solidFill>
                  </a:tcPr>
                </a:tc>
                <a:extLst>
                  <a:ext uri="{0D108BD9-81ED-4DB2-BD59-A6C34878D82A}">
                    <a16:rowId xmlns:a16="http://schemas.microsoft.com/office/drawing/2014/main" val="2270534483"/>
                  </a:ext>
                </a:extLst>
              </a:tr>
              <a:tr h="370840">
                <a:tc>
                  <a:txBody>
                    <a:bodyPr/>
                    <a:lstStyle/>
                    <a:p>
                      <a:r>
                        <a:rPr lang="en-US"/>
                        <a:t>Al</a:t>
                      </a:r>
                      <a:r>
                        <a:rPr lang="en-US" baseline="30000"/>
                        <a:t>+</a:t>
                      </a:r>
                      <a:r>
                        <a:rPr lang="en-US"/>
                        <a:t> (267 nm)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t>0.008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B084"/>
                    </a:solidFill>
                  </a:tcPr>
                </a:tc>
                <a:tc>
                  <a:txBody>
                    <a:bodyPr/>
                    <a:lstStyle/>
                    <a:p>
                      <a:pPr algn="ctr"/>
                      <a:r>
                        <a:rPr lang="en-US"/>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4C6E7"/>
                    </a:solidFill>
                  </a:tcPr>
                </a:tc>
                <a:extLst>
                  <a:ext uri="{0D108BD9-81ED-4DB2-BD59-A6C34878D82A}">
                    <a16:rowId xmlns:a16="http://schemas.microsoft.com/office/drawing/2014/main" val="1917663951"/>
                  </a:ext>
                </a:extLst>
              </a:tr>
            </a:tbl>
          </a:graphicData>
        </a:graphic>
      </p:graphicFrame>
      <p:sp>
        <p:nvSpPr>
          <p:cNvPr id="2" name="Date Placeholder 1">
            <a:extLst>
              <a:ext uri="{FF2B5EF4-FFF2-40B4-BE49-F238E27FC236}">
                <a16:creationId xmlns:a16="http://schemas.microsoft.com/office/drawing/2014/main" id="{B2347A71-8931-3A62-8F1D-D5440E7B8208}"/>
              </a:ext>
            </a:extLst>
          </p:cNvPr>
          <p:cNvSpPr>
            <a:spLocks noGrp="1"/>
          </p:cNvSpPr>
          <p:nvPr>
            <p:ph type="dt" sz="half" idx="10"/>
          </p:nvPr>
        </p:nvSpPr>
        <p:spPr/>
        <p:txBody>
          <a:bodyPr/>
          <a:lstStyle/>
          <a:p>
            <a:r>
              <a:rPr lang="en-US"/>
              <a:t>2/17/2025</a:t>
            </a:r>
          </a:p>
        </p:txBody>
      </p:sp>
      <p:sp>
        <p:nvSpPr>
          <p:cNvPr id="3" name="Footer Placeholder 2">
            <a:extLst>
              <a:ext uri="{FF2B5EF4-FFF2-40B4-BE49-F238E27FC236}">
                <a16:creationId xmlns:a16="http://schemas.microsoft.com/office/drawing/2014/main" id="{F686CF83-69B7-502C-2C7F-967CA14D074A}"/>
              </a:ext>
            </a:extLst>
          </p:cNvPr>
          <p:cNvSpPr>
            <a:spLocks noGrp="1"/>
          </p:cNvSpPr>
          <p:nvPr>
            <p:ph type="ftr" sz="quarter" idx="11"/>
          </p:nvPr>
        </p:nvSpPr>
        <p:spPr/>
        <p:txBody>
          <a:bodyPr/>
          <a:lstStyle/>
          <a:p>
            <a:r>
              <a:rPr lang="en-US"/>
              <a:t>D. Hume</a:t>
            </a:r>
          </a:p>
        </p:txBody>
      </p:sp>
      <p:sp>
        <p:nvSpPr>
          <p:cNvPr id="7" name="Slide Number Placeholder 6">
            <a:extLst>
              <a:ext uri="{FF2B5EF4-FFF2-40B4-BE49-F238E27FC236}">
                <a16:creationId xmlns:a16="http://schemas.microsoft.com/office/drawing/2014/main" id="{CDEC2F58-5371-3CB9-FA7F-4649F0F782EB}"/>
              </a:ext>
            </a:extLst>
          </p:cNvPr>
          <p:cNvSpPr>
            <a:spLocks noGrp="1"/>
          </p:cNvSpPr>
          <p:nvPr>
            <p:ph type="sldNum" sz="quarter" idx="12"/>
          </p:nvPr>
        </p:nvSpPr>
        <p:spPr/>
        <p:txBody>
          <a:bodyPr/>
          <a:lstStyle/>
          <a:p>
            <a:fld id="{EB788958-0891-4F84-8C2C-0F6727134BF8}" type="slidenum">
              <a:rPr lang="en-US" smtClean="0"/>
              <a:t>16</a:t>
            </a:fld>
            <a:endParaRPr lang="en-US"/>
          </a:p>
        </p:txBody>
      </p:sp>
    </p:spTree>
    <p:extLst>
      <p:ext uri="{BB962C8B-B14F-4D97-AF65-F5344CB8AC3E}">
        <p14:creationId xmlns:p14="http://schemas.microsoft.com/office/powerpoint/2010/main" val="235144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A910F57A-9682-4E3C-97DF-B60B718CDAAB}"/>
              </a:ext>
            </a:extLst>
          </p:cNvPr>
          <p:cNvSpPr>
            <a:spLocks noGrp="1"/>
          </p:cNvSpPr>
          <p:nvPr>
            <p:ph type="title"/>
          </p:nvPr>
        </p:nvSpPr>
        <p:spPr/>
        <p:txBody>
          <a:bodyPr>
            <a:normAutofit/>
          </a:bodyPr>
          <a:lstStyle/>
          <a:p>
            <a:r>
              <a:rPr lang="de-DE"/>
              <a:t>Search </a:t>
            </a:r>
            <a:r>
              <a:rPr lang="de-DE" err="1"/>
              <a:t>for</a:t>
            </a:r>
            <a:r>
              <a:rPr lang="de-DE"/>
              <a:t> </a:t>
            </a:r>
            <a:r>
              <a:rPr lang="de-DE" err="1"/>
              <a:t>new</a:t>
            </a:r>
            <a:r>
              <a:rPr lang="de-DE"/>
              <a:t> </a:t>
            </a:r>
            <a:r>
              <a:rPr lang="de-DE" err="1"/>
              <a:t>physics</a:t>
            </a:r>
            <a:r>
              <a:rPr lang="de-DE"/>
              <a:t> </a:t>
            </a:r>
            <a:r>
              <a:rPr lang="de-DE" err="1"/>
              <a:t>with</a:t>
            </a:r>
            <a:r>
              <a:rPr lang="de-DE"/>
              <a:t> </a:t>
            </a:r>
            <a:r>
              <a:rPr lang="de-DE" baseline="30000"/>
              <a:t>171</a:t>
            </a:r>
            <a:r>
              <a:rPr lang="de-DE"/>
              <a:t>Yb</a:t>
            </a:r>
            <a:r>
              <a:rPr lang="de-DE" baseline="30000"/>
              <a:t>+</a:t>
            </a:r>
            <a:r>
              <a:rPr lang="de-DE"/>
              <a:t> </a:t>
            </a:r>
            <a:r>
              <a:rPr lang="de-DE" err="1"/>
              <a:t>ion</a:t>
            </a:r>
            <a:r>
              <a:rPr lang="de-DE"/>
              <a:t> </a:t>
            </a:r>
            <a:r>
              <a:rPr lang="de-DE" err="1"/>
              <a:t>clocks</a:t>
            </a:r>
            <a:endParaRPr lang="de-DE"/>
          </a:p>
        </p:txBody>
      </p:sp>
      <p:pic>
        <p:nvPicPr>
          <p:cNvPr id="6" name="Picture 2">
            <a:extLst>
              <a:ext uri="{FF2B5EF4-FFF2-40B4-BE49-F238E27FC236}">
                <a16:creationId xmlns:a16="http://schemas.microsoft.com/office/drawing/2014/main" id="{908CEA36-8639-4D7C-A482-6580057F5E01}"/>
              </a:ext>
            </a:extLst>
          </p:cNvPr>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0203" y="1359683"/>
            <a:ext cx="4297965" cy="3732819"/>
          </a:xfrm>
          <a:prstGeom prst="rect">
            <a:avLst/>
          </a:prstGeom>
          <a:noFill/>
          <a:ln w="9525">
            <a:noFill/>
            <a:miter lim="800000"/>
            <a:headEnd/>
            <a:tailEnd/>
          </a:ln>
        </p:spPr>
      </p:pic>
      <p:sp>
        <p:nvSpPr>
          <p:cNvPr id="8" name="Rectangle 3">
            <a:extLst>
              <a:ext uri="{FF2B5EF4-FFF2-40B4-BE49-F238E27FC236}">
                <a16:creationId xmlns:a16="http://schemas.microsoft.com/office/drawing/2014/main" id="{79B3745F-0829-43FF-927A-807B62040BA0}"/>
              </a:ext>
            </a:extLst>
          </p:cNvPr>
          <p:cNvSpPr txBox="1">
            <a:spLocks noChangeArrowheads="1"/>
          </p:cNvSpPr>
          <p:nvPr/>
        </p:nvSpPr>
        <p:spPr bwMode="auto">
          <a:xfrm>
            <a:off x="4783012" y="1124744"/>
            <a:ext cx="7694425" cy="1402389"/>
          </a:xfrm>
          <a:prstGeom prst="rect">
            <a:avLst/>
          </a:prstGeom>
          <a:noFill/>
          <a:ln>
            <a:miter lim="800000"/>
            <a:headEnd/>
            <a:tailEnd/>
          </a:ln>
        </p:spPr>
        <p:txBody>
          <a:bodyPr/>
          <a:lstStyle/>
          <a:p>
            <a:pPr indent="-239994">
              <a:spcAft>
                <a:spcPts val="400"/>
              </a:spcAft>
              <a:tabLst>
                <a:tab pos="239994" algn="l"/>
              </a:tabLst>
              <a:defRPr/>
            </a:pPr>
            <a:r>
              <a:rPr lang="de-DE" sz="1867" b="1"/>
              <a:t>Advantages </a:t>
            </a:r>
            <a:r>
              <a:rPr lang="de-DE" sz="1867" b="1" err="1"/>
              <a:t>of</a:t>
            </a:r>
            <a:r>
              <a:rPr lang="de-DE" sz="1867" b="1"/>
              <a:t> </a:t>
            </a:r>
            <a:r>
              <a:rPr lang="de-DE" sz="1867" b="1" baseline="30000"/>
              <a:t>171</a:t>
            </a:r>
            <a:r>
              <a:rPr lang="de-DE" sz="1867" b="1"/>
              <a:t>Yb</a:t>
            </a:r>
            <a:r>
              <a:rPr lang="de-DE" sz="1867" b="1" baseline="30000"/>
              <a:t>+</a:t>
            </a:r>
          </a:p>
          <a:p>
            <a:pPr indent="-239994">
              <a:spcAft>
                <a:spcPts val="400"/>
              </a:spcAft>
              <a:buFont typeface="Arial" pitchFamily="34" charset="0"/>
              <a:buChar char="•"/>
              <a:tabLst>
                <a:tab pos="239994" algn="l"/>
              </a:tabLst>
              <a:defRPr/>
            </a:pPr>
            <a:r>
              <a:rPr lang="en-US" sz="1867"/>
              <a:t>large atomic mass</a:t>
            </a:r>
          </a:p>
          <a:p>
            <a:pPr indent="-239994">
              <a:spcAft>
                <a:spcPts val="400"/>
              </a:spcAft>
              <a:buFont typeface="Arial" pitchFamily="34" charset="0"/>
              <a:buChar char="•"/>
              <a:tabLst>
                <a:tab pos="239994" algn="l"/>
              </a:tabLst>
              <a:defRPr/>
            </a:pPr>
            <a:r>
              <a:rPr lang="de-DE" sz="1867" err="1"/>
              <a:t>permits</a:t>
            </a:r>
            <a:r>
              <a:rPr lang="de-DE" sz="1867"/>
              <a:t> </a:t>
            </a:r>
            <a:r>
              <a:rPr lang="de-DE" sz="1867" err="1"/>
              <a:t>long</a:t>
            </a:r>
            <a:r>
              <a:rPr lang="de-DE" sz="1867"/>
              <a:t> </a:t>
            </a:r>
            <a:r>
              <a:rPr lang="de-DE" sz="1867" err="1"/>
              <a:t>storage</a:t>
            </a:r>
            <a:r>
              <a:rPr lang="de-DE" sz="1867"/>
              <a:t> </a:t>
            </a:r>
            <a:r>
              <a:rPr lang="de-DE" sz="1867" err="1"/>
              <a:t>times</a:t>
            </a:r>
            <a:r>
              <a:rPr lang="de-DE" sz="1867"/>
              <a:t> </a:t>
            </a:r>
            <a:r>
              <a:rPr lang="en-US" sz="1867"/>
              <a:t>(months; photodissociation of </a:t>
            </a:r>
            <a:r>
              <a:rPr lang="en-US" sz="1867" err="1"/>
              <a:t>YbH</a:t>
            </a:r>
            <a:r>
              <a:rPr lang="en-US" sz="1867" baseline="30000"/>
              <a:t>+</a:t>
            </a:r>
            <a:r>
              <a:rPr lang="en-US" sz="1867"/>
              <a:t>)</a:t>
            </a:r>
          </a:p>
          <a:p>
            <a:pPr indent="-239994">
              <a:spcAft>
                <a:spcPts val="400"/>
              </a:spcAft>
              <a:buFont typeface="Arial" pitchFamily="34" charset="0"/>
              <a:buChar char="•"/>
              <a:tabLst>
                <a:tab pos="239994" algn="l"/>
              </a:tabLst>
              <a:defRPr/>
            </a:pPr>
            <a:r>
              <a:rPr lang="en-US" sz="1867"/>
              <a:t> </a:t>
            </a:r>
            <a:r>
              <a:rPr lang="en-US" sz="1867" baseline="30000"/>
              <a:t>171</a:t>
            </a:r>
            <a:r>
              <a:rPr lang="en-US" sz="1867"/>
              <a:t>Yb</a:t>
            </a:r>
            <a:r>
              <a:rPr lang="en-US" sz="1867" baseline="30000"/>
              <a:t>+</a:t>
            </a:r>
            <a:r>
              <a:rPr lang="en-US" sz="1867"/>
              <a:t>: nuclear spin ½: non-degenerate (F=0,m=0) ground state</a:t>
            </a:r>
          </a:p>
        </p:txBody>
      </p:sp>
      <p:pic>
        <p:nvPicPr>
          <p:cNvPr id="9" name="Picture 3 1" descr="O:\4-4\4-43\Ytterbium\pictures\Level scheme\Yb_clock_elec_conf-trans.png">
            <a:extLst>
              <a:ext uri="{FF2B5EF4-FFF2-40B4-BE49-F238E27FC236}">
                <a16:creationId xmlns:a16="http://schemas.microsoft.com/office/drawing/2014/main" id="{935EB0D3-6749-42BA-ADF7-414D28495E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955" y="1124744"/>
            <a:ext cx="3791707" cy="3497701"/>
          </a:xfrm>
          <a:prstGeom prst="rect">
            <a:avLst/>
          </a:prstGeom>
          <a:noFill/>
        </p:spPr>
      </p:pic>
      <p:sp>
        <p:nvSpPr>
          <p:cNvPr id="3" name="Textfeld 2">
            <a:extLst>
              <a:ext uri="{FF2B5EF4-FFF2-40B4-BE49-F238E27FC236}">
                <a16:creationId xmlns:a16="http://schemas.microsoft.com/office/drawing/2014/main" id="{4ABA761D-FA34-48B9-B929-EED5F73A3092}"/>
              </a:ext>
            </a:extLst>
          </p:cNvPr>
          <p:cNvSpPr txBox="1"/>
          <p:nvPr/>
        </p:nvSpPr>
        <p:spPr>
          <a:xfrm>
            <a:off x="3928725" y="3365784"/>
            <a:ext cx="6716244" cy="1477328"/>
          </a:xfrm>
          <a:prstGeom prst="rect">
            <a:avLst/>
          </a:prstGeom>
          <a:noFill/>
        </p:spPr>
        <p:txBody>
          <a:bodyPr wrap="square" rtlCol="0">
            <a:spAutoFit/>
          </a:bodyPr>
          <a:lstStyle/>
          <a:p>
            <a:r>
              <a:rPr lang="en-US" sz="1800" u="sng"/>
              <a:t>Very different atomic structure of the excited states:</a:t>
            </a:r>
            <a:br>
              <a:rPr lang="en-US" sz="1800" u="sng"/>
            </a:br>
            <a:r>
              <a:rPr lang="en-US" sz="1800">
                <a:cs typeface="Arial" panose="020B0604020202020204" pitchFamily="34" charset="0"/>
              </a:rPr>
              <a:t>→ </a:t>
            </a:r>
            <a:r>
              <a:rPr lang="en-US" sz="1800"/>
              <a:t>different sensitivities to perturbations by external fields</a:t>
            </a:r>
            <a:br>
              <a:rPr lang="en-US" sz="1800"/>
            </a:br>
            <a:r>
              <a:rPr lang="en-US" sz="1800">
                <a:cs typeface="Arial" panose="020B0604020202020204" pitchFamily="34" charset="0"/>
              </a:rPr>
              <a:t>→</a:t>
            </a:r>
            <a:r>
              <a:rPr lang="en-US">
                <a:cs typeface="Arial" panose="020B0604020202020204" pitchFamily="34" charset="0"/>
              </a:rPr>
              <a:t> </a:t>
            </a:r>
            <a:r>
              <a:rPr lang="en-US" sz="1800"/>
              <a:t>different sensitivities to variations in the fine structure constant </a:t>
            </a:r>
            <a:r>
              <a:rPr lang="en-US" sz="1800">
                <a:latin typeface="Symbol" panose="05050102010706020507" pitchFamily="18" charset="2"/>
              </a:rPr>
              <a:t>a</a:t>
            </a:r>
          </a:p>
          <a:p>
            <a:r>
              <a:rPr lang="en-US">
                <a:sym typeface="Wingdings" panose="05000000000000000000" pitchFamily="2" charset="2"/>
              </a:rPr>
              <a:t> High sensitivity to </a:t>
            </a:r>
            <a:r>
              <a:rPr lang="en-US">
                <a:latin typeface="Symbol" panose="05050102010706020507" pitchFamily="18" charset="2"/>
                <a:sym typeface="Wingdings" panose="05000000000000000000" pitchFamily="2" charset="2"/>
              </a:rPr>
              <a:t>a</a:t>
            </a:r>
            <a:r>
              <a:rPr lang="en-US">
                <a:sym typeface="Wingdings" panose="05000000000000000000" pitchFamily="2" charset="2"/>
              </a:rPr>
              <a:t> of octupole (E3) transition</a:t>
            </a:r>
            <a:endParaRPr lang="en-US" sz="1800"/>
          </a:p>
          <a:p>
            <a:endParaRPr lang="de-DE"/>
          </a:p>
        </p:txBody>
      </p:sp>
      <p:sp>
        <p:nvSpPr>
          <p:cNvPr id="22" name="Rectangle 3">
            <a:extLst>
              <a:ext uri="{FF2B5EF4-FFF2-40B4-BE49-F238E27FC236}">
                <a16:creationId xmlns:a16="http://schemas.microsoft.com/office/drawing/2014/main" id="{C1EE555D-C9F8-4403-A7FD-50B40DC0EDBC}"/>
              </a:ext>
            </a:extLst>
          </p:cNvPr>
          <p:cNvSpPr txBox="1">
            <a:spLocks noChangeArrowheads="1"/>
          </p:cNvSpPr>
          <p:nvPr/>
        </p:nvSpPr>
        <p:spPr bwMode="auto">
          <a:xfrm>
            <a:off x="4783012" y="2446480"/>
            <a:ext cx="7694425" cy="806552"/>
          </a:xfrm>
          <a:prstGeom prst="rect">
            <a:avLst/>
          </a:prstGeom>
          <a:noFill/>
          <a:ln>
            <a:miter lim="800000"/>
            <a:headEnd/>
            <a:tailEnd/>
          </a:ln>
        </p:spPr>
        <p:txBody>
          <a:bodyPr/>
          <a:lstStyle/>
          <a:p>
            <a:pPr indent="-239994">
              <a:spcAft>
                <a:spcPts val="400"/>
              </a:spcAft>
              <a:buFont typeface="Arial" pitchFamily="34" charset="0"/>
              <a:buChar char="•"/>
              <a:tabLst>
                <a:tab pos="239994" algn="l"/>
              </a:tabLst>
              <a:defRPr/>
            </a:pPr>
            <a:r>
              <a:rPr lang="en-US" sz="1867"/>
              <a:t>Suitable E1 cooling transition</a:t>
            </a:r>
          </a:p>
          <a:p>
            <a:pPr indent="-239994">
              <a:spcAft>
                <a:spcPts val="400"/>
              </a:spcAft>
              <a:buFont typeface="Arial" pitchFamily="34" charset="0"/>
              <a:buChar char="•"/>
              <a:tabLst>
                <a:tab pos="239994" algn="l"/>
              </a:tabLst>
              <a:defRPr/>
            </a:pPr>
            <a:r>
              <a:rPr lang="de-DE" sz="1867" b="1" err="1"/>
              <a:t>Two</a:t>
            </a:r>
            <a:r>
              <a:rPr lang="de-DE" sz="1867" b="1"/>
              <a:t> </a:t>
            </a:r>
            <a:r>
              <a:rPr lang="de-DE" sz="1867" b="1" err="1"/>
              <a:t>clock</a:t>
            </a:r>
            <a:r>
              <a:rPr lang="de-DE" sz="1867" b="1"/>
              <a:t> </a:t>
            </a:r>
            <a:r>
              <a:rPr lang="de-DE" sz="1867" b="1" err="1"/>
              <a:t>transitions</a:t>
            </a:r>
            <a:r>
              <a:rPr lang="de-DE" sz="1867" b="1"/>
              <a:t> (E2 and E3)</a:t>
            </a:r>
            <a:endParaRPr lang="en-US" sz="1867" b="1"/>
          </a:p>
          <a:p>
            <a:pPr indent="-239994">
              <a:spcAft>
                <a:spcPts val="400"/>
              </a:spcAft>
              <a:buFont typeface="Arial" pitchFamily="34" charset="0"/>
              <a:buChar char="•"/>
              <a:tabLst>
                <a:tab pos="239994" algn="l"/>
              </a:tabLst>
              <a:defRPr/>
            </a:pPr>
            <a:endParaRPr lang="en-US" sz="1867" b="1"/>
          </a:p>
          <a:p>
            <a:pPr indent="-239994">
              <a:spcAft>
                <a:spcPts val="400"/>
              </a:spcAft>
              <a:buFont typeface="Arial" pitchFamily="34" charset="0"/>
              <a:buChar char="•"/>
              <a:tabLst>
                <a:tab pos="239994" algn="l"/>
              </a:tabLst>
              <a:defRPr/>
            </a:pPr>
            <a:endParaRPr lang="en-US" sz="1867" kern="0">
              <a:solidFill>
                <a:srgbClr val="FF0000"/>
              </a:solidFill>
            </a:endParaRPr>
          </a:p>
        </p:txBody>
      </p:sp>
      <p:graphicFrame>
        <p:nvGraphicFramePr>
          <p:cNvPr id="2" name="Tabelle 1">
            <a:extLst>
              <a:ext uri="{FF2B5EF4-FFF2-40B4-BE49-F238E27FC236}">
                <a16:creationId xmlns:a16="http://schemas.microsoft.com/office/drawing/2014/main" id="{36A64186-9432-8768-A063-D5AF30DA06C6}"/>
              </a:ext>
            </a:extLst>
          </p:cNvPr>
          <p:cNvGraphicFramePr>
            <a:graphicFrameLocks noGrp="1"/>
          </p:cNvGraphicFramePr>
          <p:nvPr>
            <p:extLst>
              <p:ext uri="{D42A27DB-BD31-4B8C-83A1-F6EECF244321}">
                <p14:modId xmlns:p14="http://schemas.microsoft.com/office/powerpoint/2010/main" val="3641367946"/>
              </p:ext>
            </p:extLst>
          </p:nvPr>
        </p:nvGraphicFramePr>
        <p:xfrm>
          <a:off x="3928725" y="4664798"/>
          <a:ext cx="7973072" cy="1667037"/>
        </p:xfrm>
        <a:graphic>
          <a:graphicData uri="http://schemas.openxmlformats.org/drawingml/2006/table">
            <a:tbl>
              <a:tblPr firstRow="1" bandRow="1">
                <a:tableStyleId>{5C22544A-7EE6-4342-B048-85BDC9FD1C3A}</a:tableStyleId>
              </a:tblPr>
              <a:tblGrid>
                <a:gridCol w="3279359">
                  <a:extLst>
                    <a:ext uri="{9D8B030D-6E8A-4147-A177-3AD203B41FA5}">
                      <a16:colId xmlns:a16="http://schemas.microsoft.com/office/drawing/2014/main" val="3571083745"/>
                    </a:ext>
                  </a:extLst>
                </a:gridCol>
                <a:gridCol w="2159108">
                  <a:extLst>
                    <a:ext uri="{9D8B030D-6E8A-4147-A177-3AD203B41FA5}">
                      <a16:colId xmlns:a16="http://schemas.microsoft.com/office/drawing/2014/main" val="1835602285"/>
                    </a:ext>
                  </a:extLst>
                </a:gridCol>
                <a:gridCol w="2534605">
                  <a:extLst>
                    <a:ext uri="{9D8B030D-6E8A-4147-A177-3AD203B41FA5}">
                      <a16:colId xmlns:a16="http://schemas.microsoft.com/office/drawing/2014/main" val="4128719101"/>
                    </a:ext>
                  </a:extLst>
                </a:gridCol>
              </a:tblGrid>
              <a:tr h="391114">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de-DE" sz="1900" b="1" err="1">
                          <a:latin typeface="+mn-lt"/>
                          <a:cs typeface="Arial" panose="020B0604020202020204" pitchFamily="34" charset="0"/>
                        </a:rPr>
                        <a:t>clock</a:t>
                      </a:r>
                      <a:r>
                        <a:rPr lang="de-DE" sz="1900" b="1">
                          <a:latin typeface="+mn-lt"/>
                          <a:cs typeface="Arial" panose="020B0604020202020204" pitchFamily="34" charset="0"/>
                        </a:rPr>
                        <a:t> </a:t>
                      </a:r>
                      <a:r>
                        <a:rPr lang="de-DE" sz="1900" b="1" err="1">
                          <a:latin typeface="+mn-lt"/>
                          <a:cs typeface="Arial" panose="020B0604020202020204" pitchFamily="34" charset="0"/>
                        </a:rPr>
                        <a:t>transitions</a:t>
                      </a:r>
                      <a:endParaRPr lang="de-DE" sz="1900" b="1">
                        <a:latin typeface="+mn-lt"/>
                        <a:cs typeface="Arial" panose="020B0604020202020204" pitchFamily="34" charset="0"/>
                      </a:endParaRPr>
                    </a:p>
                  </a:txBody>
                  <a:tcPr marL="121920" marR="121920" marT="60960" marB="60960"/>
                </a:tc>
                <a:tc>
                  <a:txBody>
                    <a:bodyPr/>
                    <a:lstStyle/>
                    <a:p>
                      <a:pPr algn="ctr"/>
                      <a:r>
                        <a:rPr lang="de-DE" sz="1900" b="0">
                          <a:solidFill>
                            <a:schemeClr val="bg1"/>
                          </a:solidFill>
                          <a:latin typeface="+mn-lt"/>
                          <a:cs typeface="Arial" panose="020B0604020202020204" pitchFamily="34" charset="0"/>
                        </a:rPr>
                        <a:t>E2</a:t>
                      </a:r>
                      <a:endParaRPr lang="de-DE" sz="1900" b="0">
                        <a:latin typeface="+mn-lt"/>
                      </a:endParaRPr>
                    </a:p>
                  </a:txBody>
                  <a:tcPr marL="121920" marR="121920" marT="60960" marB="60960"/>
                </a:tc>
                <a:tc>
                  <a:txBody>
                    <a:bodyPr/>
                    <a:lstStyle/>
                    <a:p>
                      <a:pPr algn="ctr"/>
                      <a:r>
                        <a:rPr lang="de-DE" sz="1900" b="0">
                          <a:latin typeface="+mn-lt"/>
                        </a:rPr>
                        <a:t>E3</a:t>
                      </a:r>
                    </a:p>
                  </a:txBody>
                  <a:tcPr marL="121920" marR="121920" marT="60960" marB="60960"/>
                </a:tc>
                <a:extLst>
                  <a:ext uri="{0D108BD9-81ED-4DB2-BD59-A6C34878D82A}">
                    <a16:rowId xmlns:a16="http://schemas.microsoft.com/office/drawing/2014/main" val="922624104"/>
                  </a:ext>
                </a:extLst>
              </a:tr>
              <a:tr h="391114">
                <a:tc>
                  <a:txBody>
                    <a:bodyPr/>
                    <a:lstStyle/>
                    <a:p>
                      <a:pPr algn="ctr"/>
                      <a:r>
                        <a:rPr lang="de-DE" sz="1900" b="1" err="1">
                          <a:latin typeface="+mn-lt"/>
                        </a:rPr>
                        <a:t>transition</a:t>
                      </a:r>
                      <a:endParaRPr lang="de-DE" sz="1900" b="1">
                        <a:latin typeface="+mn-lt"/>
                      </a:endParaRPr>
                    </a:p>
                  </a:txBody>
                  <a:tcPr marL="121920" marR="121920" marT="60960" marB="60960"/>
                </a:tc>
                <a:tc>
                  <a:txBody>
                    <a:bodyPr/>
                    <a:lstStyle/>
                    <a:p>
                      <a:pPr algn="ctr"/>
                      <a:r>
                        <a:rPr lang="de-DE" sz="1900" b="0" err="1">
                          <a:latin typeface="+mn-lt"/>
                        </a:rPr>
                        <a:t>electric</a:t>
                      </a:r>
                      <a:r>
                        <a:rPr lang="de-DE" sz="1900" b="0">
                          <a:latin typeface="+mn-lt"/>
                        </a:rPr>
                        <a:t> </a:t>
                      </a:r>
                      <a:r>
                        <a:rPr lang="de-DE" sz="1900" b="0" err="1">
                          <a:latin typeface="+mn-lt"/>
                        </a:rPr>
                        <a:t>quadrupole</a:t>
                      </a:r>
                      <a:endParaRPr lang="de-DE" sz="1900" b="0">
                        <a:latin typeface="+mn-lt"/>
                      </a:endParaRPr>
                    </a:p>
                  </a:txBody>
                  <a:tcPr marL="121920" marR="121920" marT="60960" marB="60960"/>
                </a:tc>
                <a:tc>
                  <a:txBody>
                    <a:bodyPr/>
                    <a:lstStyle/>
                    <a:p>
                      <a:pPr algn="ctr"/>
                      <a:r>
                        <a:rPr lang="de-DE" sz="1900" b="0" err="1">
                          <a:latin typeface="+mn-lt"/>
                        </a:rPr>
                        <a:t>electric</a:t>
                      </a:r>
                      <a:r>
                        <a:rPr lang="de-DE" sz="1900" b="0">
                          <a:latin typeface="+mn-lt"/>
                        </a:rPr>
                        <a:t> </a:t>
                      </a:r>
                      <a:r>
                        <a:rPr lang="de-DE" sz="1900" b="0" err="1">
                          <a:latin typeface="+mn-lt"/>
                        </a:rPr>
                        <a:t>octupole</a:t>
                      </a:r>
                      <a:endParaRPr lang="de-DE" sz="1900" b="0">
                        <a:latin typeface="+mn-lt"/>
                      </a:endParaRPr>
                    </a:p>
                  </a:txBody>
                  <a:tcPr marL="121920" marR="121920" marT="60960" marB="60960"/>
                </a:tc>
                <a:extLst>
                  <a:ext uri="{0D108BD9-81ED-4DB2-BD59-A6C34878D82A}">
                    <a16:rowId xmlns:a16="http://schemas.microsoft.com/office/drawing/2014/main" val="2699852260"/>
                  </a:ext>
                </a:extLst>
              </a:tr>
              <a:tr h="391114">
                <a:tc>
                  <a:txBody>
                    <a:bodyPr/>
                    <a:lstStyle/>
                    <a:p>
                      <a:pPr algn="ctr"/>
                      <a:r>
                        <a:rPr lang="de-DE" sz="1900" b="1" err="1">
                          <a:latin typeface="+mn-lt"/>
                        </a:rPr>
                        <a:t>natural</a:t>
                      </a:r>
                      <a:r>
                        <a:rPr lang="de-DE" sz="1900" b="1">
                          <a:latin typeface="+mn-lt"/>
                        </a:rPr>
                        <a:t> </a:t>
                      </a:r>
                      <a:r>
                        <a:rPr lang="de-DE" sz="1900" b="1" err="1">
                          <a:latin typeface="+mn-lt"/>
                        </a:rPr>
                        <a:t>linewidth</a:t>
                      </a:r>
                      <a:endParaRPr lang="de-DE" sz="1900" b="1">
                        <a:latin typeface="+mn-lt"/>
                      </a:endParaRPr>
                    </a:p>
                  </a:txBody>
                  <a:tcPr marL="121920" marR="121920" marT="60960" marB="60960"/>
                </a:tc>
                <a:tc>
                  <a:txBody>
                    <a:bodyPr/>
                    <a:lstStyle/>
                    <a:p>
                      <a:pPr algn="ctr"/>
                      <a:r>
                        <a:rPr lang="de-DE" sz="1900" b="0">
                          <a:latin typeface="+mn-lt"/>
                        </a:rPr>
                        <a:t>3 Hz</a:t>
                      </a:r>
                    </a:p>
                  </a:txBody>
                  <a:tcPr marL="121920" marR="121920" marT="60960" marB="60960"/>
                </a:tc>
                <a:tc>
                  <a:txBody>
                    <a:bodyPr/>
                    <a:lstStyle/>
                    <a:p>
                      <a:pPr algn="ctr"/>
                      <a:r>
                        <a:rPr lang="de-DE" sz="1900" b="0" err="1">
                          <a:latin typeface="+mn-lt"/>
                        </a:rPr>
                        <a:t>nHz</a:t>
                      </a:r>
                      <a:endParaRPr lang="de-DE" sz="1900" b="0">
                        <a:latin typeface="+mn-lt"/>
                      </a:endParaRPr>
                    </a:p>
                  </a:txBody>
                  <a:tcPr marL="121920" marR="121920" marT="60960" marB="60960"/>
                </a:tc>
                <a:extLst>
                  <a:ext uri="{0D108BD9-81ED-4DB2-BD59-A6C34878D82A}">
                    <a16:rowId xmlns:a16="http://schemas.microsoft.com/office/drawing/2014/main" val="2832166131"/>
                  </a:ext>
                </a:extLst>
              </a:tr>
              <a:tr h="432597">
                <a:tc>
                  <a:txBody>
                    <a:bodyPr/>
                    <a:lstStyle/>
                    <a:p>
                      <a:pPr algn="ctr"/>
                      <a:r>
                        <a:rPr lang="el-GR" sz="1900" b="1">
                          <a:latin typeface="+mn-lt"/>
                        </a:rPr>
                        <a:t>α</a:t>
                      </a:r>
                      <a:r>
                        <a:rPr lang="de-DE" sz="1900" b="1">
                          <a:latin typeface="+mn-lt"/>
                        </a:rPr>
                        <a:t> </a:t>
                      </a:r>
                      <a:r>
                        <a:rPr lang="de-DE" sz="1900" b="1" err="1">
                          <a:latin typeface="+mn-lt"/>
                        </a:rPr>
                        <a:t>sensitivity</a:t>
                      </a:r>
                      <a:r>
                        <a:rPr lang="de-DE" sz="1900" b="1">
                          <a:latin typeface="+mn-lt"/>
                        </a:rPr>
                        <a:t> </a:t>
                      </a:r>
                      <a:r>
                        <a:rPr lang="de-DE" sz="1900" b="1" err="1">
                          <a:latin typeface="+mn-lt"/>
                        </a:rPr>
                        <a:t>coefficient</a:t>
                      </a:r>
                      <a:endParaRPr lang="de-DE" sz="1900" b="1">
                        <a:latin typeface="+mn-lt"/>
                      </a:endParaRPr>
                    </a:p>
                  </a:txBody>
                  <a:tcPr marL="121920" marR="121920" marT="60960" marB="60960"/>
                </a:tc>
                <a:tc>
                  <a:txBody>
                    <a:bodyPr/>
                    <a:lstStyle/>
                    <a:p>
                      <a:pPr algn="ctr"/>
                      <a:r>
                        <a:rPr lang="de-DE" sz="1900" b="1">
                          <a:latin typeface="+mn-lt"/>
                        </a:rPr>
                        <a:t>1.00</a:t>
                      </a:r>
                    </a:p>
                  </a:txBody>
                  <a:tcPr marL="121920" marR="121920" marT="60960" marB="60960"/>
                </a:tc>
                <a:tc>
                  <a:txBody>
                    <a:bodyPr/>
                    <a:lstStyle/>
                    <a:p>
                      <a:pPr algn="ctr"/>
                      <a:r>
                        <a:rPr lang="de-DE" sz="1900" b="1">
                          <a:latin typeface="+mn-lt"/>
                        </a:rPr>
                        <a:t>-5.95</a:t>
                      </a:r>
                    </a:p>
                  </a:txBody>
                  <a:tcPr marL="121920" marR="121920" marT="60960" marB="60960"/>
                </a:tc>
                <a:extLst>
                  <a:ext uri="{0D108BD9-81ED-4DB2-BD59-A6C34878D82A}">
                    <a16:rowId xmlns:a16="http://schemas.microsoft.com/office/drawing/2014/main" val="1928535487"/>
                  </a:ext>
                </a:extLst>
              </a:tr>
            </a:tbl>
          </a:graphicData>
        </a:graphic>
      </p:graphicFrame>
      <p:sp>
        <p:nvSpPr>
          <p:cNvPr id="5" name="Date Placeholder 4">
            <a:extLst>
              <a:ext uri="{FF2B5EF4-FFF2-40B4-BE49-F238E27FC236}">
                <a16:creationId xmlns:a16="http://schemas.microsoft.com/office/drawing/2014/main" id="{094A836C-96D4-B018-8AB0-EF46DDB0E618}"/>
              </a:ext>
            </a:extLst>
          </p:cNvPr>
          <p:cNvSpPr>
            <a:spLocks noGrp="1"/>
          </p:cNvSpPr>
          <p:nvPr>
            <p:ph type="dt" sz="half" idx="10"/>
          </p:nvPr>
        </p:nvSpPr>
        <p:spPr/>
        <p:txBody>
          <a:bodyPr/>
          <a:lstStyle/>
          <a:p>
            <a:r>
              <a:rPr lang="en-US"/>
              <a:t>2/17/2025</a:t>
            </a:r>
            <a:endParaRPr lang="de-DE"/>
          </a:p>
        </p:txBody>
      </p:sp>
      <p:sp>
        <p:nvSpPr>
          <p:cNvPr id="7" name="Footer Placeholder 6">
            <a:extLst>
              <a:ext uri="{FF2B5EF4-FFF2-40B4-BE49-F238E27FC236}">
                <a16:creationId xmlns:a16="http://schemas.microsoft.com/office/drawing/2014/main" id="{4337AEF4-2B64-18E2-D9CB-C208792CEC6E}"/>
              </a:ext>
            </a:extLst>
          </p:cNvPr>
          <p:cNvSpPr>
            <a:spLocks noGrp="1"/>
          </p:cNvSpPr>
          <p:nvPr>
            <p:ph type="ftr" sz="quarter" idx="12"/>
          </p:nvPr>
        </p:nvSpPr>
        <p:spPr/>
        <p:txBody>
          <a:bodyPr/>
          <a:lstStyle/>
          <a:p>
            <a:r>
              <a:rPr lang="de-DE"/>
              <a:t>D. Hume</a:t>
            </a:r>
          </a:p>
        </p:txBody>
      </p:sp>
      <p:sp>
        <p:nvSpPr>
          <p:cNvPr id="10" name="Slide Number Placeholder 9">
            <a:extLst>
              <a:ext uri="{FF2B5EF4-FFF2-40B4-BE49-F238E27FC236}">
                <a16:creationId xmlns:a16="http://schemas.microsoft.com/office/drawing/2014/main" id="{554373EF-D2F0-0D24-0FF9-F785EFA65E26}"/>
              </a:ext>
            </a:extLst>
          </p:cNvPr>
          <p:cNvSpPr>
            <a:spLocks noGrp="1"/>
          </p:cNvSpPr>
          <p:nvPr>
            <p:ph type="sldNum" sz="quarter" idx="11"/>
          </p:nvPr>
        </p:nvSpPr>
        <p:spPr/>
        <p:txBody>
          <a:bodyPr/>
          <a:lstStyle/>
          <a:p>
            <a:fld id="{6C73A770-1660-45DE-B946-DFFC7041C5FD}" type="slidenum">
              <a:rPr lang="de-DE" smtClean="0"/>
              <a:pPr/>
              <a:t>17</a:t>
            </a:fld>
            <a:endParaRPr lang="de-DE"/>
          </a:p>
        </p:txBody>
      </p:sp>
    </p:spTree>
    <p:extLst>
      <p:ext uri="{BB962C8B-B14F-4D97-AF65-F5344CB8AC3E}">
        <p14:creationId xmlns:p14="http://schemas.microsoft.com/office/powerpoint/2010/main" val="2666169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24C89189-E301-4310-824D-BFA62B9B384F}"/>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543628" y="2717137"/>
            <a:ext cx="5332800" cy="2534617"/>
          </a:xfrm>
          <a:prstGeom prst="rect">
            <a:avLst/>
          </a:prstGeom>
        </p:spPr>
      </p:pic>
      <p:pic>
        <p:nvPicPr>
          <p:cNvPr id="75" name="Grafik 74">
            <a:extLst>
              <a:ext uri="{FF2B5EF4-FFF2-40B4-BE49-F238E27FC236}">
                <a16:creationId xmlns:a16="http://schemas.microsoft.com/office/drawing/2014/main" id="{9A3E1E52-0C6C-4C41-8144-5ABEFADE43A0}"/>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9434027" y="1373175"/>
            <a:ext cx="1597124" cy="1597124"/>
          </a:xfrm>
          <a:prstGeom prst="rect">
            <a:avLst/>
          </a:prstGeom>
        </p:spPr>
      </p:pic>
      <p:cxnSp>
        <p:nvCxnSpPr>
          <p:cNvPr id="82" name="Gerade Verbindung mit Pfeil 81">
            <a:extLst>
              <a:ext uri="{FF2B5EF4-FFF2-40B4-BE49-F238E27FC236}">
                <a16:creationId xmlns:a16="http://schemas.microsoft.com/office/drawing/2014/main" id="{9F207830-BD94-4C0E-B5E3-FD6BF85D612B}"/>
              </a:ext>
            </a:extLst>
          </p:cNvPr>
          <p:cNvCxnSpPr>
            <a:cxnSpLocks/>
          </p:cNvCxnSpPr>
          <p:nvPr/>
        </p:nvCxnSpPr>
        <p:spPr>
          <a:xfrm>
            <a:off x="8032570" y="2338251"/>
            <a:ext cx="1205321" cy="0"/>
          </a:xfrm>
          <a:prstGeom prst="straightConnector1">
            <a:avLst/>
          </a:prstGeom>
          <a:ln w="381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9" name="Rechteck 108">
            <a:extLst>
              <a:ext uri="{FF2B5EF4-FFF2-40B4-BE49-F238E27FC236}">
                <a16:creationId xmlns:a16="http://schemas.microsoft.com/office/drawing/2014/main" id="{6701066F-1A1D-496D-A564-88733B0FA05B}"/>
              </a:ext>
            </a:extLst>
          </p:cNvPr>
          <p:cNvSpPr/>
          <p:nvPr/>
        </p:nvSpPr>
        <p:spPr>
          <a:xfrm>
            <a:off x="207315" y="5858924"/>
            <a:ext cx="6042516" cy="338554"/>
          </a:xfrm>
          <a:prstGeom prst="rect">
            <a:avLst/>
          </a:prstGeom>
        </p:spPr>
        <p:txBody>
          <a:bodyPr wrap="square">
            <a:spAutoFit/>
          </a:bodyPr>
          <a:lstStyle/>
          <a:p>
            <a:pPr>
              <a:defRPr/>
            </a:pPr>
            <a:r>
              <a:rPr lang="it-IT" sz="1600"/>
              <a:t>R. Lange </a:t>
            </a:r>
            <a:r>
              <a:rPr lang="fr-FR" sz="1600" i="1"/>
              <a:t>et al.</a:t>
            </a:r>
            <a:r>
              <a:rPr lang="fr-FR" sz="1600"/>
              <a:t>, PRL</a:t>
            </a:r>
            <a:r>
              <a:rPr lang="de-DE" sz="1600" b="1" i="1"/>
              <a:t> </a:t>
            </a:r>
            <a:r>
              <a:rPr lang="de-DE" sz="1600" b="1"/>
              <a:t>126</a:t>
            </a:r>
            <a:r>
              <a:rPr lang="de-DE" sz="1600"/>
              <a:t>, 011102 (2021)</a:t>
            </a:r>
          </a:p>
        </p:txBody>
      </p:sp>
      <p:sp>
        <p:nvSpPr>
          <p:cNvPr id="15" name="Bogen 14">
            <a:extLst>
              <a:ext uri="{FF2B5EF4-FFF2-40B4-BE49-F238E27FC236}">
                <a16:creationId xmlns:a16="http://schemas.microsoft.com/office/drawing/2014/main" id="{616F73E8-9172-4204-B845-31AC8AFB7208}"/>
              </a:ext>
            </a:extLst>
          </p:cNvPr>
          <p:cNvSpPr/>
          <p:nvPr/>
        </p:nvSpPr>
        <p:spPr>
          <a:xfrm>
            <a:off x="7439936" y="1075184"/>
            <a:ext cx="1067231" cy="1033897"/>
          </a:xfrm>
          <a:prstGeom prst="arc">
            <a:avLst>
              <a:gd name="adj1" fmla="val 11814953"/>
              <a:gd name="adj2" fmla="val 6063158"/>
            </a:avLst>
          </a:prstGeom>
          <a:ln>
            <a:solidFill>
              <a:schemeClr val="tx1"/>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sz="2400"/>
          </a:p>
        </p:txBody>
      </p:sp>
      <p:pic>
        <p:nvPicPr>
          <p:cNvPr id="14" name="Grafik 13">
            <a:extLst>
              <a:ext uri="{FF2B5EF4-FFF2-40B4-BE49-F238E27FC236}">
                <a16:creationId xmlns:a16="http://schemas.microsoft.com/office/drawing/2014/main" id="{5E9916BF-B531-4DDE-A31A-14B956979D15}"/>
              </a:ext>
            </a:extLst>
          </p:cNvPr>
          <p:cNvPicPr>
            <a:picLocks noChangeAspect="1"/>
          </p:cNvPicPr>
          <p:nvPr>
            <p:custDataLst>
              <p:tags r:id="rId1"/>
            </p:custDataLst>
          </p:nvPr>
        </p:nvPicPr>
        <p:blipFill>
          <a:blip r:embed="rId9" cstate="hqprint">
            <a:extLst>
              <a:ext uri="{28A0092B-C50C-407E-A947-70E740481C1C}">
                <a14:useLocalDpi xmlns:a14="http://schemas.microsoft.com/office/drawing/2010/main" val="0"/>
              </a:ext>
            </a:extLst>
          </a:blip>
          <a:stretch>
            <a:fillRect/>
          </a:stretch>
        </p:blipFill>
        <p:spPr>
          <a:xfrm>
            <a:off x="7798623" y="4233930"/>
            <a:ext cx="1419377" cy="496356"/>
          </a:xfrm>
          <a:prstGeom prst="rect">
            <a:avLst/>
          </a:prstGeom>
          <a:noFill/>
          <a:ln w="6350">
            <a:noFill/>
          </a:ln>
          <a:effectLst>
            <a:glow rad="127000">
              <a:schemeClr val="bg1"/>
            </a:glow>
          </a:effectLst>
        </p:spPr>
      </p:pic>
      <p:pic>
        <p:nvPicPr>
          <p:cNvPr id="5" name="Grafik 4">
            <a:extLst>
              <a:ext uri="{FF2B5EF4-FFF2-40B4-BE49-F238E27FC236}">
                <a16:creationId xmlns:a16="http://schemas.microsoft.com/office/drawing/2014/main" id="{F75A50C7-458D-4EBD-B331-C1B7368DF265}"/>
              </a:ext>
            </a:extLst>
          </p:cNvPr>
          <p:cNvPicPr>
            <a:picLocks noChangeAspect="1"/>
          </p:cNvPicPr>
          <p:nvPr>
            <p:custDataLst>
              <p:tags r:id="rId2"/>
            </p:custDataLst>
          </p:nvPr>
        </p:nvPicPr>
        <p:blipFill>
          <a:blip r:embed="rId10" cstate="hqprint">
            <a:extLst>
              <a:ext uri="{28A0092B-C50C-407E-A947-70E740481C1C}">
                <a14:useLocalDpi xmlns:a14="http://schemas.microsoft.com/office/drawing/2010/main" val="0"/>
              </a:ext>
            </a:extLst>
          </a:blip>
          <a:stretch>
            <a:fillRect/>
          </a:stretch>
        </p:blipFill>
        <p:spPr>
          <a:xfrm>
            <a:off x="7226497" y="3077870"/>
            <a:ext cx="2932623" cy="265956"/>
          </a:xfrm>
          <a:prstGeom prst="rect">
            <a:avLst/>
          </a:prstGeom>
          <a:noFill/>
          <a:ln w="6350">
            <a:noFill/>
          </a:ln>
          <a:effectLst>
            <a:glow rad="127000">
              <a:schemeClr val="bg1"/>
            </a:glow>
          </a:effectLst>
        </p:spPr>
      </p:pic>
      <p:pic>
        <p:nvPicPr>
          <p:cNvPr id="9" name="Grafik 8">
            <a:extLst>
              <a:ext uri="{FF2B5EF4-FFF2-40B4-BE49-F238E27FC236}">
                <a16:creationId xmlns:a16="http://schemas.microsoft.com/office/drawing/2014/main" id="{9903320E-2D91-4ED8-961E-E50BD507736F}"/>
              </a:ext>
            </a:extLst>
          </p:cNvPr>
          <p:cNvPicPr>
            <a:picLocks noChangeAspect="1"/>
          </p:cNvPicPr>
          <p:nvPr>
            <p:custDataLst>
              <p:tags r:id="rId3"/>
            </p:custDataLst>
          </p:nvPr>
        </p:nvPicPr>
        <p:blipFill>
          <a:blip r:embed="rId11" cstate="hqprint">
            <a:extLst>
              <a:ext uri="{28A0092B-C50C-407E-A947-70E740481C1C}">
                <a14:useLocalDpi xmlns:a14="http://schemas.microsoft.com/office/drawing/2010/main" val="0"/>
              </a:ext>
            </a:extLst>
          </a:blip>
          <a:stretch>
            <a:fillRect/>
          </a:stretch>
        </p:blipFill>
        <p:spPr>
          <a:xfrm>
            <a:off x="7228552" y="3884933"/>
            <a:ext cx="814933" cy="166400"/>
          </a:xfrm>
          <a:prstGeom prst="rect">
            <a:avLst/>
          </a:prstGeom>
          <a:noFill/>
          <a:ln w="6350">
            <a:noFill/>
          </a:ln>
          <a:effectLst>
            <a:glow rad="127000">
              <a:schemeClr val="bg1"/>
            </a:glow>
          </a:effectLst>
        </p:spPr>
      </p:pic>
      <p:pic>
        <p:nvPicPr>
          <p:cNvPr id="11" name="Grafik 10">
            <a:extLst>
              <a:ext uri="{FF2B5EF4-FFF2-40B4-BE49-F238E27FC236}">
                <a16:creationId xmlns:a16="http://schemas.microsoft.com/office/drawing/2014/main" id="{A0C4FCAC-F568-4D17-895F-332E81CFCCC8}"/>
              </a:ext>
            </a:extLst>
          </p:cNvPr>
          <p:cNvPicPr>
            <a:picLocks noChangeAspect="1"/>
          </p:cNvPicPr>
          <p:nvPr>
            <p:custDataLst>
              <p:tags r:id="rId4"/>
            </p:custDataLst>
          </p:nvPr>
        </p:nvPicPr>
        <p:blipFill>
          <a:blip r:embed="rId12" cstate="hqprint">
            <a:extLst>
              <a:ext uri="{28A0092B-C50C-407E-A947-70E740481C1C}">
                <a14:useLocalDpi xmlns:a14="http://schemas.microsoft.com/office/drawing/2010/main" val="0"/>
              </a:ext>
            </a:extLst>
          </a:blip>
          <a:stretch>
            <a:fillRect/>
          </a:stretch>
        </p:blipFill>
        <p:spPr>
          <a:xfrm>
            <a:off x="9145415" y="3857223"/>
            <a:ext cx="622933" cy="160711"/>
          </a:xfrm>
          <a:prstGeom prst="rect">
            <a:avLst/>
          </a:prstGeom>
          <a:noFill/>
          <a:ln w="6350">
            <a:noFill/>
          </a:ln>
          <a:effectLst>
            <a:glow rad="127000">
              <a:schemeClr val="bg1"/>
            </a:glow>
          </a:effectLst>
        </p:spPr>
      </p:pic>
      <p:cxnSp>
        <p:nvCxnSpPr>
          <p:cNvPr id="27" name="Gerade Verbindung mit Pfeil 26">
            <a:extLst>
              <a:ext uri="{FF2B5EF4-FFF2-40B4-BE49-F238E27FC236}">
                <a16:creationId xmlns:a16="http://schemas.microsoft.com/office/drawing/2014/main" id="{958607C5-BB8A-4FB8-9C06-C1333168C6D3}"/>
              </a:ext>
            </a:extLst>
          </p:cNvPr>
          <p:cNvCxnSpPr>
            <a:cxnSpLocks/>
          </p:cNvCxnSpPr>
          <p:nvPr/>
        </p:nvCxnSpPr>
        <p:spPr>
          <a:xfrm>
            <a:off x="7877451" y="3404336"/>
            <a:ext cx="602549" cy="68593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9" name="Gerade Verbindung mit Pfeil 48">
            <a:extLst>
              <a:ext uri="{FF2B5EF4-FFF2-40B4-BE49-F238E27FC236}">
                <a16:creationId xmlns:a16="http://schemas.microsoft.com/office/drawing/2014/main" id="{D7C03B47-ACA3-43B5-B23D-AFD6C073BCA8}"/>
              </a:ext>
            </a:extLst>
          </p:cNvPr>
          <p:cNvCxnSpPr>
            <a:cxnSpLocks/>
          </p:cNvCxnSpPr>
          <p:nvPr/>
        </p:nvCxnSpPr>
        <p:spPr>
          <a:xfrm flipH="1">
            <a:off x="8642644" y="3422722"/>
            <a:ext cx="417533" cy="66244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7" name="Grafik 16">
            <a:extLst>
              <a:ext uri="{FF2B5EF4-FFF2-40B4-BE49-F238E27FC236}">
                <a16:creationId xmlns:a16="http://schemas.microsoft.com/office/drawing/2014/main" id="{5FCD5647-280C-4FF7-B7B9-77888BDD2183}"/>
              </a:ext>
            </a:extLst>
          </p:cNvPr>
          <p:cNvPicPr>
            <a:picLocks noChangeAspect="1"/>
          </p:cNvPicPr>
          <p:nvPr>
            <p:custDataLst>
              <p:tags r:id="rId5"/>
            </p:custDataLst>
          </p:nvPr>
        </p:nvPicPr>
        <p:blipFill>
          <a:blip r:embed="rId13" cstate="hqprint">
            <a:extLst>
              <a:ext uri="{28A0092B-C50C-407E-A947-70E740481C1C}">
                <a14:useLocalDpi xmlns:a14="http://schemas.microsoft.com/office/drawing/2010/main" val="0"/>
              </a:ext>
            </a:extLst>
          </a:blip>
          <a:stretch>
            <a:fillRect/>
          </a:stretch>
        </p:blipFill>
        <p:spPr>
          <a:xfrm>
            <a:off x="7088395" y="4938327"/>
            <a:ext cx="2824533" cy="487823"/>
          </a:xfrm>
          <a:prstGeom prst="rect">
            <a:avLst/>
          </a:prstGeom>
          <a:noFill/>
          <a:ln w="6350">
            <a:noFill/>
          </a:ln>
          <a:effectLst>
            <a:glow rad="127000">
              <a:schemeClr val="bg1"/>
            </a:glow>
          </a:effectLst>
        </p:spPr>
      </p:pic>
      <p:sp>
        <p:nvSpPr>
          <p:cNvPr id="41" name="Rechteck 40">
            <a:extLst>
              <a:ext uri="{FF2B5EF4-FFF2-40B4-BE49-F238E27FC236}">
                <a16:creationId xmlns:a16="http://schemas.microsoft.com/office/drawing/2014/main" id="{09996435-4659-43D4-BEDD-F6AA39ED63C9}"/>
              </a:ext>
            </a:extLst>
          </p:cNvPr>
          <p:cNvSpPr/>
          <p:nvPr/>
        </p:nvSpPr>
        <p:spPr>
          <a:xfrm>
            <a:off x="6905834" y="4828495"/>
            <a:ext cx="3151255" cy="695743"/>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2400"/>
          </a:p>
        </p:txBody>
      </p:sp>
      <p:sp>
        <p:nvSpPr>
          <p:cNvPr id="64" name="Rectangle 3">
            <a:extLst>
              <a:ext uri="{FF2B5EF4-FFF2-40B4-BE49-F238E27FC236}">
                <a16:creationId xmlns:a16="http://schemas.microsoft.com/office/drawing/2014/main" id="{0CBBD350-825B-46E7-B3AA-1BC7D34FB314}"/>
              </a:ext>
            </a:extLst>
          </p:cNvPr>
          <p:cNvSpPr txBox="1">
            <a:spLocks noChangeArrowheads="1"/>
          </p:cNvSpPr>
          <p:nvPr/>
        </p:nvSpPr>
        <p:spPr bwMode="auto">
          <a:xfrm>
            <a:off x="400898" y="1176718"/>
            <a:ext cx="4444111" cy="576064"/>
          </a:xfrm>
          <a:prstGeom prst="rect">
            <a:avLst/>
          </a:prstGeom>
          <a:noFill/>
          <a:ln>
            <a:miter lim="800000"/>
            <a:headEnd/>
            <a:tailEnd/>
          </a:ln>
        </p:spPr>
        <p:txBody>
          <a:bodyPr vert="horz" wrap="square" lIns="121920" tIns="60960" rIns="121920" bIns="60960" numCol="1" anchor="t" anchorCtr="0" compatLnSpc="1">
            <a:prstTxWarp prst="textNoShape">
              <a:avLst/>
            </a:prstTxWarp>
          </a:bodyPr>
          <a:lstStyle/>
          <a:p>
            <a:pPr lvl="1" algn="ctr" defTabSz="721749" eaLnBrk="0" hangingPunct="0">
              <a:spcBef>
                <a:spcPct val="20000"/>
              </a:spcBef>
              <a:defRPr/>
            </a:pPr>
            <a:r>
              <a:rPr lang="de-DE" sz="1867" kern="0"/>
              <a:t>Non-</a:t>
            </a:r>
            <a:r>
              <a:rPr lang="de-DE" sz="1867" kern="0" err="1"/>
              <a:t>gravitational</a:t>
            </a:r>
            <a:r>
              <a:rPr lang="de-DE" sz="1867" kern="0"/>
              <a:t> </a:t>
            </a:r>
            <a:r>
              <a:rPr lang="de-DE" sz="1867" kern="0" err="1"/>
              <a:t>experiment</a:t>
            </a:r>
            <a:r>
              <a:rPr lang="de-DE" sz="1867" kern="0"/>
              <a:t> </a:t>
            </a:r>
            <a:r>
              <a:rPr lang="de-DE" sz="1867" kern="0" err="1"/>
              <a:t>independent</a:t>
            </a:r>
            <a:r>
              <a:rPr lang="de-DE" sz="1867" kern="0"/>
              <a:t> </a:t>
            </a:r>
            <a:r>
              <a:rPr lang="de-DE" sz="1867" kern="0" err="1"/>
              <a:t>of</a:t>
            </a:r>
            <a:r>
              <a:rPr lang="de-DE" sz="1867" kern="0"/>
              <a:t> </a:t>
            </a:r>
            <a:r>
              <a:rPr lang="de-DE" sz="1867" kern="0" err="1"/>
              <a:t>where</a:t>
            </a:r>
            <a:r>
              <a:rPr lang="de-DE" sz="1867" kern="0"/>
              <a:t> and </a:t>
            </a:r>
            <a:r>
              <a:rPr lang="de-DE" sz="1867" kern="0" err="1"/>
              <a:t>when</a:t>
            </a:r>
            <a:endParaRPr lang="de-DE" sz="1867" kern="0"/>
          </a:p>
          <a:p>
            <a:pPr lvl="1" algn="ctr" defTabSz="721749" eaLnBrk="0" hangingPunct="0">
              <a:spcBef>
                <a:spcPct val="20000"/>
              </a:spcBef>
              <a:defRPr/>
            </a:pPr>
            <a:r>
              <a:rPr lang="de-DE" sz="1867" kern="0" err="1"/>
              <a:t>it</a:t>
            </a:r>
            <a:r>
              <a:rPr lang="de-DE" sz="1867" kern="0"/>
              <a:t> </a:t>
            </a:r>
            <a:r>
              <a:rPr lang="de-DE" sz="1867" kern="0" err="1"/>
              <a:t>is</a:t>
            </a:r>
            <a:r>
              <a:rPr lang="de-DE" sz="1867" kern="0"/>
              <a:t> </a:t>
            </a:r>
            <a:r>
              <a:rPr lang="de-DE" sz="1867" kern="0" err="1"/>
              <a:t>performed</a:t>
            </a:r>
            <a:r>
              <a:rPr lang="de-DE" sz="1867" kern="0"/>
              <a:t>.</a:t>
            </a:r>
          </a:p>
        </p:txBody>
      </p:sp>
      <p:sp>
        <p:nvSpPr>
          <p:cNvPr id="65" name="Rechteck 64">
            <a:extLst>
              <a:ext uri="{FF2B5EF4-FFF2-40B4-BE49-F238E27FC236}">
                <a16:creationId xmlns:a16="http://schemas.microsoft.com/office/drawing/2014/main" id="{EB2E4A3F-5752-4795-A121-9B9B9F112154}"/>
              </a:ext>
            </a:extLst>
          </p:cNvPr>
          <p:cNvSpPr/>
          <p:nvPr/>
        </p:nvSpPr>
        <p:spPr>
          <a:xfrm>
            <a:off x="1203448" y="1199858"/>
            <a:ext cx="3431730" cy="1008024"/>
          </a:xfrm>
          <a:prstGeom prst="rect">
            <a:avLst/>
          </a:prstGeom>
          <a:noFill/>
          <a:ln w="19050">
            <a:solidFill>
              <a:srgbClr val="006FA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2400"/>
          </a:p>
        </p:txBody>
      </p:sp>
      <p:sp>
        <p:nvSpPr>
          <p:cNvPr id="38" name="Textfeld 37">
            <a:extLst>
              <a:ext uri="{FF2B5EF4-FFF2-40B4-BE49-F238E27FC236}">
                <a16:creationId xmlns:a16="http://schemas.microsoft.com/office/drawing/2014/main" id="{20C2001A-F117-4117-B70C-C6CEF8923691}"/>
              </a:ext>
            </a:extLst>
          </p:cNvPr>
          <p:cNvSpPr txBox="1"/>
          <p:nvPr/>
        </p:nvSpPr>
        <p:spPr>
          <a:xfrm>
            <a:off x="6823632" y="3492325"/>
            <a:ext cx="4158740" cy="338554"/>
          </a:xfrm>
          <a:prstGeom prst="rect">
            <a:avLst/>
          </a:prstGeom>
          <a:noFill/>
        </p:spPr>
        <p:txBody>
          <a:bodyPr wrap="square" rtlCol="0">
            <a:spAutoFit/>
          </a:bodyPr>
          <a:lstStyle/>
          <a:p>
            <a:r>
              <a:rPr lang="de-DE" sz="1600" b="1" err="1">
                <a:highlight>
                  <a:srgbClr val="FFFF00"/>
                </a:highlight>
                <a:cs typeface="Arial" panose="020B0604020202020204" pitchFamily="34" charset="0"/>
              </a:rPr>
              <a:t>dependence</a:t>
            </a:r>
            <a:r>
              <a:rPr lang="de-DE" sz="1600" b="1">
                <a:highlight>
                  <a:srgbClr val="FFFF00"/>
                </a:highlight>
                <a:cs typeface="Arial" panose="020B0604020202020204" pitchFamily="34" charset="0"/>
              </a:rPr>
              <a:t> on fundamental </a:t>
            </a:r>
            <a:r>
              <a:rPr lang="de-DE" sz="1600" b="1" err="1">
                <a:highlight>
                  <a:srgbClr val="FFFF00"/>
                </a:highlight>
                <a:cs typeface="Arial" panose="020B0604020202020204" pitchFamily="34" charset="0"/>
              </a:rPr>
              <a:t>constant</a:t>
            </a:r>
            <a:r>
              <a:rPr lang="de-DE" sz="1600" b="1">
                <a:highlight>
                  <a:srgbClr val="FFFF00"/>
                </a:highlight>
                <a:cs typeface="Arial" panose="020B0604020202020204" pitchFamily="34" charset="0"/>
              </a:rPr>
              <a:t> </a:t>
            </a:r>
            <a:r>
              <a:rPr lang="el-GR" sz="1600" b="1">
                <a:highlight>
                  <a:srgbClr val="FFFF00"/>
                </a:highlight>
                <a:cs typeface="Arial" panose="020B0604020202020204" pitchFamily="34" charset="0"/>
              </a:rPr>
              <a:t>α</a:t>
            </a:r>
            <a:endParaRPr lang="de-DE" sz="1600" b="1">
              <a:highlight>
                <a:srgbClr val="FFFF00"/>
              </a:highlight>
              <a:cs typeface="Arial" panose="020B0604020202020204" pitchFamily="34" charset="0"/>
            </a:endParaRPr>
          </a:p>
        </p:txBody>
      </p:sp>
      <p:sp>
        <p:nvSpPr>
          <p:cNvPr id="44" name="Rectangle 3 1 1">
            <a:extLst>
              <a:ext uri="{FF2B5EF4-FFF2-40B4-BE49-F238E27FC236}">
                <a16:creationId xmlns:a16="http://schemas.microsoft.com/office/drawing/2014/main" id="{0BD3CDB7-A0D1-42A0-A085-8CF8CD31432A}"/>
              </a:ext>
            </a:extLst>
          </p:cNvPr>
          <p:cNvSpPr txBox="1">
            <a:spLocks noChangeArrowheads="1"/>
          </p:cNvSpPr>
          <p:nvPr/>
        </p:nvSpPr>
        <p:spPr bwMode="auto">
          <a:xfrm>
            <a:off x="6600931" y="919067"/>
            <a:ext cx="991220" cy="429448"/>
          </a:xfrm>
          <a:prstGeom prst="rect">
            <a:avLst/>
          </a:prstGeom>
          <a:noFill/>
          <a:ln>
            <a:miter lim="800000"/>
            <a:headEnd/>
            <a:tailEnd/>
          </a:ln>
        </p:spPr>
        <p:txBody>
          <a:bodyPr vert="horz" wrap="square" lIns="121920" tIns="60960" rIns="121920" bIns="60960" numCol="1" anchor="t" anchorCtr="0" compatLnSpc="1">
            <a:prstTxWarp prst="textNoShape">
              <a:avLst/>
            </a:prstTxWarp>
          </a:bodyPr>
          <a:lstStyle/>
          <a:p>
            <a:pPr defTabSz="721749" eaLnBrk="0" hangingPunct="0">
              <a:spcBef>
                <a:spcPct val="20000"/>
              </a:spcBef>
              <a:defRPr/>
            </a:pPr>
            <a:r>
              <a:rPr lang="de-DE" sz="2133" b="1" kern="0"/>
              <a:t>Yb1</a:t>
            </a:r>
            <a:endParaRPr lang="de-DE" sz="2133" kern="0"/>
          </a:p>
          <a:p>
            <a:pPr marL="1066747" lvl="1" indent="-457178" defTabSz="721749" eaLnBrk="0" hangingPunct="0">
              <a:spcBef>
                <a:spcPct val="20000"/>
              </a:spcBef>
              <a:buFont typeface="Wingdings" panose="05000000000000000000" pitchFamily="2" charset="2"/>
              <a:buChar char="Ø"/>
              <a:defRPr/>
            </a:pPr>
            <a:endParaRPr lang="de-DE" sz="2133" kern="0"/>
          </a:p>
        </p:txBody>
      </p:sp>
      <p:sp>
        <p:nvSpPr>
          <p:cNvPr id="45" name="Rectangle 3 1 2">
            <a:extLst>
              <a:ext uri="{FF2B5EF4-FFF2-40B4-BE49-F238E27FC236}">
                <a16:creationId xmlns:a16="http://schemas.microsoft.com/office/drawing/2014/main" id="{AA2DDCE6-F17C-4D23-8265-BD09D31AAD11}"/>
              </a:ext>
            </a:extLst>
          </p:cNvPr>
          <p:cNvSpPr txBox="1">
            <a:spLocks noChangeArrowheads="1"/>
          </p:cNvSpPr>
          <p:nvPr/>
        </p:nvSpPr>
        <p:spPr bwMode="auto">
          <a:xfrm>
            <a:off x="9867747" y="919067"/>
            <a:ext cx="991220" cy="429448"/>
          </a:xfrm>
          <a:prstGeom prst="rect">
            <a:avLst/>
          </a:prstGeom>
          <a:noFill/>
          <a:ln>
            <a:miter lim="800000"/>
            <a:headEnd/>
            <a:tailEnd/>
          </a:ln>
        </p:spPr>
        <p:txBody>
          <a:bodyPr vert="horz" wrap="square" lIns="121920" tIns="60960" rIns="121920" bIns="60960" numCol="1" anchor="t" anchorCtr="0" compatLnSpc="1">
            <a:prstTxWarp prst="textNoShape">
              <a:avLst/>
            </a:prstTxWarp>
          </a:bodyPr>
          <a:lstStyle/>
          <a:p>
            <a:pPr defTabSz="721749" eaLnBrk="0" hangingPunct="0">
              <a:spcBef>
                <a:spcPct val="20000"/>
              </a:spcBef>
              <a:defRPr/>
            </a:pPr>
            <a:r>
              <a:rPr lang="de-DE" sz="2133" b="1" kern="0"/>
              <a:t>Yb2</a:t>
            </a:r>
            <a:endParaRPr lang="de-DE" sz="2133" kern="0"/>
          </a:p>
          <a:p>
            <a:pPr marL="1066747" lvl="1" indent="-457178" defTabSz="721749" eaLnBrk="0" hangingPunct="0">
              <a:spcBef>
                <a:spcPct val="20000"/>
              </a:spcBef>
              <a:buFont typeface="Wingdings" panose="05000000000000000000" pitchFamily="2" charset="2"/>
              <a:buChar char="Ø"/>
              <a:defRPr/>
            </a:pPr>
            <a:endParaRPr lang="de-DE" sz="2133" kern="0"/>
          </a:p>
        </p:txBody>
      </p:sp>
      <p:pic>
        <p:nvPicPr>
          <p:cNvPr id="10" name="Grafik 9">
            <a:extLst>
              <a:ext uri="{FF2B5EF4-FFF2-40B4-BE49-F238E27FC236}">
                <a16:creationId xmlns:a16="http://schemas.microsoft.com/office/drawing/2014/main" id="{56F3A29F-33AB-4AC4-BC4F-342A3A178F07}"/>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545353" y="2701234"/>
            <a:ext cx="5331075" cy="2533797"/>
          </a:xfrm>
          <a:prstGeom prst="rect">
            <a:avLst/>
          </a:prstGeom>
        </p:spPr>
      </p:pic>
      <p:pic>
        <p:nvPicPr>
          <p:cNvPr id="72" name="Grafik 71">
            <a:extLst>
              <a:ext uri="{FF2B5EF4-FFF2-40B4-BE49-F238E27FC236}">
                <a16:creationId xmlns:a16="http://schemas.microsoft.com/office/drawing/2014/main" id="{471327B3-0B40-452E-90AC-881EA910C903}"/>
              </a:ext>
            </a:extLst>
          </p:cNvPr>
          <p:cNvPicPr>
            <a:picLocks noChangeAspect="1"/>
          </p:cNvPicPr>
          <p:nvPr/>
        </p:nvPicPr>
        <p:blipFill>
          <a:blip r:embed="rId15" cstate="hqprint">
            <a:extLst>
              <a:ext uri="{28A0092B-C50C-407E-A947-70E740481C1C}">
                <a14:useLocalDpi xmlns:a14="http://schemas.microsoft.com/office/drawing/2010/main" val="0"/>
              </a:ext>
            </a:extLst>
          </a:blip>
          <a:stretch>
            <a:fillRect/>
          </a:stretch>
        </p:blipFill>
        <p:spPr>
          <a:xfrm>
            <a:off x="6135724" y="1373175"/>
            <a:ext cx="1597124" cy="1597124"/>
          </a:xfrm>
          <a:prstGeom prst="rect">
            <a:avLst/>
          </a:prstGeom>
        </p:spPr>
      </p:pic>
      <p:sp>
        <p:nvSpPr>
          <p:cNvPr id="34" name="Titel 3">
            <a:extLst>
              <a:ext uri="{FF2B5EF4-FFF2-40B4-BE49-F238E27FC236}">
                <a16:creationId xmlns:a16="http://schemas.microsoft.com/office/drawing/2014/main" id="{122B08F9-02DC-4606-9104-9FF1BFDC00FB}"/>
              </a:ext>
            </a:extLst>
          </p:cNvPr>
          <p:cNvSpPr>
            <a:spLocks noGrp="1"/>
          </p:cNvSpPr>
          <p:nvPr>
            <p:ph type="title"/>
          </p:nvPr>
        </p:nvSpPr>
        <p:spPr>
          <a:xfrm>
            <a:off x="1856494" y="218868"/>
            <a:ext cx="10168141" cy="777600"/>
          </a:xfrm>
        </p:spPr>
        <p:txBody>
          <a:bodyPr/>
          <a:lstStyle/>
          <a:p>
            <a:r>
              <a:rPr kumimoji="0" lang="de-DE" sz="4400" b="0" i="0" u="none" strike="noStrike" kern="1200" cap="none" spc="0" normalizeH="0" baseline="0" noProof="0">
                <a:ln>
                  <a:noFill/>
                </a:ln>
                <a:solidFill>
                  <a:prstClr val="black"/>
                </a:solidFill>
                <a:effectLst/>
                <a:uLnTx/>
                <a:uFillTx/>
                <a:latin typeface="Calibri Light" panose="020F0302020204030204"/>
                <a:ea typeface="+mj-ea"/>
                <a:cs typeface="+mj-cs"/>
              </a:rPr>
              <a:t>Limits on </a:t>
            </a:r>
            <a:r>
              <a:rPr kumimoji="0" lang="de-DE" sz="4400" b="0" i="0" u="none" strike="noStrike" kern="1200" cap="none" spc="0" normalizeH="0" baseline="0" noProof="0" err="1">
                <a:ln>
                  <a:noFill/>
                </a:ln>
                <a:solidFill>
                  <a:prstClr val="black"/>
                </a:solidFill>
                <a:effectLst/>
                <a:uLnTx/>
                <a:uFillTx/>
                <a:latin typeface="Calibri Light" panose="020F0302020204030204"/>
                <a:ea typeface="+mj-ea"/>
                <a:cs typeface="+mj-cs"/>
              </a:rPr>
              <a:t>local</a:t>
            </a:r>
            <a:r>
              <a:rPr kumimoji="0" lang="de-DE" sz="4400" b="0" i="0" u="none" strike="noStrike" kern="1200" cap="none" spc="0" normalizeH="0" baseline="0" noProof="0">
                <a:ln>
                  <a:noFill/>
                </a:ln>
                <a:solidFill>
                  <a:prstClr val="black"/>
                </a:solidFill>
                <a:effectLst/>
                <a:uLnTx/>
                <a:uFillTx/>
                <a:latin typeface="Calibri Light" panose="020F0302020204030204"/>
                <a:ea typeface="+mj-ea"/>
                <a:cs typeface="+mj-cs"/>
              </a:rPr>
              <a:t> </a:t>
            </a:r>
            <a:r>
              <a:rPr kumimoji="0" lang="de-DE" sz="4400" b="0" i="0" u="none" strike="noStrike" kern="1200" cap="none" spc="0" normalizeH="0" baseline="0" noProof="0" err="1">
                <a:ln>
                  <a:noFill/>
                </a:ln>
                <a:solidFill>
                  <a:prstClr val="black"/>
                </a:solidFill>
                <a:effectLst/>
                <a:uLnTx/>
                <a:uFillTx/>
                <a:latin typeface="Calibri Light" panose="020F0302020204030204"/>
                <a:ea typeface="+mj-ea"/>
                <a:cs typeface="+mj-cs"/>
              </a:rPr>
              <a:t>position</a:t>
            </a:r>
            <a:r>
              <a:rPr kumimoji="0" lang="de-DE" sz="4400" b="0" i="0" u="none" strike="noStrike" kern="1200" cap="none" spc="0" normalizeH="0" baseline="0" noProof="0">
                <a:ln>
                  <a:noFill/>
                </a:ln>
                <a:solidFill>
                  <a:prstClr val="black"/>
                </a:solidFill>
                <a:effectLst/>
                <a:uLnTx/>
                <a:uFillTx/>
                <a:latin typeface="Calibri Light" panose="020F0302020204030204"/>
                <a:ea typeface="+mj-ea"/>
                <a:cs typeface="+mj-cs"/>
              </a:rPr>
              <a:t> </a:t>
            </a:r>
            <a:r>
              <a:rPr kumimoji="0" lang="de-DE" sz="4400" b="0" i="0" u="none" strike="noStrike" kern="1200" cap="none" spc="0" normalizeH="0" baseline="0" noProof="0" err="1">
                <a:ln>
                  <a:noFill/>
                </a:ln>
                <a:solidFill>
                  <a:prstClr val="black"/>
                </a:solidFill>
                <a:effectLst/>
                <a:uLnTx/>
                <a:uFillTx/>
                <a:latin typeface="Calibri Light" panose="020F0302020204030204"/>
                <a:ea typeface="+mj-ea"/>
                <a:cs typeface="+mj-cs"/>
              </a:rPr>
              <a:t>invariance</a:t>
            </a:r>
            <a:r>
              <a:rPr kumimoji="0" lang="de-DE" sz="4400" b="0" i="0" u="none" strike="noStrike" kern="1200" cap="none" spc="0" normalizeH="0" baseline="0" noProof="0">
                <a:ln>
                  <a:noFill/>
                </a:ln>
                <a:solidFill>
                  <a:prstClr val="black"/>
                </a:solidFill>
                <a:effectLst/>
                <a:uLnTx/>
                <a:uFillTx/>
                <a:latin typeface="Calibri Light" panose="020F0302020204030204"/>
                <a:ea typeface="+mj-ea"/>
                <a:cs typeface="+mj-cs"/>
              </a:rPr>
              <a:t> (LPI)</a:t>
            </a:r>
            <a:endParaRPr lang="en-US" sz="3200" baseline="-25000">
              <a:latin typeface="+mn-lt"/>
            </a:endParaRPr>
          </a:p>
        </p:txBody>
      </p:sp>
      <p:pic>
        <p:nvPicPr>
          <p:cNvPr id="2" name="Grafik 1">
            <a:extLst>
              <a:ext uri="{FF2B5EF4-FFF2-40B4-BE49-F238E27FC236}">
                <a16:creationId xmlns:a16="http://schemas.microsoft.com/office/drawing/2014/main" id="{D513DAB5-312F-6926-6DC6-9009CC1816E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95195" y="2692221"/>
            <a:ext cx="5575817" cy="2559533"/>
          </a:xfrm>
          <a:prstGeom prst="rect">
            <a:avLst/>
          </a:prstGeom>
        </p:spPr>
      </p:pic>
      <p:sp>
        <p:nvSpPr>
          <p:cNvPr id="3" name="Textfeld 2">
            <a:extLst>
              <a:ext uri="{FF2B5EF4-FFF2-40B4-BE49-F238E27FC236}">
                <a16:creationId xmlns:a16="http://schemas.microsoft.com/office/drawing/2014/main" id="{5B781BAB-40CE-6453-47EA-FE322FD692D7}"/>
              </a:ext>
            </a:extLst>
          </p:cNvPr>
          <p:cNvSpPr txBox="1"/>
          <p:nvPr/>
        </p:nvSpPr>
        <p:spPr>
          <a:xfrm>
            <a:off x="3985006" y="5313956"/>
            <a:ext cx="2791405" cy="420564"/>
          </a:xfrm>
          <a:prstGeom prst="rect">
            <a:avLst/>
          </a:prstGeom>
          <a:solidFill>
            <a:srgbClr val="FF0000"/>
          </a:solidFill>
          <a:effectLst>
            <a:softEdge rad="127000"/>
          </a:effectLst>
        </p:spPr>
        <p:txBody>
          <a:bodyPr wrap="none" rtlCol="0">
            <a:spAutoFit/>
          </a:bodyPr>
          <a:lstStyle/>
          <a:p>
            <a:r>
              <a:rPr lang="de-DE" sz="2133" b="1" err="1">
                <a:cs typeface="Arial" panose="020B0604020202020204" pitchFamily="34" charset="0"/>
              </a:rPr>
              <a:t>the</a:t>
            </a:r>
            <a:r>
              <a:rPr lang="de-DE" sz="2133" b="1">
                <a:cs typeface="Arial" panose="020B0604020202020204" pitchFamily="34" charset="0"/>
              </a:rPr>
              <a:t> </a:t>
            </a:r>
            <a:r>
              <a:rPr lang="de-DE" sz="2133" b="1" err="1">
                <a:cs typeface="Arial" panose="020B0604020202020204" pitchFamily="34" charset="0"/>
              </a:rPr>
              <a:t>search</a:t>
            </a:r>
            <a:r>
              <a:rPr lang="de-DE" sz="2133" b="1">
                <a:cs typeface="Arial" panose="020B0604020202020204" pitchFamily="34" charset="0"/>
              </a:rPr>
              <a:t> </a:t>
            </a:r>
            <a:r>
              <a:rPr lang="de-DE" sz="2133" b="1" err="1">
                <a:cs typeface="Arial" panose="020B0604020202020204" pitchFamily="34" charset="0"/>
              </a:rPr>
              <a:t>continues</a:t>
            </a:r>
            <a:r>
              <a:rPr lang="de-DE" sz="2133" b="1">
                <a:cs typeface="Arial" panose="020B0604020202020204" pitchFamily="34" charset="0"/>
              </a:rPr>
              <a:t> …</a:t>
            </a:r>
          </a:p>
        </p:txBody>
      </p:sp>
      <p:sp>
        <p:nvSpPr>
          <p:cNvPr id="4" name="Rechteck 3">
            <a:extLst>
              <a:ext uri="{FF2B5EF4-FFF2-40B4-BE49-F238E27FC236}">
                <a16:creationId xmlns:a16="http://schemas.microsoft.com/office/drawing/2014/main" id="{A87800B1-D9EE-B2D2-6444-9DC39FDB0CEE}"/>
              </a:ext>
            </a:extLst>
          </p:cNvPr>
          <p:cNvSpPr/>
          <p:nvPr/>
        </p:nvSpPr>
        <p:spPr>
          <a:xfrm>
            <a:off x="6931539" y="5680330"/>
            <a:ext cx="3151255" cy="695743"/>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2400"/>
          </a:p>
        </p:txBody>
      </p:sp>
      <p:sp>
        <p:nvSpPr>
          <p:cNvPr id="6" name="Textfeld 5">
            <a:extLst>
              <a:ext uri="{FF2B5EF4-FFF2-40B4-BE49-F238E27FC236}">
                <a16:creationId xmlns:a16="http://schemas.microsoft.com/office/drawing/2014/main" id="{AB348582-59AD-D91E-07C8-6F106D1EA3B3}"/>
              </a:ext>
            </a:extLst>
          </p:cNvPr>
          <p:cNvSpPr txBox="1"/>
          <p:nvPr/>
        </p:nvSpPr>
        <p:spPr>
          <a:xfrm rot="623781">
            <a:off x="9430026" y="5570670"/>
            <a:ext cx="1254126" cy="420564"/>
          </a:xfrm>
          <a:prstGeom prst="rect">
            <a:avLst/>
          </a:prstGeom>
          <a:solidFill>
            <a:srgbClr val="FF0000"/>
          </a:solidFill>
          <a:effectLst>
            <a:softEdge rad="127000"/>
          </a:effectLst>
        </p:spPr>
        <p:txBody>
          <a:bodyPr wrap="none" rtlCol="0">
            <a:spAutoFit/>
          </a:bodyPr>
          <a:lstStyle/>
          <a:p>
            <a:r>
              <a:rPr lang="de-DE" sz="2133" b="1" err="1">
                <a:cs typeface="Arial" panose="020B0604020202020204" pitchFamily="34" charset="0"/>
              </a:rPr>
              <a:t>new</a:t>
            </a:r>
            <a:r>
              <a:rPr lang="de-DE" sz="2133" b="1">
                <a:cs typeface="Arial" panose="020B0604020202020204" pitchFamily="34" charset="0"/>
              </a:rPr>
              <a:t> </a:t>
            </a:r>
            <a:r>
              <a:rPr lang="de-DE" sz="2133" b="1" err="1">
                <a:cs typeface="Arial" panose="020B0604020202020204" pitchFamily="34" charset="0"/>
              </a:rPr>
              <a:t>limit</a:t>
            </a:r>
            <a:endParaRPr lang="de-DE" sz="2133" b="1">
              <a:cs typeface="Arial" panose="020B0604020202020204" pitchFamily="34" charset="0"/>
            </a:endParaRPr>
          </a:p>
        </p:txBody>
      </p:sp>
      <p:pic>
        <p:nvPicPr>
          <p:cNvPr id="8" name="Picture 2">
            <a:extLst>
              <a:ext uri="{FF2B5EF4-FFF2-40B4-BE49-F238E27FC236}">
                <a16:creationId xmlns:a16="http://schemas.microsoft.com/office/drawing/2014/main" id="{581699E3-E2C4-5151-42C5-3CE55330300E}"/>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069514" y="5782271"/>
            <a:ext cx="2875306" cy="503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a:extLst>
              <a:ext uri="{FF2B5EF4-FFF2-40B4-BE49-F238E27FC236}">
                <a16:creationId xmlns:a16="http://schemas.microsoft.com/office/drawing/2014/main" id="{4DBE6446-74E5-0DA6-1B8F-615A289E022E}"/>
              </a:ext>
            </a:extLst>
          </p:cNvPr>
          <p:cNvSpPr txBox="1"/>
          <p:nvPr/>
        </p:nvSpPr>
        <p:spPr>
          <a:xfrm>
            <a:off x="215217" y="6100940"/>
            <a:ext cx="6096000" cy="338554"/>
          </a:xfrm>
          <a:prstGeom prst="rect">
            <a:avLst/>
          </a:prstGeom>
          <a:noFill/>
        </p:spPr>
        <p:txBody>
          <a:bodyPr wrap="square" lIns="91440" tIns="45720" rIns="91440" bIns="45720" anchor="t">
            <a:spAutoFit/>
          </a:bodyPr>
          <a:lstStyle/>
          <a:p>
            <a:r>
              <a:rPr lang="de-DE" sz="1600"/>
              <a:t>M. </a:t>
            </a:r>
            <a:r>
              <a:rPr lang="de-DE" sz="1600" err="1"/>
              <a:t>Filzinger</a:t>
            </a:r>
            <a:r>
              <a:rPr lang="de-DE" sz="1600"/>
              <a:t> et al., </a:t>
            </a:r>
            <a:r>
              <a:rPr lang="de-DE" sz="1600" err="1"/>
              <a:t>arXiv</a:t>
            </a:r>
            <a:r>
              <a:rPr lang="de-DE" sz="1600"/>
              <a:t> 2301.03433 (2023)</a:t>
            </a:r>
          </a:p>
        </p:txBody>
      </p:sp>
      <p:sp>
        <p:nvSpPr>
          <p:cNvPr id="13" name="Date Placeholder 12">
            <a:extLst>
              <a:ext uri="{FF2B5EF4-FFF2-40B4-BE49-F238E27FC236}">
                <a16:creationId xmlns:a16="http://schemas.microsoft.com/office/drawing/2014/main" id="{EE2DECD4-A237-46ED-AEB4-D7CEBFB9816D}"/>
              </a:ext>
            </a:extLst>
          </p:cNvPr>
          <p:cNvSpPr>
            <a:spLocks noGrp="1"/>
          </p:cNvSpPr>
          <p:nvPr>
            <p:ph type="dt" sz="half" idx="10"/>
          </p:nvPr>
        </p:nvSpPr>
        <p:spPr/>
        <p:txBody>
          <a:bodyPr/>
          <a:lstStyle/>
          <a:p>
            <a:r>
              <a:rPr lang="en-US"/>
              <a:t>2/17/2025</a:t>
            </a:r>
            <a:endParaRPr lang="de-DE"/>
          </a:p>
        </p:txBody>
      </p:sp>
      <p:sp>
        <p:nvSpPr>
          <p:cNvPr id="16" name="Footer Placeholder 15">
            <a:extLst>
              <a:ext uri="{FF2B5EF4-FFF2-40B4-BE49-F238E27FC236}">
                <a16:creationId xmlns:a16="http://schemas.microsoft.com/office/drawing/2014/main" id="{CE81CF1E-64C4-C60A-A4A6-C68F3E75DD31}"/>
              </a:ext>
            </a:extLst>
          </p:cNvPr>
          <p:cNvSpPr>
            <a:spLocks noGrp="1"/>
          </p:cNvSpPr>
          <p:nvPr>
            <p:ph type="ftr" sz="quarter" idx="12"/>
          </p:nvPr>
        </p:nvSpPr>
        <p:spPr/>
        <p:txBody>
          <a:bodyPr/>
          <a:lstStyle/>
          <a:p>
            <a:r>
              <a:rPr lang="de-DE"/>
              <a:t>D. Hume</a:t>
            </a:r>
          </a:p>
        </p:txBody>
      </p:sp>
      <p:sp>
        <p:nvSpPr>
          <p:cNvPr id="18" name="Slide Number Placeholder 17">
            <a:extLst>
              <a:ext uri="{FF2B5EF4-FFF2-40B4-BE49-F238E27FC236}">
                <a16:creationId xmlns:a16="http://schemas.microsoft.com/office/drawing/2014/main" id="{08DEE2FF-1905-075D-C985-0358F361C2ED}"/>
              </a:ext>
            </a:extLst>
          </p:cNvPr>
          <p:cNvSpPr>
            <a:spLocks noGrp="1"/>
          </p:cNvSpPr>
          <p:nvPr>
            <p:ph type="sldNum" sz="quarter" idx="11"/>
          </p:nvPr>
        </p:nvSpPr>
        <p:spPr/>
        <p:txBody>
          <a:bodyPr/>
          <a:lstStyle/>
          <a:p>
            <a:fld id="{6C73A770-1660-45DE-B946-DFFC7041C5FD}" type="slidenum">
              <a:rPr lang="de-DE" smtClean="0"/>
              <a:pPr/>
              <a:t>18</a:t>
            </a:fld>
            <a:endParaRPr lang="de-DE"/>
          </a:p>
        </p:txBody>
      </p:sp>
    </p:spTree>
    <p:extLst>
      <p:ext uri="{BB962C8B-B14F-4D97-AF65-F5344CB8AC3E}">
        <p14:creationId xmlns:p14="http://schemas.microsoft.com/office/powerpoint/2010/main" val="3814848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10" presetClass="entr" presetSubtype="0" fill="hold" nodeType="with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500"/>
                                        <p:tgtEl>
                                          <p:spTgt spid="41"/>
                                        </p:tgtEl>
                                      </p:cBhvr>
                                    </p:animEffect>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7"/>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par>
                                <p:cTn id="51" presetID="1" presetClass="exit" presetSubtype="0" fill="hold" nodeType="withEffect">
                                  <p:stCondLst>
                                    <p:cond delay="0"/>
                                  </p:stCondLst>
                                  <p:childTnLst>
                                    <p:set>
                                      <p:cBhvr>
                                        <p:cTn id="52" dur="1" fill="hold">
                                          <p:stCondLst>
                                            <p:cond delay="0"/>
                                          </p:stCondLst>
                                        </p:cTn>
                                        <p:tgtEl>
                                          <p:spTgt spid="75"/>
                                        </p:tgtEl>
                                        <p:attrNameLst>
                                          <p:attrName>style.visibility</p:attrName>
                                        </p:attrNameLst>
                                      </p:cBhvr>
                                      <p:to>
                                        <p:strVal val="hidden"/>
                                      </p:to>
                                    </p:set>
                                  </p:childTnLst>
                                </p:cTn>
                              </p:par>
                              <p:par>
                                <p:cTn id="53" presetID="1" presetClass="exit" presetSubtype="0" fill="hold" grpId="0" nodeType="withEffect">
                                  <p:stCondLst>
                                    <p:cond delay="0"/>
                                  </p:stCondLst>
                                  <p:childTnLst>
                                    <p:set>
                                      <p:cBhvr>
                                        <p:cTn id="54" dur="1" fill="hold">
                                          <p:stCondLst>
                                            <p:cond delay="0"/>
                                          </p:stCondLst>
                                        </p:cTn>
                                        <p:tgtEl>
                                          <p:spTgt spid="45"/>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8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8" grpId="0"/>
      <p:bldP spid="45" grpId="0" animBg="1"/>
      <p:bldP spid="3" grpId="0" animBg="1"/>
      <p:bldP spid="4" grpId="0" animBg="1"/>
      <p:bldP spid="6" grpId="0" animBg="1"/>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9" name="Gruppieren 1038">
            <a:extLst>
              <a:ext uri="{FF2B5EF4-FFF2-40B4-BE49-F238E27FC236}">
                <a16:creationId xmlns:a16="http://schemas.microsoft.com/office/drawing/2014/main" id="{2AB0EA35-3033-F4D3-E43D-C4E723BC01EB}"/>
              </a:ext>
            </a:extLst>
          </p:cNvPr>
          <p:cNvGrpSpPr/>
          <p:nvPr/>
        </p:nvGrpSpPr>
        <p:grpSpPr>
          <a:xfrm>
            <a:off x="1652572" y="3574635"/>
            <a:ext cx="3546436" cy="2606626"/>
            <a:chOff x="1652572" y="3693507"/>
            <a:chExt cx="3546436" cy="2606626"/>
          </a:xfrm>
        </p:grpSpPr>
        <p:pic>
          <p:nvPicPr>
            <p:cNvPr id="26" name="Grafik 25">
              <a:extLst>
                <a:ext uri="{FF2B5EF4-FFF2-40B4-BE49-F238E27FC236}">
                  <a16:creationId xmlns:a16="http://schemas.microsoft.com/office/drawing/2014/main" id="{97A1344F-C894-99A8-C178-60943A0A85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2572" y="3693507"/>
              <a:ext cx="3543628" cy="2606626"/>
            </a:xfrm>
            <a:prstGeom prst="rect">
              <a:avLst/>
            </a:prstGeom>
          </p:spPr>
        </p:pic>
        <p:sp>
          <p:nvSpPr>
            <p:cNvPr id="27" name="Textfeld 26">
              <a:extLst>
                <a:ext uri="{FF2B5EF4-FFF2-40B4-BE49-F238E27FC236}">
                  <a16:creationId xmlns:a16="http://schemas.microsoft.com/office/drawing/2014/main" id="{51490124-78BA-DCBD-65EA-C5EDF07533B3}"/>
                </a:ext>
              </a:extLst>
            </p:cNvPr>
            <p:cNvSpPr txBox="1"/>
            <p:nvPr/>
          </p:nvSpPr>
          <p:spPr>
            <a:xfrm>
              <a:off x="4466115" y="3818268"/>
              <a:ext cx="732893" cy="369332"/>
            </a:xfrm>
            <a:prstGeom prst="rect">
              <a:avLst/>
            </a:prstGeom>
            <a:noFill/>
          </p:spPr>
          <p:txBody>
            <a:bodyPr wrap="none" rtlCol="0">
              <a:spAutoFit/>
            </a:bodyPr>
            <a:lstStyle/>
            <a:p>
              <a:r>
                <a:rPr lang="de-DE"/>
                <a:t>E3/E2</a:t>
              </a:r>
            </a:p>
          </p:txBody>
        </p:sp>
      </p:grpSp>
      <p:sp>
        <p:nvSpPr>
          <p:cNvPr id="6" name="Titel 5"/>
          <p:cNvSpPr>
            <a:spLocks noGrp="1"/>
          </p:cNvSpPr>
          <p:nvPr>
            <p:ph type="title"/>
          </p:nvPr>
        </p:nvSpPr>
        <p:spPr/>
        <p:txBody>
          <a:bodyPr/>
          <a:lstStyle/>
          <a:p>
            <a:r>
              <a:rPr lang="de-DE" err="1"/>
              <a:t>Ultralight</a:t>
            </a:r>
            <a:r>
              <a:rPr lang="de-DE"/>
              <a:t> </a:t>
            </a:r>
            <a:r>
              <a:rPr lang="de-DE" err="1"/>
              <a:t>dark</a:t>
            </a:r>
            <a:r>
              <a:rPr lang="de-DE"/>
              <a:t> matter : </a:t>
            </a:r>
            <a:r>
              <a:rPr lang="de-DE" err="1"/>
              <a:t>new</a:t>
            </a:r>
            <a:r>
              <a:rPr lang="de-DE"/>
              <a:t> </a:t>
            </a:r>
            <a:r>
              <a:rPr lang="de-DE" err="1"/>
              <a:t>limits</a:t>
            </a:r>
            <a:endParaRPr lang="de-DE"/>
          </a:p>
        </p:txBody>
      </p:sp>
      <p:sp>
        <p:nvSpPr>
          <p:cNvPr id="3" name="TextBox 10">
            <a:extLst>
              <a:ext uri="{FF2B5EF4-FFF2-40B4-BE49-F238E27FC236}">
                <a16:creationId xmlns:a16="http://schemas.microsoft.com/office/drawing/2014/main" id="{0CF91797-A2AB-42A9-9E1A-45046535C50E}"/>
              </a:ext>
            </a:extLst>
          </p:cNvPr>
          <p:cNvSpPr txBox="1"/>
          <p:nvPr/>
        </p:nvSpPr>
        <p:spPr>
          <a:xfrm>
            <a:off x="582350" y="927102"/>
            <a:ext cx="10352350" cy="1754326"/>
          </a:xfrm>
          <a:prstGeom prst="rect">
            <a:avLst/>
          </a:prstGeom>
          <a:noFill/>
        </p:spPr>
        <p:txBody>
          <a:bodyPr wrap="square">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de-DE" err="1"/>
              <a:t>Ultralight</a:t>
            </a:r>
            <a:r>
              <a:rPr lang="de-DE"/>
              <a:t> </a:t>
            </a:r>
            <a:r>
              <a:rPr lang="de-DE" err="1"/>
              <a:t>bosonic</a:t>
            </a:r>
            <a:r>
              <a:rPr lang="de-DE"/>
              <a:t> </a:t>
            </a:r>
            <a:r>
              <a:rPr lang="de-DE" err="1"/>
              <a:t>dark</a:t>
            </a:r>
            <a:r>
              <a:rPr lang="de-DE"/>
              <a:t> matter (                    ) </a:t>
            </a:r>
            <a:r>
              <a:rPr lang="de-DE" err="1"/>
              <a:t>expected</a:t>
            </a:r>
            <a:r>
              <a:rPr lang="de-DE"/>
              <a:t> </a:t>
            </a:r>
            <a:r>
              <a:rPr lang="de-DE" err="1"/>
              <a:t>to</a:t>
            </a:r>
            <a:r>
              <a:rPr lang="de-DE"/>
              <a:t> </a:t>
            </a:r>
            <a:r>
              <a:rPr lang="en-US"/>
              <a:t>locally behave like a classical field </a:t>
            </a:r>
            <a:br>
              <a:rPr lang="en-US"/>
            </a:br>
            <a:br>
              <a:rPr lang="en-US"/>
            </a:br>
            <a:br>
              <a:rPr lang="en-US"/>
            </a:br>
            <a:r>
              <a:rPr lang="en-US"/>
              <a:t>with a frequency given by the Compton frequency [1]</a:t>
            </a:r>
          </a:p>
          <a:p>
            <a:pPr marL="285750" indent="-285750">
              <a:buFont typeface="Arial" panose="020B0604020202020204" pitchFamily="34" charset="0"/>
              <a:buChar char="•"/>
            </a:pPr>
            <a:endParaRPr lang="en-US" i="1"/>
          </a:p>
          <a:p>
            <a:pPr marL="285750" indent="-285750">
              <a:buFont typeface="Arial" panose="020B0604020202020204" pitchFamily="34" charset="0"/>
              <a:buChar char="•"/>
            </a:pPr>
            <a:endParaRPr lang="de-DE" i="1"/>
          </a:p>
        </p:txBody>
      </p:sp>
      <p:sp>
        <p:nvSpPr>
          <p:cNvPr id="2" name="Textfeld 1">
            <a:extLst>
              <a:ext uri="{FF2B5EF4-FFF2-40B4-BE49-F238E27FC236}">
                <a16:creationId xmlns:a16="http://schemas.microsoft.com/office/drawing/2014/main" id="{B6EA2572-5C88-4D62-8567-28D0109716F3}"/>
              </a:ext>
            </a:extLst>
          </p:cNvPr>
          <p:cNvSpPr txBox="1"/>
          <p:nvPr/>
        </p:nvSpPr>
        <p:spPr>
          <a:xfrm>
            <a:off x="582350" y="2181548"/>
            <a:ext cx="6933629" cy="1200329"/>
          </a:xfrm>
          <a:prstGeom prst="rect">
            <a:avLst/>
          </a:prstGeom>
          <a:noFill/>
        </p:spPr>
        <p:txBody>
          <a:bodyPr wrap="none" rtlCol="0">
            <a:spAutoFit/>
          </a:bodyPr>
          <a:lstStyle/>
          <a:p>
            <a:pPr marL="285750" indent="-285750">
              <a:buFont typeface="Arial" panose="020B0604020202020204" pitchFamily="34" charset="0"/>
              <a:buChar char="•"/>
            </a:pPr>
            <a:r>
              <a:rPr lang="de-DE"/>
              <a:t>A </a:t>
            </a:r>
            <a:r>
              <a:rPr lang="de-DE" err="1"/>
              <a:t>coupling</a:t>
            </a:r>
            <a:r>
              <a:rPr lang="de-DE"/>
              <a:t> d</a:t>
            </a:r>
            <a:r>
              <a:rPr lang="de-DE" baseline="-25000"/>
              <a:t>e</a:t>
            </a:r>
            <a:r>
              <a:rPr lang="de-DE"/>
              <a:t> </a:t>
            </a:r>
            <a:r>
              <a:rPr lang="de-DE" err="1"/>
              <a:t>of</a:t>
            </a:r>
            <a:r>
              <a:rPr lang="de-DE"/>
              <a:t> such a </a:t>
            </a:r>
            <a:r>
              <a:rPr lang="de-DE" err="1"/>
              <a:t>dark</a:t>
            </a:r>
            <a:r>
              <a:rPr lang="de-DE"/>
              <a:t> matter </a:t>
            </a:r>
            <a:r>
              <a:rPr lang="de-DE" err="1"/>
              <a:t>field</a:t>
            </a:r>
            <a:r>
              <a:rPr lang="de-DE"/>
              <a:t> </a:t>
            </a:r>
            <a:r>
              <a:rPr lang="de-DE" err="1"/>
              <a:t>to</a:t>
            </a:r>
            <a:r>
              <a:rPr lang="de-DE"/>
              <a:t> </a:t>
            </a:r>
            <a:r>
              <a:rPr lang="de-DE" err="1">
                <a:sym typeface="Symbol" panose="05050102010706020507" pitchFamily="18" charset="2"/>
              </a:rPr>
              <a:t>photons</a:t>
            </a:r>
            <a:br>
              <a:rPr lang="de-DE">
                <a:sym typeface="Symbol" panose="05050102010706020507" pitchFamily="18" charset="2"/>
              </a:rPr>
            </a:br>
            <a:r>
              <a:rPr lang="de-DE"/>
              <a:t> </a:t>
            </a:r>
            <a:br>
              <a:rPr lang="de-DE"/>
            </a:br>
            <a:r>
              <a:rPr lang="de-DE" err="1"/>
              <a:t>would</a:t>
            </a:r>
            <a:r>
              <a:rPr lang="de-DE"/>
              <a:t> </a:t>
            </a:r>
            <a:r>
              <a:rPr lang="de-DE" err="1"/>
              <a:t>lead</a:t>
            </a:r>
            <a:r>
              <a:rPr lang="de-DE"/>
              <a:t> </a:t>
            </a:r>
            <a:r>
              <a:rPr lang="de-DE" err="1"/>
              <a:t>to</a:t>
            </a:r>
            <a:r>
              <a:rPr lang="de-DE"/>
              <a:t> </a:t>
            </a:r>
            <a:r>
              <a:rPr lang="de-DE" err="1"/>
              <a:t>coherent</a:t>
            </a:r>
            <a:r>
              <a:rPr lang="de-DE"/>
              <a:t> </a:t>
            </a:r>
            <a:r>
              <a:rPr lang="de-DE" err="1"/>
              <a:t>oscillations</a:t>
            </a:r>
            <a:r>
              <a:rPr lang="de-DE"/>
              <a:t> </a:t>
            </a:r>
            <a:r>
              <a:rPr lang="de-DE" err="1"/>
              <a:t>of</a:t>
            </a:r>
            <a:r>
              <a:rPr lang="de-DE"/>
              <a:t> </a:t>
            </a:r>
            <a:r>
              <a:rPr lang="de-DE" err="1">
                <a:sym typeface="Symbol" panose="05050102010706020507" pitchFamily="18" charset="2"/>
              </a:rPr>
              <a:t>the</a:t>
            </a:r>
            <a:r>
              <a:rPr lang="de-DE">
                <a:sym typeface="Symbol" panose="05050102010706020507" pitchFamily="18" charset="2"/>
              </a:rPr>
              <a:t> </a:t>
            </a:r>
            <a:r>
              <a:rPr lang="de-DE" err="1">
                <a:sym typeface="Symbol" panose="05050102010706020507" pitchFamily="18" charset="2"/>
              </a:rPr>
              <a:t>fine-structure</a:t>
            </a:r>
            <a:r>
              <a:rPr lang="de-DE">
                <a:sym typeface="Symbol" panose="05050102010706020507" pitchFamily="18" charset="2"/>
              </a:rPr>
              <a:t> </a:t>
            </a:r>
            <a:r>
              <a:rPr lang="de-DE" err="1">
                <a:sym typeface="Symbol" panose="05050102010706020507" pitchFamily="18" charset="2"/>
              </a:rPr>
              <a:t>constant</a:t>
            </a:r>
            <a:r>
              <a:rPr lang="de-DE">
                <a:sym typeface="Symbol" panose="05050102010706020507" pitchFamily="18" charset="2"/>
              </a:rPr>
              <a:t> [1]:</a:t>
            </a:r>
          </a:p>
          <a:p>
            <a:endParaRPr lang="de-DE"/>
          </a:p>
        </p:txBody>
      </p:sp>
      <p:pic>
        <p:nvPicPr>
          <p:cNvPr id="1026" name="Picture 2">
            <a:extLst>
              <a:ext uri="{FF2B5EF4-FFF2-40B4-BE49-F238E27FC236}">
                <a16:creationId xmlns:a16="http://schemas.microsoft.com/office/drawing/2014/main" id="{F4C1BED8-A3F0-4AA5-82EF-8E4EC27119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1007828"/>
            <a:ext cx="1009650" cy="168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a:extLst>
              <a:ext uri="{FF2B5EF4-FFF2-40B4-BE49-F238E27FC236}">
                <a16:creationId xmlns:a16="http://schemas.microsoft.com/office/drawing/2014/main" id="{B2AEC71E-8B36-4EAD-B332-0985B02145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7764" y="1365790"/>
            <a:ext cx="2931410" cy="322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a:extLst>
              <a:ext uri="{FF2B5EF4-FFF2-40B4-BE49-F238E27FC236}">
                <a16:creationId xmlns:a16="http://schemas.microsoft.com/office/drawing/2014/main" id="{65732C1C-E3A8-465D-BC78-9AC61F9D58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93419" y="1800239"/>
            <a:ext cx="1322560" cy="293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a:extLst>
              <a:ext uri="{FF2B5EF4-FFF2-40B4-BE49-F238E27FC236}">
                <a16:creationId xmlns:a16="http://schemas.microsoft.com/office/drawing/2014/main" id="{20A1F142-21EE-460F-83B8-50D488FE894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15979" y="2820924"/>
            <a:ext cx="1633326" cy="204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a:extLst>
              <a:ext uri="{FF2B5EF4-FFF2-40B4-BE49-F238E27FC236}">
                <a16:creationId xmlns:a16="http://schemas.microsoft.com/office/drawing/2014/main" id="{A69F716B-A029-4835-BC39-15DD8881BEB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0" y="2147611"/>
            <a:ext cx="1633326" cy="475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4">
            <a:extLst>
              <a:ext uri="{FF2B5EF4-FFF2-40B4-BE49-F238E27FC236}">
                <a16:creationId xmlns:a16="http://schemas.microsoft.com/office/drawing/2014/main" id="{514C7137-FA9E-4A9C-B9DF-45E21F85A76E}"/>
              </a:ext>
            </a:extLst>
          </p:cNvPr>
          <p:cNvSpPr txBox="1"/>
          <p:nvPr/>
        </p:nvSpPr>
        <p:spPr>
          <a:xfrm>
            <a:off x="8470170" y="6146244"/>
            <a:ext cx="4760006" cy="307777"/>
          </a:xfrm>
          <a:prstGeom prst="rect">
            <a:avLst/>
          </a:prstGeom>
          <a:noFill/>
        </p:spPr>
        <p:txBody>
          <a:bodyPr wrap="square">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a:t>[1] A. </a:t>
            </a:r>
            <a:r>
              <a:rPr lang="de-DE" sz="1400" err="1"/>
              <a:t>Arvanitaki</a:t>
            </a:r>
            <a:r>
              <a:rPr lang="de-DE" sz="1400"/>
              <a:t> et al., PRD 91, 015015 (2015)</a:t>
            </a:r>
          </a:p>
        </p:txBody>
      </p:sp>
      <p:sp>
        <p:nvSpPr>
          <p:cNvPr id="20" name="Textfeld 19">
            <a:extLst>
              <a:ext uri="{FF2B5EF4-FFF2-40B4-BE49-F238E27FC236}">
                <a16:creationId xmlns:a16="http://schemas.microsoft.com/office/drawing/2014/main" id="{A9A49AF1-D0A2-61A3-08F6-C04C1D06D00E}"/>
              </a:ext>
            </a:extLst>
          </p:cNvPr>
          <p:cNvSpPr txBox="1"/>
          <p:nvPr/>
        </p:nvSpPr>
        <p:spPr>
          <a:xfrm>
            <a:off x="582350" y="3227786"/>
            <a:ext cx="9732280" cy="369332"/>
          </a:xfrm>
          <a:prstGeom prst="rect">
            <a:avLst/>
          </a:prstGeom>
          <a:noFill/>
        </p:spPr>
        <p:txBody>
          <a:bodyPr wrap="none" rtlCol="0">
            <a:spAutoFit/>
          </a:bodyPr>
          <a:lstStyle/>
          <a:p>
            <a:pPr marL="285750" indent="-285750">
              <a:buFont typeface="Arial" panose="020B0604020202020204" pitchFamily="34" charset="0"/>
              <a:buChar char="•"/>
            </a:pPr>
            <a:r>
              <a:rPr lang="de-DE"/>
              <a:t>Can </a:t>
            </a:r>
            <a:r>
              <a:rPr lang="de-DE" err="1"/>
              <a:t>translate</a:t>
            </a:r>
            <a:r>
              <a:rPr lang="de-DE"/>
              <a:t> </a:t>
            </a:r>
            <a:r>
              <a:rPr lang="de-DE" err="1"/>
              <a:t>limits</a:t>
            </a:r>
            <a:r>
              <a:rPr lang="de-DE"/>
              <a:t> on </a:t>
            </a:r>
            <a:r>
              <a:rPr lang="de-DE" err="1"/>
              <a:t>oscillations</a:t>
            </a:r>
            <a:r>
              <a:rPr lang="de-DE"/>
              <a:t> in </a:t>
            </a:r>
            <a:r>
              <a:rPr lang="de-DE" err="1"/>
              <a:t>atomic</a:t>
            </a:r>
            <a:r>
              <a:rPr lang="de-DE"/>
              <a:t> </a:t>
            </a:r>
            <a:r>
              <a:rPr lang="de-DE" err="1"/>
              <a:t>clock</a:t>
            </a:r>
            <a:r>
              <a:rPr lang="de-DE"/>
              <a:t> </a:t>
            </a:r>
            <a:r>
              <a:rPr lang="de-DE" err="1"/>
              <a:t>comparisons</a:t>
            </a:r>
            <a:r>
              <a:rPr lang="de-DE"/>
              <a:t> </a:t>
            </a:r>
            <a:r>
              <a:rPr lang="de-DE" err="1"/>
              <a:t>into</a:t>
            </a:r>
            <a:r>
              <a:rPr lang="de-DE"/>
              <a:t> </a:t>
            </a:r>
            <a:r>
              <a:rPr lang="de-DE" err="1"/>
              <a:t>limits</a:t>
            </a:r>
            <a:r>
              <a:rPr lang="de-DE"/>
              <a:t> on </a:t>
            </a:r>
            <a:r>
              <a:rPr lang="de-DE" err="1"/>
              <a:t>dark</a:t>
            </a:r>
            <a:r>
              <a:rPr lang="de-DE"/>
              <a:t> matter </a:t>
            </a:r>
            <a:r>
              <a:rPr lang="de-DE" err="1"/>
              <a:t>couplings</a:t>
            </a:r>
            <a:endParaRPr lang="de-DE"/>
          </a:p>
        </p:txBody>
      </p:sp>
      <p:grpSp>
        <p:nvGrpSpPr>
          <p:cNvPr id="1037" name="Gruppieren 1036">
            <a:extLst>
              <a:ext uri="{FF2B5EF4-FFF2-40B4-BE49-F238E27FC236}">
                <a16:creationId xmlns:a16="http://schemas.microsoft.com/office/drawing/2014/main" id="{E65B7571-4A3B-A80B-A329-3E1912A8CC4E}"/>
              </a:ext>
            </a:extLst>
          </p:cNvPr>
          <p:cNvGrpSpPr/>
          <p:nvPr/>
        </p:nvGrpSpPr>
        <p:grpSpPr>
          <a:xfrm>
            <a:off x="5835149" y="3799814"/>
            <a:ext cx="2455482" cy="1136424"/>
            <a:chOff x="5835149" y="3799814"/>
            <a:chExt cx="2455482" cy="1136424"/>
          </a:xfrm>
        </p:grpSpPr>
        <p:pic>
          <p:nvPicPr>
            <p:cNvPr id="25" name="Grafik 24">
              <a:extLst>
                <a:ext uri="{FF2B5EF4-FFF2-40B4-BE49-F238E27FC236}">
                  <a16:creationId xmlns:a16="http://schemas.microsoft.com/office/drawing/2014/main" id="{D88A8706-846C-B380-B911-CE18889E44FE}"/>
                </a:ext>
              </a:extLst>
            </p:cNvPr>
            <p:cNvPicPr>
              <a:picLocks noChangeAspect="1"/>
            </p:cNvPicPr>
            <p:nvPr/>
          </p:nvPicPr>
          <p:blipFill rotWithShape="1">
            <a:blip r:embed="rId9">
              <a:extLst>
                <a:ext uri="{28A0092B-C50C-407E-A947-70E740481C1C}">
                  <a14:useLocalDpi xmlns:a14="http://schemas.microsoft.com/office/drawing/2010/main" val="0"/>
                </a:ext>
              </a:extLst>
            </a:blip>
            <a:srcRect b="-108"/>
            <a:stretch/>
          </p:blipFill>
          <p:spPr>
            <a:xfrm>
              <a:off x="7454309" y="4096892"/>
              <a:ext cx="835264" cy="839346"/>
            </a:xfrm>
            <a:prstGeom prst="ellipse">
              <a:avLst/>
            </a:prstGeom>
          </p:spPr>
        </p:pic>
        <p:sp>
          <p:nvSpPr>
            <p:cNvPr id="28" name="Rectangle 3 1 1">
              <a:extLst>
                <a:ext uri="{FF2B5EF4-FFF2-40B4-BE49-F238E27FC236}">
                  <a16:creationId xmlns:a16="http://schemas.microsoft.com/office/drawing/2014/main" id="{DE29663A-26E1-A53A-4263-62F91AC2AA98}"/>
                </a:ext>
              </a:extLst>
            </p:cNvPr>
            <p:cNvSpPr txBox="1">
              <a:spLocks noChangeArrowheads="1"/>
            </p:cNvSpPr>
            <p:nvPr/>
          </p:nvSpPr>
          <p:spPr bwMode="auto">
            <a:xfrm>
              <a:off x="5835149" y="3799814"/>
              <a:ext cx="991220" cy="429448"/>
            </a:xfrm>
            <a:prstGeom prst="rect">
              <a:avLst/>
            </a:prstGeom>
            <a:noFill/>
            <a:ln>
              <a:miter lim="800000"/>
              <a:headEnd/>
              <a:tailEnd/>
            </a:ln>
          </p:spPr>
          <p:txBody>
            <a:bodyPr vert="horz" wrap="square" lIns="121920" tIns="60960" rIns="121920" bIns="60960" numCol="1" anchor="t" anchorCtr="0" compatLnSpc="1">
              <a:prstTxWarp prst="textNoShape">
                <a:avLst/>
              </a:prstTxWarp>
            </a:bodyPr>
            <a:lstStyle/>
            <a:p>
              <a:pPr defTabSz="721749" eaLnBrk="0" hangingPunct="0">
                <a:spcBef>
                  <a:spcPct val="20000"/>
                </a:spcBef>
                <a:defRPr/>
              </a:pPr>
              <a:r>
                <a:rPr lang="de-DE" b="1" kern="0"/>
                <a:t>Yb1</a:t>
              </a:r>
              <a:endParaRPr lang="de-DE" kern="0"/>
            </a:p>
            <a:p>
              <a:pPr marL="1066747" lvl="1" indent="-457178" defTabSz="721749" eaLnBrk="0" hangingPunct="0">
                <a:spcBef>
                  <a:spcPct val="20000"/>
                </a:spcBef>
                <a:buFont typeface="Wingdings" panose="05000000000000000000" pitchFamily="2" charset="2"/>
                <a:buChar char="Ø"/>
                <a:defRPr/>
              </a:pPr>
              <a:endParaRPr lang="de-DE" sz="2133" kern="0"/>
            </a:p>
          </p:txBody>
        </p:sp>
        <p:pic>
          <p:nvPicPr>
            <p:cNvPr id="29" name="Grafik 28">
              <a:extLst>
                <a:ext uri="{FF2B5EF4-FFF2-40B4-BE49-F238E27FC236}">
                  <a16:creationId xmlns:a16="http://schemas.microsoft.com/office/drawing/2014/main" id="{24085644-ABFE-4543-B08B-57AF2F88F037}"/>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6093065" y="4045179"/>
              <a:ext cx="859230" cy="859230"/>
            </a:xfrm>
            <a:prstGeom prst="rect">
              <a:avLst/>
            </a:prstGeom>
          </p:spPr>
        </p:pic>
        <p:sp>
          <p:nvSpPr>
            <p:cNvPr id="31" name="Rectangle 3 1 1">
              <a:extLst>
                <a:ext uri="{FF2B5EF4-FFF2-40B4-BE49-F238E27FC236}">
                  <a16:creationId xmlns:a16="http://schemas.microsoft.com/office/drawing/2014/main" id="{A98039C7-5A97-3451-B4C9-CEFFFFC7FA36}"/>
                </a:ext>
              </a:extLst>
            </p:cNvPr>
            <p:cNvSpPr txBox="1">
              <a:spLocks noChangeArrowheads="1"/>
            </p:cNvSpPr>
            <p:nvPr/>
          </p:nvSpPr>
          <p:spPr bwMode="auto">
            <a:xfrm>
              <a:off x="7299411" y="3808958"/>
              <a:ext cx="991220" cy="456959"/>
            </a:xfrm>
            <a:prstGeom prst="rect">
              <a:avLst/>
            </a:prstGeom>
            <a:noFill/>
            <a:ln>
              <a:miter lim="800000"/>
              <a:headEnd/>
              <a:tailEnd/>
            </a:ln>
          </p:spPr>
          <p:txBody>
            <a:bodyPr vert="horz" wrap="square" lIns="121920" tIns="60960" rIns="121920" bIns="60960" numCol="1" anchor="t" anchorCtr="0" compatLnSpc="1">
              <a:prstTxWarp prst="textNoShape">
                <a:avLst/>
              </a:prstTxWarp>
            </a:bodyPr>
            <a:lstStyle/>
            <a:p>
              <a:pPr defTabSz="721749" eaLnBrk="0" hangingPunct="0">
                <a:spcBef>
                  <a:spcPct val="20000"/>
                </a:spcBef>
                <a:defRPr/>
              </a:pPr>
              <a:r>
                <a:rPr lang="de-DE" b="1" kern="0"/>
                <a:t>Sr3</a:t>
              </a:r>
              <a:endParaRPr lang="de-DE" kern="0"/>
            </a:p>
            <a:p>
              <a:pPr marL="1066747" lvl="1" indent="-457178" defTabSz="721749" eaLnBrk="0" hangingPunct="0">
                <a:spcBef>
                  <a:spcPct val="20000"/>
                </a:spcBef>
                <a:buFont typeface="Wingdings" panose="05000000000000000000" pitchFamily="2" charset="2"/>
                <a:buChar char="Ø"/>
                <a:defRPr/>
              </a:pPr>
              <a:endParaRPr lang="de-DE" sz="2133" kern="0"/>
            </a:p>
          </p:txBody>
        </p:sp>
        <p:cxnSp>
          <p:nvCxnSpPr>
            <p:cNvPr id="1024" name="Gerade Verbindung mit Pfeil 1023">
              <a:extLst>
                <a:ext uri="{FF2B5EF4-FFF2-40B4-BE49-F238E27FC236}">
                  <a16:creationId xmlns:a16="http://schemas.microsoft.com/office/drawing/2014/main" id="{E9395D05-B7BA-F0FE-BD44-B804E1DBFC4E}"/>
                </a:ext>
              </a:extLst>
            </p:cNvPr>
            <p:cNvCxnSpPr>
              <a:cxnSpLocks/>
            </p:cNvCxnSpPr>
            <p:nvPr/>
          </p:nvCxnSpPr>
          <p:spPr>
            <a:xfrm flipV="1">
              <a:off x="7020239" y="4474794"/>
              <a:ext cx="360137" cy="7993"/>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1038" name="Gruppieren 1037">
            <a:extLst>
              <a:ext uri="{FF2B5EF4-FFF2-40B4-BE49-F238E27FC236}">
                <a16:creationId xmlns:a16="http://schemas.microsoft.com/office/drawing/2014/main" id="{474EF416-9490-D718-9A35-FA41AA276F88}"/>
              </a:ext>
            </a:extLst>
          </p:cNvPr>
          <p:cNvGrpSpPr/>
          <p:nvPr/>
        </p:nvGrpSpPr>
        <p:grpSpPr>
          <a:xfrm>
            <a:off x="8311932" y="3575360"/>
            <a:ext cx="3559961" cy="2606626"/>
            <a:chOff x="8311932" y="3694232"/>
            <a:chExt cx="3559961" cy="2606626"/>
          </a:xfrm>
        </p:grpSpPr>
        <p:pic>
          <p:nvPicPr>
            <p:cNvPr id="1030" name="Grafik 1029">
              <a:extLst>
                <a:ext uri="{FF2B5EF4-FFF2-40B4-BE49-F238E27FC236}">
                  <a16:creationId xmlns:a16="http://schemas.microsoft.com/office/drawing/2014/main" id="{15FEA8F9-DA14-676B-908E-185A875B23F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11932" y="3694232"/>
              <a:ext cx="3559961" cy="2606626"/>
            </a:xfrm>
            <a:prstGeom prst="rect">
              <a:avLst/>
            </a:prstGeom>
          </p:spPr>
        </p:pic>
        <p:sp>
          <p:nvSpPr>
            <p:cNvPr id="1031" name="Textfeld 1030">
              <a:extLst>
                <a:ext uri="{FF2B5EF4-FFF2-40B4-BE49-F238E27FC236}">
                  <a16:creationId xmlns:a16="http://schemas.microsoft.com/office/drawing/2014/main" id="{0B26E41F-9C46-6456-4962-BE2233EE7ABC}"/>
                </a:ext>
              </a:extLst>
            </p:cNvPr>
            <p:cNvSpPr txBox="1"/>
            <p:nvPr/>
          </p:nvSpPr>
          <p:spPr>
            <a:xfrm>
              <a:off x="11161192" y="3799814"/>
              <a:ext cx="689612" cy="369332"/>
            </a:xfrm>
            <a:prstGeom prst="rect">
              <a:avLst/>
            </a:prstGeom>
            <a:noFill/>
          </p:spPr>
          <p:txBody>
            <a:bodyPr wrap="none" rtlCol="0">
              <a:spAutoFit/>
            </a:bodyPr>
            <a:lstStyle/>
            <a:p>
              <a:r>
                <a:rPr lang="de-DE"/>
                <a:t>E3/Sr</a:t>
              </a:r>
            </a:p>
          </p:txBody>
        </p:sp>
      </p:grpSp>
      <p:grpSp>
        <p:nvGrpSpPr>
          <p:cNvPr id="1036" name="Gruppieren 1035">
            <a:extLst>
              <a:ext uri="{FF2B5EF4-FFF2-40B4-BE49-F238E27FC236}">
                <a16:creationId xmlns:a16="http://schemas.microsoft.com/office/drawing/2014/main" id="{47BBDC01-AB99-3E88-C2F6-F62918161C5E}"/>
              </a:ext>
            </a:extLst>
          </p:cNvPr>
          <p:cNvGrpSpPr/>
          <p:nvPr/>
        </p:nvGrpSpPr>
        <p:grpSpPr>
          <a:xfrm>
            <a:off x="244432" y="3833598"/>
            <a:ext cx="1452793" cy="1010112"/>
            <a:chOff x="244432" y="3833598"/>
            <a:chExt cx="1452793" cy="1010112"/>
          </a:xfrm>
        </p:grpSpPr>
        <p:sp>
          <p:nvSpPr>
            <p:cNvPr id="21" name="Bogen 20">
              <a:extLst>
                <a:ext uri="{FF2B5EF4-FFF2-40B4-BE49-F238E27FC236}">
                  <a16:creationId xmlns:a16="http://schemas.microsoft.com/office/drawing/2014/main" id="{4CC95ABE-A289-FB9A-184B-2BB8BCA4AA65}"/>
                </a:ext>
              </a:extLst>
            </p:cNvPr>
            <p:cNvSpPr/>
            <p:nvPr/>
          </p:nvSpPr>
          <p:spPr>
            <a:xfrm>
              <a:off x="1289705" y="3846292"/>
              <a:ext cx="407520" cy="411296"/>
            </a:xfrm>
            <a:prstGeom prst="arc">
              <a:avLst>
                <a:gd name="adj1" fmla="val 11814953"/>
                <a:gd name="adj2" fmla="val 6063158"/>
              </a:avLst>
            </a:prstGeom>
            <a:ln>
              <a:solidFill>
                <a:schemeClr val="tx1"/>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sz="2400"/>
            </a:p>
          </p:txBody>
        </p:sp>
        <p:pic>
          <p:nvPicPr>
            <p:cNvPr id="1032" name="Grafik 1031">
              <a:extLst>
                <a:ext uri="{FF2B5EF4-FFF2-40B4-BE49-F238E27FC236}">
                  <a16:creationId xmlns:a16="http://schemas.microsoft.com/office/drawing/2014/main" id="{9A5EB731-5D8D-F6BC-185E-3445A8A0CD13}"/>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593323" y="3984480"/>
              <a:ext cx="859230" cy="859230"/>
            </a:xfrm>
            <a:prstGeom prst="rect">
              <a:avLst/>
            </a:prstGeom>
          </p:spPr>
        </p:pic>
        <p:sp>
          <p:nvSpPr>
            <p:cNvPr id="1033" name="Rectangle 3 1 1">
              <a:extLst>
                <a:ext uri="{FF2B5EF4-FFF2-40B4-BE49-F238E27FC236}">
                  <a16:creationId xmlns:a16="http://schemas.microsoft.com/office/drawing/2014/main" id="{E95460C6-BCAE-459F-C719-D05CA525184F}"/>
                </a:ext>
              </a:extLst>
            </p:cNvPr>
            <p:cNvSpPr txBox="1">
              <a:spLocks noChangeArrowheads="1"/>
            </p:cNvSpPr>
            <p:nvPr/>
          </p:nvSpPr>
          <p:spPr bwMode="auto">
            <a:xfrm>
              <a:off x="244432" y="3833598"/>
              <a:ext cx="991220" cy="429448"/>
            </a:xfrm>
            <a:prstGeom prst="rect">
              <a:avLst/>
            </a:prstGeom>
            <a:noFill/>
            <a:ln>
              <a:miter lim="800000"/>
              <a:headEnd/>
              <a:tailEnd/>
            </a:ln>
          </p:spPr>
          <p:txBody>
            <a:bodyPr vert="horz" wrap="square" lIns="121920" tIns="60960" rIns="121920" bIns="60960" numCol="1" anchor="t" anchorCtr="0" compatLnSpc="1">
              <a:prstTxWarp prst="textNoShape">
                <a:avLst/>
              </a:prstTxWarp>
            </a:bodyPr>
            <a:lstStyle/>
            <a:p>
              <a:pPr defTabSz="721749" eaLnBrk="0" hangingPunct="0">
                <a:spcBef>
                  <a:spcPct val="20000"/>
                </a:spcBef>
                <a:defRPr/>
              </a:pPr>
              <a:r>
                <a:rPr lang="de-DE" b="1" kern="0"/>
                <a:t>Yb1</a:t>
              </a:r>
              <a:endParaRPr lang="de-DE" kern="0"/>
            </a:p>
            <a:p>
              <a:pPr marL="1066747" lvl="1" indent="-457178" defTabSz="721749" eaLnBrk="0" hangingPunct="0">
                <a:spcBef>
                  <a:spcPct val="20000"/>
                </a:spcBef>
                <a:buFont typeface="Wingdings" panose="05000000000000000000" pitchFamily="2" charset="2"/>
                <a:buChar char="Ø"/>
                <a:defRPr/>
              </a:pPr>
              <a:endParaRPr lang="de-DE" sz="2133" kern="0"/>
            </a:p>
          </p:txBody>
        </p:sp>
      </p:grpSp>
      <p:pic>
        <p:nvPicPr>
          <p:cNvPr id="1040" name="Grafik 1039">
            <a:extLst>
              <a:ext uri="{FF2B5EF4-FFF2-40B4-BE49-F238E27FC236}">
                <a16:creationId xmlns:a16="http://schemas.microsoft.com/office/drawing/2014/main" id="{07CAF4DE-FBF8-AF12-CBE1-01290AD9D478}"/>
              </a:ext>
            </a:extLst>
          </p:cNvPr>
          <p:cNvPicPr>
            <a:picLocks noChangeAspect="1"/>
          </p:cNvPicPr>
          <p:nvPr/>
        </p:nvPicPr>
        <p:blipFill rotWithShape="1">
          <a:blip r:embed="rId12">
            <a:extLst>
              <a:ext uri="{28A0092B-C50C-407E-A947-70E740481C1C}">
                <a14:useLocalDpi xmlns:a14="http://schemas.microsoft.com/office/drawing/2010/main" val="0"/>
              </a:ext>
            </a:extLst>
          </a:blip>
          <a:srcRect t="-1"/>
          <a:stretch/>
        </p:blipFill>
        <p:spPr>
          <a:xfrm>
            <a:off x="3699974" y="3649884"/>
            <a:ext cx="3680402" cy="2676284"/>
          </a:xfrm>
          <a:prstGeom prst="rect">
            <a:avLst/>
          </a:prstGeom>
        </p:spPr>
      </p:pic>
      <p:sp>
        <p:nvSpPr>
          <p:cNvPr id="1041" name="TextBox 18">
            <a:extLst>
              <a:ext uri="{FF2B5EF4-FFF2-40B4-BE49-F238E27FC236}">
                <a16:creationId xmlns:a16="http://schemas.microsoft.com/office/drawing/2014/main" id="{55D98FEC-5FEB-179E-D2E8-BBBBC2FC2A45}"/>
              </a:ext>
            </a:extLst>
          </p:cNvPr>
          <p:cNvSpPr txBox="1"/>
          <p:nvPr/>
        </p:nvSpPr>
        <p:spPr>
          <a:xfrm>
            <a:off x="7638292" y="4538369"/>
            <a:ext cx="4572000" cy="1384995"/>
          </a:xfrm>
          <a:prstGeom prst="rect">
            <a:avLst/>
          </a:prstGeom>
          <a:noFill/>
        </p:spPr>
        <p:txBody>
          <a:bodyPr wrap="square" lIns="91440" tIns="45720" rIns="91440" bIns="45720" anchor="t">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de-DE" sz="1400"/>
              <a:t>This </a:t>
            </a:r>
            <a:r>
              <a:rPr lang="de-DE" sz="1400" err="1"/>
              <a:t>work</a:t>
            </a:r>
            <a:r>
              <a:rPr lang="de-DE" sz="1400"/>
              <a:t>: </a:t>
            </a:r>
            <a:r>
              <a:rPr lang="de-DE" sz="1400" err="1"/>
              <a:t>Filzinger</a:t>
            </a:r>
            <a:r>
              <a:rPr lang="de-DE" sz="1400"/>
              <a:t> et al., </a:t>
            </a:r>
            <a:r>
              <a:rPr lang="de-DE" sz="1400" err="1"/>
              <a:t>arXiv</a:t>
            </a:r>
            <a:r>
              <a:rPr lang="de-DE" sz="1400"/>
              <a:t> 2301.03433 (</a:t>
            </a:r>
            <a:r>
              <a:rPr lang="de-DE" sz="1400" b="1"/>
              <a:t>2023</a:t>
            </a:r>
            <a:r>
              <a:rPr lang="de-DE" sz="1400"/>
              <a:t>)</a:t>
            </a:r>
          </a:p>
          <a:p>
            <a:pPr>
              <a:defRPr/>
            </a:pPr>
            <a:r>
              <a:rPr lang="de-DE" sz="1400"/>
              <a:t>[Dy/Dy] K. Van Tilburg et al., PRL 115, 011802 (2015)</a:t>
            </a:r>
            <a:endParaRPr kumimoji="0" lang="nb-NO" sz="140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b-NO" sz="1400" b="0" i="0" u="none" strike="noStrike" kern="1200" cap="none" spc="0" normalizeH="0" baseline="0" noProof="0">
                <a:ln>
                  <a:noFill/>
                </a:ln>
                <a:solidFill>
                  <a:prstClr val="black"/>
                </a:solidFill>
                <a:effectLst/>
                <a:uLnTx/>
                <a:uFillTx/>
                <a:latin typeface="Calibri"/>
                <a:ea typeface="+mn-ea"/>
                <a:cs typeface="+mn-cs"/>
              </a:rPr>
              <a:t>[Rb/Cs] A. Hees et al., PRL 117, 061301 (2016)</a:t>
            </a:r>
            <a:endParaRPr kumimoji="0" lang="de-DE" sz="140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a:ln>
                  <a:noFill/>
                </a:ln>
                <a:solidFill>
                  <a:prstClr val="black"/>
                </a:solidFill>
                <a:effectLst/>
                <a:uLnTx/>
                <a:uFillTx/>
                <a:latin typeface="Calibri"/>
                <a:ea typeface="+mn-ea"/>
                <a:cs typeface="+mn-cs"/>
              </a:rPr>
              <a:t>[Sr/Si </a:t>
            </a:r>
            <a:r>
              <a:rPr kumimoji="0" lang="de-DE" sz="1400" b="0" i="0" u="none" strike="noStrike" kern="1200" cap="none" spc="0" normalizeH="0" baseline="0" noProof="0" err="1">
                <a:ln>
                  <a:noFill/>
                </a:ln>
                <a:solidFill>
                  <a:prstClr val="black"/>
                </a:solidFill>
                <a:effectLst/>
                <a:uLnTx/>
                <a:uFillTx/>
                <a:latin typeface="Calibri"/>
                <a:ea typeface="+mn-ea"/>
                <a:cs typeface="+mn-cs"/>
              </a:rPr>
              <a:t>cav</a:t>
            </a:r>
            <a:r>
              <a:rPr kumimoji="0" lang="de-DE" sz="1400" b="0" i="0" u="none" strike="noStrike" kern="1200" cap="none" spc="0" normalizeH="0" baseline="0" noProof="0">
                <a:ln>
                  <a:noFill/>
                </a:ln>
                <a:solidFill>
                  <a:prstClr val="black"/>
                </a:solidFill>
                <a:effectLst/>
                <a:uLnTx/>
                <a:uFillTx/>
                <a:latin typeface="Calibri"/>
                <a:ea typeface="+mn-ea"/>
                <a:cs typeface="+mn-cs"/>
              </a:rPr>
              <a:t>] C. J. Kennedy et al., PRL 125, 201302 (2020)</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a:ln>
                  <a:noFill/>
                </a:ln>
                <a:solidFill>
                  <a:prstClr val="black"/>
                </a:solidFill>
                <a:effectLst/>
                <a:uLnTx/>
                <a:uFillTx/>
                <a:latin typeface="Calibri"/>
                <a:ea typeface="+mn-ea"/>
                <a:cs typeface="+mn-cs"/>
              </a:rPr>
              <a:t>BACON </a:t>
            </a:r>
            <a:r>
              <a:rPr kumimoji="0" lang="de-DE" sz="1400" b="0" i="0" u="none" strike="noStrike" kern="1200" cap="none" spc="0" normalizeH="0" baseline="0" noProof="0" err="1">
                <a:ln>
                  <a:noFill/>
                </a:ln>
                <a:solidFill>
                  <a:prstClr val="black"/>
                </a:solidFill>
                <a:effectLst/>
                <a:uLnTx/>
                <a:uFillTx/>
                <a:latin typeface="Calibri"/>
                <a:ea typeface="+mn-ea"/>
                <a:cs typeface="+mn-cs"/>
              </a:rPr>
              <a:t>collab</a:t>
            </a:r>
            <a:r>
              <a:rPr kumimoji="0" lang="de-DE" sz="1400" b="0" i="0" u="none" strike="noStrike" kern="1200" cap="none" spc="0" normalizeH="0" baseline="0" noProof="0">
                <a:ln>
                  <a:noFill/>
                </a:ln>
                <a:solidFill>
                  <a:prstClr val="black"/>
                </a:solidFill>
                <a:effectLst/>
                <a:uLnTx/>
                <a:uFillTx/>
                <a:latin typeface="Calibri"/>
                <a:ea typeface="+mn-ea"/>
                <a:cs typeface="+mn-cs"/>
              </a:rPr>
              <a:t>., Nature 564, 564 (2021)</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400">
                <a:solidFill>
                  <a:prstClr val="black"/>
                </a:solidFill>
                <a:latin typeface="Calibri"/>
              </a:rPr>
              <a:t>[</a:t>
            </a:r>
            <a:r>
              <a:rPr lang="de-DE" sz="1400" err="1">
                <a:solidFill>
                  <a:prstClr val="black"/>
                </a:solidFill>
                <a:latin typeface="Calibri"/>
              </a:rPr>
              <a:t>Yb</a:t>
            </a:r>
            <a:r>
              <a:rPr lang="de-DE" sz="1400">
                <a:solidFill>
                  <a:prstClr val="black"/>
                </a:solidFill>
                <a:latin typeface="Calibri"/>
              </a:rPr>
              <a:t>/</a:t>
            </a:r>
            <a:r>
              <a:rPr lang="de-DE" sz="1400" err="1">
                <a:solidFill>
                  <a:prstClr val="black"/>
                </a:solidFill>
                <a:latin typeface="Calibri"/>
              </a:rPr>
              <a:t>Cs</a:t>
            </a:r>
            <a:r>
              <a:rPr lang="de-DE" sz="1400">
                <a:solidFill>
                  <a:prstClr val="black"/>
                </a:solidFill>
                <a:latin typeface="Calibri"/>
              </a:rPr>
              <a:t>] T. Kobayashi et al. PRL 129, 241301 (2022)</a:t>
            </a:r>
            <a:endParaRPr lang="de-DE"/>
          </a:p>
        </p:txBody>
      </p:sp>
      <p:grpSp>
        <p:nvGrpSpPr>
          <p:cNvPr id="1044" name="Gruppieren 1043">
            <a:extLst>
              <a:ext uri="{FF2B5EF4-FFF2-40B4-BE49-F238E27FC236}">
                <a16:creationId xmlns:a16="http://schemas.microsoft.com/office/drawing/2014/main" id="{A225495E-9433-2859-B7CC-82DE678D2CFF}"/>
              </a:ext>
            </a:extLst>
          </p:cNvPr>
          <p:cNvGrpSpPr/>
          <p:nvPr/>
        </p:nvGrpSpPr>
        <p:grpSpPr>
          <a:xfrm>
            <a:off x="379534" y="4994844"/>
            <a:ext cx="2455482" cy="1136424"/>
            <a:chOff x="5835149" y="3799814"/>
            <a:chExt cx="2455482" cy="1136424"/>
          </a:xfrm>
        </p:grpSpPr>
        <p:pic>
          <p:nvPicPr>
            <p:cNvPr id="1045" name="Grafik 1044">
              <a:extLst>
                <a:ext uri="{FF2B5EF4-FFF2-40B4-BE49-F238E27FC236}">
                  <a16:creationId xmlns:a16="http://schemas.microsoft.com/office/drawing/2014/main" id="{160FD9CE-64A7-FE45-C838-C948C374559A}"/>
                </a:ext>
              </a:extLst>
            </p:cNvPr>
            <p:cNvPicPr>
              <a:picLocks noChangeAspect="1"/>
            </p:cNvPicPr>
            <p:nvPr/>
          </p:nvPicPr>
          <p:blipFill rotWithShape="1">
            <a:blip r:embed="rId9">
              <a:extLst>
                <a:ext uri="{28A0092B-C50C-407E-A947-70E740481C1C}">
                  <a14:useLocalDpi xmlns:a14="http://schemas.microsoft.com/office/drawing/2010/main" val="0"/>
                </a:ext>
              </a:extLst>
            </a:blip>
            <a:srcRect b="-108"/>
            <a:stretch/>
          </p:blipFill>
          <p:spPr>
            <a:xfrm>
              <a:off x="7454309" y="4096892"/>
              <a:ext cx="835264" cy="839346"/>
            </a:xfrm>
            <a:prstGeom prst="ellipse">
              <a:avLst/>
            </a:prstGeom>
          </p:spPr>
        </p:pic>
        <p:sp>
          <p:nvSpPr>
            <p:cNvPr id="1046" name="Rectangle 3 1 1">
              <a:extLst>
                <a:ext uri="{FF2B5EF4-FFF2-40B4-BE49-F238E27FC236}">
                  <a16:creationId xmlns:a16="http://schemas.microsoft.com/office/drawing/2014/main" id="{A2F39E73-ED34-9F82-C1E4-D5071A845EB0}"/>
                </a:ext>
              </a:extLst>
            </p:cNvPr>
            <p:cNvSpPr txBox="1">
              <a:spLocks noChangeArrowheads="1"/>
            </p:cNvSpPr>
            <p:nvPr/>
          </p:nvSpPr>
          <p:spPr bwMode="auto">
            <a:xfrm>
              <a:off x="5835149" y="3799814"/>
              <a:ext cx="991220" cy="429448"/>
            </a:xfrm>
            <a:prstGeom prst="rect">
              <a:avLst/>
            </a:prstGeom>
            <a:noFill/>
            <a:ln>
              <a:miter lim="800000"/>
              <a:headEnd/>
              <a:tailEnd/>
            </a:ln>
          </p:spPr>
          <p:txBody>
            <a:bodyPr vert="horz" wrap="square" lIns="121920" tIns="60960" rIns="121920" bIns="60960" numCol="1" anchor="t" anchorCtr="0" compatLnSpc="1">
              <a:prstTxWarp prst="textNoShape">
                <a:avLst/>
              </a:prstTxWarp>
            </a:bodyPr>
            <a:lstStyle/>
            <a:p>
              <a:pPr defTabSz="721749" eaLnBrk="0" hangingPunct="0">
                <a:spcBef>
                  <a:spcPct val="20000"/>
                </a:spcBef>
                <a:defRPr/>
              </a:pPr>
              <a:r>
                <a:rPr lang="de-DE" b="1" kern="0"/>
                <a:t>Yb1</a:t>
              </a:r>
              <a:endParaRPr lang="de-DE" kern="0"/>
            </a:p>
            <a:p>
              <a:pPr marL="1066747" lvl="1" indent="-457178" defTabSz="721749" eaLnBrk="0" hangingPunct="0">
                <a:spcBef>
                  <a:spcPct val="20000"/>
                </a:spcBef>
                <a:buFont typeface="Wingdings" panose="05000000000000000000" pitchFamily="2" charset="2"/>
                <a:buChar char="Ø"/>
                <a:defRPr/>
              </a:pPr>
              <a:endParaRPr lang="de-DE" sz="2133" kern="0"/>
            </a:p>
          </p:txBody>
        </p:sp>
        <p:pic>
          <p:nvPicPr>
            <p:cNvPr id="1047" name="Grafik 1046">
              <a:extLst>
                <a:ext uri="{FF2B5EF4-FFF2-40B4-BE49-F238E27FC236}">
                  <a16:creationId xmlns:a16="http://schemas.microsoft.com/office/drawing/2014/main" id="{D9E82091-437F-E07C-861F-6D22085D1E14}"/>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6093065" y="4045179"/>
              <a:ext cx="859230" cy="859230"/>
            </a:xfrm>
            <a:prstGeom prst="rect">
              <a:avLst/>
            </a:prstGeom>
          </p:spPr>
        </p:pic>
        <p:sp>
          <p:nvSpPr>
            <p:cNvPr id="1048" name="Rectangle 3 1 1">
              <a:extLst>
                <a:ext uri="{FF2B5EF4-FFF2-40B4-BE49-F238E27FC236}">
                  <a16:creationId xmlns:a16="http://schemas.microsoft.com/office/drawing/2014/main" id="{B263A705-2ED7-EC64-F19A-4FD90876B307}"/>
                </a:ext>
              </a:extLst>
            </p:cNvPr>
            <p:cNvSpPr txBox="1">
              <a:spLocks noChangeArrowheads="1"/>
            </p:cNvSpPr>
            <p:nvPr/>
          </p:nvSpPr>
          <p:spPr bwMode="auto">
            <a:xfrm>
              <a:off x="7299411" y="3808958"/>
              <a:ext cx="991220" cy="456959"/>
            </a:xfrm>
            <a:prstGeom prst="rect">
              <a:avLst/>
            </a:prstGeom>
            <a:noFill/>
            <a:ln>
              <a:miter lim="800000"/>
              <a:headEnd/>
              <a:tailEnd/>
            </a:ln>
          </p:spPr>
          <p:txBody>
            <a:bodyPr vert="horz" wrap="square" lIns="121920" tIns="60960" rIns="121920" bIns="60960" numCol="1" anchor="t" anchorCtr="0" compatLnSpc="1">
              <a:prstTxWarp prst="textNoShape">
                <a:avLst/>
              </a:prstTxWarp>
            </a:bodyPr>
            <a:lstStyle/>
            <a:p>
              <a:pPr defTabSz="721749" eaLnBrk="0" hangingPunct="0">
                <a:spcBef>
                  <a:spcPct val="20000"/>
                </a:spcBef>
                <a:defRPr/>
              </a:pPr>
              <a:r>
                <a:rPr lang="de-DE" b="1" kern="0"/>
                <a:t>Sr3</a:t>
              </a:r>
              <a:endParaRPr lang="de-DE" kern="0"/>
            </a:p>
            <a:p>
              <a:pPr marL="1066747" lvl="1" indent="-457178" defTabSz="721749" eaLnBrk="0" hangingPunct="0">
                <a:spcBef>
                  <a:spcPct val="20000"/>
                </a:spcBef>
                <a:buFont typeface="Wingdings" panose="05000000000000000000" pitchFamily="2" charset="2"/>
                <a:buChar char="Ø"/>
                <a:defRPr/>
              </a:pPr>
              <a:endParaRPr lang="de-DE" sz="2133" kern="0"/>
            </a:p>
          </p:txBody>
        </p:sp>
        <p:cxnSp>
          <p:nvCxnSpPr>
            <p:cNvPr id="1049" name="Gerade Verbindung mit Pfeil 1048">
              <a:extLst>
                <a:ext uri="{FF2B5EF4-FFF2-40B4-BE49-F238E27FC236}">
                  <a16:creationId xmlns:a16="http://schemas.microsoft.com/office/drawing/2014/main" id="{871B4797-DD16-6030-40EE-4106A38348A0}"/>
                </a:ext>
              </a:extLst>
            </p:cNvPr>
            <p:cNvCxnSpPr>
              <a:cxnSpLocks/>
            </p:cNvCxnSpPr>
            <p:nvPr/>
          </p:nvCxnSpPr>
          <p:spPr>
            <a:xfrm flipV="1">
              <a:off x="7020239" y="4474794"/>
              <a:ext cx="360137" cy="7993"/>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4" name="Date Placeholder 3">
            <a:extLst>
              <a:ext uri="{FF2B5EF4-FFF2-40B4-BE49-F238E27FC236}">
                <a16:creationId xmlns:a16="http://schemas.microsoft.com/office/drawing/2014/main" id="{9B67039C-079E-0EDF-0C1E-5FEC50253B2B}"/>
              </a:ext>
            </a:extLst>
          </p:cNvPr>
          <p:cNvSpPr>
            <a:spLocks noGrp="1"/>
          </p:cNvSpPr>
          <p:nvPr>
            <p:ph type="dt" sz="half" idx="13"/>
          </p:nvPr>
        </p:nvSpPr>
        <p:spPr/>
        <p:txBody>
          <a:bodyPr/>
          <a:lstStyle/>
          <a:p>
            <a:r>
              <a:rPr lang="en-US"/>
              <a:t>2/17/2025</a:t>
            </a:r>
            <a:endParaRPr lang="de-DE"/>
          </a:p>
        </p:txBody>
      </p:sp>
      <p:sp>
        <p:nvSpPr>
          <p:cNvPr id="5" name="Footer Placeholder 4">
            <a:extLst>
              <a:ext uri="{FF2B5EF4-FFF2-40B4-BE49-F238E27FC236}">
                <a16:creationId xmlns:a16="http://schemas.microsoft.com/office/drawing/2014/main" id="{884132C8-17E1-A615-AB47-E04F5CFE0C3B}"/>
              </a:ext>
            </a:extLst>
          </p:cNvPr>
          <p:cNvSpPr>
            <a:spLocks noGrp="1"/>
          </p:cNvSpPr>
          <p:nvPr>
            <p:ph type="ftr" sz="quarter" idx="15"/>
          </p:nvPr>
        </p:nvSpPr>
        <p:spPr/>
        <p:txBody>
          <a:bodyPr/>
          <a:lstStyle/>
          <a:p>
            <a:r>
              <a:rPr lang="de-DE"/>
              <a:t>D. Hume</a:t>
            </a:r>
          </a:p>
        </p:txBody>
      </p:sp>
      <p:sp>
        <p:nvSpPr>
          <p:cNvPr id="10" name="Slide Number Placeholder 9">
            <a:extLst>
              <a:ext uri="{FF2B5EF4-FFF2-40B4-BE49-F238E27FC236}">
                <a16:creationId xmlns:a16="http://schemas.microsoft.com/office/drawing/2014/main" id="{F5ED2345-932C-1419-DF4E-179C5E70AA9C}"/>
              </a:ext>
            </a:extLst>
          </p:cNvPr>
          <p:cNvSpPr>
            <a:spLocks noGrp="1"/>
          </p:cNvSpPr>
          <p:nvPr>
            <p:ph type="sldNum" sz="quarter" idx="14"/>
          </p:nvPr>
        </p:nvSpPr>
        <p:spPr/>
        <p:txBody>
          <a:bodyPr/>
          <a:lstStyle/>
          <a:p>
            <a:fld id="{6C73A770-1660-45DE-B946-DFFC7041C5FD}" type="slidenum">
              <a:rPr lang="de-DE" smtClean="0"/>
              <a:pPr/>
              <a:t>19</a:t>
            </a:fld>
            <a:endParaRPr lang="de-DE"/>
          </a:p>
        </p:txBody>
      </p:sp>
    </p:spTree>
    <p:extLst>
      <p:ext uri="{BB962C8B-B14F-4D97-AF65-F5344CB8AC3E}">
        <p14:creationId xmlns:p14="http://schemas.microsoft.com/office/powerpoint/2010/main" val="1781044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41"/>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1039"/>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038"/>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044"/>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10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205E2-217E-AA15-5843-DBFC80683DF6}"/>
              </a:ext>
            </a:extLst>
          </p:cNvPr>
          <p:cNvSpPr>
            <a:spLocks noGrp="1"/>
          </p:cNvSpPr>
          <p:nvPr>
            <p:ph type="ctrTitle"/>
          </p:nvPr>
        </p:nvSpPr>
        <p:spPr/>
        <p:txBody>
          <a:bodyPr>
            <a:normAutofit fontScale="90000"/>
          </a:bodyPr>
          <a:lstStyle/>
          <a:p>
            <a:r>
              <a:rPr lang="en-US" sz="4800" b="1" u="sng"/>
              <a:t>WP1</a:t>
            </a:r>
            <a:r>
              <a:rPr lang="en-US" sz="4800" u="sng"/>
              <a:t> </a:t>
            </a:r>
            <a:br>
              <a:rPr lang="en-US" sz="4000"/>
            </a:br>
            <a:r>
              <a:rPr lang="en-US" sz="4000" b="0" i="0" u="none" strike="noStrike" baseline="0">
                <a:latin typeface="CMBX10"/>
              </a:rPr>
              <a:t>ATOMIC, IONIC, NUCLEAR AND MOLECULAR SYSTEMS AND NANOPARTICLES </a:t>
            </a:r>
            <a:br>
              <a:rPr lang="en-US" sz="4000" b="0" i="0" u="none" strike="noStrike" baseline="0">
                <a:latin typeface="CMBX10"/>
              </a:rPr>
            </a:br>
            <a:r>
              <a:rPr lang="en-US" sz="4000" b="0" i="0" u="none" strike="noStrike" baseline="0">
                <a:latin typeface="CMBX10"/>
              </a:rPr>
              <a:t>IN TRAPS &amp; BEAMS</a:t>
            </a:r>
            <a:endParaRPr lang="en-US" sz="4000"/>
          </a:p>
        </p:txBody>
      </p:sp>
      <p:sp>
        <p:nvSpPr>
          <p:cNvPr id="3" name="Subtitle 2">
            <a:extLst>
              <a:ext uri="{FF2B5EF4-FFF2-40B4-BE49-F238E27FC236}">
                <a16:creationId xmlns:a16="http://schemas.microsoft.com/office/drawing/2014/main" id="{D0B783B5-BB66-B988-B181-DADD6755FE4E}"/>
              </a:ext>
            </a:extLst>
          </p:cNvPr>
          <p:cNvSpPr>
            <a:spLocks noGrp="1"/>
          </p:cNvSpPr>
          <p:nvPr>
            <p:ph type="subTitle" idx="1"/>
          </p:nvPr>
        </p:nvSpPr>
        <p:spPr/>
        <p:txBody>
          <a:bodyPr/>
          <a:lstStyle/>
          <a:p>
            <a:r>
              <a:rPr lang="en-US"/>
              <a:t>WP Leaders: David Hume and Elina Fuchs</a:t>
            </a:r>
          </a:p>
        </p:txBody>
      </p:sp>
      <p:sp>
        <p:nvSpPr>
          <p:cNvPr id="4" name="Slide Number Placeholder 3">
            <a:extLst>
              <a:ext uri="{FF2B5EF4-FFF2-40B4-BE49-F238E27FC236}">
                <a16:creationId xmlns:a16="http://schemas.microsoft.com/office/drawing/2014/main" id="{C4E24FA0-8330-FF5E-30A0-2A1483DDB141}"/>
              </a:ext>
            </a:extLst>
          </p:cNvPr>
          <p:cNvSpPr>
            <a:spLocks noGrp="1"/>
          </p:cNvSpPr>
          <p:nvPr>
            <p:ph type="sldNum" sz="quarter" idx="12"/>
          </p:nvPr>
        </p:nvSpPr>
        <p:spPr/>
        <p:txBody>
          <a:bodyPr/>
          <a:lstStyle/>
          <a:p>
            <a:fld id="{EB788958-0891-4F84-8C2C-0F6727134BF8}" type="slidenum">
              <a:rPr lang="en-US" smtClean="0"/>
              <a:t>2</a:t>
            </a:fld>
            <a:endParaRPr lang="en-US"/>
          </a:p>
        </p:txBody>
      </p:sp>
      <p:cxnSp>
        <p:nvCxnSpPr>
          <p:cNvPr id="7" name="Straight Connector 6">
            <a:extLst>
              <a:ext uri="{FF2B5EF4-FFF2-40B4-BE49-F238E27FC236}">
                <a16:creationId xmlns:a16="http://schemas.microsoft.com/office/drawing/2014/main" id="{C0448FD6-BFD7-7CD3-5144-4DD9048E3689}"/>
              </a:ext>
            </a:extLst>
          </p:cNvPr>
          <p:cNvCxnSpPr/>
          <p:nvPr/>
        </p:nvCxnSpPr>
        <p:spPr>
          <a:xfrm>
            <a:off x="1962024" y="2192140"/>
            <a:ext cx="833254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CF5E865-5A3A-362B-BFD8-56723DD71D7B}"/>
              </a:ext>
            </a:extLst>
          </p:cNvPr>
          <p:cNvCxnSpPr>
            <a:cxnSpLocks/>
          </p:cNvCxnSpPr>
          <p:nvPr/>
        </p:nvCxnSpPr>
        <p:spPr>
          <a:xfrm>
            <a:off x="3148927" y="2719989"/>
            <a:ext cx="595873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843BFD40-C206-6C29-CD11-B988104F59A9}"/>
              </a:ext>
            </a:extLst>
          </p:cNvPr>
          <p:cNvSpPr txBox="1"/>
          <p:nvPr/>
        </p:nvSpPr>
        <p:spPr>
          <a:xfrm>
            <a:off x="3453898" y="1999434"/>
            <a:ext cx="5284203" cy="923330"/>
          </a:xfrm>
          <a:prstGeom prst="rect">
            <a:avLst/>
          </a:prstGeom>
          <a:solidFill>
            <a:schemeClr val="bg1"/>
          </a:solidFill>
          <a:effectLst>
            <a:outerShdw blurRad="50800" dist="38100" dir="2700000" algn="tl" rotWithShape="0">
              <a:prstClr val="black">
                <a:alpha val="40000"/>
              </a:prstClr>
            </a:outerShdw>
          </a:effectLst>
        </p:spPr>
        <p:txBody>
          <a:bodyPr wrap="none" rtlCol="0">
            <a:spAutoFit/>
          </a:bodyPr>
          <a:lstStyle/>
          <a:p>
            <a:r>
              <a:rPr lang="en-US" sz="5400"/>
              <a:t>Quantum Systems</a:t>
            </a:r>
          </a:p>
        </p:txBody>
      </p:sp>
      <p:sp>
        <p:nvSpPr>
          <p:cNvPr id="6" name="Date Placeholder 5">
            <a:extLst>
              <a:ext uri="{FF2B5EF4-FFF2-40B4-BE49-F238E27FC236}">
                <a16:creationId xmlns:a16="http://schemas.microsoft.com/office/drawing/2014/main" id="{EB25B717-DCA6-90DB-EC93-53249CE7CE0B}"/>
              </a:ext>
            </a:extLst>
          </p:cNvPr>
          <p:cNvSpPr>
            <a:spLocks noGrp="1"/>
          </p:cNvSpPr>
          <p:nvPr>
            <p:ph type="dt" sz="half" idx="10"/>
          </p:nvPr>
        </p:nvSpPr>
        <p:spPr/>
        <p:txBody>
          <a:bodyPr/>
          <a:lstStyle/>
          <a:p>
            <a:r>
              <a:rPr lang="en-US"/>
              <a:t>2/17/2025</a:t>
            </a:r>
          </a:p>
        </p:txBody>
      </p:sp>
      <p:sp>
        <p:nvSpPr>
          <p:cNvPr id="9" name="Footer Placeholder 8">
            <a:extLst>
              <a:ext uri="{FF2B5EF4-FFF2-40B4-BE49-F238E27FC236}">
                <a16:creationId xmlns:a16="http://schemas.microsoft.com/office/drawing/2014/main" id="{70BBF97C-CA99-9DC6-290A-DB3524C6E6B4}"/>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3269789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03A00-FA49-0C43-8D9F-D2A0BB677EC9}"/>
              </a:ext>
            </a:extLst>
          </p:cNvPr>
          <p:cNvSpPr>
            <a:spLocks noGrp="1"/>
          </p:cNvSpPr>
          <p:nvPr>
            <p:ph type="title"/>
          </p:nvPr>
        </p:nvSpPr>
        <p:spPr>
          <a:xfrm>
            <a:off x="741988" y="-89355"/>
            <a:ext cx="10515600" cy="1325563"/>
          </a:xfrm>
        </p:spPr>
        <p:txBody>
          <a:bodyPr/>
          <a:lstStyle/>
          <a:p>
            <a:r>
              <a:rPr lang="en-US"/>
              <a:t>Trapped-Ion Species </a:t>
            </a:r>
          </a:p>
        </p:txBody>
      </p:sp>
      <p:sp>
        <p:nvSpPr>
          <p:cNvPr id="3" name="Date Placeholder 2">
            <a:extLst>
              <a:ext uri="{FF2B5EF4-FFF2-40B4-BE49-F238E27FC236}">
                <a16:creationId xmlns:a16="http://schemas.microsoft.com/office/drawing/2014/main" id="{A7FCADD7-C201-405E-C47A-0BCACF55A1FE}"/>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160528D6-6824-0389-62FB-E53F46DC1100}"/>
              </a:ext>
            </a:extLst>
          </p:cNvPr>
          <p:cNvSpPr>
            <a:spLocks noGrp="1"/>
          </p:cNvSpPr>
          <p:nvPr>
            <p:ph type="ftr" sz="quarter" idx="11"/>
          </p:nvPr>
        </p:nvSpPr>
        <p:spPr/>
        <p:txBody>
          <a:bodyPr/>
          <a:lstStyle/>
          <a:p>
            <a:r>
              <a:rPr lang="en-US"/>
              <a:t>D. Hume</a:t>
            </a:r>
          </a:p>
        </p:txBody>
      </p:sp>
      <p:sp>
        <p:nvSpPr>
          <p:cNvPr id="5" name="Slide Number Placeholder 4">
            <a:extLst>
              <a:ext uri="{FF2B5EF4-FFF2-40B4-BE49-F238E27FC236}">
                <a16:creationId xmlns:a16="http://schemas.microsoft.com/office/drawing/2014/main" id="{9D8C92DE-DFCF-C7B6-CDC1-67EB7AF51AC1}"/>
              </a:ext>
            </a:extLst>
          </p:cNvPr>
          <p:cNvSpPr>
            <a:spLocks noGrp="1"/>
          </p:cNvSpPr>
          <p:nvPr>
            <p:ph type="sldNum" sz="quarter" idx="12"/>
          </p:nvPr>
        </p:nvSpPr>
        <p:spPr/>
        <p:txBody>
          <a:bodyPr/>
          <a:lstStyle/>
          <a:p>
            <a:fld id="{CD937128-EE57-444B-A13D-FB29507B30E2}" type="slidenum">
              <a:rPr lang="en-US" smtClean="0"/>
              <a:t>20</a:t>
            </a:fld>
            <a:endParaRPr lang="en-US"/>
          </a:p>
        </p:txBody>
      </p:sp>
      <p:pic>
        <p:nvPicPr>
          <p:cNvPr id="6" name="Picture 5">
            <a:extLst>
              <a:ext uri="{FF2B5EF4-FFF2-40B4-BE49-F238E27FC236}">
                <a16:creationId xmlns:a16="http://schemas.microsoft.com/office/drawing/2014/main" id="{B284AC54-E153-8579-A99C-AB4E4690A1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6360" y="1062926"/>
            <a:ext cx="6999880" cy="5280408"/>
          </a:xfrm>
          <a:prstGeom prst="rect">
            <a:avLst/>
          </a:prstGeom>
        </p:spPr>
      </p:pic>
      <p:pic>
        <p:nvPicPr>
          <p:cNvPr id="7" name="Content Placeholder 7" descr="Calendar, circle&#10;&#10;Description automatically generated with medium confidence">
            <a:extLst>
              <a:ext uri="{FF2B5EF4-FFF2-40B4-BE49-F238E27FC236}">
                <a16:creationId xmlns:a16="http://schemas.microsoft.com/office/drawing/2014/main" id="{5066E634-C0E1-F952-2ADC-EC7D84560BC0}"/>
              </a:ext>
            </a:extLst>
          </p:cNvPr>
          <p:cNvPicPr>
            <a:picLocks noChangeAspect="1"/>
          </p:cNvPicPr>
          <p:nvPr/>
        </p:nvPicPr>
        <p:blipFill rotWithShape="1">
          <a:blip r:embed="rId3">
            <a:extLst>
              <a:ext uri="{28A0092B-C50C-407E-A947-70E740481C1C}">
                <a14:useLocalDpi xmlns:a14="http://schemas.microsoft.com/office/drawing/2010/main" val="0"/>
              </a:ext>
            </a:extLst>
          </a:blip>
          <a:srcRect l="30741" t="24919" r="25836" b="15218"/>
          <a:stretch/>
        </p:blipFill>
        <p:spPr>
          <a:xfrm>
            <a:off x="934412" y="1228413"/>
            <a:ext cx="2875588" cy="2967889"/>
          </a:xfrm>
          <a:prstGeom prst="rect">
            <a:avLst/>
          </a:prstGeom>
        </p:spPr>
      </p:pic>
      <p:sp>
        <p:nvSpPr>
          <p:cNvPr id="10" name="Oval 9">
            <a:extLst>
              <a:ext uri="{FF2B5EF4-FFF2-40B4-BE49-F238E27FC236}">
                <a16:creationId xmlns:a16="http://schemas.microsoft.com/office/drawing/2014/main" id="{E50C39D4-613B-2504-9ADB-A96284E46A97}"/>
              </a:ext>
            </a:extLst>
          </p:cNvPr>
          <p:cNvSpPr/>
          <p:nvPr/>
        </p:nvSpPr>
        <p:spPr>
          <a:xfrm>
            <a:off x="2442188" y="2120437"/>
            <a:ext cx="390092" cy="372588"/>
          </a:xfrm>
          <a:prstGeom prst="ellipse">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F6202795-EF3B-3FB7-DD79-7DBCC76ED113}"/>
              </a:ext>
            </a:extLst>
          </p:cNvPr>
          <p:cNvGrpSpPr/>
          <p:nvPr/>
        </p:nvGrpSpPr>
        <p:grpSpPr>
          <a:xfrm>
            <a:off x="1819488" y="1529826"/>
            <a:ext cx="1549338" cy="1894707"/>
            <a:chOff x="1819488" y="1529826"/>
            <a:chExt cx="1549338" cy="1894707"/>
          </a:xfrm>
        </p:grpSpPr>
        <p:sp>
          <p:nvSpPr>
            <p:cNvPr id="9" name="Oval 8">
              <a:extLst>
                <a:ext uri="{FF2B5EF4-FFF2-40B4-BE49-F238E27FC236}">
                  <a16:creationId xmlns:a16="http://schemas.microsoft.com/office/drawing/2014/main" id="{EC1A25B9-72D5-FFD6-A2FF-DAEDBF0B932F}"/>
                </a:ext>
              </a:extLst>
            </p:cNvPr>
            <p:cNvSpPr/>
            <p:nvPr/>
          </p:nvSpPr>
          <p:spPr>
            <a:xfrm>
              <a:off x="2089979" y="1529826"/>
              <a:ext cx="618359" cy="590611"/>
            </a:xfrm>
            <a:prstGeom prst="ellipse">
              <a:avLst/>
            </a:prstGeom>
            <a:noFill/>
            <a:ln w="508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90E8DE0-7BAB-63DF-1965-BFFBE2EE3C77}"/>
                </a:ext>
              </a:extLst>
            </p:cNvPr>
            <p:cNvSpPr/>
            <p:nvPr/>
          </p:nvSpPr>
          <p:spPr>
            <a:xfrm>
              <a:off x="1819488" y="2712357"/>
              <a:ext cx="390092" cy="372587"/>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6E29148C-71A1-B44E-0F87-5BA5056970D5}"/>
                </a:ext>
              </a:extLst>
            </p:cNvPr>
            <p:cNvSpPr/>
            <p:nvPr/>
          </p:nvSpPr>
          <p:spPr>
            <a:xfrm>
              <a:off x="2750467" y="2833922"/>
              <a:ext cx="618359" cy="590611"/>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57E47129-D756-303A-E215-245082E29EA6}"/>
              </a:ext>
            </a:extLst>
          </p:cNvPr>
          <p:cNvGrpSpPr/>
          <p:nvPr/>
        </p:nvGrpSpPr>
        <p:grpSpPr>
          <a:xfrm>
            <a:off x="5665304" y="1825131"/>
            <a:ext cx="5797826" cy="3759990"/>
            <a:chOff x="5665304" y="1825131"/>
            <a:chExt cx="5797826" cy="3759990"/>
          </a:xfrm>
        </p:grpSpPr>
        <p:sp>
          <p:nvSpPr>
            <p:cNvPr id="14" name="Oval 13">
              <a:extLst>
                <a:ext uri="{FF2B5EF4-FFF2-40B4-BE49-F238E27FC236}">
                  <a16:creationId xmlns:a16="http://schemas.microsoft.com/office/drawing/2014/main" id="{CBF1A7EC-1C63-852D-C0D9-6790D3DD1347}"/>
                </a:ext>
              </a:extLst>
            </p:cNvPr>
            <p:cNvSpPr/>
            <p:nvPr/>
          </p:nvSpPr>
          <p:spPr>
            <a:xfrm>
              <a:off x="5665304" y="1825131"/>
              <a:ext cx="430696" cy="342935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821F9A06-9044-5925-1BB4-5020B840936F}"/>
                </a:ext>
              </a:extLst>
            </p:cNvPr>
            <p:cNvSpPr/>
            <p:nvPr/>
          </p:nvSpPr>
          <p:spPr>
            <a:xfrm>
              <a:off x="10656456" y="5121965"/>
              <a:ext cx="806674" cy="46315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6062100-0DD9-54C8-3D5F-14184708A8B5}"/>
                </a:ext>
              </a:extLst>
            </p:cNvPr>
            <p:cNvSpPr/>
            <p:nvPr/>
          </p:nvSpPr>
          <p:spPr>
            <a:xfrm>
              <a:off x="9317987" y="3572604"/>
              <a:ext cx="430696" cy="46315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4F6540E9-DB3D-3F67-78E5-99884A3D78CC}"/>
                </a:ext>
              </a:extLst>
            </p:cNvPr>
            <p:cNvSpPr/>
            <p:nvPr/>
          </p:nvSpPr>
          <p:spPr>
            <a:xfrm>
              <a:off x="8986682" y="4042051"/>
              <a:ext cx="430696" cy="46315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5E7072E9-A938-196C-7487-C5DDDAA2635D}"/>
              </a:ext>
            </a:extLst>
          </p:cNvPr>
          <p:cNvSpPr txBox="1"/>
          <p:nvPr/>
        </p:nvSpPr>
        <p:spPr>
          <a:xfrm>
            <a:off x="203380" y="4273629"/>
            <a:ext cx="4673420" cy="2585323"/>
          </a:xfrm>
          <a:prstGeom prst="rect">
            <a:avLst/>
          </a:prstGeom>
          <a:noFill/>
        </p:spPr>
        <p:txBody>
          <a:bodyPr wrap="square" rtlCol="0">
            <a:spAutoFit/>
          </a:bodyPr>
          <a:lstStyle/>
          <a:p>
            <a:pPr marL="285750" indent="-285750">
              <a:buFont typeface="Arial" panose="020B0604020202020204" pitchFamily="34" charset="0"/>
              <a:buChar char="•"/>
            </a:pPr>
            <a:r>
              <a:rPr lang="en-US" sz="1600"/>
              <a:t>Commonly used ion species</a:t>
            </a:r>
          </a:p>
          <a:p>
            <a:pPr marL="742950" lvl="1" indent="-285750">
              <a:buFont typeface="Wingdings" panose="05000000000000000000" pitchFamily="2" charset="2"/>
              <a:buChar char="Ø"/>
            </a:pPr>
            <a:r>
              <a:rPr lang="en-US" sz="1600"/>
              <a:t>Simple atomic structure</a:t>
            </a:r>
          </a:p>
          <a:p>
            <a:pPr marL="742950" lvl="1" indent="-285750">
              <a:buFont typeface="Wingdings" panose="05000000000000000000" pitchFamily="2" charset="2"/>
              <a:buChar char="Ø"/>
            </a:pPr>
            <a:r>
              <a:rPr lang="en-US" sz="1600"/>
              <a:t>Laser-accessible, strongly-allowed cycling transition</a:t>
            </a:r>
          </a:p>
          <a:p>
            <a:pPr marL="285750" indent="-285750">
              <a:buFont typeface="Arial" panose="020B0604020202020204" pitchFamily="34" charset="0"/>
              <a:buChar char="•"/>
            </a:pPr>
            <a:r>
              <a:rPr lang="en-US" sz="1600"/>
              <a:t>Many other interesting candidates</a:t>
            </a:r>
          </a:p>
          <a:p>
            <a:pPr marL="742950" lvl="1" indent="-285750">
              <a:buFont typeface="Wingdings" panose="05000000000000000000" pitchFamily="2" charset="2"/>
              <a:buChar char="Ø"/>
            </a:pPr>
            <a:r>
              <a:rPr lang="en-US" sz="1600"/>
              <a:t>Complicated structure, deep-UV wavelengths</a:t>
            </a:r>
          </a:p>
          <a:p>
            <a:pPr marL="742950" lvl="1" indent="-285750">
              <a:buFont typeface="Wingdings" panose="05000000000000000000" pitchFamily="2" charset="2"/>
              <a:buChar char="Ø"/>
            </a:pPr>
            <a:r>
              <a:rPr lang="en-US" sz="1600"/>
              <a:t>Highly-charged ions</a:t>
            </a:r>
          </a:p>
          <a:p>
            <a:pPr marL="742950" lvl="1" indent="-285750">
              <a:buFont typeface="Wingdings" panose="05000000000000000000" pitchFamily="2" charset="2"/>
              <a:buChar char="Ø"/>
            </a:pPr>
            <a:r>
              <a:rPr lang="en-US" sz="1600"/>
              <a:t>Light ions</a:t>
            </a:r>
          </a:p>
          <a:p>
            <a:pPr marL="742950" lvl="1" indent="-285750">
              <a:buFont typeface="Wingdings" panose="05000000000000000000" pitchFamily="2" charset="2"/>
              <a:buChar char="Ø"/>
            </a:pPr>
            <a:r>
              <a:rPr lang="en-US" sz="1600"/>
              <a:t>Molecular Ions</a:t>
            </a:r>
          </a:p>
          <a:p>
            <a:pPr marL="285750" indent="-285750">
              <a:buFont typeface="Arial" panose="020B0604020202020204" pitchFamily="34" charset="0"/>
              <a:buChar char="•"/>
            </a:pPr>
            <a:endParaRPr lang="en-US"/>
          </a:p>
        </p:txBody>
      </p:sp>
      <p:sp>
        <p:nvSpPr>
          <p:cNvPr id="11" name="TextBox 10">
            <a:extLst>
              <a:ext uri="{FF2B5EF4-FFF2-40B4-BE49-F238E27FC236}">
                <a16:creationId xmlns:a16="http://schemas.microsoft.com/office/drawing/2014/main" id="{41A4AC69-245D-13F2-0A64-8409F95A7D6F}"/>
              </a:ext>
            </a:extLst>
          </p:cNvPr>
          <p:cNvSpPr txBox="1"/>
          <p:nvPr/>
        </p:nvSpPr>
        <p:spPr>
          <a:xfrm>
            <a:off x="1049045" y="914324"/>
            <a:ext cx="2700226" cy="369332"/>
          </a:xfrm>
          <a:prstGeom prst="rect">
            <a:avLst/>
          </a:prstGeom>
          <a:noFill/>
        </p:spPr>
        <p:txBody>
          <a:bodyPr wrap="none" rtlCol="0">
            <a:spAutoFit/>
          </a:bodyPr>
          <a:lstStyle/>
          <a:p>
            <a:r>
              <a:rPr lang="en-US"/>
              <a:t>An atomic clock in the wild</a:t>
            </a:r>
          </a:p>
        </p:txBody>
      </p:sp>
    </p:spTree>
    <p:extLst>
      <p:ext uri="{BB962C8B-B14F-4D97-AF65-F5344CB8AC3E}">
        <p14:creationId xmlns:p14="http://schemas.microsoft.com/office/powerpoint/2010/main" val="2302008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a:extLst>
              <a:ext uri="{FF2B5EF4-FFF2-40B4-BE49-F238E27FC236}">
                <a16:creationId xmlns:a16="http://schemas.microsoft.com/office/drawing/2014/main" id="{0BA04842-FA0B-4EFB-B8A3-03590D41D925}"/>
              </a:ext>
            </a:extLst>
          </p:cNvPr>
          <p:cNvPicPr>
            <a:picLocks noChangeAspect="1"/>
          </p:cNvPicPr>
          <p:nvPr/>
        </p:nvPicPr>
        <p:blipFill rotWithShape="1">
          <a:blip r:embed="rId2"/>
          <a:srcRect l="49601" t="51270"/>
          <a:stretch/>
        </p:blipFill>
        <p:spPr>
          <a:xfrm>
            <a:off x="318776" y="2015074"/>
            <a:ext cx="2052808" cy="1751189"/>
          </a:xfrm>
          <a:prstGeom prst="rect">
            <a:avLst/>
          </a:prstGeom>
        </p:spPr>
      </p:pic>
      <p:cxnSp>
        <p:nvCxnSpPr>
          <p:cNvPr id="27" name="Straight Arrow Connector 26">
            <a:extLst>
              <a:ext uri="{FF2B5EF4-FFF2-40B4-BE49-F238E27FC236}">
                <a16:creationId xmlns:a16="http://schemas.microsoft.com/office/drawing/2014/main" id="{A4C808F8-F865-4637-B428-D3E4AB515864}"/>
              </a:ext>
            </a:extLst>
          </p:cNvPr>
          <p:cNvCxnSpPr>
            <a:cxnSpLocks/>
          </p:cNvCxnSpPr>
          <p:nvPr/>
        </p:nvCxnSpPr>
        <p:spPr>
          <a:xfrm flipH="1" flipV="1">
            <a:off x="1599102" y="2892538"/>
            <a:ext cx="865925" cy="15765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5636E660-503F-48B4-BF21-BCB657935C72}"/>
              </a:ext>
            </a:extLst>
          </p:cNvPr>
          <p:cNvCxnSpPr>
            <a:cxnSpLocks/>
          </p:cNvCxnSpPr>
          <p:nvPr/>
        </p:nvCxnSpPr>
        <p:spPr>
          <a:xfrm flipV="1">
            <a:off x="1027866" y="2938009"/>
            <a:ext cx="86231" cy="12324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45484981-3F4B-A384-D6E0-9F2372EBF1BB}"/>
              </a:ext>
            </a:extLst>
          </p:cNvPr>
          <p:cNvSpPr>
            <a:spLocks noGrp="1"/>
          </p:cNvSpPr>
          <p:nvPr>
            <p:ph type="title"/>
          </p:nvPr>
        </p:nvSpPr>
        <p:spPr>
          <a:xfrm>
            <a:off x="577896" y="223956"/>
            <a:ext cx="10515600" cy="1325563"/>
          </a:xfrm>
        </p:spPr>
        <p:txBody>
          <a:bodyPr/>
          <a:lstStyle/>
          <a:p>
            <a:r>
              <a:rPr lang="en-US"/>
              <a:t>Sympathetic cooling and </a:t>
            </a:r>
            <a:br>
              <a:rPr lang="en-US"/>
            </a:br>
            <a:r>
              <a:rPr lang="en-US"/>
              <a:t>Quantum logic spectroscopy (QLS)</a:t>
            </a:r>
          </a:p>
        </p:txBody>
      </p:sp>
      <p:sp>
        <p:nvSpPr>
          <p:cNvPr id="2" name="Rectangle: Rounded Corners 1">
            <a:extLst>
              <a:ext uri="{FF2B5EF4-FFF2-40B4-BE49-F238E27FC236}">
                <a16:creationId xmlns:a16="http://schemas.microsoft.com/office/drawing/2014/main" id="{F734F095-0799-1258-F22D-47FBFC000BFA}"/>
              </a:ext>
            </a:extLst>
          </p:cNvPr>
          <p:cNvSpPr/>
          <p:nvPr/>
        </p:nvSpPr>
        <p:spPr>
          <a:xfrm>
            <a:off x="392778" y="4170409"/>
            <a:ext cx="3421384" cy="2185477"/>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4FF90D4-85D9-A554-FA6B-E8A9AAC02841}"/>
              </a:ext>
            </a:extLst>
          </p:cNvPr>
          <p:cNvSpPr txBox="1"/>
          <p:nvPr/>
        </p:nvSpPr>
        <p:spPr>
          <a:xfrm>
            <a:off x="748117" y="4689198"/>
            <a:ext cx="3066045" cy="1323439"/>
          </a:xfrm>
          <a:prstGeom prst="rect">
            <a:avLst/>
          </a:prstGeom>
          <a:noFill/>
        </p:spPr>
        <p:txBody>
          <a:bodyPr wrap="square" rtlCol="0">
            <a:spAutoFit/>
          </a:bodyPr>
          <a:lstStyle/>
          <a:p>
            <a:r>
              <a:rPr lang="en-US" sz="2000" b="1">
                <a:solidFill>
                  <a:schemeClr val="accent1"/>
                </a:solidFill>
              </a:rPr>
              <a:t>Spectroscopy target</a:t>
            </a:r>
          </a:p>
          <a:p>
            <a:r>
              <a:rPr lang="en-US" sz="2000" b="1">
                <a:solidFill>
                  <a:schemeClr val="accent1"/>
                </a:solidFill>
              </a:rPr>
              <a:t>(e.g., Clock ion, highly-charged ion, molecular ion, thorium-229)</a:t>
            </a:r>
          </a:p>
        </p:txBody>
      </p:sp>
      <p:sp>
        <p:nvSpPr>
          <p:cNvPr id="8" name="Rectangle: Rounded Corners 7">
            <a:extLst>
              <a:ext uri="{FF2B5EF4-FFF2-40B4-BE49-F238E27FC236}">
                <a16:creationId xmlns:a16="http://schemas.microsoft.com/office/drawing/2014/main" id="{915ED419-7907-FBD6-B381-EB5E203804F2}"/>
              </a:ext>
            </a:extLst>
          </p:cNvPr>
          <p:cNvSpPr/>
          <p:nvPr/>
        </p:nvSpPr>
        <p:spPr>
          <a:xfrm>
            <a:off x="2465027" y="1957454"/>
            <a:ext cx="3421384" cy="2185477"/>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7A86327-4F75-1EB7-C75A-49223F7DBE01}"/>
              </a:ext>
            </a:extLst>
          </p:cNvPr>
          <p:cNvSpPr txBox="1"/>
          <p:nvPr/>
        </p:nvSpPr>
        <p:spPr>
          <a:xfrm>
            <a:off x="2596285" y="2080696"/>
            <a:ext cx="3239411" cy="1938992"/>
          </a:xfrm>
          <a:prstGeom prst="rect">
            <a:avLst/>
          </a:prstGeom>
          <a:noFill/>
        </p:spPr>
        <p:txBody>
          <a:bodyPr wrap="square" rtlCol="0">
            <a:spAutoFit/>
          </a:bodyPr>
          <a:lstStyle/>
          <a:p>
            <a:r>
              <a:rPr lang="en-US" sz="2000" b="1">
                <a:solidFill>
                  <a:srgbClr val="C89800"/>
                </a:solidFill>
              </a:rPr>
              <a:t>Qubit</a:t>
            </a:r>
          </a:p>
          <a:p>
            <a:pPr marL="285750" indent="-285750">
              <a:buFont typeface="Arial" panose="020B0604020202020204" pitchFamily="34" charset="0"/>
              <a:buChar char="•"/>
            </a:pPr>
            <a:r>
              <a:rPr lang="en-US" sz="2000" b="1">
                <a:solidFill>
                  <a:srgbClr val="C89800"/>
                </a:solidFill>
              </a:rPr>
              <a:t>Isolated two-level system</a:t>
            </a:r>
          </a:p>
          <a:p>
            <a:pPr marL="285750" indent="-285750">
              <a:buFont typeface="Arial" panose="020B0604020202020204" pitchFamily="34" charset="0"/>
              <a:buChar char="•"/>
            </a:pPr>
            <a:r>
              <a:rPr lang="en-US" sz="2000" b="1">
                <a:solidFill>
                  <a:srgbClr val="C89800"/>
                </a:solidFill>
              </a:rPr>
              <a:t>Strong cycling transition for laser cooling</a:t>
            </a:r>
          </a:p>
          <a:p>
            <a:pPr marL="285750" indent="-285750">
              <a:buFont typeface="Arial" panose="020B0604020202020204" pitchFamily="34" charset="0"/>
              <a:buChar char="•"/>
            </a:pPr>
            <a:r>
              <a:rPr lang="en-US" sz="2000" b="1">
                <a:solidFill>
                  <a:srgbClr val="C89800"/>
                </a:solidFill>
              </a:rPr>
              <a:t>State-dependent detection</a:t>
            </a:r>
          </a:p>
        </p:txBody>
      </p:sp>
      <p:pic>
        <p:nvPicPr>
          <p:cNvPr id="4" name="Picture 3">
            <a:extLst>
              <a:ext uri="{FF2B5EF4-FFF2-40B4-BE49-F238E27FC236}">
                <a16:creationId xmlns:a16="http://schemas.microsoft.com/office/drawing/2014/main" id="{743E8E47-3EC2-7653-EFB3-6C0EFDD624F9}"/>
              </a:ext>
            </a:extLst>
          </p:cNvPr>
          <p:cNvPicPr>
            <a:picLocks noChangeAspect="1"/>
          </p:cNvPicPr>
          <p:nvPr/>
        </p:nvPicPr>
        <p:blipFill>
          <a:blip r:embed="rId3"/>
          <a:stretch>
            <a:fillRect/>
          </a:stretch>
        </p:blipFill>
        <p:spPr>
          <a:xfrm>
            <a:off x="5835696" y="2557813"/>
            <a:ext cx="6271803" cy="2705334"/>
          </a:xfrm>
          <a:prstGeom prst="rect">
            <a:avLst/>
          </a:prstGeom>
        </p:spPr>
      </p:pic>
      <p:sp>
        <p:nvSpPr>
          <p:cNvPr id="5" name="TextBox 4">
            <a:extLst>
              <a:ext uri="{FF2B5EF4-FFF2-40B4-BE49-F238E27FC236}">
                <a16:creationId xmlns:a16="http://schemas.microsoft.com/office/drawing/2014/main" id="{28CBE0C5-C0FE-FA82-64E4-2271D0AA20CE}"/>
              </a:ext>
            </a:extLst>
          </p:cNvPr>
          <p:cNvSpPr txBox="1"/>
          <p:nvPr/>
        </p:nvSpPr>
        <p:spPr>
          <a:xfrm>
            <a:off x="7765654" y="5894221"/>
            <a:ext cx="3490764" cy="461665"/>
          </a:xfrm>
          <a:prstGeom prst="rect">
            <a:avLst/>
          </a:prstGeom>
          <a:noFill/>
        </p:spPr>
        <p:txBody>
          <a:bodyPr wrap="none" rtlCol="0">
            <a:spAutoFit/>
          </a:bodyPr>
          <a:lstStyle/>
          <a:p>
            <a:r>
              <a:rPr lang="en-US" sz="2400"/>
              <a:t>See: Matthias Keller’s talk</a:t>
            </a:r>
          </a:p>
        </p:txBody>
      </p:sp>
      <p:sp>
        <p:nvSpPr>
          <p:cNvPr id="12" name="Date Placeholder 11">
            <a:extLst>
              <a:ext uri="{FF2B5EF4-FFF2-40B4-BE49-F238E27FC236}">
                <a16:creationId xmlns:a16="http://schemas.microsoft.com/office/drawing/2014/main" id="{4B59E2C9-E5EF-BB24-65E6-07553737702C}"/>
              </a:ext>
            </a:extLst>
          </p:cNvPr>
          <p:cNvSpPr>
            <a:spLocks noGrp="1"/>
          </p:cNvSpPr>
          <p:nvPr>
            <p:ph type="dt" sz="half" idx="10"/>
          </p:nvPr>
        </p:nvSpPr>
        <p:spPr/>
        <p:txBody>
          <a:bodyPr/>
          <a:lstStyle/>
          <a:p>
            <a:r>
              <a:rPr lang="en-US"/>
              <a:t>2/17/2025</a:t>
            </a:r>
          </a:p>
        </p:txBody>
      </p:sp>
      <p:sp>
        <p:nvSpPr>
          <p:cNvPr id="13" name="Footer Placeholder 12">
            <a:extLst>
              <a:ext uri="{FF2B5EF4-FFF2-40B4-BE49-F238E27FC236}">
                <a16:creationId xmlns:a16="http://schemas.microsoft.com/office/drawing/2014/main" id="{7E09963E-7280-46D8-0E4B-53A2920E7FA2}"/>
              </a:ext>
            </a:extLst>
          </p:cNvPr>
          <p:cNvSpPr>
            <a:spLocks noGrp="1"/>
          </p:cNvSpPr>
          <p:nvPr>
            <p:ph type="ftr" sz="quarter" idx="11"/>
          </p:nvPr>
        </p:nvSpPr>
        <p:spPr/>
        <p:txBody>
          <a:bodyPr/>
          <a:lstStyle/>
          <a:p>
            <a:r>
              <a:rPr lang="en-US"/>
              <a:t>D. Hume</a:t>
            </a:r>
          </a:p>
        </p:txBody>
      </p:sp>
      <p:sp>
        <p:nvSpPr>
          <p:cNvPr id="14" name="Slide Number Placeholder 13">
            <a:extLst>
              <a:ext uri="{FF2B5EF4-FFF2-40B4-BE49-F238E27FC236}">
                <a16:creationId xmlns:a16="http://schemas.microsoft.com/office/drawing/2014/main" id="{36B54A6A-47B3-E6CF-A014-6842E8424D8A}"/>
              </a:ext>
            </a:extLst>
          </p:cNvPr>
          <p:cNvSpPr>
            <a:spLocks noGrp="1"/>
          </p:cNvSpPr>
          <p:nvPr>
            <p:ph type="sldNum" sz="quarter" idx="12"/>
          </p:nvPr>
        </p:nvSpPr>
        <p:spPr/>
        <p:txBody>
          <a:bodyPr/>
          <a:lstStyle/>
          <a:p>
            <a:fld id="{EB788958-0891-4F84-8C2C-0F6727134BF8}" type="slidenum">
              <a:rPr lang="en-US" smtClean="0"/>
              <a:t>21</a:t>
            </a:fld>
            <a:endParaRPr lang="en-US"/>
          </a:p>
        </p:txBody>
      </p:sp>
    </p:spTree>
    <p:extLst>
      <p:ext uri="{BB962C8B-B14F-4D97-AF65-F5344CB8AC3E}">
        <p14:creationId xmlns:p14="http://schemas.microsoft.com/office/powerpoint/2010/main" val="2260752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5F34612-B8B7-47D7-8678-8B060420763C}"/>
              </a:ext>
            </a:extLst>
          </p:cNvPr>
          <p:cNvPicPr>
            <a:picLocks noChangeAspect="1"/>
          </p:cNvPicPr>
          <p:nvPr/>
        </p:nvPicPr>
        <p:blipFill>
          <a:blip r:embed="rId2"/>
          <a:stretch>
            <a:fillRect/>
          </a:stretch>
        </p:blipFill>
        <p:spPr>
          <a:xfrm>
            <a:off x="4445652" y="2819516"/>
            <a:ext cx="6880860" cy="3817620"/>
          </a:xfrm>
          <a:prstGeom prst="rect">
            <a:avLst/>
          </a:prstGeom>
        </p:spPr>
      </p:pic>
      <p:sp>
        <p:nvSpPr>
          <p:cNvPr id="24" name="Text Box 6">
            <a:extLst>
              <a:ext uri="{FF2B5EF4-FFF2-40B4-BE49-F238E27FC236}">
                <a16:creationId xmlns:a16="http://schemas.microsoft.com/office/drawing/2014/main" id="{9B14C887-C7D5-4F61-B6EE-C8FED2B2854E}"/>
              </a:ext>
            </a:extLst>
          </p:cNvPr>
          <p:cNvSpPr txBox="1">
            <a:spLocks noChangeArrowheads="1"/>
          </p:cNvSpPr>
          <p:nvPr/>
        </p:nvSpPr>
        <p:spPr bwMode="auto">
          <a:xfrm>
            <a:off x="5665341" y="3446482"/>
            <a:ext cx="1331182" cy="646331"/>
          </a:xfrm>
          <a:prstGeom prst="rect">
            <a:avLst/>
          </a:prstGeom>
          <a:noFill/>
          <a:ln w="9525">
            <a:noFill/>
            <a:miter lim="800000"/>
            <a:headEnd/>
            <a:tailEnd/>
          </a:ln>
        </p:spPr>
        <p:txBody>
          <a:bodyPr>
            <a:spAutoFit/>
          </a:bodyPr>
          <a:lstStyle/>
          <a:p>
            <a:pPr algn="ctr">
              <a:spcBef>
                <a:spcPct val="50000"/>
              </a:spcBef>
            </a:pPr>
            <a:br>
              <a:rPr lang="en-US">
                <a:solidFill>
                  <a:srgbClr val="000000"/>
                </a:solidFill>
              </a:rPr>
            </a:br>
            <a:endParaRPr lang="en-US">
              <a:solidFill>
                <a:srgbClr val="000000"/>
              </a:solidFill>
            </a:endParaRPr>
          </a:p>
        </p:txBody>
      </p:sp>
      <p:sp>
        <p:nvSpPr>
          <p:cNvPr id="25" name="Text Box 7">
            <a:extLst>
              <a:ext uri="{FF2B5EF4-FFF2-40B4-BE49-F238E27FC236}">
                <a16:creationId xmlns:a16="http://schemas.microsoft.com/office/drawing/2014/main" id="{D625B442-3C6E-421C-A03A-4280C39E4025}"/>
              </a:ext>
            </a:extLst>
          </p:cNvPr>
          <p:cNvSpPr txBox="1">
            <a:spLocks noChangeArrowheads="1"/>
          </p:cNvSpPr>
          <p:nvPr/>
        </p:nvSpPr>
        <p:spPr bwMode="auto">
          <a:xfrm>
            <a:off x="9047440" y="3385734"/>
            <a:ext cx="1141013" cy="646331"/>
          </a:xfrm>
          <a:prstGeom prst="rect">
            <a:avLst/>
          </a:prstGeom>
          <a:noFill/>
          <a:ln w="9525">
            <a:noFill/>
            <a:miter lim="800000"/>
            <a:headEnd/>
            <a:tailEnd/>
          </a:ln>
        </p:spPr>
        <p:txBody>
          <a:bodyPr>
            <a:spAutoFit/>
          </a:bodyPr>
          <a:lstStyle/>
          <a:p>
            <a:pPr algn="ctr">
              <a:spcBef>
                <a:spcPct val="50000"/>
              </a:spcBef>
            </a:pPr>
            <a:br>
              <a:rPr lang="en-US">
                <a:solidFill>
                  <a:srgbClr val="000000"/>
                </a:solidFill>
              </a:rPr>
            </a:br>
            <a:endParaRPr lang="en-US">
              <a:solidFill>
                <a:srgbClr val="000000"/>
              </a:solidFill>
            </a:endParaRPr>
          </a:p>
        </p:txBody>
      </p:sp>
      <p:pic>
        <p:nvPicPr>
          <p:cNvPr id="28" name="Picture 47" descr="1sorbital">
            <a:extLst>
              <a:ext uri="{FF2B5EF4-FFF2-40B4-BE49-F238E27FC236}">
                <a16:creationId xmlns:a16="http://schemas.microsoft.com/office/drawing/2014/main" id="{23EDF12E-F1F8-43ED-903A-7B3048C71F1E}"/>
              </a:ext>
            </a:extLst>
          </p:cNvPr>
          <p:cNvPicPr>
            <a:picLocks noChangeAspect="1" noChangeArrowheads="1"/>
          </p:cNvPicPr>
          <p:nvPr/>
        </p:nvPicPr>
        <p:blipFill>
          <a:blip r:embed="rId3" cstate="print"/>
          <a:srcRect b="19658"/>
          <a:stretch>
            <a:fillRect/>
          </a:stretch>
        </p:blipFill>
        <p:spPr bwMode="auto">
          <a:xfrm>
            <a:off x="6571284" y="3744942"/>
            <a:ext cx="850477" cy="868966"/>
          </a:xfrm>
          <a:prstGeom prst="rect">
            <a:avLst/>
          </a:prstGeom>
          <a:noFill/>
          <a:ln w="9525">
            <a:noFill/>
            <a:miter lim="800000"/>
            <a:headEnd/>
            <a:tailEnd/>
          </a:ln>
        </p:spPr>
      </p:pic>
      <p:pic>
        <p:nvPicPr>
          <p:cNvPr id="29" name="Picture 48" descr="porbital">
            <a:extLst>
              <a:ext uri="{FF2B5EF4-FFF2-40B4-BE49-F238E27FC236}">
                <a16:creationId xmlns:a16="http://schemas.microsoft.com/office/drawing/2014/main" id="{9B943CDA-0E67-4763-98C2-FBC1D5EB1565}"/>
              </a:ext>
            </a:extLst>
          </p:cNvPr>
          <p:cNvPicPr>
            <a:picLocks noChangeAspect="1" noChangeArrowheads="1"/>
          </p:cNvPicPr>
          <p:nvPr/>
        </p:nvPicPr>
        <p:blipFill>
          <a:blip r:embed="rId4" cstate="print"/>
          <a:srcRect b="10883"/>
          <a:stretch>
            <a:fillRect/>
          </a:stretch>
        </p:blipFill>
        <p:spPr bwMode="auto">
          <a:xfrm>
            <a:off x="9561160" y="3904736"/>
            <a:ext cx="603522" cy="1427587"/>
          </a:xfrm>
          <a:prstGeom prst="rect">
            <a:avLst/>
          </a:prstGeom>
          <a:noFill/>
          <a:ln w="9525">
            <a:noFill/>
            <a:miter lim="800000"/>
            <a:headEnd/>
            <a:tailEnd/>
          </a:ln>
        </p:spPr>
      </p:pic>
      <p:pic>
        <p:nvPicPr>
          <p:cNvPr id="50" name="Picture 49">
            <a:extLst>
              <a:ext uri="{FF2B5EF4-FFF2-40B4-BE49-F238E27FC236}">
                <a16:creationId xmlns:a16="http://schemas.microsoft.com/office/drawing/2014/main" id="{0BA04842-FA0B-4EFB-B8A3-03590D41D925}"/>
              </a:ext>
            </a:extLst>
          </p:cNvPr>
          <p:cNvPicPr>
            <a:picLocks noChangeAspect="1"/>
          </p:cNvPicPr>
          <p:nvPr/>
        </p:nvPicPr>
        <p:blipFill rotWithShape="1">
          <a:blip r:embed="rId5"/>
          <a:srcRect l="49601" t="51270"/>
          <a:stretch/>
        </p:blipFill>
        <p:spPr>
          <a:xfrm>
            <a:off x="318776" y="2015074"/>
            <a:ext cx="2052808" cy="1751189"/>
          </a:xfrm>
          <a:prstGeom prst="rect">
            <a:avLst/>
          </a:prstGeom>
        </p:spPr>
      </p:pic>
      <p:sp>
        <p:nvSpPr>
          <p:cNvPr id="4" name="Footer Placeholder 3">
            <a:extLst>
              <a:ext uri="{FF2B5EF4-FFF2-40B4-BE49-F238E27FC236}">
                <a16:creationId xmlns:a16="http://schemas.microsoft.com/office/drawing/2014/main" id="{7737DC7E-2B90-4139-9878-96A34F042BF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D. Hume</a:t>
            </a:r>
          </a:p>
        </p:txBody>
      </p:sp>
      <p:sp>
        <p:nvSpPr>
          <p:cNvPr id="5" name="Slide Number Placeholder 4">
            <a:extLst>
              <a:ext uri="{FF2B5EF4-FFF2-40B4-BE49-F238E27FC236}">
                <a16:creationId xmlns:a16="http://schemas.microsoft.com/office/drawing/2014/main" id="{F16812EE-A420-41EC-BD5B-1DBDBC76E50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937128-EE57-444B-A13D-FB29507B30E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Date Placeholder 3">
            <a:extLst>
              <a:ext uri="{FF2B5EF4-FFF2-40B4-BE49-F238E27FC236}">
                <a16:creationId xmlns:a16="http://schemas.microsoft.com/office/drawing/2014/main" id="{B61CBC48-1015-45E4-9A04-B82AEAB02E22}"/>
              </a:ext>
            </a:extLst>
          </p:cNvPr>
          <p:cNvSpPr>
            <a:spLocks noGrp="1"/>
          </p:cNvSpPr>
          <p:nvPr>
            <p:ph type="dt" sz="half" idx="10"/>
          </p:nvPr>
        </p:nvSpPr>
        <p:spPr>
          <a:xfrm>
            <a:off x="838200" y="6488554"/>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2/17/2025</a:t>
            </a:r>
          </a:p>
        </p:txBody>
      </p:sp>
      <p:grpSp>
        <p:nvGrpSpPr>
          <p:cNvPr id="46" name="Group 45">
            <a:extLst>
              <a:ext uri="{FF2B5EF4-FFF2-40B4-BE49-F238E27FC236}">
                <a16:creationId xmlns:a16="http://schemas.microsoft.com/office/drawing/2014/main" id="{74335874-ADFC-4E99-A0FA-EB1E1C421649}"/>
              </a:ext>
            </a:extLst>
          </p:cNvPr>
          <p:cNvGrpSpPr/>
          <p:nvPr/>
        </p:nvGrpSpPr>
        <p:grpSpPr>
          <a:xfrm>
            <a:off x="4849850" y="1632749"/>
            <a:ext cx="6071599" cy="1496035"/>
            <a:chOff x="4810042" y="1626640"/>
            <a:chExt cx="6071599" cy="1496035"/>
          </a:xfrm>
        </p:grpSpPr>
        <p:sp>
          <p:nvSpPr>
            <p:cNvPr id="22" name="AutoShape 4">
              <a:extLst>
                <a:ext uri="{FF2B5EF4-FFF2-40B4-BE49-F238E27FC236}">
                  <a16:creationId xmlns:a16="http://schemas.microsoft.com/office/drawing/2014/main" id="{F5229489-DEF6-48A8-8BD9-AA9D5F984570}"/>
                </a:ext>
              </a:extLst>
            </p:cNvPr>
            <p:cNvSpPr>
              <a:spLocks noChangeArrowheads="1"/>
            </p:cNvSpPr>
            <p:nvPr/>
          </p:nvSpPr>
          <p:spPr bwMode="auto">
            <a:xfrm rot="10800000">
              <a:off x="4948559" y="1626640"/>
              <a:ext cx="419956" cy="1072341"/>
            </a:xfrm>
            <a:prstGeom prst="curvedLeftArrow">
              <a:avLst>
                <a:gd name="adj1" fmla="val 51069"/>
                <a:gd name="adj2" fmla="val 102138"/>
                <a:gd name="adj3" fmla="val 33333"/>
              </a:avLst>
            </a:prstGeom>
            <a:solidFill>
              <a:srgbClr val="00B050"/>
            </a:solidFill>
            <a:ln w="9525">
              <a:solidFill>
                <a:schemeClr val="tx1"/>
              </a:solidFill>
              <a:miter lim="800000"/>
              <a:headEnd/>
              <a:tailEnd/>
            </a:ln>
          </p:spPr>
          <p:txBody>
            <a:bodyPr wrap="none" anchor="ctr"/>
            <a:lstStyle/>
            <a:p>
              <a:endParaRPr lang="en-US">
                <a:solidFill>
                  <a:srgbClr val="000000"/>
                </a:solidFill>
              </a:endParaRPr>
            </a:p>
          </p:txBody>
        </p:sp>
        <p:sp>
          <p:nvSpPr>
            <p:cNvPr id="34" name="TextBox 33">
              <a:extLst>
                <a:ext uri="{FF2B5EF4-FFF2-40B4-BE49-F238E27FC236}">
                  <a16:creationId xmlns:a16="http://schemas.microsoft.com/office/drawing/2014/main" id="{5A7DB25C-0931-4EA1-B05A-BB9197B52379}"/>
                </a:ext>
              </a:extLst>
            </p:cNvPr>
            <p:cNvSpPr txBox="1">
              <a:spLocks noChangeArrowheads="1"/>
            </p:cNvSpPr>
            <p:nvPr/>
          </p:nvSpPr>
          <p:spPr bwMode="auto">
            <a:xfrm>
              <a:off x="4810042" y="2753343"/>
              <a:ext cx="6071599" cy="369332"/>
            </a:xfrm>
            <a:prstGeom prst="rect">
              <a:avLst/>
            </a:prstGeom>
            <a:noFill/>
            <a:ln w="9525">
              <a:noFill/>
              <a:miter lim="800000"/>
              <a:headEnd/>
              <a:tailEnd/>
            </a:ln>
          </p:spPr>
          <p:txBody>
            <a:bodyPr wrap="square">
              <a:spAutoFit/>
            </a:bodyPr>
            <a:lstStyle/>
            <a:p>
              <a:r>
                <a:rPr lang="en-US">
                  <a:solidFill>
                    <a:srgbClr val="00B050"/>
                  </a:solidFill>
                </a:rPr>
                <a:t>  Projective measurement can also serve as state preparation</a:t>
              </a:r>
            </a:p>
          </p:txBody>
        </p:sp>
      </p:grpSp>
      <p:sp>
        <p:nvSpPr>
          <p:cNvPr id="21" name="Text Box 3">
            <a:extLst>
              <a:ext uri="{FF2B5EF4-FFF2-40B4-BE49-F238E27FC236}">
                <a16:creationId xmlns:a16="http://schemas.microsoft.com/office/drawing/2014/main" id="{C015BE3B-E9AD-4D11-A296-81072C6CA2BB}"/>
              </a:ext>
            </a:extLst>
          </p:cNvPr>
          <p:cNvSpPr txBox="1">
            <a:spLocks noChangeArrowheads="1"/>
          </p:cNvSpPr>
          <p:nvPr/>
        </p:nvSpPr>
        <p:spPr bwMode="auto">
          <a:xfrm>
            <a:off x="5407687" y="1671114"/>
            <a:ext cx="6360852" cy="1118255"/>
          </a:xfrm>
          <a:prstGeom prst="rect">
            <a:avLst/>
          </a:prstGeom>
          <a:solidFill>
            <a:schemeClr val="bg1"/>
          </a:solidFill>
          <a:ln w="50800" algn="ctr">
            <a:noFill/>
            <a:miter lim="800000"/>
            <a:headEnd/>
            <a:tailEnd/>
          </a:ln>
        </p:spPr>
        <p:txBody>
          <a:bodyPr wrap="square">
            <a:spAutoFit/>
          </a:bodyPr>
          <a:lstStyle/>
          <a:p>
            <a:pPr marL="342900" indent="-342900">
              <a:spcBef>
                <a:spcPts val="400"/>
              </a:spcBef>
              <a:buFontTx/>
              <a:buAutoNum type="arabicPeriod"/>
            </a:pPr>
            <a:r>
              <a:rPr lang="en-US" sz="2000">
                <a:solidFill>
                  <a:srgbClr val="000000"/>
                </a:solidFill>
              </a:rPr>
              <a:t>Cool to motional ground-state with qubit </a:t>
            </a:r>
          </a:p>
          <a:p>
            <a:pPr marL="342900" indent="-342900">
              <a:spcBef>
                <a:spcPts val="400"/>
              </a:spcBef>
              <a:buFontTx/>
              <a:buAutoNum type="arabicPeriod"/>
            </a:pPr>
            <a:r>
              <a:rPr lang="en-US" sz="2000">
                <a:solidFill>
                  <a:srgbClr val="000000"/>
                </a:solidFill>
              </a:rPr>
              <a:t>Sideband pulse on Al</a:t>
            </a:r>
            <a:r>
              <a:rPr lang="en-US" sz="2000" baseline="30000">
                <a:solidFill>
                  <a:srgbClr val="000000"/>
                </a:solidFill>
              </a:rPr>
              <a:t>+</a:t>
            </a:r>
            <a:r>
              <a:rPr lang="en-US" sz="2000">
                <a:solidFill>
                  <a:srgbClr val="000000"/>
                </a:solidFill>
              </a:rPr>
              <a:t> (excites state-dependent motion)</a:t>
            </a:r>
          </a:p>
          <a:p>
            <a:pPr marL="342900" indent="-342900">
              <a:spcBef>
                <a:spcPts val="400"/>
              </a:spcBef>
              <a:buFontTx/>
              <a:buAutoNum type="arabicPeriod"/>
            </a:pPr>
            <a:r>
              <a:rPr lang="en-US" sz="2000">
                <a:solidFill>
                  <a:srgbClr val="000000"/>
                </a:solidFill>
              </a:rPr>
              <a:t>Detect vibrational quantum with qubit</a:t>
            </a:r>
            <a:endParaRPr lang="en-US" sz="2000" baseline="30000">
              <a:solidFill>
                <a:srgbClr val="000000"/>
              </a:solidFill>
            </a:endParaRPr>
          </a:p>
        </p:txBody>
      </p:sp>
      <p:sp>
        <p:nvSpPr>
          <p:cNvPr id="36" name="Text Box 7">
            <a:extLst>
              <a:ext uri="{FF2B5EF4-FFF2-40B4-BE49-F238E27FC236}">
                <a16:creationId xmlns:a16="http://schemas.microsoft.com/office/drawing/2014/main" id="{BB6FF5F7-DC21-4C5E-BD59-0634A0EA10C5}"/>
              </a:ext>
            </a:extLst>
          </p:cNvPr>
          <p:cNvSpPr txBox="1">
            <a:spLocks noChangeArrowheads="1"/>
          </p:cNvSpPr>
          <p:nvPr/>
        </p:nvSpPr>
        <p:spPr bwMode="auto">
          <a:xfrm>
            <a:off x="9052723" y="3377811"/>
            <a:ext cx="1141013" cy="307703"/>
          </a:xfrm>
          <a:prstGeom prst="rect">
            <a:avLst/>
          </a:prstGeom>
          <a:noFill/>
          <a:ln w="9525">
            <a:noFill/>
            <a:miter lim="800000"/>
            <a:headEnd/>
            <a:tailEnd/>
          </a:ln>
        </p:spPr>
        <p:txBody>
          <a:bodyPr>
            <a:spAutoFit/>
          </a:bodyPr>
          <a:lstStyle/>
          <a:p>
            <a:pPr algn="ctr">
              <a:spcBef>
                <a:spcPct val="50000"/>
              </a:spcBef>
            </a:pPr>
            <a:r>
              <a:rPr lang="en-US" baseline="30000">
                <a:solidFill>
                  <a:srgbClr val="000000"/>
                </a:solidFill>
              </a:rPr>
              <a:t>27</a:t>
            </a:r>
            <a:r>
              <a:rPr lang="en-US">
                <a:solidFill>
                  <a:srgbClr val="000000"/>
                </a:solidFill>
              </a:rPr>
              <a:t>Al</a:t>
            </a:r>
            <a:r>
              <a:rPr lang="en-US" baseline="30000">
                <a:solidFill>
                  <a:srgbClr val="000000"/>
                </a:solidFill>
              </a:rPr>
              <a:t>+ 3</a:t>
            </a:r>
            <a:r>
              <a:rPr lang="en-US">
                <a:solidFill>
                  <a:srgbClr val="000000"/>
                </a:solidFill>
              </a:rPr>
              <a:t>P</a:t>
            </a:r>
            <a:r>
              <a:rPr lang="en-US" baseline="-25000">
                <a:solidFill>
                  <a:srgbClr val="000000"/>
                </a:solidFill>
              </a:rPr>
              <a:t>0</a:t>
            </a:r>
            <a:endParaRPr lang="en-US">
              <a:solidFill>
                <a:srgbClr val="000000"/>
              </a:solidFill>
            </a:endParaRPr>
          </a:p>
        </p:txBody>
      </p:sp>
      <p:sp>
        <p:nvSpPr>
          <p:cNvPr id="35" name="Text Box 6">
            <a:extLst>
              <a:ext uri="{FF2B5EF4-FFF2-40B4-BE49-F238E27FC236}">
                <a16:creationId xmlns:a16="http://schemas.microsoft.com/office/drawing/2014/main" id="{747175B2-14F1-4295-8E63-AAD8F8271E71}"/>
              </a:ext>
            </a:extLst>
          </p:cNvPr>
          <p:cNvSpPr txBox="1">
            <a:spLocks noChangeArrowheads="1"/>
          </p:cNvSpPr>
          <p:nvPr/>
        </p:nvSpPr>
        <p:spPr bwMode="auto">
          <a:xfrm>
            <a:off x="5633704" y="3448117"/>
            <a:ext cx="1331182" cy="307703"/>
          </a:xfrm>
          <a:prstGeom prst="rect">
            <a:avLst/>
          </a:prstGeom>
          <a:noFill/>
          <a:ln w="9525">
            <a:noFill/>
            <a:miter lim="800000"/>
            <a:headEnd/>
            <a:tailEnd/>
          </a:ln>
        </p:spPr>
        <p:txBody>
          <a:bodyPr>
            <a:spAutoFit/>
          </a:bodyPr>
          <a:lstStyle/>
          <a:p>
            <a:pPr algn="ctr">
              <a:spcBef>
                <a:spcPct val="50000"/>
              </a:spcBef>
            </a:pPr>
            <a:r>
              <a:rPr lang="en-US" baseline="30000">
                <a:solidFill>
                  <a:srgbClr val="000000"/>
                </a:solidFill>
              </a:rPr>
              <a:t>27</a:t>
            </a:r>
            <a:r>
              <a:rPr lang="en-US">
                <a:solidFill>
                  <a:srgbClr val="000000"/>
                </a:solidFill>
              </a:rPr>
              <a:t>Al</a:t>
            </a:r>
            <a:r>
              <a:rPr lang="en-US" baseline="30000">
                <a:solidFill>
                  <a:srgbClr val="000000"/>
                </a:solidFill>
              </a:rPr>
              <a:t>+ 1</a:t>
            </a:r>
            <a:r>
              <a:rPr lang="en-US">
                <a:solidFill>
                  <a:srgbClr val="000000"/>
                </a:solidFill>
              </a:rPr>
              <a:t>S</a:t>
            </a:r>
            <a:r>
              <a:rPr lang="en-US" baseline="-25000">
                <a:solidFill>
                  <a:srgbClr val="000000"/>
                </a:solidFill>
              </a:rPr>
              <a:t>0</a:t>
            </a:r>
            <a:endParaRPr lang="en-US">
              <a:solidFill>
                <a:srgbClr val="000000"/>
              </a:solidFill>
            </a:endParaRPr>
          </a:p>
        </p:txBody>
      </p:sp>
      <p:cxnSp>
        <p:nvCxnSpPr>
          <p:cNvPr id="53" name="Straight Connector 52">
            <a:extLst>
              <a:ext uri="{FF2B5EF4-FFF2-40B4-BE49-F238E27FC236}">
                <a16:creationId xmlns:a16="http://schemas.microsoft.com/office/drawing/2014/main" id="{BEB4AB6C-4594-4494-B663-F70E981FE092}"/>
              </a:ext>
            </a:extLst>
          </p:cNvPr>
          <p:cNvCxnSpPr/>
          <p:nvPr/>
        </p:nvCxnSpPr>
        <p:spPr>
          <a:xfrm>
            <a:off x="1280751" y="5890679"/>
            <a:ext cx="9144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AB879DDD-2565-411C-957B-552DF4594417}"/>
              </a:ext>
            </a:extLst>
          </p:cNvPr>
          <p:cNvCxnSpPr/>
          <p:nvPr/>
        </p:nvCxnSpPr>
        <p:spPr>
          <a:xfrm>
            <a:off x="2364456" y="4775992"/>
            <a:ext cx="9144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EE15F5E-428B-4870-9602-E0B1B5C621D6}"/>
              </a:ext>
            </a:extLst>
          </p:cNvPr>
          <p:cNvCxnSpPr/>
          <p:nvPr/>
        </p:nvCxnSpPr>
        <p:spPr>
          <a:xfrm>
            <a:off x="1301516" y="4905648"/>
            <a:ext cx="9144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8A76E164-5B9A-4831-A9E1-C24D4EC41288}"/>
              </a:ext>
            </a:extLst>
          </p:cNvPr>
          <p:cNvSpPr/>
          <p:nvPr/>
        </p:nvSpPr>
        <p:spPr>
          <a:xfrm>
            <a:off x="2386787" y="4186405"/>
            <a:ext cx="1234633" cy="338554"/>
          </a:xfrm>
          <a:prstGeom prst="rect">
            <a:avLst/>
          </a:prstGeom>
        </p:spPr>
        <p:txBody>
          <a:bodyPr wrap="none">
            <a:spAutoFit/>
          </a:bodyPr>
          <a:lstStyle/>
          <a:p>
            <a:r>
              <a:rPr lang="en-US" sz="1600" baseline="30000">
                <a:solidFill>
                  <a:srgbClr val="000000"/>
                </a:solidFill>
              </a:rPr>
              <a:t>3</a:t>
            </a:r>
            <a:r>
              <a:rPr lang="en-US" sz="1600">
                <a:solidFill>
                  <a:srgbClr val="000000"/>
                </a:solidFill>
              </a:rPr>
              <a:t>P</a:t>
            </a:r>
            <a:r>
              <a:rPr lang="en-US" sz="1600" baseline="-25000">
                <a:solidFill>
                  <a:srgbClr val="000000"/>
                </a:solidFill>
              </a:rPr>
              <a:t>1</a:t>
            </a:r>
            <a:r>
              <a:rPr lang="en-US" sz="1600">
                <a:solidFill>
                  <a:srgbClr val="000000"/>
                </a:solidFill>
              </a:rPr>
              <a:t>, m</a:t>
            </a:r>
            <a:r>
              <a:rPr lang="en-US" sz="1600" baseline="-25000">
                <a:solidFill>
                  <a:srgbClr val="000000"/>
                </a:solidFill>
              </a:rPr>
              <a:t>F</a:t>
            </a:r>
            <a:r>
              <a:rPr lang="en-US" sz="1600">
                <a:solidFill>
                  <a:srgbClr val="000000"/>
                </a:solidFill>
              </a:rPr>
              <a:t> = 7/2</a:t>
            </a:r>
            <a:endParaRPr lang="en-US" sz="1600"/>
          </a:p>
        </p:txBody>
      </p:sp>
      <p:sp>
        <p:nvSpPr>
          <p:cNvPr id="57" name="Rectangle 56">
            <a:extLst>
              <a:ext uri="{FF2B5EF4-FFF2-40B4-BE49-F238E27FC236}">
                <a16:creationId xmlns:a16="http://schemas.microsoft.com/office/drawing/2014/main" id="{29DB32D9-D70B-46FF-A54F-2294D7C72B87}"/>
              </a:ext>
            </a:extLst>
          </p:cNvPr>
          <p:cNvSpPr/>
          <p:nvPr/>
        </p:nvSpPr>
        <p:spPr>
          <a:xfrm>
            <a:off x="1114097" y="6017333"/>
            <a:ext cx="1223412" cy="338554"/>
          </a:xfrm>
          <a:prstGeom prst="rect">
            <a:avLst/>
          </a:prstGeom>
        </p:spPr>
        <p:txBody>
          <a:bodyPr wrap="none">
            <a:spAutoFit/>
          </a:bodyPr>
          <a:lstStyle/>
          <a:p>
            <a:r>
              <a:rPr lang="en-US" sz="1600" baseline="30000">
                <a:solidFill>
                  <a:srgbClr val="000000"/>
                </a:solidFill>
              </a:rPr>
              <a:t>1</a:t>
            </a:r>
            <a:r>
              <a:rPr lang="en-US" sz="1600">
                <a:solidFill>
                  <a:srgbClr val="000000"/>
                </a:solidFill>
              </a:rPr>
              <a:t>S</a:t>
            </a:r>
            <a:r>
              <a:rPr lang="en-US" sz="1600" baseline="-25000">
                <a:solidFill>
                  <a:srgbClr val="000000"/>
                </a:solidFill>
              </a:rPr>
              <a:t>0</a:t>
            </a:r>
            <a:r>
              <a:rPr lang="en-US" sz="1600">
                <a:solidFill>
                  <a:srgbClr val="000000"/>
                </a:solidFill>
              </a:rPr>
              <a:t>, m</a:t>
            </a:r>
            <a:r>
              <a:rPr lang="en-US" sz="1600" baseline="-25000">
                <a:solidFill>
                  <a:srgbClr val="000000"/>
                </a:solidFill>
              </a:rPr>
              <a:t>F</a:t>
            </a:r>
            <a:r>
              <a:rPr lang="en-US" sz="1600">
                <a:solidFill>
                  <a:srgbClr val="000000"/>
                </a:solidFill>
              </a:rPr>
              <a:t> = 5/2</a:t>
            </a:r>
            <a:endParaRPr lang="en-US" sz="1600"/>
          </a:p>
        </p:txBody>
      </p:sp>
      <p:sp>
        <p:nvSpPr>
          <p:cNvPr id="58" name="Rectangle 57">
            <a:extLst>
              <a:ext uri="{FF2B5EF4-FFF2-40B4-BE49-F238E27FC236}">
                <a16:creationId xmlns:a16="http://schemas.microsoft.com/office/drawing/2014/main" id="{2EC23EF7-6761-4BCB-89E8-51BE958E0307}"/>
              </a:ext>
            </a:extLst>
          </p:cNvPr>
          <p:cNvSpPr/>
          <p:nvPr/>
        </p:nvSpPr>
        <p:spPr>
          <a:xfrm>
            <a:off x="1142543" y="4293543"/>
            <a:ext cx="1234633" cy="338554"/>
          </a:xfrm>
          <a:prstGeom prst="rect">
            <a:avLst/>
          </a:prstGeom>
        </p:spPr>
        <p:txBody>
          <a:bodyPr wrap="none">
            <a:spAutoFit/>
          </a:bodyPr>
          <a:lstStyle/>
          <a:p>
            <a:r>
              <a:rPr lang="en-US" sz="1600" baseline="30000">
                <a:solidFill>
                  <a:srgbClr val="000000"/>
                </a:solidFill>
              </a:rPr>
              <a:t>3</a:t>
            </a:r>
            <a:r>
              <a:rPr lang="en-US" sz="1600">
                <a:solidFill>
                  <a:srgbClr val="000000"/>
                </a:solidFill>
              </a:rPr>
              <a:t>P</a:t>
            </a:r>
            <a:r>
              <a:rPr lang="en-US" sz="1600" baseline="-25000">
                <a:solidFill>
                  <a:srgbClr val="000000"/>
                </a:solidFill>
              </a:rPr>
              <a:t>0</a:t>
            </a:r>
            <a:r>
              <a:rPr lang="en-US" sz="1600">
                <a:solidFill>
                  <a:srgbClr val="000000"/>
                </a:solidFill>
              </a:rPr>
              <a:t>, m</a:t>
            </a:r>
            <a:r>
              <a:rPr lang="en-US" sz="1600" baseline="-25000">
                <a:solidFill>
                  <a:srgbClr val="000000"/>
                </a:solidFill>
              </a:rPr>
              <a:t>F</a:t>
            </a:r>
            <a:r>
              <a:rPr lang="en-US" sz="1600">
                <a:solidFill>
                  <a:srgbClr val="000000"/>
                </a:solidFill>
              </a:rPr>
              <a:t> = 5/2</a:t>
            </a:r>
            <a:endParaRPr lang="en-US" sz="1600"/>
          </a:p>
        </p:txBody>
      </p:sp>
      <p:sp>
        <p:nvSpPr>
          <p:cNvPr id="59" name="Oval 58">
            <a:extLst>
              <a:ext uri="{FF2B5EF4-FFF2-40B4-BE49-F238E27FC236}">
                <a16:creationId xmlns:a16="http://schemas.microsoft.com/office/drawing/2014/main" id="{85473028-C399-42AF-9412-559BF07343B4}"/>
              </a:ext>
            </a:extLst>
          </p:cNvPr>
          <p:cNvSpPr/>
          <p:nvPr/>
        </p:nvSpPr>
        <p:spPr>
          <a:xfrm>
            <a:off x="1616746" y="5802643"/>
            <a:ext cx="167541" cy="1675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B3059AF2-A34B-45D6-8D33-34EE02FD528C}"/>
              </a:ext>
            </a:extLst>
          </p:cNvPr>
          <p:cNvSpPr/>
          <p:nvPr/>
        </p:nvSpPr>
        <p:spPr>
          <a:xfrm>
            <a:off x="1658648" y="4849277"/>
            <a:ext cx="167541" cy="16754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77ADFDEA-3616-4D60-A9EB-5C49A73618AA}"/>
              </a:ext>
            </a:extLst>
          </p:cNvPr>
          <p:cNvSpPr/>
          <p:nvPr/>
        </p:nvSpPr>
        <p:spPr>
          <a:xfrm>
            <a:off x="2534877" y="4785163"/>
            <a:ext cx="262396" cy="434050"/>
          </a:xfrm>
          <a:custGeom>
            <a:avLst/>
            <a:gdLst>
              <a:gd name="connsiteX0" fmla="*/ 317090 w 361091"/>
              <a:gd name="connsiteY0" fmla="*/ 0 h 597309"/>
              <a:gd name="connsiteX1" fmla="*/ 353961 w 361091"/>
              <a:gd name="connsiteY1" fmla="*/ 169606 h 597309"/>
              <a:gd name="connsiteX2" fmla="*/ 191729 w 361091"/>
              <a:gd name="connsiteY2" fmla="*/ 199103 h 597309"/>
              <a:gd name="connsiteX3" fmla="*/ 206477 w 361091"/>
              <a:gd name="connsiteY3" fmla="*/ 376084 h 597309"/>
              <a:gd name="connsiteX4" fmla="*/ 58993 w 361091"/>
              <a:gd name="connsiteY4" fmla="*/ 376084 h 597309"/>
              <a:gd name="connsiteX5" fmla="*/ 58993 w 361091"/>
              <a:gd name="connsiteY5" fmla="*/ 508819 h 597309"/>
              <a:gd name="connsiteX6" fmla="*/ 0 w 361091"/>
              <a:gd name="connsiteY6" fmla="*/ 597309 h 59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091" h="597309">
                <a:moveTo>
                  <a:pt x="317090" y="0"/>
                </a:moveTo>
                <a:cubicBezTo>
                  <a:pt x="345972" y="68211"/>
                  <a:pt x="374854" y="136422"/>
                  <a:pt x="353961" y="169606"/>
                </a:cubicBezTo>
                <a:cubicBezTo>
                  <a:pt x="333068" y="202790"/>
                  <a:pt x="216310" y="164690"/>
                  <a:pt x="191729" y="199103"/>
                </a:cubicBezTo>
                <a:cubicBezTo>
                  <a:pt x="167148" y="233516"/>
                  <a:pt x="228600" y="346587"/>
                  <a:pt x="206477" y="376084"/>
                </a:cubicBezTo>
                <a:cubicBezTo>
                  <a:pt x="184354" y="405581"/>
                  <a:pt x="83574" y="353962"/>
                  <a:pt x="58993" y="376084"/>
                </a:cubicBezTo>
                <a:cubicBezTo>
                  <a:pt x="34412" y="398206"/>
                  <a:pt x="68825" y="471948"/>
                  <a:pt x="58993" y="508819"/>
                </a:cubicBezTo>
                <a:cubicBezTo>
                  <a:pt x="49161" y="545690"/>
                  <a:pt x="0" y="597309"/>
                  <a:pt x="0" y="597309"/>
                </a:cubicBezTo>
              </a:path>
            </a:pathLst>
          </a:custGeom>
          <a:noFill/>
          <a:ln w="25400">
            <a:solidFill>
              <a:srgbClr val="0070C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Arrow Connector 65">
            <a:extLst>
              <a:ext uri="{FF2B5EF4-FFF2-40B4-BE49-F238E27FC236}">
                <a16:creationId xmlns:a16="http://schemas.microsoft.com/office/drawing/2014/main" id="{6F7DEDAD-C335-4C17-9D31-8633D0A4B20C}"/>
              </a:ext>
            </a:extLst>
          </p:cNvPr>
          <p:cNvCxnSpPr>
            <a:cxnSpLocks/>
          </p:cNvCxnSpPr>
          <p:nvPr/>
        </p:nvCxnSpPr>
        <p:spPr>
          <a:xfrm flipV="1">
            <a:off x="1726789" y="4558638"/>
            <a:ext cx="1083487" cy="1286952"/>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4CF4707-C46C-4418-B255-ED5645125ACA}"/>
              </a:ext>
            </a:extLst>
          </p:cNvPr>
          <p:cNvSpPr txBox="1"/>
          <p:nvPr/>
        </p:nvSpPr>
        <p:spPr>
          <a:xfrm>
            <a:off x="392778" y="5131990"/>
            <a:ext cx="119526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30000" noProof="0">
                <a:ln>
                  <a:noFill/>
                </a:ln>
                <a:solidFill>
                  <a:schemeClr val="accent1"/>
                </a:solidFill>
                <a:effectLst/>
                <a:uLnTx/>
                <a:uFillTx/>
                <a:latin typeface="Calibri" panose="020F0502020204030204"/>
                <a:ea typeface="+mn-ea"/>
                <a:cs typeface="+mn-cs"/>
              </a:rPr>
              <a:t>27</a:t>
            </a:r>
            <a:r>
              <a:rPr kumimoji="0" lang="en-US" sz="3600" b="1" i="0" u="none" strike="noStrike" kern="1200" cap="none" spc="0" normalizeH="0" baseline="0" noProof="0">
                <a:ln>
                  <a:noFill/>
                </a:ln>
                <a:solidFill>
                  <a:schemeClr val="accent1"/>
                </a:solidFill>
                <a:effectLst/>
                <a:uLnTx/>
                <a:uFillTx/>
                <a:latin typeface="Calibri" panose="020F0502020204030204"/>
                <a:ea typeface="+mn-ea"/>
                <a:cs typeface="+mn-cs"/>
              </a:rPr>
              <a:t>Al</a:t>
            </a:r>
            <a:r>
              <a:rPr kumimoji="0" lang="en-US" sz="3600" b="1" i="0" u="none" strike="noStrike" kern="1200" cap="none" spc="0" normalizeH="0" baseline="30000" noProof="0">
                <a:ln>
                  <a:noFill/>
                </a:ln>
                <a:solidFill>
                  <a:schemeClr val="accent1"/>
                </a:solidFill>
                <a:effectLst/>
                <a:uLnTx/>
                <a:uFillTx/>
                <a:latin typeface="Calibri" panose="020F0502020204030204"/>
                <a:ea typeface="+mn-ea"/>
                <a:cs typeface="+mn-cs"/>
              </a:rPr>
              <a:t>+</a:t>
            </a:r>
          </a:p>
        </p:txBody>
      </p:sp>
      <p:sp>
        <p:nvSpPr>
          <p:cNvPr id="73" name="TextBox 72">
            <a:extLst>
              <a:ext uri="{FF2B5EF4-FFF2-40B4-BE49-F238E27FC236}">
                <a16:creationId xmlns:a16="http://schemas.microsoft.com/office/drawing/2014/main" id="{24A790D8-4C07-4FFF-83AA-AE2E6BA30772}"/>
              </a:ext>
            </a:extLst>
          </p:cNvPr>
          <p:cNvSpPr txBox="1"/>
          <p:nvPr/>
        </p:nvSpPr>
        <p:spPr>
          <a:xfrm>
            <a:off x="2195151" y="5173931"/>
            <a:ext cx="851515" cy="523220"/>
          </a:xfrm>
          <a:prstGeom prst="rect">
            <a:avLst/>
          </a:prstGeom>
          <a:noFill/>
        </p:spPr>
        <p:txBody>
          <a:bodyPr wrap="none" rtlCol="0">
            <a:spAutoFit/>
          </a:bodyPr>
          <a:lstStyle/>
          <a:p>
            <a:r>
              <a:rPr lang="en-US" sz="1400"/>
              <a:t>blue</a:t>
            </a:r>
          </a:p>
          <a:p>
            <a:r>
              <a:rPr lang="en-US" sz="1400"/>
              <a:t>sideband</a:t>
            </a:r>
          </a:p>
        </p:txBody>
      </p:sp>
      <p:cxnSp>
        <p:nvCxnSpPr>
          <p:cNvPr id="39" name="Straight Connector 38">
            <a:extLst>
              <a:ext uri="{FF2B5EF4-FFF2-40B4-BE49-F238E27FC236}">
                <a16:creationId xmlns:a16="http://schemas.microsoft.com/office/drawing/2014/main" id="{4559E0E2-7D17-4B41-BA84-43D3078B91EC}"/>
              </a:ext>
            </a:extLst>
          </p:cNvPr>
          <p:cNvCxnSpPr/>
          <p:nvPr/>
        </p:nvCxnSpPr>
        <p:spPr>
          <a:xfrm>
            <a:off x="3460445" y="3655888"/>
            <a:ext cx="9144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86375A6-706E-469D-AE93-3CB3E16E6C5D}"/>
              </a:ext>
            </a:extLst>
          </p:cNvPr>
          <p:cNvCxnSpPr/>
          <p:nvPr/>
        </p:nvCxnSpPr>
        <p:spPr>
          <a:xfrm>
            <a:off x="3481210" y="2313503"/>
            <a:ext cx="9144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1E246945-B9AD-416B-BA18-1A77C8922DDC}"/>
              </a:ext>
            </a:extLst>
          </p:cNvPr>
          <p:cNvSpPr/>
          <p:nvPr/>
        </p:nvSpPr>
        <p:spPr>
          <a:xfrm>
            <a:off x="3814162" y="3585122"/>
            <a:ext cx="167541" cy="16754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16AD1125-AFDA-478C-89AC-DE400C0FF72F}"/>
              </a:ext>
            </a:extLst>
          </p:cNvPr>
          <p:cNvSpPr txBox="1"/>
          <p:nvPr/>
        </p:nvSpPr>
        <p:spPr>
          <a:xfrm>
            <a:off x="2299409" y="2652177"/>
            <a:ext cx="150083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30000" noProof="0">
                <a:ln>
                  <a:noFill/>
                </a:ln>
                <a:solidFill>
                  <a:schemeClr val="accent4"/>
                </a:solidFill>
                <a:effectLst/>
                <a:uLnTx/>
                <a:uFillTx/>
                <a:latin typeface="Calibri" panose="020F0502020204030204"/>
                <a:ea typeface="+mn-ea"/>
                <a:cs typeface="+mn-cs"/>
              </a:rPr>
              <a:t>25</a:t>
            </a:r>
            <a:r>
              <a:rPr kumimoji="0" lang="en-US" sz="3600" b="1" i="0" u="none" strike="noStrike" kern="1200" cap="none" spc="0" normalizeH="0" baseline="0" noProof="0">
                <a:ln>
                  <a:noFill/>
                </a:ln>
                <a:solidFill>
                  <a:schemeClr val="accent4"/>
                </a:solidFill>
                <a:effectLst/>
                <a:uLnTx/>
                <a:uFillTx/>
                <a:latin typeface="Calibri" panose="020F0502020204030204"/>
                <a:ea typeface="+mn-ea"/>
                <a:cs typeface="+mn-cs"/>
              </a:rPr>
              <a:t>Mg</a:t>
            </a:r>
            <a:r>
              <a:rPr kumimoji="0" lang="en-US" sz="3600" b="1" i="0" u="none" strike="noStrike" kern="1200" cap="none" spc="0" normalizeH="0" baseline="30000" noProof="0">
                <a:ln>
                  <a:noFill/>
                </a:ln>
                <a:solidFill>
                  <a:schemeClr val="accent4"/>
                </a:solidFill>
                <a:effectLst/>
                <a:uLnTx/>
                <a:uFillTx/>
                <a:latin typeface="Calibri" panose="020F0502020204030204"/>
                <a:ea typeface="+mn-ea"/>
                <a:cs typeface="+mn-cs"/>
              </a:rPr>
              <a:t>+</a:t>
            </a:r>
          </a:p>
        </p:txBody>
      </p:sp>
      <p:cxnSp>
        <p:nvCxnSpPr>
          <p:cNvPr id="71" name="Straight Arrow Connector 70">
            <a:extLst>
              <a:ext uri="{FF2B5EF4-FFF2-40B4-BE49-F238E27FC236}">
                <a16:creationId xmlns:a16="http://schemas.microsoft.com/office/drawing/2014/main" id="{D6989294-E061-480D-AB02-15DD05D6AB78}"/>
              </a:ext>
            </a:extLst>
          </p:cNvPr>
          <p:cNvCxnSpPr>
            <a:cxnSpLocks/>
          </p:cNvCxnSpPr>
          <p:nvPr/>
        </p:nvCxnSpPr>
        <p:spPr>
          <a:xfrm flipV="1">
            <a:off x="3908835" y="2313503"/>
            <a:ext cx="0" cy="1112579"/>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8B48AC1-9C80-452F-80F3-6B6DA0D3952C}"/>
              </a:ext>
            </a:extLst>
          </p:cNvPr>
          <p:cNvSpPr txBox="1"/>
          <p:nvPr/>
        </p:nvSpPr>
        <p:spPr>
          <a:xfrm>
            <a:off x="3558467" y="2664759"/>
            <a:ext cx="851515" cy="523220"/>
          </a:xfrm>
          <a:prstGeom prst="rect">
            <a:avLst/>
          </a:prstGeom>
          <a:noFill/>
        </p:spPr>
        <p:txBody>
          <a:bodyPr wrap="none" rtlCol="0">
            <a:spAutoFit/>
          </a:bodyPr>
          <a:lstStyle/>
          <a:p>
            <a:r>
              <a:rPr lang="en-US" sz="1400"/>
              <a:t>red</a:t>
            </a:r>
          </a:p>
          <a:p>
            <a:r>
              <a:rPr lang="en-US" sz="1400"/>
              <a:t>sideband</a:t>
            </a:r>
          </a:p>
        </p:txBody>
      </p:sp>
      <mc:AlternateContent xmlns:mc="http://schemas.openxmlformats.org/markup-compatibility/2006" xmlns:a14="http://schemas.microsoft.com/office/drawing/2010/main">
        <mc:Choice Requires="a14">
          <p:sp>
            <p:nvSpPr>
              <p:cNvPr id="61" name="TextBox 60">
                <a:extLst>
                  <a:ext uri="{FF2B5EF4-FFF2-40B4-BE49-F238E27FC236}">
                    <a16:creationId xmlns:a16="http://schemas.microsoft.com/office/drawing/2014/main" id="{E9BD0D41-6351-485A-9FBE-E0F8CA89FC9C}"/>
                  </a:ext>
                </a:extLst>
              </p:cNvPr>
              <p:cNvSpPr txBox="1"/>
              <p:nvPr/>
            </p:nvSpPr>
            <p:spPr>
              <a:xfrm>
                <a:off x="2934550" y="3460347"/>
                <a:ext cx="605871"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400" i="1" smtClean="0">
                              <a:latin typeface="Cambria Math" panose="02040503050406030204" pitchFamily="18" charset="0"/>
                            </a:rPr>
                          </m:ctrlPr>
                        </m:dPr>
                        <m:e>
                          <m:d>
                            <m:dPr>
                              <m:begChr m:val="|"/>
                              <m:endChr m:val=""/>
                              <m:ctrlPr>
                                <a:rPr lang="en-US" sz="2400" i="1" smtClean="0">
                                  <a:latin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m:t>
                              </m:r>
                            </m:e>
                          </m:d>
                        </m:e>
                      </m:d>
                    </m:oMath>
                  </m:oMathPara>
                </a14:m>
                <a:endParaRPr lang="en-US" sz="2400"/>
              </a:p>
            </p:txBody>
          </p:sp>
        </mc:Choice>
        <mc:Fallback xmlns="">
          <p:sp>
            <p:nvSpPr>
              <p:cNvPr id="61" name="TextBox 60">
                <a:extLst>
                  <a:ext uri="{FF2B5EF4-FFF2-40B4-BE49-F238E27FC236}">
                    <a16:creationId xmlns:a16="http://schemas.microsoft.com/office/drawing/2014/main" id="{E9BD0D41-6351-485A-9FBE-E0F8CA89FC9C}"/>
                  </a:ext>
                </a:extLst>
              </p:cNvPr>
              <p:cNvSpPr txBox="1">
                <a:spLocks noRot="1" noChangeAspect="1" noMove="1" noResize="1" noEditPoints="1" noAdjustHandles="1" noChangeArrowheads="1" noChangeShapeType="1" noTextEdit="1"/>
              </p:cNvSpPr>
              <p:nvPr/>
            </p:nvSpPr>
            <p:spPr>
              <a:xfrm>
                <a:off x="2934550" y="3460347"/>
                <a:ext cx="605871" cy="461665"/>
              </a:xfrm>
              <a:prstGeom prst="rect">
                <a:avLst/>
              </a:prstGeom>
              <a:blipFill>
                <a:blip r:embed="rId6"/>
                <a:stretch>
                  <a:fillRect l="-71000" t="-132000" r="-101000" b="-198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219E21D3-31D9-4949-9CDA-EAB729E76FEF}"/>
                  </a:ext>
                </a:extLst>
              </p:cNvPr>
              <p:cNvSpPr txBox="1"/>
              <p:nvPr/>
            </p:nvSpPr>
            <p:spPr>
              <a:xfrm>
                <a:off x="2934550" y="2077871"/>
                <a:ext cx="605871"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400" i="1" smtClean="0">
                              <a:latin typeface="Cambria Math" panose="02040503050406030204" pitchFamily="18" charset="0"/>
                            </a:rPr>
                          </m:ctrlPr>
                        </m:dPr>
                        <m:e>
                          <m:d>
                            <m:dPr>
                              <m:begChr m:val="|"/>
                              <m:endChr m:val=""/>
                              <m:ctrlPr>
                                <a:rPr lang="en-US" sz="2400" i="1" smtClean="0">
                                  <a:latin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m:t>
                              </m:r>
                            </m:e>
                          </m:d>
                        </m:e>
                      </m:d>
                    </m:oMath>
                  </m:oMathPara>
                </a14:m>
                <a:endParaRPr lang="en-US" sz="2400"/>
              </a:p>
            </p:txBody>
          </p:sp>
        </mc:Choice>
        <mc:Fallback xmlns="">
          <p:sp>
            <p:nvSpPr>
              <p:cNvPr id="63" name="TextBox 62">
                <a:extLst>
                  <a:ext uri="{FF2B5EF4-FFF2-40B4-BE49-F238E27FC236}">
                    <a16:creationId xmlns:a16="http://schemas.microsoft.com/office/drawing/2014/main" id="{219E21D3-31D9-4949-9CDA-EAB729E76FEF}"/>
                  </a:ext>
                </a:extLst>
              </p:cNvPr>
              <p:cNvSpPr txBox="1">
                <a:spLocks noRot="1" noChangeAspect="1" noMove="1" noResize="1" noEditPoints="1" noAdjustHandles="1" noChangeArrowheads="1" noChangeShapeType="1" noTextEdit="1"/>
              </p:cNvSpPr>
              <p:nvPr/>
            </p:nvSpPr>
            <p:spPr>
              <a:xfrm>
                <a:off x="2934550" y="2077871"/>
                <a:ext cx="605871" cy="461665"/>
              </a:xfrm>
              <a:prstGeom prst="rect">
                <a:avLst/>
              </a:prstGeom>
              <a:blipFill>
                <a:blip r:embed="rId7"/>
                <a:stretch>
                  <a:fillRect l="-71000" t="-130263" r="-101000" b="-194737"/>
                </a:stretch>
              </a:blipFill>
            </p:spPr>
            <p:txBody>
              <a:bodyPr/>
              <a:lstStyle/>
              <a:p>
                <a:r>
                  <a:rPr lang="en-US">
                    <a:noFill/>
                  </a:rPr>
                  <a:t> </a:t>
                </a:r>
              </a:p>
            </p:txBody>
          </p:sp>
        </mc:Fallback>
      </mc:AlternateContent>
      <p:cxnSp>
        <p:nvCxnSpPr>
          <p:cNvPr id="64" name="Straight Connector 63">
            <a:extLst>
              <a:ext uri="{FF2B5EF4-FFF2-40B4-BE49-F238E27FC236}">
                <a16:creationId xmlns:a16="http://schemas.microsoft.com/office/drawing/2014/main" id="{8B8E8839-702F-4302-BE3B-61E16C2DF2DD}"/>
              </a:ext>
            </a:extLst>
          </p:cNvPr>
          <p:cNvCxnSpPr/>
          <p:nvPr/>
        </p:nvCxnSpPr>
        <p:spPr>
          <a:xfrm>
            <a:off x="2372202" y="4564390"/>
            <a:ext cx="914400" cy="0"/>
          </a:xfrm>
          <a:prstGeom prst="line">
            <a:avLst/>
          </a:prstGeom>
          <a:ln w="508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84FF7803-D611-4D88-9939-A4320C40DBA0}"/>
              </a:ext>
            </a:extLst>
          </p:cNvPr>
          <p:cNvCxnSpPr/>
          <p:nvPr/>
        </p:nvCxnSpPr>
        <p:spPr>
          <a:xfrm>
            <a:off x="1280751" y="5734384"/>
            <a:ext cx="914400" cy="0"/>
          </a:xfrm>
          <a:prstGeom prst="line">
            <a:avLst/>
          </a:prstGeom>
          <a:ln w="508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52971018-32D6-4C2E-A185-982D134BC521}"/>
              </a:ext>
            </a:extLst>
          </p:cNvPr>
          <p:cNvCxnSpPr/>
          <p:nvPr/>
        </p:nvCxnSpPr>
        <p:spPr>
          <a:xfrm>
            <a:off x="3451635" y="3460347"/>
            <a:ext cx="914400" cy="0"/>
          </a:xfrm>
          <a:prstGeom prst="line">
            <a:avLst/>
          </a:prstGeom>
          <a:ln w="508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39E44CC-800C-40F5-84FF-7430E68DEAFA}"/>
              </a:ext>
            </a:extLst>
          </p:cNvPr>
          <p:cNvCxnSpPr/>
          <p:nvPr/>
        </p:nvCxnSpPr>
        <p:spPr>
          <a:xfrm>
            <a:off x="3481619" y="2100074"/>
            <a:ext cx="914400" cy="0"/>
          </a:xfrm>
          <a:prstGeom prst="line">
            <a:avLst/>
          </a:prstGeom>
          <a:ln w="508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4C808F8-F865-4637-B428-D3E4AB515864}"/>
              </a:ext>
            </a:extLst>
          </p:cNvPr>
          <p:cNvCxnSpPr>
            <a:cxnSpLocks/>
          </p:cNvCxnSpPr>
          <p:nvPr/>
        </p:nvCxnSpPr>
        <p:spPr>
          <a:xfrm flipH="1" flipV="1">
            <a:off x="1505659" y="2890345"/>
            <a:ext cx="865925" cy="15765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5636E660-503F-48B4-BF21-BCB657935C72}"/>
              </a:ext>
            </a:extLst>
          </p:cNvPr>
          <p:cNvCxnSpPr>
            <a:cxnSpLocks/>
            <a:stCxn id="72" idx="0"/>
          </p:cNvCxnSpPr>
          <p:nvPr/>
        </p:nvCxnSpPr>
        <p:spPr>
          <a:xfrm flipV="1">
            <a:off x="990411" y="2938009"/>
            <a:ext cx="123686" cy="219398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A47CC42-B733-4A7E-9A7D-DE834E350873}"/>
              </a:ext>
            </a:extLst>
          </p:cNvPr>
          <p:cNvCxnSpPr/>
          <p:nvPr/>
        </p:nvCxnSpPr>
        <p:spPr>
          <a:xfrm>
            <a:off x="1339289" y="4674248"/>
            <a:ext cx="914400" cy="0"/>
          </a:xfrm>
          <a:prstGeom prst="line">
            <a:avLst/>
          </a:prstGeom>
          <a:ln w="508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9" name="Rectangle: Rounded Corners 48">
            <a:extLst>
              <a:ext uri="{FF2B5EF4-FFF2-40B4-BE49-F238E27FC236}">
                <a16:creationId xmlns:a16="http://schemas.microsoft.com/office/drawing/2014/main" id="{160A4A58-9372-4A88-A6A3-42F2E6A1BBDC}"/>
              </a:ext>
            </a:extLst>
          </p:cNvPr>
          <p:cNvSpPr/>
          <p:nvPr/>
        </p:nvSpPr>
        <p:spPr>
          <a:xfrm>
            <a:off x="2317009" y="1910936"/>
            <a:ext cx="2577102" cy="1981286"/>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Rounded Corners 75">
            <a:extLst>
              <a:ext uri="{FF2B5EF4-FFF2-40B4-BE49-F238E27FC236}">
                <a16:creationId xmlns:a16="http://schemas.microsoft.com/office/drawing/2014/main" id="{58412279-1B42-4182-BF53-2ACE17EF0B47}"/>
              </a:ext>
            </a:extLst>
          </p:cNvPr>
          <p:cNvSpPr/>
          <p:nvPr/>
        </p:nvSpPr>
        <p:spPr>
          <a:xfrm>
            <a:off x="392778" y="4170409"/>
            <a:ext cx="3421384" cy="2185477"/>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Sun 50">
            <a:extLst>
              <a:ext uri="{FF2B5EF4-FFF2-40B4-BE49-F238E27FC236}">
                <a16:creationId xmlns:a16="http://schemas.microsoft.com/office/drawing/2014/main" id="{038E9FED-7E28-40C3-85E7-51BABB8ED7EE}"/>
              </a:ext>
            </a:extLst>
          </p:cNvPr>
          <p:cNvSpPr/>
          <p:nvPr/>
        </p:nvSpPr>
        <p:spPr>
          <a:xfrm>
            <a:off x="3646905" y="2081241"/>
            <a:ext cx="523860" cy="523860"/>
          </a:xfrm>
          <a:prstGeom prst="su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5B774D3D-4B5F-4F10-81B7-80AFC12A2660}"/>
              </a:ext>
            </a:extLst>
          </p:cNvPr>
          <p:cNvSpPr/>
          <p:nvPr/>
        </p:nvSpPr>
        <p:spPr>
          <a:xfrm>
            <a:off x="3819445" y="3592125"/>
            <a:ext cx="167541" cy="167541"/>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Shape 77">
            <a:extLst>
              <a:ext uri="{FF2B5EF4-FFF2-40B4-BE49-F238E27FC236}">
                <a16:creationId xmlns:a16="http://schemas.microsoft.com/office/drawing/2014/main" id="{DC531614-A133-41F4-B2CC-4148F7B7900B}"/>
              </a:ext>
            </a:extLst>
          </p:cNvPr>
          <p:cNvSpPr/>
          <p:nvPr/>
        </p:nvSpPr>
        <p:spPr>
          <a:xfrm rot="19639737">
            <a:off x="3928930" y="2420165"/>
            <a:ext cx="262396" cy="434050"/>
          </a:xfrm>
          <a:custGeom>
            <a:avLst/>
            <a:gdLst>
              <a:gd name="connsiteX0" fmla="*/ 317090 w 361091"/>
              <a:gd name="connsiteY0" fmla="*/ 0 h 597309"/>
              <a:gd name="connsiteX1" fmla="*/ 353961 w 361091"/>
              <a:gd name="connsiteY1" fmla="*/ 169606 h 597309"/>
              <a:gd name="connsiteX2" fmla="*/ 191729 w 361091"/>
              <a:gd name="connsiteY2" fmla="*/ 199103 h 597309"/>
              <a:gd name="connsiteX3" fmla="*/ 206477 w 361091"/>
              <a:gd name="connsiteY3" fmla="*/ 376084 h 597309"/>
              <a:gd name="connsiteX4" fmla="*/ 58993 w 361091"/>
              <a:gd name="connsiteY4" fmla="*/ 376084 h 597309"/>
              <a:gd name="connsiteX5" fmla="*/ 58993 w 361091"/>
              <a:gd name="connsiteY5" fmla="*/ 508819 h 597309"/>
              <a:gd name="connsiteX6" fmla="*/ 0 w 361091"/>
              <a:gd name="connsiteY6" fmla="*/ 597309 h 59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091" h="597309">
                <a:moveTo>
                  <a:pt x="317090" y="0"/>
                </a:moveTo>
                <a:cubicBezTo>
                  <a:pt x="345972" y="68211"/>
                  <a:pt x="374854" y="136422"/>
                  <a:pt x="353961" y="169606"/>
                </a:cubicBezTo>
                <a:cubicBezTo>
                  <a:pt x="333068" y="202790"/>
                  <a:pt x="216310" y="164690"/>
                  <a:pt x="191729" y="199103"/>
                </a:cubicBezTo>
                <a:cubicBezTo>
                  <a:pt x="167148" y="233516"/>
                  <a:pt x="228600" y="346587"/>
                  <a:pt x="206477" y="376084"/>
                </a:cubicBezTo>
                <a:cubicBezTo>
                  <a:pt x="184354" y="405581"/>
                  <a:pt x="83574" y="353962"/>
                  <a:pt x="58993" y="376084"/>
                </a:cubicBezTo>
                <a:cubicBezTo>
                  <a:pt x="34412" y="398206"/>
                  <a:pt x="68825" y="471948"/>
                  <a:pt x="58993" y="508819"/>
                </a:cubicBezTo>
                <a:cubicBezTo>
                  <a:pt x="49161" y="545690"/>
                  <a:pt x="0" y="597309"/>
                  <a:pt x="0" y="597309"/>
                </a:cubicBezTo>
              </a:path>
            </a:pathLst>
          </a:custGeom>
          <a:noFill/>
          <a:ln w="25400">
            <a:solidFill>
              <a:schemeClr val="accent4"/>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45484981-3F4B-A384-D6E0-9F2372EBF1BB}"/>
              </a:ext>
            </a:extLst>
          </p:cNvPr>
          <p:cNvSpPr>
            <a:spLocks noGrp="1"/>
          </p:cNvSpPr>
          <p:nvPr>
            <p:ph type="title"/>
          </p:nvPr>
        </p:nvSpPr>
        <p:spPr>
          <a:xfrm>
            <a:off x="577896" y="223956"/>
            <a:ext cx="10515600" cy="1325563"/>
          </a:xfrm>
        </p:spPr>
        <p:txBody>
          <a:bodyPr/>
          <a:lstStyle/>
          <a:p>
            <a:r>
              <a:rPr lang="en-US"/>
              <a:t>Sympathetic cooling and </a:t>
            </a:r>
            <a:br>
              <a:rPr lang="en-US"/>
            </a:br>
            <a:r>
              <a:rPr lang="en-US"/>
              <a:t>Quantum logic spectroscopy (QLS)</a:t>
            </a:r>
          </a:p>
        </p:txBody>
      </p:sp>
    </p:spTree>
    <p:extLst>
      <p:ext uri="{BB962C8B-B14F-4D97-AF65-F5344CB8AC3E}">
        <p14:creationId xmlns:p14="http://schemas.microsoft.com/office/powerpoint/2010/main" val="962236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
                                        </p:tgtEl>
                                        <p:attrNameLst>
                                          <p:attrName>style.visibility</p:attrName>
                                        </p:attrNameLst>
                                      </p:cBhvr>
                                      <p:to>
                                        <p:strVal val="visible"/>
                                      </p:to>
                                    </p:set>
                                  </p:childTnLst>
                                </p:cTn>
                              </p:par>
                            </p:childTnLst>
                          </p:cTn>
                        </p:par>
                        <p:par>
                          <p:cTn id="13" fill="hold">
                            <p:stCondLst>
                              <p:cond delay="0"/>
                            </p:stCondLst>
                            <p:childTnLst>
                              <p:par>
                                <p:cTn id="14" presetID="42" presetClass="path" presetSubtype="0" accel="50000" decel="50000" fill="hold" grpId="0" nodeType="afterEffect">
                                  <p:stCondLst>
                                    <p:cond delay="0"/>
                                  </p:stCondLst>
                                  <p:childTnLst>
                                    <p:animMotion origin="layout" path="M -3.125E-6 -3.33333E-6 L 0.08854 -0.18773 " pathEditMode="relative" rAng="0" ptsTypes="AA">
                                      <p:cBhvr>
                                        <p:cTn id="15" dur="2000" fill="hold"/>
                                        <p:tgtEl>
                                          <p:spTgt spid="59"/>
                                        </p:tgtEl>
                                        <p:attrNameLst>
                                          <p:attrName>ppt_x</p:attrName>
                                          <p:attrName>ppt_y</p:attrName>
                                        </p:attrNameLst>
                                      </p:cBhvr>
                                      <p:rCtr x="4427" y="-9398"/>
                                    </p:animMotion>
                                  </p:childTnLst>
                                </p:cTn>
                              </p:par>
                              <p:par>
                                <p:cTn id="16" presetID="42" presetClass="path" presetSubtype="0" accel="50000" decel="50000" fill="hold" grpId="1" nodeType="withEffect">
                                  <p:stCondLst>
                                    <p:cond delay="0"/>
                                  </p:stCondLst>
                                  <p:childTnLst>
                                    <p:animMotion origin="layout" path="M -1.45833E-6 -3.7037E-6 L 0.00091 -0.03032 " pathEditMode="relative" rAng="0" ptsTypes="AA">
                                      <p:cBhvr>
                                        <p:cTn id="17" dur="2000" fill="hold"/>
                                        <p:tgtEl>
                                          <p:spTgt spid="45"/>
                                        </p:tgtEl>
                                        <p:attrNameLst>
                                          <p:attrName>ppt_x</p:attrName>
                                          <p:attrName>ppt_y</p:attrName>
                                        </p:attrNameLst>
                                      </p:cBhvr>
                                      <p:rCtr x="39" y="-1528"/>
                                    </p:animMotion>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1"/>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par>
                                <p:cTn id="24" presetID="42" presetClass="path" presetSubtype="0" accel="50000" decel="50000" fill="hold" grpId="0" nodeType="withEffect">
                                  <p:stCondLst>
                                    <p:cond delay="0"/>
                                  </p:stCondLst>
                                  <p:childTnLst>
                                    <p:animMotion origin="layout" path="M 0.00091 -0.03032 L 0.00091 -0.19444 " pathEditMode="relative" rAng="0" ptsTypes="AA">
                                      <p:cBhvr>
                                        <p:cTn id="25" dur="2000" fill="hold"/>
                                        <p:tgtEl>
                                          <p:spTgt spid="45"/>
                                        </p:tgtEl>
                                        <p:attrNameLst>
                                          <p:attrName>ppt_x</p:attrName>
                                          <p:attrName>ppt_y</p:attrName>
                                        </p:attrNameLst>
                                      </p:cBhvr>
                                      <p:rCtr x="0" y="-8218"/>
                                    </p:animMotion>
                                  </p:childTnLst>
                                </p:cTn>
                              </p:par>
                              <p:par>
                                <p:cTn id="26" presetID="42" presetClass="path" presetSubtype="0" accel="50000" decel="50000" fill="hold" grpId="2" nodeType="withEffect">
                                  <p:stCondLst>
                                    <p:cond delay="0"/>
                                  </p:stCondLst>
                                  <p:childTnLst>
                                    <p:animMotion origin="layout" path="M 0.08854 -0.18773 L 0.08868 -0.15995 " pathEditMode="relative" rAng="0" ptsTypes="AA">
                                      <p:cBhvr>
                                        <p:cTn id="27" dur="2000" fill="hold"/>
                                        <p:tgtEl>
                                          <p:spTgt spid="59"/>
                                        </p:tgtEl>
                                        <p:attrNameLst>
                                          <p:attrName>ppt_x</p:attrName>
                                          <p:attrName>ppt_y</p:attrName>
                                        </p:attrNameLst>
                                      </p:cBhvr>
                                      <p:rCtr x="0" y="1389"/>
                                    </p:animMotion>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5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62"/>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childTnLst>
                                </p:cTn>
                              </p:par>
                              <p:par>
                                <p:cTn id="38" presetID="1" presetClass="exit" presetSubtype="0" fill="hold" grpId="1" nodeType="withEffect">
                                  <p:stCondLst>
                                    <p:cond delay="0"/>
                                  </p:stCondLst>
                                  <p:childTnLst>
                                    <p:set>
                                      <p:cBhvr>
                                        <p:cTn id="39" dur="1" fill="hold">
                                          <p:stCondLst>
                                            <p:cond delay="0"/>
                                          </p:stCondLst>
                                        </p:cTn>
                                        <p:tgtEl>
                                          <p:spTgt spid="51"/>
                                        </p:tgtEl>
                                        <p:attrNameLst>
                                          <p:attrName>style.visibility</p:attrName>
                                        </p:attrNameLst>
                                      </p:cBhvr>
                                      <p:to>
                                        <p:strVal val="hidden"/>
                                      </p:to>
                                    </p:set>
                                  </p:childTnLst>
                                </p:cTn>
                              </p:par>
                              <p:par>
                                <p:cTn id="40" presetID="42" presetClass="path" presetSubtype="0" accel="50000" decel="50000" fill="hold" grpId="1" nodeType="withEffect">
                                  <p:stCondLst>
                                    <p:cond delay="0"/>
                                  </p:stCondLst>
                                  <p:childTnLst>
                                    <p:animMotion origin="layout" path="M 0.08868 -0.15995 L -2.70833E-6 -4.81481E-6 " pathEditMode="relative" rAng="0" ptsTypes="AA">
                                      <p:cBhvr>
                                        <p:cTn id="41" dur="1000" fill="hold"/>
                                        <p:tgtEl>
                                          <p:spTgt spid="59"/>
                                        </p:tgtEl>
                                        <p:attrNameLst>
                                          <p:attrName>ppt_x</p:attrName>
                                          <p:attrName>ppt_y</p:attrName>
                                        </p:attrNameLst>
                                      </p:cBhvr>
                                      <p:rCtr x="-4453" y="8009"/>
                                    </p:animMotion>
                                  </p:childTnLst>
                                </p:cTn>
                              </p:par>
                              <p:par>
                                <p:cTn id="42" presetID="42" presetClass="path" presetSubtype="0" accel="50000" decel="50000" fill="hold" grpId="2" nodeType="withEffect">
                                  <p:stCondLst>
                                    <p:cond delay="0"/>
                                  </p:stCondLst>
                                  <p:childTnLst>
                                    <p:animMotion origin="layout" path="M 0.00091 -0.19444 L -2.29167E-6 1.85185E-6 " pathEditMode="relative" rAng="0" ptsTypes="AA">
                                      <p:cBhvr>
                                        <p:cTn id="43" dur="1000" fill="hold"/>
                                        <p:tgtEl>
                                          <p:spTgt spid="45"/>
                                        </p:tgtEl>
                                        <p:attrNameLst>
                                          <p:attrName>ppt_x</p:attrName>
                                          <p:attrName>ppt_y</p:attrName>
                                        </p:attrNameLst>
                                      </p:cBhvr>
                                      <p:rCtr x="-26" y="9745"/>
                                    </p:animMotion>
                                  </p:childTnLst>
                                </p:cTn>
                              </p:par>
                            </p:childTnLst>
                          </p:cTn>
                        </p:par>
                        <p:par>
                          <p:cTn id="44" fill="hold">
                            <p:stCondLst>
                              <p:cond delay="1000"/>
                            </p:stCondLst>
                            <p:childTnLst>
                              <p:par>
                                <p:cTn id="45" presetID="1" presetClass="exit" presetSubtype="0" fill="hold" grpId="1" nodeType="afterEffect">
                                  <p:stCondLst>
                                    <p:cond delay="0"/>
                                  </p:stCondLst>
                                  <p:childTnLst>
                                    <p:set>
                                      <p:cBhvr>
                                        <p:cTn id="46" dur="1" fill="hold">
                                          <p:stCondLst>
                                            <p:cond delay="0"/>
                                          </p:stCondLst>
                                        </p:cTn>
                                        <p:tgtEl>
                                          <p:spTgt spid="62"/>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78"/>
                                        </p:tgtEl>
                                        <p:attrNameLst>
                                          <p:attrName>style.visibility</p:attrName>
                                        </p:attrNameLst>
                                      </p:cBhvr>
                                      <p:to>
                                        <p:strVal val="hidden"/>
                                      </p:to>
                                    </p:set>
                                  </p:childTnLst>
                                </p:cTn>
                              </p:par>
                            </p:childTnLst>
                          </p:cTn>
                        </p:par>
                        <p:par>
                          <p:cTn id="49" fill="hold">
                            <p:stCondLst>
                              <p:cond delay="1000"/>
                            </p:stCondLst>
                            <p:childTnLst>
                              <p:par>
                                <p:cTn id="50" presetID="1" presetClass="entr" presetSubtype="0"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9" grpId="0" animBg="1"/>
      <p:bldP spid="59" grpId="1" animBg="1"/>
      <p:bldP spid="59" grpId="2" animBg="1"/>
      <p:bldP spid="62" grpId="0" animBg="1"/>
      <p:bldP spid="62" grpId="1" animBg="1"/>
      <p:bldP spid="73" grpId="0"/>
      <p:bldP spid="45" grpId="0" animBg="1"/>
      <p:bldP spid="45" grpId="1" animBg="1"/>
      <p:bldP spid="45" grpId="2" animBg="1"/>
      <p:bldP spid="13" grpId="0"/>
      <p:bldP spid="51" grpId="0" animBg="1"/>
      <p:bldP spid="51" grpId="1" animBg="1"/>
      <p:bldP spid="78" grpId="0" animBg="1"/>
      <p:bldP spid="78"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AB656-7836-489D-9672-80BA0634F607}"/>
              </a:ext>
            </a:extLst>
          </p:cNvPr>
          <p:cNvSpPr>
            <a:spLocks noGrp="1"/>
          </p:cNvSpPr>
          <p:nvPr>
            <p:ph type="title"/>
          </p:nvPr>
        </p:nvSpPr>
        <p:spPr/>
        <p:txBody>
          <a:bodyPr>
            <a:normAutofit/>
          </a:bodyPr>
          <a:lstStyle/>
          <a:p>
            <a:r>
              <a:rPr lang="en-US" err="1"/>
              <a:t>Ultrastable</a:t>
            </a:r>
            <a:r>
              <a:rPr lang="en-US"/>
              <a:t> frequency transfer</a:t>
            </a:r>
          </a:p>
        </p:txBody>
      </p:sp>
      <p:sp>
        <p:nvSpPr>
          <p:cNvPr id="3" name="Slide Number Placeholder 2">
            <a:extLst>
              <a:ext uri="{FF2B5EF4-FFF2-40B4-BE49-F238E27FC236}">
                <a16:creationId xmlns:a16="http://schemas.microsoft.com/office/drawing/2014/main" id="{229CEBC3-4F91-3684-08DC-C0F2D5C2F8E3}"/>
              </a:ext>
            </a:extLst>
          </p:cNvPr>
          <p:cNvSpPr>
            <a:spLocks noGrp="1"/>
          </p:cNvSpPr>
          <p:nvPr>
            <p:ph type="sldNum" sz="quarter" idx="12"/>
          </p:nvPr>
        </p:nvSpPr>
        <p:spPr/>
        <p:txBody>
          <a:bodyPr/>
          <a:lstStyle/>
          <a:p>
            <a:fld id="{BA93D597-54BC-4515-A95E-6EC1D9611EDD}" type="slidenum">
              <a:rPr lang="en-US" smtClean="0"/>
              <a:t>23</a:t>
            </a:fld>
            <a:endParaRPr lang="en-US"/>
          </a:p>
        </p:txBody>
      </p:sp>
      <p:pic>
        <p:nvPicPr>
          <p:cNvPr id="18" name="Picture 17">
            <a:extLst>
              <a:ext uri="{FF2B5EF4-FFF2-40B4-BE49-F238E27FC236}">
                <a16:creationId xmlns:a16="http://schemas.microsoft.com/office/drawing/2014/main" id="{58D3ABCF-C825-42EB-87B0-ED483A0B4D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39" y="1690688"/>
            <a:ext cx="12260211" cy="5117852"/>
          </a:xfrm>
          <a:prstGeom prst="rect">
            <a:avLst/>
          </a:prstGeom>
        </p:spPr>
      </p:pic>
      <p:sp>
        <p:nvSpPr>
          <p:cNvPr id="13" name="Rectangle 12">
            <a:extLst>
              <a:ext uri="{FF2B5EF4-FFF2-40B4-BE49-F238E27FC236}">
                <a16:creationId xmlns:a16="http://schemas.microsoft.com/office/drawing/2014/main" id="{DC71A32A-2686-4707-BF57-1207199F8E57}"/>
              </a:ext>
            </a:extLst>
          </p:cNvPr>
          <p:cNvSpPr/>
          <p:nvPr/>
        </p:nvSpPr>
        <p:spPr>
          <a:xfrm>
            <a:off x="8489302" y="6172710"/>
            <a:ext cx="3211073" cy="307777"/>
          </a:xfrm>
          <a:prstGeom prst="rect">
            <a:avLst/>
          </a:prstGeom>
          <a:solidFill>
            <a:schemeClr val="bg2">
              <a:lumMod val="90000"/>
            </a:schemeClr>
          </a:solid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Beloy </a:t>
            </a:r>
            <a:r>
              <a:rPr kumimoji="0" lang="en-US" sz="1400" b="0" i="1" u="none" strike="noStrike" kern="1200" cap="none" spc="0" normalizeH="0" baseline="0" noProof="0">
                <a:ln>
                  <a:noFill/>
                </a:ln>
                <a:solidFill>
                  <a:prstClr val="black"/>
                </a:solidFill>
                <a:effectLst/>
                <a:uLnTx/>
                <a:uFillTx/>
                <a:latin typeface="Calibri" panose="020F0502020204030204"/>
                <a:ea typeface="+mn-ea"/>
                <a:cs typeface="+mn-cs"/>
              </a:rPr>
              <a:t>et al.,</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Nature 591, 564 (2021)</a:t>
            </a:r>
          </a:p>
        </p:txBody>
      </p:sp>
      <p:sp>
        <p:nvSpPr>
          <p:cNvPr id="4" name="Date Placeholder 3">
            <a:extLst>
              <a:ext uri="{FF2B5EF4-FFF2-40B4-BE49-F238E27FC236}">
                <a16:creationId xmlns:a16="http://schemas.microsoft.com/office/drawing/2014/main" id="{9AFA9AC5-0821-C183-BAE3-2FA3F4EE62CD}"/>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0451D043-8E9B-B994-49AC-14B4A3EDA7E7}"/>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35824445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61C65F-086D-25B6-8397-C53F5DDB003B}"/>
              </a:ext>
            </a:extLst>
          </p:cNvPr>
          <p:cNvPicPr>
            <a:picLocks noChangeAspect="1"/>
          </p:cNvPicPr>
          <p:nvPr/>
        </p:nvPicPr>
        <p:blipFill rotWithShape="1">
          <a:blip r:embed="rId2">
            <a:extLst>
              <a:ext uri="{28A0092B-C50C-407E-A947-70E740481C1C}">
                <a14:useLocalDpi xmlns:a14="http://schemas.microsoft.com/office/drawing/2010/main" val="0"/>
              </a:ext>
            </a:extLst>
          </a:blip>
          <a:srcRect t="12140"/>
          <a:stretch/>
        </p:blipFill>
        <p:spPr>
          <a:xfrm>
            <a:off x="1071363" y="1769669"/>
            <a:ext cx="10049274" cy="4944830"/>
          </a:xfrm>
          <a:prstGeom prst="rect">
            <a:avLst/>
          </a:prstGeom>
          <a:effectLst>
            <a:outerShdw blurRad="50800" dist="38100" dir="2700000" sx="101000" sy="101000" algn="tl" rotWithShape="0">
              <a:prstClr val="black">
                <a:alpha val="40000"/>
              </a:prstClr>
            </a:outerShdw>
          </a:effectLst>
        </p:spPr>
      </p:pic>
      <p:sp>
        <p:nvSpPr>
          <p:cNvPr id="6" name="Title 2">
            <a:extLst>
              <a:ext uri="{FF2B5EF4-FFF2-40B4-BE49-F238E27FC236}">
                <a16:creationId xmlns:a16="http://schemas.microsoft.com/office/drawing/2014/main" id="{C1215A41-8052-A21A-A7DE-EFE363AC49F1}"/>
              </a:ext>
            </a:extLst>
          </p:cNvPr>
          <p:cNvSpPr>
            <a:spLocks noGrp="1"/>
          </p:cNvSpPr>
          <p:nvPr>
            <p:ph type="title"/>
          </p:nvPr>
        </p:nvSpPr>
        <p:spPr/>
        <p:txBody>
          <a:bodyPr>
            <a:normAutofit/>
          </a:bodyPr>
          <a:lstStyle/>
          <a:p>
            <a:r>
              <a:rPr lang="en-US">
                <a:solidFill>
                  <a:schemeClr val="bg1"/>
                </a:solidFill>
              </a:rPr>
              <a:t>  Recall…</a:t>
            </a:r>
            <a:endParaRPr lang="en-GB">
              <a:solidFill>
                <a:schemeClr val="bg1"/>
              </a:solidFill>
            </a:endParaRPr>
          </a:p>
        </p:txBody>
      </p:sp>
      <p:sp>
        <p:nvSpPr>
          <p:cNvPr id="2" name="Title 1">
            <a:extLst>
              <a:ext uri="{FF2B5EF4-FFF2-40B4-BE49-F238E27FC236}">
                <a16:creationId xmlns:a16="http://schemas.microsoft.com/office/drawing/2014/main" id="{46A5F979-9E25-FCA6-DC32-660F5A7ECF48}"/>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Cancelling noise in frequency transfer</a:t>
            </a:r>
          </a:p>
        </p:txBody>
      </p:sp>
      <p:sp>
        <p:nvSpPr>
          <p:cNvPr id="3" name="Date Placeholder 2">
            <a:extLst>
              <a:ext uri="{FF2B5EF4-FFF2-40B4-BE49-F238E27FC236}">
                <a16:creationId xmlns:a16="http://schemas.microsoft.com/office/drawing/2014/main" id="{680DD71F-AD2C-588C-1280-73924AE59EF4}"/>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2C2922F8-2F21-B36A-CDA7-D95EACF2DA27}"/>
              </a:ext>
            </a:extLst>
          </p:cNvPr>
          <p:cNvSpPr>
            <a:spLocks noGrp="1"/>
          </p:cNvSpPr>
          <p:nvPr>
            <p:ph type="ftr" sz="quarter" idx="11"/>
          </p:nvPr>
        </p:nvSpPr>
        <p:spPr/>
        <p:txBody>
          <a:bodyPr/>
          <a:lstStyle/>
          <a:p>
            <a:r>
              <a:rPr lang="en-US"/>
              <a:t>D. Hume</a:t>
            </a:r>
          </a:p>
        </p:txBody>
      </p:sp>
      <p:sp>
        <p:nvSpPr>
          <p:cNvPr id="7" name="Slide Number Placeholder 6">
            <a:extLst>
              <a:ext uri="{FF2B5EF4-FFF2-40B4-BE49-F238E27FC236}">
                <a16:creationId xmlns:a16="http://schemas.microsoft.com/office/drawing/2014/main" id="{B8A6FF93-0406-4072-BD7E-A55BDA1E969E}"/>
              </a:ext>
            </a:extLst>
          </p:cNvPr>
          <p:cNvSpPr>
            <a:spLocks noGrp="1"/>
          </p:cNvSpPr>
          <p:nvPr>
            <p:ph type="sldNum" sz="quarter" idx="12"/>
          </p:nvPr>
        </p:nvSpPr>
        <p:spPr/>
        <p:txBody>
          <a:bodyPr/>
          <a:lstStyle/>
          <a:p>
            <a:fld id="{EB788958-0891-4F84-8C2C-0F6727134BF8}" type="slidenum">
              <a:rPr lang="en-US" smtClean="0"/>
              <a:t>24</a:t>
            </a:fld>
            <a:endParaRPr lang="en-US"/>
          </a:p>
        </p:txBody>
      </p:sp>
    </p:spTree>
    <p:extLst>
      <p:ext uri="{BB962C8B-B14F-4D97-AF65-F5344CB8AC3E}">
        <p14:creationId xmlns:p14="http://schemas.microsoft.com/office/powerpoint/2010/main" val="38129264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C0545-54DC-4ADD-82B9-0B9FB96AE7D3}"/>
              </a:ext>
            </a:extLst>
          </p:cNvPr>
          <p:cNvSpPr>
            <a:spLocks noGrp="1"/>
          </p:cNvSpPr>
          <p:nvPr>
            <p:ph type="title"/>
          </p:nvPr>
        </p:nvSpPr>
        <p:spPr/>
        <p:txBody>
          <a:bodyPr/>
          <a:lstStyle/>
          <a:p>
            <a:r>
              <a:rPr lang="en-US"/>
              <a:t>Work towards longer distance networks</a:t>
            </a:r>
          </a:p>
        </p:txBody>
      </p:sp>
      <p:pic>
        <p:nvPicPr>
          <p:cNvPr id="6" name="Picture 5">
            <a:extLst>
              <a:ext uri="{FF2B5EF4-FFF2-40B4-BE49-F238E27FC236}">
                <a16:creationId xmlns:a16="http://schemas.microsoft.com/office/drawing/2014/main" id="{AD82D125-3A6D-52EB-3676-2F60ACBD1F21}"/>
              </a:ext>
            </a:extLst>
          </p:cNvPr>
          <p:cNvPicPr>
            <a:picLocks noChangeAspect="1"/>
          </p:cNvPicPr>
          <p:nvPr/>
        </p:nvPicPr>
        <p:blipFill>
          <a:blip r:embed="rId2"/>
          <a:stretch>
            <a:fillRect/>
          </a:stretch>
        </p:blipFill>
        <p:spPr>
          <a:xfrm>
            <a:off x="200208" y="1856658"/>
            <a:ext cx="6366363" cy="3575794"/>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45F2C19F-3508-9F4E-433A-DC7D7CDD0275}"/>
              </a:ext>
            </a:extLst>
          </p:cNvPr>
          <p:cNvSpPr txBox="1"/>
          <p:nvPr/>
        </p:nvSpPr>
        <p:spPr>
          <a:xfrm>
            <a:off x="6466535" y="6108769"/>
            <a:ext cx="4566652" cy="276999"/>
          </a:xfrm>
          <a:prstGeom prst="rect">
            <a:avLst/>
          </a:prstGeom>
          <a:solidFill>
            <a:schemeClr val="bg1">
              <a:lumMod val="95000"/>
            </a:schemeClr>
          </a:solidFill>
        </p:spPr>
        <p:txBody>
          <a:bodyPr wrap="square">
            <a:spAutoFit/>
          </a:bodyPr>
          <a:lstStyle/>
          <a:p>
            <a:r>
              <a:rPr lang="en-US" sz="1200">
                <a:latin typeface="Arial" panose="020B0604020202020204" pitchFamily="34" charset="0"/>
              </a:rPr>
              <a:t>Caldwell et al., arXiv:2212.12541 [</a:t>
            </a:r>
            <a:r>
              <a:rPr lang="en-US" sz="1200" err="1">
                <a:latin typeface="Arial" panose="020B0604020202020204" pitchFamily="34" charset="0"/>
              </a:rPr>
              <a:t>physics.ins</a:t>
            </a:r>
            <a:r>
              <a:rPr lang="en-US" sz="1200">
                <a:latin typeface="Arial" panose="020B0604020202020204" pitchFamily="34" charset="0"/>
              </a:rPr>
              <a:t>-det] (2022)</a:t>
            </a:r>
            <a:endParaRPr lang="en-US" sz="1200"/>
          </a:p>
        </p:txBody>
      </p:sp>
      <p:pic>
        <p:nvPicPr>
          <p:cNvPr id="16" name="Picture 15">
            <a:extLst>
              <a:ext uri="{FF2B5EF4-FFF2-40B4-BE49-F238E27FC236}">
                <a16:creationId xmlns:a16="http://schemas.microsoft.com/office/drawing/2014/main" id="{26DE81CC-A74C-2353-5464-4ECF877BFCB5}"/>
              </a:ext>
            </a:extLst>
          </p:cNvPr>
          <p:cNvPicPr>
            <a:picLocks noChangeAspect="1"/>
          </p:cNvPicPr>
          <p:nvPr/>
        </p:nvPicPr>
        <p:blipFill>
          <a:blip r:embed="rId3"/>
          <a:stretch>
            <a:fillRect/>
          </a:stretch>
        </p:blipFill>
        <p:spPr>
          <a:xfrm>
            <a:off x="6676166" y="1681817"/>
            <a:ext cx="5429110" cy="3863755"/>
          </a:xfrm>
          <a:prstGeom prst="rect">
            <a:avLst/>
          </a:prstGeom>
          <a:effectLst>
            <a:outerShdw blurRad="50800" dist="38100" dir="2700000" algn="tl" rotWithShape="0">
              <a:prstClr val="black">
                <a:alpha val="40000"/>
              </a:prstClr>
            </a:outerShdw>
          </a:effectLst>
        </p:spPr>
      </p:pic>
      <p:sp>
        <p:nvSpPr>
          <p:cNvPr id="21" name="TextBox 20">
            <a:extLst>
              <a:ext uri="{FF2B5EF4-FFF2-40B4-BE49-F238E27FC236}">
                <a16:creationId xmlns:a16="http://schemas.microsoft.com/office/drawing/2014/main" id="{5A6015EB-749D-8915-25BE-F55F77C55F38}"/>
              </a:ext>
            </a:extLst>
          </p:cNvPr>
          <p:cNvSpPr txBox="1"/>
          <p:nvPr/>
        </p:nvSpPr>
        <p:spPr>
          <a:xfrm>
            <a:off x="7181049" y="6454979"/>
            <a:ext cx="3137624" cy="276999"/>
          </a:xfrm>
          <a:prstGeom prst="rect">
            <a:avLst/>
          </a:prstGeom>
          <a:solidFill>
            <a:schemeClr val="bg1">
              <a:lumMod val="95000"/>
            </a:schemeClr>
          </a:solidFill>
        </p:spPr>
        <p:txBody>
          <a:bodyPr wrap="square">
            <a:spAutoFit/>
          </a:bodyPr>
          <a:lstStyle/>
          <a:p>
            <a:r>
              <a:rPr lang="en-US" sz="1200"/>
              <a:t>See also: Shen, Q. et al. Nature 610, 661 (2022)</a:t>
            </a:r>
          </a:p>
        </p:txBody>
      </p:sp>
      <p:sp>
        <p:nvSpPr>
          <p:cNvPr id="22" name="TextBox 21">
            <a:extLst>
              <a:ext uri="{FF2B5EF4-FFF2-40B4-BE49-F238E27FC236}">
                <a16:creationId xmlns:a16="http://schemas.microsoft.com/office/drawing/2014/main" id="{09C93577-2786-DC7C-E4CD-842EF7E0C643}"/>
              </a:ext>
            </a:extLst>
          </p:cNvPr>
          <p:cNvSpPr txBox="1"/>
          <p:nvPr/>
        </p:nvSpPr>
        <p:spPr>
          <a:xfrm>
            <a:off x="971366" y="6115601"/>
            <a:ext cx="4285212" cy="369332"/>
          </a:xfrm>
          <a:prstGeom prst="rect">
            <a:avLst/>
          </a:prstGeom>
          <a:noFill/>
        </p:spPr>
        <p:txBody>
          <a:bodyPr wrap="none" rtlCol="0">
            <a:spAutoFit/>
          </a:bodyPr>
          <a:lstStyle/>
          <a:p>
            <a:r>
              <a:rPr lang="en-US"/>
              <a:t>Quantum-limited performance over 300 km</a:t>
            </a:r>
          </a:p>
        </p:txBody>
      </p:sp>
      <p:sp>
        <p:nvSpPr>
          <p:cNvPr id="3" name="Date Placeholder 2">
            <a:extLst>
              <a:ext uri="{FF2B5EF4-FFF2-40B4-BE49-F238E27FC236}">
                <a16:creationId xmlns:a16="http://schemas.microsoft.com/office/drawing/2014/main" id="{DEA83206-4157-5DD2-1C0B-0DCEBC1E31BA}"/>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DAE728B8-2E41-4262-1355-C29ED7D067A6}"/>
              </a:ext>
            </a:extLst>
          </p:cNvPr>
          <p:cNvSpPr>
            <a:spLocks noGrp="1"/>
          </p:cNvSpPr>
          <p:nvPr>
            <p:ph type="ftr" sz="quarter" idx="11"/>
          </p:nvPr>
        </p:nvSpPr>
        <p:spPr/>
        <p:txBody>
          <a:bodyPr/>
          <a:lstStyle/>
          <a:p>
            <a:r>
              <a:rPr lang="en-US"/>
              <a:t>D. Hume</a:t>
            </a:r>
          </a:p>
        </p:txBody>
      </p:sp>
      <p:sp>
        <p:nvSpPr>
          <p:cNvPr id="5" name="Slide Number Placeholder 4">
            <a:extLst>
              <a:ext uri="{FF2B5EF4-FFF2-40B4-BE49-F238E27FC236}">
                <a16:creationId xmlns:a16="http://schemas.microsoft.com/office/drawing/2014/main" id="{83461389-2722-2FE2-DFF6-A2F4B7DE53C2}"/>
              </a:ext>
            </a:extLst>
          </p:cNvPr>
          <p:cNvSpPr>
            <a:spLocks noGrp="1"/>
          </p:cNvSpPr>
          <p:nvPr>
            <p:ph type="sldNum" sz="quarter" idx="12"/>
          </p:nvPr>
        </p:nvSpPr>
        <p:spPr/>
        <p:txBody>
          <a:bodyPr/>
          <a:lstStyle/>
          <a:p>
            <a:fld id="{EB788958-0891-4F84-8C2C-0F6727134BF8}" type="slidenum">
              <a:rPr lang="en-US" smtClean="0"/>
              <a:t>25</a:t>
            </a:fld>
            <a:endParaRPr lang="en-US"/>
          </a:p>
        </p:txBody>
      </p:sp>
    </p:spTree>
    <p:extLst>
      <p:ext uri="{BB962C8B-B14F-4D97-AF65-F5344CB8AC3E}">
        <p14:creationId xmlns:p14="http://schemas.microsoft.com/office/powerpoint/2010/main" val="30237054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3216F-FB1B-0F7F-0219-44E800259D3B}"/>
              </a:ext>
            </a:extLst>
          </p:cNvPr>
          <p:cNvSpPr>
            <a:spLocks noGrp="1"/>
          </p:cNvSpPr>
          <p:nvPr>
            <p:ph type="title"/>
          </p:nvPr>
        </p:nvSpPr>
        <p:spPr/>
        <p:txBody>
          <a:bodyPr/>
          <a:lstStyle/>
          <a:p>
            <a:r>
              <a:rPr lang="en-US"/>
              <a:t>WP1 Institutions</a:t>
            </a:r>
          </a:p>
        </p:txBody>
      </p:sp>
      <p:sp>
        <p:nvSpPr>
          <p:cNvPr id="3" name="Slide Number Placeholder 2">
            <a:extLst>
              <a:ext uri="{FF2B5EF4-FFF2-40B4-BE49-F238E27FC236}">
                <a16:creationId xmlns:a16="http://schemas.microsoft.com/office/drawing/2014/main" id="{F856A838-F0F3-AB55-7F4A-F02FB8273B30}"/>
              </a:ext>
            </a:extLst>
          </p:cNvPr>
          <p:cNvSpPr>
            <a:spLocks noGrp="1"/>
          </p:cNvSpPr>
          <p:nvPr>
            <p:ph type="sldNum" sz="quarter" idx="12"/>
          </p:nvPr>
        </p:nvSpPr>
        <p:spPr/>
        <p:txBody>
          <a:bodyPr/>
          <a:lstStyle/>
          <a:p>
            <a:fld id="{EB788958-0891-4F84-8C2C-0F6727134BF8}" type="slidenum">
              <a:rPr lang="en-US" smtClean="0"/>
              <a:t>26</a:t>
            </a:fld>
            <a:endParaRPr lang="en-US"/>
          </a:p>
        </p:txBody>
      </p:sp>
      <p:pic>
        <p:nvPicPr>
          <p:cNvPr id="6" name="Picture 5" descr="Map&#10;&#10;Description automatically generated">
            <a:extLst>
              <a:ext uri="{FF2B5EF4-FFF2-40B4-BE49-F238E27FC236}">
                <a16:creationId xmlns:a16="http://schemas.microsoft.com/office/drawing/2014/main" id="{B1352207-D346-BBAD-9D05-8DB8CEB0A4E2}"/>
              </a:ext>
            </a:extLst>
          </p:cNvPr>
          <p:cNvPicPr>
            <a:picLocks noChangeAspect="1"/>
          </p:cNvPicPr>
          <p:nvPr/>
        </p:nvPicPr>
        <p:blipFill rotWithShape="1">
          <a:blip r:embed="rId2">
            <a:extLst>
              <a:ext uri="{28A0092B-C50C-407E-A947-70E740481C1C}">
                <a14:useLocalDpi xmlns:a14="http://schemas.microsoft.com/office/drawing/2010/main" val="0"/>
              </a:ext>
            </a:extLst>
          </a:blip>
          <a:srcRect l="11089" t="4745" r="14607" b="48728"/>
          <a:stretch/>
        </p:blipFill>
        <p:spPr>
          <a:xfrm>
            <a:off x="0" y="3017021"/>
            <a:ext cx="12135393" cy="3840979"/>
          </a:xfrm>
          <a:prstGeom prst="rect">
            <a:avLst/>
          </a:prstGeom>
        </p:spPr>
      </p:pic>
      <p:sp>
        <p:nvSpPr>
          <p:cNvPr id="96" name="Isosceles Triangle 95">
            <a:extLst>
              <a:ext uri="{FF2B5EF4-FFF2-40B4-BE49-F238E27FC236}">
                <a16:creationId xmlns:a16="http://schemas.microsoft.com/office/drawing/2014/main" id="{ABD77350-C3DE-0C6C-C0CD-77A5A6337A37}"/>
              </a:ext>
            </a:extLst>
          </p:cNvPr>
          <p:cNvSpPr/>
          <p:nvPr/>
        </p:nvSpPr>
        <p:spPr>
          <a:xfrm flipV="1">
            <a:off x="6374661" y="375883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Isosceles Triangle 118">
            <a:extLst>
              <a:ext uri="{FF2B5EF4-FFF2-40B4-BE49-F238E27FC236}">
                <a16:creationId xmlns:a16="http://schemas.microsoft.com/office/drawing/2014/main" id="{97B0D1A5-5819-DB88-1241-85D56E1215C3}"/>
              </a:ext>
            </a:extLst>
          </p:cNvPr>
          <p:cNvSpPr/>
          <p:nvPr/>
        </p:nvSpPr>
        <p:spPr>
          <a:xfrm flipV="1">
            <a:off x="6225277" y="3717804"/>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Isosceles Triangle 96">
            <a:extLst>
              <a:ext uri="{FF2B5EF4-FFF2-40B4-BE49-F238E27FC236}">
                <a16:creationId xmlns:a16="http://schemas.microsoft.com/office/drawing/2014/main" id="{08C7C62C-67D4-E6B2-F67F-AD017E453F5E}"/>
              </a:ext>
            </a:extLst>
          </p:cNvPr>
          <p:cNvSpPr/>
          <p:nvPr/>
        </p:nvSpPr>
        <p:spPr>
          <a:xfrm flipV="1">
            <a:off x="6278226" y="3698607"/>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Isosceles Triangle 97">
            <a:extLst>
              <a:ext uri="{FF2B5EF4-FFF2-40B4-BE49-F238E27FC236}">
                <a16:creationId xmlns:a16="http://schemas.microsoft.com/office/drawing/2014/main" id="{60DCDE99-6EA2-0B68-B2E0-DDE3F1E92253}"/>
              </a:ext>
            </a:extLst>
          </p:cNvPr>
          <p:cNvSpPr/>
          <p:nvPr/>
        </p:nvSpPr>
        <p:spPr>
          <a:xfrm flipV="1">
            <a:off x="9358206" y="5707900"/>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Isosceles Triangle 98">
            <a:extLst>
              <a:ext uri="{FF2B5EF4-FFF2-40B4-BE49-F238E27FC236}">
                <a16:creationId xmlns:a16="http://schemas.microsoft.com/office/drawing/2014/main" id="{E7A60C5A-97B3-DDF7-CC2D-2DBB1B53C89B}"/>
              </a:ext>
            </a:extLst>
          </p:cNvPr>
          <p:cNvSpPr/>
          <p:nvPr/>
        </p:nvSpPr>
        <p:spPr>
          <a:xfrm flipV="1">
            <a:off x="6525310" y="4069769"/>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Isosceles Triangle 100">
            <a:extLst>
              <a:ext uri="{FF2B5EF4-FFF2-40B4-BE49-F238E27FC236}">
                <a16:creationId xmlns:a16="http://schemas.microsoft.com/office/drawing/2014/main" id="{59090987-F9D5-8563-97EB-3502CA8A3C64}"/>
              </a:ext>
            </a:extLst>
          </p:cNvPr>
          <p:cNvSpPr/>
          <p:nvPr/>
        </p:nvSpPr>
        <p:spPr>
          <a:xfrm flipV="1">
            <a:off x="5811879" y="375121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Isosceles Triangle 101">
            <a:extLst>
              <a:ext uri="{FF2B5EF4-FFF2-40B4-BE49-F238E27FC236}">
                <a16:creationId xmlns:a16="http://schemas.microsoft.com/office/drawing/2014/main" id="{4574D3A7-86DF-027B-1665-930706B145C2}"/>
              </a:ext>
            </a:extLst>
          </p:cNvPr>
          <p:cNvSpPr/>
          <p:nvPr/>
        </p:nvSpPr>
        <p:spPr>
          <a:xfrm flipV="1">
            <a:off x="1404940" y="4393369"/>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Isosceles Triangle 103">
            <a:extLst>
              <a:ext uri="{FF2B5EF4-FFF2-40B4-BE49-F238E27FC236}">
                <a16:creationId xmlns:a16="http://schemas.microsoft.com/office/drawing/2014/main" id="{8EAC8E59-0395-5799-942E-1F57AE07DB40}"/>
              </a:ext>
            </a:extLst>
          </p:cNvPr>
          <p:cNvSpPr/>
          <p:nvPr/>
        </p:nvSpPr>
        <p:spPr>
          <a:xfrm flipV="1">
            <a:off x="2954262" y="4269340"/>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Isosceles Triangle 104">
            <a:extLst>
              <a:ext uri="{FF2B5EF4-FFF2-40B4-BE49-F238E27FC236}">
                <a16:creationId xmlns:a16="http://schemas.microsoft.com/office/drawing/2014/main" id="{ADD6C83C-487E-C852-638D-319E32EA53BB}"/>
              </a:ext>
            </a:extLst>
          </p:cNvPr>
          <p:cNvSpPr/>
          <p:nvPr/>
        </p:nvSpPr>
        <p:spPr>
          <a:xfrm flipV="1">
            <a:off x="1039518" y="3897127"/>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Isosceles Triangle 105">
            <a:extLst>
              <a:ext uri="{FF2B5EF4-FFF2-40B4-BE49-F238E27FC236}">
                <a16:creationId xmlns:a16="http://schemas.microsoft.com/office/drawing/2014/main" id="{C2B4D5BD-8224-3A20-1FCE-CF509B137CCB}"/>
              </a:ext>
            </a:extLst>
          </p:cNvPr>
          <p:cNvSpPr/>
          <p:nvPr/>
        </p:nvSpPr>
        <p:spPr>
          <a:xfrm flipV="1">
            <a:off x="1338265" y="5312483"/>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Isosceles Triangle 107">
            <a:extLst>
              <a:ext uri="{FF2B5EF4-FFF2-40B4-BE49-F238E27FC236}">
                <a16:creationId xmlns:a16="http://schemas.microsoft.com/office/drawing/2014/main" id="{B1E0FAE8-34FB-4E64-001C-8BD5BD570FF5}"/>
              </a:ext>
            </a:extLst>
          </p:cNvPr>
          <p:cNvSpPr/>
          <p:nvPr/>
        </p:nvSpPr>
        <p:spPr>
          <a:xfrm flipV="1">
            <a:off x="6123179" y="4055665"/>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Isosceles Triangle 108">
            <a:extLst>
              <a:ext uri="{FF2B5EF4-FFF2-40B4-BE49-F238E27FC236}">
                <a16:creationId xmlns:a16="http://schemas.microsoft.com/office/drawing/2014/main" id="{1C02275C-42C0-E2FC-AB1A-EB30A8EBAD14}"/>
              </a:ext>
            </a:extLst>
          </p:cNvPr>
          <p:cNvSpPr/>
          <p:nvPr/>
        </p:nvSpPr>
        <p:spPr>
          <a:xfrm flipV="1">
            <a:off x="6242050" y="378638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Isosceles Triangle 99">
            <a:extLst>
              <a:ext uri="{FF2B5EF4-FFF2-40B4-BE49-F238E27FC236}">
                <a16:creationId xmlns:a16="http://schemas.microsoft.com/office/drawing/2014/main" id="{66C8AF50-6229-5C92-DB44-EB6463ACE84D}"/>
              </a:ext>
            </a:extLst>
          </p:cNvPr>
          <p:cNvSpPr/>
          <p:nvPr/>
        </p:nvSpPr>
        <p:spPr>
          <a:xfrm flipV="1">
            <a:off x="6107961" y="418555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Isosceles Triangle 94">
            <a:extLst>
              <a:ext uri="{FF2B5EF4-FFF2-40B4-BE49-F238E27FC236}">
                <a16:creationId xmlns:a16="http://schemas.microsoft.com/office/drawing/2014/main" id="{F3F87D1F-158C-C070-D067-CCC4803215C9}"/>
              </a:ext>
            </a:extLst>
          </p:cNvPr>
          <p:cNvSpPr/>
          <p:nvPr/>
        </p:nvSpPr>
        <p:spPr>
          <a:xfrm flipV="1">
            <a:off x="6221182" y="380754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Isosceles Triangle 112">
            <a:extLst>
              <a:ext uri="{FF2B5EF4-FFF2-40B4-BE49-F238E27FC236}">
                <a16:creationId xmlns:a16="http://schemas.microsoft.com/office/drawing/2014/main" id="{1F548636-D20B-FD9C-F515-F74B3C7F0E8F}"/>
              </a:ext>
            </a:extLst>
          </p:cNvPr>
          <p:cNvSpPr/>
          <p:nvPr/>
        </p:nvSpPr>
        <p:spPr>
          <a:xfrm flipV="1">
            <a:off x="11234241" y="4524415"/>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Isosceles Triangle 113">
            <a:extLst>
              <a:ext uri="{FF2B5EF4-FFF2-40B4-BE49-F238E27FC236}">
                <a16:creationId xmlns:a16="http://schemas.microsoft.com/office/drawing/2014/main" id="{AC56D9EA-0F7F-37E3-DD36-0EBEC6D932C6}"/>
              </a:ext>
            </a:extLst>
          </p:cNvPr>
          <p:cNvSpPr/>
          <p:nvPr/>
        </p:nvSpPr>
        <p:spPr>
          <a:xfrm flipV="1">
            <a:off x="6344185" y="3978240"/>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Isosceles Triangle 114">
            <a:extLst>
              <a:ext uri="{FF2B5EF4-FFF2-40B4-BE49-F238E27FC236}">
                <a16:creationId xmlns:a16="http://schemas.microsoft.com/office/drawing/2014/main" id="{DB499984-C0F5-7B8F-C31B-32BDBC53C94E}"/>
              </a:ext>
            </a:extLst>
          </p:cNvPr>
          <p:cNvSpPr/>
          <p:nvPr/>
        </p:nvSpPr>
        <p:spPr>
          <a:xfrm flipV="1">
            <a:off x="6332223" y="4197644"/>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Isosceles Triangle 115">
            <a:extLst>
              <a:ext uri="{FF2B5EF4-FFF2-40B4-BE49-F238E27FC236}">
                <a16:creationId xmlns:a16="http://schemas.microsoft.com/office/drawing/2014/main" id="{D247D447-5FC9-0B20-84C9-F34836A85952}"/>
              </a:ext>
            </a:extLst>
          </p:cNvPr>
          <p:cNvSpPr/>
          <p:nvPr/>
        </p:nvSpPr>
        <p:spPr>
          <a:xfrm flipV="1">
            <a:off x="7351504" y="476589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Isosceles Triangle 116">
            <a:extLst>
              <a:ext uri="{FF2B5EF4-FFF2-40B4-BE49-F238E27FC236}">
                <a16:creationId xmlns:a16="http://schemas.microsoft.com/office/drawing/2014/main" id="{59ECB0EB-1E24-09A8-70AE-FD31699C9548}"/>
              </a:ext>
            </a:extLst>
          </p:cNvPr>
          <p:cNvSpPr/>
          <p:nvPr/>
        </p:nvSpPr>
        <p:spPr>
          <a:xfrm flipV="1">
            <a:off x="6773329" y="3383399"/>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Isosceles Triangle 117">
            <a:extLst>
              <a:ext uri="{FF2B5EF4-FFF2-40B4-BE49-F238E27FC236}">
                <a16:creationId xmlns:a16="http://schemas.microsoft.com/office/drawing/2014/main" id="{77313CAC-E226-D484-6AA6-A2DA7890A993}"/>
              </a:ext>
            </a:extLst>
          </p:cNvPr>
          <p:cNvSpPr/>
          <p:nvPr/>
        </p:nvSpPr>
        <p:spPr>
          <a:xfrm flipV="1">
            <a:off x="2236751" y="4223346"/>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Isosceles Triangle 110">
            <a:extLst>
              <a:ext uri="{FF2B5EF4-FFF2-40B4-BE49-F238E27FC236}">
                <a16:creationId xmlns:a16="http://schemas.microsoft.com/office/drawing/2014/main" id="{220AB18E-094B-DED5-F848-CC026A7641E0}"/>
              </a:ext>
            </a:extLst>
          </p:cNvPr>
          <p:cNvSpPr/>
          <p:nvPr/>
        </p:nvSpPr>
        <p:spPr>
          <a:xfrm flipV="1">
            <a:off x="5844847" y="375883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Isosceles Triangle 120">
            <a:extLst>
              <a:ext uri="{FF2B5EF4-FFF2-40B4-BE49-F238E27FC236}">
                <a16:creationId xmlns:a16="http://schemas.microsoft.com/office/drawing/2014/main" id="{0FB74EDD-B828-CED9-186B-917DB3B7AAEA}"/>
              </a:ext>
            </a:extLst>
          </p:cNvPr>
          <p:cNvSpPr/>
          <p:nvPr/>
        </p:nvSpPr>
        <p:spPr>
          <a:xfrm flipV="1">
            <a:off x="5827467" y="3784980"/>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Isosceles Triangle 106">
            <a:extLst>
              <a:ext uri="{FF2B5EF4-FFF2-40B4-BE49-F238E27FC236}">
                <a16:creationId xmlns:a16="http://schemas.microsoft.com/office/drawing/2014/main" id="{C08872A4-0C6B-6B58-BBB2-80A0D73E2E29}"/>
              </a:ext>
            </a:extLst>
          </p:cNvPr>
          <p:cNvSpPr/>
          <p:nvPr/>
        </p:nvSpPr>
        <p:spPr>
          <a:xfrm flipV="1">
            <a:off x="5853493" y="3849289"/>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Isosceles Triangle 121">
            <a:extLst>
              <a:ext uri="{FF2B5EF4-FFF2-40B4-BE49-F238E27FC236}">
                <a16:creationId xmlns:a16="http://schemas.microsoft.com/office/drawing/2014/main" id="{974B36C2-2568-9267-3A5D-A90A81D90872}"/>
              </a:ext>
            </a:extLst>
          </p:cNvPr>
          <p:cNvSpPr/>
          <p:nvPr/>
        </p:nvSpPr>
        <p:spPr>
          <a:xfrm flipV="1">
            <a:off x="5950571" y="3951222"/>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Isosceles Triangle 122">
            <a:extLst>
              <a:ext uri="{FF2B5EF4-FFF2-40B4-BE49-F238E27FC236}">
                <a16:creationId xmlns:a16="http://schemas.microsoft.com/office/drawing/2014/main" id="{4B09F953-0485-411B-EE88-421E9BC9A07B}"/>
              </a:ext>
            </a:extLst>
          </p:cNvPr>
          <p:cNvSpPr/>
          <p:nvPr/>
        </p:nvSpPr>
        <p:spPr>
          <a:xfrm flipV="1">
            <a:off x="2855883" y="4304853"/>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Isosceles Triangle 123">
            <a:extLst>
              <a:ext uri="{FF2B5EF4-FFF2-40B4-BE49-F238E27FC236}">
                <a16:creationId xmlns:a16="http://schemas.microsoft.com/office/drawing/2014/main" id="{2EEC1748-5CAB-79C1-C27F-F138D158643E}"/>
              </a:ext>
            </a:extLst>
          </p:cNvPr>
          <p:cNvSpPr/>
          <p:nvPr/>
        </p:nvSpPr>
        <p:spPr>
          <a:xfrm flipV="1">
            <a:off x="6280569" y="3816609"/>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Isosceles Triangle 124">
            <a:extLst>
              <a:ext uri="{FF2B5EF4-FFF2-40B4-BE49-F238E27FC236}">
                <a16:creationId xmlns:a16="http://schemas.microsoft.com/office/drawing/2014/main" id="{11319E42-2BEA-6BEF-E7F3-CDCD623D6BD5}"/>
              </a:ext>
            </a:extLst>
          </p:cNvPr>
          <p:cNvSpPr/>
          <p:nvPr/>
        </p:nvSpPr>
        <p:spPr>
          <a:xfrm flipV="1">
            <a:off x="2690354" y="439583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Isosceles Triangle 125">
            <a:extLst>
              <a:ext uri="{FF2B5EF4-FFF2-40B4-BE49-F238E27FC236}">
                <a16:creationId xmlns:a16="http://schemas.microsoft.com/office/drawing/2014/main" id="{0A24B1D2-4FCC-9642-D77B-79FF545D2EE4}"/>
              </a:ext>
            </a:extLst>
          </p:cNvPr>
          <p:cNvSpPr/>
          <p:nvPr/>
        </p:nvSpPr>
        <p:spPr>
          <a:xfrm flipV="1">
            <a:off x="703227" y="4431140"/>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Isosceles Triangle 102">
            <a:extLst>
              <a:ext uri="{FF2B5EF4-FFF2-40B4-BE49-F238E27FC236}">
                <a16:creationId xmlns:a16="http://schemas.microsoft.com/office/drawing/2014/main" id="{DB3D7CEB-27E3-B642-600A-602E80DF2643}"/>
              </a:ext>
            </a:extLst>
          </p:cNvPr>
          <p:cNvSpPr/>
          <p:nvPr/>
        </p:nvSpPr>
        <p:spPr>
          <a:xfrm flipV="1">
            <a:off x="771525" y="4675751"/>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Isosceles Triangle 126">
            <a:extLst>
              <a:ext uri="{FF2B5EF4-FFF2-40B4-BE49-F238E27FC236}">
                <a16:creationId xmlns:a16="http://schemas.microsoft.com/office/drawing/2014/main" id="{72A3AA7D-A38A-BE86-1BCB-A03839F8189E}"/>
              </a:ext>
            </a:extLst>
          </p:cNvPr>
          <p:cNvSpPr/>
          <p:nvPr/>
        </p:nvSpPr>
        <p:spPr>
          <a:xfrm flipV="1">
            <a:off x="5965800" y="396934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Isosceles Triangle 127">
            <a:extLst>
              <a:ext uri="{FF2B5EF4-FFF2-40B4-BE49-F238E27FC236}">
                <a16:creationId xmlns:a16="http://schemas.microsoft.com/office/drawing/2014/main" id="{EB180902-D592-81F7-6F94-57638CA375AA}"/>
              </a:ext>
            </a:extLst>
          </p:cNvPr>
          <p:cNvSpPr/>
          <p:nvPr/>
        </p:nvSpPr>
        <p:spPr>
          <a:xfrm flipV="1">
            <a:off x="6224779" y="390429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Isosceles Triangle 119">
            <a:extLst>
              <a:ext uri="{FF2B5EF4-FFF2-40B4-BE49-F238E27FC236}">
                <a16:creationId xmlns:a16="http://schemas.microsoft.com/office/drawing/2014/main" id="{BB2C1E06-3BA2-8771-384A-19D6A287B8B7}"/>
              </a:ext>
            </a:extLst>
          </p:cNvPr>
          <p:cNvSpPr/>
          <p:nvPr/>
        </p:nvSpPr>
        <p:spPr>
          <a:xfrm flipV="1">
            <a:off x="6253780" y="394818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Isosceles Triangle 128">
            <a:extLst>
              <a:ext uri="{FF2B5EF4-FFF2-40B4-BE49-F238E27FC236}">
                <a16:creationId xmlns:a16="http://schemas.microsoft.com/office/drawing/2014/main" id="{B3AC8C67-0DA2-9899-DB88-C755E3CCF234}"/>
              </a:ext>
            </a:extLst>
          </p:cNvPr>
          <p:cNvSpPr/>
          <p:nvPr/>
        </p:nvSpPr>
        <p:spPr>
          <a:xfrm flipV="1">
            <a:off x="6132210" y="3715240"/>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Isosceles Triangle 111">
            <a:extLst>
              <a:ext uri="{FF2B5EF4-FFF2-40B4-BE49-F238E27FC236}">
                <a16:creationId xmlns:a16="http://schemas.microsoft.com/office/drawing/2014/main" id="{EAF2E482-AF2E-D1E9-0DFA-917822793F8E}"/>
              </a:ext>
            </a:extLst>
          </p:cNvPr>
          <p:cNvSpPr/>
          <p:nvPr/>
        </p:nvSpPr>
        <p:spPr>
          <a:xfrm flipV="1">
            <a:off x="6163406" y="3826914"/>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Isosceles Triangle 109">
            <a:extLst>
              <a:ext uri="{FF2B5EF4-FFF2-40B4-BE49-F238E27FC236}">
                <a16:creationId xmlns:a16="http://schemas.microsoft.com/office/drawing/2014/main" id="{B64D4D15-2105-ED07-13B4-53847C633D4B}"/>
              </a:ext>
            </a:extLst>
          </p:cNvPr>
          <p:cNvSpPr/>
          <p:nvPr/>
        </p:nvSpPr>
        <p:spPr>
          <a:xfrm flipV="1">
            <a:off x="6207234" y="4036944"/>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Isosceles Triangle 129">
            <a:extLst>
              <a:ext uri="{FF2B5EF4-FFF2-40B4-BE49-F238E27FC236}">
                <a16:creationId xmlns:a16="http://schemas.microsoft.com/office/drawing/2014/main" id="{9B773B3A-E556-078C-D46E-02B19D48CC51}"/>
              </a:ext>
            </a:extLst>
          </p:cNvPr>
          <p:cNvSpPr/>
          <p:nvPr/>
        </p:nvSpPr>
        <p:spPr>
          <a:xfrm flipV="1">
            <a:off x="5850957" y="4280811"/>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Isosceles Triangle 130">
            <a:extLst>
              <a:ext uri="{FF2B5EF4-FFF2-40B4-BE49-F238E27FC236}">
                <a16:creationId xmlns:a16="http://schemas.microsoft.com/office/drawing/2014/main" id="{B8DC4B24-0F51-D107-0A4C-ADCEA37442AD}"/>
              </a:ext>
            </a:extLst>
          </p:cNvPr>
          <p:cNvSpPr/>
          <p:nvPr/>
        </p:nvSpPr>
        <p:spPr>
          <a:xfrm flipV="1">
            <a:off x="7984919" y="469770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Isosceles Triangle 131">
            <a:extLst>
              <a:ext uri="{FF2B5EF4-FFF2-40B4-BE49-F238E27FC236}">
                <a16:creationId xmlns:a16="http://schemas.microsoft.com/office/drawing/2014/main" id="{4508D778-89B5-A9BD-D73D-E4D160DAC1DF}"/>
              </a:ext>
            </a:extLst>
          </p:cNvPr>
          <p:cNvSpPr/>
          <p:nvPr/>
        </p:nvSpPr>
        <p:spPr>
          <a:xfrm flipV="1">
            <a:off x="6691087" y="3784980"/>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Isosceles Triangle 132">
            <a:extLst>
              <a:ext uri="{FF2B5EF4-FFF2-40B4-BE49-F238E27FC236}">
                <a16:creationId xmlns:a16="http://schemas.microsoft.com/office/drawing/2014/main" id="{38F14BF5-1692-AB47-9BB5-A636EBB1D548}"/>
              </a:ext>
            </a:extLst>
          </p:cNvPr>
          <p:cNvSpPr/>
          <p:nvPr/>
        </p:nvSpPr>
        <p:spPr>
          <a:xfrm flipV="1">
            <a:off x="6598699" y="3740685"/>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BDE7FCD9-E596-D697-088A-B38BDB5FA851}"/>
              </a:ext>
            </a:extLst>
          </p:cNvPr>
          <p:cNvSpPr txBox="1"/>
          <p:nvPr/>
        </p:nvSpPr>
        <p:spPr>
          <a:xfrm>
            <a:off x="3166" y="1805612"/>
            <a:ext cx="12132228" cy="1200329"/>
          </a:xfrm>
          <a:prstGeom prst="rect">
            <a:avLst/>
          </a:prstGeom>
          <a:noFill/>
        </p:spPr>
        <p:txBody>
          <a:bodyPr wrap="square" rtlCol="0">
            <a:spAutoFit/>
          </a:bodyPr>
          <a:lstStyle/>
          <a:p>
            <a:r>
              <a:rPr lang="en-US"/>
              <a:t>TRIUMF, U. Lleida, </a:t>
            </a:r>
            <a:r>
              <a:rPr lang="en-US" err="1"/>
              <a:t>IPZg</a:t>
            </a:r>
            <a:r>
              <a:rPr lang="en-US"/>
              <a:t>, VTT, OCA, CNRS, LKB, HU Berlin, PTB, DESY, CERN, PTB, FBH Berlin, GSI, U. Düsseldorf, TU Munich, U. Bremen, DLR, TU Darmstadt, U. Ulm, U. Mainz, PTB, IIT Tirupati, IUT, Technion, U. Florence, Korea U., U. A. Aguascalientes, U. Groningen, CERN, NCNR Warsaw, NCU, </a:t>
            </a:r>
            <a:r>
              <a:rPr lang="en-US" err="1"/>
              <a:t>ETHz</a:t>
            </a:r>
            <a:r>
              <a:rPr lang="en-US"/>
              <a:t>, CERN, U. Birmingham, U. Sussex, NPL, U. Warwick, NIST, MIT, Northwestern, Yale, U. Delaware, LBNL</a:t>
            </a:r>
          </a:p>
        </p:txBody>
      </p:sp>
      <p:sp>
        <p:nvSpPr>
          <p:cNvPr id="137" name="TextBox 136">
            <a:extLst>
              <a:ext uri="{FF2B5EF4-FFF2-40B4-BE49-F238E27FC236}">
                <a16:creationId xmlns:a16="http://schemas.microsoft.com/office/drawing/2014/main" id="{57528BC0-9B6F-B1CD-F53D-432D21B8093F}"/>
              </a:ext>
            </a:extLst>
          </p:cNvPr>
          <p:cNvSpPr txBox="1"/>
          <p:nvPr/>
        </p:nvSpPr>
        <p:spPr>
          <a:xfrm>
            <a:off x="2626968" y="1385665"/>
            <a:ext cx="6731238" cy="400110"/>
          </a:xfrm>
          <a:prstGeom prst="rect">
            <a:avLst/>
          </a:prstGeom>
          <a:noFill/>
        </p:spPr>
        <p:txBody>
          <a:bodyPr wrap="square" rtlCol="0">
            <a:spAutoFit/>
          </a:bodyPr>
          <a:lstStyle/>
          <a:p>
            <a:r>
              <a:rPr lang="en-US" sz="2000" b="1"/>
              <a:t>1a: 19 institutions, 1b: 13 institutions, 1c: 17 institutions</a:t>
            </a:r>
          </a:p>
        </p:txBody>
      </p:sp>
      <p:sp>
        <p:nvSpPr>
          <p:cNvPr id="4" name="Date Placeholder 3">
            <a:extLst>
              <a:ext uri="{FF2B5EF4-FFF2-40B4-BE49-F238E27FC236}">
                <a16:creationId xmlns:a16="http://schemas.microsoft.com/office/drawing/2014/main" id="{06B26C30-13E5-B1D2-B0A0-99B76C7A7347}"/>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F7FB9894-F0AC-238C-B597-186FC8B06933}"/>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8799674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C0545-54DC-4ADD-82B9-0B9FB96AE7D3}"/>
              </a:ext>
            </a:extLst>
          </p:cNvPr>
          <p:cNvSpPr>
            <a:spLocks noGrp="1"/>
          </p:cNvSpPr>
          <p:nvPr>
            <p:ph type="title"/>
          </p:nvPr>
        </p:nvSpPr>
        <p:spPr/>
        <p:txBody>
          <a:bodyPr/>
          <a:lstStyle/>
          <a:p>
            <a:r>
              <a:rPr lang="en-US"/>
              <a:t>Transportable clock efforts</a:t>
            </a:r>
          </a:p>
        </p:txBody>
      </p:sp>
      <p:pic>
        <p:nvPicPr>
          <p:cNvPr id="10" name="Picture 9">
            <a:extLst>
              <a:ext uri="{FF2B5EF4-FFF2-40B4-BE49-F238E27FC236}">
                <a16:creationId xmlns:a16="http://schemas.microsoft.com/office/drawing/2014/main" id="{6B377570-961E-A856-8435-A8B3E2AB6845}"/>
              </a:ext>
            </a:extLst>
          </p:cNvPr>
          <p:cNvPicPr>
            <a:picLocks noChangeAspect="1"/>
          </p:cNvPicPr>
          <p:nvPr/>
        </p:nvPicPr>
        <p:blipFill rotWithShape="1">
          <a:blip r:embed="rId2"/>
          <a:srcRect r="53468"/>
          <a:stretch/>
        </p:blipFill>
        <p:spPr>
          <a:xfrm>
            <a:off x="347691" y="1653328"/>
            <a:ext cx="2613719" cy="2656533"/>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A2437C70-42D6-2B0D-4DB0-D7DD862495A5}"/>
              </a:ext>
            </a:extLst>
          </p:cNvPr>
          <p:cNvPicPr>
            <a:picLocks noChangeAspect="1"/>
          </p:cNvPicPr>
          <p:nvPr/>
        </p:nvPicPr>
        <p:blipFill>
          <a:blip r:embed="rId3"/>
          <a:stretch>
            <a:fillRect/>
          </a:stretch>
        </p:blipFill>
        <p:spPr>
          <a:xfrm>
            <a:off x="7731769" y="1403633"/>
            <a:ext cx="3622031" cy="2188995"/>
          </a:xfrm>
          <a:prstGeom prst="rect">
            <a:avLst/>
          </a:prstGeom>
          <a:effectLst>
            <a:outerShdw blurRad="50800" dist="38100" dir="2700000" algn="tl" rotWithShape="0">
              <a:prstClr val="black">
                <a:alpha val="40000"/>
              </a:prstClr>
            </a:outerShdw>
          </a:effectLst>
        </p:spPr>
      </p:pic>
      <p:pic>
        <p:nvPicPr>
          <p:cNvPr id="13" name="Picture 12" descr="A picture containing engine&#10;&#10;Description automatically generated">
            <a:extLst>
              <a:ext uri="{FF2B5EF4-FFF2-40B4-BE49-F238E27FC236}">
                <a16:creationId xmlns:a16="http://schemas.microsoft.com/office/drawing/2014/main" id="{2C573678-718E-D953-8ED3-0C6AC4302BA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64564" y="4463155"/>
            <a:ext cx="3196319" cy="1844958"/>
          </a:xfrm>
          <a:prstGeom prst="rect">
            <a:avLst/>
          </a:prstGeom>
          <a:effectLst>
            <a:outerShdw blurRad="50800" dist="38100" dir="2700000" algn="tl" rotWithShape="0">
              <a:prstClr val="black">
                <a:alpha val="40000"/>
              </a:prstClr>
            </a:outerShdw>
          </a:effectLst>
        </p:spPr>
      </p:pic>
      <p:pic>
        <p:nvPicPr>
          <p:cNvPr id="16" name="Picture 15">
            <a:extLst>
              <a:ext uri="{FF2B5EF4-FFF2-40B4-BE49-F238E27FC236}">
                <a16:creationId xmlns:a16="http://schemas.microsoft.com/office/drawing/2014/main" id="{3FFAA19E-1749-5601-1717-AECB630AD2BA}"/>
              </a:ext>
            </a:extLst>
          </p:cNvPr>
          <p:cNvPicPr>
            <a:picLocks noChangeAspect="1"/>
          </p:cNvPicPr>
          <p:nvPr/>
        </p:nvPicPr>
        <p:blipFill>
          <a:blip r:embed="rId5"/>
          <a:stretch>
            <a:fillRect/>
          </a:stretch>
        </p:blipFill>
        <p:spPr>
          <a:xfrm>
            <a:off x="8630406" y="4069889"/>
            <a:ext cx="1969995" cy="236838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2DF079E-F3D7-1420-B261-6148DD70894B}"/>
              </a:ext>
            </a:extLst>
          </p:cNvPr>
          <p:cNvPicPr>
            <a:picLocks noChangeAspect="1"/>
          </p:cNvPicPr>
          <p:nvPr/>
        </p:nvPicPr>
        <p:blipFill>
          <a:blip r:embed="rId6"/>
          <a:stretch>
            <a:fillRect/>
          </a:stretch>
        </p:blipFill>
        <p:spPr>
          <a:xfrm>
            <a:off x="3846745" y="4361201"/>
            <a:ext cx="3472155" cy="2091660"/>
          </a:xfrm>
          <a:prstGeom prst="rect">
            <a:avLst/>
          </a:prstGeom>
          <a:effectLst>
            <a:outerShdw blurRad="50800" dist="38100" dir="2700000" algn="tl" rotWithShape="0">
              <a:prstClr val="black">
                <a:alpha val="40000"/>
              </a:prstClr>
            </a:outerShdw>
          </a:effectLst>
        </p:spPr>
      </p:pic>
      <p:pic>
        <p:nvPicPr>
          <p:cNvPr id="20" name="Picture 19">
            <a:extLst>
              <a:ext uri="{FF2B5EF4-FFF2-40B4-BE49-F238E27FC236}">
                <a16:creationId xmlns:a16="http://schemas.microsoft.com/office/drawing/2014/main" id="{08592B78-7F9B-AC81-6AFA-97D838A5AE8C}"/>
              </a:ext>
            </a:extLst>
          </p:cNvPr>
          <p:cNvPicPr>
            <a:picLocks noChangeAspect="1"/>
          </p:cNvPicPr>
          <p:nvPr/>
        </p:nvPicPr>
        <p:blipFill>
          <a:blip r:embed="rId7"/>
          <a:stretch>
            <a:fillRect/>
          </a:stretch>
        </p:blipFill>
        <p:spPr>
          <a:xfrm>
            <a:off x="3954189" y="1634606"/>
            <a:ext cx="2337785" cy="2642927"/>
          </a:xfrm>
          <a:prstGeom prst="rect">
            <a:avLst/>
          </a:prstGeom>
          <a:effectLst>
            <a:outerShdw blurRad="50800" dist="38100" dir="2700000" algn="tl" rotWithShape="0">
              <a:prstClr val="black">
                <a:alpha val="40000"/>
              </a:prstClr>
            </a:outerShdw>
          </a:effectLst>
        </p:spPr>
      </p:pic>
      <p:sp>
        <p:nvSpPr>
          <p:cNvPr id="22" name="TextBox 21">
            <a:extLst>
              <a:ext uri="{FF2B5EF4-FFF2-40B4-BE49-F238E27FC236}">
                <a16:creationId xmlns:a16="http://schemas.microsoft.com/office/drawing/2014/main" id="{202EB3BA-06B7-0450-4C9C-FC15D796E560}"/>
              </a:ext>
            </a:extLst>
          </p:cNvPr>
          <p:cNvSpPr txBox="1"/>
          <p:nvPr/>
        </p:nvSpPr>
        <p:spPr>
          <a:xfrm>
            <a:off x="7731769" y="3592628"/>
            <a:ext cx="3664146" cy="276999"/>
          </a:xfrm>
          <a:prstGeom prst="rect">
            <a:avLst/>
          </a:prstGeom>
          <a:solidFill>
            <a:schemeClr val="bg1">
              <a:lumMod val="95000"/>
            </a:schemeClr>
          </a:solidFill>
        </p:spPr>
        <p:txBody>
          <a:bodyPr wrap="square">
            <a:spAutoFit/>
          </a:bodyPr>
          <a:lstStyle/>
          <a:p>
            <a:r>
              <a:rPr lang="en-US" sz="1200" b="0" i="0">
                <a:effectLst/>
                <a:latin typeface="Arial" panose="020B0604020202020204" pitchFamily="34" charset="0"/>
              </a:rPr>
              <a:t>Ohmae et al., Adv. Quant. Tech. 4, 2100015 (2021)</a:t>
            </a:r>
            <a:endParaRPr lang="en-US" sz="1200"/>
          </a:p>
        </p:txBody>
      </p:sp>
      <p:sp>
        <p:nvSpPr>
          <p:cNvPr id="23" name="TextBox 22">
            <a:extLst>
              <a:ext uri="{FF2B5EF4-FFF2-40B4-BE49-F238E27FC236}">
                <a16:creationId xmlns:a16="http://schemas.microsoft.com/office/drawing/2014/main" id="{8B5B47BF-3391-923A-F6AA-58B9A8101230}"/>
              </a:ext>
            </a:extLst>
          </p:cNvPr>
          <p:cNvSpPr txBox="1"/>
          <p:nvPr/>
        </p:nvSpPr>
        <p:spPr>
          <a:xfrm>
            <a:off x="7965641" y="6466985"/>
            <a:ext cx="4033118" cy="276999"/>
          </a:xfrm>
          <a:prstGeom prst="rect">
            <a:avLst/>
          </a:prstGeom>
          <a:solidFill>
            <a:schemeClr val="bg1">
              <a:lumMod val="95000"/>
            </a:schemeClr>
          </a:solidFill>
        </p:spPr>
        <p:txBody>
          <a:bodyPr wrap="square">
            <a:spAutoFit/>
          </a:bodyPr>
          <a:lstStyle/>
          <a:p>
            <a:r>
              <a:rPr lang="en-US" sz="1200">
                <a:latin typeface="Arial" panose="020B0604020202020204" pitchFamily="34" charset="0"/>
              </a:rPr>
              <a:t>Stuhler et al., Measurement: Sensors 18, 100264 (2021)</a:t>
            </a:r>
            <a:endParaRPr lang="en-US" sz="1200"/>
          </a:p>
        </p:txBody>
      </p:sp>
      <p:sp>
        <p:nvSpPr>
          <p:cNvPr id="24" name="TextBox 23">
            <a:extLst>
              <a:ext uri="{FF2B5EF4-FFF2-40B4-BE49-F238E27FC236}">
                <a16:creationId xmlns:a16="http://schemas.microsoft.com/office/drawing/2014/main" id="{95D50AA8-A660-E104-9278-BE27C2A25249}"/>
              </a:ext>
            </a:extLst>
          </p:cNvPr>
          <p:cNvSpPr txBox="1"/>
          <p:nvPr/>
        </p:nvSpPr>
        <p:spPr>
          <a:xfrm>
            <a:off x="4038600" y="6438275"/>
            <a:ext cx="2962131" cy="276999"/>
          </a:xfrm>
          <a:prstGeom prst="rect">
            <a:avLst/>
          </a:prstGeom>
          <a:solidFill>
            <a:schemeClr val="bg1">
              <a:lumMod val="95000"/>
            </a:schemeClr>
          </a:solidFill>
        </p:spPr>
        <p:txBody>
          <a:bodyPr wrap="square">
            <a:spAutoFit/>
          </a:bodyPr>
          <a:lstStyle/>
          <a:p>
            <a:r>
              <a:rPr lang="en-US" sz="1200" err="1">
                <a:latin typeface="Arial" panose="020B0604020202020204" pitchFamily="34" charset="0"/>
              </a:rPr>
              <a:t>Hannig</a:t>
            </a:r>
            <a:r>
              <a:rPr lang="en-US" sz="1200">
                <a:latin typeface="Arial" panose="020B0604020202020204" pitchFamily="34" charset="0"/>
              </a:rPr>
              <a:t> et al., RSI 90, 053204 (2019)</a:t>
            </a:r>
            <a:endParaRPr lang="en-US" sz="1200"/>
          </a:p>
        </p:txBody>
      </p:sp>
      <p:sp>
        <p:nvSpPr>
          <p:cNvPr id="25" name="TextBox 24">
            <a:extLst>
              <a:ext uri="{FF2B5EF4-FFF2-40B4-BE49-F238E27FC236}">
                <a16:creationId xmlns:a16="http://schemas.microsoft.com/office/drawing/2014/main" id="{E13A77CB-B6F2-A769-65A2-0662E0F45AA2}"/>
              </a:ext>
            </a:extLst>
          </p:cNvPr>
          <p:cNvSpPr txBox="1"/>
          <p:nvPr/>
        </p:nvSpPr>
        <p:spPr>
          <a:xfrm>
            <a:off x="491123" y="6322906"/>
            <a:ext cx="2743200" cy="461665"/>
          </a:xfrm>
          <a:prstGeom prst="rect">
            <a:avLst/>
          </a:prstGeom>
          <a:solidFill>
            <a:schemeClr val="bg1">
              <a:lumMod val="95000"/>
            </a:schemeClr>
          </a:solidFill>
        </p:spPr>
        <p:txBody>
          <a:bodyPr wrap="square">
            <a:spAutoFit/>
          </a:bodyPr>
          <a:lstStyle/>
          <a:p>
            <a:r>
              <a:rPr lang="en-US" sz="1200">
                <a:latin typeface="Arial" panose="020B0604020202020204" pitchFamily="34" charset="0"/>
              </a:rPr>
              <a:t>NIST Transportable Yb-lattice clock</a:t>
            </a:r>
          </a:p>
          <a:p>
            <a:r>
              <a:rPr lang="en-US" sz="1200">
                <a:latin typeface="Arial" panose="020B0604020202020204" pitchFamily="34" charset="0"/>
              </a:rPr>
              <a:t>Fasano PhD thesis (2021)</a:t>
            </a:r>
            <a:endParaRPr lang="en-US" sz="1200"/>
          </a:p>
        </p:txBody>
      </p:sp>
      <p:sp>
        <p:nvSpPr>
          <p:cNvPr id="26" name="TextBox 25">
            <a:extLst>
              <a:ext uri="{FF2B5EF4-FFF2-40B4-BE49-F238E27FC236}">
                <a16:creationId xmlns:a16="http://schemas.microsoft.com/office/drawing/2014/main" id="{5AEB0491-0041-DCFA-C509-F7429F60685A}"/>
              </a:ext>
            </a:extLst>
          </p:cNvPr>
          <p:cNvSpPr txBox="1"/>
          <p:nvPr/>
        </p:nvSpPr>
        <p:spPr>
          <a:xfrm>
            <a:off x="491123" y="4171362"/>
            <a:ext cx="2743200" cy="276999"/>
          </a:xfrm>
          <a:prstGeom prst="rect">
            <a:avLst/>
          </a:prstGeom>
          <a:solidFill>
            <a:schemeClr val="bg1">
              <a:lumMod val="95000"/>
            </a:schemeClr>
          </a:solidFill>
        </p:spPr>
        <p:txBody>
          <a:bodyPr wrap="square">
            <a:spAutoFit/>
          </a:bodyPr>
          <a:lstStyle/>
          <a:p>
            <a:r>
              <a:rPr lang="en-US" sz="1200">
                <a:latin typeface="Arial" panose="020B0604020202020204" pitchFamily="34" charset="0"/>
              </a:rPr>
              <a:t>Zeng et al., arXiv:2303.07566 (2023)</a:t>
            </a:r>
            <a:endParaRPr lang="en-US" sz="1200"/>
          </a:p>
        </p:txBody>
      </p:sp>
      <p:sp>
        <p:nvSpPr>
          <p:cNvPr id="27" name="TextBox 26">
            <a:extLst>
              <a:ext uri="{FF2B5EF4-FFF2-40B4-BE49-F238E27FC236}">
                <a16:creationId xmlns:a16="http://schemas.microsoft.com/office/drawing/2014/main" id="{58A9AFE4-6939-5DFD-B696-16224B2D4D21}"/>
              </a:ext>
            </a:extLst>
          </p:cNvPr>
          <p:cNvSpPr txBox="1"/>
          <p:nvPr/>
        </p:nvSpPr>
        <p:spPr>
          <a:xfrm>
            <a:off x="3659697" y="4218869"/>
            <a:ext cx="2810753" cy="276999"/>
          </a:xfrm>
          <a:prstGeom prst="rect">
            <a:avLst/>
          </a:prstGeom>
          <a:solidFill>
            <a:schemeClr val="bg1">
              <a:lumMod val="95000"/>
            </a:schemeClr>
          </a:solidFill>
        </p:spPr>
        <p:txBody>
          <a:bodyPr wrap="square">
            <a:spAutoFit/>
          </a:bodyPr>
          <a:lstStyle/>
          <a:p>
            <a:r>
              <a:rPr lang="en-US" sz="1200" err="1">
                <a:latin typeface="Arial" panose="020B0604020202020204" pitchFamily="34" charset="0"/>
              </a:rPr>
              <a:t>Grotti</a:t>
            </a:r>
            <a:r>
              <a:rPr lang="en-US" sz="1200">
                <a:latin typeface="Arial" panose="020B0604020202020204" pitchFamily="34" charset="0"/>
              </a:rPr>
              <a:t> et al., Nat. Phys. 14, 437 (2018)</a:t>
            </a:r>
            <a:endParaRPr lang="en-US" sz="1200"/>
          </a:p>
        </p:txBody>
      </p:sp>
      <p:sp>
        <p:nvSpPr>
          <p:cNvPr id="28" name="TextBox 27">
            <a:extLst>
              <a:ext uri="{FF2B5EF4-FFF2-40B4-BE49-F238E27FC236}">
                <a16:creationId xmlns:a16="http://schemas.microsoft.com/office/drawing/2014/main" id="{36477DD9-D476-4453-6BB3-63208453B3F5}"/>
              </a:ext>
            </a:extLst>
          </p:cNvPr>
          <p:cNvSpPr txBox="1"/>
          <p:nvPr/>
        </p:nvSpPr>
        <p:spPr>
          <a:xfrm>
            <a:off x="2161408" y="1753641"/>
            <a:ext cx="750994" cy="523220"/>
          </a:xfrm>
          <a:prstGeom prst="rect">
            <a:avLst/>
          </a:prstGeom>
          <a:solidFill>
            <a:schemeClr val="bg1">
              <a:lumMod val="95000"/>
            </a:schemeClr>
          </a:solidFill>
        </p:spPr>
        <p:txBody>
          <a:bodyPr wrap="square" rtlCol="0">
            <a:spAutoFit/>
          </a:bodyPr>
          <a:lstStyle/>
          <a:p>
            <a:r>
              <a:rPr lang="en-US" sz="2800">
                <a:solidFill>
                  <a:schemeClr val="accent1"/>
                </a:solidFill>
              </a:rPr>
              <a:t>Ca</a:t>
            </a:r>
            <a:r>
              <a:rPr lang="en-US" sz="2800" baseline="30000">
                <a:solidFill>
                  <a:schemeClr val="accent1"/>
                </a:solidFill>
              </a:rPr>
              <a:t>+</a:t>
            </a:r>
          </a:p>
        </p:txBody>
      </p:sp>
      <p:sp>
        <p:nvSpPr>
          <p:cNvPr id="29" name="TextBox 28">
            <a:extLst>
              <a:ext uri="{FF2B5EF4-FFF2-40B4-BE49-F238E27FC236}">
                <a16:creationId xmlns:a16="http://schemas.microsoft.com/office/drawing/2014/main" id="{BF64C648-E0FF-0AC3-8CF5-EB0B907D8DBD}"/>
              </a:ext>
            </a:extLst>
          </p:cNvPr>
          <p:cNvSpPr txBox="1"/>
          <p:nvPr/>
        </p:nvSpPr>
        <p:spPr>
          <a:xfrm>
            <a:off x="5737659" y="1686479"/>
            <a:ext cx="502191" cy="523220"/>
          </a:xfrm>
          <a:prstGeom prst="rect">
            <a:avLst/>
          </a:prstGeom>
          <a:solidFill>
            <a:schemeClr val="bg1">
              <a:lumMod val="95000"/>
            </a:schemeClr>
          </a:solidFill>
        </p:spPr>
        <p:txBody>
          <a:bodyPr wrap="square" rtlCol="0">
            <a:spAutoFit/>
          </a:bodyPr>
          <a:lstStyle/>
          <a:p>
            <a:r>
              <a:rPr lang="en-US" sz="2800">
                <a:solidFill>
                  <a:srgbClr val="C00000"/>
                </a:solidFill>
              </a:rPr>
              <a:t>Sr</a:t>
            </a:r>
            <a:endParaRPr lang="en-US" sz="2800" baseline="30000">
              <a:solidFill>
                <a:srgbClr val="C00000"/>
              </a:solidFill>
            </a:endParaRPr>
          </a:p>
        </p:txBody>
      </p:sp>
      <p:sp>
        <p:nvSpPr>
          <p:cNvPr id="30" name="TextBox 29">
            <a:extLst>
              <a:ext uri="{FF2B5EF4-FFF2-40B4-BE49-F238E27FC236}">
                <a16:creationId xmlns:a16="http://schemas.microsoft.com/office/drawing/2014/main" id="{FB0BACD9-E258-8231-A7D5-766DB7C91208}"/>
              </a:ext>
            </a:extLst>
          </p:cNvPr>
          <p:cNvSpPr txBox="1"/>
          <p:nvPr/>
        </p:nvSpPr>
        <p:spPr>
          <a:xfrm>
            <a:off x="9785659" y="4171362"/>
            <a:ext cx="750994" cy="523220"/>
          </a:xfrm>
          <a:prstGeom prst="rect">
            <a:avLst/>
          </a:prstGeom>
          <a:solidFill>
            <a:schemeClr val="bg1">
              <a:lumMod val="95000"/>
            </a:schemeClr>
          </a:solidFill>
        </p:spPr>
        <p:txBody>
          <a:bodyPr wrap="square" rtlCol="0">
            <a:spAutoFit/>
          </a:bodyPr>
          <a:lstStyle/>
          <a:p>
            <a:r>
              <a:rPr lang="en-US" sz="2800">
                <a:solidFill>
                  <a:schemeClr val="accent1"/>
                </a:solidFill>
              </a:rPr>
              <a:t>Yb</a:t>
            </a:r>
            <a:r>
              <a:rPr lang="en-US" sz="2800" baseline="30000">
                <a:solidFill>
                  <a:schemeClr val="accent1"/>
                </a:solidFill>
              </a:rPr>
              <a:t>+</a:t>
            </a:r>
          </a:p>
        </p:txBody>
      </p:sp>
      <p:sp>
        <p:nvSpPr>
          <p:cNvPr id="31" name="TextBox 30">
            <a:extLst>
              <a:ext uri="{FF2B5EF4-FFF2-40B4-BE49-F238E27FC236}">
                <a16:creationId xmlns:a16="http://schemas.microsoft.com/office/drawing/2014/main" id="{2F2948B6-2000-EACF-7C6F-11F3844D56B0}"/>
              </a:ext>
            </a:extLst>
          </p:cNvPr>
          <p:cNvSpPr txBox="1"/>
          <p:nvPr/>
        </p:nvSpPr>
        <p:spPr>
          <a:xfrm>
            <a:off x="6639192" y="4444770"/>
            <a:ext cx="602057" cy="523220"/>
          </a:xfrm>
          <a:prstGeom prst="rect">
            <a:avLst/>
          </a:prstGeom>
          <a:solidFill>
            <a:schemeClr val="bg1">
              <a:lumMod val="95000"/>
            </a:schemeClr>
          </a:solidFill>
        </p:spPr>
        <p:txBody>
          <a:bodyPr wrap="square" rtlCol="0">
            <a:spAutoFit/>
          </a:bodyPr>
          <a:lstStyle/>
          <a:p>
            <a:r>
              <a:rPr lang="en-US" sz="2800">
                <a:solidFill>
                  <a:schemeClr val="accent1"/>
                </a:solidFill>
              </a:rPr>
              <a:t>Al</a:t>
            </a:r>
            <a:r>
              <a:rPr lang="en-US" sz="2800" baseline="30000">
                <a:solidFill>
                  <a:schemeClr val="accent1"/>
                </a:solidFill>
              </a:rPr>
              <a:t>+</a:t>
            </a:r>
          </a:p>
        </p:txBody>
      </p:sp>
      <p:sp>
        <p:nvSpPr>
          <p:cNvPr id="33" name="TextBox 32">
            <a:extLst>
              <a:ext uri="{FF2B5EF4-FFF2-40B4-BE49-F238E27FC236}">
                <a16:creationId xmlns:a16="http://schemas.microsoft.com/office/drawing/2014/main" id="{16B9429C-6A12-A7D7-57AF-513B9D363C00}"/>
              </a:ext>
            </a:extLst>
          </p:cNvPr>
          <p:cNvSpPr txBox="1"/>
          <p:nvPr/>
        </p:nvSpPr>
        <p:spPr>
          <a:xfrm>
            <a:off x="2773877" y="4526108"/>
            <a:ext cx="632388" cy="523220"/>
          </a:xfrm>
          <a:prstGeom prst="rect">
            <a:avLst/>
          </a:prstGeom>
          <a:solidFill>
            <a:schemeClr val="bg1">
              <a:lumMod val="95000"/>
            </a:schemeClr>
          </a:solidFill>
        </p:spPr>
        <p:txBody>
          <a:bodyPr wrap="square" rtlCol="0">
            <a:spAutoFit/>
          </a:bodyPr>
          <a:lstStyle/>
          <a:p>
            <a:r>
              <a:rPr lang="en-US" sz="2800">
                <a:solidFill>
                  <a:srgbClr val="C00000"/>
                </a:solidFill>
              </a:rPr>
              <a:t>Yb</a:t>
            </a:r>
            <a:endParaRPr lang="en-US" sz="2800" baseline="30000">
              <a:solidFill>
                <a:srgbClr val="C00000"/>
              </a:solidFill>
            </a:endParaRPr>
          </a:p>
        </p:txBody>
      </p:sp>
      <p:sp>
        <p:nvSpPr>
          <p:cNvPr id="35" name="TextBox 34">
            <a:extLst>
              <a:ext uri="{FF2B5EF4-FFF2-40B4-BE49-F238E27FC236}">
                <a16:creationId xmlns:a16="http://schemas.microsoft.com/office/drawing/2014/main" id="{77BDEA72-5CF0-FC96-E1BF-D7F95127B304}"/>
              </a:ext>
            </a:extLst>
          </p:cNvPr>
          <p:cNvSpPr txBox="1"/>
          <p:nvPr/>
        </p:nvSpPr>
        <p:spPr>
          <a:xfrm>
            <a:off x="10808122" y="1884922"/>
            <a:ext cx="502191" cy="523220"/>
          </a:xfrm>
          <a:prstGeom prst="rect">
            <a:avLst/>
          </a:prstGeom>
          <a:solidFill>
            <a:schemeClr val="bg1">
              <a:lumMod val="95000"/>
            </a:schemeClr>
          </a:solidFill>
        </p:spPr>
        <p:txBody>
          <a:bodyPr wrap="square" rtlCol="0">
            <a:spAutoFit/>
          </a:bodyPr>
          <a:lstStyle/>
          <a:p>
            <a:r>
              <a:rPr lang="en-US" sz="2800">
                <a:solidFill>
                  <a:srgbClr val="C00000"/>
                </a:solidFill>
              </a:rPr>
              <a:t>Sr</a:t>
            </a:r>
            <a:endParaRPr lang="en-US" sz="2800" baseline="30000">
              <a:solidFill>
                <a:srgbClr val="C00000"/>
              </a:solidFill>
            </a:endParaRPr>
          </a:p>
        </p:txBody>
      </p:sp>
      <p:sp>
        <p:nvSpPr>
          <p:cNvPr id="3" name="Date Placeholder 2">
            <a:extLst>
              <a:ext uri="{FF2B5EF4-FFF2-40B4-BE49-F238E27FC236}">
                <a16:creationId xmlns:a16="http://schemas.microsoft.com/office/drawing/2014/main" id="{39F83FD0-B834-DC26-434F-3D97CA5C9356}"/>
              </a:ext>
            </a:extLst>
          </p:cNvPr>
          <p:cNvSpPr>
            <a:spLocks noGrp="1"/>
          </p:cNvSpPr>
          <p:nvPr>
            <p:ph type="dt" sz="half" idx="10"/>
          </p:nvPr>
        </p:nvSpPr>
        <p:spPr/>
        <p:txBody>
          <a:bodyPr/>
          <a:lstStyle/>
          <a:p>
            <a:r>
              <a:rPr lang="en-US"/>
              <a:t>2/17/2025</a:t>
            </a:r>
          </a:p>
        </p:txBody>
      </p:sp>
      <p:sp>
        <p:nvSpPr>
          <p:cNvPr id="4" name="Footer Placeholder 3">
            <a:extLst>
              <a:ext uri="{FF2B5EF4-FFF2-40B4-BE49-F238E27FC236}">
                <a16:creationId xmlns:a16="http://schemas.microsoft.com/office/drawing/2014/main" id="{47DFAE4E-BD27-BD09-6108-1E3CF7DCC2B7}"/>
              </a:ext>
            </a:extLst>
          </p:cNvPr>
          <p:cNvSpPr>
            <a:spLocks noGrp="1"/>
          </p:cNvSpPr>
          <p:nvPr>
            <p:ph type="ftr" sz="quarter" idx="11"/>
          </p:nvPr>
        </p:nvSpPr>
        <p:spPr/>
        <p:txBody>
          <a:bodyPr/>
          <a:lstStyle/>
          <a:p>
            <a:r>
              <a:rPr lang="en-US"/>
              <a:t>D. Hume</a:t>
            </a:r>
          </a:p>
        </p:txBody>
      </p:sp>
      <p:sp>
        <p:nvSpPr>
          <p:cNvPr id="5" name="Slide Number Placeholder 4">
            <a:extLst>
              <a:ext uri="{FF2B5EF4-FFF2-40B4-BE49-F238E27FC236}">
                <a16:creationId xmlns:a16="http://schemas.microsoft.com/office/drawing/2014/main" id="{EE2E663A-9FC9-E1A9-A3A6-840C4D6EF0DA}"/>
              </a:ext>
            </a:extLst>
          </p:cNvPr>
          <p:cNvSpPr>
            <a:spLocks noGrp="1"/>
          </p:cNvSpPr>
          <p:nvPr>
            <p:ph type="sldNum" sz="quarter" idx="12"/>
          </p:nvPr>
        </p:nvSpPr>
        <p:spPr/>
        <p:txBody>
          <a:bodyPr/>
          <a:lstStyle/>
          <a:p>
            <a:fld id="{EB788958-0891-4F84-8C2C-0F6727134BF8}" type="slidenum">
              <a:rPr lang="en-US" smtClean="0"/>
              <a:t>27</a:t>
            </a:fld>
            <a:endParaRPr lang="en-US"/>
          </a:p>
        </p:txBody>
      </p:sp>
    </p:spTree>
    <p:extLst>
      <p:ext uri="{BB962C8B-B14F-4D97-AF65-F5344CB8AC3E}">
        <p14:creationId xmlns:p14="http://schemas.microsoft.com/office/powerpoint/2010/main" val="1881747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04C50-8308-3639-6273-09F007C87DB8}"/>
              </a:ext>
            </a:extLst>
          </p:cNvPr>
          <p:cNvSpPr>
            <a:spLocks noGrp="1"/>
          </p:cNvSpPr>
          <p:nvPr>
            <p:ph type="title"/>
          </p:nvPr>
        </p:nvSpPr>
        <p:spPr/>
        <p:txBody>
          <a:bodyPr/>
          <a:lstStyle/>
          <a:p>
            <a:r>
              <a:rPr lang="en-US"/>
              <a:t>Atom Interferometry</a:t>
            </a:r>
          </a:p>
        </p:txBody>
      </p:sp>
      <p:sp>
        <p:nvSpPr>
          <p:cNvPr id="3" name="Slide Number Placeholder 2">
            <a:extLst>
              <a:ext uri="{FF2B5EF4-FFF2-40B4-BE49-F238E27FC236}">
                <a16:creationId xmlns:a16="http://schemas.microsoft.com/office/drawing/2014/main" id="{FF50AF36-5DE9-D49B-2F01-0DECCE379737}"/>
              </a:ext>
            </a:extLst>
          </p:cNvPr>
          <p:cNvSpPr>
            <a:spLocks noGrp="1"/>
          </p:cNvSpPr>
          <p:nvPr>
            <p:ph type="sldNum" sz="quarter" idx="12"/>
          </p:nvPr>
        </p:nvSpPr>
        <p:spPr/>
        <p:txBody>
          <a:bodyPr/>
          <a:lstStyle/>
          <a:p>
            <a:fld id="{EB788958-0891-4F84-8C2C-0F6727134BF8}" type="slidenum">
              <a:rPr lang="en-US" smtClean="0"/>
              <a:t>28</a:t>
            </a:fld>
            <a:endParaRPr lang="en-US"/>
          </a:p>
        </p:txBody>
      </p:sp>
      <p:pic>
        <p:nvPicPr>
          <p:cNvPr id="2050" name="Google Shape;243;p41">
            <a:extLst>
              <a:ext uri="{FF2B5EF4-FFF2-40B4-BE49-F238E27FC236}">
                <a16:creationId xmlns:a16="http://schemas.microsoft.com/office/drawing/2014/main" id="{1E70A150-60AD-2EB9-568D-98191C304F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717" y="1735309"/>
            <a:ext cx="9868412" cy="3387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8" descr="atomAl+">
            <a:extLst>
              <a:ext uri="{FF2B5EF4-FFF2-40B4-BE49-F238E27FC236}">
                <a16:creationId xmlns:a16="http://schemas.microsoft.com/office/drawing/2014/main" id="{4810CA94-3DF9-0EC0-B840-9BDCCFD2D62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33334" y="1323177"/>
            <a:ext cx="1425317" cy="1112478"/>
          </a:xfrm>
          <a:prstGeom prst="rect">
            <a:avLst/>
          </a:prstGeom>
          <a:noFill/>
          <a:ln w="9525">
            <a:noFill/>
            <a:miter lim="800000"/>
            <a:headEnd/>
            <a:tailEnd/>
          </a:ln>
        </p:spPr>
      </p:pic>
      <p:sp>
        <p:nvSpPr>
          <p:cNvPr id="5" name="TextBox 4">
            <a:extLst>
              <a:ext uri="{FF2B5EF4-FFF2-40B4-BE49-F238E27FC236}">
                <a16:creationId xmlns:a16="http://schemas.microsoft.com/office/drawing/2014/main" id="{AC37C927-6B6B-1558-6886-4914E4E63316}"/>
              </a:ext>
            </a:extLst>
          </p:cNvPr>
          <p:cNvSpPr txBox="1"/>
          <p:nvPr/>
        </p:nvSpPr>
        <p:spPr>
          <a:xfrm>
            <a:off x="10648286" y="2435655"/>
            <a:ext cx="795411" cy="584775"/>
          </a:xfrm>
          <a:prstGeom prst="rect">
            <a:avLst/>
          </a:prstGeom>
          <a:noFill/>
        </p:spPr>
        <p:txBody>
          <a:bodyPr wrap="none" rtlCol="0">
            <a:spAutoFit/>
          </a:bodyPr>
          <a:lstStyle/>
          <a:p>
            <a:r>
              <a:rPr lang="en-US" sz="3200" baseline="30000"/>
              <a:t>87</a:t>
            </a:r>
            <a:r>
              <a:rPr lang="en-US" sz="3200"/>
              <a:t>Sr</a:t>
            </a:r>
          </a:p>
        </p:txBody>
      </p:sp>
      <p:sp>
        <p:nvSpPr>
          <p:cNvPr id="6" name="TextBox 5">
            <a:extLst>
              <a:ext uri="{FF2B5EF4-FFF2-40B4-BE49-F238E27FC236}">
                <a16:creationId xmlns:a16="http://schemas.microsoft.com/office/drawing/2014/main" id="{32E152BD-628B-9983-F24E-821551696595}"/>
              </a:ext>
            </a:extLst>
          </p:cNvPr>
          <p:cNvSpPr txBox="1"/>
          <p:nvPr/>
        </p:nvSpPr>
        <p:spPr>
          <a:xfrm>
            <a:off x="4257368" y="5844240"/>
            <a:ext cx="4659032" cy="584775"/>
          </a:xfrm>
          <a:prstGeom prst="rect">
            <a:avLst/>
          </a:prstGeom>
          <a:noFill/>
        </p:spPr>
        <p:txBody>
          <a:bodyPr wrap="none" rtlCol="0">
            <a:spAutoFit/>
          </a:bodyPr>
          <a:lstStyle/>
          <a:p>
            <a:r>
              <a:rPr lang="en-US" sz="3200"/>
              <a:t>See: Samuel </a:t>
            </a:r>
            <a:r>
              <a:rPr lang="en-US" sz="3200" err="1"/>
              <a:t>Lellouch’s</a:t>
            </a:r>
            <a:r>
              <a:rPr lang="en-US" sz="3200"/>
              <a:t> talk</a:t>
            </a:r>
          </a:p>
        </p:txBody>
      </p:sp>
      <p:sp>
        <p:nvSpPr>
          <p:cNvPr id="7" name="Date Placeholder 6">
            <a:extLst>
              <a:ext uri="{FF2B5EF4-FFF2-40B4-BE49-F238E27FC236}">
                <a16:creationId xmlns:a16="http://schemas.microsoft.com/office/drawing/2014/main" id="{A138EA04-080B-5AF9-82C5-0584A20A158C}"/>
              </a:ext>
            </a:extLst>
          </p:cNvPr>
          <p:cNvSpPr>
            <a:spLocks noGrp="1"/>
          </p:cNvSpPr>
          <p:nvPr>
            <p:ph type="dt" sz="half" idx="10"/>
          </p:nvPr>
        </p:nvSpPr>
        <p:spPr/>
        <p:txBody>
          <a:bodyPr/>
          <a:lstStyle/>
          <a:p>
            <a:r>
              <a:rPr lang="en-US"/>
              <a:t>2/17/2025</a:t>
            </a:r>
          </a:p>
        </p:txBody>
      </p:sp>
      <p:sp>
        <p:nvSpPr>
          <p:cNvPr id="8" name="Footer Placeholder 7">
            <a:extLst>
              <a:ext uri="{FF2B5EF4-FFF2-40B4-BE49-F238E27FC236}">
                <a16:creationId xmlns:a16="http://schemas.microsoft.com/office/drawing/2014/main" id="{64F98E24-457D-DBB0-9A47-CBA16F972856}"/>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938430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CD1D5-018D-A894-CC4B-9A8D1F53A0ED}"/>
              </a:ext>
            </a:extLst>
          </p:cNvPr>
          <p:cNvSpPr>
            <a:spLocks noGrp="1"/>
          </p:cNvSpPr>
          <p:nvPr>
            <p:ph type="title"/>
          </p:nvPr>
        </p:nvSpPr>
        <p:spPr/>
        <p:txBody>
          <a:bodyPr>
            <a:normAutofit/>
          </a:bodyPr>
          <a:lstStyle/>
          <a:p>
            <a:r>
              <a:rPr lang="en-US" sz="4000"/>
              <a:t>Radioactive Nuclides</a:t>
            </a:r>
            <a:br>
              <a:rPr lang="en-US" sz="4000"/>
            </a:br>
            <a:endParaRPr lang="en-US" sz="4000"/>
          </a:p>
        </p:txBody>
      </p:sp>
      <p:sp>
        <p:nvSpPr>
          <p:cNvPr id="6" name="Slide Number Placeholder 5">
            <a:extLst>
              <a:ext uri="{FF2B5EF4-FFF2-40B4-BE49-F238E27FC236}">
                <a16:creationId xmlns:a16="http://schemas.microsoft.com/office/drawing/2014/main" id="{C89E3106-E710-E4A7-B6F2-D37A31314320}"/>
              </a:ext>
            </a:extLst>
          </p:cNvPr>
          <p:cNvSpPr>
            <a:spLocks noGrp="1"/>
          </p:cNvSpPr>
          <p:nvPr>
            <p:ph type="sldNum" sz="quarter" idx="12"/>
          </p:nvPr>
        </p:nvSpPr>
        <p:spPr bwMode="auto">
          <a:prstGeom prst="rect">
            <a:avLst/>
          </a:prstGeom>
        </p:spPr>
        <p:txBody>
          <a:bodyPr vert="horz" lIns="0" tIns="0" rIns="0" bIns="0" rtlCol="0" anchor="ctr"/>
          <a:lstStyle>
            <a:defPPr>
              <a:defRPr lang="en-US"/>
            </a:defPPr>
            <a:lvl1pPr marL="0" algn="r" defTabSz="914400">
              <a:defRPr sz="105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50" b="0" i="0" u="none" strike="noStrike" kern="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050" b="0" i="0" u="none" strike="noStrike" kern="0" cap="none" spc="0" normalizeH="0" baseline="0" noProof="0">
              <a:ln>
                <a:noFill/>
              </a:ln>
              <a:solidFill>
                <a:srgbClr val="FFFFFF"/>
              </a:solidFill>
              <a:effectLst/>
              <a:uLnTx/>
              <a:uFillTx/>
              <a:latin typeface="Arial"/>
              <a:cs typeface="Arial"/>
            </a:endParaRPr>
          </a:p>
        </p:txBody>
      </p:sp>
      <p:grpSp>
        <p:nvGrpSpPr>
          <p:cNvPr id="8" name="Group 7">
            <a:extLst>
              <a:ext uri="{FF2B5EF4-FFF2-40B4-BE49-F238E27FC236}">
                <a16:creationId xmlns:a16="http://schemas.microsoft.com/office/drawing/2014/main" id="{D6298E07-EE7D-248C-47E7-9BB14FBDF0F0}"/>
              </a:ext>
            </a:extLst>
          </p:cNvPr>
          <p:cNvGrpSpPr/>
          <p:nvPr/>
        </p:nvGrpSpPr>
        <p:grpSpPr>
          <a:xfrm rot="922546">
            <a:off x="2441714" y="3924470"/>
            <a:ext cx="353312" cy="897017"/>
            <a:chOff x="10290845" y="934175"/>
            <a:chExt cx="832981" cy="2114837"/>
          </a:xfrm>
        </p:grpSpPr>
        <p:sp>
          <p:nvSpPr>
            <p:cNvPr id="9" name="Oval 8">
              <a:extLst>
                <a:ext uri="{FF2B5EF4-FFF2-40B4-BE49-F238E27FC236}">
                  <a16:creationId xmlns:a16="http://schemas.microsoft.com/office/drawing/2014/main" id="{D4BA5F96-19C2-B2A2-B998-7AA5059E80CB}"/>
                </a:ext>
              </a:extLst>
            </p:cNvPr>
            <p:cNvSpPr>
              <a:spLocks noChangeAspect="1"/>
            </p:cNvSpPr>
            <p:nvPr/>
          </p:nvSpPr>
          <p:spPr>
            <a:xfrm>
              <a:off x="10405739" y="934175"/>
              <a:ext cx="603193" cy="60319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700" b="0" i="0" u="none" strike="noStrike" kern="0" cap="none" spc="0" normalizeH="0" baseline="0" noProof="0">
                <a:ln>
                  <a:noFill/>
                </a:ln>
                <a:solidFill>
                  <a:srgbClr val="FFFFFF"/>
                </a:solidFill>
                <a:effectLst/>
                <a:uLnTx/>
                <a:uFillTx/>
                <a:latin typeface="Arial"/>
                <a:cs typeface="Arial"/>
              </a:endParaRPr>
            </a:p>
          </p:txBody>
        </p:sp>
        <p:sp>
          <p:nvSpPr>
            <p:cNvPr id="10" name="Oval 9">
              <a:extLst>
                <a:ext uri="{FF2B5EF4-FFF2-40B4-BE49-F238E27FC236}">
                  <a16:creationId xmlns:a16="http://schemas.microsoft.com/office/drawing/2014/main" id="{3F9EC406-8431-2682-DDFB-7B46C78A386D}"/>
                </a:ext>
              </a:extLst>
            </p:cNvPr>
            <p:cNvSpPr>
              <a:spLocks noChangeAspect="1"/>
            </p:cNvSpPr>
            <p:nvPr/>
          </p:nvSpPr>
          <p:spPr>
            <a:xfrm>
              <a:off x="10290845" y="2216031"/>
              <a:ext cx="832981" cy="832981"/>
            </a:xfrm>
            <a:prstGeom prst="ellipse">
              <a:avLst/>
            </a:prstGeom>
            <a:gradFill>
              <a:gsLst>
                <a:gs pos="0">
                  <a:schemeClr val="accent2">
                    <a:lumMod val="20000"/>
                    <a:lumOff val="80000"/>
                  </a:schemeClr>
                </a:gs>
                <a:gs pos="26000">
                  <a:schemeClr val="accent2">
                    <a:satMod val="103000"/>
                    <a:lumMod val="102000"/>
                    <a:tint val="94000"/>
                  </a:schemeClr>
                </a:gs>
                <a:gs pos="100000">
                  <a:schemeClr val="accent2">
                    <a:lumMod val="50000"/>
                  </a:schemeClr>
                </a:gs>
                <a:gs pos="40000">
                  <a:schemeClr val="accent2">
                    <a:satMod val="110000"/>
                    <a:lumMod val="100000"/>
                    <a:shade val="100000"/>
                  </a:schemeClr>
                </a:gs>
                <a:gs pos="66000">
                  <a:schemeClr val="accent2">
                    <a:lumMod val="99000"/>
                    <a:satMod val="120000"/>
                    <a:shade val="78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700" b="0" i="0" u="none" strike="noStrike" kern="0" cap="none" spc="0" normalizeH="0" baseline="0" noProof="0">
                <a:ln>
                  <a:noFill/>
                </a:ln>
                <a:solidFill>
                  <a:srgbClr val="FFFFFF"/>
                </a:solidFill>
                <a:effectLst/>
                <a:uLnTx/>
                <a:uFillTx/>
                <a:latin typeface="Arial"/>
                <a:cs typeface="Arial"/>
              </a:endParaRPr>
            </a:p>
          </p:txBody>
        </p:sp>
        <p:sp>
          <p:nvSpPr>
            <p:cNvPr id="11" name="Arc 10">
              <a:extLst>
                <a:ext uri="{FF2B5EF4-FFF2-40B4-BE49-F238E27FC236}">
                  <a16:creationId xmlns:a16="http://schemas.microsoft.com/office/drawing/2014/main" id="{C6AACB60-81E0-0F80-750A-13C15A441637}"/>
                </a:ext>
              </a:extLst>
            </p:cNvPr>
            <p:cNvSpPr/>
            <p:nvPr/>
          </p:nvSpPr>
          <p:spPr>
            <a:xfrm>
              <a:off x="10761225" y="1428863"/>
              <a:ext cx="356195" cy="906596"/>
            </a:xfrm>
            <a:prstGeom prst="arc">
              <a:avLst>
                <a:gd name="adj1" fmla="val 16200000"/>
                <a:gd name="adj2" fmla="val 5336961"/>
              </a:avLst>
            </a:prstGeom>
            <a:ln w="15875">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700" b="0" i="0" u="none" strike="noStrike" kern="0" cap="none" spc="0" normalizeH="0" baseline="0" noProof="0">
                <a:ln>
                  <a:noFill/>
                </a:ln>
                <a:solidFill>
                  <a:srgbClr val="0033A0"/>
                </a:solidFill>
                <a:effectLst/>
                <a:uLnTx/>
                <a:uFillTx/>
                <a:latin typeface="Arial"/>
                <a:cs typeface="Arial"/>
              </a:endParaRPr>
            </a:p>
          </p:txBody>
        </p:sp>
        <p:sp>
          <p:nvSpPr>
            <p:cNvPr id="12" name="Arc 11">
              <a:extLst>
                <a:ext uri="{FF2B5EF4-FFF2-40B4-BE49-F238E27FC236}">
                  <a16:creationId xmlns:a16="http://schemas.microsoft.com/office/drawing/2014/main" id="{D9BAD186-F3CF-11B4-580C-7E35D03FC3D1}"/>
                </a:ext>
              </a:extLst>
            </p:cNvPr>
            <p:cNvSpPr/>
            <p:nvPr/>
          </p:nvSpPr>
          <p:spPr>
            <a:xfrm flipH="1">
              <a:off x="10310537" y="1440096"/>
              <a:ext cx="317649" cy="906596"/>
            </a:xfrm>
            <a:prstGeom prst="arc">
              <a:avLst>
                <a:gd name="adj1" fmla="val 16200000"/>
                <a:gd name="adj2" fmla="val 5336961"/>
              </a:avLst>
            </a:prstGeom>
            <a:ln w="15875">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700" b="0" i="0" u="none" strike="noStrike" kern="0" cap="none" spc="0" normalizeH="0" baseline="0" noProof="0">
                <a:ln>
                  <a:noFill/>
                </a:ln>
                <a:solidFill>
                  <a:srgbClr val="0033A0"/>
                </a:solidFill>
                <a:effectLst/>
                <a:uLnTx/>
                <a:uFillTx/>
                <a:latin typeface="Arial"/>
                <a:cs typeface="Arial"/>
              </a:endParaRPr>
            </a:p>
          </p:txBody>
        </p:sp>
        <p:sp>
          <p:nvSpPr>
            <p:cNvPr id="13" name="Arc 12">
              <a:extLst>
                <a:ext uri="{FF2B5EF4-FFF2-40B4-BE49-F238E27FC236}">
                  <a16:creationId xmlns:a16="http://schemas.microsoft.com/office/drawing/2014/main" id="{B8565638-377F-8894-AB3E-25DDCED4C678}"/>
                </a:ext>
              </a:extLst>
            </p:cNvPr>
            <p:cNvSpPr/>
            <p:nvPr/>
          </p:nvSpPr>
          <p:spPr>
            <a:xfrm>
              <a:off x="10782559" y="1461019"/>
              <a:ext cx="165462" cy="832981"/>
            </a:xfrm>
            <a:prstGeom prst="arc">
              <a:avLst>
                <a:gd name="adj1" fmla="val 16200000"/>
                <a:gd name="adj2" fmla="val 5336961"/>
              </a:avLst>
            </a:prstGeom>
            <a:ln w="15875">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700" b="0" i="0" u="none" strike="noStrike" kern="0" cap="none" spc="0" normalizeH="0" baseline="0" noProof="0">
                <a:ln>
                  <a:noFill/>
                </a:ln>
                <a:solidFill>
                  <a:srgbClr val="0033A0"/>
                </a:solidFill>
                <a:effectLst/>
                <a:uLnTx/>
                <a:uFillTx/>
                <a:latin typeface="Arial"/>
                <a:cs typeface="Arial"/>
              </a:endParaRPr>
            </a:p>
          </p:txBody>
        </p:sp>
        <p:sp>
          <p:nvSpPr>
            <p:cNvPr id="14" name="Arc 13">
              <a:extLst>
                <a:ext uri="{FF2B5EF4-FFF2-40B4-BE49-F238E27FC236}">
                  <a16:creationId xmlns:a16="http://schemas.microsoft.com/office/drawing/2014/main" id="{E4490930-EF54-D7DE-4266-41AE008EFA92}"/>
                </a:ext>
              </a:extLst>
            </p:cNvPr>
            <p:cNvSpPr/>
            <p:nvPr/>
          </p:nvSpPr>
          <p:spPr>
            <a:xfrm flipH="1">
              <a:off x="10491026" y="1480322"/>
              <a:ext cx="165462" cy="832981"/>
            </a:xfrm>
            <a:prstGeom prst="arc">
              <a:avLst>
                <a:gd name="adj1" fmla="val 16200000"/>
                <a:gd name="adj2" fmla="val 5336961"/>
              </a:avLst>
            </a:prstGeom>
            <a:ln w="15875">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700" b="0" i="0" u="none" strike="noStrike" kern="0" cap="none" spc="0" normalizeH="0" baseline="0" noProof="0">
                <a:ln>
                  <a:noFill/>
                </a:ln>
                <a:solidFill>
                  <a:srgbClr val="0033A0"/>
                </a:solidFill>
                <a:effectLst/>
                <a:uLnTx/>
                <a:uFillTx/>
                <a:latin typeface="Arial"/>
                <a:cs typeface="Arial"/>
              </a:endParaRPr>
            </a:p>
          </p:txBody>
        </p:sp>
        <p:sp>
          <p:nvSpPr>
            <p:cNvPr id="15" name="Arc 14">
              <a:extLst>
                <a:ext uri="{FF2B5EF4-FFF2-40B4-BE49-F238E27FC236}">
                  <a16:creationId xmlns:a16="http://schemas.microsoft.com/office/drawing/2014/main" id="{CF733290-38C6-C00A-61E1-CEB30475D59E}"/>
                </a:ext>
              </a:extLst>
            </p:cNvPr>
            <p:cNvSpPr/>
            <p:nvPr/>
          </p:nvSpPr>
          <p:spPr>
            <a:xfrm flipH="1">
              <a:off x="10704512" y="1508509"/>
              <a:ext cx="0" cy="832981"/>
            </a:xfrm>
            <a:prstGeom prst="arc">
              <a:avLst>
                <a:gd name="adj1" fmla="val 16200000"/>
                <a:gd name="adj2" fmla="val 5336961"/>
              </a:avLst>
            </a:prstGeom>
            <a:ln w="15875">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700" b="0" i="0" u="none" strike="noStrike" kern="0" cap="none" spc="0" normalizeH="0" baseline="0" noProof="0">
                <a:ln>
                  <a:noFill/>
                </a:ln>
                <a:solidFill>
                  <a:srgbClr val="0033A0"/>
                </a:solidFill>
                <a:effectLst/>
                <a:uLnTx/>
                <a:uFillTx/>
                <a:latin typeface="Arial"/>
                <a:cs typeface="Arial"/>
              </a:endParaRPr>
            </a:p>
          </p:txBody>
        </p:sp>
      </p:grpSp>
      <p:sp>
        <p:nvSpPr>
          <p:cNvPr id="16" name="Oval 15">
            <a:extLst>
              <a:ext uri="{FF2B5EF4-FFF2-40B4-BE49-F238E27FC236}">
                <a16:creationId xmlns:a16="http://schemas.microsoft.com/office/drawing/2014/main" id="{F668E2F2-BBFF-B5E5-61AF-5E307A752F10}"/>
              </a:ext>
            </a:extLst>
          </p:cNvPr>
          <p:cNvSpPr>
            <a:spLocks noChangeAspect="1"/>
          </p:cNvSpPr>
          <p:nvPr/>
        </p:nvSpPr>
        <p:spPr>
          <a:xfrm rot="922546">
            <a:off x="760258" y="3885310"/>
            <a:ext cx="298445" cy="298445"/>
          </a:xfrm>
          <a:prstGeom prst="ellipse">
            <a:avLst/>
          </a:prstGeom>
          <a:gradFill>
            <a:gsLst>
              <a:gs pos="0">
                <a:schemeClr val="accent2">
                  <a:lumMod val="20000"/>
                  <a:lumOff val="80000"/>
                </a:schemeClr>
              </a:gs>
              <a:gs pos="26000">
                <a:schemeClr val="accent2">
                  <a:satMod val="103000"/>
                  <a:lumMod val="102000"/>
                  <a:tint val="94000"/>
                </a:schemeClr>
              </a:gs>
              <a:gs pos="100000">
                <a:schemeClr val="accent2">
                  <a:lumMod val="50000"/>
                </a:schemeClr>
              </a:gs>
              <a:gs pos="40000">
                <a:schemeClr val="accent2">
                  <a:satMod val="110000"/>
                  <a:lumMod val="100000"/>
                  <a:shade val="100000"/>
                </a:schemeClr>
              </a:gs>
              <a:gs pos="66000">
                <a:schemeClr val="accent2">
                  <a:lumMod val="99000"/>
                  <a:satMod val="120000"/>
                  <a:shade val="78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700" b="0" i="0" u="none" strike="noStrike" kern="0" cap="none" spc="0" normalizeH="0" baseline="0" noProof="0">
              <a:ln>
                <a:noFill/>
              </a:ln>
              <a:solidFill>
                <a:srgbClr val="FFFFFF"/>
              </a:solidFill>
              <a:effectLst/>
              <a:uLnTx/>
              <a:uFillTx/>
              <a:latin typeface="Arial"/>
              <a:cs typeface="Arial"/>
            </a:endParaRPr>
          </a:p>
        </p:txBody>
      </p:sp>
      <p:sp>
        <p:nvSpPr>
          <p:cNvPr id="17" name="Oval 16">
            <a:extLst>
              <a:ext uri="{FF2B5EF4-FFF2-40B4-BE49-F238E27FC236}">
                <a16:creationId xmlns:a16="http://schemas.microsoft.com/office/drawing/2014/main" id="{0B442443-D4F9-72E2-32CC-05165AACD9EC}"/>
              </a:ext>
            </a:extLst>
          </p:cNvPr>
          <p:cNvSpPr/>
          <p:nvPr/>
        </p:nvSpPr>
        <p:spPr>
          <a:xfrm>
            <a:off x="9812522" y="3970555"/>
            <a:ext cx="2250132" cy="115476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FFFFFF"/>
                </a:solidFill>
                <a:effectLst/>
                <a:uLnTx/>
                <a:uFillTx/>
                <a:latin typeface="Arial"/>
                <a:cs typeface="Arial"/>
              </a:rPr>
              <a:t>Precision measurement</a:t>
            </a:r>
          </a:p>
        </p:txBody>
      </p:sp>
      <p:sp>
        <p:nvSpPr>
          <p:cNvPr id="18" name="Curved Down Arrow 17">
            <a:extLst>
              <a:ext uri="{FF2B5EF4-FFF2-40B4-BE49-F238E27FC236}">
                <a16:creationId xmlns:a16="http://schemas.microsoft.com/office/drawing/2014/main" id="{CF1078F6-9A55-CA63-B2A9-F70E8F271233}"/>
              </a:ext>
            </a:extLst>
          </p:cNvPr>
          <p:cNvSpPr/>
          <p:nvPr/>
        </p:nvSpPr>
        <p:spPr>
          <a:xfrm>
            <a:off x="998260" y="3496195"/>
            <a:ext cx="1603477" cy="331738"/>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0033A0"/>
                </a:solidFill>
                <a:effectLst/>
                <a:uLnTx/>
                <a:uFillTx/>
                <a:latin typeface="Arial"/>
                <a:cs typeface="Arial"/>
              </a:rPr>
              <a:t>RIB</a:t>
            </a:r>
          </a:p>
        </p:txBody>
      </p:sp>
      <p:grpSp>
        <p:nvGrpSpPr>
          <p:cNvPr id="19" name="Group 18">
            <a:extLst>
              <a:ext uri="{FF2B5EF4-FFF2-40B4-BE49-F238E27FC236}">
                <a16:creationId xmlns:a16="http://schemas.microsoft.com/office/drawing/2014/main" id="{024EE09B-87A0-4E98-87D5-0FC393632484}"/>
              </a:ext>
            </a:extLst>
          </p:cNvPr>
          <p:cNvGrpSpPr/>
          <p:nvPr/>
        </p:nvGrpSpPr>
        <p:grpSpPr>
          <a:xfrm>
            <a:off x="297960" y="4480292"/>
            <a:ext cx="1291079" cy="249859"/>
            <a:chOff x="1266462" y="1310776"/>
            <a:chExt cx="12700002" cy="2457802"/>
          </a:xfrm>
        </p:grpSpPr>
        <p:sp>
          <p:nvSpPr>
            <p:cNvPr id="20" name="Freeform 100">
              <a:extLst>
                <a:ext uri="{FF2B5EF4-FFF2-40B4-BE49-F238E27FC236}">
                  <a16:creationId xmlns:a16="http://schemas.microsoft.com/office/drawing/2014/main" id="{E108C42C-7547-7E1E-7E2B-B62C02D43D39}"/>
                </a:ext>
              </a:extLst>
            </p:cNvPr>
            <p:cNvSpPr/>
            <p:nvPr/>
          </p:nvSpPr>
          <p:spPr>
            <a:xfrm>
              <a:off x="1266469" y="2424570"/>
              <a:ext cx="1051547" cy="1269911"/>
            </a:xfrm>
            <a:custGeom>
              <a:avLst/>
              <a:gdLst/>
              <a:ahLst/>
              <a:cxnLst/>
              <a:rect l="0" t="0" r="0" b="0"/>
              <a:pathLst>
                <a:path w="1051547" h="1269911">
                  <a:moveTo>
                    <a:pt x="0" y="1269911"/>
                  </a:moveTo>
                  <a:lnTo>
                    <a:pt x="1051547" y="1269911"/>
                  </a:lnTo>
                  <a:lnTo>
                    <a:pt x="1051547" y="0"/>
                  </a:lnTo>
                  <a:lnTo>
                    <a:pt x="0" y="0"/>
                  </a:lnTo>
                  <a:lnTo>
                    <a:pt x="0" y="1269911"/>
                  </a:lnTo>
                  <a:close/>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1" name="Freeform 101">
              <a:extLst>
                <a:ext uri="{FF2B5EF4-FFF2-40B4-BE49-F238E27FC236}">
                  <a16:creationId xmlns:a16="http://schemas.microsoft.com/office/drawing/2014/main" id="{7B9DD51A-8394-3A4E-824B-9DFBEE764BFA}"/>
                </a:ext>
              </a:extLst>
            </p:cNvPr>
            <p:cNvSpPr/>
            <p:nvPr/>
          </p:nvSpPr>
          <p:spPr>
            <a:xfrm>
              <a:off x="1266462" y="1310776"/>
              <a:ext cx="1051547" cy="907897"/>
            </a:xfrm>
            <a:custGeom>
              <a:avLst/>
              <a:gdLst/>
              <a:ahLst/>
              <a:cxnLst/>
              <a:rect l="0" t="0" r="0" b="0"/>
              <a:pathLst>
                <a:path w="1051547" h="907897">
                  <a:moveTo>
                    <a:pt x="1051547" y="907897"/>
                  </a:moveTo>
                  <a:lnTo>
                    <a:pt x="1051547" y="0"/>
                  </a:lnTo>
                  <a:lnTo>
                    <a:pt x="0" y="907897"/>
                  </a:lnTo>
                  <a:close/>
                  <a:moveTo>
                    <a:pt x="1051547" y="907897"/>
                  </a:moveTo>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2" name="Freeform 102">
              <a:extLst>
                <a:ext uri="{FF2B5EF4-FFF2-40B4-BE49-F238E27FC236}">
                  <a16:creationId xmlns:a16="http://schemas.microsoft.com/office/drawing/2014/main" id="{E1C830BA-8C3D-7075-E79F-DAE3D5970638}"/>
                </a:ext>
              </a:extLst>
            </p:cNvPr>
            <p:cNvSpPr/>
            <p:nvPr/>
          </p:nvSpPr>
          <p:spPr>
            <a:xfrm>
              <a:off x="7717493" y="1310779"/>
              <a:ext cx="1659699" cy="2383701"/>
            </a:xfrm>
            <a:custGeom>
              <a:avLst/>
              <a:gdLst/>
              <a:ahLst/>
              <a:cxnLst/>
              <a:rect l="0" t="0" r="0" b="0"/>
              <a:pathLst>
                <a:path w="1659699" h="2383701">
                  <a:moveTo>
                    <a:pt x="1051560" y="0"/>
                  </a:moveTo>
                  <a:lnTo>
                    <a:pt x="0" y="1041971"/>
                  </a:lnTo>
                  <a:lnTo>
                    <a:pt x="0" y="2160562"/>
                  </a:lnTo>
                  <a:lnTo>
                    <a:pt x="0" y="2383701"/>
                  </a:lnTo>
                  <a:lnTo>
                    <a:pt x="1051560" y="2383701"/>
                  </a:lnTo>
                  <a:lnTo>
                    <a:pt x="1659699" y="2383701"/>
                  </a:lnTo>
                  <a:lnTo>
                    <a:pt x="1659699" y="2160562"/>
                  </a:lnTo>
                  <a:lnTo>
                    <a:pt x="1051560" y="2160562"/>
                  </a:lnTo>
                  <a:close/>
                  <a:moveTo>
                    <a:pt x="1051560" y="0"/>
                  </a:moveTo>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3" name="Freeform 103">
              <a:extLst>
                <a:ext uri="{FF2B5EF4-FFF2-40B4-BE49-F238E27FC236}">
                  <a16:creationId xmlns:a16="http://schemas.microsoft.com/office/drawing/2014/main" id="{23AC84F3-E994-D9D3-16CC-38A9787507E5}"/>
                </a:ext>
              </a:extLst>
            </p:cNvPr>
            <p:cNvSpPr/>
            <p:nvPr/>
          </p:nvSpPr>
          <p:spPr>
            <a:xfrm>
              <a:off x="2841729" y="1957078"/>
              <a:ext cx="1800263" cy="1794713"/>
            </a:xfrm>
            <a:custGeom>
              <a:avLst/>
              <a:gdLst/>
              <a:ahLst/>
              <a:cxnLst/>
              <a:rect l="0" t="0" r="0" b="0"/>
              <a:pathLst>
                <a:path w="1800263" h="1794713">
                  <a:moveTo>
                    <a:pt x="1393355" y="0"/>
                  </a:moveTo>
                  <a:lnTo>
                    <a:pt x="0" y="1380388"/>
                  </a:lnTo>
                  <a:cubicBezTo>
                    <a:pt x="180442" y="1630959"/>
                    <a:pt x="473939" y="1794713"/>
                    <a:pt x="806323" y="1794713"/>
                  </a:cubicBezTo>
                  <a:cubicBezTo>
                    <a:pt x="1355255" y="1794713"/>
                    <a:pt x="1800263" y="1349705"/>
                    <a:pt x="1800263" y="800785"/>
                  </a:cubicBezTo>
                  <a:cubicBezTo>
                    <a:pt x="1800263" y="471728"/>
                    <a:pt x="1639684" y="180898"/>
                    <a:pt x="1393355" y="0"/>
                  </a:cubicBezTo>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4" name="Freeform 104">
              <a:extLst>
                <a:ext uri="{FF2B5EF4-FFF2-40B4-BE49-F238E27FC236}">
                  <a16:creationId xmlns:a16="http://schemas.microsoft.com/office/drawing/2014/main" id="{FC5B2359-73BC-184F-067D-78DAC5BCBFBD}"/>
                </a:ext>
              </a:extLst>
            </p:cNvPr>
            <p:cNvSpPr/>
            <p:nvPr/>
          </p:nvSpPr>
          <p:spPr>
            <a:xfrm>
              <a:off x="2715311" y="1310776"/>
              <a:ext cx="1625638" cy="1624304"/>
            </a:xfrm>
            <a:custGeom>
              <a:avLst/>
              <a:gdLst/>
              <a:ahLst/>
              <a:cxnLst/>
              <a:rect l="0" t="0" r="0" b="0"/>
              <a:pathLst>
                <a:path w="1625638" h="1624304">
                  <a:moveTo>
                    <a:pt x="1625638" y="228981"/>
                  </a:moveTo>
                  <a:cubicBezTo>
                    <a:pt x="1453934" y="86627"/>
                    <a:pt x="1234466" y="0"/>
                    <a:pt x="993940" y="0"/>
                  </a:cubicBezTo>
                  <a:cubicBezTo>
                    <a:pt x="444996" y="0"/>
                    <a:pt x="0" y="445008"/>
                    <a:pt x="0" y="993940"/>
                  </a:cubicBezTo>
                  <a:cubicBezTo>
                    <a:pt x="0" y="1233830"/>
                    <a:pt x="86043" y="1452816"/>
                    <a:pt x="227737" y="1624304"/>
                  </a:cubicBezTo>
                  <a:close/>
                  <a:moveTo>
                    <a:pt x="1625638" y="228981"/>
                  </a:moveTo>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5" name="Freeform 105">
              <a:extLst>
                <a:ext uri="{FF2B5EF4-FFF2-40B4-BE49-F238E27FC236}">
                  <a16:creationId xmlns:a16="http://schemas.microsoft.com/office/drawing/2014/main" id="{E2D8CEF5-FB40-2376-6796-A1B6FDE014BD}"/>
                </a:ext>
              </a:extLst>
            </p:cNvPr>
            <p:cNvSpPr/>
            <p:nvPr/>
          </p:nvSpPr>
          <p:spPr>
            <a:xfrm>
              <a:off x="5387776" y="1751310"/>
              <a:ext cx="2017267" cy="2017268"/>
            </a:xfrm>
            <a:custGeom>
              <a:avLst/>
              <a:gdLst/>
              <a:ahLst/>
              <a:cxnLst/>
              <a:rect l="0" t="0" r="0" b="0"/>
              <a:pathLst>
                <a:path w="2017267" h="2017268">
                  <a:moveTo>
                    <a:pt x="0" y="1727200"/>
                  </a:moveTo>
                  <a:cubicBezTo>
                    <a:pt x="213575" y="1907882"/>
                    <a:pt x="489394" y="2017268"/>
                    <a:pt x="791057" y="2017268"/>
                  </a:cubicBezTo>
                  <a:cubicBezTo>
                    <a:pt x="1468272" y="2017268"/>
                    <a:pt x="2017267" y="1468273"/>
                    <a:pt x="2017267" y="791058"/>
                  </a:cubicBezTo>
                  <a:cubicBezTo>
                    <a:pt x="2017267" y="489395"/>
                    <a:pt x="1907870" y="213589"/>
                    <a:pt x="1727187" y="0"/>
                  </a:cubicBezTo>
                  <a:close/>
                  <a:moveTo>
                    <a:pt x="0" y="1727200"/>
                  </a:moveTo>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6" name="Freeform 106">
              <a:extLst>
                <a:ext uri="{FF2B5EF4-FFF2-40B4-BE49-F238E27FC236}">
                  <a16:creationId xmlns:a16="http://schemas.microsoft.com/office/drawing/2014/main" id="{24AD600B-A8A3-B2A3-EC93-6EB866FAAF8A}"/>
                </a:ext>
              </a:extLst>
            </p:cNvPr>
            <p:cNvSpPr/>
            <p:nvPr/>
          </p:nvSpPr>
          <p:spPr>
            <a:xfrm>
              <a:off x="4952637" y="1316169"/>
              <a:ext cx="2015997" cy="2015998"/>
            </a:xfrm>
            <a:custGeom>
              <a:avLst/>
              <a:gdLst/>
              <a:ahLst/>
              <a:cxnLst/>
              <a:rect l="0" t="0" r="0" b="0"/>
              <a:pathLst>
                <a:path w="2015997" h="2015998">
                  <a:moveTo>
                    <a:pt x="1226197" y="0"/>
                  </a:moveTo>
                  <a:cubicBezTo>
                    <a:pt x="548983" y="0"/>
                    <a:pt x="0" y="548995"/>
                    <a:pt x="0" y="1226197"/>
                  </a:cubicBezTo>
                  <a:cubicBezTo>
                    <a:pt x="0" y="1527263"/>
                    <a:pt x="108902" y="1802587"/>
                    <a:pt x="288925" y="2015998"/>
                  </a:cubicBezTo>
                  <a:lnTo>
                    <a:pt x="2015997" y="288925"/>
                  </a:lnTo>
                  <a:cubicBezTo>
                    <a:pt x="1802586" y="108915"/>
                    <a:pt x="1527250" y="0"/>
                    <a:pt x="1226197" y="0"/>
                  </a:cubicBezTo>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7" name="Freeform 107">
              <a:extLst>
                <a:ext uri="{FF2B5EF4-FFF2-40B4-BE49-F238E27FC236}">
                  <a16:creationId xmlns:a16="http://schemas.microsoft.com/office/drawing/2014/main" id="{5ADA23A1-A313-7148-D944-FFF0EE8C0364}"/>
                </a:ext>
              </a:extLst>
            </p:cNvPr>
            <p:cNvSpPr/>
            <p:nvPr/>
          </p:nvSpPr>
          <p:spPr>
            <a:xfrm>
              <a:off x="9625233" y="1310779"/>
              <a:ext cx="2327553" cy="2383701"/>
            </a:xfrm>
            <a:custGeom>
              <a:avLst/>
              <a:gdLst/>
              <a:ahLst/>
              <a:cxnLst/>
              <a:rect l="0" t="0" r="0" b="0"/>
              <a:pathLst>
                <a:path w="2327553" h="2383701">
                  <a:moveTo>
                    <a:pt x="1135697" y="0"/>
                  </a:moveTo>
                  <a:lnTo>
                    <a:pt x="1051547" y="0"/>
                  </a:lnTo>
                  <a:lnTo>
                    <a:pt x="135306" y="907897"/>
                  </a:lnTo>
                  <a:lnTo>
                    <a:pt x="1163776" y="907897"/>
                  </a:lnTo>
                  <a:lnTo>
                    <a:pt x="1163776" y="1130071"/>
                  </a:lnTo>
                  <a:lnTo>
                    <a:pt x="0" y="1130071"/>
                  </a:lnTo>
                  <a:lnTo>
                    <a:pt x="0" y="2383701"/>
                  </a:lnTo>
                  <a:lnTo>
                    <a:pt x="1051547" y="2383701"/>
                  </a:lnTo>
                  <a:lnTo>
                    <a:pt x="1135697" y="2383701"/>
                  </a:lnTo>
                  <a:cubicBezTo>
                    <a:pt x="1793938" y="2383701"/>
                    <a:pt x="2327553" y="1850097"/>
                    <a:pt x="2327553" y="1191856"/>
                  </a:cubicBezTo>
                  <a:cubicBezTo>
                    <a:pt x="2327553" y="533603"/>
                    <a:pt x="1793938" y="0"/>
                    <a:pt x="1135697" y="0"/>
                  </a:cubicBezTo>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8" name="Freeform 108">
              <a:extLst>
                <a:ext uri="{FF2B5EF4-FFF2-40B4-BE49-F238E27FC236}">
                  <a16:creationId xmlns:a16="http://schemas.microsoft.com/office/drawing/2014/main" id="{10A7B299-AFD9-2C97-96AF-DA9F853956E5}"/>
                </a:ext>
              </a:extLst>
            </p:cNvPr>
            <p:cNvSpPr/>
            <p:nvPr/>
          </p:nvSpPr>
          <p:spPr>
            <a:xfrm>
              <a:off x="12284743" y="2440857"/>
              <a:ext cx="1681721" cy="1253629"/>
            </a:xfrm>
            <a:custGeom>
              <a:avLst/>
              <a:gdLst/>
              <a:ahLst/>
              <a:cxnLst/>
              <a:rect l="0" t="0" r="0" b="0"/>
              <a:pathLst>
                <a:path w="1681721" h="1253629">
                  <a:moveTo>
                    <a:pt x="0" y="0"/>
                  </a:moveTo>
                  <a:lnTo>
                    <a:pt x="0" y="1253629"/>
                  </a:lnTo>
                  <a:lnTo>
                    <a:pt x="1681721" y="1253629"/>
                  </a:lnTo>
                  <a:lnTo>
                    <a:pt x="1681721" y="628256"/>
                  </a:lnTo>
                  <a:lnTo>
                    <a:pt x="1053464" y="628256"/>
                  </a:lnTo>
                  <a:lnTo>
                    <a:pt x="1681721" y="0"/>
                  </a:lnTo>
                  <a:close/>
                  <a:moveTo>
                    <a:pt x="0" y="0"/>
                  </a:moveTo>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9" name="Freeform 109">
              <a:extLst>
                <a:ext uri="{FF2B5EF4-FFF2-40B4-BE49-F238E27FC236}">
                  <a16:creationId xmlns:a16="http://schemas.microsoft.com/office/drawing/2014/main" id="{23961ED5-153E-F688-786A-2D46CDFA0815}"/>
                </a:ext>
              </a:extLst>
            </p:cNvPr>
            <p:cNvSpPr/>
            <p:nvPr/>
          </p:nvSpPr>
          <p:spPr>
            <a:xfrm>
              <a:off x="12284741" y="1374943"/>
              <a:ext cx="1681720" cy="839901"/>
            </a:xfrm>
            <a:custGeom>
              <a:avLst/>
              <a:gdLst/>
              <a:ahLst/>
              <a:cxnLst/>
              <a:rect l="0" t="0" r="0" b="0"/>
              <a:pathLst>
                <a:path w="1681720" h="839901">
                  <a:moveTo>
                    <a:pt x="839914" y="0"/>
                  </a:moveTo>
                  <a:lnTo>
                    <a:pt x="0" y="839901"/>
                  </a:lnTo>
                  <a:lnTo>
                    <a:pt x="1681720" y="839901"/>
                  </a:lnTo>
                  <a:lnTo>
                    <a:pt x="1681720" y="0"/>
                  </a:lnTo>
                  <a:close/>
                  <a:moveTo>
                    <a:pt x="839914" y="0"/>
                  </a:moveTo>
                </a:path>
              </a:pathLst>
            </a:custGeom>
            <a:solidFill>
              <a:srgbClr val="164193">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grpSp>
      <p:sp>
        <p:nvSpPr>
          <p:cNvPr id="30" name="Content Placeholder 15">
            <a:extLst>
              <a:ext uri="{FF2B5EF4-FFF2-40B4-BE49-F238E27FC236}">
                <a16:creationId xmlns:a16="http://schemas.microsoft.com/office/drawing/2014/main" id="{709F5310-9E4E-1A05-D99E-6C0D50D58356}"/>
              </a:ext>
            </a:extLst>
          </p:cNvPr>
          <p:cNvSpPr txBox="1">
            <a:spLocks/>
          </p:cNvSpPr>
          <p:nvPr/>
        </p:nvSpPr>
        <p:spPr bwMode="auto">
          <a:xfrm>
            <a:off x="226806" y="5088152"/>
            <a:ext cx="2449926" cy="10595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400" b="1">
                <a:solidFill>
                  <a:schemeClr val="accent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US" sz="2000" b="1" i="0" u="none" strike="noStrike" kern="0" cap="none" spc="0" normalizeH="0" baseline="0" noProof="0">
                <a:ln>
                  <a:noFill/>
                </a:ln>
                <a:solidFill>
                  <a:srgbClr val="61C4D3"/>
                </a:solidFill>
                <a:effectLst/>
                <a:uLnTx/>
                <a:uFillTx/>
                <a:latin typeface="Arial"/>
                <a:cs typeface="Arial"/>
              </a:rPr>
              <a:t>Making radioactive probes</a:t>
            </a:r>
          </a:p>
          <a:p>
            <a:pPr marL="324000" marR="0" lvl="1" indent="-324000" algn="l" defTabSz="914400" rtl="0" eaLnBrk="1" fontAlgn="auto" latinLnBrk="0" hangingPunct="1">
              <a:lnSpc>
                <a:spcPct val="100000"/>
              </a:lnSpc>
              <a:spcBef>
                <a:spcPts val="500"/>
              </a:spcBef>
              <a:spcAft>
                <a:spcPts val="300"/>
              </a:spcAft>
              <a:buClrTx/>
              <a:buSzTx/>
              <a:buFont typeface="Arial"/>
              <a:buChar char="•"/>
              <a:tabLst/>
              <a:defRPr/>
            </a:pPr>
            <a:r>
              <a:rPr kumimoji="0" lang="en-US" sz="1600" b="0" i="0" u="none" strike="noStrike" kern="0" cap="none" spc="0" normalizeH="0" baseline="0" noProof="0">
                <a:ln>
                  <a:noFill/>
                </a:ln>
                <a:solidFill>
                  <a:srgbClr val="2F2F2F"/>
                </a:solidFill>
                <a:effectLst/>
                <a:uLnTx/>
                <a:uFillTx/>
                <a:latin typeface="Arial"/>
                <a:cs typeface="Arial"/>
              </a:rPr>
              <a:t>Beams, traps, targets</a:t>
            </a:r>
          </a:p>
        </p:txBody>
      </p:sp>
      <p:sp>
        <p:nvSpPr>
          <p:cNvPr id="31" name="Content Placeholder 15">
            <a:extLst>
              <a:ext uri="{FF2B5EF4-FFF2-40B4-BE49-F238E27FC236}">
                <a16:creationId xmlns:a16="http://schemas.microsoft.com/office/drawing/2014/main" id="{213BB92C-F32D-B02F-4BB7-542D41AF9B4C}"/>
              </a:ext>
            </a:extLst>
          </p:cNvPr>
          <p:cNvSpPr txBox="1">
            <a:spLocks/>
          </p:cNvSpPr>
          <p:nvPr/>
        </p:nvSpPr>
        <p:spPr bwMode="auto">
          <a:xfrm>
            <a:off x="9975975" y="5265474"/>
            <a:ext cx="2348798" cy="10595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400" b="1">
                <a:solidFill>
                  <a:schemeClr val="accent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US" sz="2000" b="1" i="0" u="none" strike="noStrike" kern="0" cap="none" spc="0" normalizeH="0" baseline="0" noProof="0">
                <a:ln>
                  <a:noFill/>
                </a:ln>
                <a:solidFill>
                  <a:srgbClr val="61C4D3"/>
                </a:solidFill>
                <a:effectLst/>
                <a:uLnTx/>
                <a:uFillTx/>
                <a:latin typeface="Arial"/>
                <a:cs typeface="Arial"/>
              </a:rPr>
              <a:t>Techniques for bulk systems</a:t>
            </a:r>
          </a:p>
        </p:txBody>
      </p:sp>
      <p:sp>
        <p:nvSpPr>
          <p:cNvPr id="32" name="Right Arrow 31">
            <a:extLst>
              <a:ext uri="{FF2B5EF4-FFF2-40B4-BE49-F238E27FC236}">
                <a16:creationId xmlns:a16="http://schemas.microsoft.com/office/drawing/2014/main" id="{A524CC9E-3498-86D6-F15B-281DBBDAF004}"/>
              </a:ext>
            </a:extLst>
          </p:cNvPr>
          <p:cNvSpPr/>
          <p:nvPr/>
        </p:nvSpPr>
        <p:spPr>
          <a:xfrm>
            <a:off x="3055855" y="4411947"/>
            <a:ext cx="365760" cy="274320"/>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cs typeface="Arial"/>
            </a:endParaRPr>
          </a:p>
        </p:txBody>
      </p:sp>
      <p:sp>
        <p:nvSpPr>
          <p:cNvPr id="33" name="Right Arrow 32">
            <a:extLst>
              <a:ext uri="{FF2B5EF4-FFF2-40B4-BE49-F238E27FC236}">
                <a16:creationId xmlns:a16="http://schemas.microsoft.com/office/drawing/2014/main" id="{8559EB5E-1019-D333-CA60-A4B9EB9E6F48}"/>
              </a:ext>
            </a:extLst>
          </p:cNvPr>
          <p:cNvSpPr/>
          <p:nvPr/>
        </p:nvSpPr>
        <p:spPr>
          <a:xfrm flipH="1">
            <a:off x="9017567" y="4411947"/>
            <a:ext cx="365760" cy="274320"/>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cs typeface="Arial"/>
            </a:endParaRPr>
          </a:p>
        </p:txBody>
      </p:sp>
      <p:sp>
        <p:nvSpPr>
          <p:cNvPr id="34" name="Content Placeholder 15">
            <a:extLst>
              <a:ext uri="{FF2B5EF4-FFF2-40B4-BE49-F238E27FC236}">
                <a16:creationId xmlns:a16="http://schemas.microsoft.com/office/drawing/2014/main" id="{24981D9B-28A5-4D98-0C92-855A684324D4}"/>
              </a:ext>
            </a:extLst>
          </p:cNvPr>
          <p:cNvSpPr txBox="1">
            <a:spLocks/>
          </p:cNvSpPr>
          <p:nvPr/>
        </p:nvSpPr>
        <p:spPr bwMode="auto">
          <a:xfrm>
            <a:off x="6675200" y="4480292"/>
            <a:ext cx="2700553" cy="1675349"/>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400" b="1">
                <a:solidFill>
                  <a:schemeClr val="accent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US" sz="2000" b="1" i="0" u="none" strike="noStrike" kern="0" cap="none" spc="0" normalizeH="0" baseline="0" noProof="0">
                <a:ln>
                  <a:noFill/>
                </a:ln>
                <a:solidFill>
                  <a:srgbClr val="FF40FF"/>
                </a:solidFill>
                <a:effectLst/>
                <a:uLnTx/>
                <a:uFillTx/>
                <a:latin typeface="Arial"/>
                <a:cs typeface="Arial"/>
              </a:rPr>
              <a:t>Work in progress</a:t>
            </a:r>
            <a:endParaRPr kumimoji="0" lang="en-US" sz="1800" b="0" i="1" u="none" strike="noStrike" kern="0" cap="none" spc="0" normalizeH="0" baseline="0" noProof="0">
              <a:ln>
                <a:noFill/>
              </a:ln>
              <a:solidFill>
                <a:srgbClr val="FF40FF"/>
              </a:solidFill>
              <a:effectLst/>
              <a:uLnTx/>
              <a:uFillTx/>
              <a:latin typeface="Arial"/>
              <a:cs typeface="Arial"/>
            </a:endParaRPr>
          </a:p>
          <a:p>
            <a:pPr marL="324000" marR="0" lvl="1" indent="-324000" algn="l" defTabSz="914400" rtl="0" eaLnBrk="1" fontAlgn="auto" latinLnBrk="0" hangingPunct="1">
              <a:lnSpc>
                <a:spcPct val="100000"/>
              </a:lnSpc>
              <a:spcBef>
                <a:spcPts val="500"/>
              </a:spcBef>
              <a:spcAft>
                <a:spcPts val="300"/>
              </a:spcAft>
              <a:buClrTx/>
              <a:buSzTx/>
              <a:buFont typeface="Arial"/>
              <a:buChar char="•"/>
              <a:tabLst/>
              <a:defRPr/>
            </a:pPr>
            <a:r>
              <a:rPr kumimoji="0" lang="en-US" sz="3200" b="0" i="1" u="none" strike="noStrike" kern="0" cap="none" spc="0" normalizeH="0" baseline="0" noProof="0">
                <a:ln>
                  <a:noFill/>
                </a:ln>
                <a:solidFill>
                  <a:srgbClr val="FF40FF"/>
                </a:solidFill>
                <a:effectLst/>
                <a:uLnTx/>
                <a:uFillTx/>
                <a:latin typeface="Arial"/>
                <a:cs typeface="Arial"/>
              </a:rPr>
              <a:t>collaboration</a:t>
            </a:r>
            <a:endParaRPr kumimoji="0" lang="en-US" sz="1800" b="0" i="1" u="none" strike="noStrike" kern="0" cap="none" spc="0" normalizeH="0" baseline="0" noProof="0">
              <a:ln>
                <a:noFill/>
              </a:ln>
              <a:solidFill>
                <a:srgbClr val="FF40FF"/>
              </a:solidFill>
              <a:effectLst/>
              <a:uLnTx/>
              <a:uFillTx/>
              <a:latin typeface="Arial"/>
              <a:cs typeface="Arial"/>
            </a:endParaRPr>
          </a:p>
        </p:txBody>
      </p:sp>
      <p:pic>
        <p:nvPicPr>
          <p:cNvPr id="35" name="Picture 34">
            <a:extLst>
              <a:ext uri="{FF2B5EF4-FFF2-40B4-BE49-F238E27FC236}">
                <a16:creationId xmlns:a16="http://schemas.microsoft.com/office/drawing/2014/main" id="{3C88B68F-5EA5-DA31-886A-4F7E1F087201}"/>
              </a:ext>
            </a:extLst>
          </p:cNvPr>
          <p:cNvPicPr>
            <a:picLocks noChangeAspect="1"/>
          </p:cNvPicPr>
          <p:nvPr/>
        </p:nvPicPr>
        <p:blipFill>
          <a:blip r:embed="rId3"/>
          <a:stretch>
            <a:fillRect/>
          </a:stretch>
        </p:blipFill>
        <p:spPr>
          <a:xfrm>
            <a:off x="7461633" y="166812"/>
            <a:ext cx="2656158" cy="1345128"/>
          </a:xfrm>
          <a:prstGeom prst="rect">
            <a:avLst/>
          </a:prstGeom>
        </p:spPr>
      </p:pic>
      <p:sp>
        <p:nvSpPr>
          <p:cNvPr id="36" name="TextBox 35">
            <a:extLst>
              <a:ext uri="{FF2B5EF4-FFF2-40B4-BE49-F238E27FC236}">
                <a16:creationId xmlns:a16="http://schemas.microsoft.com/office/drawing/2014/main" id="{4B27A8DB-6BE9-3946-AC5D-EF67CF386546}"/>
              </a:ext>
            </a:extLst>
          </p:cNvPr>
          <p:cNvSpPr txBox="1"/>
          <p:nvPr/>
        </p:nvSpPr>
        <p:spPr>
          <a:xfrm>
            <a:off x="9980497" y="532970"/>
            <a:ext cx="2348798"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ID4096" sz="1600" b="0" i="0" u="none" strike="noStrike" kern="0" cap="none" spc="0" normalizeH="0" baseline="0" noProof="0">
                <a:ln>
                  <a:noFill/>
                </a:ln>
                <a:solidFill>
                  <a:srgbClr val="0033A0"/>
                </a:solidFill>
                <a:effectLst/>
                <a:uLnTx/>
                <a:uFillTx/>
                <a:latin typeface="Arial"/>
                <a:cs typeface="Arial"/>
              </a:rPr>
              <a:t>Roussy et al., </a:t>
            </a:r>
            <a:r>
              <a:rPr kumimoji="0" lang="LID4096" sz="1600" b="0" i="1" u="none" strike="noStrike" kern="0" cap="none" spc="0" normalizeH="0" baseline="0" noProof="0">
                <a:ln>
                  <a:noFill/>
                </a:ln>
                <a:solidFill>
                  <a:srgbClr val="0033A0"/>
                </a:solidFill>
                <a:effectLst/>
                <a:uLnTx/>
                <a:uFillTx/>
                <a:latin typeface="Arial"/>
                <a:cs typeface="Arial"/>
              </a:rPr>
              <a:t>Science</a:t>
            </a:r>
            <a:r>
              <a:rPr kumimoji="0" lang="LID4096" sz="1600" b="0" i="0" u="none" strike="noStrike" kern="0" cap="none" spc="0" normalizeH="0" baseline="0" noProof="0">
                <a:ln>
                  <a:noFill/>
                </a:ln>
                <a:solidFill>
                  <a:srgbClr val="0033A0"/>
                </a:solidFill>
                <a:effectLst/>
                <a:uLnTx/>
                <a:uFillTx/>
                <a:latin typeface="Arial"/>
                <a:cs typeface="Arial"/>
              </a:rPr>
              <a:t> 381, 46</a:t>
            </a:r>
            <a:r>
              <a:rPr kumimoji="0" lang="en-US" sz="1600" b="0" i="0" u="none" strike="noStrike" kern="0" cap="none" spc="0" normalizeH="0" baseline="0" noProof="0">
                <a:ln>
                  <a:noFill/>
                </a:ln>
                <a:solidFill>
                  <a:srgbClr val="0033A0"/>
                </a:solidFill>
                <a:effectLst/>
                <a:uLnTx/>
                <a:uFillTx/>
                <a:latin typeface="Arial"/>
                <a:cs typeface="Arial"/>
              </a:rPr>
              <a:t> </a:t>
            </a:r>
            <a:r>
              <a:rPr kumimoji="0" lang="LID4096" sz="1600" b="0" i="0" u="none" strike="noStrike" kern="0" cap="none" spc="0" normalizeH="0" baseline="0" noProof="0">
                <a:ln>
                  <a:noFill/>
                </a:ln>
                <a:solidFill>
                  <a:srgbClr val="0033A0"/>
                </a:solidFill>
                <a:effectLst/>
                <a:uLnTx/>
                <a:uFillTx/>
                <a:latin typeface="Arial"/>
                <a:cs typeface="Arial"/>
              </a:rPr>
              <a:t>(2023) </a:t>
            </a:r>
          </a:p>
        </p:txBody>
      </p:sp>
      <p:pic>
        <p:nvPicPr>
          <p:cNvPr id="37" name="Picture 36">
            <a:extLst>
              <a:ext uri="{FF2B5EF4-FFF2-40B4-BE49-F238E27FC236}">
                <a16:creationId xmlns:a16="http://schemas.microsoft.com/office/drawing/2014/main" id="{C20833F2-1988-65FD-F0B9-7D6615048496}"/>
              </a:ext>
            </a:extLst>
          </p:cNvPr>
          <p:cNvPicPr>
            <a:picLocks noChangeAspect="1"/>
          </p:cNvPicPr>
          <p:nvPr/>
        </p:nvPicPr>
        <p:blipFill>
          <a:blip r:embed="rId4"/>
          <a:stretch>
            <a:fillRect/>
          </a:stretch>
        </p:blipFill>
        <p:spPr>
          <a:xfrm>
            <a:off x="9360761" y="1488044"/>
            <a:ext cx="2831239" cy="1283078"/>
          </a:xfrm>
          <a:prstGeom prst="rect">
            <a:avLst/>
          </a:prstGeom>
        </p:spPr>
      </p:pic>
      <p:sp>
        <p:nvSpPr>
          <p:cNvPr id="38" name="TextBox 37">
            <a:extLst>
              <a:ext uri="{FF2B5EF4-FFF2-40B4-BE49-F238E27FC236}">
                <a16:creationId xmlns:a16="http://schemas.microsoft.com/office/drawing/2014/main" id="{06E785C4-60F1-9036-C8CA-C1AD7F6679D5}"/>
              </a:ext>
            </a:extLst>
          </p:cNvPr>
          <p:cNvSpPr txBox="1"/>
          <p:nvPr/>
        </p:nvSpPr>
        <p:spPr>
          <a:xfrm>
            <a:off x="7306991" y="1890051"/>
            <a:ext cx="2182959"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33A0"/>
                </a:solidFill>
                <a:effectLst/>
                <a:uLnTx/>
                <a:uFillTx/>
                <a:latin typeface="Arial"/>
                <a:cs typeface="Arial"/>
              </a:rPr>
              <a:t>Fitch et al., </a:t>
            </a:r>
            <a:r>
              <a:rPr kumimoji="0" lang="en-US" sz="1600" b="0" i="1" u="none" strike="noStrike" kern="0" cap="none" spc="0" normalizeH="0" baseline="0" noProof="0">
                <a:ln>
                  <a:noFill/>
                </a:ln>
                <a:solidFill>
                  <a:srgbClr val="0033A0"/>
                </a:solidFill>
                <a:effectLst/>
                <a:uLnTx/>
                <a:uFillTx/>
                <a:latin typeface="Arial"/>
                <a:cs typeface="Arial"/>
              </a:rPr>
              <a:t>Q.</a:t>
            </a:r>
            <a:r>
              <a:rPr kumimoji="0" lang="LID4096" sz="1600" b="0" i="1" u="none" strike="noStrike" kern="0" cap="none" spc="0" normalizeH="0" baseline="0" noProof="0">
                <a:ln>
                  <a:noFill/>
                </a:ln>
                <a:solidFill>
                  <a:srgbClr val="0033A0"/>
                </a:solidFill>
                <a:effectLst/>
                <a:uLnTx/>
                <a:uFillTx/>
                <a:latin typeface="Arial"/>
                <a:cs typeface="Arial"/>
              </a:rPr>
              <a:t>Sci.T</a:t>
            </a:r>
            <a:r>
              <a:rPr kumimoji="0" lang="LID4096" sz="1600" b="0" i="0" u="none" strike="noStrike" kern="0" cap="none" spc="0" normalizeH="0" baseline="0" noProof="0">
                <a:ln>
                  <a:noFill/>
                </a:ln>
                <a:solidFill>
                  <a:srgbClr val="0033A0"/>
                </a:solidFill>
                <a:effectLst/>
                <a:uLnTx/>
                <a:uFillTx/>
                <a:latin typeface="Arial"/>
                <a:cs typeface="Arial"/>
              </a:rPr>
              <a:t>. 6</a:t>
            </a:r>
            <a:r>
              <a:rPr kumimoji="0" lang="en-US" sz="1600" b="0" i="0" u="none" strike="noStrike" kern="0" cap="none" spc="0" normalizeH="0" baseline="0" noProof="0">
                <a:ln>
                  <a:noFill/>
                </a:ln>
                <a:solidFill>
                  <a:srgbClr val="0033A0"/>
                </a:solidFill>
                <a:effectLst/>
                <a:uLnTx/>
                <a:uFillTx/>
                <a:latin typeface="Arial"/>
                <a:cs typeface="Arial"/>
              </a:rPr>
              <a:t>, </a:t>
            </a:r>
            <a:r>
              <a:rPr kumimoji="0" lang="LID4096" sz="1600" b="0" i="0" u="none" strike="noStrike" kern="0" cap="none" spc="0" normalizeH="0" baseline="0" noProof="0">
                <a:ln>
                  <a:noFill/>
                </a:ln>
                <a:solidFill>
                  <a:srgbClr val="0033A0"/>
                </a:solidFill>
                <a:effectLst/>
                <a:uLnTx/>
                <a:uFillTx/>
                <a:latin typeface="Arial"/>
                <a:cs typeface="Arial"/>
              </a:rPr>
              <a:t>014006 (2021) </a:t>
            </a:r>
          </a:p>
        </p:txBody>
      </p:sp>
      <p:pic>
        <p:nvPicPr>
          <p:cNvPr id="39" name="Picture 38" descr="A diagram of a molecule&#10;&#10;Description automatically generated with medium confidence">
            <a:extLst>
              <a:ext uri="{FF2B5EF4-FFF2-40B4-BE49-F238E27FC236}">
                <a16:creationId xmlns:a16="http://schemas.microsoft.com/office/drawing/2014/main" id="{57FBD69A-5D1C-A3A0-9B6E-139A375D5372}"/>
              </a:ext>
            </a:extLst>
          </p:cNvPr>
          <p:cNvPicPr>
            <a:picLocks noChangeAspect="1"/>
          </p:cNvPicPr>
          <p:nvPr/>
        </p:nvPicPr>
        <p:blipFill>
          <a:blip r:embed="rId5"/>
          <a:stretch>
            <a:fillRect/>
          </a:stretch>
        </p:blipFill>
        <p:spPr>
          <a:xfrm>
            <a:off x="7580825" y="2690214"/>
            <a:ext cx="1660745" cy="1048373"/>
          </a:xfrm>
          <a:prstGeom prst="rect">
            <a:avLst/>
          </a:prstGeom>
        </p:spPr>
      </p:pic>
      <p:sp>
        <p:nvSpPr>
          <p:cNvPr id="40" name="TextBox 39">
            <a:extLst>
              <a:ext uri="{FF2B5EF4-FFF2-40B4-BE49-F238E27FC236}">
                <a16:creationId xmlns:a16="http://schemas.microsoft.com/office/drawing/2014/main" id="{DA974F09-213F-168A-5126-0C377DB46F19}"/>
              </a:ext>
            </a:extLst>
          </p:cNvPr>
          <p:cNvSpPr txBox="1"/>
          <p:nvPr/>
        </p:nvSpPr>
        <p:spPr bwMode="auto">
          <a:xfrm>
            <a:off x="9651814" y="3180317"/>
            <a:ext cx="262381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33A0"/>
                </a:solidFill>
                <a:effectLst/>
                <a:uLnTx/>
                <a:uFillTx/>
                <a:latin typeface="Arial"/>
                <a:cs typeface="Arial"/>
              </a:rPr>
              <a:t>Morris et al., </a:t>
            </a:r>
            <a:r>
              <a:rPr kumimoji="0" lang="LID4096" sz="1600" b="0" i="1" u="none" strike="noStrike" kern="0" cap="none" spc="0" normalizeH="0" baseline="0" noProof="0">
                <a:ln>
                  <a:noFill/>
                </a:ln>
                <a:solidFill>
                  <a:srgbClr val="0033A0"/>
                </a:solidFill>
                <a:effectLst/>
                <a:uLnTx/>
                <a:uFillTx/>
                <a:latin typeface="Arial"/>
                <a:cs typeface="Arial"/>
              </a:rPr>
              <a:t>Phil. Trans. R. Soc. A</a:t>
            </a:r>
            <a:r>
              <a:rPr kumimoji="0" lang="LID4096" sz="1600" b="0" i="0" u="none" strike="noStrike" kern="0" cap="none" spc="0" normalizeH="0" baseline="0" noProof="0">
                <a:ln>
                  <a:noFill/>
                </a:ln>
                <a:solidFill>
                  <a:srgbClr val="0033A0"/>
                </a:solidFill>
                <a:effectLst/>
                <a:uLnTx/>
                <a:uFillTx/>
                <a:latin typeface="Arial"/>
                <a:cs typeface="Arial"/>
              </a:rPr>
              <a:t>.</a:t>
            </a:r>
            <a:r>
              <a:rPr kumimoji="0" lang="en-US" sz="1600" b="0" i="0" u="none" strike="noStrike" kern="0" cap="none" spc="0" normalizeH="0" baseline="0" noProof="0">
                <a:ln>
                  <a:noFill/>
                </a:ln>
                <a:solidFill>
                  <a:srgbClr val="0033A0"/>
                </a:solidFill>
                <a:effectLst/>
                <a:uLnTx/>
                <a:uFillTx/>
                <a:latin typeface="Arial"/>
                <a:cs typeface="Arial"/>
              </a:rPr>
              <a:t> </a:t>
            </a:r>
            <a:r>
              <a:rPr kumimoji="0" lang="LID4096" sz="1600" b="0" i="0" u="none" strike="noStrike" kern="0" cap="none" spc="0" normalizeH="0" baseline="0" noProof="0">
                <a:ln>
                  <a:noFill/>
                </a:ln>
                <a:solidFill>
                  <a:srgbClr val="0033A0"/>
                </a:solidFill>
                <a:effectLst/>
                <a:uLnTx/>
                <a:uFillTx/>
                <a:latin typeface="Arial"/>
                <a:cs typeface="Arial"/>
              </a:rPr>
              <a:t>3822</a:t>
            </a:r>
            <a:r>
              <a:rPr kumimoji="0" lang="en-US" sz="1600" b="0" i="0" u="none" strike="noStrike" kern="0" cap="none" spc="0" normalizeH="0" baseline="0" noProof="0">
                <a:ln>
                  <a:noFill/>
                </a:ln>
                <a:solidFill>
                  <a:srgbClr val="0033A0"/>
                </a:solidFill>
                <a:effectLst/>
                <a:uLnTx/>
                <a:uFillTx/>
                <a:latin typeface="Arial"/>
                <a:cs typeface="Arial"/>
              </a:rPr>
              <a:t> (2023)</a:t>
            </a:r>
            <a:endParaRPr kumimoji="0" lang="LID4096" sz="1600" b="0" i="0" u="none" strike="noStrike" kern="0" cap="none" spc="0" normalizeH="0" baseline="0" noProof="0">
              <a:ln>
                <a:noFill/>
              </a:ln>
              <a:solidFill>
                <a:srgbClr val="0033A0"/>
              </a:solidFill>
              <a:effectLst/>
              <a:uLnTx/>
              <a:uFillTx/>
              <a:latin typeface="Arial"/>
              <a:cs typeface="Arial"/>
            </a:endParaRPr>
          </a:p>
        </p:txBody>
      </p:sp>
      <p:sp>
        <p:nvSpPr>
          <p:cNvPr id="41" name="Content Placeholder 15">
            <a:extLst>
              <a:ext uri="{FF2B5EF4-FFF2-40B4-BE49-F238E27FC236}">
                <a16:creationId xmlns:a16="http://schemas.microsoft.com/office/drawing/2014/main" id="{CAC1F40A-484E-8EB6-2DA4-6BD9B6F3D193}"/>
              </a:ext>
            </a:extLst>
          </p:cNvPr>
          <p:cNvSpPr txBox="1">
            <a:spLocks/>
          </p:cNvSpPr>
          <p:nvPr/>
        </p:nvSpPr>
        <p:spPr bwMode="auto">
          <a:xfrm>
            <a:off x="3238735" y="5088152"/>
            <a:ext cx="3220318" cy="1250938"/>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400" b="1">
                <a:solidFill>
                  <a:schemeClr val="accent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US" sz="2000" b="1" i="0" u="none" strike="noStrike" kern="0" cap="none" spc="0" normalizeH="0" baseline="0" noProof="0">
                <a:ln>
                  <a:noFill/>
                </a:ln>
                <a:solidFill>
                  <a:srgbClr val="61C4D3"/>
                </a:solidFill>
                <a:effectLst/>
                <a:uLnTx/>
                <a:uFillTx/>
                <a:latin typeface="Arial"/>
                <a:cs typeface="Arial"/>
              </a:rPr>
              <a:t>Characterizing radioactive probes</a:t>
            </a:r>
          </a:p>
          <a:p>
            <a:pPr marL="324000" marR="0" lvl="1" indent="-324000" algn="l" defTabSz="914400" rtl="0" eaLnBrk="1" fontAlgn="auto" latinLnBrk="0" hangingPunct="1">
              <a:lnSpc>
                <a:spcPct val="100000"/>
              </a:lnSpc>
              <a:spcBef>
                <a:spcPts val="500"/>
              </a:spcBef>
              <a:spcAft>
                <a:spcPts val="300"/>
              </a:spcAft>
              <a:buClrTx/>
              <a:buSzTx/>
              <a:buFont typeface="Arial"/>
              <a:buChar char="•"/>
              <a:tabLst/>
              <a:defRPr/>
            </a:pPr>
            <a:r>
              <a:rPr kumimoji="0" lang="en-US" sz="1600" b="0" i="0" u="none" strike="noStrike" kern="0" cap="none" spc="0" normalizeH="0" baseline="0" noProof="0">
                <a:ln>
                  <a:noFill/>
                </a:ln>
                <a:solidFill>
                  <a:srgbClr val="2F2F2F"/>
                </a:solidFill>
                <a:effectLst/>
                <a:uLnTx/>
                <a:uFillTx/>
                <a:latin typeface="Arial"/>
                <a:cs typeface="Arial"/>
              </a:rPr>
              <a:t>Spectroscopy, chemistry</a:t>
            </a:r>
          </a:p>
          <a:p>
            <a:pPr marL="324000" marR="0" lvl="1" indent="-324000" algn="l" defTabSz="914400" rtl="0" eaLnBrk="1" fontAlgn="auto" latinLnBrk="0" hangingPunct="1">
              <a:lnSpc>
                <a:spcPct val="100000"/>
              </a:lnSpc>
              <a:spcBef>
                <a:spcPts val="500"/>
              </a:spcBef>
              <a:spcAft>
                <a:spcPts val="300"/>
              </a:spcAft>
              <a:buClrTx/>
              <a:buSzTx/>
              <a:buFont typeface="Arial"/>
              <a:buChar char="•"/>
              <a:tabLst/>
              <a:defRPr/>
            </a:pPr>
            <a:r>
              <a:rPr kumimoji="0" lang="en-US" sz="1600" b="0" i="0" u="none" strike="noStrike" kern="0" cap="none" spc="0" normalizeH="0" baseline="0" noProof="0">
                <a:ln>
                  <a:noFill/>
                </a:ln>
                <a:solidFill>
                  <a:srgbClr val="2F2F2F"/>
                </a:solidFill>
                <a:effectLst/>
                <a:uLnTx/>
                <a:uFillTx/>
                <a:latin typeface="Arial"/>
                <a:cs typeface="Arial"/>
              </a:rPr>
              <a:t>Properties and states</a:t>
            </a:r>
          </a:p>
        </p:txBody>
      </p:sp>
      <p:pic>
        <p:nvPicPr>
          <p:cNvPr id="45" name="Picture 44" descr="A picture containing text, screenshot, font, plot&#10;&#10;Description automatically generated">
            <a:extLst>
              <a:ext uri="{FF2B5EF4-FFF2-40B4-BE49-F238E27FC236}">
                <a16:creationId xmlns:a16="http://schemas.microsoft.com/office/drawing/2014/main" id="{E35A1D47-E2AA-B227-29EE-95236804CD2D}"/>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88659" y="3348021"/>
            <a:ext cx="2431162" cy="1654141"/>
          </a:xfrm>
          <a:prstGeom prst="rect">
            <a:avLst/>
          </a:prstGeom>
          <a:noFill/>
          <a:ln>
            <a:noFill/>
          </a:ln>
        </p:spPr>
      </p:pic>
      <p:sp>
        <p:nvSpPr>
          <p:cNvPr id="49" name="TextBox 48">
            <a:extLst>
              <a:ext uri="{FF2B5EF4-FFF2-40B4-BE49-F238E27FC236}">
                <a16:creationId xmlns:a16="http://schemas.microsoft.com/office/drawing/2014/main" id="{C91BEC2F-27BB-FEBA-CE67-22656D2B0D09}"/>
              </a:ext>
            </a:extLst>
          </p:cNvPr>
          <p:cNvSpPr txBox="1"/>
          <p:nvPr/>
        </p:nvSpPr>
        <p:spPr bwMode="auto">
          <a:xfrm>
            <a:off x="2611617" y="2793449"/>
            <a:ext cx="2576543" cy="830997"/>
          </a:xfrm>
          <a:prstGeom prst="rect">
            <a:avLst/>
          </a:prstGeom>
          <a:noFill/>
        </p:spPr>
        <p:txBody>
          <a:bodyPr wrap="square">
            <a:spAutoFit/>
          </a:bodyPr>
          <a:lstStyle>
            <a:defPPr>
              <a:defRPr lang="en-US"/>
            </a:defPPr>
            <a:lvl1pPr algn="ctr">
              <a:defRPr sz="16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err="1">
                <a:ln>
                  <a:noFill/>
                </a:ln>
                <a:solidFill>
                  <a:srgbClr val="0033A0"/>
                </a:solidFill>
                <a:effectLst/>
                <a:uLnTx/>
                <a:uFillTx/>
                <a:latin typeface="Arial"/>
                <a:cs typeface="Arial"/>
              </a:rPr>
              <a:t>Athanasakis-Kaklamanakis</a:t>
            </a:r>
            <a:r>
              <a:rPr kumimoji="0" lang="en-US" sz="1600" b="0" i="0" u="none" strike="noStrike" kern="0" cap="none" spc="0" normalizeH="0" baseline="0" noProof="0">
                <a:ln>
                  <a:noFill/>
                </a:ln>
                <a:solidFill>
                  <a:srgbClr val="0033A0"/>
                </a:solidFill>
                <a:effectLst/>
                <a:uLnTx/>
                <a:uFillTx/>
                <a:latin typeface="Arial"/>
                <a:cs typeface="Arial"/>
              </a:rPr>
              <a:t> et al.,(2024) </a:t>
            </a:r>
            <a:r>
              <a:rPr kumimoji="0" lang="en-US" sz="1600" b="0" i="1" u="none" strike="noStrike" kern="0" cap="none" spc="0" normalizeH="0" baseline="0" noProof="0">
                <a:ln>
                  <a:noFill/>
                </a:ln>
                <a:solidFill>
                  <a:srgbClr val="0033A0"/>
                </a:solidFill>
                <a:effectLst/>
                <a:uLnTx/>
                <a:uFillTx/>
                <a:latin typeface="Arial"/>
                <a:cs typeface="Arial"/>
              </a:rPr>
              <a:t>in preparation</a:t>
            </a:r>
            <a:endParaRPr kumimoji="0" lang="en-US" sz="1600" b="0" i="0" u="none" strike="noStrike" kern="0" cap="none" spc="0" normalizeH="0" baseline="0" noProof="0">
              <a:ln>
                <a:noFill/>
              </a:ln>
              <a:solidFill>
                <a:srgbClr val="0033A0"/>
              </a:solidFill>
              <a:effectLst/>
              <a:uLnTx/>
              <a:uFillTx/>
              <a:latin typeface="Arial"/>
              <a:cs typeface="Arial"/>
            </a:endParaRPr>
          </a:p>
        </p:txBody>
      </p:sp>
      <p:sp>
        <p:nvSpPr>
          <p:cNvPr id="50" name="Right Arrow 49">
            <a:extLst>
              <a:ext uri="{FF2B5EF4-FFF2-40B4-BE49-F238E27FC236}">
                <a16:creationId xmlns:a16="http://schemas.microsoft.com/office/drawing/2014/main" id="{D25B23A5-F27D-E29F-2200-1C656E924623}"/>
              </a:ext>
            </a:extLst>
          </p:cNvPr>
          <p:cNvSpPr/>
          <p:nvPr/>
        </p:nvSpPr>
        <p:spPr>
          <a:xfrm>
            <a:off x="5998595" y="4411947"/>
            <a:ext cx="365760" cy="274320"/>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cs typeface="Arial"/>
            </a:endParaRPr>
          </a:p>
        </p:txBody>
      </p:sp>
      <p:grpSp>
        <p:nvGrpSpPr>
          <p:cNvPr id="44" name="Group 43">
            <a:extLst>
              <a:ext uri="{FF2B5EF4-FFF2-40B4-BE49-F238E27FC236}">
                <a16:creationId xmlns:a16="http://schemas.microsoft.com/office/drawing/2014/main" id="{801982B5-EB6E-E0F6-8977-6570E149EF38}"/>
              </a:ext>
            </a:extLst>
          </p:cNvPr>
          <p:cNvGrpSpPr/>
          <p:nvPr/>
        </p:nvGrpSpPr>
        <p:grpSpPr>
          <a:xfrm>
            <a:off x="4772499" y="1395086"/>
            <a:ext cx="2387015" cy="2511517"/>
            <a:chOff x="4304547" y="559253"/>
            <a:chExt cx="2851949" cy="3000703"/>
          </a:xfrm>
        </p:grpSpPr>
        <p:pic>
          <p:nvPicPr>
            <p:cNvPr id="42" name="Picture 41" descr="A diagram of a graph&#10;&#10;Description automatically generated">
              <a:extLst>
                <a:ext uri="{FF2B5EF4-FFF2-40B4-BE49-F238E27FC236}">
                  <a16:creationId xmlns:a16="http://schemas.microsoft.com/office/drawing/2014/main" id="{00143A55-7BDC-E1CD-59F3-56A3B8E4E6AA}"/>
                </a:ext>
              </a:extLst>
            </p:cNvPr>
            <p:cNvPicPr>
              <a:picLocks noChangeAspect="1"/>
            </p:cNvPicPr>
            <p:nvPr/>
          </p:nvPicPr>
          <p:blipFill>
            <a:blip r:embed="rId7"/>
            <a:stretch>
              <a:fillRect/>
            </a:stretch>
          </p:blipFill>
          <p:spPr>
            <a:xfrm>
              <a:off x="4664032" y="1109704"/>
              <a:ext cx="2132979" cy="2450252"/>
            </a:xfrm>
            <a:prstGeom prst="rect">
              <a:avLst/>
            </a:prstGeom>
            <a:noFill/>
            <a:effectLst>
              <a:outerShdw blurRad="50800" dist="38100" dir="5400000" algn="t" rotWithShape="0">
                <a:prstClr val="black">
                  <a:alpha val="40000"/>
                </a:prstClr>
              </a:outerShdw>
            </a:effectLst>
          </p:spPr>
        </p:pic>
        <p:sp>
          <p:nvSpPr>
            <p:cNvPr id="43" name="TextBox 42">
              <a:extLst>
                <a:ext uri="{FF2B5EF4-FFF2-40B4-BE49-F238E27FC236}">
                  <a16:creationId xmlns:a16="http://schemas.microsoft.com/office/drawing/2014/main" id="{2BA00AC6-3752-7B41-29C4-F3273A370FAE}"/>
                </a:ext>
              </a:extLst>
            </p:cNvPr>
            <p:cNvSpPr txBox="1"/>
            <p:nvPr/>
          </p:nvSpPr>
          <p:spPr bwMode="auto">
            <a:xfrm>
              <a:off x="4304547" y="559253"/>
              <a:ext cx="2851949" cy="698674"/>
            </a:xfrm>
            <a:prstGeom prst="rect">
              <a:avLst/>
            </a:prstGeom>
            <a:noFill/>
          </p:spPr>
          <p:txBody>
            <a:bodyPr wrap="square">
              <a:spAutoFit/>
            </a:bodyPr>
            <a:lstStyle>
              <a:defPPr>
                <a:defRPr lang="en-US"/>
              </a:defPPr>
              <a:lvl1pPr algn="ctr">
                <a:defRPr sz="16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err="1">
                  <a:ln>
                    <a:noFill/>
                  </a:ln>
                  <a:solidFill>
                    <a:srgbClr val="0033A0"/>
                  </a:solidFill>
                  <a:effectLst/>
                  <a:uLnTx/>
                  <a:uFillTx/>
                  <a:latin typeface="Arial"/>
                  <a:cs typeface="Arial"/>
                </a:rPr>
                <a:t>Udrescu</a:t>
              </a:r>
              <a:r>
                <a:rPr kumimoji="0" lang="en-US" sz="1600" b="0" i="0" u="none" strike="noStrike" kern="0" cap="none" spc="0" normalizeH="0" baseline="0" noProof="0">
                  <a:ln>
                    <a:noFill/>
                  </a:ln>
                  <a:solidFill>
                    <a:srgbClr val="0033A0"/>
                  </a:solidFill>
                  <a:effectLst/>
                  <a:uLnTx/>
                  <a:uFillTx/>
                  <a:latin typeface="Arial"/>
                  <a:cs typeface="Arial"/>
                </a:rPr>
                <a:t> et al.,(2024) </a:t>
              </a:r>
              <a:r>
                <a:rPr kumimoji="0" lang="en-US" sz="1600" b="0" i="1" u="none" strike="noStrike" kern="0" cap="none" spc="0" normalizeH="0" baseline="0" noProof="0">
                  <a:ln>
                    <a:noFill/>
                  </a:ln>
                  <a:solidFill>
                    <a:srgbClr val="0033A0"/>
                  </a:solidFill>
                  <a:effectLst/>
                  <a:uLnTx/>
                  <a:uFillTx/>
                  <a:latin typeface="Arial"/>
                  <a:cs typeface="Arial"/>
                </a:rPr>
                <a:t>Nat. Phys.</a:t>
              </a:r>
              <a:r>
                <a:rPr kumimoji="0" lang="en-US" sz="1600" b="0" i="0" u="none" strike="noStrike" kern="0" cap="none" spc="0" normalizeH="0" baseline="0" noProof="0">
                  <a:ln>
                    <a:noFill/>
                  </a:ln>
                  <a:solidFill>
                    <a:srgbClr val="0033A0"/>
                  </a:solidFill>
                  <a:effectLst/>
                  <a:uLnTx/>
                  <a:uFillTx/>
                  <a:latin typeface="Arial"/>
                  <a:cs typeface="Arial"/>
                </a:rPr>
                <a:t> 20, 202 </a:t>
              </a:r>
            </a:p>
          </p:txBody>
        </p:sp>
      </p:grpSp>
      <p:sp>
        <p:nvSpPr>
          <p:cNvPr id="47" name="TextBox 46">
            <a:extLst>
              <a:ext uri="{FF2B5EF4-FFF2-40B4-BE49-F238E27FC236}">
                <a16:creationId xmlns:a16="http://schemas.microsoft.com/office/drawing/2014/main" id="{E23AD5A7-541B-ECF3-2BFD-172BF9F7025C}"/>
              </a:ext>
            </a:extLst>
          </p:cNvPr>
          <p:cNvSpPr txBox="1"/>
          <p:nvPr/>
        </p:nvSpPr>
        <p:spPr bwMode="auto">
          <a:xfrm>
            <a:off x="11253607" y="5886470"/>
            <a:ext cx="844393" cy="369332"/>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FFFFFF"/>
                </a:solidFill>
                <a:effectLst/>
                <a:uLnTx/>
                <a:uFillTx/>
                <a:latin typeface="Arial"/>
                <a:cs typeface="Arial"/>
              </a:rPr>
              <a:t>M. Au</a:t>
            </a:r>
          </a:p>
        </p:txBody>
      </p:sp>
      <p:cxnSp>
        <p:nvCxnSpPr>
          <p:cNvPr id="7" name="Straight Connector 6">
            <a:extLst>
              <a:ext uri="{FF2B5EF4-FFF2-40B4-BE49-F238E27FC236}">
                <a16:creationId xmlns:a16="http://schemas.microsoft.com/office/drawing/2014/main" id="{09815BC8-AE93-D420-9A25-5F3503C58B23}"/>
              </a:ext>
            </a:extLst>
          </p:cNvPr>
          <p:cNvCxnSpPr/>
          <p:nvPr/>
        </p:nvCxnSpPr>
        <p:spPr>
          <a:xfrm>
            <a:off x="7233252" y="0"/>
            <a:ext cx="0" cy="6339090"/>
          </a:xfrm>
          <a:prstGeom prst="line">
            <a:avLst/>
          </a:prstGeom>
          <a:ln w="76200">
            <a:prstDash val="sysDot"/>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EA26FFD-3F15-9A98-E4A8-1CD9028B0FE3}"/>
              </a:ext>
            </a:extLst>
          </p:cNvPr>
          <p:cNvSpPr txBox="1"/>
          <p:nvPr/>
        </p:nvSpPr>
        <p:spPr>
          <a:xfrm>
            <a:off x="1092929" y="1628566"/>
            <a:ext cx="1902829" cy="1200329"/>
          </a:xfrm>
          <a:prstGeom prst="rect">
            <a:avLst/>
          </a:prstGeom>
          <a:noFill/>
        </p:spPr>
        <p:txBody>
          <a:bodyPr wrap="none" rtlCol="0">
            <a:spAutoFit/>
          </a:bodyPr>
          <a:lstStyle/>
          <a:p>
            <a:r>
              <a:rPr lang="en-US" sz="2400"/>
              <a:t>Fundamental </a:t>
            </a:r>
            <a:br>
              <a:rPr lang="en-US" sz="2400"/>
            </a:br>
            <a:r>
              <a:rPr lang="en-US" sz="2400"/>
              <a:t>Symmetries </a:t>
            </a:r>
            <a:br>
              <a:rPr lang="en-US" sz="2400"/>
            </a:br>
            <a:r>
              <a:rPr lang="en-US" sz="2400"/>
              <a:t>collaboration</a:t>
            </a:r>
          </a:p>
        </p:txBody>
      </p:sp>
      <p:sp>
        <p:nvSpPr>
          <p:cNvPr id="4" name="TextBox 3">
            <a:extLst>
              <a:ext uri="{FF2B5EF4-FFF2-40B4-BE49-F238E27FC236}">
                <a16:creationId xmlns:a16="http://schemas.microsoft.com/office/drawing/2014/main" id="{14B5497B-22D0-ECFC-1E1E-566F4192A3F1}"/>
              </a:ext>
            </a:extLst>
          </p:cNvPr>
          <p:cNvSpPr txBox="1"/>
          <p:nvPr/>
        </p:nvSpPr>
        <p:spPr>
          <a:xfrm>
            <a:off x="7869970" y="6223986"/>
            <a:ext cx="2743199" cy="461665"/>
          </a:xfrm>
          <a:prstGeom prst="rect">
            <a:avLst/>
          </a:prstGeom>
          <a:noFill/>
        </p:spPr>
        <p:txBody>
          <a:bodyPr wrap="square" rtlCol="0">
            <a:spAutoFit/>
          </a:bodyPr>
          <a:lstStyle/>
          <a:p>
            <a:r>
              <a:rPr lang="en-US" sz="2400"/>
              <a:t>See: Mia Au’s talk</a:t>
            </a:r>
          </a:p>
        </p:txBody>
      </p:sp>
      <p:sp>
        <p:nvSpPr>
          <p:cNvPr id="5" name="Date Placeholder 4">
            <a:extLst>
              <a:ext uri="{FF2B5EF4-FFF2-40B4-BE49-F238E27FC236}">
                <a16:creationId xmlns:a16="http://schemas.microsoft.com/office/drawing/2014/main" id="{18DCC73B-D1A1-2E89-CC53-DA2DBC08A6BB}"/>
              </a:ext>
            </a:extLst>
          </p:cNvPr>
          <p:cNvSpPr>
            <a:spLocks noGrp="1"/>
          </p:cNvSpPr>
          <p:nvPr>
            <p:ph type="dt" sz="half" idx="10"/>
          </p:nvPr>
        </p:nvSpPr>
        <p:spPr/>
        <p:txBody>
          <a:bodyPr/>
          <a:lstStyle/>
          <a:p>
            <a:r>
              <a:rPr lang="en-US"/>
              <a:t>2/17/2025</a:t>
            </a:r>
          </a:p>
        </p:txBody>
      </p:sp>
      <p:sp>
        <p:nvSpPr>
          <p:cNvPr id="46" name="Footer Placeholder 45">
            <a:extLst>
              <a:ext uri="{FF2B5EF4-FFF2-40B4-BE49-F238E27FC236}">
                <a16:creationId xmlns:a16="http://schemas.microsoft.com/office/drawing/2014/main" id="{D11E1B9D-09D5-147C-3976-526648416457}"/>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2815600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994E2FBC-4C1D-1A96-3B48-AE669D2E11DB}"/>
              </a:ext>
            </a:extLst>
          </p:cNvPr>
          <p:cNvSpPr/>
          <p:nvPr/>
        </p:nvSpPr>
        <p:spPr>
          <a:xfrm>
            <a:off x="419100" y="1690688"/>
            <a:ext cx="3429000" cy="4665662"/>
          </a:xfrm>
          <a:prstGeom prst="round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4" name="Picture 6">
            <a:extLst>
              <a:ext uri="{FF2B5EF4-FFF2-40B4-BE49-F238E27FC236}">
                <a16:creationId xmlns:a16="http://schemas.microsoft.com/office/drawing/2014/main" id="{45A04271-CA56-168A-8EED-532CDDEC16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976" y="3720381"/>
            <a:ext cx="3289600" cy="22766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559804BC-086E-BD5D-C1D9-F53CDF3F8460}"/>
              </a:ext>
            </a:extLst>
          </p:cNvPr>
          <p:cNvPicPr>
            <a:picLocks noChangeAspect="1"/>
          </p:cNvPicPr>
          <p:nvPr/>
        </p:nvPicPr>
        <p:blipFill rotWithShape="1">
          <a:blip r:embed="rId3"/>
          <a:srcRect l="10860" t="3706"/>
          <a:stretch/>
        </p:blipFill>
        <p:spPr>
          <a:xfrm>
            <a:off x="4371069" y="3162300"/>
            <a:ext cx="3343205" cy="3049160"/>
          </a:xfrm>
          <a:prstGeom prst="rect">
            <a:avLst/>
          </a:prstGeom>
        </p:spPr>
      </p:pic>
      <p:sp>
        <p:nvSpPr>
          <p:cNvPr id="2" name="Title 1">
            <a:extLst>
              <a:ext uri="{FF2B5EF4-FFF2-40B4-BE49-F238E27FC236}">
                <a16:creationId xmlns:a16="http://schemas.microsoft.com/office/drawing/2014/main" id="{F9A7357D-D3B5-793D-FB8D-FE7E38B4AE76}"/>
              </a:ext>
            </a:extLst>
          </p:cNvPr>
          <p:cNvSpPr>
            <a:spLocks noGrp="1"/>
          </p:cNvSpPr>
          <p:nvPr>
            <p:ph type="title"/>
          </p:nvPr>
        </p:nvSpPr>
        <p:spPr/>
        <p:txBody>
          <a:bodyPr/>
          <a:lstStyle/>
          <a:p>
            <a:r>
              <a:rPr lang="en-US"/>
              <a:t>Sub-</a:t>
            </a:r>
            <a:r>
              <a:rPr lang="en-US" err="1"/>
              <a:t>workpackages</a:t>
            </a:r>
            <a:endParaRPr lang="en-US"/>
          </a:p>
        </p:txBody>
      </p:sp>
      <p:sp>
        <p:nvSpPr>
          <p:cNvPr id="5" name="Rectangle: Rounded Corners 4">
            <a:extLst>
              <a:ext uri="{FF2B5EF4-FFF2-40B4-BE49-F238E27FC236}">
                <a16:creationId xmlns:a16="http://schemas.microsoft.com/office/drawing/2014/main" id="{79CA3E71-93A5-9FA1-0AE4-B3D96279D679}"/>
              </a:ext>
            </a:extLst>
          </p:cNvPr>
          <p:cNvSpPr/>
          <p:nvPr/>
        </p:nvSpPr>
        <p:spPr>
          <a:xfrm>
            <a:off x="4368800" y="1690688"/>
            <a:ext cx="3429000" cy="466566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B36D97C-1C20-2F9A-C7CB-7E9994C8ABB5}"/>
              </a:ext>
            </a:extLst>
          </p:cNvPr>
          <p:cNvSpPr txBox="1"/>
          <p:nvPr/>
        </p:nvSpPr>
        <p:spPr>
          <a:xfrm>
            <a:off x="546100" y="1707632"/>
            <a:ext cx="3175000" cy="1569660"/>
          </a:xfrm>
          <a:prstGeom prst="rect">
            <a:avLst/>
          </a:prstGeom>
          <a:noFill/>
        </p:spPr>
        <p:txBody>
          <a:bodyPr wrap="square" rtlCol="0">
            <a:spAutoFit/>
          </a:bodyPr>
          <a:lstStyle/>
          <a:p>
            <a:pPr algn="ctr"/>
            <a:r>
              <a:rPr lang="en-US" sz="3200" b="1" u="sng"/>
              <a:t>1a</a:t>
            </a:r>
          </a:p>
          <a:p>
            <a:pPr algn="ctr"/>
            <a:r>
              <a:rPr lang="en-US" sz="3200"/>
              <a:t>Exotic systems in traps and beams</a:t>
            </a:r>
          </a:p>
        </p:txBody>
      </p:sp>
      <p:sp>
        <p:nvSpPr>
          <p:cNvPr id="8" name="TextBox 7">
            <a:extLst>
              <a:ext uri="{FF2B5EF4-FFF2-40B4-BE49-F238E27FC236}">
                <a16:creationId xmlns:a16="http://schemas.microsoft.com/office/drawing/2014/main" id="{9A80B987-90A7-8A97-4B8A-616A1354E2E2}"/>
              </a:ext>
            </a:extLst>
          </p:cNvPr>
          <p:cNvSpPr txBox="1"/>
          <p:nvPr/>
        </p:nvSpPr>
        <p:spPr>
          <a:xfrm>
            <a:off x="4508500" y="1701799"/>
            <a:ext cx="3175000" cy="1569660"/>
          </a:xfrm>
          <a:prstGeom prst="rect">
            <a:avLst/>
          </a:prstGeom>
          <a:noFill/>
        </p:spPr>
        <p:txBody>
          <a:bodyPr wrap="square" rtlCol="0">
            <a:spAutoFit/>
          </a:bodyPr>
          <a:lstStyle/>
          <a:p>
            <a:pPr algn="ctr"/>
            <a:r>
              <a:rPr lang="en-US" sz="3200" b="1" u="sng"/>
              <a:t>1b</a:t>
            </a:r>
          </a:p>
          <a:p>
            <a:pPr algn="ctr"/>
            <a:r>
              <a:rPr lang="en-US" sz="3200"/>
              <a:t>Atom Interferometry</a:t>
            </a:r>
          </a:p>
        </p:txBody>
      </p:sp>
      <p:sp>
        <p:nvSpPr>
          <p:cNvPr id="9" name="TextBox 8">
            <a:extLst>
              <a:ext uri="{FF2B5EF4-FFF2-40B4-BE49-F238E27FC236}">
                <a16:creationId xmlns:a16="http://schemas.microsoft.com/office/drawing/2014/main" id="{34002DB9-4B49-6DCD-124C-061758311689}"/>
              </a:ext>
            </a:extLst>
          </p:cNvPr>
          <p:cNvSpPr txBox="1"/>
          <p:nvPr/>
        </p:nvSpPr>
        <p:spPr>
          <a:xfrm>
            <a:off x="8204200" y="1689099"/>
            <a:ext cx="3670300" cy="1569660"/>
          </a:xfrm>
          <a:prstGeom prst="rect">
            <a:avLst/>
          </a:prstGeom>
          <a:noFill/>
        </p:spPr>
        <p:txBody>
          <a:bodyPr wrap="square" rtlCol="0">
            <a:spAutoFit/>
          </a:bodyPr>
          <a:lstStyle/>
          <a:p>
            <a:pPr algn="ctr"/>
            <a:r>
              <a:rPr lang="en-US" sz="3200" b="1" u="sng"/>
              <a:t>1c</a:t>
            </a:r>
          </a:p>
          <a:p>
            <a:pPr algn="ctr"/>
            <a:r>
              <a:rPr lang="en-US" sz="3200"/>
              <a:t>Networks, Signal &amp; Clock Distribution</a:t>
            </a:r>
          </a:p>
        </p:txBody>
      </p:sp>
      <p:grpSp>
        <p:nvGrpSpPr>
          <p:cNvPr id="10" name="Gruppieren 2">
            <a:extLst>
              <a:ext uri="{FF2B5EF4-FFF2-40B4-BE49-F238E27FC236}">
                <a16:creationId xmlns:a16="http://schemas.microsoft.com/office/drawing/2014/main" id="{925B3BF9-ADFA-2076-8BDB-031EC5A64DD1}"/>
              </a:ext>
            </a:extLst>
          </p:cNvPr>
          <p:cNvGrpSpPr/>
          <p:nvPr/>
        </p:nvGrpSpPr>
        <p:grpSpPr>
          <a:xfrm>
            <a:off x="8318499" y="3297771"/>
            <a:ext cx="3429001" cy="3053372"/>
            <a:chOff x="3022905" y="820747"/>
            <a:chExt cx="6146189" cy="5472907"/>
          </a:xfrm>
        </p:grpSpPr>
        <p:grpSp>
          <p:nvGrpSpPr>
            <p:cNvPr id="11" name="Gruppieren 8">
              <a:extLst>
                <a:ext uri="{FF2B5EF4-FFF2-40B4-BE49-F238E27FC236}">
                  <a16:creationId xmlns:a16="http://schemas.microsoft.com/office/drawing/2014/main" id="{F4A1C437-8EF6-3A9F-D4C1-EC85E910D31A}"/>
                </a:ext>
              </a:extLst>
            </p:cNvPr>
            <p:cNvGrpSpPr/>
            <p:nvPr/>
          </p:nvGrpSpPr>
          <p:grpSpPr>
            <a:xfrm>
              <a:off x="3022905" y="820747"/>
              <a:ext cx="6146189" cy="5472907"/>
              <a:chOff x="3022905" y="820747"/>
              <a:chExt cx="6146189" cy="5472907"/>
            </a:xfrm>
          </p:grpSpPr>
          <p:pic>
            <p:nvPicPr>
              <p:cNvPr id="13" name="Grafik 6">
                <a:extLst>
                  <a:ext uri="{FF2B5EF4-FFF2-40B4-BE49-F238E27FC236}">
                    <a16:creationId xmlns:a16="http://schemas.microsoft.com/office/drawing/2014/main" id="{FAA714E1-C4A9-4705-B38B-5FDF5F24D51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022905" y="820747"/>
                <a:ext cx="6146189" cy="5472907"/>
              </a:xfrm>
              <a:prstGeom prst="rect">
                <a:avLst/>
              </a:prstGeom>
            </p:spPr>
          </p:pic>
          <p:cxnSp>
            <p:nvCxnSpPr>
              <p:cNvPr id="14" name="Gerader Verbinder 4">
                <a:extLst>
                  <a:ext uri="{FF2B5EF4-FFF2-40B4-BE49-F238E27FC236}">
                    <a16:creationId xmlns:a16="http://schemas.microsoft.com/office/drawing/2014/main" id="{A9A26A64-EEB0-E34D-20A7-F4FD8D9A1AEB}"/>
                  </a:ext>
                </a:extLst>
              </p:cNvPr>
              <p:cNvCxnSpPr/>
              <p:nvPr/>
            </p:nvCxnSpPr>
            <p:spPr>
              <a:xfrm>
                <a:off x="6482615" y="2983832"/>
                <a:ext cx="486076" cy="20694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2" name="Gerader Verbinder 3">
              <a:extLst>
                <a:ext uri="{FF2B5EF4-FFF2-40B4-BE49-F238E27FC236}">
                  <a16:creationId xmlns:a16="http://schemas.microsoft.com/office/drawing/2014/main" id="{9EC29BF9-6C67-455D-4611-CCD680625052}"/>
                </a:ext>
              </a:extLst>
            </p:cNvPr>
            <p:cNvCxnSpPr>
              <a:cxnSpLocks/>
            </p:cNvCxnSpPr>
            <p:nvPr/>
          </p:nvCxnSpPr>
          <p:spPr>
            <a:xfrm flipH="1">
              <a:off x="5188945" y="2983832"/>
              <a:ext cx="129367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pic>
        <p:nvPicPr>
          <p:cNvPr id="16" name="Picture 15">
            <a:extLst>
              <a:ext uri="{FF2B5EF4-FFF2-40B4-BE49-F238E27FC236}">
                <a16:creationId xmlns:a16="http://schemas.microsoft.com/office/drawing/2014/main" id="{974E1D02-1FEE-63E4-A875-25BC2118AA0D}"/>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l="49177" t="56796" r="34091" b="9223"/>
          <a:stretch/>
        </p:blipFill>
        <p:spPr>
          <a:xfrm rot="5400000">
            <a:off x="2398804" y="4994661"/>
            <a:ext cx="1214671" cy="1361526"/>
          </a:xfrm>
          <a:prstGeom prst="rect">
            <a:avLst/>
          </a:prstGeom>
        </p:spPr>
      </p:pic>
      <p:pic>
        <p:nvPicPr>
          <p:cNvPr id="2050" name="Picture 2" descr="Quantum Logic Spectroscopy - Introduction">
            <a:extLst>
              <a:ext uri="{FF2B5EF4-FFF2-40B4-BE49-F238E27FC236}">
                <a16:creationId xmlns:a16="http://schemas.microsoft.com/office/drawing/2014/main" id="{74254F94-3A38-61EF-0764-C194069E00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0096" y="3326387"/>
            <a:ext cx="1985480" cy="787987"/>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414CB23F-24E4-A3C6-44CB-AE1CAF24676C}"/>
              </a:ext>
            </a:extLst>
          </p:cNvPr>
          <p:cNvSpPr/>
          <p:nvPr/>
        </p:nvSpPr>
        <p:spPr>
          <a:xfrm rot="-2700000">
            <a:off x="11033095" y="6079696"/>
            <a:ext cx="1206500" cy="3651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2787160-4B75-C6CF-7B52-37D1BCECC1F4}"/>
              </a:ext>
            </a:extLst>
          </p:cNvPr>
          <p:cNvSpPr/>
          <p:nvPr/>
        </p:nvSpPr>
        <p:spPr>
          <a:xfrm rot="2496542">
            <a:off x="7950798" y="6079699"/>
            <a:ext cx="1007514" cy="3651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F9AF390-4874-6350-FDB3-B71786B85A91}"/>
              </a:ext>
            </a:extLst>
          </p:cNvPr>
          <p:cNvSpPr/>
          <p:nvPr/>
        </p:nvSpPr>
        <p:spPr>
          <a:xfrm>
            <a:off x="8318500" y="1690688"/>
            <a:ext cx="3429000" cy="466566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726A484-31D1-A65A-09DD-9192A798BFF2}"/>
              </a:ext>
            </a:extLst>
          </p:cNvPr>
          <p:cNvSpPr txBox="1"/>
          <p:nvPr/>
        </p:nvSpPr>
        <p:spPr>
          <a:xfrm>
            <a:off x="5513388" y="569486"/>
            <a:ext cx="6100762" cy="830997"/>
          </a:xfrm>
          <a:prstGeom prst="rect">
            <a:avLst/>
          </a:prstGeom>
          <a:noFill/>
        </p:spPr>
        <p:txBody>
          <a:bodyPr wrap="square">
            <a:spAutoFit/>
          </a:bodyPr>
          <a:lstStyle/>
          <a:p>
            <a:pPr algn="ctr"/>
            <a:r>
              <a:rPr lang="en-US" sz="2400" i="1"/>
              <a:t>“Testing fundamental physics at new levels of precision in </a:t>
            </a:r>
            <a:r>
              <a:rPr lang="en-US" sz="2400" b="1" i="1"/>
              <a:t>quantum-limited experiments</a:t>
            </a:r>
            <a:r>
              <a:rPr lang="en-US" sz="2400" i="1"/>
              <a:t>”</a:t>
            </a:r>
          </a:p>
        </p:txBody>
      </p:sp>
      <p:sp>
        <p:nvSpPr>
          <p:cNvPr id="25" name="TextBox 24">
            <a:extLst>
              <a:ext uri="{FF2B5EF4-FFF2-40B4-BE49-F238E27FC236}">
                <a16:creationId xmlns:a16="http://schemas.microsoft.com/office/drawing/2014/main" id="{4A1608EA-2F07-DD33-9740-B18D9548323C}"/>
              </a:ext>
            </a:extLst>
          </p:cNvPr>
          <p:cNvSpPr txBox="1"/>
          <p:nvPr/>
        </p:nvSpPr>
        <p:spPr>
          <a:xfrm>
            <a:off x="488800" y="3718966"/>
            <a:ext cx="3289600" cy="2308324"/>
          </a:xfrm>
          <a:prstGeom prst="rect">
            <a:avLst/>
          </a:prstGeom>
          <a:solidFill>
            <a:schemeClr val="bg1"/>
          </a:solidFill>
          <a:ln>
            <a:solidFill>
              <a:schemeClr val="tx1"/>
            </a:solidFill>
          </a:ln>
        </p:spPr>
        <p:txBody>
          <a:bodyPr wrap="square" rtlCol="0">
            <a:spAutoFit/>
          </a:bodyPr>
          <a:lstStyle/>
          <a:p>
            <a:pPr marL="285750" indent="-285750">
              <a:buFont typeface="Arial" panose="020B0604020202020204" pitchFamily="34" charset="0"/>
              <a:buChar char="•"/>
            </a:pPr>
            <a:r>
              <a:rPr lang="en-US"/>
              <a:t>highly-charged ions</a:t>
            </a:r>
          </a:p>
          <a:p>
            <a:pPr marL="285750" indent="-285750">
              <a:buFont typeface="Arial" panose="020B0604020202020204" pitchFamily="34" charset="0"/>
              <a:buChar char="•"/>
            </a:pPr>
            <a:r>
              <a:rPr lang="en-US"/>
              <a:t>nuclear clocks </a:t>
            </a:r>
          </a:p>
          <a:p>
            <a:pPr marL="285750" indent="-285750">
              <a:buFont typeface="Arial" panose="020B0604020202020204" pitchFamily="34" charset="0"/>
              <a:buChar char="•"/>
            </a:pPr>
            <a:r>
              <a:rPr lang="en-US"/>
              <a:t>opto-mechanical systems</a:t>
            </a:r>
          </a:p>
          <a:p>
            <a:pPr marL="285750" indent="-285750">
              <a:buFont typeface="Arial" panose="020B0604020202020204" pitchFamily="34" charset="0"/>
              <a:buChar char="•"/>
            </a:pPr>
            <a:r>
              <a:rPr lang="en-US"/>
              <a:t>radioactive nuclei/atoms/molecules</a:t>
            </a:r>
          </a:p>
          <a:p>
            <a:pPr marL="285750" indent="-285750">
              <a:buFont typeface="Arial" panose="020B0604020202020204" pitchFamily="34" charset="0"/>
              <a:buChar char="•"/>
            </a:pPr>
            <a:r>
              <a:rPr lang="en-US"/>
              <a:t>molecular ions</a:t>
            </a:r>
          </a:p>
          <a:p>
            <a:pPr marL="285750" indent="-285750">
              <a:buFont typeface="Arial" panose="020B0604020202020204" pitchFamily="34" charset="0"/>
              <a:buChar char="•"/>
            </a:pPr>
            <a:r>
              <a:rPr lang="en-US"/>
              <a:t>anti-matter particles/atoms</a:t>
            </a:r>
          </a:p>
          <a:p>
            <a:pPr marL="285750" indent="-285750">
              <a:buFont typeface="Arial" panose="020B0604020202020204" pitchFamily="34" charset="0"/>
              <a:buChar char="•"/>
            </a:pPr>
            <a:r>
              <a:rPr lang="en-US"/>
              <a:t>…  </a:t>
            </a:r>
          </a:p>
        </p:txBody>
      </p:sp>
      <p:sp>
        <p:nvSpPr>
          <p:cNvPr id="3" name="Date Placeholder 2">
            <a:extLst>
              <a:ext uri="{FF2B5EF4-FFF2-40B4-BE49-F238E27FC236}">
                <a16:creationId xmlns:a16="http://schemas.microsoft.com/office/drawing/2014/main" id="{FDF16B9D-1D35-3C79-AD0A-C6FA2E537D33}"/>
              </a:ext>
            </a:extLst>
          </p:cNvPr>
          <p:cNvSpPr>
            <a:spLocks noGrp="1"/>
          </p:cNvSpPr>
          <p:nvPr>
            <p:ph type="dt" sz="half" idx="10"/>
          </p:nvPr>
        </p:nvSpPr>
        <p:spPr/>
        <p:txBody>
          <a:bodyPr/>
          <a:lstStyle/>
          <a:p>
            <a:r>
              <a:rPr lang="en-US"/>
              <a:t>2/17/2025</a:t>
            </a:r>
          </a:p>
        </p:txBody>
      </p:sp>
      <p:sp>
        <p:nvSpPr>
          <p:cNvPr id="19" name="Footer Placeholder 18">
            <a:extLst>
              <a:ext uri="{FF2B5EF4-FFF2-40B4-BE49-F238E27FC236}">
                <a16:creationId xmlns:a16="http://schemas.microsoft.com/office/drawing/2014/main" id="{F3CC186B-D57C-989E-9385-9F7F0F7118C7}"/>
              </a:ext>
            </a:extLst>
          </p:cNvPr>
          <p:cNvSpPr>
            <a:spLocks noGrp="1"/>
          </p:cNvSpPr>
          <p:nvPr>
            <p:ph type="ftr" sz="quarter" idx="11"/>
          </p:nvPr>
        </p:nvSpPr>
        <p:spPr/>
        <p:txBody>
          <a:bodyPr/>
          <a:lstStyle/>
          <a:p>
            <a:r>
              <a:rPr lang="en-US"/>
              <a:t>D. Hume</a:t>
            </a:r>
          </a:p>
        </p:txBody>
      </p:sp>
      <p:sp>
        <p:nvSpPr>
          <p:cNvPr id="20" name="Slide Number Placeholder 19">
            <a:extLst>
              <a:ext uri="{FF2B5EF4-FFF2-40B4-BE49-F238E27FC236}">
                <a16:creationId xmlns:a16="http://schemas.microsoft.com/office/drawing/2014/main" id="{2E314BCA-D3C7-EACB-1CDE-AD917EBD5FF4}"/>
              </a:ext>
            </a:extLst>
          </p:cNvPr>
          <p:cNvSpPr>
            <a:spLocks noGrp="1"/>
          </p:cNvSpPr>
          <p:nvPr>
            <p:ph type="sldNum" sz="quarter" idx="12"/>
          </p:nvPr>
        </p:nvSpPr>
        <p:spPr/>
        <p:txBody>
          <a:bodyPr/>
          <a:lstStyle/>
          <a:p>
            <a:fld id="{EB788958-0891-4F84-8C2C-0F6727134BF8}" type="slidenum">
              <a:rPr lang="en-US" smtClean="0"/>
              <a:t>3</a:t>
            </a:fld>
            <a:endParaRPr lang="en-US"/>
          </a:p>
        </p:txBody>
      </p:sp>
    </p:spTree>
    <p:extLst>
      <p:ext uri="{BB962C8B-B14F-4D97-AF65-F5344CB8AC3E}">
        <p14:creationId xmlns:p14="http://schemas.microsoft.com/office/powerpoint/2010/main" val="4136478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83C2D-5864-B535-C606-BB2233569671}"/>
              </a:ext>
            </a:extLst>
          </p:cNvPr>
          <p:cNvSpPr>
            <a:spLocks noGrp="1"/>
          </p:cNvSpPr>
          <p:nvPr>
            <p:ph type="title"/>
          </p:nvPr>
        </p:nvSpPr>
        <p:spPr/>
        <p:txBody>
          <a:bodyPr/>
          <a:lstStyle/>
          <a:p>
            <a:r>
              <a:rPr lang="en-US"/>
              <a:t>Optically levitated particles</a:t>
            </a:r>
          </a:p>
        </p:txBody>
      </p:sp>
      <p:sp>
        <p:nvSpPr>
          <p:cNvPr id="3" name="Slide Number Placeholder 2">
            <a:extLst>
              <a:ext uri="{FF2B5EF4-FFF2-40B4-BE49-F238E27FC236}">
                <a16:creationId xmlns:a16="http://schemas.microsoft.com/office/drawing/2014/main" id="{4FB596BC-07A7-9FAD-6ED5-C74F71CCCA47}"/>
              </a:ext>
            </a:extLst>
          </p:cNvPr>
          <p:cNvSpPr>
            <a:spLocks noGrp="1"/>
          </p:cNvSpPr>
          <p:nvPr>
            <p:ph type="sldNum" sz="quarter" idx="12"/>
          </p:nvPr>
        </p:nvSpPr>
        <p:spPr/>
        <p:txBody>
          <a:bodyPr/>
          <a:lstStyle/>
          <a:p>
            <a:fld id="{EB788958-0891-4F84-8C2C-0F6727134BF8}" type="slidenum">
              <a:rPr lang="en-US" smtClean="0"/>
              <a:t>30</a:t>
            </a:fld>
            <a:endParaRPr lang="en-US"/>
          </a:p>
        </p:txBody>
      </p:sp>
      <p:pic>
        <p:nvPicPr>
          <p:cNvPr id="5" name="Picture 4">
            <a:extLst>
              <a:ext uri="{FF2B5EF4-FFF2-40B4-BE49-F238E27FC236}">
                <a16:creationId xmlns:a16="http://schemas.microsoft.com/office/drawing/2014/main" id="{7550AEA3-BF69-98B5-9D0E-8E746D4DBBE7}"/>
              </a:ext>
            </a:extLst>
          </p:cNvPr>
          <p:cNvPicPr>
            <a:picLocks noChangeAspect="1"/>
          </p:cNvPicPr>
          <p:nvPr/>
        </p:nvPicPr>
        <p:blipFill>
          <a:blip r:embed="rId2"/>
          <a:stretch>
            <a:fillRect/>
          </a:stretch>
        </p:blipFill>
        <p:spPr>
          <a:xfrm>
            <a:off x="486041" y="1456539"/>
            <a:ext cx="7224386" cy="4740051"/>
          </a:xfrm>
          <a:prstGeom prst="rect">
            <a:avLst/>
          </a:prstGeom>
        </p:spPr>
      </p:pic>
      <p:sp>
        <p:nvSpPr>
          <p:cNvPr id="6" name="TextBox 5">
            <a:extLst>
              <a:ext uri="{FF2B5EF4-FFF2-40B4-BE49-F238E27FC236}">
                <a16:creationId xmlns:a16="http://schemas.microsoft.com/office/drawing/2014/main" id="{D08B6B91-C766-446B-B7B4-720E61860043}"/>
              </a:ext>
            </a:extLst>
          </p:cNvPr>
          <p:cNvSpPr txBox="1"/>
          <p:nvPr/>
        </p:nvSpPr>
        <p:spPr>
          <a:xfrm>
            <a:off x="1524812" y="6369635"/>
            <a:ext cx="4571188" cy="338554"/>
          </a:xfrm>
          <a:prstGeom prst="rect">
            <a:avLst/>
          </a:prstGeom>
          <a:solidFill>
            <a:schemeClr val="bg1">
              <a:lumMod val="95000"/>
            </a:schemeClr>
          </a:solidFill>
        </p:spPr>
        <p:txBody>
          <a:bodyPr wrap="none" rtlCol="0">
            <a:spAutoFit/>
          </a:bodyPr>
          <a:lstStyle/>
          <a:p>
            <a:r>
              <a:rPr lang="en-US" sz="1600" err="1"/>
              <a:t>Winstone</a:t>
            </a:r>
            <a:r>
              <a:rPr lang="en-US" sz="1600"/>
              <a:t> et al., arXiv:2307.11858 [quant-</a:t>
            </a:r>
            <a:r>
              <a:rPr lang="en-US" sz="1600" err="1"/>
              <a:t>ph</a:t>
            </a:r>
            <a:r>
              <a:rPr lang="en-US" sz="1600"/>
              <a:t>] (2024) </a:t>
            </a:r>
          </a:p>
        </p:txBody>
      </p:sp>
      <p:sp>
        <p:nvSpPr>
          <p:cNvPr id="8" name="TextBox 7">
            <a:extLst>
              <a:ext uri="{FF2B5EF4-FFF2-40B4-BE49-F238E27FC236}">
                <a16:creationId xmlns:a16="http://schemas.microsoft.com/office/drawing/2014/main" id="{FAA8624C-DCB9-81F3-BA08-3D5E0C731DD8}"/>
              </a:ext>
            </a:extLst>
          </p:cNvPr>
          <p:cNvSpPr txBox="1"/>
          <p:nvPr/>
        </p:nvSpPr>
        <p:spPr>
          <a:xfrm>
            <a:off x="7710427" y="1615809"/>
            <a:ext cx="3995532" cy="3785652"/>
          </a:xfrm>
          <a:prstGeom prst="rect">
            <a:avLst/>
          </a:prstGeom>
          <a:noFill/>
        </p:spPr>
        <p:txBody>
          <a:bodyPr wrap="square" rtlCol="0">
            <a:spAutoFit/>
          </a:bodyPr>
          <a:lstStyle/>
          <a:p>
            <a:pPr marL="285750" indent="-285750">
              <a:buFont typeface="Arial" panose="020B0604020202020204" pitchFamily="34" charset="0"/>
              <a:buChar char="•"/>
            </a:pPr>
            <a:r>
              <a:rPr lang="en-US" sz="2400"/>
              <a:t>Precision sensors of acceleration, torque, EM fields,…</a:t>
            </a:r>
          </a:p>
          <a:p>
            <a:pPr marL="285750" indent="-285750">
              <a:buFont typeface="Arial" panose="020B0604020202020204" pitchFamily="34" charset="0"/>
              <a:buChar char="•"/>
            </a:pPr>
            <a:r>
              <a:rPr lang="en-US" sz="2400"/>
              <a:t>Applications:</a:t>
            </a:r>
          </a:p>
          <a:p>
            <a:pPr marL="800100" lvl="1" indent="-342900">
              <a:buFont typeface="Wingdings" panose="05000000000000000000" pitchFamily="2" charset="2"/>
              <a:buChar char="ü"/>
            </a:pPr>
            <a:r>
              <a:rPr lang="en-US" sz="2400"/>
              <a:t>Gravitational force</a:t>
            </a:r>
          </a:p>
          <a:p>
            <a:pPr marL="800100" lvl="1" indent="-342900">
              <a:buFont typeface="Wingdings" panose="05000000000000000000" pitchFamily="2" charset="2"/>
              <a:buChar char="ü"/>
            </a:pPr>
            <a:r>
              <a:rPr lang="en-US" sz="2400"/>
              <a:t>High-frequency gravitational waves</a:t>
            </a:r>
          </a:p>
          <a:p>
            <a:pPr marL="800100" lvl="1" indent="-342900">
              <a:buFont typeface="Wingdings" panose="05000000000000000000" pitchFamily="2" charset="2"/>
              <a:buChar char="ü"/>
            </a:pPr>
            <a:r>
              <a:rPr lang="en-US" sz="2400"/>
              <a:t>Dark matter</a:t>
            </a:r>
          </a:p>
          <a:p>
            <a:pPr marL="800100" lvl="1" indent="-342900">
              <a:buFont typeface="Wingdings" panose="05000000000000000000" pitchFamily="2" charset="2"/>
              <a:buChar char="ü"/>
            </a:pPr>
            <a:r>
              <a:rPr lang="en-US" sz="2400"/>
              <a:t>Test of quantum foundations</a:t>
            </a:r>
          </a:p>
        </p:txBody>
      </p:sp>
      <p:sp>
        <p:nvSpPr>
          <p:cNvPr id="9" name="TextBox 8">
            <a:extLst>
              <a:ext uri="{FF2B5EF4-FFF2-40B4-BE49-F238E27FC236}">
                <a16:creationId xmlns:a16="http://schemas.microsoft.com/office/drawing/2014/main" id="{900E869C-A976-1BB0-A1EF-76E683373473}"/>
              </a:ext>
            </a:extLst>
          </p:cNvPr>
          <p:cNvSpPr txBox="1"/>
          <p:nvPr/>
        </p:nvSpPr>
        <p:spPr>
          <a:xfrm>
            <a:off x="8180438" y="5894685"/>
            <a:ext cx="3333990" cy="461665"/>
          </a:xfrm>
          <a:prstGeom prst="rect">
            <a:avLst/>
          </a:prstGeom>
          <a:noFill/>
        </p:spPr>
        <p:txBody>
          <a:bodyPr wrap="none" rtlCol="0">
            <a:spAutoFit/>
          </a:bodyPr>
          <a:lstStyle/>
          <a:p>
            <a:r>
              <a:rPr lang="en-US" sz="2400"/>
              <a:t>See: Andrew Geraci’s talk</a:t>
            </a:r>
          </a:p>
        </p:txBody>
      </p:sp>
      <p:sp>
        <p:nvSpPr>
          <p:cNvPr id="10" name="Date Placeholder 9">
            <a:extLst>
              <a:ext uri="{FF2B5EF4-FFF2-40B4-BE49-F238E27FC236}">
                <a16:creationId xmlns:a16="http://schemas.microsoft.com/office/drawing/2014/main" id="{2296C7A6-9C8B-C0BF-C33E-F1E6D7BA3536}"/>
              </a:ext>
            </a:extLst>
          </p:cNvPr>
          <p:cNvSpPr>
            <a:spLocks noGrp="1"/>
          </p:cNvSpPr>
          <p:nvPr>
            <p:ph type="dt" sz="half" idx="10"/>
          </p:nvPr>
        </p:nvSpPr>
        <p:spPr/>
        <p:txBody>
          <a:bodyPr/>
          <a:lstStyle/>
          <a:p>
            <a:r>
              <a:rPr lang="en-US"/>
              <a:t>2/17/2025</a:t>
            </a:r>
          </a:p>
        </p:txBody>
      </p:sp>
      <p:sp>
        <p:nvSpPr>
          <p:cNvPr id="11" name="Footer Placeholder 10">
            <a:extLst>
              <a:ext uri="{FF2B5EF4-FFF2-40B4-BE49-F238E27FC236}">
                <a16:creationId xmlns:a16="http://schemas.microsoft.com/office/drawing/2014/main" id="{652E42DF-9146-ABE5-EB32-86BDFC24FB4F}"/>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37681867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E7E15-73B1-6901-3E6E-588043B7AA5D}"/>
              </a:ext>
            </a:extLst>
          </p:cNvPr>
          <p:cNvSpPr>
            <a:spLocks noGrp="1"/>
          </p:cNvSpPr>
          <p:nvPr>
            <p:ph type="title"/>
          </p:nvPr>
        </p:nvSpPr>
        <p:spPr>
          <a:xfrm>
            <a:off x="83289" y="-210022"/>
            <a:ext cx="10515600" cy="1325563"/>
          </a:xfrm>
        </p:spPr>
        <p:txBody>
          <a:bodyPr>
            <a:normAutofit/>
          </a:bodyPr>
          <a:lstStyle/>
          <a:p>
            <a:r>
              <a:rPr lang="en-US" sz="3600"/>
              <a:t>Optomechanical sensors for dark matter and gravity</a:t>
            </a:r>
          </a:p>
        </p:txBody>
      </p:sp>
      <p:pic>
        <p:nvPicPr>
          <p:cNvPr id="4" name="Picture 3">
            <a:extLst>
              <a:ext uri="{FF2B5EF4-FFF2-40B4-BE49-F238E27FC236}">
                <a16:creationId xmlns:a16="http://schemas.microsoft.com/office/drawing/2014/main" id="{4CB61342-5773-8927-8FCE-465238AB4B65}"/>
              </a:ext>
            </a:extLst>
          </p:cNvPr>
          <p:cNvPicPr>
            <a:picLocks noChangeAspect="1"/>
          </p:cNvPicPr>
          <p:nvPr/>
        </p:nvPicPr>
        <p:blipFill>
          <a:blip r:embed="rId2"/>
          <a:stretch>
            <a:fillRect/>
          </a:stretch>
        </p:blipFill>
        <p:spPr>
          <a:xfrm>
            <a:off x="2243442" y="4436399"/>
            <a:ext cx="3381128" cy="1895031"/>
          </a:xfrm>
          <a:prstGeom prst="rect">
            <a:avLst/>
          </a:prstGeom>
        </p:spPr>
      </p:pic>
      <p:pic>
        <p:nvPicPr>
          <p:cNvPr id="5" name="Picture 4">
            <a:extLst>
              <a:ext uri="{FF2B5EF4-FFF2-40B4-BE49-F238E27FC236}">
                <a16:creationId xmlns:a16="http://schemas.microsoft.com/office/drawing/2014/main" id="{9E1FF59C-7B6E-8B45-2D30-709A5C7C95A0}"/>
              </a:ext>
            </a:extLst>
          </p:cNvPr>
          <p:cNvPicPr>
            <a:picLocks noChangeAspect="1"/>
          </p:cNvPicPr>
          <p:nvPr/>
        </p:nvPicPr>
        <p:blipFill rotWithShape="1">
          <a:blip r:embed="rId3"/>
          <a:srcRect l="70581"/>
          <a:stretch/>
        </p:blipFill>
        <p:spPr>
          <a:xfrm>
            <a:off x="1928167" y="726000"/>
            <a:ext cx="2005839" cy="1611860"/>
          </a:xfrm>
          <a:prstGeom prst="rect">
            <a:avLst/>
          </a:prstGeom>
        </p:spPr>
      </p:pic>
      <p:pic>
        <p:nvPicPr>
          <p:cNvPr id="6" name="Picture 5">
            <a:extLst>
              <a:ext uri="{FF2B5EF4-FFF2-40B4-BE49-F238E27FC236}">
                <a16:creationId xmlns:a16="http://schemas.microsoft.com/office/drawing/2014/main" id="{FF52B0D1-3A30-3733-077E-2B42DB938B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1199" y="918327"/>
            <a:ext cx="2926007" cy="2431731"/>
          </a:xfrm>
          <a:prstGeom prst="rect">
            <a:avLst/>
          </a:prstGeom>
        </p:spPr>
      </p:pic>
      <p:pic>
        <p:nvPicPr>
          <p:cNvPr id="9" name="Picture 8">
            <a:extLst>
              <a:ext uri="{FF2B5EF4-FFF2-40B4-BE49-F238E27FC236}">
                <a16:creationId xmlns:a16="http://schemas.microsoft.com/office/drawing/2014/main" id="{D37918C8-E946-A945-2707-53AAE1FCE614}"/>
              </a:ext>
            </a:extLst>
          </p:cNvPr>
          <p:cNvPicPr>
            <a:picLocks noChangeAspect="1"/>
          </p:cNvPicPr>
          <p:nvPr/>
        </p:nvPicPr>
        <p:blipFill rotWithShape="1">
          <a:blip r:embed="rId5"/>
          <a:srcRect b="43401"/>
          <a:stretch/>
        </p:blipFill>
        <p:spPr>
          <a:xfrm>
            <a:off x="4242271" y="1277900"/>
            <a:ext cx="1380091" cy="1461626"/>
          </a:xfrm>
          <a:prstGeom prst="rect">
            <a:avLst/>
          </a:prstGeom>
        </p:spPr>
      </p:pic>
      <p:sp>
        <p:nvSpPr>
          <p:cNvPr id="13" name="TextBox 12">
            <a:extLst>
              <a:ext uri="{FF2B5EF4-FFF2-40B4-BE49-F238E27FC236}">
                <a16:creationId xmlns:a16="http://schemas.microsoft.com/office/drawing/2014/main" id="{ED3A6838-D26A-90EC-1084-ED9989822669}"/>
              </a:ext>
            </a:extLst>
          </p:cNvPr>
          <p:cNvSpPr txBox="1"/>
          <p:nvPr/>
        </p:nvSpPr>
        <p:spPr>
          <a:xfrm>
            <a:off x="1928167" y="2364241"/>
            <a:ext cx="2690801" cy="646331"/>
          </a:xfrm>
          <a:prstGeom prst="rect">
            <a:avLst/>
          </a:prstGeom>
          <a:noFill/>
        </p:spPr>
        <p:txBody>
          <a:bodyPr wrap="none" rtlCol="0">
            <a:spAutoFit/>
          </a:bodyPr>
          <a:lstStyle/>
          <a:p>
            <a:r>
              <a:rPr lang="en-US"/>
              <a:t>Nanofabricated and bulk </a:t>
            </a:r>
          </a:p>
          <a:p>
            <a:r>
              <a:rPr lang="en-US"/>
              <a:t>mechanical sensors</a:t>
            </a:r>
          </a:p>
        </p:txBody>
      </p:sp>
      <p:sp>
        <p:nvSpPr>
          <p:cNvPr id="15" name="TextBox 14">
            <a:extLst>
              <a:ext uri="{FF2B5EF4-FFF2-40B4-BE49-F238E27FC236}">
                <a16:creationId xmlns:a16="http://schemas.microsoft.com/office/drawing/2014/main" id="{033B64EB-873B-6FEA-7EEE-C4C92A6152C3}"/>
              </a:ext>
            </a:extLst>
          </p:cNvPr>
          <p:cNvSpPr txBox="1"/>
          <p:nvPr/>
        </p:nvSpPr>
        <p:spPr>
          <a:xfrm>
            <a:off x="2020007" y="6377985"/>
            <a:ext cx="4453463" cy="369332"/>
          </a:xfrm>
          <a:prstGeom prst="rect">
            <a:avLst/>
          </a:prstGeom>
          <a:noFill/>
        </p:spPr>
        <p:txBody>
          <a:bodyPr wrap="none" rtlCol="0">
            <a:spAutoFit/>
          </a:bodyPr>
          <a:lstStyle/>
          <a:p>
            <a:r>
              <a:rPr lang="en-US"/>
              <a:t>Optical cavity based  dark matter detectors</a:t>
            </a:r>
          </a:p>
        </p:txBody>
      </p:sp>
      <p:sp>
        <p:nvSpPr>
          <p:cNvPr id="17" name="TextBox 16">
            <a:extLst>
              <a:ext uri="{FF2B5EF4-FFF2-40B4-BE49-F238E27FC236}">
                <a16:creationId xmlns:a16="http://schemas.microsoft.com/office/drawing/2014/main" id="{443D85AB-E295-2747-6B54-8AB60BEF6821}"/>
              </a:ext>
            </a:extLst>
          </p:cNvPr>
          <p:cNvSpPr txBox="1"/>
          <p:nvPr/>
        </p:nvSpPr>
        <p:spPr>
          <a:xfrm>
            <a:off x="5158335" y="3478643"/>
            <a:ext cx="2552092" cy="646331"/>
          </a:xfrm>
          <a:prstGeom prst="rect">
            <a:avLst/>
          </a:prstGeom>
          <a:noFill/>
        </p:spPr>
        <p:txBody>
          <a:bodyPr wrap="square" rtlCol="0">
            <a:spAutoFit/>
          </a:bodyPr>
          <a:lstStyle/>
          <a:p>
            <a:r>
              <a:rPr lang="en-US"/>
              <a:t>Levitated (</a:t>
            </a:r>
            <a:r>
              <a:rPr lang="en-US" err="1"/>
              <a:t>opto</a:t>
            </a:r>
            <a:r>
              <a:rPr lang="en-US"/>
              <a:t>)-mechanical sensors </a:t>
            </a:r>
          </a:p>
        </p:txBody>
      </p:sp>
      <p:pic>
        <p:nvPicPr>
          <p:cNvPr id="18" name="Picture 17">
            <a:extLst>
              <a:ext uri="{FF2B5EF4-FFF2-40B4-BE49-F238E27FC236}">
                <a16:creationId xmlns:a16="http://schemas.microsoft.com/office/drawing/2014/main" id="{A8954144-B49A-FB8A-3212-6DCBDDFB9C5E}"/>
              </a:ext>
            </a:extLst>
          </p:cNvPr>
          <p:cNvPicPr>
            <a:picLocks noChangeAspect="1"/>
          </p:cNvPicPr>
          <p:nvPr/>
        </p:nvPicPr>
        <p:blipFill>
          <a:blip r:embed="rId6"/>
          <a:srcRect r="50971"/>
          <a:stretch/>
        </p:blipFill>
        <p:spPr>
          <a:xfrm>
            <a:off x="608067" y="726000"/>
            <a:ext cx="1394528" cy="2344194"/>
          </a:xfrm>
          <a:prstGeom prst="rect">
            <a:avLst/>
          </a:prstGeom>
        </p:spPr>
      </p:pic>
      <p:sp>
        <p:nvSpPr>
          <p:cNvPr id="3" name="TextBox 2">
            <a:extLst>
              <a:ext uri="{FF2B5EF4-FFF2-40B4-BE49-F238E27FC236}">
                <a16:creationId xmlns:a16="http://schemas.microsoft.com/office/drawing/2014/main" id="{B3048C68-68A9-DAA0-72F0-8BC7AA53D6AC}"/>
              </a:ext>
            </a:extLst>
          </p:cNvPr>
          <p:cNvSpPr txBox="1"/>
          <p:nvPr/>
        </p:nvSpPr>
        <p:spPr>
          <a:xfrm>
            <a:off x="7985452" y="1630700"/>
            <a:ext cx="3995532" cy="3785652"/>
          </a:xfrm>
          <a:prstGeom prst="rect">
            <a:avLst/>
          </a:prstGeom>
          <a:noFill/>
        </p:spPr>
        <p:txBody>
          <a:bodyPr wrap="square" rtlCol="0">
            <a:spAutoFit/>
          </a:bodyPr>
          <a:lstStyle/>
          <a:p>
            <a:pPr marL="285750" indent="-285750">
              <a:buFont typeface="Arial" panose="020B0604020202020204" pitchFamily="34" charset="0"/>
              <a:buChar char="•"/>
            </a:pPr>
            <a:r>
              <a:rPr lang="en-US" sz="2400"/>
              <a:t>Precision sensors of acceleration, torque, EM fields,…</a:t>
            </a:r>
          </a:p>
          <a:p>
            <a:pPr marL="285750" indent="-285750">
              <a:buFont typeface="Arial" panose="020B0604020202020204" pitchFamily="34" charset="0"/>
              <a:buChar char="•"/>
            </a:pPr>
            <a:r>
              <a:rPr lang="en-US" sz="2400"/>
              <a:t>Applications:</a:t>
            </a:r>
          </a:p>
          <a:p>
            <a:pPr marL="800100" lvl="1" indent="-342900">
              <a:buFont typeface="Wingdings" panose="05000000000000000000" pitchFamily="2" charset="2"/>
              <a:buChar char="ü"/>
            </a:pPr>
            <a:r>
              <a:rPr lang="en-US" sz="2400"/>
              <a:t>Gravitational force</a:t>
            </a:r>
          </a:p>
          <a:p>
            <a:pPr marL="800100" lvl="1" indent="-342900">
              <a:buFont typeface="Wingdings" panose="05000000000000000000" pitchFamily="2" charset="2"/>
              <a:buChar char="ü"/>
            </a:pPr>
            <a:r>
              <a:rPr lang="en-US" sz="2400"/>
              <a:t>High-frequency gravitational waves</a:t>
            </a:r>
          </a:p>
          <a:p>
            <a:pPr marL="800100" lvl="1" indent="-342900">
              <a:buFont typeface="Wingdings" panose="05000000000000000000" pitchFamily="2" charset="2"/>
              <a:buChar char="ü"/>
            </a:pPr>
            <a:r>
              <a:rPr lang="en-US" sz="2400"/>
              <a:t>Dark matter</a:t>
            </a:r>
          </a:p>
          <a:p>
            <a:pPr marL="800100" lvl="1" indent="-342900">
              <a:buFont typeface="Wingdings" panose="05000000000000000000" pitchFamily="2" charset="2"/>
              <a:buChar char="ü"/>
            </a:pPr>
            <a:r>
              <a:rPr lang="en-US" sz="2400"/>
              <a:t>Test of quantum foundations</a:t>
            </a:r>
          </a:p>
        </p:txBody>
      </p:sp>
      <p:sp>
        <p:nvSpPr>
          <p:cNvPr id="10" name="TextBox 9">
            <a:extLst>
              <a:ext uri="{FF2B5EF4-FFF2-40B4-BE49-F238E27FC236}">
                <a16:creationId xmlns:a16="http://schemas.microsoft.com/office/drawing/2014/main" id="{8215F56A-469E-811E-0875-0FBA7670E262}"/>
              </a:ext>
            </a:extLst>
          </p:cNvPr>
          <p:cNvSpPr txBox="1"/>
          <p:nvPr/>
        </p:nvSpPr>
        <p:spPr>
          <a:xfrm>
            <a:off x="8498501" y="5714973"/>
            <a:ext cx="3333990" cy="461665"/>
          </a:xfrm>
          <a:prstGeom prst="rect">
            <a:avLst/>
          </a:prstGeom>
          <a:noFill/>
        </p:spPr>
        <p:txBody>
          <a:bodyPr wrap="none" rtlCol="0">
            <a:spAutoFit/>
          </a:bodyPr>
          <a:lstStyle/>
          <a:p>
            <a:r>
              <a:rPr lang="en-US" sz="2400"/>
              <a:t>See: Andrew Geraci’s talk</a:t>
            </a:r>
          </a:p>
        </p:txBody>
      </p:sp>
      <p:sp>
        <p:nvSpPr>
          <p:cNvPr id="12" name="Date Placeholder 11">
            <a:extLst>
              <a:ext uri="{FF2B5EF4-FFF2-40B4-BE49-F238E27FC236}">
                <a16:creationId xmlns:a16="http://schemas.microsoft.com/office/drawing/2014/main" id="{B1C4F6CD-FD44-CF1E-0235-7E49E34484C7}"/>
              </a:ext>
            </a:extLst>
          </p:cNvPr>
          <p:cNvSpPr>
            <a:spLocks noGrp="1"/>
          </p:cNvSpPr>
          <p:nvPr>
            <p:ph type="dt" sz="half" idx="10"/>
          </p:nvPr>
        </p:nvSpPr>
        <p:spPr/>
        <p:txBody>
          <a:bodyPr/>
          <a:lstStyle/>
          <a:p>
            <a:r>
              <a:rPr lang="en-US"/>
              <a:t>2/17/2025</a:t>
            </a:r>
          </a:p>
        </p:txBody>
      </p:sp>
      <p:sp>
        <p:nvSpPr>
          <p:cNvPr id="19" name="Footer Placeholder 18">
            <a:extLst>
              <a:ext uri="{FF2B5EF4-FFF2-40B4-BE49-F238E27FC236}">
                <a16:creationId xmlns:a16="http://schemas.microsoft.com/office/drawing/2014/main" id="{B6BD2309-93EF-BCE9-0068-E191C4D7399C}"/>
              </a:ext>
            </a:extLst>
          </p:cNvPr>
          <p:cNvSpPr>
            <a:spLocks noGrp="1"/>
          </p:cNvSpPr>
          <p:nvPr>
            <p:ph type="ftr" sz="quarter" idx="11"/>
          </p:nvPr>
        </p:nvSpPr>
        <p:spPr/>
        <p:txBody>
          <a:bodyPr/>
          <a:lstStyle/>
          <a:p>
            <a:r>
              <a:rPr lang="en-US"/>
              <a:t>D. Hume</a:t>
            </a:r>
          </a:p>
        </p:txBody>
      </p:sp>
      <p:sp>
        <p:nvSpPr>
          <p:cNvPr id="20" name="Slide Number Placeholder 19">
            <a:extLst>
              <a:ext uri="{FF2B5EF4-FFF2-40B4-BE49-F238E27FC236}">
                <a16:creationId xmlns:a16="http://schemas.microsoft.com/office/drawing/2014/main" id="{4F593551-EB2C-536A-7655-143A834D6B89}"/>
              </a:ext>
            </a:extLst>
          </p:cNvPr>
          <p:cNvSpPr>
            <a:spLocks noGrp="1"/>
          </p:cNvSpPr>
          <p:nvPr>
            <p:ph type="sldNum" sz="quarter" idx="12"/>
          </p:nvPr>
        </p:nvSpPr>
        <p:spPr/>
        <p:txBody>
          <a:bodyPr/>
          <a:lstStyle/>
          <a:p>
            <a:fld id="{EB788958-0891-4F84-8C2C-0F6727134BF8}" type="slidenum">
              <a:rPr lang="en-US" smtClean="0"/>
              <a:t>31</a:t>
            </a:fld>
            <a:endParaRPr lang="en-US"/>
          </a:p>
        </p:txBody>
      </p:sp>
    </p:spTree>
    <p:extLst>
      <p:ext uri="{BB962C8B-B14F-4D97-AF65-F5344CB8AC3E}">
        <p14:creationId xmlns:p14="http://schemas.microsoft.com/office/powerpoint/2010/main" val="122753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4AC68B-2F56-EC67-D383-B2E4C637E4DF}"/>
            </a:ext>
          </a:extLst>
        </p:cNvPr>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C49DAB3-75B5-85A0-2554-89A28A4982B5}"/>
              </a:ext>
            </a:extLst>
          </p:cNvPr>
          <p:cNvCxnSpPr>
            <a:cxnSpLocks/>
          </p:cNvCxnSpPr>
          <p:nvPr/>
        </p:nvCxnSpPr>
        <p:spPr>
          <a:xfrm>
            <a:off x="419100" y="846155"/>
            <a:ext cx="11196795" cy="0"/>
          </a:xfrm>
          <a:prstGeom prst="line">
            <a:avLst/>
          </a:prstGeom>
          <a:ln w="12700">
            <a:solidFill>
              <a:schemeClr val="tx1">
                <a:lumMod val="95000"/>
                <a:lumOff val="5000"/>
              </a:schemeClr>
            </a:solidFill>
          </a:ln>
          <a:effectLst/>
        </p:spPr>
        <p:style>
          <a:lnRef idx="2">
            <a:schemeClr val="accent1"/>
          </a:lnRef>
          <a:fillRef idx="0">
            <a:schemeClr val="accent1"/>
          </a:fillRef>
          <a:effectRef idx="1">
            <a:schemeClr val="accent1"/>
          </a:effectRef>
          <a:fontRef idx="minor">
            <a:schemeClr val="tx1"/>
          </a:fontRef>
        </p:style>
      </p:cxnSp>
      <p:sp>
        <p:nvSpPr>
          <p:cNvPr id="3" name="Slide Number Placeholder 6">
            <a:extLst>
              <a:ext uri="{FF2B5EF4-FFF2-40B4-BE49-F238E27FC236}">
                <a16:creationId xmlns:a16="http://schemas.microsoft.com/office/drawing/2014/main" id="{889F0B40-011B-188C-1FAA-33B4870E03A3}"/>
              </a:ext>
            </a:extLst>
          </p:cNvPr>
          <p:cNvSpPr>
            <a:spLocks noGrp="1"/>
          </p:cNvSpPr>
          <p:nvPr>
            <p:ph type="sldNum" sz="quarter" idx="12"/>
          </p:nvPr>
        </p:nvSpPr>
        <p:spPr>
          <a:xfrm>
            <a:off x="9845040" y="6515429"/>
            <a:ext cx="2346960" cy="413808"/>
          </a:xfrm>
        </p:spPr>
        <p:txBody>
          <a:bodyPr/>
          <a:lstStyle/>
          <a:p>
            <a:fld id="{321454C5-E992-0B4A-8BCD-5A61630EA55B}" type="slidenum">
              <a:rPr lang="en-US" smtClean="0">
                <a:solidFill>
                  <a:schemeClr val="bg1">
                    <a:lumMod val="50000"/>
                  </a:schemeClr>
                </a:solidFill>
                <a:latin typeface="Helvetica"/>
                <a:cs typeface="Helvetica"/>
              </a:rPr>
              <a:pPr/>
              <a:t>32</a:t>
            </a:fld>
            <a:endParaRPr lang="en-US">
              <a:solidFill>
                <a:schemeClr val="bg1">
                  <a:lumMod val="50000"/>
                </a:schemeClr>
              </a:solidFill>
              <a:latin typeface="Helvetica"/>
              <a:cs typeface="Helvetica"/>
            </a:endParaRPr>
          </a:p>
        </p:txBody>
      </p:sp>
      <p:sp>
        <p:nvSpPr>
          <p:cNvPr id="4" name="Title 1">
            <a:extLst>
              <a:ext uri="{FF2B5EF4-FFF2-40B4-BE49-F238E27FC236}">
                <a16:creationId xmlns:a16="http://schemas.microsoft.com/office/drawing/2014/main" id="{0925DDD7-4856-1ACF-DC42-D62DA27EDF44}"/>
              </a:ext>
            </a:extLst>
          </p:cNvPr>
          <p:cNvSpPr txBox="1">
            <a:spLocks/>
          </p:cNvSpPr>
          <p:nvPr/>
        </p:nvSpPr>
        <p:spPr>
          <a:xfrm>
            <a:off x="419100" y="248716"/>
            <a:ext cx="11196795" cy="636587"/>
          </a:xfrm>
          <a:prstGeom prst="rect">
            <a:avLst/>
          </a:prstGeom>
        </p:spPr>
        <p:txBody>
          <a:bodyPr vert="horz" lIns="101870" tIns="50935" rIns="101870" bIns="50935" rtlCol="0" anchor="ctr">
            <a:normAutofit fontScale="90000" lnSpcReduction="20000"/>
          </a:bodyPr>
          <a:lstStyle>
            <a:lvl1pPr algn="ctr" defTabSz="509352" rtl="0" eaLnBrk="1" latinLnBrk="0" hangingPunct="1">
              <a:spcBef>
                <a:spcPct val="0"/>
              </a:spcBef>
              <a:buNone/>
              <a:defRPr sz="4900" kern="1200">
                <a:solidFill>
                  <a:schemeClr val="tx1"/>
                </a:solidFill>
                <a:latin typeface="+mj-lt"/>
                <a:ea typeface="+mj-ea"/>
                <a:cs typeface="+mj-cs"/>
              </a:defRPr>
            </a:lvl1pPr>
          </a:lstStyle>
          <a:p>
            <a:pPr algn="l">
              <a:defRPr/>
            </a:pPr>
            <a:r>
              <a:rPr lang="en-US" sz="4400">
                <a:solidFill>
                  <a:srgbClr val="984807"/>
                </a:solidFill>
                <a:latin typeface="Helvetica"/>
                <a:ea typeface="ＭＳ Ｐゴシック" charset="0"/>
                <a:cs typeface="Helvetica"/>
              </a:rPr>
              <a:t>Detection of single nuclear decays</a:t>
            </a:r>
          </a:p>
        </p:txBody>
      </p:sp>
      <p:sp>
        <p:nvSpPr>
          <p:cNvPr id="9" name="TextBox 8">
            <a:extLst>
              <a:ext uri="{FF2B5EF4-FFF2-40B4-BE49-F238E27FC236}">
                <a16:creationId xmlns:a16="http://schemas.microsoft.com/office/drawing/2014/main" id="{0A64C462-3981-548C-0BFB-B41B46B86821}"/>
              </a:ext>
            </a:extLst>
          </p:cNvPr>
          <p:cNvSpPr txBox="1"/>
          <p:nvPr/>
        </p:nvSpPr>
        <p:spPr>
          <a:xfrm>
            <a:off x="391053" y="924291"/>
            <a:ext cx="11388571" cy="656863"/>
          </a:xfrm>
          <a:prstGeom prst="rect">
            <a:avLst/>
          </a:prstGeom>
          <a:noFill/>
        </p:spPr>
        <p:txBody>
          <a:bodyPr wrap="square" lIns="101870" tIns="50935" rIns="101870" bIns="50935" rtlCol="0">
            <a:spAutoFit/>
          </a:bodyPr>
          <a:lstStyle/>
          <a:p>
            <a:pPr marL="318346" indent="-318346">
              <a:spcBef>
                <a:spcPts val="1200"/>
              </a:spcBef>
              <a:buFont typeface="Arial"/>
              <a:buChar char="•"/>
            </a:pPr>
            <a:r>
              <a:rPr lang="en-US">
                <a:latin typeface="Helvetica"/>
                <a:cs typeface="Helvetica"/>
              </a:rPr>
              <a:t>As proof-of-principle, have recently demonstrated the detection of the force imparted by a single nuclear decay within a micron-sized particle</a:t>
            </a:r>
          </a:p>
        </p:txBody>
      </p:sp>
      <p:grpSp>
        <p:nvGrpSpPr>
          <p:cNvPr id="7" name="Group 6">
            <a:extLst>
              <a:ext uri="{FF2B5EF4-FFF2-40B4-BE49-F238E27FC236}">
                <a16:creationId xmlns:a16="http://schemas.microsoft.com/office/drawing/2014/main" id="{DDCCF7CB-7D3D-72EE-0335-0824E83DED89}"/>
              </a:ext>
            </a:extLst>
          </p:cNvPr>
          <p:cNvGrpSpPr/>
          <p:nvPr/>
        </p:nvGrpSpPr>
        <p:grpSpPr>
          <a:xfrm>
            <a:off x="1067072" y="1633141"/>
            <a:ext cx="4555631" cy="2465164"/>
            <a:chOff x="94337" y="1765168"/>
            <a:chExt cx="4005411" cy="2167427"/>
          </a:xfrm>
        </p:grpSpPr>
        <p:grpSp>
          <p:nvGrpSpPr>
            <p:cNvPr id="16" name="Group 15">
              <a:extLst>
                <a:ext uri="{FF2B5EF4-FFF2-40B4-BE49-F238E27FC236}">
                  <a16:creationId xmlns:a16="http://schemas.microsoft.com/office/drawing/2014/main" id="{570C7A93-FBB6-E2CC-79E0-4C7449B2178A}"/>
                </a:ext>
              </a:extLst>
            </p:cNvPr>
            <p:cNvGrpSpPr>
              <a:grpSpLocks noChangeAspect="1"/>
            </p:cNvGrpSpPr>
            <p:nvPr/>
          </p:nvGrpSpPr>
          <p:grpSpPr>
            <a:xfrm>
              <a:off x="320800" y="1765168"/>
              <a:ext cx="3778948" cy="2167427"/>
              <a:chOff x="4251021" y="-598355"/>
              <a:chExt cx="3138942" cy="1800349"/>
            </a:xfrm>
          </p:grpSpPr>
          <p:grpSp>
            <p:nvGrpSpPr>
              <p:cNvPr id="31" name="Group 30">
                <a:extLst>
                  <a:ext uri="{FF2B5EF4-FFF2-40B4-BE49-F238E27FC236}">
                    <a16:creationId xmlns:a16="http://schemas.microsoft.com/office/drawing/2014/main" id="{7E55BBAD-0F5D-DC0D-79E2-CAA69CFD2ED2}"/>
                  </a:ext>
                </a:extLst>
              </p:cNvPr>
              <p:cNvGrpSpPr/>
              <p:nvPr/>
            </p:nvGrpSpPr>
            <p:grpSpPr>
              <a:xfrm>
                <a:off x="4251021" y="-598355"/>
                <a:ext cx="3138942" cy="1800349"/>
                <a:chOff x="-233009" y="2399051"/>
                <a:chExt cx="7423760" cy="4257922"/>
              </a:xfrm>
            </p:grpSpPr>
            <p:pic>
              <p:nvPicPr>
                <p:cNvPr id="401" name="Picture 400">
                  <a:extLst>
                    <a:ext uri="{FF2B5EF4-FFF2-40B4-BE49-F238E27FC236}">
                      <a16:creationId xmlns:a16="http://schemas.microsoft.com/office/drawing/2014/main" id="{534C2258-2422-3D11-E801-5E59D3C78B84}"/>
                    </a:ext>
                  </a:extLst>
                </p:cNvPr>
                <p:cNvPicPr>
                  <a:picLocks noChangeAspect="1"/>
                </p:cNvPicPr>
                <p:nvPr/>
              </p:nvPicPr>
              <p:blipFill>
                <a:blip r:embed="rId3"/>
                <a:stretch>
                  <a:fillRect/>
                </a:stretch>
              </p:blipFill>
              <p:spPr>
                <a:xfrm>
                  <a:off x="4277061" y="3743289"/>
                  <a:ext cx="2913690" cy="2913684"/>
                </a:xfrm>
                <a:prstGeom prst="rect">
                  <a:avLst/>
                </a:prstGeom>
              </p:spPr>
            </p:pic>
            <p:sp>
              <p:nvSpPr>
                <p:cNvPr id="402" name="TextBox 401">
                  <a:extLst>
                    <a:ext uri="{FF2B5EF4-FFF2-40B4-BE49-F238E27FC236}">
                      <a16:creationId xmlns:a16="http://schemas.microsoft.com/office/drawing/2014/main" id="{B25F0D6C-D8A5-E96C-F90B-8BF8D829F606}"/>
                    </a:ext>
                  </a:extLst>
                </p:cNvPr>
                <p:cNvSpPr txBox="1"/>
                <p:nvPr/>
              </p:nvSpPr>
              <p:spPr>
                <a:xfrm>
                  <a:off x="-233009" y="3654389"/>
                  <a:ext cx="1448871" cy="531604"/>
                </a:xfrm>
                <a:prstGeom prst="rect">
                  <a:avLst/>
                </a:prstGeom>
                <a:noFill/>
              </p:spPr>
              <p:txBody>
                <a:bodyPr wrap="square" rtlCol="0">
                  <a:spAutoFit/>
                </a:bodyPr>
                <a:lstStyle/>
                <a:p>
                  <a:r>
                    <a:rPr lang="en-US" sz="1400" b="1" baseline="30000">
                      <a:latin typeface="Arial" panose="020B0604020202020204" pitchFamily="34" charset="0"/>
                      <a:cs typeface="Arial" panose="020B0604020202020204" pitchFamily="34" charset="0"/>
                    </a:rPr>
                    <a:t>220</a:t>
                  </a:r>
                  <a:r>
                    <a:rPr lang="en-US" sz="1400" b="1">
                      <a:latin typeface="Arial" panose="020B0604020202020204" pitchFamily="34" charset="0"/>
                      <a:cs typeface="Arial" panose="020B0604020202020204" pitchFamily="34" charset="0"/>
                    </a:rPr>
                    <a:t>Rn</a:t>
                  </a:r>
                </a:p>
              </p:txBody>
            </p:sp>
            <p:sp>
              <p:nvSpPr>
                <p:cNvPr id="403" name="TextBox 402">
                  <a:extLst>
                    <a:ext uri="{FF2B5EF4-FFF2-40B4-BE49-F238E27FC236}">
                      <a16:creationId xmlns:a16="http://schemas.microsoft.com/office/drawing/2014/main" id="{066C3F97-8FDD-1FF3-8566-A93A4A46BDE2}"/>
                    </a:ext>
                  </a:extLst>
                </p:cNvPr>
                <p:cNvSpPr txBox="1"/>
                <p:nvPr/>
              </p:nvSpPr>
              <p:spPr>
                <a:xfrm>
                  <a:off x="1580504" y="3665162"/>
                  <a:ext cx="1567069" cy="531604"/>
                </a:xfrm>
                <a:prstGeom prst="rect">
                  <a:avLst/>
                </a:prstGeom>
                <a:noFill/>
              </p:spPr>
              <p:txBody>
                <a:bodyPr wrap="square" rtlCol="0">
                  <a:spAutoFit/>
                </a:bodyPr>
                <a:lstStyle/>
                <a:p>
                  <a:r>
                    <a:rPr lang="en-US" sz="1400" b="1" baseline="30000">
                      <a:latin typeface="Arial" panose="020B0604020202020204" pitchFamily="34" charset="0"/>
                      <a:cs typeface="Arial" panose="020B0604020202020204" pitchFamily="34" charset="0"/>
                    </a:rPr>
                    <a:t>216</a:t>
                  </a:r>
                  <a:r>
                    <a:rPr lang="en-US" sz="1400" b="1">
                      <a:latin typeface="Arial" panose="020B0604020202020204" pitchFamily="34" charset="0"/>
                      <a:cs typeface="Arial" panose="020B0604020202020204" pitchFamily="34" charset="0"/>
                    </a:rPr>
                    <a:t>Po</a:t>
                  </a:r>
                  <a:r>
                    <a:rPr lang="en-US" sz="1400" b="1" baseline="30000">
                      <a:latin typeface="Arial" panose="020B0604020202020204" pitchFamily="34" charset="0"/>
                      <a:cs typeface="Arial" panose="020B0604020202020204" pitchFamily="34" charset="0"/>
                    </a:rPr>
                    <a:t>+</a:t>
                  </a:r>
                </a:p>
              </p:txBody>
            </p:sp>
            <p:sp>
              <p:nvSpPr>
                <p:cNvPr id="404" name="Explosion 1 403">
                  <a:extLst>
                    <a:ext uri="{FF2B5EF4-FFF2-40B4-BE49-F238E27FC236}">
                      <a16:creationId xmlns:a16="http://schemas.microsoft.com/office/drawing/2014/main" id="{28F40033-01E5-BDBD-2A1B-CB37A2FC82DF}"/>
                    </a:ext>
                  </a:extLst>
                </p:cNvPr>
                <p:cNvSpPr/>
                <p:nvPr/>
              </p:nvSpPr>
              <p:spPr>
                <a:xfrm rot="16660088">
                  <a:off x="4453582" y="4718923"/>
                  <a:ext cx="263422" cy="237028"/>
                </a:xfrm>
                <a:prstGeom prst="irregularSeal1">
                  <a:avLst/>
                </a:prstGeom>
                <a:solidFill>
                  <a:srgbClr val="FFFC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05" name="Arc 404">
                  <a:extLst>
                    <a:ext uri="{FF2B5EF4-FFF2-40B4-BE49-F238E27FC236}">
                      <a16:creationId xmlns:a16="http://schemas.microsoft.com/office/drawing/2014/main" id="{008BC293-BCFA-3B8F-8191-35C0C098BD03}"/>
                    </a:ext>
                  </a:extLst>
                </p:cNvPr>
                <p:cNvSpPr/>
                <p:nvPr/>
              </p:nvSpPr>
              <p:spPr>
                <a:xfrm>
                  <a:off x="1066655" y="4630108"/>
                  <a:ext cx="3489722" cy="459648"/>
                </a:xfrm>
                <a:prstGeom prst="arc">
                  <a:avLst>
                    <a:gd name="adj1" fmla="val 12672222"/>
                    <a:gd name="adj2" fmla="val 21471037"/>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sz="1050"/>
                </a:p>
              </p:txBody>
            </p:sp>
            <p:sp>
              <p:nvSpPr>
                <p:cNvPr id="406" name="TextBox 405">
                  <a:extLst>
                    <a:ext uri="{FF2B5EF4-FFF2-40B4-BE49-F238E27FC236}">
                      <a16:creationId xmlns:a16="http://schemas.microsoft.com/office/drawing/2014/main" id="{392E525A-A94F-563E-3F1E-1DFF857A2CE6}"/>
                    </a:ext>
                  </a:extLst>
                </p:cNvPr>
                <p:cNvSpPr txBox="1"/>
                <p:nvPr/>
              </p:nvSpPr>
              <p:spPr>
                <a:xfrm>
                  <a:off x="2741741" y="2399051"/>
                  <a:ext cx="1428341" cy="438573"/>
                </a:xfrm>
                <a:prstGeom prst="rect">
                  <a:avLst/>
                </a:prstGeom>
                <a:noFill/>
              </p:spPr>
              <p:txBody>
                <a:bodyPr wrap="square" rtlCol="0">
                  <a:spAutoFit/>
                </a:bodyPr>
                <a:lstStyle/>
                <a:p>
                  <a:pPr algn="ctr"/>
                  <a:endParaRPr lang="en-US" sz="1050">
                    <a:latin typeface="Arial" panose="020B0604020202020204" pitchFamily="34" charset="0"/>
                    <a:cs typeface="Arial" panose="020B0604020202020204" pitchFamily="34" charset="0"/>
                  </a:endParaRPr>
                </a:p>
              </p:txBody>
            </p:sp>
            <p:sp>
              <p:nvSpPr>
                <p:cNvPr id="407" name="TextBox 406">
                  <a:extLst>
                    <a:ext uri="{FF2B5EF4-FFF2-40B4-BE49-F238E27FC236}">
                      <a16:creationId xmlns:a16="http://schemas.microsoft.com/office/drawing/2014/main" id="{55C2DD09-1425-3244-4E16-0C8E6ACD2FD5}"/>
                    </a:ext>
                  </a:extLst>
                </p:cNvPr>
                <p:cNvSpPr txBox="1"/>
                <p:nvPr/>
              </p:nvSpPr>
              <p:spPr>
                <a:xfrm>
                  <a:off x="4130815" y="3626244"/>
                  <a:ext cx="1311348" cy="531604"/>
                </a:xfrm>
                <a:prstGeom prst="rect">
                  <a:avLst/>
                </a:prstGeom>
                <a:noFill/>
              </p:spPr>
              <p:txBody>
                <a:bodyPr wrap="square" rtlCol="0">
                  <a:spAutoFit/>
                </a:bodyPr>
                <a:lstStyle/>
                <a:p>
                  <a:r>
                    <a:rPr lang="en-US" sz="1400" b="1" baseline="30000">
                      <a:latin typeface="Arial" panose="020B0604020202020204" pitchFamily="34" charset="0"/>
                      <a:cs typeface="Arial" panose="020B0604020202020204" pitchFamily="34" charset="0"/>
                    </a:rPr>
                    <a:t>212</a:t>
                  </a:r>
                  <a:r>
                    <a:rPr lang="en-US" sz="1400" b="1">
                      <a:latin typeface="Arial" panose="020B0604020202020204" pitchFamily="34" charset="0"/>
                      <a:cs typeface="Arial" panose="020B0604020202020204" pitchFamily="34" charset="0"/>
                    </a:rPr>
                    <a:t>Pb</a:t>
                  </a:r>
                  <a:endParaRPr lang="en-US" sz="1400" b="1" baseline="30000">
                    <a:latin typeface="Arial" panose="020B0604020202020204" pitchFamily="34" charset="0"/>
                    <a:cs typeface="Arial" panose="020B0604020202020204" pitchFamily="34" charset="0"/>
                  </a:endParaRPr>
                </a:p>
              </p:txBody>
            </p:sp>
            <p:grpSp>
              <p:nvGrpSpPr>
                <p:cNvPr id="408" name="Group 407">
                  <a:extLst>
                    <a:ext uri="{FF2B5EF4-FFF2-40B4-BE49-F238E27FC236}">
                      <a16:creationId xmlns:a16="http://schemas.microsoft.com/office/drawing/2014/main" id="{B4FAFC24-4446-5538-C83E-21EBB5446B39}"/>
                    </a:ext>
                  </a:extLst>
                </p:cNvPr>
                <p:cNvGrpSpPr/>
                <p:nvPr/>
              </p:nvGrpSpPr>
              <p:grpSpPr>
                <a:xfrm>
                  <a:off x="1427666" y="4129271"/>
                  <a:ext cx="545757" cy="398391"/>
                  <a:chOff x="1427666" y="4129271"/>
                  <a:chExt cx="545757" cy="398391"/>
                </a:xfrm>
              </p:grpSpPr>
              <p:sp>
                <p:nvSpPr>
                  <p:cNvPr id="409" name="Explosion 1 408">
                    <a:extLst>
                      <a:ext uri="{FF2B5EF4-FFF2-40B4-BE49-F238E27FC236}">
                        <a16:creationId xmlns:a16="http://schemas.microsoft.com/office/drawing/2014/main" id="{549A68E6-E449-FE04-5555-CCF175AE9E87}"/>
                      </a:ext>
                    </a:extLst>
                  </p:cNvPr>
                  <p:cNvSpPr/>
                  <p:nvPr/>
                </p:nvSpPr>
                <p:spPr>
                  <a:xfrm rot="19680758">
                    <a:off x="1616020" y="4254100"/>
                    <a:ext cx="263421" cy="237028"/>
                  </a:xfrm>
                  <a:prstGeom prst="irregularSeal1">
                    <a:avLst/>
                  </a:prstGeom>
                  <a:solidFill>
                    <a:srgbClr val="FFFC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10" name="Straight Arrow Connector 409">
                    <a:extLst>
                      <a:ext uri="{FF2B5EF4-FFF2-40B4-BE49-F238E27FC236}">
                        <a16:creationId xmlns:a16="http://schemas.microsoft.com/office/drawing/2014/main" id="{1A2C97DC-3146-E90A-EF58-33E4C257B291}"/>
                      </a:ext>
                    </a:extLst>
                  </p:cNvPr>
                  <p:cNvCxnSpPr>
                    <a:cxnSpLocks/>
                  </p:cNvCxnSpPr>
                  <p:nvPr/>
                </p:nvCxnSpPr>
                <p:spPr>
                  <a:xfrm flipH="1" flipV="1">
                    <a:off x="1427666" y="4129271"/>
                    <a:ext cx="302744" cy="227623"/>
                  </a:xfrm>
                  <a:prstGeom prst="straightConnector1">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411" name="Straight Arrow Connector 410">
                    <a:extLst>
                      <a:ext uri="{FF2B5EF4-FFF2-40B4-BE49-F238E27FC236}">
                        <a16:creationId xmlns:a16="http://schemas.microsoft.com/office/drawing/2014/main" id="{36501882-1AFF-FEB8-1F17-574BF1B398A6}"/>
                      </a:ext>
                    </a:extLst>
                  </p:cNvPr>
                  <p:cNvCxnSpPr>
                    <a:cxnSpLocks/>
                  </p:cNvCxnSpPr>
                  <p:nvPr/>
                </p:nvCxnSpPr>
                <p:spPr>
                  <a:xfrm>
                    <a:off x="1752489" y="4375963"/>
                    <a:ext cx="220934" cy="151699"/>
                  </a:xfrm>
                  <a:prstGeom prst="straightConnector1">
                    <a:avLst/>
                  </a:prstGeom>
                  <a:ln>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4CC814DF-9CF1-6F36-D55B-5E7EC7268034}"/>
                      </a:ext>
                    </a:extLst>
                  </p:cNvPr>
                  <p:cNvSpPr txBox="1"/>
                  <p:nvPr/>
                </p:nvSpPr>
                <p:spPr>
                  <a:xfrm>
                    <a:off x="5576484" y="55837"/>
                    <a:ext cx="517585" cy="36984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i="1">
                                  <a:latin typeface="Cambria Math" panose="02040503050406030204" pitchFamily="18" charset="0"/>
                                </a:rPr>
                              </m:ctrlPr>
                            </m:accPr>
                            <m:e>
                              <m:r>
                                <a:rPr lang="en-US" sz="2400" i="1">
                                  <a:latin typeface="Cambria Math" panose="02040503050406030204" pitchFamily="18" charset="0"/>
                                </a:rPr>
                                <m:t>𝐸</m:t>
                              </m:r>
                            </m:e>
                          </m:acc>
                        </m:oMath>
                      </m:oMathPara>
                    </a14:m>
                    <a:endParaRPr lang="en-US" sz="2400"/>
                  </a:p>
                </p:txBody>
              </p:sp>
            </mc:Choice>
            <mc:Fallback xmlns="">
              <p:sp>
                <p:nvSpPr>
                  <p:cNvPr id="35" name="TextBox 34">
                    <a:extLst>
                      <a:ext uri="{FF2B5EF4-FFF2-40B4-BE49-F238E27FC236}">
                        <a16:creationId xmlns:a16="http://schemas.microsoft.com/office/drawing/2014/main" id="{4CC814DF-9CF1-6F36-D55B-5E7EC7268034}"/>
                      </a:ext>
                    </a:extLst>
                  </p:cNvPr>
                  <p:cNvSpPr txBox="1">
                    <a:spLocks noRot="1" noChangeAspect="1" noMove="1" noResize="1" noEditPoints="1" noAdjustHandles="1" noChangeArrowheads="1" noChangeShapeType="1" noTextEdit="1"/>
                  </p:cNvSpPr>
                  <p:nvPr/>
                </p:nvSpPr>
                <p:spPr>
                  <a:xfrm>
                    <a:off x="5576484" y="55837"/>
                    <a:ext cx="517585" cy="369847"/>
                  </a:xfrm>
                  <a:prstGeom prst="rect">
                    <a:avLst/>
                  </a:prstGeom>
                  <a:blipFill>
                    <a:blip r:embed="rId4"/>
                    <a:stretch>
                      <a:fillRect/>
                    </a:stretch>
                  </a:blipFill>
                </p:spPr>
                <p:txBody>
                  <a:bodyPr/>
                  <a:lstStyle/>
                  <a:p>
                    <a:r>
                      <a:rPr lang="en-US">
                        <a:noFill/>
                      </a:rPr>
                      <a:t> </a:t>
                    </a:r>
                  </a:p>
                </p:txBody>
              </p:sp>
            </mc:Fallback>
          </mc:AlternateContent>
          <p:grpSp>
            <p:nvGrpSpPr>
              <p:cNvPr id="36" name="Group 35">
                <a:extLst>
                  <a:ext uri="{FF2B5EF4-FFF2-40B4-BE49-F238E27FC236}">
                    <a16:creationId xmlns:a16="http://schemas.microsoft.com/office/drawing/2014/main" id="{40B2C423-3094-7296-9995-4041CE3BADA8}"/>
                  </a:ext>
                </a:extLst>
              </p:cNvPr>
              <p:cNvGrpSpPr>
                <a:grpSpLocks noChangeAspect="1"/>
              </p:cNvGrpSpPr>
              <p:nvPr/>
            </p:nvGrpSpPr>
            <p:grpSpPr>
              <a:xfrm>
                <a:off x="4528446" y="178684"/>
                <a:ext cx="232189" cy="231347"/>
                <a:chOff x="390583" y="393028"/>
                <a:chExt cx="1718321" cy="1712089"/>
              </a:xfrm>
            </p:grpSpPr>
            <p:sp>
              <p:nvSpPr>
                <p:cNvPr id="337" name="Oval 336">
                  <a:extLst>
                    <a:ext uri="{FF2B5EF4-FFF2-40B4-BE49-F238E27FC236}">
                      <a16:creationId xmlns:a16="http://schemas.microsoft.com/office/drawing/2014/main" id="{353757AA-0D5D-041E-EF88-BD4590A7C8F6}"/>
                    </a:ext>
                  </a:extLst>
                </p:cNvPr>
                <p:cNvSpPr/>
                <p:nvPr/>
              </p:nvSpPr>
              <p:spPr>
                <a:xfrm>
                  <a:off x="417451" y="123619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8" name="Oval 337">
                  <a:extLst>
                    <a:ext uri="{FF2B5EF4-FFF2-40B4-BE49-F238E27FC236}">
                      <a16:creationId xmlns:a16="http://schemas.microsoft.com/office/drawing/2014/main" id="{EB0668D1-D161-78A5-9E07-8F82BCF8C3E1}"/>
                    </a:ext>
                  </a:extLst>
                </p:cNvPr>
                <p:cNvSpPr/>
                <p:nvPr/>
              </p:nvSpPr>
              <p:spPr>
                <a:xfrm>
                  <a:off x="896105" y="50110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9" name="Oval 338">
                  <a:extLst>
                    <a:ext uri="{FF2B5EF4-FFF2-40B4-BE49-F238E27FC236}">
                      <a16:creationId xmlns:a16="http://schemas.microsoft.com/office/drawing/2014/main" id="{1E04A7C3-D4DE-8E0B-B319-3FE67D325F46}"/>
                    </a:ext>
                  </a:extLst>
                </p:cNvPr>
                <p:cNvSpPr/>
                <p:nvPr/>
              </p:nvSpPr>
              <p:spPr>
                <a:xfrm>
                  <a:off x="481408" y="139694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0" name="Oval 339">
                  <a:extLst>
                    <a:ext uri="{FF2B5EF4-FFF2-40B4-BE49-F238E27FC236}">
                      <a16:creationId xmlns:a16="http://schemas.microsoft.com/office/drawing/2014/main" id="{D5CB7B6D-8985-BFD2-2E8D-4F0E9AD98BBA}"/>
                    </a:ext>
                  </a:extLst>
                </p:cNvPr>
                <p:cNvSpPr/>
                <p:nvPr/>
              </p:nvSpPr>
              <p:spPr>
                <a:xfrm>
                  <a:off x="422720" y="79559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1" name="Oval 340">
                  <a:extLst>
                    <a:ext uri="{FF2B5EF4-FFF2-40B4-BE49-F238E27FC236}">
                      <a16:creationId xmlns:a16="http://schemas.microsoft.com/office/drawing/2014/main" id="{A86A2D97-9073-1E3D-202E-DC437063CEB6}"/>
                    </a:ext>
                  </a:extLst>
                </p:cNvPr>
                <p:cNvSpPr/>
                <p:nvPr/>
              </p:nvSpPr>
              <p:spPr>
                <a:xfrm>
                  <a:off x="495535" y="65750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2" name="Oval 341">
                  <a:extLst>
                    <a:ext uri="{FF2B5EF4-FFF2-40B4-BE49-F238E27FC236}">
                      <a16:creationId xmlns:a16="http://schemas.microsoft.com/office/drawing/2014/main" id="{1E4ED44D-573D-A490-56F4-70E0941AC976}"/>
                    </a:ext>
                  </a:extLst>
                </p:cNvPr>
                <p:cNvSpPr/>
                <p:nvPr/>
              </p:nvSpPr>
              <p:spPr>
                <a:xfrm>
                  <a:off x="486121" y="73989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3" name="Oval 342">
                  <a:extLst>
                    <a:ext uri="{FF2B5EF4-FFF2-40B4-BE49-F238E27FC236}">
                      <a16:creationId xmlns:a16="http://schemas.microsoft.com/office/drawing/2014/main" id="{C7554BE0-08BE-6253-1B6E-99EB93CA68BE}"/>
                    </a:ext>
                  </a:extLst>
                </p:cNvPr>
                <p:cNvSpPr/>
                <p:nvPr/>
              </p:nvSpPr>
              <p:spPr>
                <a:xfrm>
                  <a:off x="798773" y="44705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4" name="Oval 343">
                  <a:extLst>
                    <a:ext uri="{FF2B5EF4-FFF2-40B4-BE49-F238E27FC236}">
                      <a16:creationId xmlns:a16="http://schemas.microsoft.com/office/drawing/2014/main" id="{2DCAF7BC-B999-75B8-EF9D-9D693B44FE10}"/>
                    </a:ext>
                  </a:extLst>
                </p:cNvPr>
                <p:cNvSpPr/>
                <p:nvPr/>
              </p:nvSpPr>
              <p:spPr>
                <a:xfrm>
                  <a:off x="1603340" y="67938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5" name="Oval 344">
                  <a:extLst>
                    <a:ext uri="{FF2B5EF4-FFF2-40B4-BE49-F238E27FC236}">
                      <a16:creationId xmlns:a16="http://schemas.microsoft.com/office/drawing/2014/main" id="{D046E9D8-52DC-A932-052A-0B087040A7A3}"/>
                    </a:ext>
                  </a:extLst>
                </p:cNvPr>
                <p:cNvSpPr/>
                <p:nvPr/>
              </p:nvSpPr>
              <p:spPr>
                <a:xfrm>
                  <a:off x="631356" y="55192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6" name="Oval 345">
                  <a:extLst>
                    <a:ext uri="{FF2B5EF4-FFF2-40B4-BE49-F238E27FC236}">
                      <a16:creationId xmlns:a16="http://schemas.microsoft.com/office/drawing/2014/main" id="{40582C98-5D0E-936C-78C1-28CAF9066FB1}"/>
                    </a:ext>
                  </a:extLst>
                </p:cNvPr>
                <p:cNvSpPr/>
                <p:nvPr/>
              </p:nvSpPr>
              <p:spPr>
                <a:xfrm>
                  <a:off x="1192471" y="39799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7" name="Oval 346">
                  <a:extLst>
                    <a:ext uri="{FF2B5EF4-FFF2-40B4-BE49-F238E27FC236}">
                      <a16:creationId xmlns:a16="http://schemas.microsoft.com/office/drawing/2014/main" id="{D74ED8E9-86A7-86CA-D5F1-B7C3BB2CFC0A}"/>
                    </a:ext>
                  </a:extLst>
                </p:cNvPr>
                <p:cNvSpPr/>
                <p:nvPr/>
              </p:nvSpPr>
              <p:spPr>
                <a:xfrm>
                  <a:off x="390583" y="10859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8" name="Oval 347">
                  <a:extLst>
                    <a:ext uri="{FF2B5EF4-FFF2-40B4-BE49-F238E27FC236}">
                      <a16:creationId xmlns:a16="http://schemas.microsoft.com/office/drawing/2014/main" id="{C971B484-FD8C-2A13-4EEC-B17FFC8C8F4B}"/>
                    </a:ext>
                  </a:extLst>
                </p:cNvPr>
                <p:cNvSpPr/>
                <p:nvPr/>
              </p:nvSpPr>
              <p:spPr>
                <a:xfrm>
                  <a:off x="1489565" y="54991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9" name="Oval 348">
                  <a:extLst>
                    <a:ext uri="{FF2B5EF4-FFF2-40B4-BE49-F238E27FC236}">
                      <a16:creationId xmlns:a16="http://schemas.microsoft.com/office/drawing/2014/main" id="{30440034-606E-624F-F2F4-23C860897BEC}"/>
                    </a:ext>
                  </a:extLst>
                </p:cNvPr>
                <p:cNvSpPr/>
                <p:nvPr/>
              </p:nvSpPr>
              <p:spPr>
                <a:xfrm>
                  <a:off x="1363636" y="166615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0" name="Oval 349">
                  <a:extLst>
                    <a:ext uri="{FF2B5EF4-FFF2-40B4-BE49-F238E27FC236}">
                      <a16:creationId xmlns:a16="http://schemas.microsoft.com/office/drawing/2014/main" id="{59324307-8AB8-7425-AC0F-92FEE14FC7BB}"/>
                    </a:ext>
                  </a:extLst>
                </p:cNvPr>
                <p:cNvSpPr/>
                <p:nvPr/>
              </p:nvSpPr>
              <p:spPr>
                <a:xfrm>
                  <a:off x="610924" y="15831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1" name="Oval 350">
                  <a:extLst>
                    <a:ext uri="{FF2B5EF4-FFF2-40B4-BE49-F238E27FC236}">
                      <a16:creationId xmlns:a16="http://schemas.microsoft.com/office/drawing/2014/main" id="{8982D8A1-1D9B-CB92-6EB4-097EBEF11415}"/>
                    </a:ext>
                  </a:extLst>
                </p:cNvPr>
                <p:cNvSpPr/>
                <p:nvPr/>
              </p:nvSpPr>
              <p:spPr>
                <a:xfrm>
                  <a:off x="480527" y="84828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2" name="Oval 351">
                  <a:extLst>
                    <a:ext uri="{FF2B5EF4-FFF2-40B4-BE49-F238E27FC236}">
                      <a16:creationId xmlns:a16="http://schemas.microsoft.com/office/drawing/2014/main" id="{20D44061-A5CB-9BEF-ACAF-231F0730D491}"/>
                    </a:ext>
                  </a:extLst>
                </p:cNvPr>
                <p:cNvSpPr/>
                <p:nvPr/>
              </p:nvSpPr>
              <p:spPr>
                <a:xfrm>
                  <a:off x="1489889" y="63780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3" name="Oval 352">
                  <a:extLst>
                    <a:ext uri="{FF2B5EF4-FFF2-40B4-BE49-F238E27FC236}">
                      <a16:creationId xmlns:a16="http://schemas.microsoft.com/office/drawing/2014/main" id="{AD427F0C-E620-CFC1-CBFD-13B339F65086}"/>
                    </a:ext>
                  </a:extLst>
                </p:cNvPr>
                <p:cNvSpPr/>
                <p:nvPr/>
              </p:nvSpPr>
              <p:spPr>
                <a:xfrm>
                  <a:off x="984330" y="39302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4" name="Oval 353">
                  <a:extLst>
                    <a:ext uri="{FF2B5EF4-FFF2-40B4-BE49-F238E27FC236}">
                      <a16:creationId xmlns:a16="http://schemas.microsoft.com/office/drawing/2014/main" id="{D9C318FC-F8EB-4309-FE07-AED968D3F43F}"/>
                    </a:ext>
                  </a:extLst>
                </p:cNvPr>
                <p:cNvSpPr/>
                <p:nvPr/>
              </p:nvSpPr>
              <p:spPr>
                <a:xfrm>
                  <a:off x="404085" y="98147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5" name="Oval 354">
                  <a:extLst>
                    <a:ext uri="{FF2B5EF4-FFF2-40B4-BE49-F238E27FC236}">
                      <a16:creationId xmlns:a16="http://schemas.microsoft.com/office/drawing/2014/main" id="{6F69FA2B-C9BD-737E-D2B1-1DBBBB5FDA45}"/>
                    </a:ext>
                  </a:extLst>
                </p:cNvPr>
                <p:cNvSpPr/>
                <p:nvPr/>
              </p:nvSpPr>
              <p:spPr>
                <a:xfrm>
                  <a:off x="1369909" y="470581"/>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6" name="Oval 355">
                  <a:extLst>
                    <a:ext uri="{FF2B5EF4-FFF2-40B4-BE49-F238E27FC236}">
                      <a16:creationId xmlns:a16="http://schemas.microsoft.com/office/drawing/2014/main" id="{1324ED87-2A3B-15AC-7D82-096FFC48B5AC}"/>
                    </a:ext>
                  </a:extLst>
                </p:cNvPr>
                <p:cNvSpPr/>
                <p:nvPr/>
              </p:nvSpPr>
              <p:spPr>
                <a:xfrm>
                  <a:off x="1743144" y="99335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7" name="Oval 356">
                  <a:extLst>
                    <a:ext uri="{FF2B5EF4-FFF2-40B4-BE49-F238E27FC236}">
                      <a16:creationId xmlns:a16="http://schemas.microsoft.com/office/drawing/2014/main" id="{998C9CC8-2A6F-E8F0-6085-609B06684F83}"/>
                    </a:ext>
                  </a:extLst>
                </p:cNvPr>
                <p:cNvSpPr/>
                <p:nvPr/>
              </p:nvSpPr>
              <p:spPr>
                <a:xfrm>
                  <a:off x="1675974" y="7708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8" name="Oval 357">
                  <a:extLst>
                    <a:ext uri="{FF2B5EF4-FFF2-40B4-BE49-F238E27FC236}">
                      <a16:creationId xmlns:a16="http://schemas.microsoft.com/office/drawing/2014/main" id="{2BEFF994-65DF-E3FE-15E7-701592F08B54}"/>
                    </a:ext>
                  </a:extLst>
                </p:cNvPr>
                <p:cNvSpPr/>
                <p:nvPr/>
              </p:nvSpPr>
              <p:spPr>
                <a:xfrm>
                  <a:off x="1658139" y="823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9" name="Oval 358">
                  <a:extLst>
                    <a:ext uri="{FF2B5EF4-FFF2-40B4-BE49-F238E27FC236}">
                      <a16:creationId xmlns:a16="http://schemas.microsoft.com/office/drawing/2014/main" id="{928150E5-1793-0750-4885-B4ED3513D21C}"/>
                    </a:ext>
                  </a:extLst>
                </p:cNvPr>
                <p:cNvSpPr/>
                <p:nvPr/>
              </p:nvSpPr>
              <p:spPr>
                <a:xfrm>
                  <a:off x="854833" y="169461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0" name="Oval 359">
                  <a:extLst>
                    <a:ext uri="{FF2B5EF4-FFF2-40B4-BE49-F238E27FC236}">
                      <a16:creationId xmlns:a16="http://schemas.microsoft.com/office/drawing/2014/main" id="{BADE52F4-100D-0B76-4942-AA252CE6E8E6}"/>
                    </a:ext>
                  </a:extLst>
                </p:cNvPr>
                <p:cNvSpPr/>
                <p:nvPr/>
              </p:nvSpPr>
              <p:spPr>
                <a:xfrm>
                  <a:off x="1238338" y="169169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1" name="Oval 360">
                  <a:extLst>
                    <a:ext uri="{FF2B5EF4-FFF2-40B4-BE49-F238E27FC236}">
                      <a16:creationId xmlns:a16="http://schemas.microsoft.com/office/drawing/2014/main" id="{1AC049DC-7A83-2238-F363-B3F648E86655}"/>
                    </a:ext>
                  </a:extLst>
                </p:cNvPr>
                <p:cNvSpPr/>
                <p:nvPr/>
              </p:nvSpPr>
              <p:spPr>
                <a:xfrm>
                  <a:off x="1712709" y="113920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2" name="Oval 361">
                  <a:extLst>
                    <a:ext uri="{FF2B5EF4-FFF2-40B4-BE49-F238E27FC236}">
                      <a16:creationId xmlns:a16="http://schemas.microsoft.com/office/drawing/2014/main" id="{8BE88E5E-3082-23E4-580F-5D6B3C17DFF4}"/>
                    </a:ext>
                  </a:extLst>
                </p:cNvPr>
                <p:cNvSpPr/>
                <p:nvPr/>
              </p:nvSpPr>
              <p:spPr>
                <a:xfrm>
                  <a:off x="1447593" y="159456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3" name="Oval 362">
                  <a:extLst>
                    <a:ext uri="{FF2B5EF4-FFF2-40B4-BE49-F238E27FC236}">
                      <a16:creationId xmlns:a16="http://schemas.microsoft.com/office/drawing/2014/main" id="{D0A479A3-09AC-5A42-64C5-767A92AC6023}"/>
                    </a:ext>
                  </a:extLst>
                </p:cNvPr>
                <p:cNvSpPr/>
                <p:nvPr/>
              </p:nvSpPr>
              <p:spPr>
                <a:xfrm>
                  <a:off x="1592847" y="15071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4" name="Oval 363">
                  <a:extLst>
                    <a:ext uri="{FF2B5EF4-FFF2-40B4-BE49-F238E27FC236}">
                      <a16:creationId xmlns:a16="http://schemas.microsoft.com/office/drawing/2014/main" id="{7B81CCE1-75E6-0F02-90D7-1EEE6DAD6314}"/>
                    </a:ext>
                  </a:extLst>
                </p:cNvPr>
                <p:cNvSpPr/>
                <p:nvPr/>
              </p:nvSpPr>
              <p:spPr>
                <a:xfrm>
                  <a:off x="470000" y="112054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5" name="Oval 364">
                  <a:extLst>
                    <a:ext uri="{FF2B5EF4-FFF2-40B4-BE49-F238E27FC236}">
                      <a16:creationId xmlns:a16="http://schemas.microsoft.com/office/drawing/2014/main" id="{C6FFB256-9735-8BC2-ED03-51F66050BB4D}"/>
                    </a:ext>
                  </a:extLst>
                </p:cNvPr>
                <p:cNvSpPr/>
                <p:nvPr/>
              </p:nvSpPr>
              <p:spPr>
                <a:xfrm>
                  <a:off x="811269" y="160195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6" name="Oval 365">
                  <a:extLst>
                    <a:ext uri="{FF2B5EF4-FFF2-40B4-BE49-F238E27FC236}">
                      <a16:creationId xmlns:a16="http://schemas.microsoft.com/office/drawing/2014/main" id="{77E64887-A19A-E355-00D2-E6DC6E9EDA7B}"/>
                    </a:ext>
                  </a:extLst>
                </p:cNvPr>
                <p:cNvSpPr/>
                <p:nvPr/>
              </p:nvSpPr>
              <p:spPr>
                <a:xfrm>
                  <a:off x="500143" y="133803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7" name="Oval 366">
                  <a:extLst>
                    <a:ext uri="{FF2B5EF4-FFF2-40B4-BE49-F238E27FC236}">
                      <a16:creationId xmlns:a16="http://schemas.microsoft.com/office/drawing/2014/main" id="{6FA6633C-6829-F605-0ED5-4FD7C576EE30}"/>
                    </a:ext>
                  </a:extLst>
                </p:cNvPr>
                <p:cNvSpPr/>
                <p:nvPr/>
              </p:nvSpPr>
              <p:spPr>
                <a:xfrm>
                  <a:off x="1097291" y="173935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8" name="Oval 367">
                  <a:extLst>
                    <a:ext uri="{FF2B5EF4-FFF2-40B4-BE49-F238E27FC236}">
                      <a16:creationId xmlns:a16="http://schemas.microsoft.com/office/drawing/2014/main" id="{ABEEFD83-27A6-F642-FC4D-EC1B1B6F57F7}"/>
                    </a:ext>
                  </a:extLst>
                </p:cNvPr>
                <p:cNvSpPr/>
                <p:nvPr/>
              </p:nvSpPr>
              <p:spPr>
                <a:xfrm>
                  <a:off x="1684513" y="132428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69" name="Oval 368">
                  <a:extLst>
                    <a:ext uri="{FF2B5EF4-FFF2-40B4-BE49-F238E27FC236}">
                      <a16:creationId xmlns:a16="http://schemas.microsoft.com/office/drawing/2014/main" id="{78104FE4-41B2-B884-6F50-69F5B28DE9B3}"/>
                    </a:ext>
                  </a:extLst>
                </p:cNvPr>
                <p:cNvSpPr/>
                <p:nvPr/>
              </p:nvSpPr>
              <p:spPr>
                <a:xfrm>
                  <a:off x="1026943" y="63793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0" name="Oval 369">
                  <a:extLst>
                    <a:ext uri="{FF2B5EF4-FFF2-40B4-BE49-F238E27FC236}">
                      <a16:creationId xmlns:a16="http://schemas.microsoft.com/office/drawing/2014/main" id="{0A6F2517-FB12-6580-C141-FAE810753AC4}"/>
                    </a:ext>
                  </a:extLst>
                </p:cNvPr>
                <p:cNvSpPr/>
                <p:nvPr/>
              </p:nvSpPr>
              <p:spPr>
                <a:xfrm>
                  <a:off x="830100" y="6597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1" name="Oval 370">
                  <a:extLst>
                    <a:ext uri="{FF2B5EF4-FFF2-40B4-BE49-F238E27FC236}">
                      <a16:creationId xmlns:a16="http://schemas.microsoft.com/office/drawing/2014/main" id="{0F6F49E9-5E4A-A052-A35E-CBEE1DFF8182}"/>
                    </a:ext>
                  </a:extLst>
                </p:cNvPr>
                <p:cNvSpPr/>
                <p:nvPr/>
              </p:nvSpPr>
              <p:spPr>
                <a:xfrm>
                  <a:off x="1082393" y="8366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2" name="Oval 371">
                  <a:extLst>
                    <a:ext uri="{FF2B5EF4-FFF2-40B4-BE49-F238E27FC236}">
                      <a16:creationId xmlns:a16="http://schemas.microsoft.com/office/drawing/2014/main" id="{8761D46E-9F91-52E7-9EDE-0F6E70A6EE6C}"/>
                    </a:ext>
                  </a:extLst>
                </p:cNvPr>
                <p:cNvSpPr/>
                <p:nvPr/>
              </p:nvSpPr>
              <p:spPr>
                <a:xfrm>
                  <a:off x="1173543" y="57154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3" name="Oval 372">
                  <a:extLst>
                    <a:ext uri="{FF2B5EF4-FFF2-40B4-BE49-F238E27FC236}">
                      <a16:creationId xmlns:a16="http://schemas.microsoft.com/office/drawing/2014/main" id="{87602128-7EE9-CFA6-88FF-FA7973162937}"/>
                    </a:ext>
                  </a:extLst>
                </p:cNvPr>
                <p:cNvSpPr/>
                <p:nvPr/>
              </p:nvSpPr>
              <p:spPr>
                <a:xfrm>
                  <a:off x="1396318" y="709512"/>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4" name="Oval 373">
                  <a:extLst>
                    <a:ext uri="{FF2B5EF4-FFF2-40B4-BE49-F238E27FC236}">
                      <a16:creationId xmlns:a16="http://schemas.microsoft.com/office/drawing/2014/main" id="{B3E4784B-1E7C-9874-6807-65D3285588D6}"/>
                    </a:ext>
                  </a:extLst>
                </p:cNvPr>
                <p:cNvSpPr/>
                <p:nvPr/>
              </p:nvSpPr>
              <p:spPr>
                <a:xfrm>
                  <a:off x="944891" y="9890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5" name="Oval 374">
                  <a:extLst>
                    <a:ext uri="{FF2B5EF4-FFF2-40B4-BE49-F238E27FC236}">
                      <a16:creationId xmlns:a16="http://schemas.microsoft.com/office/drawing/2014/main" id="{10441AB7-7A4C-4D66-25B0-838656C38EE0}"/>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6" name="Oval 375">
                  <a:extLst>
                    <a:ext uri="{FF2B5EF4-FFF2-40B4-BE49-F238E27FC236}">
                      <a16:creationId xmlns:a16="http://schemas.microsoft.com/office/drawing/2014/main" id="{67CAEE56-9E01-E4A4-DB21-BD458602E253}"/>
                    </a:ext>
                  </a:extLst>
                </p:cNvPr>
                <p:cNvSpPr/>
                <p:nvPr/>
              </p:nvSpPr>
              <p:spPr>
                <a:xfrm>
                  <a:off x="1386689" y="86868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7" name="Oval 376">
                  <a:extLst>
                    <a:ext uri="{FF2B5EF4-FFF2-40B4-BE49-F238E27FC236}">
                      <a16:creationId xmlns:a16="http://schemas.microsoft.com/office/drawing/2014/main" id="{F1E2AD7B-7FA7-4B1D-9DF1-2A181B69228C}"/>
                    </a:ext>
                  </a:extLst>
                </p:cNvPr>
                <p:cNvSpPr/>
                <p:nvPr/>
              </p:nvSpPr>
              <p:spPr>
                <a:xfrm>
                  <a:off x="648397" y="75602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8" name="Oval 377">
                  <a:extLst>
                    <a:ext uri="{FF2B5EF4-FFF2-40B4-BE49-F238E27FC236}">
                      <a16:creationId xmlns:a16="http://schemas.microsoft.com/office/drawing/2014/main" id="{8A245599-79F1-13CA-2139-250A347C2290}"/>
                    </a:ext>
                  </a:extLst>
                </p:cNvPr>
                <p:cNvSpPr/>
                <p:nvPr/>
              </p:nvSpPr>
              <p:spPr>
                <a:xfrm>
                  <a:off x="940368" y="85033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9" name="Oval 378">
                  <a:extLst>
                    <a:ext uri="{FF2B5EF4-FFF2-40B4-BE49-F238E27FC236}">
                      <a16:creationId xmlns:a16="http://schemas.microsoft.com/office/drawing/2014/main" id="{34046619-4D12-EF0C-9CA1-ACE6784EE3CD}"/>
                    </a:ext>
                  </a:extLst>
                </p:cNvPr>
                <p:cNvSpPr/>
                <p:nvPr/>
              </p:nvSpPr>
              <p:spPr>
                <a:xfrm>
                  <a:off x="1329584" y="113972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0" name="Oval 379">
                  <a:extLst>
                    <a:ext uri="{FF2B5EF4-FFF2-40B4-BE49-F238E27FC236}">
                      <a16:creationId xmlns:a16="http://schemas.microsoft.com/office/drawing/2014/main" id="{B9424308-C766-7286-B220-C480DB1964E2}"/>
                    </a:ext>
                  </a:extLst>
                </p:cNvPr>
                <p:cNvSpPr/>
                <p:nvPr/>
              </p:nvSpPr>
              <p:spPr>
                <a:xfrm>
                  <a:off x="1407675" y="87347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1" name="Oval 380">
                  <a:extLst>
                    <a:ext uri="{FF2B5EF4-FFF2-40B4-BE49-F238E27FC236}">
                      <a16:creationId xmlns:a16="http://schemas.microsoft.com/office/drawing/2014/main" id="{D13B7A33-46A9-057A-1D99-BD4DC4364603}"/>
                    </a:ext>
                  </a:extLst>
                </p:cNvPr>
                <p:cNvSpPr/>
                <p:nvPr/>
              </p:nvSpPr>
              <p:spPr>
                <a:xfrm>
                  <a:off x="1417673" y="12248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2" name="Oval 381">
                  <a:extLst>
                    <a:ext uri="{FF2B5EF4-FFF2-40B4-BE49-F238E27FC236}">
                      <a16:creationId xmlns:a16="http://schemas.microsoft.com/office/drawing/2014/main" id="{3802E601-BAF6-2B41-936E-DF760BD28065}"/>
                    </a:ext>
                  </a:extLst>
                </p:cNvPr>
                <p:cNvSpPr/>
                <p:nvPr/>
              </p:nvSpPr>
              <p:spPr>
                <a:xfrm>
                  <a:off x="1106011" y="129212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3" name="Oval 382">
                  <a:extLst>
                    <a:ext uri="{FF2B5EF4-FFF2-40B4-BE49-F238E27FC236}">
                      <a16:creationId xmlns:a16="http://schemas.microsoft.com/office/drawing/2014/main" id="{518B3B18-4CDF-7D97-9369-EF651E16E1D1}"/>
                    </a:ext>
                  </a:extLst>
                </p:cNvPr>
                <p:cNvSpPr/>
                <p:nvPr/>
              </p:nvSpPr>
              <p:spPr>
                <a:xfrm>
                  <a:off x="698575" y="9042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4" name="Oval 383">
                  <a:extLst>
                    <a:ext uri="{FF2B5EF4-FFF2-40B4-BE49-F238E27FC236}">
                      <a16:creationId xmlns:a16="http://schemas.microsoft.com/office/drawing/2014/main" id="{8C43DBA8-7CB0-1059-B670-FBCC768BF2B0}"/>
                    </a:ext>
                  </a:extLst>
                </p:cNvPr>
                <p:cNvSpPr/>
                <p:nvPr/>
              </p:nvSpPr>
              <p:spPr>
                <a:xfrm>
                  <a:off x="810434" y="120944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5" name="Oval 384">
                  <a:extLst>
                    <a:ext uri="{FF2B5EF4-FFF2-40B4-BE49-F238E27FC236}">
                      <a16:creationId xmlns:a16="http://schemas.microsoft.com/office/drawing/2014/main" id="{0015D530-E78C-A37C-6204-14C41880747E}"/>
                    </a:ext>
                  </a:extLst>
                </p:cNvPr>
                <p:cNvSpPr/>
                <p:nvPr/>
              </p:nvSpPr>
              <p:spPr>
                <a:xfrm>
                  <a:off x="1195727" y="87347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6" name="Oval 385">
                  <a:extLst>
                    <a:ext uri="{FF2B5EF4-FFF2-40B4-BE49-F238E27FC236}">
                      <a16:creationId xmlns:a16="http://schemas.microsoft.com/office/drawing/2014/main" id="{318EBC9E-0B68-7C91-770C-0413C2DF22D9}"/>
                    </a:ext>
                  </a:extLst>
                </p:cNvPr>
                <p:cNvSpPr/>
                <p:nvPr/>
              </p:nvSpPr>
              <p:spPr>
                <a:xfrm>
                  <a:off x="1132131" y="76685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7" name="Oval 386">
                  <a:extLst>
                    <a:ext uri="{FF2B5EF4-FFF2-40B4-BE49-F238E27FC236}">
                      <a16:creationId xmlns:a16="http://schemas.microsoft.com/office/drawing/2014/main" id="{F7F0A0C8-C1A3-FF9F-2F4D-6572B3B067F9}"/>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8" name="Oval 387">
                  <a:extLst>
                    <a:ext uri="{FF2B5EF4-FFF2-40B4-BE49-F238E27FC236}">
                      <a16:creationId xmlns:a16="http://schemas.microsoft.com/office/drawing/2014/main" id="{6D2120FA-75F2-750C-6C0A-5A3F096DBBAC}"/>
                    </a:ext>
                  </a:extLst>
                </p:cNvPr>
                <p:cNvSpPr/>
                <p:nvPr/>
              </p:nvSpPr>
              <p:spPr>
                <a:xfrm>
                  <a:off x="1467860" y="842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9" name="Oval 388">
                  <a:extLst>
                    <a:ext uri="{FF2B5EF4-FFF2-40B4-BE49-F238E27FC236}">
                      <a16:creationId xmlns:a16="http://schemas.microsoft.com/office/drawing/2014/main" id="{C4992184-AE4D-F875-7D78-6E88B1507637}"/>
                    </a:ext>
                  </a:extLst>
                </p:cNvPr>
                <p:cNvSpPr/>
                <p:nvPr/>
              </p:nvSpPr>
              <p:spPr>
                <a:xfrm>
                  <a:off x="1505317" y="95955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0" name="Oval 389">
                  <a:extLst>
                    <a:ext uri="{FF2B5EF4-FFF2-40B4-BE49-F238E27FC236}">
                      <a16:creationId xmlns:a16="http://schemas.microsoft.com/office/drawing/2014/main" id="{4F9D0A31-68B2-1CC7-B806-DC5D1A0DA0AC}"/>
                    </a:ext>
                  </a:extLst>
                </p:cNvPr>
                <p:cNvSpPr/>
                <p:nvPr/>
              </p:nvSpPr>
              <p:spPr>
                <a:xfrm>
                  <a:off x="1097291" y="11414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1" name="Oval 390">
                  <a:extLst>
                    <a:ext uri="{FF2B5EF4-FFF2-40B4-BE49-F238E27FC236}">
                      <a16:creationId xmlns:a16="http://schemas.microsoft.com/office/drawing/2014/main" id="{143A65C6-DD57-1072-DDFC-357A4CF39A39}"/>
                    </a:ext>
                  </a:extLst>
                </p:cNvPr>
                <p:cNvSpPr/>
                <p:nvPr/>
              </p:nvSpPr>
              <p:spPr>
                <a:xfrm>
                  <a:off x="789995" y="139454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2" name="Oval 391">
                  <a:extLst>
                    <a:ext uri="{FF2B5EF4-FFF2-40B4-BE49-F238E27FC236}">
                      <a16:creationId xmlns:a16="http://schemas.microsoft.com/office/drawing/2014/main" id="{2FB487BB-C516-3614-11AC-C2C0373079B0}"/>
                    </a:ext>
                  </a:extLst>
                </p:cNvPr>
                <p:cNvSpPr/>
                <p:nvPr/>
              </p:nvSpPr>
              <p:spPr>
                <a:xfrm>
                  <a:off x="954358" y="148603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3" name="Oval 392">
                  <a:extLst>
                    <a:ext uri="{FF2B5EF4-FFF2-40B4-BE49-F238E27FC236}">
                      <a16:creationId xmlns:a16="http://schemas.microsoft.com/office/drawing/2014/main" id="{EF9E78C4-5898-36F1-4A0F-CB4778D1D4C9}"/>
                    </a:ext>
                  </a:extLst>
                </p:cNvPr>
                <p:cNvSpPr/>
                <p:nvPr/>
              </p:nvSpPr>
              <p:spPr>
                <a:xfrm>
                  <a:off x="1221174" y="105759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4" name="Oval 393">
                  <a:extLst>
                    <a:ext uri="{FF2B5EF4-FFF2-40B4-BE49-F238E27FC236}">
                      <a16:creationId xmlns:a16="http://schemas.microsoft.com/office/drawing/2014/main" id="{E35FAA45-B312-0847-1D89-4AC949AE9AAD}"/>
                    </a:ext>
                  </a:extLst>
                </p:cNvPr>
                <p:cNvSpPr/>
                <p:nvPr/>
              </p:nvSpPr>
              <p:spPr>
                <a:xfrm>
                  <a:off x="1267704" y="149047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5" name="Oval 394">
                  <a:extLst>
                    <a:ext uri="{FF2B5EF4-FFF2-40B4-BE49-F238E27FC236}">
                      <a16:creationId xmlns:a16="http://schemas.microsoft.com/office/drawing/2014/main" id="{E697D2E2-2FED-DCA6-B866-32083C483544}"/>
                    </a:ext>
                  </a:extLst>
                </p:cNvPr>
                <p:cNvSpPr/>
                <p:nvPr/>
              </p:nvSpPr>
              <p:spPr>
                <a:xfrm>
                  <a:off x="1115469" y="126149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6" name="Oval 395">
                  <a:extLst>
                    <a:ext uri="{FF2B5EF4-FFF2-40B4-BE49-F238E27FC236}">
                      <a16:creationId xmlns:a16="http://schemas.microsoft.com/office/drawing/2014/main" id="{43F09072-090B-9144-1490-6676418EE80A}"/>
                    </a:ext>
                  </a:extLst>
                </p:cNvPr>
                <p:cNvSpPr/>
                <p:nvPr/>
              </p:nvSpPr>
              <p:spPr>
                <a:xfrm>
                  <a:off x="600342" y="97850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7" name="Oval 396">
                  <a:extLst>
                    <a:ext uri="{FF2B5EF4-FFF2-40B4-BE49-F238E27FC236}">
                      <a16:creationId xmlns:a16="http://schemas.microsoft.com/office/drawing/2014/main" id="{DF40E8CE-191A-1E2B-6D18-CD7AD9464FB5}"/>
                    </a:ext>
                  </a:extLst>
                </p:cNvPr>
                <p:cNvSpPr/>
                <p:nvPr/>
              </p:nvSpPr>
              <p:spPr>
                <a:xfrm>
                  <a:off x="678046" y="13424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8" name="Oval 397">
                  <a:extLst>
                    <a:ext uri="{FF2B5EF4-FFF2-40B4-BE49-F238E27FC236}">
                      <a16:creationId xmlns:a16="http://schemas.microsoft.com/office/drawing/2014/main" id="{DEC07F20-4894-2F2D-F3E0-666962377DF9}"/>
                    </a:ext>
                  </a:extLst>
                </p:cNvPr>
                <p:cNvSpPr/>
                <p:nvPr/>
              </p:nvSpPr>
              <p:spPr>
                <a:xfrm>
                  <a:off x="726145" y="116971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9" name="Oval 398">
                  <a:extLst>
                    <a:ext uri="{FF2B5EF4-FFF2-40B4-BE49-F238E27FC236}">
                      <a16:creationId xmlns:a16="http://schemas.microsoft.com/office/drawing/2014/main" id="{8964F8CA-7EBE-5618-86B5-5261A3A94E2C}"/>
                    </a:ext>
                  </a:extLst>
                </p:cNvPr>
                <p:cNvSpPr/>
                <p:nvPr/>
              </p:nvSpPr>
              <p:spPr>
                <a:xfrm>
                  <a:off x="944728" y="9937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00" name="Oval 399">
                  <a:extLst>
                    <a:ext uri="{FF2B5EF4-FFF2-40B4-BE49-F238E27FC236}">
                      <a16:creationId xmlns:a16="http://schemas.microsoft.com/office/drawing/2014/main" id="{5643C50F-162D-E503-5C14-AB9AF7876EA4}"/>
                    </a:ext>
                  </a:extLst>
                </p:cNvPr>
                <p:cNvSpPr/>
                <p:nvPr/>
              </p:nvSpPr>
              <p:spPr>
                <a:xfrm>
                  <a:off x="926497" y="124905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37" name="Group 36">
                <a:extLst>
                  <a:ext uri="{FF2B5EF4-FFF2-40B4-BE49-F238E27FC236}">
                    <a16:creationId xmlns:a16="http://schemas.microsoft.com/office/drawing/2014/main" id="{6BB22BD7-C709-EAC2-A5B1-75CBF81B2159}"/>
                  </a:ext>
                </a:extLst>
              </p:cNvPr>
              <p:cNvGrpSpPr>
                <a:grpSpLocks noChangeAspect="1"/>
              </p:cNvGrpSpPr>
              <p:nvPr/>
            </p:nvGrpSpPr>
            <p:grpSpPr>
              <a:xfrm>
                <a:off x="4296257" y="444178"/>
                <a:ext cx="232189" cy="231347"/>
                <a:chOff x="390583" y="393028"/>
                <a:chExt cx="1718321" cy="1712089"/>
              </a:xfrm>
            </p:grpSpPr>
            <p:sp>
              <p:nvSpPr>
                <p:cNvPr id="273" name="Oval 272">
                  <a:extLst>
                    <a:ext uri="{FF2B5EF4-FFF2-40B4-BE49-F238E27FC236}">
                      <a16:creationId xmlns:a16="http://schemas.microsoft.com/office/drawing/2014/main" id="{811BF0B9-F467-52F8-446F-CAA82F9394AD}"/>
                    </a:ext>
                  </a:extLst>
                </p:cNvPr>
                <p:cNvSpPr/>
                <p:nvPr/>
              </p:nvSpPr>
              <p:spPr>
                <a:xfrm>
                  <a:off x="417451" y="123619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4" name="Oval 273">
                  <a:extLst>
                    <a:ext uri="{FF2B5EF4-FFF2-40B4-BE49-F238E27FC236}">
                      <a16:creationId xmlns:a16="http://schemas.microsoft.com/office/drawing/2014/main" id="{E50C1313-7EC1-5213-3A71-E1373BAF8F7D}"/>
                    </a:ext>
                  </a:extLst>
                </p:cNvPr>
                <p:cNvSpPr/>
                <p:nvPr/>
              </p:nvSpPr>
              <p:spPr>
                <a:xfrm>
                  <a:off x="896105" y="50110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5" name="Oval 274">
                  <a:extLst>
                    <a:ext uri="{FF2B5EF4-FFF2-40B4-BE49-F238E27FC236}">
                      <a16:creationId xmlns:a16="http://schemas.microsoft.com/office/drawing/2014/main" id="{2162CBDB-D4C9-0DA1-5D56-7EC743376DE8}"/>
                    </a:ext>
                  </a:extLst>
                </p:cNvPr>
                <p:cNvSpPr/>
                <p:nvPr/>
              </p:nvSpPr>
              <p:spPr>
                <a:xfrm>
                  <a:off x="481408" y="139694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6" name="Oval 275">
                  <a:extLst>
                    <a:ext uri="{FF2B5EF4-FFF2-40B4-BE49-F238E27FC236}">
                      <a16:creationId xmlns:a16="http://schemas.microsoft.com/office/drawing/2014/main" id="{C468D523-5180-1F2F-180A-1F41C90C90E0}"/>
                    </a:ext>
                  </a:extLst>
                </p:cNvPr>
                <p:cNvSpPr/>
                <p:nvPr/>
              </p:nvSpPr>
              <p:spPr>
                <a:xfrm>
                  <a:off x="422720" y="79559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7" name="Oval 276">
                  <a:extLst>
                    <a:ext uri="{FF2B5EF4-FFF2-40B4-BE49-F238E27FC236}">
                      <a16:creationId xmlns:a16="http://schemas.microsoft.com/office/drawing/2014/main" id="{A4AE5414-7F38-87B0-5FDE-22D8A411143A}"/>
                    </a:ext>
                  </a:extLst>
                </p:cNvPr>
                <p:cNvSpPr/>
                <p:nvPr/>
              </p:nvSpPr>
              <p:spPr>
                <a:xfrm>
                  <a:off x="495535" y="65750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8" name="Oval 277">
                  <a:extLst>
                    <a:ext uri="{FF2B5EF4-FFF2-40B4-BE49-F238E27FC236}">
                      <a16:creationId xmlns:a16="http://schemas.microsoft.com/office/drawing/2014/main" id="{B23C1EA4-E6A7-8080-6B5E-18E232FBB09E}"/>
                    </a:ext>
                  </a:extLst>
                </p:cNvPr>
                <p:cNvSpPr/>
                <p:nvPr/>
              </p:nvSpPr>
              <p:spPr>
                <a:xfrm>
                  <a:off x="486121" y="73989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9" name="Oval 278">
                  <a:extLst>
                    <a:ext uri="{FF2B5EF4-FFF2-40B4-BE49-F238E27FC236}">
                      <a16:creationId xmlns:a16="http://schemas.microsoft.com/office/drawing/2014/main" id="{16CD855F-06A5-F066-D5B2-9477EE2FDB46}"/>
                    </a:ext>
                  </a:extLst>
                </p:cNvPr>
                <p:cNvSpPr/>
                <p:nvPr/>
              </p:nvSpPr>
              <p:spPr>
                <a:xfrm>
                  <a:off x="798773" y="44705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0" name="Oval 279">
                  <a:extLst>
                    <a:ext uri="{FF2B5EF4-FFF2-40B4-BE49-F238E27FC236}">
                      <a16:creationId xmlns:a16="http://schemas.microsoft.com/office/drawing/2014/main" id="{BCE26A97-31FD-B2CC-FA22-7FE97498EF4D}"/>
                    </a:ext>
                  </a:extLst>
                </p:cNvPr>
                <p:cNvSpPr/>
                <p:nvPr/>
              </p:nvSpPr>
              <p:spPr>
                <a:xfrm>
                  <a:off x="1603340" y="67938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1" name="Oval 280">
                  <a:extLst>
                    <a:ext uri="{FF2B5EF4-FFF2-40B4-BE49-F238E27FC236}">
                      <a16:creationId xmlns:a16="http://schemas.microsoft.com/office/drawing/2014/main" id="{09CD0701-6B54-70E7-FAD9-396C6C015B4E}"/>
                    </a:ext>
                  </a:extLst>
                </p:cNvPr>
                <p:cNvSpPr/>
                <p:nvPr/>
              </p:nvSpPr>
              <p:spPr>
                <a:xfrm>
                  <a:off x="631356" y="55192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2" name="Oval 281">
                  <a:extLst>
                    <a:ext uri="{FF2B5EF4-FFF2-40B4-BE49-F238E27FC236}">
                      <a16:creationId xmlns:a16="http://schemas.microsoft.com/office/drawing/2014/main" id="{B0784A3E-DFAD-12CE-0F13-5C2E7A64FE6A}"/>
                    </a:ext>
                  </a:extLst>
                </p:cNvPr>
                <p:cNvSpPr/>
                <p:nvPr/>
              </p:nvSpPr>
              <p:spPr>
                <a:xfrm>
                  <a:off x="1192471" y="39799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3" name="Oval 282">
                  <a:extLst>
                    <a:ext uri="{FF2B5EF4-FFF2-40B4-BE49-F238E27FC236}">
                      <a16:creationId xmlns:a16="http://schemas.microsoft.com/office/drawing/2014/main" id="{E1977CF1-9A0F-8CED-D240-CC886507AA05}"/>
                    </a:ext>
                  </a:extLst>
                </p:cNvPr>
                <p:cNvSpPr/>
                <p:nvPr/>
              </p:nvSpPr>
              <p:spPr>
                <a:xfrm>
                  <a:off x="390583" y="10859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4" name="Oval 283">
                  <a:extLst>
                    <a:ext uri="{FF2B5EF4-FFF2-40B4-BE49-F238E27FC236}">
                      <a16:creationId xmlns:a16="http://schemas.microsoft.com/office/drawing/2014/main" id="{6690B2D2-F9B9-9EEA-3881-C055FB175492}"/>
                    </a:ext>
                  </a:extLst>
                </p:cNvPr>
                <p:cNvSpPr/>
                <p:nvPr/>
              </p:nvSpPr>
              <p:spPr>
                <a:xfrm>
                  <a:off x="1489565" y="54991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5" name="Oval 284">
                  <a:extLst>
                    <a:ext uri="{FF2B5EF4-FFF2-40B4-BE49-F238E27FC236}">
                      <a16:creationId xmlns:a16="http://schemas.microsoft.com/office/drawing/2014/main" id="{44BA1A6A-3982-FFBB-E8A4-536624D41336}"/>
                    </a:ext>
                  </a:extLst>
                </p:cNvPr>
                <p:cNvSpPr/>
                <p:nvPr/>
              </p:nvSpPr>
              <p:spPr>
                <a:xfrm>
                  <a:off x="1363636" y="166615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6" name="Oval 285">
                  <a:extLst>
                    <a:ext uri="{FF2B5EF4-FFF2-40B4-BE49-F238E27FC236}">
                      <a16:creationId xmlns:a16="http://schemas.microsoft.com/office/drawing/2014/main" id="{C81EBB9D-E87E-E9C6-9B85-8290E6DF555C}"/>
                    </a:ext>
                  </a:extLst>
                </p:cNvPr>
                <p:cNvSpPr/>
                <p:nvPr/>
              </p:nvSpPr>
              <p:spPr>
                <a:xfrm>
                  <a:off x="610924" y="15831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7" name="Oval 286">
                  <a:extLst>
                    <a:ext uri="{FF2B5EF4-FFF2-40B4-BE49-F238E27FC236}">
                      <a16:creationId xmlns:a16="http://schemas.microsoft.com/office/drawing/2014/main" id="{D3C475EB-7C4F-B77D-18DD-3F50347F84C8}"/>
                    </a:ext>
                  </a:extLst>
                </p:cNvPr>
                <p:cNvSpPr/>
                <p:nvPr/>
              </p:nvSpPr>
              <p:spPr>
                <a:xfrm>
                  <a:off x="480527" y="84828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8" name="Oval 287">
                  <a:extLst>
                    <a:ext uri="{FF2B5EF4-FFF2-40B4-BE49-F238E27FC236}">
                      <a16:creationId xmlns:a16="http://schemas.microsoft.com/office/drawing/2014/main" id="{6F60539B-FDCF-B161-2B0E-D4B570E54A1F}"/>
                    </a:ext>
                  </a:extLst>
                </p:cNvPr>
                <p:cNvSpPr/>
                <p:nvPr/>
              </p:nvSpPr>
              <p:spPr>
                <a:xfrm>
                  <a:off x="1489889" y="63780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9" name="Oval 288">
                  <a:extLst>
                    <a:ext uri="{FF2B5EF4-FFF2-40B4-BE49-F238E27FC236}">
                      <a16:creationId xmlns:a16="http://schemas.microsoft.com/office/drawing/2014/main" id="{5D6F164E-2714-BA8B-6BEF-E8F48BC4B3D6}"/>
                    </a:ext>
                  </a:extLst>
                </p:cNvPr>
                <p:cNvSpPr/>
                <p:nvPr/>
              </p:nvSpPr>
              <p:spPr>
                <a:xfrm>
                  <a:off x="984330" y="39302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0" name="Oval 289">
                  <a:extLst>
                    <a:ext uri="{FF2B5EF4-FFF2-40B4-BE49-F238E27FC236}">
                      <a16:creationId xmlns:a16="http://schemas.microsoft.com/office/drawing/2014/main" id="{6CB28C65-1D60-D132-8015-EC30E02550AB}"/>
                    </a:ext>
                  </a:extLst>
                </p:cNvPr>
                <p:cNvSpPr/>
                <p:nvPr/>
              </p:nvSpPr>
              <p:spPr>
                <a:xfrm>
                  <a:off x="404085" y="98147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1" name="Oval 290">
                  <a:extLst>
                    <a:ext uri="{FF2B5EF4-FFF2-40B4-BE49-F238E27FC236}">
                      <a16:creationId xmlns:a16="http://schemas.microsoft.com/office/drawing/2014/main" id="{EE5EC19B-EC89-7683-2C31-9F4648954B41}"/>
                    </a:ext>
                  </a:extLst>
                </p:cNvPr>
                <p:cNvSpPr/>
                <p:nvPr/>
              </p:nvSpPr>
              <p:spPr>
                <a:xfrm>
                  <a:off x="1369909" y="470581"/>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2" name="Oval 291">
                  <a:extLst>
                    <a:ext uri="{FF2B5EF4-FFF2-40B4-BE49-F238E27FC236}">
                      <a16:creationId xmlns:a16="http://schemas.microsoft.com/office/drawing/2014/main" id="{84D20812-8D29-F200-3A85-F2CDFC951B4C}"/>
                    </a:ext>
                  </a:extLst>
                </p:cNvPr>
                <p:cNvSpPr/>
                <p:nvPr/>
              </p:nvSpPr>
              <p:spPr>
                <a:xfrm>
                  <a:off x="1743144" y="99335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3" name="Oval 292">
                  <a:extLst>
                    <a:ext uri="{FF2B5EF4-FFF2-40B4-BE49-F238E27FC236}">
                      <a16:creationId xmlns:a16="http://schemas.microsoft.com/office/drawing/2014/main" id="{389613EC-9D11-E5BE-FBE5-47FC48E6E05F}"/>
                    </a:ext>
                  </a:extLst>
                </p:cNvPr>
                <p:cNvSpPr/>
                <p:nvPr/>
              </p:nvSpPr>
              <p:spPr>
                <a:xfrm>
                  <a:off x="1675974" y="7708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4" name="Oval 293">
                  <a:extLst>
                    <a:ext uri="{FF2B5EF4-FFF2-40B4-BE49-F238E27FC236}">
                      <a16:creationId xmlns:a16="http://schemas.microsoft.com/office/drawing/2014/main" id="{9E02E65E-A3D9-5817-8096-DBC5D3407C73}"/>
                    </a:ext>
                  </a:extLst>
                </p:cNvPr>
                <p:cNvSpPr/>
                <p:nvPr/>
              </p:nvSpPr>
              <p:spPr>
                <a:xfrm>
                  <a:off x="1658139" y="823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5" name="Oval 294">
                  <a:extLst>
                    <a:ext uri="{FF2B5EF4-FFF2-40B4-BE49-F238E27FC236}">
                      <a16:creationId xmlns:a16="http://schemas.microsoft.com/office/drawing/2014/main" id="{9240EC10-2E88-2F44-2CE6-BBAEE6A66A39}"/>
                    </a:ext>
                  </a:extLst>
                </p:cNvPr>
                <p:cNvSpPr/>
                <p:nvPr/>
              </p:nvSpPr>
              <p:spPr>
                <a:xfrm>
                  <a:off x="854833" y="169461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6" name="Oval 295">
                  <a:extLst>
                    <a:ext uri="{FF2B5EF4-FFF2-40B4-BE49-F238E27FC236}">
                      <a16:creationId xmlns:a16="http://schemas.microsoft.com/office/drawing/2014/main" id="{D608B931-5E32-4F67-D428-5BEB551FE4E1}"/>
                    </a:ext>
                  </a:extLst>
                </p:cNvPr>
                <p:cNvSpPr/>
                <p:nvPr/>
              </p:nvSpPr>
              <p:spPr>
                <a:xfrm>
                  <a:off x="1238338" y="169169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7" name="Oval 296">
                  <a:extLst>
                    <a:ext uri="{FF2B5EF4-FFF2-40B4-BE49-F238E27FC236}">
                      <a16:creationId xmlns:a16="http://schemas.microsoft.com/office/drawing/2014/main" id="{C667EC9B-19D8-3203-5701-14BD4FDA43F2}"/>
                    </a:ext>
                  </a:extLst>
                </p:cNvPr>
                <p:cNvSpPr/>
                <p:nvPr/>
              </p:nvSpPr>
              <p:spPr>
                <a:xfrm>
                  <a:off x="1712709" y="113920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8" name="Oval 297">
                  <a:extLst>
                    <a:ext uri="{FF2B5EF4-FFF2-40B4-BE49-F238E27FC236}">
                      <a16:creationId xmlns:a16="http://schemas.microsoft.com/office/drawing/2014/main" id="{714FBA28-3543-09D0-2A9F-A8DD8BDD65CC}"/>
                    </a:ext>
                  </a:extLst>
                </p:cNvPr>
                <p:cNvSpPr/>
                <p:nvPr/>
              </p:nvSpPr>
              <p:spPr>
                <a:xfrm>
                  <a:off x="1447593" y="159456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9" name="Oval 298">
                  <a:extLst>
                    <a:ext uri="{FF2B5EF4-FFF2-40B4-BE49-F238E27FC236}">
                      <a16:creationId xmlns:a16="http://schemas.microsoft.com/office/drawing/2014/main" id="{41C35B66-2ADD-79C7-29CE-25E72CE4BBC0}"/>
                    </a:ext>
                  </a:extLst>
                </p:cNvPr>
                <p:cNvSpPr/>
                <p:nvPr/>
              </p:nvSpPr>
              <p:spPr>
                <a:xfrm>
                  <a:off x="1592847" y="15071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0" name="Oval 299">
                  <a:extLst>
                    <a:ext uri="{FF2B5EF4-FFF2-40B4-BE49-F238E27FC236}">
                      <a16:creationId xmlns:a16="http://schemas.microsoft.com/office/drawing/2014/main" id="{1844C1F4-AED1-DA5B-E3F5-1C8E600F532E}"/>
                    </a:ext>
                  </a:extLst>
                </p:cNvPr>
                <p:cNvSpPr/>
                <p:nvPr/>
              </p:nvSpPr>
              <p:spPr>
                <a:xfrm>
                  <a:off x="470000" y="112054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1" name="Oval 300">
                  <a:extLst>
                    <a:ext uri="{FF2B5EF4-FFF2-40B4-BE49-F238E27FC236}">
                      <a16:creationId xmlns:a16="http://schemas.microsoft.com/office/drawing/2014/main" id="{6CE20E79-0286-CD89-A0D3-CBA694F8842E}"/>
                    </a:ext>
                  </a:extLst>
                </p:cNvPr>
                <p:cNvSpPr/>
                <p:nvPr/>
              </p:nvSpPr>
              <p:spPr>
                <a:xfrm>
                  <a:off x="811269" y="160195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2" name="Oval 301">
                  <a:extLst>
                    <a:ext uri="{FF2B5EF4-FFF2-40B4-BE49-F238E27FC236}">
                      <a16:creationId xmlns:a16="http://schemas.microsoft.com/office/drawing/2014/main" id="{1108C8FA-7DFC-5058-46C7-54D71B95F14A}"/>
                    </a:ext>
                  </a:extLst>
                </p:cNvPr>
                <p:cNvSpPr/>
                <p:nvPr/>
              </p:nvSpPr>
              <p:spPr>
                <a:xfrm>
                  <a:off x="500143" y="133803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3" name="Oval 302">
                  <a:extLst>
                    <a:ext uri="{FF2B5EF4-FFF2-40B4-BE49-F238E27FC236}">
                      <a16:creationId xmlns:a16="http://schemas.microsoft.com/office/drawing/2014/main" id="{C5052850-D1F4-F289-3102-B22C242EB973}"/>
                    </a:ext>
                  </a:extLst>
                </p:cNvPr>
                <p:cNvSpPr/>
                <p:nvPr/>
              </p:nvSpPr>
              <p:spPr>
                <a:xfrm>
                  <a:off x="1097291" y="173935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4" name="Oval 303">
                  <a:extLst>
                    <a:ext uri="{FF2B5EF4-FFF2-40B4-BE49-F238E27FC236}">
                      <a16:creationId xmlns:a16="http://schemas.microsoft.com/office/drawing/2014/main" id="{B2DD35C8-AC21-8A83-7ED6-794F6336C49B}"/>
                    </a:ext>
                  </a:extLst>
                </p:cNvPr>
                <p:cNvSpPr/>
                <p:nvPr/>
              </p:nvSpPr>
              <p:spPr>
                <a:xfrm>
                  <a:off x="1684513" y="132428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5" name="Oval 304">
                  <a:extLst>
                    <a:ext uri="{FF2B5EF4-FFF2-40B4-BE49-F238E27FC236}">
                      <a16:creationId xmlns:a16="http://schemas.microsoft.com/office/drawing/2014/main" id="{884C3883-4BFF-B32D-602C-3CF8E81CBF71}"/>
                    </a:ext>
                  </a:extLst>
                </p:cNvPr>
                <p:cNvSpPr/>
                <p:nvPr/>
              </p:nvSpPr>
              <p:spPr>
                <a:xfrm>
                  <a:off x="1026943" y="63793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6" name="Oval 305">
                  <a:extLst>
                    <a:ext uri="{FF2B5EF4-FFF2-40B4-BE49-F238E27FC236}">
                      <a16:creationId xmlns:a16="http://schemas.microsoft.com/office/drawing/2014/main" id="{FAF5C043-03B3-96C2-6CA0-8FACB143335C}"/>
                    </a:ext>
                  </a:extLst>
                </p:cNvPr>
                <p:cNvSpPr/>
                <p:nvPr/>
              </p:nvSpPr>
              <p:spPr>
                <a:xfrm>
                  <a:off x="830100" y="6597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7" name="Oval 306">
                  <a:extLst>
                    <a:ext uri="{FF2B5EF4-FFF2-40B4-BE49-F238E27FC236}">
                      <a16:creationId xmlns:a16="http://schemas.microsoft.com/office/drawing/2014/main" id="{07BFA4DB-ED65-65D4-AAF9-3C3B89AB4CA2}"/>
                    </a:ext>
                  </a:extLst>
                </p:cNvPr>
                <p:cNvSpPr/>
                <p:nvPr/>
              </p:nvSpPr>
              <p:spPr>
                <a:xfrm>
                  <a:off x="1082393" y="8366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8" name="Oval 307">
                  <a:extLst>
                    <a:ext uri="{FF2B5EF4-FFF2-40B4-BE49-F238E27FC236}">
                      <a16:creationId xmlns:a16="http://schemas.microsoft.com/office/drawing/2014/main" id="{B8420FB4-25F8-BDBC-5635-A8C00420A45D}"/>
                    </a:ext>
                  </a:extLst>
                </p:cNvPr>
                <p:cNvSpPr/>
                <p:nvPr/>
              </p:nvSpPr>
              <p:spPr>
                <a:xfrm>
                  <a:off x="1173543" y="57154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9" name="Oval 308">
                  <a:extLst>
                    <a:ext uri="{FF2B5EF4-FFF2-40B4-BE49-F238E27FC236}">
                      <a16:creationId xmlns:a16="http://schemas.microsoft.com/office/drawing/2014/main" id="{BA1E8A17-6148-C8A3-727D-4360027A70F0}"/>
                    </a:ext>
                  </a:extLst>
                </p:cNvPr>
                <p:cNvSpPr/>
                <p:nvPr/>
              </p:nvSpPr>
              <p:spPr>
                <a:xfrm>
                  <a:off x="1396318" y="709512"/>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0" name="Oval 309">
                  <a:extLst>
                    <a:ext uri="{FF2B5EF4-FFF2-40B4-BE49-F238E27FC236}">
                      <a16:creationId xmlns:a16="http://schemas.microsoft.com/office/drawing/2014/main" id="{C75383E3-A0BF-6B91-89B5-3EBBF97E34A1}"/>
                    </a:ext>
                  </a:extLst>
                </p:cNvPr>
                <p:cNvSpPr/>
                <p:nvPr/>
              </p:nvSpPr>
              <p:spPr>
                <a:xfrm>
                  <a:off x="944891" y="9890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1" name="Oval 310">
                  <a:extLst>
                    <a:ext uri="{FF2B5EF4-FFF2-40B4-BE49-F238E27FC236}">
                      <a16:creationId xmlns:a16="http://schemas.microsoft.com/office/drawing/2014/main" id="{90503BF5-AB08-472C-F302-F75B736917B6}"/>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2" name="Oval 311">
                  <a:extLst>
                    <a:ext uri="{FF2B5EF4-FFF2-40B4-BE49-F238E27FC236}">
                      <a16:creationId xmlns:a16="http://schemas.microsoft.com/office/drawing/2014/main" id="{2FAF0D50-E10C-82E8-8FDC-F8F1121107D2}"/>
                    </a:ext>
                  </a:extLst>
                </p:cNvPr>
                <p:cNvSpPr/>
                <p:nvPr/>
              </p:nvSpPr>
              <p:spPr>
                <a:xfrm>
                  <a:off x="1386689" y="86868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3" name="Oval 312">
                  <a:extLst>
                    <a:ext uri="{FF2B5EF4-FFF2-40B4-BE49-F238E27FC236}">
                      <a16:creationId xmlns:a16="http://schemas.microsoft.com/office/drawing/2014/main" id="{83797C07-768F-B282-C9EB-6C6D6F6012A2}"/>
                    </a:ext>
                  </a:extLst>
                </p:cNvPr>
                <p:cNvSpPr/>
                <p:nvPr/>
              </p:nvSpPr>
              <p:spPr>
                <a:xfrm>
                  <a:off x="648397" y="75602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4" name="Oval 313">
                  <a:extLst>
                    <a:ext uri="{FF2B5EF4-FFF2-40B4-BE49-F238E27FC236}">
                      <a16:creationId xmlns:a16="http://schemas.microsoft.com/office/drawing/2014/main" id="{DB42EBD7-EED9-1E1F-2FA7-13DFBEB5EBD5}"/>
                    </a:ext>
                  </a:extLst>
                </p:cNvPr>
                <p:cNvSpPr/>
                <p:nvPr/>
              </p:nvSpPr>
              <p:spPr>
                <a:xfrm>
                  <a:off x="940368" y="85033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5" name="Oval 314">
                  <a:extLst>
                    <a:ext uri="{FF2B5EF4-FFF2-40B4-BE49-F238E27FC236}">
                      <a16:creationId xmlns:a16="http://schemas.microsoft.com/office/drawing/2014/main" id="{AC05B25D-75E7-7961-A4B1-CE21FF2114EC}"/>
                    </a:ext>
                  </a:extLst>
                </p:cNvPr>
                <p:cNvSpPr/>
                <p:nvPr/>
              </p:nvSpPr>
              <p:spPr>
                <a:xfrm>
                  <a:off x="1329584" y="113972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6" name="Oval 315">
                  <a:extLst>
                    <a:ext uri="{FF2B5EF4-FFF2-40B4-BE49-F238E27FC236}">
                      <a16:creationId xmlns:a16="http://schemas.microsoft.com/office/drawing/2014/main" id="{04ABCA16-68FD-55D0-AC73-47730259E6AA}"/>
                    </a:ext>
                  </a:extLst>
                </p:cNvPr>
                <p:cNvSpPr/>
                <p:nvPr/>
              </p:nvSpPr>
              <p:spPr>
                <a:xfrm>
                  <a:off x="1407675" y="87347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7" name="Oval 316">
                  <a:extLst>
                    <a:ext uri="{FF2B5EF4-FFF2-40B4-BE49-F238E27FC236}">
                      <a16:creationId xmlns:a16="http://schemas.microsoft.com/office/drawing/2014/main" id="{3522C10A-55FC-0C90-258E-119690233104}"/>
                    </a:ext>
                  </a:extLst>
                </p:cNvPr>
                <p:cNvSpPr/>
                <p:nvPr/>
              </p:nvSpPr>
              <p:spPr>
                <a:xfrm>
                  <a:off x="1417673" y="12248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8" name="Oval 317">
                  <a:extLst>
                    <a:ext uri="{FF2B5EF4-FFF2-40B4-BE49-F238E27FC236}">
                      <a16:creationId xmlns:a16="http://schemas.microsoft.com/office/drawing/2014/main" id="{0A979E96-312F-854E-6FA9-C8246A1B1F6C}"/>
                    </a:ext>
                  </a:extLst>
                </p:cNvPr>
                <p:cNvSpPr/>
                <p:nvPr/>
              </p:nvSpPr>
              <p:spPr>
                <a:xfrm>
                  <a:off x="1106011" y="129212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9" name="Oval 318">
                  <a:extLst>
                    <a:ext uri="{FF2B5EF4-FFF2-40B4-BE49-F238E27FC236}">
                      <a16:creationId xmlns:a16="http://schemas.microsoft.com/office/drawing/2014/main" id="{AC53F6CA-C099-ADBC-B628-B628F81D3E6A}"/>
                    </a:ext>
                  </a:extLst>
                </p:cNvPr>
                <p:cNvSpPr/>
                <p:nvPr/>
              </p:nvSpPr>
              <p:spPr>
                <a:xfrm>
                  <a:off x="698575" y="9042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0" name="Oval 319">
                  <a:extLst>
                    <a:ext uri="{FF2B5EF4-FFF2-40B4-BE49-F238E27FC236}">
                      <a16:creationId xmlns:a16="http://schemas.microsoft.com/office/drawing/2014/main" id="{513BD83A-B250-CEB6-BE56-0E4C6B23E542}"/>
                    </a:ext>
                  </a:extLst>
                </p:cNvPr>
                <p:cNvSpPr/>
                <p:nvPr/>
              </p:nvSpPr>
              <p:spPr>
                <a:xfrm>
                  <a:off x="810434" y="120944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1" name="Oval 320">
                  <a:extLst>
                    <a:ext uri="{FF2B5EF4-FFF2-40B4-BE49-F238E27FC236}">
                      <a16:creationId xmlns:a16="http://schemas.microsoft.com/office/drawing/2014/main" id="{35FB8092-E5AF-EF60-0809-AECB14DC983C}"/>
                    </a:ext>
                  </a:extLst>
                </p:cNvPr>
                <p:cNvSpPr/>
                <p:nvPr/>
              </p:nvSpPr>
              <p:spPr>
                <a:xfrm>
                  <a:off x="1195727" y="87347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2" name="Oval 321">
                  <a:extLst>
                    <a:ext uri="{FF2B5EF4-FFF2-40B4-BE49-F238E27FC236}">
                      <a16:creationId xmlns:a16="http://schemas.microsoft.com/office/drawing/2014/main" id="{0B85557C-FDDE-582B-58E5-7CD696691776}"/>
                    </a:ext>
                  </a:extLst>
                </p:cNvPr>
                <p:cNvSpPr/>
                <p:nvPr/>
              </p:nvSpPr>
              <p:spPr>
                <a:xfrm>
                  <a:off x="1132131" y="76685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3" name="Oval 322">
                  <a:extLst>
                    <a:ext uri="{FF2B5EF4-FFF2-40B4-BE49-F238E27FC236}">
                      <a16:creationId xmlns:a16="http://schemas.microsoft.com/office/drawing/2014/main" id="{F5E8371E-EA95-A3E6-3659-91A6D4486296}"/>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4" name="Oval 323">
                  <a:extLst>
                    <a:ext uri="{FF2B5EF4-FFF2-40B4-BE49-F238E27FC236}">
                      <a16:creationId xmlns:a16="http://schemas.microsoft.com/office/drawing/2014/main" id="{785F75A1-2D5D-5E82-2F86-9C40BD0B54D7}"/>
                    </a:ext>
                  </a:extLst>
                </p:cNvPr>
                <p:cNvSpPr/>
                <p:nvPr/>
              </p:nvSpPr>
              <p:spPr>
                <a:xfrm>
                  <a:off x="1467860" y="842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5" name="Oval 324">
                  <a:extLst>
                    <a:ext uri="{FF2B5EF4-FFF2-40B4-BE49-F238E27FC236}">
                      <a16:creationId xmlns:a16="http://schemas.microsoft.com/office/drawing/2014/main" id="{C4CB07C6-AFB7-B192-8092-DB0E917CBA71}"/>
                    </a:ext>
                  </a:extLst>
                </p:cNvPr>
                <p:cNvSpPr/>
                <p:nvPr/>
              </p:nvSpPr>
              <p:spPr>
                <a:xfrm>
                  <a:off x="1505317" y="95955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6" name="Oval 325">
                  <a:extLst>
                    <a:ext uri="{FF2B5EF4-FFF2-40B4-BE49-F238E27FC236}">
                      <a16:creationId xmlns:a16="http://schemas.microsoft.com/office/drawing/2014/main" id="{5845C6E1-AA3F-781B-FA6D-F3FBA32E5A71}"/>
                    </a:ext>
                  </a:extLst>
                </p:cNvPr>
                <p:cNvSpPr/>
                <p:nvPr/>
              </p:nvSpPr>
              <p:spPr>
                <a:xfrm>
                  <a:off x="1097291" y="11414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7" name="Oval 326">
                  <a:extLst>
                    <a:ext uri="{FF2B5EF4-FFF2-40B4-BE49-F238E27FC236}">
                      <a16:creationId xmlns:a16="http://schemas.microsoft.com/office/drawing/2014/main" id="{1F23AD36-C795-C352-78B6-86E7202C193E}"/>
                    </a:ext>
                  </a:extLst>
                </p:cNvPr>
                <p:cNvSpPr/>
                <p:nvPr/>
              </p:nvSpPr>
              <p:spPr>
                <a:xfrm>
                  <a:off x="789995" y="139454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8" name="Oval 327">
                  <a:extLst>
                    <a:ext uri="{FF2B5EF4-FFF2-40B4-BE49-F238E27FC236}">
                      <a16:creationId xmlns:a16="http://schemas.microsoft.com/office/drawing/2014/main" id="{A777C93D-3D01-5BC6-18FB-92A1D8983ABB}"/>
                    </a:ext>
                  </a:extLst>
                </p:cNvPr>
                <p:cNvSpPr/>
                <p:nvPr/>
              </p:nvSpPr>
              <p:spPr>
                <a:xfrm>
                  <a:off x="954358" y="148603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9" name="Oval 328">
                  <a:extLst>
                    <a:ext uri="{FF2B5EF4-FFF2-40B4-BE49-F238E27FC236}">
                      <a16:creationId xmlns:a16="http://schemas.microsoft.com/office/drawing/2014/main" id="{FC5135D9-7E61-C391-693C-2254DF98918E}"/>
                    </a:ext>
                  </a:extLst>
                </p:cNvPr>
                <p:cNvSpPr/>
                <p:nvPr/>
              </p:nvSpPr>
              <p:spPr>
                <a:xfrm>
                  <a:off x="1221174" y="105759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0" name="Oval 329">
                  <a:extLst>
                    <a:ext uri="{FF2B5EF4-FFF2-40B4-BE49-F238E27FC236}">
                      <a16:creationId xmlns:a16="http://schemas.microsoft.com/office/drawing/2014/main" id="{6C9279CB-05CE-7427-342D-B2AE60930A3B}"/>
                    </a:ext>
                  </a:extLst>
                </p:cNvPr>
                <p:cNvSpPr/>
                <p:nvPr/>
              </p:nvSpPr>
              <p:spPr>
                <a:xfrm>
                  <a:off x="1267704" y="149047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1" name="Oval 330">
                  <a:extLst>
                    <a:ext uri="{FF2B5EF4-FFF2-40B4-BE49-F238E27FC236}">
                      <a16:creationId xmlns:a16="http://schemas.microsoft.com/office/drawing/2014/main" id="{5098DE07-5EBF-4C39-9B27-DD18A59ED1F7}"/>
                    </a:ext>
                  </a:extLst>
                </p:cNvPr>
                <p:cNvSpPr/>
                <p:nvPr/>
              </p:nvSpPr>
              <p:spPr>
                <a:xfrm>
                  <a:off x="1115469" y="126149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2" name="Oval 331">
                  <a:extLst>
                    <a:ext uri="{FF2B5EF4-FFF2-40B4-BE49-F238E27FC236}">
                      <a16:creationId xmlns:a16="http://schemas.microsoft.com/office/drawing/2014/main" id="{2454A7B2-98BD-360E-D5EC-87C4438A11C0}"/>
                    </a:ext>
                  </a:extLst>
                </p:cNvPr>
                <p:cNvSpPr/>
                <p:nvPr/>
              </p:nvSpPr>
              <p:spPr>
                <a:xfrm>
                  <a:off x="600342" y="97850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3" name="Oval 332">
                  <a:extLst>
                    <a:ext uri="{FF2B5EF4-FFF2-40B4-BE49-F238E27FC236}">
                      <a16:creationId xmlns:a16="http://schemas.microsoft.com/office/drawing/2014/main" id="{F28F8ED9-E862-7A24-022E-7034C8CBFF0B}"/>
                    </a:ext>
                  </a:extLst>
                </p:cNvPr>
                <p:cNvSpPr/>
                <p:nvPr/>
              </p:nvSpPr>
              <p:spPr>
                <a:xfrm>
                  <a:off x="678046" y="13424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4" name="Oval 333">
                  <a:extLst>
                    <a:ext uri="{FF2B5EF4-FFF2-40B4-BE49-F238E27FC236}">
                      <a16:creationId xmlns:a16="http://schemas.microsoft.com/office/drawing/2014/main" id="{F17DE283-29E9-3D36-01C0-2928807CD6E2}"/>
                    </a:ext>
                  </a:extLst>
                </p:cNvPr>
                <p:cNvSpPr/>
                <p:nvPr/>
              </p:nvSpPr>
              <p:spPr>
                <a:xfrm>
                  <a:off x="726145" y="116971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5" name="Oval 334">
                  <a:extLst>
                    <a:ext uri="{FF2B5EF4-FFF2-40B4-BE49-F238E27FC236}">
                      <a16:creationId xmlns:a16="http://schemas.microsoft.com/office/drawing/2014/main" id="{FA16232A-43AB-5A16-CB4A-FF22A0CE80EF}"/>
                    </a:ext>
                  </a:extLst>
                </p:cNvPr>
                <p:cNvSpPr/>
                <p:nvPr/>
              </p:nvSpPr>
              <p:spPr>
                <a:xfrm>
                  <a:off x="944728" y="9937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6" name="Oval 335">
                  <a:extLst>
                    <a:ext uri="{FF2B5EF4-FFF2-40B4-BE49-F238E27FC236}">
                      <a16:creationId xmlns:a16="http://schemas.microsoft.com/office/drawing/2014/main" id="{30D2F7BE-34E5-B3D3-4FE2-B3A06A94523B}"/>
                    </a:ext>
                  </a:extLst>
                </p:cNvPr>
                <p:cNvSpPr/>
                <p:nvPr/>
              </p:nvSpPr>
              <p:spPr>
                <a:xfrm>
                  <a:off x="926497" y="124905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39" name="Group 38">
                <a:extLst>
                  <a:ext uri="{FF2B5EF4-FFF2-40B4-BE49-F238E27FC236}">
                    <a16:creationId xmlns:a16="http://schemas.microsoft.com/office/drawing/2014/main" id="{BA6C8AFF-767B-9329-1A1B-E4EE6A81EBCE}"/>
                  </a:ext>
                </a:extLst>
              </p:cNvPr>
              <p:cNvGrpSpPr>
                <a:grpSpLocks noChangeAspect="1"/>
              </p:cNvGrpSpPr>
              <p:nvPr/>
            </p:nvGrpSpPr>
            <p:grpSpPr>
              <a:xfrm>
                <a:off x="4590282" y="713194"/>
                <a:ext cx="232189" cy="231347"/>
                <a:chOff x="390583" y="393028"/>
                <a:chExt cx="1718321" cy="1712089"/>
              </a:xfrm>
            </p:grpSpPr>
            <p:sp>
              <p:nvSpPr>
                <p:cNvPr id="209" name="Oval 208">
                  <a:extLst>
                    <a:ext uri="{FF2B5EF4-FFF2-40B4-BE49-F238E27FC236}">
                      <a16:creationId xmlns:a16="http://schemas.microsoft.com/office/drawing/2014/main" id="{9D75902F-9169-D173-7A16-4D53FA9C1351}"/>
                    </a:ext>
                  </a:extLst>
                </p:cNvPr>
                <p:cNvSpPr/>
                <p:nvPr/>
              </p:nvSpPr>
              <p:spPr>
                <a:xfrm>
                  <a:off x="417451" y="123619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0" name="Oval 209">
                  <a:extLst>
                    <a:ext uri="{FF2B5EF4-FFF2-40B4-BE49-F238E27FC236}">
                      <a16:creationId xmlns:a16="http://schemas.microsoft.com/office/drawing/2014/main" id="{48B66AD7-B4D7-DDDF-393B-8B6D15601F26}"/>
                    </a:ext>
                  </a:extLst>
                </p:cNvPr>
                <p:cNvSpPr/>
                <p:nvPr/>
              </p:nvSpPr>
              <p:spPr>
                <a:xfrm>
                  <a:off x="896105" y="50110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1" name="Oval 210">
                  <a:extLst>
                    <a:ext uri="{FF2B5EF4-FFF2-40B4-BE49-F238E27FC236}">
                      <a16:creationId xmlns:a16="http://schemas.microsoft.com/office/drawing/2014/main" id="{4FA7EB9C-C402-7529-2A3D-0F510037E657}"/>
                    </a:ext>
                  </a:extLst>
                </p:cNvPr>
                <p:cNvSpPr/>
                <p:nvPr/>
              </p:nvSpPr>
              <p:spPr>
                <a:xfrm>
                  <a:off x="481408" y="139694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2" name="Oval 211">
                  <a:extLst>
                    <a:ext uri="{FF2B5EF4-FFF2-40B4-BE49-F238E27FC236}">
                      <a16:creationId xmlns:a16="http://schemas.microsoft.com/office/drawing/2014/main" id="{797DB2AC-138D-B5B1-B7AA-CC288A01E874}"/>
                    </a:ext>
                  </a:extLst>
                </p:cNvPr>
                <p:cNvSpPr/>
                <p:nvPr/>
              </p:nvSpPr>
              <p:spPr>
                <a:xfrm>
                  <a:off x="422720" y="79559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3" name="Oval 212">
                  <a:extLst>
                    <a:ext uri="{FF2B5EF4-FFF2-40B4-BE49-F238E27FC236}">
                      <a16:creationId xmlns:a16="http://schemas.microsoft.com/office/drawing/2014/main" id="{9CA58A4B-0792-F6D0-AF8A-1A209DDA2E23}"/>
                    </a:ext>
                  </a:extLst>
                </p:cNvPr>
                <p:cNvSpPr/>
                <p:nvPr/>
              </p:nvSpPr>
              <p:spPr>
                <a:xfrm>
                  <a:off x="495535" y="65750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4" name="Oval 213">
                  <a:extLst>
                    <a:ext uri="{FF2B5EF4-FFF2-40B4-BE49-F238E27FC236}">
                      <a16:creationId xmlns:a16="http://schemas.microsoft.com/office/drawing/2014/main" id="{D1D30915-C97C-F990-473B-9C53F96C5C86}"/>
                    </a:ext>
                  </a:extLst>
                </p:cNvPr>
                <p:cNvSpPr/>
                <p:nvPr/>
              </p:nvSpPr>
              <p:spPr>
                <a:xfrm>
                  <a:off x="486121" y="73989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5" name="Oval 214">
                  <a:extLst>
                    <a:ext uri="{FF2B5EF4-FFF2-40B4-BE49-F238E27FC236}">
                      <a16:creationId xmlns:a16="http://schemas.microsoft.com/office/drawing/2014/main" id="{C1B5D621-CCE8-8E2E-6F67-C4A0B59D72D2}"/>
                    </a:ext>
                  </a:extLst>
                </p:cNvPr>
                <p:cNvSpPr/>
                <p:nvPr/>
              </p:nvSpPr>
              <p:spPr>
                <a:xfrm>
                  <a:off x="798773" y="44705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6" name="Oval 215">
                  <a:extLst>
                    <a:ext uri="{FF2B5EF4-FFF2-40B4-BE49-F238E27FC236}">
                      <a16:creationId xmlns:a16="http://schemas.microsoft.com/office/drawing/2014/main" id="{24932967-3BBF-DCC6-ED24-8117AC424FA0}"/>
                    </a:ext>
                  </a:extLst>
                </p:cNvPr>
                <p:cNvSpPr/>
                <p:nvPr/>
              </p:nvSpPr>
              <p:spPr>
                <a:xfrm>
                  <a:off x="1603340" y="67938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7" name="Oval 216">
                  <a:extLst>
                    <a:ext uri="{FF2B5EF4-FFF2-40B4-BE49-F238E27FC236}">
                      <a16:creationId xmlns:a16="http://schemas.microsoft.com/office/drawing/2014/main" id="{184FC0E4-1B91-7A08-8603-6E335E5B7B80}"/>
                    </a:ext>
                  </a:extLst>
                </p:cNvPr>
                <p:cNvSpPr/>
                <p:nvPr/>
              </p:nvSpPr>
              <p:spPr>
                <a:xfrm>
                  <a:off x="631356" y="55192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8" name="Oval 217">
                  <a:extLst>
                    <a:ext uri="{FF2B5EF4-FFF2-40B4-BE49-F238E27FC236}">
                      <a16:creationId xmlns:a16="http://schemas.microsoft.com/office/drawing/2014/main" id="{2142D0C9-29C4-7156-D9E5-BC7E7DE10679}"/>
                    </a:ext>
                  </a:extLst>
                </p:cNvPr>
                <p:cNvSpPr/>
                <p:nvPr/>
              </p:nvSpPr>
              <p:spPr>
                <a:xfrm>
                  <a:off x="1192471" y="39799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9" name="Oval 218">
                  <a:extLst>
                    <a:ext uri="{FF2B5EF4-FFF2-40B4-BE49-F238E27FC236}">
                      <a16:creationId xmlns:a16="http://schemas.microsoft.com/office/drawing/2014/main" id="{97A08E9F-0F1F-DD45-46D3-2D7D6321BCB0}"/>
                    </a:ext>
                  </a:extLst>
                </p:cNvPr>
                <p:cNvSpPr/>
                <p:nvPr/>
              </p:nvSpPr>
              <p:spPr>
                <a:xfrm>
                  <a:off x="390583" y="10859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0" name="Oval 219">
                  <a:extLst>
                    <a:ext uri="{FF2B5EF4-FFF2-40B4-BE49-F238E27FC236}">
                      <a16:creationId xmlns:a16="http://schemas.microsoft.com/office/drawing/2014/main" id="{B1E8AFC9-14E2-B514-63A2-A5265C383A38}"/>
                    </a:ext>
                  </a:extLst>
                </p:cNvPr>
                <p:cNvSpPr/>
                <p:nvPr/>
              </p:nvSpPr>
              <p:spPr>
                <a:xfrm>
                  <a:off x="1489565" y="54991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1" name="Oval 220">
                  <a:extLst>
                    <a:ext uri="{FF2B5EF4-FFF2-40B4-BE49-F238E27FC236}">
                      <a16:creationId xmlns:a16="http://schemas.microsoft.com/office/drawing/2014/main" id="{1CAC98E5-3516-B1B9-2BFE-0C7322DA5BBD}"/>
                    </a:ext>
                  </a:extLst>
                </p:cNvPr>
                <p:cNvSpPr/>
                <p:nvPr/>
              </p:nvSpPr>
              <p:spPr>
                <a:xfrm>
                  <a:off x="1363636" y="166615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2" name="Oval 221">
                  <a:extLst>
                    <a:ext uri="{FF2B5EF4-FFF2-40B4-BE49-F238E27FC236}">
                      <a16:creationId xmlns:a16="http://schemas.microsoft.com/office/drawing/2014/main" id="{335680EA-C7FF-DBD4-B45F-C9A7BC93C51F}"/>
                    </a:ext>
                  </a:extLst>
                </p:cNvPr>
                <p:cNvSpPr/>
                <p:nvPr/>
              </p:nvSpPr>
              <p:spPr>
                <a:xfrm>
                  <a:off x="610924" y="15831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3" name="Oval 222">
                  <a:extLst>
                    <a:ext uri="{FF2B5EF4-FFF2-40B4-BE49-F238E27FC236}">
                      <a16:creationId xmlns:a16="http://schemas.microsoft.com/office/drawing/2014/main" id="{23037749-01A3-C09F-1C06-FA4E582BFFCE}"/>
                    </a:ext>
                  </a:extLst>
                </p:cNvPr>
                <p:cNvSpPr/>
                <p:nvPr/>
              </p:nvSpPr>
              <p:spPr>
                <a:xfrm>
                  <a:off x="480527" y="84828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4" name="Oval 223">
                  <a:extLst>
                    <a:ext uri="{FF2B5EF4-FFF2-40B4-BE49-F238E27FC236}">
                      <a16:creationId xmlns:a16="http://schemas.microsoft.com/office/drawing/2014/main" id="{8081FC94-B37A-DDD9-C33F-C46112B61EA3}"/>
                    </a:ext>
                  </a:extLst>
                </p:cNvPr>
                <p:cNvSpPr/>
                <p:nvPr/>
              </p:nvSpPr>
              <p:spPr>
                <a:xfrm>
                  <a:off x="1489889" y="63780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5" name="Oval 224">
                  <a:extLst>
                    <a:ext uri="{FF2B5EF4-FFF2-40B4-BE49-F238E27FC236}">
                      <a16:creationId xmlns:a16="http://schemas.microsoft.com/office/drawing/2014/main" id="{491E67B8-8E6F-5AC7-91B4-9EEC084F8251}"/>
                    </a:ext>
                  </a:extLst>
                </p:cNvPr>
                <p:cNvSpPr/>
                <p:nvPr/>
              </p:nvSpPr>
              <p:spPr>
                <a:xfrm>
                  <a:off x="984330" y="39302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6" name="Oval 225">
                  <a:extLst>
                    <a:ext uri="{FF2B5EF4-FFF2-40B4-BE49-F238E27FC236}">
                      <a16:creationId xmlns:a16="http://schemas.microsoft.com/office/drawing/2014/main" id="{6E4DEB71-DFD5-E067-E212-D440B99C6853}"/>
                    </a:ext>
                  </a:extLst>
                </p:cNvPr>
                <p:cNvSpPr/>
                <p:nvPr/>
              </p:nvSpPr>
              <p:spPr>
                <a:xfrm>
                  <a:off x="404085" y="98147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7" name="Oval 226">
                  <a:extLst>
                    <a:ext uri="{FF2B5EF4-FFF2-40B4-BE49-F238E27FC236}">
                      <a16:creationId xmlns:a16="http://schemas.microsoft.com/office/drawing/2014/main" id="{9A45272E-4F4D-6AAD-4269-255663291188}"/>
                    </a:ext>
                  </a:extLst>
                </p:cNvPr>
                <p:cNvSpPr/>
                <p:nvPr/>
              </p:nvSpPr>
              <p:spPr>
                <a:xfrm>
                  <a:off x="1369909" y="470581"/>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8" name="Oval 227">
                  <a:extLst>
                    <a:ext uri="{FF2B5EF4-FFF2-40B4-BE49-F238E27FC236}">
                      <a16:creationId xmlns:a16="http://schemas.microsoft.com/office/drawing/2014/main" id="{925530AE-5AE8-B33F-E175-B5E01AA45364}"/>
                    </a:ext>
                  </a:extLst>
                </p:cNvPr>
                <p:cNvSpPr/>
                <p:nvPr/>
              </p:nvSpPr>
              <p:spPr>
                <a:xfrm>
                  <a:off x="1743144" y="99335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9" name="Oval 228">
                  <a:extLst>
                    <a:ext uri="{FF2B5EF4-FFF2-40B4-BE49-F238E27FC236}">
                      <a16:creationId xmlns:a16="http://schemas.microsoft.com/office/drawing/2014/main" id="{AC05A4A5-550F-C47A-CD16-43948AB8C9DA}"/>
                    </a:ext>
                  </a:extLst>
                </p:cNvPr>
                <p:cNvSpPr/>
                <p:nvPr/>
              </p:nvSpPr>
              <p:spPr>
                <a:xfrm>
                  <a:off x="1675974" y="7708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0" name="Oval 229">
                  <a:extLst>
                    <a:ext uri="{FF2B5EF4-FFF2-40B4-BE49-F238E27FC236}">
                      <a16:creationId xmlns:a16="http://schemas.microsoft.com/office/drawing/2014/main" id="{FBACDF2E-8FB7-8A1B-7ACE-BD3CE70261E8}"/>
                    </a:ext>
                  </a:extLst>
                </p:cNvPr>
                <p:cNvSpPr/>
                <p:nvPr/>
              </p:nvSpPr>
              <p:spPr>
                <a:xfrm>
                  <a:off x="1658139" y="823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1" name="Oval 230">
                  <a:extLst>
                    <a:ext uri="{FF2B5EF4-FFF2-40B4-BE49-F238E27FC236}">
                      <a16:creationId xmlns:a16="http://schemas.microsoft.com/office/drawing/2014/main" id="{28530712-6412-5FEE-97EC-6E432225FC49}"/>
                    </a:ext>
                  </a:extLst>
                </p:cNvPr>
                <p:cNvSpPr/>
                <p:nvPr/>
              </p:nvSpPr>
              <p:spPr>
                <a:xfrm>
                  <a:off x="854833" y="169461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2" name="Oval 231">
                  <a:extLst>
                    <a:ext uri="{FF2B5EF4-FFF2-40B4-BE49-F238E27FC236}">
                      <a16:creationId xmlns:a16="http://schemas.microsoft.com/office/drawing/2014/main" id="{09C0E08F-2169-400F-BC41-A412C0B9588E}"/>
                    </a:ext>
                  </a:extLst>
                </p:cNvPr>
                <p:cNvSpPr/>
                <p:nvPr/>
              </p:nvSpPr>
              <p:spPr>
                <a:xfrm>
                  <a:off x="1238338" y="169169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3" name="Oval 232">
                  <a:extLst>
                    <a:ext uri="{FF2B5EF4-FFF2-40B4-BE49-F238E27FC236}">
                      <a16:creationId xmlns:a16="http://schemas.microsoft.com/office/drawing/2014/main" id="{799CA385-EEDE-E99B-EF05-A08E37CDF907}"/>
                    </a:ext>
                  </a:extLst>
                </p:cNvPr>
                <p:cNvSpPr/>
                <p:nvPr/>
              </p:nvSpPr>
              <p:spPr>
                <a:xfrm>
                  <a:off x="1712709" y="113920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4" name="Oval 233">
                  <a:extLst>
                    <a:ext uri="{FF2B5EF4-FFF2-40B4-BE49-F238E27FC236}">
                      <a16:creationId xmlns:a16="http://schemas.microsoft.com/office/drawing/2014/main" id="{598D4862-BEBB-17C4-B9FF-306FFA15A5B7}"/>
                    </a:ext>
                  </a:extLst>
                </p:cNvPr>
                <p:cNvSpPr/>
                <p:nvPr/>
              </p:nvSpPr>
              <p:spPr>
                <a:xfrm>
                  <a:off x="1447593" y="159456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5" name="Oval 234">
                  <a:extLst>
                    <a:ext uri="{FF2B5EF4-FFF2-40B4-BE49-F238E27FC236}">
                      <a16:creationId xmlns:a16="http://schemas.microsoft.com/office/drawing/2014/main" id="{F4E360E1-7582-ADAE-792C-1D4D83F26822}"/>
                    </a:ext>
                  </a:extLst>
                </p:cNvPr>
                <p:cNvSpPr/>
                <p:nvPr/>
              </p:nvSpPr>
              <p:spPr>
                <a:xfrm>
                  <a:off x="1592847" y="15071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6" name="Oval 235">
                  <a:extLst>
                    <a:ext uri="{FF2B5EF4-FFF2-40B4-BE49-F238E27FC236}">
                      <a16:creationId xmlns:a16="http://schemas.microsoft.com/office/drawing/2014/main" id="{519F1F53-15CE-19C5-CCB7-B742A474AC30}"/>
                    </a:ext>
                  </a:extLst>
                </p:cNvPr>
                <p:cNvSpPr/>
                <p:nvPr/>
              </p:nvSpPr>
              <p:spPr>
                <a:xfrm>
                  <a:off x="470000" y="112054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7" name="Oval 236">
                  <a:extLst>
                    <a:ext uri="{FF2B5EF4-FFF2-40B4-BE49-F238E27FC236}">
                      <a16:creationId xmlns:a16="http://schemas.microsoft.com/office/drawing/2014/main" id="{75D4F842-EBDE-3D53-9257-0A581AD7759B}"/>
                    </a:ext>
                  </a:extLst>
                </p:cNvPr>
                <p:cNvSpPr/>
                <p:nvPr/>
              </p:nvSpPr>
              <p:spPr>
                <a:xfrm>
                  <a:off x="811269" y="160195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8" name="Oval 237">
                  <a:extLst>
                    <a:ext uri="{FF2B5EF4-FFF2-40B4-BE49-F238E27FC236}">
                      <a16:creationId xmlns:a16="http://schemas.microsoft.com/office/drawing/2014/main" id="{466489CF-8BDE-3FE2-C70A-1D086705747D}"/>
                    </a:ext>
                  </a:extLst>
                </p:cNvPr>
                <p:cNvSpPr/>
                <p:nvPr/>
              </p:nvSpPr>
              <p:spPr>
                <a:xfrm>
                  <a:off x="500143" y="133803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9" name="Oval 238">
                  <a:extLst>
                    <a:ext uri="{FF2B5EF4-FFF2-40B4-BE49-F238E27FC236}">
                      <a16:creationId xmlns:a16="http://schemas.microsoft.com/office/drawing/2014/main" id="{A9F72D9E-598C-B6DC-02E6-300BF8A2F5D1}"/>
                    </a:ext>
                  </a:extLst>
                </p:cNvPr>
                <p:cNvSpPr/>
                <p:nvPr/>
              </p:nvSpPr>
              <p:spPr>
                <a:xfrm>
                  <a:off x="1097291" y="173935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0" name="Oval 239">
                  <a:extLst>
                    <a:ext uri="{FF2B5EF4-FFF2-40B4-BE49-F238E27FC236}">
                      <a16:creationId xmlns:a16="http://schemas.microsoft.com/office/drawing/2014/main" id="{43D4C7C4-EFA7-71ED-9AAE-3C282B35DC7A}"/>
                    </a:ext>
                  </a:extLst>
                </p:cNvPr>
                <p:cNvSpPr/>
                <p:nvPr/>
              </p:nvSpPr>
              <p:spPr>
                <a:xfrm>
                  <a:off x="1684513" y="132428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1" name="Oval 240">
                  <a:extLst>
                    <a:ext uri="{FF2B5EF4-FFF2-40B4-BE49-F238E27FC236}">
                      <a16:creationId xmlns:a16="http://schemas.microsoft.com/office/drawing/2014/main" id="{0596CB30-A92C-FFAF-178E-DEC622E18E44}"/>
                    </a:ext>
                  </a:extLst>
                </p:cNvPr>
                <p:cNvSpPr/>
                <p:nvPr/>
              </p:nvSpPr>
              <p:spPr>
                <a:xfrm>
                  <a:off x="1026943" y="63793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2" name="Oval 241">
                  <a:extLst>
                    <a:ext uri="{FF2B5EF4-FFF2-40B4-BE49-F238E27FC236}">
                      <a16:creationId xmlns:a16="http://schemas.microsoft.com/office/drawing/2014/main" id="{63B57B11-FB8D-3FC1-A566-020F823A3A8C}"/>
                    </a:ext>
                  </a:extLst>
                </p:cNvPr>
                <p:cNvSpPr/>
                <p:nvPr/>
              </p:nvSpPr>
              <p:spPr>
                <a:xfrm>
                  <a:off x="830100" y="6597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3" name="Oval 242">
                  <a:extLst>
                    <a:ext uri="{FF2B5EF4-FFF2-40B4-BE49-F238E27FC236}">
                      <a16:creationId xmlns:a16="http://schemas.microsoft.com/office/drawing/2014/main" id="{A6466CD2-FAAE-0363-145D-1530BEA13CF3}"/>
                    </a:ext>
                  </a:extLst>
                </p:cNvPr>
                <p:cNvSpPr/>
                <p:nvPr/>
              </p:nvSpPr>
              <p:spPr>
                <a:xfrm>
                  <a:off x="1082393" y="8366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4" name="Oval 243">
                  <a:extLst>
                    <a:ext uri="{FF2B5EF4-FFF2-40B4-BE49-F238E27FC236}">
                      <a16:creationId xmlns:a16="http://schemas.microsoft.com/office/drawing/2014/main" id="{7CA1AFAD-BD9D-9A95-910A-306E8D829AD4}"/>
                    </a:ext>
                  </a:extLst>
                </p:cNvPr>
                <p:cNvSpPr/>
                <p:nvPr/>
              </p:nvSpPr>
              <p:spPr>
                <a:xfrm>
                  <a:off x="1173543" y="57154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5" name="Oval 244">
                  <a:extLst>
                    <a:ext uri="{FF2B5EF4-FFF2-40B4-BE49-F238E27FC236}">
                      <a16:creationId xmlns:a16="http://schemas.microsoft.com/office/drawing/2014/main" id="{381BA457-6F5B-124F-829A-058B05C5F0B0}"/>
                    </a:ext>
                  </a:extLst>
                </p:cNvPr>
                <p:cNvSpPr/>
                <p:nvPr/>
              </p:nvSpPr>
              <p:spPr>
                <a:xfrm>
                  <a:off x="1396318" y="709512"/>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6" name="Oval 245">
                  <a:extLst>
                    <a:ext uri="{FF2B5EF4-FFF2-40B4-BE49-F238E27FC236}">
                      <a16:creationId xmlns:a16="http://schemas.microsoft.com/office/drawing/2014/main" id="{01642E6E-3865-FF3E-1A24-C0972480D9D0}"/>
                    </a:ext>
                  </a:extLst>
                </p:cNvPr>
                <p:cNvSpPr/>
                <p:nvPr/>
              </p:nvSpPr>
              <p:spPr>
                <a:xfrm>
                  <a:off x="944891" y="9890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7" name="Oval 246">
                  <a:extLst>
                    <a:ext uri="{FF2B5EF4-FFF2-40B4-BE49-F238E27FC236}">
                      <a16:creationId xmlns:a16="http://schemas.microsoft.com/office/drawing/2014/main" id="{895A41BE-B12B-2881-6B4C-1F49327DB185}"/>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8" name="Oval 247">
                  <a:extLst>
                    <a:ext uri="{FF2B5EF4-FFF2-40B4-BE49-F238E27FC236}">
                      <a16:creationId xmlns:a16="http://schemas.microsoft.com/office/drawing/2014/main" id="{D1794392-8E56-0A4B-0167-883A7A4B5B87}"/>
                    </a:ext>
                  </a:extLst>
                </p:cNvPr>
                <p:cNvSpPr/>
                <p:nvPr/>
              </p:nvSpPr>
              <p:spPr>
                <a:xfrm>
                  <a:off x="1386689" y="86868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9" name="Oval 248">
                  <a:extLst>
                    <a:ext uri="{FF2B5EF4-FFF2-40B4-BE49-F238E27FC236}">
                      <a16:creationId xmlns:a16="http://schemas.microsoft.com/office/drawing/2014/main" id="{C2031D09-F8E9-B7C6-4365-C867F1F39B64}"/>
                    </a:ext>
                  </a:extLst>
                </p:cNvPr>
                <p:cNvSpPr/>
                <p:nvPr/>
              </p:nvSpPr>
              <p:spPr>
                <a:xfrm>
                  <a:off x="648397" y="75602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0" name="Oval 249">
                  <a:extLst>
                    <a:ext uri="{FF2B5EF4-FFF2-40B4-BE49-F238E27FC236}">
                      <a16:creationId xmlns:a16="http://schemas.microsoft.com/office/drawing/2014/main" id="{7534826B-7441-36EF-180A-1FAEE612A63E}"/>
                    </a:ext>
                  </a:extLst>
                </p:cNvPr>
                <p:cNvSpPr/>
                <p:nvPr/>
              </p:nvSpPr>
              <p:spPr>
                <a:xfrm>
                  <a:off x="940368" y="85033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1" name="Oval 250">
                  <a:extLst>
                    <a:ext uri="{FF2B5EF4-FFF2-40B4-BE49-F238E27FC236}">
                      <a16:creationId xmlns:a16="http://schemas.microsoft.com/office/drawing/2014/main" id="{1769EC8B-F6AB-9DCF-42A3-72FD31574C08}"/>
                    </a:ext>
                  </a:extLst>
                </p:cNvPr>
                <p:cNvSpPr/>
                <p:nvPr/>
              </p:nvSpPr>
              <p:spPr>
                <a:xfrm>
                  <a:off x="1329584" y="113972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2" name="Oval 251">
                  <a:extLst>
                    <a:ext uri="{FF2B5EF4-FFF2-40B4-BE49-F238E27FC236}">
                      <a16:creationId xmlns:a16="http://schemas.microsoft.com/office/drawing/2014/main" id="{04C29D45-7744-55C1-6D9C-1770280C381A}"/>
                    </a:ext>
                  </a:extLst>
                </p:cNvPr>
                <p:cNvSpPr/>
                <p:nvPr/>
              </p:nvSpPr>
              <p:spPr>
                <a:xfrm>
                  <a:off x="1407675" y="87347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3" name="Oval 252">
                  <a:extLst>
                    <a:ext uri="{FF2B5EF4-FFF2-40B4-BE49-F238E27FC236}">
                      <a16:creationId xmlns:a16="http://schemas.microsoft.com/office/drawing/2014/main" id="{DC1C302C-125F-C4E3-1A4E-77B850D60655}"/>
                    </a:ext>
                  </a:extLst>
                </p:cNvPr>
                <p:cNvSpPr/>
                <p:nvPr/>
              </p:nvSpPr>
              <p:spPr>
                <a:xfrm>
                  <a:off x="1417673" y="12248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4" name="Oval 253">
                  <a:extLst>
                    <a:ext uri="{FF2B5EF4-FFF2-40B4-BE49-F238E27FC236}">
                      <a16:creationId xmlns:a16="http://schemas.microsoft.com/office/drawing/2014/main" id="{E8D01383-BDCA-F5C1-8061-40FE3B6A2E50}"/>
                    </a:ext>
                  </a:extLst>
                </p:cNvPr>
                <p:cNvSpPr/>
                <p:nvPr/>
              </p:nvSpPr>
              <p:spPr>
                <a:xfrm>
                  <a:off x="1106011" y="129212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5" name="Oval 254">
                  <a:extLst>
                    <a:ext uri="{FF2B5EF4-FFF2-40B4-BE49-F238E27FC236}">
                      <a16:creationId xmlns:a16="http://schemas.microsoft.com/office/drawing/2014/main" id="{C8215F86-DD99-70D6-64FE-867F17445A9E}"/>
                    </a:ext>
                  </a:extLst>
                </p:cNvPr>
                <p:cNvSpPr/>
                <p:nvPr/>
              </p:nvSpPr>
              <p:spPr>
                <a:xfrm>
                  <a:off x="698575" y="9042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6" name="Oval 255">
                  <a:extLst>
                    <a:ext uri="{FF2B5EF4-FFF2-40B4-BE49-F238E27FC236}">
                      <a16:creationId xmlns:a16="http://schemas.microsoft.com/office/drawing/2014/main" id="{760380CD-174D-1235-D45F-C32F01820D8D}"/>
                    </a:ext>
                  </a:extLst>
                </p:cNvPr>
                <p:cNvSpPr/>
                <p:nvPr/>
              </p:nvSpPr>
              <p:spPr>
                <a:xfrm>
                  <a:off x="810434" y="120944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7" name="Oval 256">
                  <a:extLst>
                    <a:ext uri="{FF2B5EF4-FFF2-40B4-BE49-F238E27FC236}">
                      <a16:creationId xmlns:a16="http://schemas.microsoft.com/office/drawing/2014/main" id="{C586658B-650C-2836-4787-567C05FD557A}"/>
                    </a:ext>
                  </a:extLst>
                </p:cNvPr>
                <p:cNvSpPr/>
                <p:nvPr/>
              </p:nvSpPr>
              <p:spPr>
                <a:xfrm>
                  <a:off x="1195727" y="87347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8" name="Oval 257">
                  <a:extLst>
                    <a:ext uri="{FF2B5EF4-FFF2-40B4-BE49-F238E27FC236}">
                      <a16:creationId xmlns:a16="http://schemas.microsoft.com/office/drawing/2014/main" id="{22B1F32B-0FAC-D210-E8E6-1957014462E6}"/>
                    </a:ext>
                  </a:extLst>
                </p:cNvPr>
                <p:cNvSpPr/>
                <p:nvPr/>
              </p:nvSpPr>
              <p:spPr>
                <a:xfrm>
                  <a:off x="1132131" y="76685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9" name="Oval 258">
                  <a:extLst>
                    <a:ext uri="{FF2B5EF4-FFF2-40B4-BE49-F238E27FC236}">
                      <a16:creationId xmlns:a16="http://schemas.microsoft.com/office/drawing/2014/main" id="{3B417CE2-835A-482B-0766-255A443232C5}"/>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0" name="Oval 259">
                  <a:extLst>
                    <a:ext uri="{FF2B5EF4-FFF2-40B4-BE49-F238E27FC236}">
                      <a16:creationId xmlns:a16="http://schemas.microsoft.com/office/drawing/2014/main" id="{8EE371D3-0D2D-9E6B-689F-5E0A97D94C31}"/>
                    </a:ext>
                  </a:extLst>
                </p:cNvPr>
                <p:cNvSpPr/>
                <p:nvPr/>
              </p:nvSpPr>
              <p:spPr>
                <a:xfrm>
                  <a:off x="1467860" y="842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1" name="Oval 260">
                  <a:extLst>
                    <a:ext uri="{FF2B5EF4-FFF2-40B4-BE49-F238E27FC236}">
                      <a16:creationId xmlns:a16="http://schemas.microsoft.com/office/drawing/2014/main" id="{6C95EC8D-7877-D5BD-3669-E18206029FB0}"/>
                    </a:ext>
                  </a:extLst>
                </p:cNvPr>
                <p:cNvSpPr/>
                <p:nvPr/>
              </p:nvSpPr>
              <p:spPr>
                <a:xfrm>
                  <a:off x="1505317" y="95955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2" name="Oval 261">
                  <a:extLst>
                    <a:ext uri="{FF2B5EF4-FFF2-40B4-BE49-F238E27FC236}">
                      <a16:creationId xmlns:a16="http://schemas.microsoft.com/office/drawing/2014/main" id="{0620A763-3623-7FB6-B511-3118049A4848}"/>
                    </a:ext>
                  </a:extLst>
                </p:cNvPr>
                <p:cNvSpPr/>
                <p:nvPr/>
              </p:nvSpPr>
              <p:spPr>
                <a:xfrm>
                  <a:off x="1097291" y="11414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3" name="Oval 262">
                  <a:extLst>
                    <a:ext uri="{FF2B5EF4-FFF2-40B4-BE49-F238E27FC236}">
                      <a16:creationId xmlns:a16="http://schemas.microsoft.com/office/drawing/2014/main" id="{3773EA41-455C-ADC3-D4DF-196861308B7C}"/>
                    </a:ext>
                  </a:extLst>
                </p:cNvPr>
                <p:cNvSpPr/>
                <p:nvPr/>
              </p:nvSpPr>
              <p:spPr>
                <a:xfrm>
                  <a:off x="789995" y="139454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4" name="Oval 263">
                  <a:extLst>
                    <a:ext uri="{FF2B5EF4-FFF2-40B4-BE49-F238E27FC236}">
                      <a16:creationId xmlns:a16="http://schemas.microsoft.com/office/drawing/2014/main" id="{54E4E21D-7605-C335-3FB8-E61215CAA3C8}"/>
                    </a:ext>
                  </a:extLst>
                </p:cNvPr>
                <p:cNvSpPr/>
                <p:nvPr/>
              </p:nvSpPr>
              <p:spPr>
                <a:xfrm>
                  <a:off x="954358" y="148603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5" name="Oval 264">
                  <a:extLst>
                    <a:ext uri="{FF2B5EF4-FFF2-40B4-BE49-F238E27FC236}">
                      <a16:creationId xmlns:a16="http://schemas.microsoft.com/office/drawing/2014/main" id="{12031E60-A357-5CB1-7CD6-04F8D68C0D0B}"/>
                    </a:ext>
                  </a:extLst>
                </p:cNvPr>
                <p:cNvSpPr/>
                <p:nvPr/>
              </p:nvSpPr>
              <p:spPr>
                <a:xfrm>
                  <a:off x="1221174" y="105759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6" name="Oval 265">
                  <a:extLst>
                    <a:ext uri="{FF2B5EF4-FFF2-40B4-BE49-F238E27FC236}">
                      <a16:creationId xmlns:a16="http://schemas.microsoft.com/office/drawing/2014/main" id="{BFE373C1-38D9-1557-E50C-9300AA59AD90}"/>
                    </a:ext>
                  </a:extLst>
                </p:cNvPr>
                <p:cNvSpPr/>
                <p:nvPr/>
              </p:nvSpPr>
              <p:spPr>
                <a:xfrm>
                  <a:off x="1267704" y="149047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7" name="Oval 266">
                  <a:extLst>
                    <a:ext uri="{FF2B5EF4-FFF2-40B4-BE49-F238E27FC236}">
                      <a16:creationId xmlns:a16="http://schemas.microsoft.com/office/drawing/2014/main" id="{66AD6579-6731-65E8-3AF5-784EEA0AE0BD}"/>
                    </a:ext>
                  </a:extLst>
                </p:cNvPr>
                <p:cNvSpPr/>
                <p:nvPr/>
              </p:nvSpPr>
              <p:spPr>
                <a:xfrm>
                  <a:off x="1115469" y="126149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8" name="Oval 267">
                  <a:extLst>
                    <a:ext uri="{FF2B5EF4-FFF2-40B4-BE49-F238E27FC236}">
                      <a16:creationId xmlns:a16="http://schemas.microsoft.com/office/drawing/2014/main" id="{909C193D-26D4-40DC-6CB6-58D26B37F72F}"/>
                    </a:ext>
                  </a:extLst>
                </p:cNvPr>
                <p:cNvSpPr/>
                <p:nvPr/>
              </p:nvSpPr>
              <p:spPr>
                <a:xfrm>
                  <a:off x="600342" y="97850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9" name="Oval 268">
                  <a:extLst>
                    <a:ext uri="{FF2B5EF4-FFF2-40B4-BE49-F238E27FC236}">
                      <a16:creationId xmlns:a16="http://schemas.microsoft.com/office/drawing/2014/main" id="{0AAACCD6-1688-359A-D858-37352B6ECCD3}"/>
                    </a:ext>
                  </a:extLst>
                </p:cNvPr>
                <p:cNvSpPr/>
                <p:nvPr/>
              </p:nvSpPr>
              <p:spPr>
                <a:xfrm>
                  <a:off x="678046" y="13424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0" name="Oval 269">
                  <a:extLst>
                    <a:ext uri="{FF2B5EF4-FFF2-40B4-BE49-F238E27FC236}">
                      <a16:creationId xmlns:a16="http://schemas.microsoft.com/office/drawing/2014/main" id="{3608BB01-9DA6-EA2B-9724-B4E424684870}"/>
                    </a:ext>
                  </a:extLst>
                </p:cNvPr>
                <p:cNvSpPr/>
                <p:nvPr/>
              </p:nvSpPr>
              <p:spPr>
                <a:xfrm>
                  <a:off x="726145" y="116971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1" name="Oval 270">
                  <a:extLst>
                    <a:ext uri="{FF2B5EF4-FFF2-40B4-BE49-F238E27FC236}">
                      <a16:creationId xmlns:a16="http://schemas.microsoft.com/office/drawing/2014/main" id="{C9939BE2-EB4C-11D4-B157-32EF76EFB4B8}"/>
                    </a:ext>
                  </a:extLst>
                </p:cNvPr>
                <p:cNvSpPr/>
                <p:nvPr/>
              </p:nvSpPr>
              <p:spPr>
                <a:xfrm>
                  <a:off x="944728" y="9937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2" name="Oval 271">
                  <a:extLst>
                    <a:ext uri="{FF2B5EF4-FFF2-40B4-BE49-F238E27FC236}">
                      <a16:creationId xmlns:a16="http://schemas.microsoft.com/office/drawing/2014/main" id="{5FEFFA55-7954-02B2-9C9E-1AB32E4F993F}"/>
                    </a:ext>
                  </a:extLst>
                </p:cNvPr>
                <p:cNvSpPr/>
                <p:nvPr/>
              </p:nvSpPr>
              <p:spPr>
                <a:xfrm>
                  <a:off x="926497" y="124905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40" name="Group 39">
                <a:extLst>
                  <a:ext uri="{FF2B5EF4-FFF2-40B4-BE49-F238E27FC236}">
                    <a16:creationId xmlns:a16="http://schemas.microsoft.com/office/drawing/2014/main" id="{6F613912-160D-AC12-2B14-F6B3D3A91E1B}"/>
                  </a:ext>
                </a:extLst>
              </p:cNvPr>
              <p:cNvGrpSpPr>
                <a:grpSpLocks noChangeAspect="1"/>
              </p:cNvGrpSpPr>
              <p:nvPr/>
            </p:nvGrpSpPr>
            <p:grpSpPr>
              <a:xfrm>
                <a:off x="5176917" y="232303"/>
                <a:ext cx="232189" cy="231347"/>
                <a:chOff x="390583" y="393028"/>
                <a:chExt cx="1718321" cy="1712089"/>
              </a:xfrm>
            </p:grpSpPr>
            <p:sp>
              <p:nvSpPr>
                <p:cNvPr id="145" name="Oval 144">
                  <a:extLst>
                    <a:ext uri="{FF2B5EF4-FFF2-40B4-BE49-F238E27FC236}">
                      <a16:creationId xmlns:a16="http://schemas.microsoft.com/office/drawing/2014/main" id="{3D2D4052-C136-8A79-3777-96C9B8508060}"/>
                    </a:ext>
                  </a:extLst>
                </p:cNvPr>
                <p:cNvSpPr/>
                <p:nvPr/>
              </p:nvSpPr>
              <p:spPr>
                <a:xfrm>
                  <a:off x="417451" y="123619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6" name="Oval 145">
                  <a:extLst>
                    <a:ext uri="{FF2B5EF4-FFF2-40B4-BE49-F238E27FC236}">
                      <a16:creationId xmlns:a16="http://schemas.microsoft.com/office/drawing/2014/main" id="{BC9F116B-2149-5C4C-A72A-888317776B69}"/>
                    </a:ext>
                  </a:extLst>
                </p:cNvPr>
                <p:cNvSpPr/>
                <p:nvPr/>
              </p:nvSpPr>
              <p:spPr>
                <a:xfrm>
                  <a:off x="896105" y="50110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7" name="Oval 146">
                  <a:extLst>
                    <a:ext uri="{FF2B5EF4-FFF2-40B4-BE49-F238E27FC236}">
                      <a16:creationId xmlns:a16="http://schemas.microsoft.com/office/drawing/2014/main" id="{374D5B14-FB8D-AA58-221C-6C4CD6ECE283}"/>
                    </a:ext>
                  </a:extLst>
                </p:cNvPr>
                <p:cNvSpPr/>
                <p:nvPr/>
              </p:nvSpPr>
              <p:spPr>
                <a:xfrm>
                  <a:off x="481408" y="139694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8" name="Oval 147">
                  <a:extLst>
                    <a:ext uri="{FF2B5EF4-FFF2-40B4-BE49-F238E27FC236}">
                      <a16:creationId xmlns:a16="http://schemas.microsoft.com/office/drawing/2014/main" id="{8DD6394D-14AF-DE8A-A83C-3C4EFFEE76B2}"/>
                    </a:ext>
                  </a:extLst>
                </p:cNvPr>
                <p:cNvSpPr/>
                <p:nvPr/>
              </p:nvSpPr>
              <p:spPr>
                <a:xfrm>
                  <a:off x="422720" y="79559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9" name="Oval 148">
                  <a:extLst>
                    <a:ext uri="{FF2B5EF4-FFF2-40B4-BE49-F238E27FC236}">
                      <a16:creationId xmlns:a16="http://schemas.microsoft.com/office/drawing/2014/main" id="{EFE50089-0BF3-FDDE-7020-618498419283}"/>
                    </a:ext>
                  </a:extLst>
                </p:cNvPr>
                <p:cNvSpPr/>
                <p:nvPr/>
              </p:nvSpPr>
              <p:spPr>
                <a:xfrm>
                  <a:off x="495535" y="65750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0" name="Oval 149">
                  <a:extLst>
                    <a:ext uri="{FF2B5EF4-FFF2-40B4-BE49-F238E27FC236}">
                      <a16:creationId xmlns:a16="http://schemas.microsoft.com/office/drawing/2014/main" id="{5AB77E08-187D-203F-4D3E-7A012272408F}"/>
                    </a:ext>
                  </a:extLst>
                </p:cNvPr>
                <p:cNvSpPr/>
                <p:nvPr/>
              </p:nvSpPr>
              <p:spPr>
                <a:xfrm>
                  <a:off x="486121" y="73989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1" name="Oval 150">
                  <a:extLst>
                    <a:ext uri="{FF2B5EF4-FFF2-40B4-BE49-F238E27FC236}">
                      <a16:creationId xmlns:a16="http://schemas.microsoft.com/office/drawing/2014/main" id="{3FEC6CFE-5A36-76E3-50F3-33243187C3BC}"/>
                    </a:ext>
                  </a:extLst>
                </p:cNvPr>
                <p:cNvSpPr/>
                <p:nvPr/>
              </p:nvSpPr>
              <p:spPr>
                <a:xfrm>
                  <a:off x="798773" y="44705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2" name="Oval 151">
                  <a:extLst>
                    <a:ext uri="{FF2B5EF4-FFF2-40B4-BE49-F238E27FC236}">
                      <a16:creationId xmlns:a16="http://schemas.microsoft.com/office/drawing/2014/main" id="{4F9F118A-0810-1277-30FE-6EAB8192F667}"/>
                    </a:ext>
                  </a:extLst>
                </p:cNvPr>
                <p:cNvSpPr/>
                <p:nvPr/>
              </p:nvSpPr>
              <p:spPr>
                <a:xfrm>
                  <a:off x="1603340" y="67938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3" name="Oval 152">
                  <a:extLst>
                    <a:ext uri="{FF2B5EF4-FFF2-40B4-BE49-F238E27FC236}">
                      <a16:creationId xmlns:a16="http://schemas.microsoft.com/office/drawing/2014/main" id="{834C5C98-FB0D-776D-1298-45964E601A28}"/>
                    </a:ext>
                  </a:extLst>
                </p:cNvPr>
                <p:cNvSpPr/>
                <p:nvPr/>
              </p:nvSpPr>
              <p:spPr>
                <a:xfrm>
                  <a:off x="631356" y="55192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4" name="Oval 153">
                  <a:extLst>
                    <a:ext uri="{FF2B5EF4-FFF2-40B4-BE49-F238E27FC236}">
                      <a16:creationId xmlns:a16="http://schemas.microsoft.com/office/drawing/2014/main" id="{6FCCC96D-AD5F-6EFF-9F95-78467D72F9CA}"/>
                    </a:ext>
                  </a:extLst>
                </p:cNvPr>
                <p:cNvSpPr/>
                <p:nvPr/>
              </p:nvSpPr>
              <p:spPr>
                <a:xfrm>
                  <a:off x="1192471" y="39799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5" name="Oval 154">
                  <a:extLst>
                    <a:ext uri="{FF2B5EF4-FFF2-40B4-BE49-F238E27FC236}">
                      <a16:creationId xmlns:a16="http://schemas.microsoft.com/office/drawing/2014/main" id="{5F85F824-D610-1AA5-A77E-E07A51BECFC5}"/>
                    </a:ext>
                  </a:extLst>
                </p:cNvPr>
                <p:cNvSpPr/>
                <p:nvPr/>
              </p:nvSpPr>
              <p:spPr>
                <a:xfrm>
                  <a:off x="390583" y="10859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6" name="Oval 155">
                  <a:extLst>
                    <a:ext uri="{FF2B5EF4-FFF2-40B4-BE49-F238E27FC236}">
                      <a16:creationId xmlns:a16="http://schemas.microsoft.com/office/drawing/2014/main" id="{FA75CE4F-A37D-51E1-62B2-BB4A7B497AFB}"/>
                    </a:ext>
                  </a:extLst>
                </p:cNvPr>
                <p:cNvSpPr/>
                <p:nvPr/>
              </p:nvSpPr>
              <p:spPr>
                <a:xfrm>
                  <a:off x="1489565" y="54991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7" name="Oval 156">
                  <a:extLst>
                    <a:ext uri="{FF2B5EF4-FFF2-40B4-BE49-F238E27FC236}">
                      <a16:creationId xmlns:a16="http://schemas.microsoft.com/office/drawing/2014/main" id="{3B6F198C-BCCF-7BF0-9DDF-1D94F56A87A3}"/>
                    </a:ext>
                  </a:extLst>
                </p:cNvPr>
                <p:cNvSpPr/>
                <p:nvPr/>
              </p:nvSpPr>
              <p:spPr>
                <a:xfrm>
                  <a:off x="1363636" y="166615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8" name="Oval 157">
                  <a:extLst>
                    <a:ext uri="{FF2B5EF4-FFF2-40B4-BE49-F238E27FC236}">
                      <a16:creationId xmlns:a16="http://schemas.microsoft.com/office/drawing/2014/main" id="{799B4F93-3226-E181-F67A-3932F1F6ACC9}"/>
                    </a:ext>
                  </a:extLst>
                </p:cNvPr>
                <p:cNvSpPr/>
                <p:nvPr/>
              </p:nvSpPr>
              <p:spPr>
                <a:xfrm>
                  <a:off x="610924" y="15831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9" name="Oval 158">
                  <a:extLst>
                    <a:ext uri="{FF2B5EF4-FFF2-40B4-BE49-F238E27FC236}">
                      <a16:creationId xmlns:a16="http://schemas.microsoft.com/office/drawing/2014/main" id="{0AE895D3-E52A-6B52-707F-56EE61D4D304}"/>
                    </a:ext>
                  </a:extLst>
                </p:cNvPr>
                <p:cNvSpPr/>
                <p:nvPr/>
              </p:nvSpPr>
              <p:spPr>
                <a:xfrm>
                  <a:off x="480527" y="84828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0" name="Oval 159">
                  <a:extLst>
                    <a:ext uri="{FF2B5EF4-FFF2-40B4-BE49-F238E27FC236}">
                      <a16:creationId xmlns:a16="http://schemas.microsoft.com/office/drawing/2014/main" id="{8412A0C3-4DD4-8D07-C81B-80DAD523B527}"/>
                    </a:ext>
                  </a:extLst>
                </p:cNvPr>
                <p:cNvSpPr/>
                <p:nvPr/>
              </p:nvSpPr>
              <p:spPr>
                <a:xfrm>
                  <a:off x="1489889" y="63780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1" name="Oval 160">
                  <a:extLst>
                    <a:ext uri="{FF2B5EF4-FFF2-40B4-BE49-F238E27FC236}">
                      <a16:creationId xmlns:a16="http://schemas.microsoft.com/office/drawing/2014/main" id="{1E341758-894F-D44B-886B-48FD81A2F9C9}"/>
                    </a:ext>
                  </a:extLst>
                </p:cNvPr>
                <p:cNvSpPr/>
                <p:nvPr/>
              </p:nvSpPr>
              <p:spPr>
                <a:xfrm>
                  <a:off x="984330" y="39302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2" name="Oval 161">
                  <a:extLst>
                    <a:ext uri="{FF2B5EF4-FFF2-40B4-BE49-F238E27FC236}">
                      <a16:creationId xmlns:a16="http://schemas.microsoft.com/office/drawing/2014/main" id="{C8542101-4C35-7235-F411-13DA6FCCAB45}"/>
                    </a:ext>
                  </a:extLst>
                </p:cNvPr>
                <p:cNvSpPr/>
                <p:nvPr/>
              </p:nvSpPr>
              <p:spPr>
                <a:xfrm>
                  <a:off x="404085" y="98147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3" name="Oval 162">
                  <a:extLst>
                    <a:ext uri="{FF2B5EF4-FFF2-40B4-BE49-F238E27FC236}">
                      <a16:creationId xmlns:a16="http://schemas.microsoft.com/office/drawing/2014/main" id="{B40E3CBB-1ADF-8A07-AA8F-7CCFE725E42D}"/>
                    </a:ext>
                  </a:extLst>
                </p:cNvPr>
                <p:cNvSpPr/>
                <p:nvPr/>
              </p:nvSpPr>
              <p:spPr>
                <a:xfrm>
                  <a:off x="1369909" y="470581"/>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4" name="Oval 163">
                  <a:extLst>
                    <a:ext uri="{FF2B5EF4-FFF2-40B4-BE49-F238E27FC236}">
                      <a16:creationId xmlns:a16="http://schemas.microsoft.com/office/drawing/2014/main" id="{190F5A22-359F-0A3B-43AE-DEF56207C079}"/>
                    </a:ext>
                  </a:extLst>
                </p:cNvPr>
                <p:cNvSpPr/>
                <p:nvPr/>
              </p:nvSpPr>
              <p:spPr>
                <a:xfrm>
                  <a:off x="1743144" y="99335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5" name="Oval 164">
                  <a:extLst>
                    <a:ext uri="{FF2B5EF4-FFF2-40B4-BE49-F238E27FC236}">
                      <a16:creationId xmlns:a16="http://schemas.microsoft.com/office/drawing/2014/main" id="{0817C71D-C506-7963-14EE-D89473D98AE7}"/>
                    </a:ext>
                  </a:extLst>
                </p:cNvPr>
                <p:cNvSpPr/>
                <p:nvPr/>
              </p:nvSpPr>
              <p:spPr>
                <a:xfrm>
                  <a:off x="1675974" y="7708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6" name="Oval 165">
                  <a:extLst>
                    <a:ext uri="{FF2B5EF4-FFF2-40B4-BE49-F238E27FC236}">
                      <a16:creationId xmlns:a16="http://schemas.microsoft.com/office/drawing/2014/main" id="{F2E61771-91CB-3039-DA59-42EAC86CC6FF}"/>
                    </a:ext>
                  </a:extLst>
                </p:cNvPr>
                <p:cNvSpPr/>
                <p:nvPr/>
              </p:nvSpPr>
              <p:spPr>
                <a:xfrm>
                  <a:off x="1658139" y="823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7" name="Oval 166">
                  <a:extLst>
                    <a:ext uri="{FF2B5EF4-FFF2-40B4-BE49-F238E27FC236}">
                      <a16:creationId xmlns:a16="http://schemas.microsoft.com/office/drawing/2014/main" id="{4D2AB3BF-8E6D-8619-AC98-34189A8D27EE}"/>
                    </a:ext>
                  </a:extLst>
                </p:cNvPr>
                <p:cNvSpPr/>
                <p:nvPr/>
              </p:nvSpPr>
              <p:spPr>
                <a:xfrm>
                  <a:off x="854833" y="169461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8" name="Oval 167">
                  <a:extLst>
                    <a:ext uri="{FF2B5EF4-FFF2-40B4-BE49-F238E27FC236}">
                      <a16:creationId xmlns:a16="http://schemas.microsoft.com/office/drawing/2014/main" id="{586056A0-E7D4-5C3E-990D-02FDA6AC4E3B}"/>
                    </a:ext>
                  </a:extLst>
                </p:cNvPr>
                <p:cNvSpPr/>
                <p:nvPr/>
              </p:nvSpPr>
              <p:spPr>
                <a:xfrm>
                  <a:off x="1238338" y="169169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9" name="Oval 168">
                  <a:extLst>
                    <a:ext uri="{FF2B5EF4-FFF2-40B4-BE49-F238E27FC236}">
                      <a16:creationId xmlns:a16="http://schemas.microsoft.com/office/drawing/2014/main" id="{DA6BEF8D-1953-F139-346E-D923E241F6E6}"/>
                    </a:ext>
                  </a:extLst>
                </p:cNvPr>
                <p:cNvSpPr/>
                <p:nvPr/>
              </p:nvSpPr>
              <p:spPr>
                <a:xfrm>
                  <a:off x="1712709" y="113920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0" name="Oval 169">
                  <a:extLst>
                    <a:ext uri="{FF2B5EF4-FFF2-40B4-BE49-F238E27FC236}">
                      <a16:creationId xmlns:a16="http://schemas.microsoft.com/office/drawing/2014/main" id="{D5A93AAF-658D-85A9-0C58-731D94B7BA41}"/>
                    </a:ext>
                  </a:extLst>
                </p:cNvPr>
                <p:cNvSpPr/>
                <p:nvPr/>
              </p:nvSpPr>
              <p:spPr>
                <a:xfrm>
                  <a:off x="1447593" y="159456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1" name="Oval 170">
                  <a:extLst>
                    <a:ext uri="{FF2B5EF4-FFF2-40B4-BE49-F238E27FC236}">
                      <a16:creationId xmlns:a16="http://schemas.microsoft.com/office/drawing/2014/main" id="{44026E10-51AB-F8F2-1272-101F76FED36A}"/>
                    </a:ext>
                  </a:extLst>
                </p:cNvPr>
                <p:cNvSpPr/>
                <p:nvPr/>
              </p:nvSpPr>
              <p:spPr>
                <a:xfrm>
                  <a:off x="1592847" y="15071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2" name="Oval 171">
                  <a:extLst>
                    <a:ext uri="{FF2B5EF4-FFF2-40B4-BE49-F238E27FC236}">
                      <a16:creationId xmlns:a16="http://schemas.microsoft.com/office/drawing/2014/main" id="{9274CF7A-1E5B-3E03-D299-202AF0DAD3F7}"/>
                    </a:ext>
                  </a:extLst>
                </p:cNvPr>
                <p:cNvSpPr/>
                <p:nvPr/>
              </p:nvSpPr>
              <p:spPr>
                <a:xfrm>
                  <a:off x="470000" y="112054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3" name="Oval 172">
                  <a:extLst>
                    <a:ext uri="{FF2B5EF4-FFF2-40B4-BE49-F238E27FC236}">
                      <a16:creationId xmlns:a16="http://schemas.microsoft.com/office/drawing/2014/main" id="{2B01083B-AC4E-26DC-5303-5D4A73EE1A17}"/>
                    </a:ext>
                  </a:extLst>
                </p:cNvPr>
                <p:cNvSpPr/>
                <p:nvPr/>
              </p:nvSpPr>
              <p:spPr>
                <a:xfrm>
                  <a:off x="811269" y="160195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4" name="Oval 173">
                  <a:extLst>
                    <a:ext uri="{FF2B5EF4-FFF2-40B4-BE49-F238E27FC236}">
                      <a16:creationId xmlns:a16="http://schemas.microsoft.com/office/drawing/2014/main" id="{1CBC9767-A8E2-B3C9-665B-24117323AC5A}"/>
                    </a:ext>
                  </a:extLst>
                </p:cNvPr>
                <p:cNvSpPr/>
                <p:nvPr/>
              </p:nvSpPr>
              <p:spPr>
                <a:xfrm>
                  <a:off x="500143" y="133803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5" name="Oval 174">
                  <a:extLst>
                    <a:ext uri="{FF2B5EF4-FFF2-40B4-BE49-F238E27FC236}">
                      <a16:creationId xmlns:a16="http://schemas.microsoft.com/office/drawing/2014/main" id="{0DFB64D4-4874-FCBF-0CE9-1A459CFAA536}"/>
                    </a:ext>
                  </a:extLst>
                </p:cNvPr>
                <p:cNvSpPr/>
                <p:nvPr/>
              </p:nvSpPr>
              <p:spPr>
                <a:xfrm>
                  <a:off x="1097291" y="173935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6" name="Oval 175">
                  <a:extLst>
                    <a:ext uri="{FF2B5EF4-FFF2-40B4-BE49-F238E27FC236}">
                      <a16:creationId xmlns:a16="http://schemas.microsoft.com/office/drawing/2014/main" id="{2C4C1851-6547-B758-D9E3-BBBA320C8797}"/>
                    </a:ext>
                  </a:extLst>
                </p:cNvPr>
                <p:cNvSpPr/>
                <p:nvPr/>
              </p:nvSpPr>
              <p:spPr>
                <a:xfrm>
                  <a:off x="1684513" y="132428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7" name="Oval 176">
                  <a:extLst>
                    <a:ext uri="{FF2B5EF4-FFF2-40B4-BE49-F238E27FC236}">
                      <a16:creationId xmlns:a16="http://schemas.microsoft.com/office/drawing/2014/main" id="{5C7A8F1C-7B14-E8E7-2D3C-07FCB198F218}"/>
                    </a:ext>
                  </a:extLst>
                </p:cNvPr>
                <p:cNvSpPr/>
                <p:nvPr/>
              </p:nvSpPr>
              <p:spPr>
                <a:xfrm>
                  <a:off x="1026943" y="63793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8" name="Oval 177">
                  <a:extLst>
                    <a:ext uri="{FF2B5EF4-FFF2-40B4-BE49-F238E27FC236}">
                      <a16:creationId xmlns:a16="http://schemas.microsoft.com/office/drawing/2014/main" id="{A2A405D7-916C-11DD-2056-A6729A45C4EE}"/>
                    </a:ext>
                  </a:extLst>
                </p:cNvPr>
                <p:cNvSpPr/>
                <p:nvPr/>
              </p:nvSpPr>
              <p:spPr>
                <a:xfrm>
                  <a:off x="830100" y="6597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9" name="Oval 178">
                  <a:extLst>
                    <a:ext uri="{FF2B5EF4-FFF2-40B4-BE49-F238E27FC236}">
                      <a16:creationId xmlns:a16="http://schemas.microsoft.com/office/drawing/2014/main" id="{F113EC39-AD15-18AD-CDF7-109A761DFDB6}"/>
                    </a:ext>
                  </a:extLst>
                </p:cNvPr>
                <p:cNvSpPr/>
                <p:nvPr/>
              </p:nvSpPr>
              <p:spPr>
                <a:xfrm>
                  <a:off x="1082393" y="8366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0" name="Oval 179">
                  <a:extLst>
                    <a:ext uri="{FF2B5EF4-FFF2-40B4-BE49-F238E27FC236}">
                      <a16:creationId xmlns:a16="http://schemas.microsoft.com/office/drawing/2014/main" id="{01607C09-B337-C73C-CB01-90A3EC6A638D}"/>
                    </a:ext>
                  </a:extLst>
                </p:cNvPr>
                <p:cNvSpPr/>
                <p:nvPr/>
              </p:nvSpPr>
              <p:spPr>
                <a:xfrm>
                  <a:off x="1173543" y="57154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1" name="Oval 180">
                  <a:extLst>
                    <a:ext uri="{FF2B5EF4-FFF2-40B4-BE49-F238E27FC236}">
                      <a16:creationId xmlns:a16="http://schemas.microsoft.com/office/drawing/2014/main" id="{F835B093-E7F9-8244-CFAF-084BA20BE0A6}"/>
                    </a:ext>
                  </a:extLst>
                </p:cNvPr>
                <p:cNvSpPr/>
                <p:nvPr/>
              </p:nvSpPr>
              <p:spPr>
                <a:xfrm>
                  <a:off x="1396318" y="709512"/>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2" name="Oval 181">
                  <a:extLst>
                    <a:ext uri="{FF2B5EF4-FFF2-40B4-BE49-F238E27FC236}">
                      <a16:creationId xmlns:a16="http://schemas.microsoft.com/office/drawing/2014/main" id="{5E30314A-D16F-21AB-AFE9-64498684FB83}"/>
                    </a:ext>
                  </a:extLst>
                </p:cNvPr>
                <p:cNvSpPr/>
                <p:nvPr/>
              </p:nvSpPr>
              <p:spPr>
                <a:xfrm>
                  <a:off x="944891" y="9890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3" name="Oval 182">
                  <a:extLst>
                    <a:ext uri="{FF2B5EF4-FFF2-40B4-BE49-F238E27FC236}">
                      <a16:creationId xmlns:a16="http://schemas.microsoft.com/office/drawing/2014/main" id="{52A02269-C5F0-7F8A-B03C-6674E417FC1C}"/>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4" name="Oval 183">
                  <a:extLst>
                    <a:ext uri="{FF2B5EF4-FFF2-40B4-BE49-F238E27FC236}">
                      <a16:creationId xmlns:a16="http://schemas.microsoft.com/office/drawing/2014/main" id="{4F046910-7169-BDBF-CA20-8A24AF049DA8}"/>
                    </a:ext>
                  </a:extLst>
                </p:cNvPr>
                <p:cNvSpPr/>
                <p:nvPr/>
              </p:nvSpPr>
              <p:spPr>
                <a:xfrm>
                  <a:off x="1386689" y="86868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5" name="Oval 184">
                  <a:extLst>
                    <a:ext uri="{FF2B5EF4-FFF2-40B4-BE49-F238E27FC236}">
                      <a16:creationId xmlns:a16="http://schemas.microsoft.com/office/drawing/2014/main" id="{DA574054-94B6-5D92-6E28-F4D933A61B39}"/>
                    </a:ext>
                  </a:extLst>
                </p:cNvPr>
                <p:cNvSpPr/>
                <p:nvPr/>
              </p:nvSpPr>
              <p:spPr>
                <a:xfrm>
                  <a:off x="648397" y="75602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6" name="Oval 185">
                  <a:extLst>
                    <a:ext uri="{FF2B5EF4-FFF2-40B4-BE49-F238E27FC236}">
                      <a16:creationId xmlns:a16="http://schemas.microsoft.com/office/drawing/2014/main" id="{1C8C4440-6A2F-D025-832D-67D3A5E72833}"/>
                    </a:ext>
                  </a:extLst>
                </p:cNvPr>
                <p:cNvSpPr/>
                <p:nvPr/>
              </p:nvSpPr>
              <p:spPr>
                <a:xfrm>
                  <a:off x="940368" y="85033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7" name="Oval 186">
                  <a:extLst>
                    <a:ext uri="{FF2B5EF4-FFF2-40B4-BE49-F238E27FC236}">
                      <a16:creationId xmlns:a16="http://schemas.microsoft.com/office/drawing/2014/main" id="{FA6DB692-D832-5D83-9839-7778D45A3EB0}"/>
                    </a:ext>
                  </a:extLst>
                </p:cNvPr>
                <p:cNvSpPr/>
                <p:nvPr/>
              </p:nvSpPr>
              <p:spPr>
                <a:xfrm>
                  <a:off x="1329584" y="113972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8" name="Oval 187">
                  <a:extLst>
                    <a:ext uri="{FF2B5EF4-FFF2-40B4-BE49-F238E27FC236}">
                      <a16:creationId xmlns:a16="http://schemas.microsoft.com/office/drawing/2014/main" id="{6C841F99-7CEC-284A-CB0A-134D6F63222E}"/>
                    </a:ext>
                  </a:extLst>
                </p:cNvPr>
                <p:cNvSpPr/>
                <p:nvPr/>
              </p:nvSpPr>
              <p:spPr>
                <a:xfrm>
                  <a:off x="1407675" y="87347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9" name="Oval 188">
                  <a:extLst>
                    <a:ext uri="{FF2B5EF4-FFF2-40B4-BE49-F238E27FC236}">
                      <a16:creationId xmlns:a16="http://schemas.microsoft.com/office/drawing/2014/main" id="{44D1C868-393D-6DE3-9FA9-F79784067F9C}"/>
                    </a:ext>
                  </a:extLst>
                </p:cNvPr>
                <p:cNvSpPr/>
                <p:nvPr/>
              </p:nvSpPr>
              <p:spPr>
                <a:xfrm>
                  <a:off x="1417673" y="12248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0" name="Oval 189">
                  <a:extLst>
                    <a:ext uri="{FF2B5EF4-FFF2-40B4-BE49-F238E27FC236}">
                      <a16:creationId xmlns:a16="http://schemas.microsoft.com/office/drawing/2014/main" id="{B4E021E5-2543-019D-99B8-7B9B0962E8D5}"/>
                    </a:ext>
                  </a:extLst>
                </p:cNvPr>
                <p:cNvSpPr/>
                <p:nvPr/>
              </p:nvSpPr>
              <p:spPr>
                <a:xfrm>
                  <a:off x="1106011" y="129212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1" name="Oval 190">
                  <a:extLst>
                    <a:ext uri="{FF2B5EF4-FFF2-40B4-BE49-F238E27FC236}">
                      <a16:creationId xmlns:a16="http://schemas.microsoft.com/office/drawing/2014/main" id="{474B9761-4157-0DDB-920E-026774D47AC2}"/>
                    </a:ext>
                  </a:extLst>
                </p:cNvPr>
                <p:cNvSpPr/>
                <p:nvPr/>
              </p:nvSpPr>
              <p:spPr>
                <a:xfrm>
                  <a:off x="698575" y="9042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2" name="Oval 191">
                  <a:extLst>
                    <a:ext uri="{FF2B5EF4-FFF2-40B4-BE49-F238E27FC236}">
                      <a16:creationId xmlns:a16="http://schemas.microsoft.com/office/drawing/2014/main" id="{F7D719B3-D105-69C9-982B-B64DE007D325}"/>
                    </a:ext>
                  </a:extLst>
                </p:cNvPr>
                <p:cNvSpPr/>
                <p:nvPr/>
              </p:nvSpPr>
              <p:spPr>
                <a:xfrm>
                  <a:off x="810434" y="120944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3" name="Oval 192">
                  <a:extLst>
                    <a:ext uri="{FF2B5EF4-FFF2-40B4-BE49-F238E27FC236}">
                      <a16:creationId xmlns:a16="http://schemas.microsoft.com/office/drawing/2014/main" id="{B0734316-7BDD-A37A-A496-CEBF6DC7932F}"/>
                    </a:ext>
                  </a:extLst>
                </p:cNvPr>
                <p:cNvSpPr/>
                <p:nvPr/>
              </p:nvSpPr>
              <p:spPr>
                <a:xfrm>
                  <a:off x="1195727" y="87347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4" name="Oval 193">
                  <a:extLst>
                    <a:ext uri="{FF2B5EF4-FFF2-40B4-BE49-F238E27FC236}">
                      <a16:creationId xmlns:a16="http://schemas.microsoft.com/office/drawing/2014/main" id="{29215303-A544-ACFA-0B9A-1D7ABE978DBC}"/>
                    </a:ext>
                  </a:extLst>
                </p:cNvPr>
                <p:cNvSpPr/>
                <p:nvPr/>
              </p:nvSpPr>
              <p:spPr>
                <a:xfrm>
                  <a:off x="1132131" y="76685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5" name="Oval 194">
                  <a:extLst>
                    <a:ext uri="{FF2B5EF4-FFF2-40B4-BE49-F238E27FC236}">
                      <a16:creationId xmlns:a16="http://schemas.microsoft.com/office/drawing/2014/main" id="{A48453E9-8C97-B848-2805-D79800D86E4B}"/>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6" name="Oval 195">
                  <a:extLst>
                    <a:ext uri="{FF2B5EF4-FFF2-40B4-BE49-F238E27FC236}">
                      <a16:creationId xmlns:a16="http://schemas.microsoft.com/office/drawing/2014/main" id="{E3D268F9-096B-7D0B-6AE3-A2A130E9C74E}"/>
                    </a:ext>
                  </a:extLst>
                </p:cNvPr>
                <p:cNvSpPr/>
                <p:nvPr/>
              </p:nvSpPr>
              <p:spPr>
                <a:xfrm>
                  <a:off x="1467860" y="842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7" name="Oval 196">
                  <a:extLst>
                    <a:ext uri="{FF2B5EF4-FFF2-40B4-BE49-F238E27FC236}">
                      <a16:creationId xmlns:a16="http://schemas.microsoft.com/office/drawing/2014/main" id="{1A7BEE7B-A434-FED8-A891-85D6343BD4D5}"/>
                    </a:ext>
                  </a:extLst>
                </p:cNvPr>
                <p:cNvSpPr/>
                <p:nvPr/>
              </p:nvSpPr>
              <p:spPr>
                <a:xfrm>
                  <a:off x="1505317" y="95955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8" name="Oval 197">
                  <a:extLst>
                    <a:ext uri="{FF2B5EF4-FFF2-40B4-BE49-F238E27FC236}">
                      <a16:creationId xmlns:a16="http://schemas.microsoft.com/office/drawing/2014/main" id="{EAA38770-971E-7FC0-1D67-F4C4E45D9AAA}"/>
                    </a:ext>
                  </a:extLst>
                </p:cNvPr>
                <p:cNvSpPr/>
                <p:nvPr/>
              </p:nvSpPr>
              <p:spPr>
                <a:xfrm>
                  <a:off x="1097291" y="11414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9" name="Oval 198">
                  <a:extLst>
                    <a:ext uri="{FF2B5EF4-FFF2-40B4-BE49-F238E27FC236}">
                      <a16:creationId xmlns:a16="http://schemas.microsoft.com/office/drawing/2014/main" id="{616FFB5E-C8B9-DB0F-8FDB-563D3B2FB96F}"/>
                    </a:ext>
                  </a:extLst>
                </p:cNvPr>
                <p:cNvSpPr/>
                <p:nvPr/>
              </p:nvSpPr>
              <p:spPr>
                <a:xfrm>
                  <a:off x="789995" y="139454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0" name="Oval 199">
                  <a:extLst>
                    <a:ext uri="{FF2B5EF4-FFF2-40B4-BE49-F238E27FC236}">
                      <a16:creationId xmlns:a16="http://schemas.microsoft.com/office/drawing/2014/main" id="{5B8D8F25-DB64-19B6-F000-8CD316826975}"/>
                    </a:ext>
                  </a:extLst>
                </p:cNvPr>
                <p:cNvSpPr/>
                <p:nvPr/>
              </p:nvSpPr>
              <p:spPr>
                <a:xfrm>
                  <a:off x="954358" y="148603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1" name="Oval 200">
                  <a:extLst>
                    <a:ext uri="{FF2B5EF4-FFF2-40B4-BE49-F238E27FC236}">
                      <a16:creationId xmlns:a16="http://schemas.microsoft.com/office/drawing/2014/main" id="{2B5A2AA1-A1A9-7A56-5058-EABF115C7259}"/>
                    </a:ext>
                  </a:extLst>
                </p:cNvPr>
                <p:cNvSpPr/>
                <p:nvPr/>
              </p:nvSpPr>
              <p:spPr>
                <a:xfrm>
                  <a:off x="1221174" y="105759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2" name="Oval 201">
                  <a:extLst>
                    <a:ext uri="{FF2B5EF4-FFF2-40B4-BE49-F238E27FC236}">
                      <a16:creationId xmlns:a16="http://schemas.microsoft.com/office/drawing/2014/main" id="{94CA1205-CB03-C278-CDC0-BDC7D03AD233}"/>
                    </a:ext>
                  </a:extLst>
                </p:cNvPr>
                <p:cNvSpPr/>
                <p:nvPr/>
              </p:nvSpPr>
              <p:spPr>
                <a:xfrm>
                  <a:off x="1267704" y="149047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3" name="Oval 202">
                  <a:extLst>
                    <a:ext uri="{FF2B5EF4-FFF2-40B4-BE49-F238E27FC236}">
                      <a16:creationId xmlns:a16="http://schemas.microsoft.com/office/drawing/2014/main" id="{CFCF7A6F-0BA5-DB81-169D-326101408965}"/>
                    </a:ext>
                  </a:extLst>
                </p:cNvPr>
                <p:cNvSpPr/>
                <p:nvPr/>
              </p:nvSpPr>
              <p:spPr>
                <a:xfrm>
                  <a:off x="1115469" y="126149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4" name="Oval 203">
                  <a:extLst>
                    <a:ext uri="{FF2B5EF4-FFF2-40B4-BE49-F238E27FC236}">
                      <a16:creationId xmlns:a16="http://schemas.microsoft.com/office/drawing/2014/main" id="{5AFC28C4-BF90-D311-75D6-C46033D701C8}"/>
                    </a:ext>
                  </a:extLst>
                </p:cNvPr>
                <p:cNvSpPr/>
                <p:nvPr/>
              </p:nvSpPr>
              <p:spPr>
                <a:xfrm>
                  <a:off x="600342" y="97850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5" name="Oval 204">
                  <a:extLst>
                    <a:ext uri="{FF2B5EF4-FFF2-40B4-BE49-F238E27FC236}">
                      <a16:creationId xmlns:a16="http://schemas.microsoft.com/office/drawing/2014/main" id="{2A226DE2-E581-6C0A-BDC1-10329CAFBAA3}"/>
                    </a:ext>
                  </a:extLst>
                </p:cNvPr>
                <p:cNvSpPr/>
                <p:nvPr/>
              </p:nvSpPr>
              <p:spPr>
                <a:xfrm>
                  <a:off x="678046" y="13424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6" name="Oval 205">
                  <a:extLst>
                    <a:ext uri="{FF2B5EF4-FFF2-40B4-BE49-F238E27FC236}">
                      <a16:creationId xmlns:a16="http://schemas.microsoft.com/office/drawing/2014/main" id="{D7369EBD-7A8F-B9FD-E4DF-B729CC944A6F}"/>
                    </a:ext>
                  </a:extLst>
                </p:cNvPr>
                <p:cNvSpPr/>
                <p:nvPr/>
              </p:nvSpPr>
              <p:spPr>
                <a:xfrm>
                  <a:off x="726145" y="116971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7" name="Oval 206">
                  <a:extLst>
                    <a:ext uri="{FF2B5EF4-FFF2-40B4-BE49-F238E27FC236}">
                      <a16:creationId xmlns:a16="http://schemas.microsoft.com/office/drawing/2014/main" id="{B164ACC4-C1E9-E9C3-08F2-EA23F2AAE523}"/>
                    </a:ext>
                  </a:extLst>
                </p:cNvPr>
                <p:cNvSpPr/>
                <p:nvPr/>
              </p:nvSpPr>
              <p:spPr>
                <a:xfrm>
                  <a:off x="944728" y="9937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8" name="Oval 207">
                  <a:extLst>
                    <a:ext uri="{FF2B5EF4-FFF2-40B4-BE49-F238E27FC236}">
                      <a16:creationId xmlns:a16="http://schemas.microsoft.com/office/drawing/2014/main" id="{4C66DFC6-1F82-E873-1A64-3468BC489FA9}"/>
                    </a:ext>
                  </a:extLst>
                </p:cNvPr>
                <p:cNvSpPr/>
                <p:nvPr/>
              </p:nvSpPr>
              <p:spPr>
                <a:xfrm>
                  <a:off x="926497" y="124905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42" name="Group 41">
                <a:extLst>
                  <a:ext uri="{FF2B5EF4-FFF2-40B4-BE49-F238E27FC236}">
                    <a16:creationId xmlns:a16="http://schemas.microsoft.com/office/drawing/2014/main" id="{1DE0701D-01E3-6D0A-F584-984E171FD58F}"/>
                  </a:ext>
                </a:extLst>
              </p:cNvPr>
              <p:cNvGrpSpPr/>
              <p:nvPr/>
            </p:nvGrpSpPr>
            <p:grpSpPr>
              <a:xfrm>
                <a:off x="4861800" y="61616"/>
                <a:ext cx="83428" cy="85900"/>
                <a:chOff x="3349016" y="1361288"/>
                <a:chExt cx="83428" cy="85900"/>
              </a:xfrm>
            </p:grpSpPr>
            <p:sp>
              <p:nvSpPr>
                <p:cNvPr id="141" name="Oval 140">
                  <a:extLst>
                    <a:ext uri="{FF2B5EF4-FFF2-40B4-BE49-F238E27FC236}">
                      <a16:creationId xmlns:a16="http://schemas.microsoft.com/office/drawing/2014/main" id="{3068B76B-3949-E58E-521F-1C2505DD8491}"/>
                    </a:ext>
                  </a:extLst>
                </p:cNvPr>
                <p:cNvSpPr/>
                <p:nvPr/>
              </p:nvSpPr>
              <p:spPr>
                <a:xfrm>
                  <a:off x="3371599" y="1361288"/>
                  <a:ext cx="49424" cy="49424"/>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2" name="Oval 141">
                  <a:extLst>
                    <a:ext uri="{FF2B5EF4-FFF2-40B4-BE49-F238E27FC236}">
                      <a16:creationId xmlns:a16="http://schemas.microsoft.com/office/drawing/2014/main" id="{1B27E015-EFB1-5EF3-CE91-9C32B0DD5CB5}"/>
                    </a:ext>
                  </a:extLst>
                </p:cNvPr>
                <p:cNvSpPr/>
                <p:nvPr/>
              </p:nvSpPr>
              <p:spPr>
                <a:xfrm>
                  <a:off x="3383020" y="1389095"/>
                  <a:ext cx="49424" cy="49424"/>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3" name="Oval 142">
                  <a:extLst>
                    <a:ext uri="{FF2B5EF4-FFF2-40B4-BE49-F238E27FC236}">
                      <a16:creationId xmlns:a16="http://schemas.microsoft.com/office/drawing/2014/main" id="{C514E0A7-3EA1-5DA1-FC5B-6038DC26745B}"/>
                    </a:ext>
                  </a:extLst>
                </p:cNvPr>
                <p:cNvSpPr/>
                <p:nvPr/>
              </p:nvSpPr>
              <p:spPr>
                <a:xfrm>
                  <a:off x="3361625" y="1397764"/>
                  <a:ext cx="49424" cy="49424"/>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4" name="Oval 143">
                  <a:extLst>
                    <a:ext uri="{FF2B5EF4-FFF2-40B4-BE49-F238E27FC236}">
                      <a16:creationId xmlns:a16="http://schemas.microsoft.com/office/drawing/2014/main" id="{6D36B036-7982-4BD9-7EEA-69392204E070}"/>
                    </a:ext>
                  </a:extLst>
                </p:cNvPr>
                <p:cNvSpPr/>
                <p:nvPr/>
              </p:nvSpPr>
              <p:spPr>
                <a:xfrm>
                  <a:off x="3349016" y="1373132"/>
                  <a:ext cx="49424" cy="49424"/>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54" name="Group 53">
                <a:extLst>
                  <a:ext uri="{FF2B5EF4-FFF2-40B4-BE49-F238E27FC236}">
                    <a16:creationId xmlns:a16="http://schemas.microsoft.com/office/drawing/2014/main" id="{79E86368-6634-F896-B9E4-6EEC81E8CDD8}"/>
                  </a:ext>
                </a:extLst>
              </p:cNvPr>
              <p:cNvGrpSpPr>
                <a:grpSpLocks noChangeAspect="1"/>
              </p:cNvGrpSpPr>
              <p:nvPr/>
            </p:nvGrpSpPr>
            <p:grpSpPr>
              <a:xfrm>
                <a:off x="6360718" y="251660"/>
                <a:ext cx="232189" cy="231347"/>
                <a:chOff x="390583" y="393028"/>
                <a:chExt cx="1718321" cy="1712089"/>
              </a:xfrm>
            </p:grpSpPr>
            <p:sp>
              <p:nvSpPr>
                <p:cNvPr id="77" name="Oval 76">
                  <a:extLst>
                    <a:ext uri="{FF2B5EF4-FFF2-40B4-BE49-F238E27FC236}">
                      <a16:creationId xmlns:a16="http://schemas.microsoft.com/office/drawing/2014/main" id="{A2F50E13-0369-E34E-1EE0-7AB1B0C66F82}"/>
                    </a:ext>
                  </a:extLst>
                </p:cNvPr>
                <p:cNvSpPr/>
                <p:nvPr/>
              </p:nvSpPr>
              <p:spPr>
                <a:xfrm>
                  <a:off x="417451" y="123619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8" name="Oval 77">
                  <a:extLst>
                    <a:ext uri="{FF2B5EF4-FFF2-40B4-BE49-F238E27FC236}">
                      <a16:creationId xmlns:a16="http://schemas.microsoft.com/office/drawing/2014/main" id="{932B6741-2D44-4A21-E7E8-A2802AF0FA39}"/>
                    </a:ext>
                  </a:extLst>
                </p:cNvPr>
                <p:cNvSpPr/>
                <p:nvPr/>
              </p:nvSpPr>
              <p:spPr>
                <a:xfrm>
                  <a:off x="896105" y="50110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9" name="Oval 78">
                  <a:extLst>
                    <a:ext uri="{FF2B5EF4-FFF2-40B4-BE49-F238E27FC236}">
                      <a16:creationId xmlns:a16="http://schemas.microsoft.com/office/drawing/2014/main" id="{82F544F0-74EA-6DA1-EC6E-98357D0F5CD3}"/>
                    </a:ext>
                  </a:extLst>
                </p:cNvPr>
                <p:cNvSpPr/>
                <p:nvPr/>
              </p:nvSpPr>
              <p:spPr>
                <a:xfrm>
                  <a:off x="481408" y="139694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0" name="Oval 79">
                  <a:extLst>
                    <a:ext uri="{FF2B5EF4-FFF2-40B4-BE49-F238E27FC236}">
                      <a16:creationId xmlns:a16="http://schemas.microsoft.com/office/drawing/2014/main" id="{3DE7AEEE-80E6-D187-BB45-9C904FDC1959}"/>
                    </a:ext>
                  </a:extLst>
                </p:cNvPr>
                <p:cNvSpPr/>
                <p:nvPr/>
              </p:nvSpPr>
              <p:spPr>
                <a:xfrm>
                  <a:off x="422720" y="79559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1" name="Oval 80">
                  <a:extLst>
                    <a:ext uri="{FF2B5EF4-FFF2-40B4-BE49-F238E27FC236}">
                      <a16:creationId xmlns:a16="http://schemas.microsoft.com/office/drawing/2014/main" id="{FC921D34-B52A-D5BF-7F9A-F9AAE3493BF1}"/>
                    </a:ext>
                  </a:extLst>
                </p:cNvPr>
                <p:cNvSpPr/>
                <p:nvPr/>
              </p:nvSpPr>
              <p:spPr>
                <a:xfrm>
                  <a:off x="495535" y="65750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2" name="Oval 81">
                  <a:extLst>
                    <a:ext uri="{FF2B5EF4-FFF2-40B4-BE49-F238E27FC236}">
                      <a16:creationId xmlns:a16="http://schemas.microsoft.com/office/drawing/2014/main" id="{1094F479-7EBC-7395-B80F-F64BD7BB6681}"/>
                    </a:ext>
                  </a:extLst>
                </p:cNvPr>
                <p:cNvSpPr/>
                <p:nvPr/>
              </p:nvSpPr>
              <p:spPr>
                <a:xfrm>
                  <a:off x="486121" y="73989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3" name="Oval 82">
                  <a:extLst>
                    <a:ext uri="{FF2B5EF4-FFF2-40B4-BE49-F238E27FC236}">
                      <a16:creationId xmlns:a16="http://schemas.microsoft.com/office/drawing/2014/main" id="{A00A452F-48BE-3EA2-5018-A41FAC3966B2}"/>
                    </a:ext>
                  </a:extLst>
                </p:cNvPr>
                <p:cNvSpPr/>
                <p:nvPr/>
              </p:nvSpPr>
              <p:spPr>
                <a:xfrm>
                  <a:off x="798773" y="44705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4" name="Oval 83">
                  <a:extLst>
                    <a:ext uri="{FF2B5EF4-FFF2-40B4-BE49-F238E27FC236}">
                      <a16:creationId xmlns:a16="http://schemas.microsoft.com/office/drawing/2014/main" id="{D92B0204-05BC-C0BD-4E36-BB103974B8F1}"/>
                    </a:ext>
                  </a:extLst>
                </p:cNvPr>
                <p:cNvSpPr/>
                <p:nvPr/>
              </p:nvSpPr>
              <p:spPr>
                <a:xfrm>
                  <a:off x="1603340" y="67938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5" name="Oval 84">
                  <a:extLst>
                    <a:ext uri="{FF2B5EF4-FFF2-40B4-BE49-F238E27FC236}">
                      <a16:creationId xmlns:a16="http://schemas.microsoft.com/office/drawing/2014/main" id="{E781796C-3B9B-CAB8-218F-316EE6300DCD}"/>
                    </a:ext>
                  </a:extLst>
                </p:cNvPr>
                <p:cNvSpPr/>
                <p:nvPr/>
              </p:nvSpPr>
              <p:spPr>
                <a:xfrm>
                  <a:off x="631356" y="55192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6" name="Oval 85">
                  <a:extLst>
                    <a:ext uri="{FF2B5EF4-FFF2-40B4-BE49-F238E27FC236}">
                      <a16:creationId xmlns:a16="http://schemas.microsoft.com/office/drawing/2014/main" id="{92E2A25D-7302-2E96-0792-525ABD417D6A}"/>
                    </a:ext>
                  </a:extLst>
                </p:cNvPr>
                <p:cNvSpPr/>
                <p:nvPr/>
              </p:nvSpPr>
              <p:spPr>
                <a:xfrm>
                  <a:off x="1192471" y="39799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7" name="Oval 86">
                  <a:extLst>
                    <a:ext uri="{FF2B5EF4-FFF2-40B4-BE49-F238E27FC236}">
                      <a16:creationId xmlns:a16="http://schemas.microsoft.com/office/drawing/2014/main" id="{29F3EDE9-5FDD-A2F5-4644-D239CF9BD720}"/>
                    </a:ext>
                  </a:extLst>
                </p:cNvPr>
                <p:cNvSpPr/>
                <p:nvPr/>
              </p:nvSpPr>
              <p:spPr>
                <a:xfrm>
                  <a:off x="390583" y="10859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8" name="Oval 87">
                  <a:extLst>
                    <a:ext uri="{FF2B5EF4-FFF2-40B4-BE49-F238E27FC236}">
                      <a16:creationId xmlns:a16="http://schemas.microsoft.com/office/drawing/2014/main" id="{F014F8F2-AAF4-9FA8-E9D9-2897D2C01115}"/>
                    </a:ext>
                  </a:extLst>
                </p:cNvPr>
                <p:cNvSpPr/>
                <p:nvPr/>
              </p:nvSpPr>
              <p:spPr>
                <a:xfrm>
                  <a:off x="1489565" y="54991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9" name="Oval 88">
                  <a:extLst>
                    <a:ext uri="{FF2B5EF4-FFF2-40B4-BE49-F238E27FC236}">
                      <a16:creationId xmlns:a16="http://schemas.microsoft.com/office/drawing/2014/main" id="{6F50DC20-99EE-3CA0-55F5-57E7E842FBF3}"/>
                    </a:ext>
                  </a:extLst>
                </p:cNvPr>
                <p:cNvSpPr/>
                <p:nvPr/>
              </p:nvSpPr>
              <p:spPr>
                <a:xfrm>
                  <a:off x="1363636" y="166615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0" name="Oval 89">
                  <a:extLst>
                    <a:ext uri="{FF2B5EF4-FFF2-40B4-BE49-F238E27FC236}">
                      <a16:creationId xmlns:a16="http://schemas.microsoft.com/office/drawing/2014/main" id="{08AABDC5-2963-ACF9-96FE-5921EB471C4E}"/>
                    </a:ext>
                  </a:extLst>
                </p:cNvPr>
                <p:cNvSpPr/>
                <p:nvPr/>
              </p:nvSpPr>
              <p:spPr>
                <a:xfrm>
                  <a:off x="610924" y="15831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1" name="Oval 90">
                  <a:extLst>
                    <a:ext uri="{FF2B5EF4-FFF2-40B4-BE49-F238E27FC236}">
                      <a16:creationId xmlns:a16="http://schemas.microsoft.com/office/drawing/2014/main" id="{0825B03A-BF1D-DFCA-05A6-FD1937FBD247}"/>
                    </a:ext>
                  </a:extLst>
                </p:cNvPr>
                <p:cNvSpPr/>
                <p:nvPr/>
              </p:nvSpPr>
              <p:spPr>
                <a:xfrm>
                  <a:off x="480527" y="84828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2" name="Oval 91">
                  <a:extLst>
                    <a:ext uri="{FF2B5EF4-FFF2-40B4-BE49-F238E27FC236}">
                      <a16:creationId xmlns:a16="http://schemas.microsoft.com/office/drawing/2014/main" id="{4121A4F5-888C-0CBF-0ACE-84BBAF09C7E6}"/>
                    </a:ext>
                  </a:extLst>
                </p:cNvPr>
                <p:cNvSpPr/>
                <p:nvPr/>
              </p:nvSpPr>
              <p:spPr>
                <a:xfrm>
                  <a:off x="1489889" y="63780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3" name="Oval 92">
                  <a:extLst>
                    <a:ext uri="{FF2B5EF4-FFF2-40B4-BE49-F238E27FC236}">
                      <a16:creationId xmlns:a16="http://schemas.microsoft.com/office/drawing/2014/main" id="{CFC8C345-FEE0-6A3E-0B50-D9D14E58BC66}"/>
                    </a:ext>
                  </a:extLst>
                </p:cNvPr>
                <p:cNvSpPr/>
                <p:nvPr/>
              </p:nvSpPr>
              <p:spPr>
                <a:xfrm>
                  <a:off x="984330" y="39302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4" name="Oval 93">
                  <a:extLst>
                    <a:ext uri="{FF2B5EF4-FFF2-40B4-BE49-F238E27FC236}">
                      <a16:creationId xmlns:a16="http://schemas.microsoft.com/office/drawing/2014/main" id="{6F8380E6-AE7B-5B31-597B-E95524E20B32}"/>
                    </a:ext>
                  </a:extLst>
                </p:cNvPr>
                <p:cNvSpPr/>
                <p:nvPr/>
              </p:nvSpPr>
              <p:spPr>
                <a:xfrm>
                  <a:off x="404085" y="98147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5" name="Oval 94">
                  <a:extLst>
                    <a:ext uri="{FF2B5EF4-FFF2-40B4-BE49-F238E27FC236}">
                      <a16:creationId xmlns:a16="http://schemas.microsoft.com/office/drawing/2014/main" id="{87B60170-077B-97E8-E005-F2063FA20911}"/>
                    </a:ext>
                  </a:extLst>
                </p:cNvPr>
                <p:cNvSpPr/>
                <p:nvPr/>
              </p:nvSpPr>
              <p:spPr>
                <a:xfrm>
                  <a:off x="1369909" y="470581"/>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6" name="Oval 95">
                  <a:extLst>
                    <a:ext uri="{FF2B5EF4-FFF2-40B4-BE49-F238E27FC236}">
                      <a16:creationId xmlns:a16="http://schemas.microsoft.com/office/drawing/2014/main" id="{E454B5E9-0B5F-C5DD-A030-FCAB76268F02}"/>
                    </a:ext>
                  </a:extLst>
                </p:cNvPr>
                <p:cNvSpPr/>
                <p:nvPr/>
              </p:nvSpPr>
              <p:spPr>
                <a:xfrm>
                  <a:off x="1743144" y="99335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7" name="Oval 96">
                  <a:extLst>
                    <a:ext uri="{FF2B5EF4-FFF2-40B4-BE49-F238E27FC236}">
                      <a16:creationId xmlns:a16="http://schemas.microsoft.com/office/drawing/2014/main" id="{86F27267-CB07-F910-B308-619F964EC184}"/>
                    </a:ext>
                  </a:extLst>
                </p:cNvPr>
                <p:cNvSpPr/>
                <p:nvPr/>
              </p:nvSpPr>
              <p:spPr>
                <a:xfrm>
                  <a:off x="1675974" y="7708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8" name="Oval 97">
                  <a:extLst>
                    <a:ext uri="{FF2B5EF4-FFF2-40B4-BE49-F238E27FC236}">
                      <a16:creationId xmlns:a16="http://schemas.microsoft.com/office/drawing/2014/main" id="{855AE624-7CD5-57DE-7597-123191C907BF}"/>
                    </a:ext>
                  </a:extLst>
                </p:cNvPr>
                <p:cNvSpPr/>
                <p:nvPr/>
              </p:nvSpPr>
              <p:spPr>
                <a:xfrm>
                  <a:off x="1658139" y="823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9" name="Oval 98">
                  <a:extLst>
                    <a:ext uri="{FF2B5EF4-FFF2-40B4-BE49-F238E27FC236}">
                      <a16:creationId xmlns:a16="http://schemas.microsoft.com/office/drawing/2014/main" id="{D424646B-AAB8-7AC2-ECD0-11379E6296D3}"/>
                    </a:ext>
                  </a:extLst>
                </p:cNvPr>
                <p:cNvSpPr/>
                <p:nvPr/>
              </p:nvSpPr>
              <p:spPr>
                <a:xfrm>
                  <a:off x="854833" y="169461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0" name="Oval 99">
                  <a:extLst>
                    <a:ext uri="{FF2B5EF4-FFF2-40B4-BE49-F238E27FC236}">
                      <a16:creationId xmlns:a16="http://schemas.microsoft.com/office/drawing/2014/main" id="{92939203-414D-19B2-8F9A-AB26D5C8E4C7}"/>
                    </a:ext>
                  </a:extLst>
                </p:cNvPr>
                <p:cNvSpPr/>
                <p:nvPr/>
              </p:nvSpPr>
              <p:spPr>
                <a:xfrm>
                  <a:off x="1238338" y="169169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1" name="Oval 100">
                  <a:extLst>
                    <a:ext uri="{FF2B5EF4-FFF2-40B4-BE49-F238E27FC236}">
                      <a16:creationId xmlns:a16="http://schemas.microsoft.com/office/drawing/2014/main" id="{6CB0D2BF-2925-10CC-CD2B-C54988E8F53A}"/>
                    </a:ext>
                  </a:extLst>
                </p:cNvPr>
                <p:cNvSpPr/>
                <p:nvPr/>
              </p:nvSpPr>
              <p:spPr>
                <a:xfrm>
                  <a:off x="1712709" y="113920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2" name="Oval 101">
                  <a:extLst>
                    <a:ext uri="{FF2B5EF4-FFF2-40B4-BE49-F238E27FC236}">
                      <a16:creationId xmlns:a16="http://schemas.microsoft.com/office/drawing/2014/main" id="{C721D08E-A4B6-ABDE-1846-07E63008C200}"/>
                    </a:ext>
                  </a:extLst>
                </p:cNvPr>
                <p:cNvSpPr/>
                <p:nvPr/>
              </p:nvSpPr>
              <p:spPr>
                <a:xfrm>
                  <a:off x="1447593" y="159456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3" name="Oval 102">
                  <a:extLst>
                    <a:ext uri="{FF2B5EF4-FFF2-40B4-BE49-F238E27FC236}">
                      <a16:creationId xmlns:a16="http://schemas.microsoft.com/office/drawing/2014/main" id="{0708CF83-53A3-3D8C-4102-70B4A874349E}"/>
                    </a:ext>
                  </a:extLst>
                </p:cNvPr>
                <p:cNvSpPr/>
                <p:nvPr/>
              </p:nvSpPr>
              <p:spPr>
                <a:xfrm>
                  <a:off x="1592847" y="15071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4" name="Oval 103">
                  <a:extLst>
                    <a:ext uri="{FF2B5EF4-FFF2-40B4-BE49-F238E27FC236}">
                      <a16:creationId xmlns:a16="http://schemas.microsoft.com/office/drawing/2014/main" id="{BD680EC8-BAEC-B119-3B83-82F6D28D7C6C}"/>
                    </a:ext>
                  </a:extLst>
                </p:cNvPr>
                <p:cNvSpPr/>
                <p:nvPr/>
              </p:nvSpPr>
              <p:spPr>
                <a:xfrm>
                  <a:off x="470000" y="112054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5" name="Oval 104">
                  <a:extLst>
                    <a:ext uri="{FF2B5EF4-FFF2-40B4-BE49-F238E27FC236}">
                      <a16:creationId xmlns:a16="http://schemas.microsoft.com/office/drawing/2014/main" id="{A79E44E8-890E-04AD-78F4-05C797315C72}"/>
                    </a:ext>
                  </a:extLst>
                </p:cNvPr>
                <p:cNvSpPr/>
                <p:nvPr/>
              </p:nvSpPr>
              <p:spPr>
                <a:xfrm>
                  <a:off x="811269" y="160195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6" name="Oval 105">
                  <a:extLst>
                    <a:ext uri="{FF2B5EF4-FFF2-40B4-BE49-F238E27FC236}">
                      <a16:creationId xmlns:a16="http://schemas.microsoft.com/office/drawing/2014/main" id="{5E1DBF53-90A9-AE57-4707-D9DF20C3953E}"/>
                    </a:ext>
                  </a:extLst>
                </p:cNvPr>
                <p:cNvSpPr/>
                <p:nvPr/>
              </p:nvSpPr>
              <p:spPr>
                <a:xfrm>
                  <a:off x="500143" y="133803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7" name="Oval 106">
                  <a:extLst>
                    <a:ext uri="{FF2B5EF4-FFF2-40B4-BE49-F238E27FC236}">
                      <a16:creationId xmlns:a16="http://schemas.microsoft.com/office/drawing/2014/main" id="{E7399FEB-6648-0636-597E-7110780DAE4F}"/>
                    </a:ext>
                  </a:extLst>
                </p:cNvPr>
                <p:cNvSpPr/>
                <p:nvPr/>
              </p:nvSpPr>
              <p:spPr>
                <a:xfrm>
                  <a:off x="1097291" y="173935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8" name="Oval 107">
                  <a:extLst>
                    <a:ext uri="{FF2B5EF4-FFF2-40B4-BE49-F238E27FC236}">
                      <a16:creationId xmlns:a16="http://schemas.microsoft.com/office/drawing/2014/main" id="{D95936C2-15E0-5C25-C4D2-A4E7FF9247DB}"/>
                    </a:ext>
                  </a:extLst>
                </p:cNvPr>
                <p:cNvSpPr/>
                <p:nvPr/>
              </p:nvSpPr>
              <p:spPr>
                <a:xfrm>
                  <a:off x="1684513" y="132428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9" name="Oval 108">
                  <a:extLst>
                    <a:ext uri="{FF2B5EF4-FFF2-40B4-BE49-F238E27FC236}">
                      <a16:creationId xmlns:a16="http://schemas.microsoft.com/office/drawing/2014/main" id="{3CD91428-16A0-1EAB-A71A-187AD1E77809}"/>
                    </a:ext>
                  </a:extLst>
                </p:cNvPr>
                <p:cNvSpPr/>
                <p:nvPr/>
              </p:nvSpPr>
              <p:spPr>
                <a:xfrm>
                  <a:off x="1026943" y="63793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0" name="Oval 109">
                  <a:extLst>
                    <a:ext uri="{FF2B5EF4-FFF2-40B4-BE49-F238E27FC236}">
                      <a16:creationId xmlns:a16="http://schemas.microsoft.com/office/drawing/2014/main" id="{C855472C-1B62-DE29-0CBD-1B99DECB0862}"/>
                    </a:ext>
                  </a:extLst>
                </p:cNvPr>
                <p:cNvSpPr/>
                <p:nvPr/>
              </p:nvSpPr>
              <p:spPr>
                <a:xfrm>
                  <a:off x="830100" y="65977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1" name="Oval 110">
                  <a:extLst>
                    <a:ext uri="{FF2B5EF4-FFF2-40B4-BE49-F238E27FC236}">
                      <a16:creationId xmlns:a16="http://schemas.microsoft.com/office/drawing/2014/main" id="{51DEEFEF-776E-2547-11AE-AF523D8723E9}"/>
                    </a:ext>
                  </a:extLst>
                </p:cNvPr>
                <p:cNvSpPr/>
                <p:nvPr/>
              </p:nvSpPr>
              <p:spPr>
                <a:xfrm>
                  <a:off x="1082393" y="8366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2" name="Oval 111">
                  <a:extLst>
                    <a:ext uri="{FF2B5EF4-FFF2-40B4-BE49-F238E27FC236}">
                      <a16:creationId xmlns:a16="http://schemas.microsoft.com/office/drawing/2014/main" id="{1368BB3E-14C2-7830-6D9E-01DA52D61047}"/>
                    </a:ext>
                  </a:extLst>
                </p:cNvPr>
                <p:cNvSpPr/>
                <p:nvPr/>
              </p:nvSpPr>
              <p:spPr>
                <a:xfrm>
                  <a:off x="1173543" y="57154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3" name="Oval 112">
                  <a:extLst>
                    <a:ext uri="{FF2B5EF4-FFF2-40B4-BE49-F238E27FC236}">
                      <a16:creationId xmlns:a16="http://schemas.microsoft.com/office/drawing/2014/main" id="{A662FD49-B6EF-B31F-4204-47A0C39CB5B6}"/>
                    </a:ext>
                  </a:extLst>
                </p:cNvPr>
                <p:cNvSpPr/>
                <p:nvPr/>
              </p:nvSpPr>
              <p:spPr>
                <a:xfrm>
                  <a:off x="1396318" y="709512"/>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Oval 113">
                  <a:extLst>
                    <a:ext uri="{FF2B5EF4-FFF2-40B4-BE49-F238E27FC236}">
                      <a16:creationId xmlns:a16="http://schemas.microsoft.com/office/drawing/2014/main" id="{08E09978-8C67-48AC-C9D2-6EC2ADF4D449}"/>
                    </a:ext>
                  </a:extLst>
                </p:cNvPr>
                <p:cNvSpPr/>
                <p:nvPr/>
              </p:nvSpPr>
              <p:spPr>
                <a:xfrm>
                  <a:off x="944891" y="9890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5" name="Oval 114">
                  <a:extLst>
                    <a:ext uri="{FF2B5EF4-FFF2-40B4-BE49-F238E27FC236}">
                      <a16:creationId xmlns:a16="http://schemas.microsoft.com/office/drawing/2014/main" id="{61E32B3B-7A62-3D42-5847-E183ED9E361B}"/>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6" name="Oval 115">
                  <a:extLst>
                    <a:ext uri="{FF2B5EF4-FFF2-40B4-BE49-F238E27FC236}">
                      <a16:creationId xmlns:a16="http://schemas.microsoft.com/office/drawing/2014/main" id="{264E00D4-413B-6FFE-AD9D-07633CC6D940}"/>
                    </a:ext>
                  </a:extLst>
                </p:cNvPr>
                <p:cNvSpPr/>
                <p:nvPr/>
              </p:nvSpPr>
              <p:spPr>
                <a:xfrm>
                  <a:off x="1386689" y="86868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7" name="Oval 116">
                  <a:extLst>
                    <a:ext uri="{FF2B5EF4-FFF2-40B4-BE49-F238E27FC236}">
                      <a16:creationId xmlns:a16="http://schemas.microsoft.com/office/drawing/2014/main" id="{00240DC7-E6BD-0367-DA74-72B6C4647DF4}"/>
                    </a:ext>
                  </a:extLst>
                </p:cNvPr>
                <p:cNvSpPr/>
                <p:nvPr/>
              </p:nvSpPr>
              <p:spPr>
                <a:xfrm>
                  <a:off x="648397" y="756024"/>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8" name="Oval 117">
                  <a:extLst>
                    <a:ext uri="{FF2B5EF4-FFF2-40B4-BE49-F238E27FC236}">
                      <a16:creationId xmlns:a16="http://schemas.microsoft.com/office/drawing/2014/main" id="{D38E2AD2-4D3F-DED2-B68F-437A6B806F50}"/>
                    </a:ext>
                  </a:extLst>
                </p:cNvPr>
                <p:cNvSpPr/>
                <p:nvPr/>
              </p:nvSpPr>
              <p:spPr>
                <a:xfrm>
                  <a:off x="940368" y="850333"/>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9" name="Oval 118">
                  <a:extLst>
                    <a:ext uri="{FF2B5EF4-FFF2-40B4-BE49-F238E27FC236}">
                      <a16:creationId xmlns:a16="http://schemas.microsoft.com/office/drawing/2014/main" id="{D7783F49-6DF6-0BD3-26BC-019B8A3484F4}"/>
                    </a:ext>
                  </a:extLst>
                </p:cNvPr>
                <p:cNvSpPr/>
                <p:nvPr/>
              </p:nvSpPr>
              <p:spPr>
                <a:xfrm>
                  <a:off x="1329584" y="1139727"/>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0" name="Oval 119">
                  <a:extLst>
                    <a:ext uri="{FF2B5EF4-FFF2-40B4-BE49-F238E27FC236}">
                      <a16:creationId xmlns:a16="http://schemas.microsoft.com/office/drawing/2014/main" id="{FF48DCF1-AC5D-AF94-0262-4CC0073B8451}"/>
                    </a:ext>
                  </a:extLst>
                </p:cNvPr>
                <p:cNvSpPr/>
                <p:nvPr/>
              </p:nvSpPr>
              <p:spPr>
                <a:xfrm>
                  <a:off x="1407675" y="87347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1" name="Oval 120">
                  <a:extLst>
                    <a:ext uri="{FF2B5EF4-FFF2-40B4-BE49-F238E27FC236}">
                      <a16:creationId xmlns:a16="http://schemas.microsoft.com/office/drawing/2014/main" id="{E2AB3EA3-03BE-2E16-AE99-425068C31F72}"/>
                    </a:ext>
                  </a:extLst>
                </p:cNvPr>
                <p:cNvSpPr/>
                <p:nvPr/>
              </p:nvSpPr>
              <p:spPr>
                <a:xfrm>
                  <a:off x="1417673" y="12248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2" name="Oval 121">
                  <a:extLst>
                    <a:ext uri="{FF2B5EF4-FFF2-40B4-BE49-F238E27FC236}">
                      <a16:creationId xmlns:a16="http://schemas.microsoft.com/office/drawing/2014/main" id="{9B033627-1F07-78FD-DC4F-9A455583703B}"/>
                    </a:ext>
                  </a:extLst>
                </p:cNvPr>
                <p:cNvSpPr/>
                <p:nvPr/>
              </p:nvSpPr>
              <p:spPr>
                <a:xfrm>
                  <a:off x="1106011" y="1292127"/>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3" name="Oval 122">
                  <a:extLst>
                    <a:ext uri="{FF2B5EF4-FFF2-40B4-BE49-F238E27FC236}">
                      <a16:creationId xmlns:a16="http://schemas.microsoft.com/office/drawing/2014/main" id="{A1118191-753F-1492-E620-49C2738F2594}"/>
                    </a:ext>
                  </a:extLst>
                </p:cNvPr>
                <p:cNvSpPr/>
                <p:nvPr/>
              </p:nvSpPr>
              <p:spPr>
                <a:xfrm>
                  <a:off x="698575" y="90424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4" name="Oval 123">
                  <a:extLst>
                    <a:ext uri="{FF2B5EF4-FFF2-40B4-BE49-F238E27FC236}">
                      <a16:creationId xmlns:a16="http://schemas.microsoft.com/office/drawing/2014/main" id="{DD666027-E0F7-60D7-9711-21354F1BEBE4}"/>
                    </a:ext>
                  </a:extLst>
                </p:cNvPr>
                <p:cNvSpPr/>
                <p:nvPr/>
              </p:nvSpPr>
              <p:spPr>
                <a:xfrm>
                  <a:off x="810434" y="1209444"/>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5" name="Oval 124">
                  <a:extLst>
                    <a:ext uri="{FF2B5EF4-FFF2-40B4-BE49-F238E27FC236}">
                      <a16:creationId xmlns:a16="http://schemas.microsoft.com/office/drawing/2014/main" id="{9C0A351B-14A7-3856-AA9F-A9DD7478C322}"/>
                    </a:ext>
                  </a:extLst>
                </p:cNvPr>
                <p:cNvSpPr/>
                <p:nvPr/>
              </p:nvSpPr>
              <p:spPr>
                <a:xfrm>
                  <a:off x="1195727" y="873475"/>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6" name="Oval 125">
                  <a:extLst>
                    <a:ext uri="{FF2B5EF4-FFF2-40B4-BE49-F238E27FC236}">
                      <a16:creationId xmlns:a16="http://schemas.microsoft.com/office/drawing/2014/main" id="{048ED6C9-BEC4-6ECA-62F3-21AC5EDDC7E2}"/>
                    </a:ext>
                  </a:extLst>
                </p:cNvPr>
                <p:cNvSpPr/>
                <p:nvPr/>
              </p:nvSpPr>
              <p:spPr>
                <a:xfrm>
                  <a:off x="1132131" y="766855"/>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7" name="Oval 126">
                  <a:extLst>
                    <a:ext uri="{FF2B5EF4-FFF2-40B4-BE49-F238E27FC236}">
                      <a16:creationId xmlns:a16="http://schemas.microsoft.com/office/drawing/2014/main" id="{69C6DF9B-6E4C-049A-A402-D7409CF74918}"/>
                    </a:ext>
                  </a:extLst>
                </p:cNvPr>
                <p:cNvSpPr/>
                <p:nvPr/>
              </p:nvSpPr>
              <p:spPr>
                <a:xfrm>
                  <a:off x="1234793" y="989096"/>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8" name="Oval 127">
                  <a:extLst>
                    <a:ext uri="{FF2B5EF4-FFF2-40B4-BE49-F238E27FC236}">
                      <a16:creationId xmlns:a16="http://schemas.microsoft.com/office/drawing/2014/main" id="{ABFC1566-4D68-9234-74E8-68B31AE429DB}"/>
                    </a:ext>
                  </a:extLst>
                </p:cNvPr>
                <p:cNvSpPr/>
                <p:nvPr/>
              </p:nvSpPr>
              <p:spPr>
                <a:xfrm>
                  <a:off x="1467860" y="842941"/>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9" name="Oval 128">
                  <a:extLst>
                    <a:ext uri="{FF2B5EF4-FFF2-40B4-BE49-F238E27FC236}">
                      <a16:creationId xmlns:a16="http://schemas.microsoft.com/office/drawing/2014/main" id="{B32D393F-003A-668D-C96A-7B59D62B93AC}"/>
                    </a:ext>
                  </a:extLst>
                </p:cNvPr>
                <p:cNvSpPr/>
                <p:nvPr/>
              </p:nvSpPr>
              <p:spPr>
                <a:xfrm>
                  <a:off x="1505317" y="95955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Oval 129">
                  <a:extLst>
                    <a:ext uri="{FF2B5EF4-FFF2-40B4-BE49-F238E27FC236}">
                      <a16:creationId xmlns:a16="http://schemas.microsoft.com/office/drawing/2014/main" id="{5537B9AF-C4C2-90FC-E918-486770E9F0E9}"/>
                    </a:ext>
                  </a:extLst>
                </p:cNvPr>
                <p:cNvSpPr/>
                <p:nvPr/>
              </p:nvSpPr>
              <p:spPr>
                <a:xfrm>
                  <a:off x="1097291" y="1141496"/>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1" name="Oval 130">
                  <a:extLst>
                    <a:ext uri="{FF2B5EF4-FFF2-40B4-BE49-F238E27FC236}">
                      <a16:creationId xmlns:a16="http://schemas.microsoft.com/office/drawing/2014/main" id="{C26EC563-8BD5-2272-FE90-041BD12026CE}"/>
                    </a:ext>
                  </a:extLst>
                </p:cNvPr>
                <p:cNvSpPr/>
                <p:nvPr/>
              </p:nvSpPr>
              <p:spPr>
                <a:xfrm>
                  <a:off x="789995" y="139454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2" name="Oval 131">
                  <a:extLst>
                    <a:ext uri="{FF2B5EF4-FFF2-40B4-BE49-F238E27FC236}">
                      <a16:creationId xmlns:a16="http://schemas.microsoft.com/office/drawing/2014/main" id="{B4B829A7-8448-18C2-C447-F465DFE8EA05}"/>
                    </a:ext>
                  </a:extLst>
                </p:cNvPr>
                <p:cNvSpPr/>
                <p:nvPr/>
              </p:nvSpPr>
              <p:spPr>
                <a:xfrm>
                  <a:off x="954358" y="148603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3" name="Oval 132">
                  <a:extLst>
                    <a:ext uri="{FF2B5EF4-FFF2-40B4-BE49-F238E27FC236}">
                      <a16:creationId xmlns:a16="http://schemas.microsoft.com/office/drawing/2014/main" id="{A1B5AFAB-2DF8-3F07-0F4A-ABF6F725CA19}"/>
                    </a:ext>
                  </a:extLst>
                </p:cNvPr>
                <p:cNvSpPr/>
                <p:nvPr/>
              </p:nvSpPr>
              <p:spPr>
                <a:xfrm>
                  <a:off x="1221174" y="1057593"/>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4" name="Oval 133">
                  <a:extLst>
                    <a:ext uri="{FF2B5EF4-FFF2-40B4-BE49-F238E27FC236}">
                      <a16:creationId xmlns:a16="http://schemas.microsoft.com/office/drawing/2014/main" id="{89C1FA83-78AE-0E6A-5F60-2327B6B65460}"/>
                    </a:ext>
                  </a:extLst>
                </p:cNvPr>
                <p:cNvSpPr/>
                <p:nvPr/>
              </p:nvSpPr>
              <p:spPr>
                <a:xfrm>
                  <a:off x="1267704" y="1490470"/>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5" name="Oval 134">
                  <a:extLst>
                    <a:ext uri="{FF2B5EF4-FFF2-40B4-BE49-F238E27FC236}">
                      <a16:creationId xmlns:a16="http://schemas.microsoft.com/office/drawing/2014/main" id="{90191563-EF5B-C6D1-2BB9-1AD8F8DD6194}"/>
                    </a:ext>
                  </a:extLst>
                </p:cNvPr>
                <p:cNvSpPr/>
                <p:nvPr/>
              </p:nvSpPr>
              <p:spPr>
                <a:xfrm>
                  <a:off x="1115469" y="1261490"/>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6" name="Oval 135">
                  <a:extLst>
                    <a:ext uri="{FF2B5EF4-FFF2-40B4-BE49-F238E27FC236}">
                      <a16:creationId xmlns:a16="http://schemas.microsoft.com/office/drawing/2014/main" id="{EB5DC20D-278F-BDF4-29A7-E94C5B88F26F}"/>
                    </a:ext>
                  </a:extLst>
                </p:cNvPr>
                <p:cNvSpPr/>
                <p:nvPr/>
              </p:nvSpPr>
              <p:spPr>
                <a:xfrm>
                  <a:off x="600342" y="978508"/>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7" name="Oval 136">
                  <a:extLst>
                    <a:ext uri="{FF2B5EF4-FFF2-40B4-BE49-F238E27FC236}">
                      <a16:creationId xmlns:a16="http://schemas.microsoft.com/office/drawing/2014/main" id="{9B3DE2F3-5144-5DC0-9443-04613AC92F56}"/>
                    </a:ext>
                  </a:extLst>
                </p:cNvPr>
                <p:cNvSpPr/>
                <p:nvPr/>
              </p:nvSpPr>
              <p:spPr>
                <a:xfrm>
                  <a:off x="678046" y="1342468"/>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8" name="Oval 137">
                  <a:extLst>
                    <a:ext uri="{FF2B5EF4-FFF2-40B4-BE49-F238E27FC236}">
                      <a16:creationId xmlns:a16="http://schemas.microsoft.com/office/drawing/2014/main" id="{83F9A5EF-01B7-79DD-4BC9-63BD26B28863}"/>
                    </a:ext>
                  </a:extLst>
                </p:cNvPr>
                <p:cNvSpPr/>
                <p:nvPr/>
              </p:nvSpPr>
              <p:spPr>
                <a:xfrm>
                  <a:off x="726145" y="1169712"/>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9" name="Oval 138">
                  <a:extLst>
                    <a:ext uri="{FF2B5EF4-FFF2-40B4-BE49-F238E27FC236}">
                      <a16:creationId xmlns:a16="http://schemas.microsoft.com/office/drawing/2014/main" id="{7DDFC0D3-EA36-8173-6BE1-0143E53D55CF}"/>
                    </a:ext>
                  </a:extLst>
                </p:cNvPr>
                <p:cNvSpPr/>
                <p:nvPr/>
              </p:nvSpPr>
              <p:spPr>
                <a:xfrm>
                  <a:off x="944728" y="993719"/>
                  <a:ext cx="365760" cy="365760"/>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0" name="Oval 139">
                  <a:extLst>
                    <a:ext uri="{FF2B5EF4-FFF2-40B4-BE49-F238E27FC236}">
                      <a16:creationId xmlns:a16="http://schemas.microsoft.com/office/drawing/2014/main" id="{6A1DAC26-57C5-1D0A-D877-5B9A4DBFC591}"/>
                    </a:ext>
                  </a:extLst>
                </p:cNvPr>
                <p:cNvSpPr/>
                <p:nvPr/>
              </p:nvSpPr>
              <p:spPr>
                <a:xfrm>
                  <a:off x="926497" y="1249059"/>
                  <a:ext cx="365760" cy="365760"/>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grpSp>
          <p:cxnSp>
            <p:nvCxnSpPr>
              <p:cNvPr id="58" name="Straight Arrow Connector 57">
                <a:extLst>
                  <a:ext uri="{FF2B5EF4-FFF2-40B4-BE49-F238E27FC236}">
                    <a16:creationId xmlns:a16="http://schemas.microsoft.com/office/drawing/2014/main" id="{0330B343-8BBA-985D-C2BA-F4A2983E391C}"/>
                  </a:ext>
                </a:extLst>
              </p:cNvPr>
              <p:cNvCxnSpPr>
                <a:cxnSpLocks/>
              </p:cNvCxnSpPr>
              <p:nvPr/>
            </p:nvCxnSpPr>
            <p:spPr>
              <a:xfrm flipH="1">
                <a:off x="6104110" y="441718"/>
                <a:ext cx="173289" cy="72263"/>
              </a:xfrm>
              <a:prstGeom prst="straightConnector1">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54DA6D6D-3CD0-AE4B-20B1-BCB7AEFB3BAA}"/>
                  </a:ext>
                </a:extLst>
              </p:cNvPr>
              <p:cNvCxnSpPr>
                <a:cxnSpLocks/>
              </p:cNvCxnSpPr>
              <p:nvPr/>
            </p:nvCxnSpPr>
            <p:spPr>
              <a:xfrm flipV="1">
                <a:off x="6302590" y="387130"/>
                <a:ext cx="105481" cy="42334"/>
              </a:xfrm>
              <a:prstGeom prst="straightConnector1">
                <a:avLst/>
              </a:prstGeom>
              <a:ln>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grpSp>
            <p:nvGrpSpPr>
              <p:cNvPr id="68" name="Group 67">
                <a:extLst>
                  <a:ext uri="{FF2B5EF4-FFF2-40B4-BE49-F238E27FC236}">
                    <a16:creationId xmlns:a16="http://schemas.microsoft.com/office/drawing/2014/main" id="{B1B537C2-3522-AE62-D976-30578C293F9E}"/>
                  </a:ext>
                </a:extLst>
              </p:cNvPr>
              <p:cNvGrpSpPr/>
              <p:nvPr/>
            </p:nvGrpSpPr>
            <p:grpSpPr>
              <a:xfrm>
                <a:off x="6010333" y="481225"/>
                <a:ext cx="83428" cy="85900"/>
                <a:chOff x="3349016" y="1361288"/>
                <a:chExt cx="83428" cy="85900"/>
              </a:xfrm>
            </p:grpSpPr>
            <p:sp>
              <p:nvSpPr>
                <p:cNvPr id="73" name="Oval 72">
                  <a:extLst>
                    <a:ext uri="{FF2B5EF4-FFF2-40B4-BE49-F238E27FC236}">
                      <a16:creationId xmlns:a16="http://schemas.microsoft.com/office/drawing/2014/main" id="{736B2D14-4CA0-C784-F87D-5CC0250E005C}"/>
                    </a:ext>
                  </a:extLst>
                </p:cNvPr>
                <p:cNvSpPr/>
                <p:nvPr/>
              </p:nvSpPr>
              <p:spPr>
                <a:xfrm>
                  <a:off x="3371599" y="1361288"/>
                  <a:ext cx="49424" cy="49424"/>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4" name="Oval 73">
                  <a:extLst>
                    <a:ext uri="{FF2B5EF4-FFF2-40B4-BE49-F238E27FC236}">
                      <a16:creationId xmlns:a16="http://schemas.microsoft.com/office/drawing/2014/main" id="{0EE4D1FE-0D20-4679-D907-C29614CC7CD5}"/>
                    </a:ext>
                  </a:extLst>
                </p:cNvPr>
                <p:cNvSpPr/>
                <p:nvPr/>
              </p:nvSpPr>
              <p:spPr>
                <a:xfrm>
                  <a:off x="3383020" y="1389095"/>
                  <a:ext cx="49424" cy="49424"/>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5" name="Oval 74">
                  <a:extLst>
                    <a:ext uri="{FF2B5EF4-FFF2-40B4-BE49-F238E27FC236}">
                      <a16:creationId xmlns:a16="http://schemas.microsoft.com/office/drawing/2014/main" id="{5DEB12CD-EB91-7125-CB07-6172551493C8}"/>
                    </a:ext>
                  </a:extLst>
                </p:cNvPr>
                <p:cNvSpPr/>
                <p:nvPr/>
              </p:nvSpPr>
              <p:spPr>
                <a:xfrm>
                  <a:off x="3361625" y="1397764"/>
                  <a:ext cx="49424" cy="49424"/>
                </a:xfrm>
                <a:prstGeom prst="ellipse">
                  <a:avLst/>
                </a:prstGeom>
                <a:gradFill flip="none" rotWithShape="1">
                  <a:gsLst>
                    <a:gs pos="12000">
                      <a:schemeClr val="accent1">
                        <a:lumMod val="5000"/>
                        <a:lumOff val="95000"/>
                      </a:schemeClr>
                    </a:gs>
                    <a:gs pos="98000">
                      <a:schemeClr val="tx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6" name="Oval 75">
                  <a:extLst>
                    <a:ext uri="{FF2B5EF4-FFF2-40B4-BE49-F238E27FC236}">
                      <a16:creationId xmlns:a16="http://schemas.microsoft.com/office/drawing/2014/main" id="{D131FE1E-2465-B780-85A9-EBA02E0787DD}"/>
                    </a:ext>
                  </a:extLst>
                </p:cNvPr>
                <p:cNvSpPr/>
                <p:nvPr/>
              </p:nvSpPr>
              <p:spPr>
                <a:xfrm>
                  <a:off x="3349016" y="1373132"/>
                  <a:ext cx="49424" cy="49424"/>
                </a:xfrm>
                <a:prstGeom prst="ellipse">
                  <a:avLst/>
                </a:prstGeom>
                <a:gradFill flip="none" rotWithShape="1">
                  <a:gsLst>
                    <a:gs pos="12000">
                      <a:schemeClr val="accent1">
                        <a:lumMod val="5000"/>
                        <a:lumOff val="95000"/>
                      </a:schemeClr>
                    </a:gs>
                    <a:gs pos="98000">
                      <a:srgbClr val="941100"/>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69" name="TextBox 68">
                <a:extLst>
                  <a:ext uri="{FF2B5EF4-FFF2-40B4-BE49-F238E27FC236}">
                    <a16:creationId xmlns:a16="http://schemas.microsoft.com/office/drawing/2014/main" id="{8F6863EC-BA4D-27EC-EDB3-91C0AC624CDB}"/>
                  </a:ext>
                </a:extLst>
              </p:cNvPr>
              <p:cNvSpPr txBox="1"/>
              <p:nvPr/>
            </p:nvSpPr>
            <p:spPr>
              <a:xfrm>
                <a:off x="6449187" y="54063"/>
                <a:ext cx="771881" cy="191058"/>
              </a:xfrm>
              <a:prstGeom prst="rect">
                <a:avLst/>
              </a:prstGeom>
              <a:noFill/>
            </p:spPr>
            <p:txBody>
              <a:bodyPr wrap="square" rtlCol="0">
                <a:spAutoFit/>
              </a:bodyPr>
              <a:lstStyle/>
              <a:p>
                <a:r>
                  <a:rPr lang="en-US" sz="1100">
                    <a:latin typeface="Arial" panose="020B0604020202020204" pitchFamily="34" charset="0"/>
                    <a:cs typeface="Arial" panose="020B0604020202020204" pitchFamily="34" charset="0"/>
                  </a:rPr>
                  <a:t>~100 nm</a:t>
                </a:r>
                <a:endParaRPr lang="en-US" sz="1100" baseline="-25000">
                  <a:latin typeface="Arial" panose="020B0604020202020204" pitchFamily="34" charset="0"/>
                  <a:cs typeface="Arial" panose="020B0604020202020204" pitchFamily="34" charset="0"/>
                </a:endParaRPr>
              </a:p>
            </p:txBody>
          </p:sp>
          <p:cxnSp>
            <p:nvCxnSpPr>
              <p:cNvPr id="70" name="Straight Arrow Connector 69">
                <a:extLst>
                  <a:ext uri="{FF2B5EF4-FFF2-40B4-BE49-F238E27FC236}">
                    <a16:creationId xmlns:a16="http://schemas.microsoft.com/office/drawing/2014/main" id="{9509D614-E2D5-0417-5FAC-20B0F4D8B888}"/>
                  </a:ext>
                </a:extLst>
              </p:cNvPr>
              <p:cNvCxnSpPr>
                <a:cxnSpLocks/>
              </p:cNvCxnSpPr>
              <p:nvPr/>
            </p:nvCxnSpPr>
            <p:spPr>
              <a:xfrm>
                <a:off x="6464216" y="144253"/>
                <a:ext cx="120595" cy="117967"/>
              </a:xfrm>
              <a:prstGeom prst="straightConnector1">
                <a:avLst/>
              </a:prstGeom>
              <a:ln>
                <a:headEnd type="triangle" w="med" len="sm"/>
                <a:tailEnd type="triangle" w="med" len="sm"/>
              </a:ln>
            </p:spPr>
            <p:style>
              <a:lnRef idx="1">
                <a:schemeClr val="dk1"/>
              </a:lnRef>
              <a:fillRef idx="0">
                <a:schemeClr val="dk1"/>
              </a:fillRef>
              <a:effectRef idx="0">
                <a:schemeClr val="dk1"/>
              </a:effectRef>
              <a:fontRef idx="minor">
                <a:schemeClr val="tx1"/>
              </a:fontRef>
            </p:style>
          </p:cxnSp>
          <p:cxnSp>
            <p:nvCxnSpPr>
              <p:cNvPr id="71" name="Straight Arrow Connector 70">
                <a:extLst>
                  <a:ext uri="{FF2B5EF4-FFF2-40B4-BE49-F238E27FC236}">
                    <a16:creationId xmlns:a16="http://schemas.microsoft.com/office/drawing/2014/main" id="{360FF52B-E50C-7B37-2AE2-040A108BEB26}"/>
                  </a:ext>
                </a:extLst>
              </p:cNvPr>
              <p:cNvCxnSpPr>
                <a:cxnSpLocks/>
              </p:cNvCxnSpPr>
              <p:nvPr/>
            </p:nvCxnSpPr>
            <p:spPr>
              <a:xfrm flipV="1">
                <a:off x="6357759" y="206426"/>
                <a:ext cx="797970" cy="640080"/>
              </a:xfrm>
              <a:prstGeom prst="straightConnector1">
                <a:avLst/>
              </a:prstGeom>
              <a:ln>
                <a:headEnd type="triangle" w="med" len="sm"/>
                <a:tailEnd type="triangle" w="med" len="sm"/>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2E0604EE-13C5-EE89-303E-1A2E60FAFAB8}"/>
                      </a:ext>
                    </a:extLst>
                  </p:cNvPr>
                  <p:cNvSpPr txBox="1"/>
                  <p:nvPr/>
                </p:nvSpPr>
                <p:spPr>
                  <a:xfrm rot="19167347">
                    <a:off x="6420869" y="462550"/>
                    <a:ext cx="771881" cy="191058"/>
                  </a:xfrm>
                  <a:prstGeom prst="rect">
                    <a:avLst/>
                  </a:prstGeom>
                  <a:noFill/>
                </p:spPr>
                <p:txBody>
                  <a:bodyPr wrap="square" rtlCol="0">
                    <a:spAutoFit/>
                  </a:bodyPr>
                  <a:lstStyle/>
                  <a:p>
                    <a:pPr algn="ctr"/>
                    <a:r>
                      <a:rPr lang="en-US" sz="1100">
                        <a:latin typeface="Arial" panose="020B0604020202020204" pitchFamily="34" charset="0"/>
                        <a:cs typeface="Arial" panose="020B0604020202020204" pitchFamily="34" charset="0"/>
                      </a:rPr>
                      <a:t>3 </a:t>
                    </a:r>
                    <a14:m>
                      <m:oMath xmlns:m="http://schemas.openxmlformats.org/officeDocument/2006/math">
                        <m:r>
                          <a:rPr lang="en-US" sz="1100" i="1">
                            <a:latin typeface="Cambria Math" panose="02040503050406030204" pitchFamily="18" charset="0"/>
                            <a:ea typeface="Cambria Math" panose="02040503050406030204" pitchFamily="18" charset="0"/>
                            <a:cs typeface="Arial" panose="020B0604020202020204" pitchFamily="34" charset="0"/>
                          </a:rPr>
                          <m:t>𝜇</m:t>
                        </m:r>
                      </m:oMath>
                    </a14:m>
                    <a:r>
                      <a:rPr lang="en-US" sz="1100">
                        <a:latin typeface="Arial" panose="020B0604020202020204" pitchFamily="34" charset="0"/>
                        <a:cs typeface="Arial" panose="020B0604020202020204" pitchFamily="34" charset="0"/>
                      </a:rPr>
                      <a:t>m</a:t>
                    </a:r>
                    <a:endParaRPr lang="en-US" sz="1100" baseline="-25000">
                      <a:latin typeface="Arial" panose="020B0604020202020204" pitchFamily="34" charset="0"/>
                      <a:cs typeface="Arial" panose="020B0604020202020204" pitchFamily="34" charset="0"/>
                    </a:endParaRPr>
                  </a:p>
                </p:txBody>
              </p:sp>
            </mc:Choice>
            <mc:Fallback xmlns="">
              <p:sp>
                <p:nvSpPr>
                  <p:cNvPr id="72" name="TextBox 71">
                    <a:extLst>
                      <a:ext uri="{FF2B5EF4-FFF2-40B4-BE49-F238E27FC236}">
                        <a16:creationId xmlns:a16="http://schemas.microsoft.com/office/drawing/2014/main" id="{2E0604EE-13C5-EE89-303E-1A2E60FAFAB8}"/>
                      </a:ext>
                    </a:extLst>
                  </p:cNvPr>
                  <p:cNvSpPr txBox="1">
                    <a:spLocks noRot="1" noChangeAspect="1" noMove="1" noResize="1" noEditPoints="1" noAdjustHandles="1" noChangeArrowheads="1" noChangeShapeType="1" noTextEdit="1"/>
                  </p:cNvSpPr>
                  <p:nvPr/>
                </p:nvSpPr>
                <p:spPr>
                  <a:xfrm rot="19167347">
                    <a:off x="6420869" y="462550"/>
                    <a:ext cx="771881" cy="191058"/>
                  </a:xfrm>
                  <a:prstGeom prst="rect">
                    <a:avLst/>
                  </a:prstGeom>
                  <a:blipFill>
                    <a:blip r:embed="rId5"/>
                    <a:stretch>
                      <a:fillRect/>
                    </a:stretch>
                  </a:blipFill>
                </p:spPr>
                <p:txBody>
                  <a:bodyPr/>
                  <a:lstStyle/>
                  <a:p>
                    <a:r>
                      <a:rPr lang="en-US">
                        <a:noFill/>
                      </a:rPr>
                      <a:t> </a:t>
                    </a:r>
                  </a:p>
                </p:txBody>
              </p:sp>
            </mc:Fallback>
          </mc:AlternateContent>
        </p:grpSp>
        <p:sp>
          <p:nvSpPr>
            <p:cNvPr id="30" name="TextBox 29">
              <a:extLst>
                <a:ext uri="{FF2B5EF4-FFF2-40B4-BE49-F238E27FC236}">
                  <a16:creationId xmlns:a16="http://schemas.microsoft.com/office/drawing/2014/main" id="{557A6706-A622-7170-43B5-DF1204970598}"/>
                </a:ext>
              </a:extLst>
            </p:cNvPr>
            <p:cNvSpPr txBox="1"/>
            <p:nvPr/>
          </p:nvSpPr>
          <p:spPr>
            <a:xfrm>
              <a:off x="94337" y="1882386"/>
              <a:ext cx="3076894" cy="324725"/>
            </a:xfrm>
            <a:prstGeom prst="rect">
              <a:avLst/>
            </a:prstGeom>
            <a:noFill/>
          </p:spPr>
          <p:txBody>
            <a:bodyPr wrap="square" rtlCol="0">
              <a:spAutoFit/>
            </a:bodyPr>
            <a:lstStyle/>
            <a:p>
              <a:r>
                <a:rPr lang="en-US" b="1">
                  <a:latin typeface="Arial" panose="020B0604020202020204" pitchFamily="34" charset="0"/>
                  <a:cs typeface="Arial" panose="020B0604020202020204" pitchFamily="34" charset="0"/>
                </a:rPr>
                <a:t>Loading of spheres with </a:t>
              </a:r>
              <a:r>
                <a:rPr lang="en-US" b="1" baseline="30000">
                  <a:latin typeface="Arial" panose="020B0604020202020204" pitchFamily="34" charset="0"/>
                  <a:cs typeface="Arial" panose="020B0604020202020204" pitchFamily="34" charset="0"/>
                </a:rPr>
                <a:t>212</a:t>
              </a:r>
              <a:r>
                <a:rPr lang="en-US" b="1">
                  <a:latin typeface="Arial" panose="020B0604020202020204" pitchFamily="34" charset="0"/>
                  <a:cs typeface="Arial" panose="020B0604020202020204" pitchFamily="34" charset="0"/>
                </a:rPr>
                <a:t>Pb: </a:t>
              </a:r>
            </a:p>
          </p:txBody>
        </p:sp>
      </p:grpSp>
      <p:sp>
        <p:nvSpPr>
          <p:cNvPr id="412" name="TextBox 411">
            <a:extLst>
              <a:ext uri="{FF2B5EF4-FFF2-40B4-BE49-F238E27FC236}">
                <a16:creationId xmlns:a16="http://schemas.microsoft.com/office/drawing/2014/main" id="{E827C3B2-4A3E-4138-76C8-4A5817796DAE}"/>
              </a:ext>
            </a:extLst>
          </p:cNvPr>
          <p:cNvSpPr txBox="1"/>
          <p:nvPr/>
        </p:nvSpPr>
        <p:spPr>
          <a:xfrm>
            <a:off x="1159573" y="3864132"/>
            <a:ext cx="1171181" cy="307777"/>
          </a:xfrm>
          <a:prstGeom prst="rect">
            <a:avLst/>
          </a:prstGeom>
          <a:noFill/>
        </p:spPr>
        <p:txBody>
          <a:bodyPr wrap="square" rtlCol="0">
            <a:spAutoFit/>
          </a:bodyPr>
          <a:lstStyle/>
          <a:p>
            <a:r>
              <a:rPr lang="en-US" sz="1400" i="1">
                <a:latin typeface="Arial" panose="020B0604020202020204" pitchFamily="34" charset="0"/>
                <a:cs typeface="Arial" panose="020B0604020202020204" pitchFamily="34" charset="0"/>
              </a:rPr>
              <a:t>T</a:t>
            </a:r>
            <a:r>
              <a:rPr lang="en-US" sz="1400" baseline="-25000">
                <a:latin typeface="Arial" panose="020B0604020202020204" pitchFamily="34" charset="0"/>
                <a:cs typeface="Arial" panose="020B0604020202020204" pitchFamily="34" charset="0"/>
              </a:rPr>
              <a:t>1/2</a:t>
            </a:r>
            <a:r>
              <a:rPr lang="en-US" sz="1400">
                <a:latin typeface="Arial" panose="020B0604020202020204" pitchFamily="34" charset="0"/>
                <a:cs typeface="Arial" panose="020B0604020202020204" pitchFamily="34" charset="0"/>
              </a:rPr>
              <a:t> = 56 s</a:t>
            </a:r>
            <a:endParaRPr lang="en-US" sz="1400" baseline="-25000">
              <a:latin typeface="Arial" panose="020B0604020202020204" pitchFamily="34" charset="0"/>
              <a:cs typeface="Arial" panose="020B0604020202020204" pitchFamily="34" charset="0"/>
            </a:endParaRPr>
          </a:p>
        </p:txBody>
      </p:sp>
      <p:sp>
        <p:nvSpPr>
          <p:cNvPr id="413" name="TextBox 412">
            <a:extLst>
              <a:ext uri="{FF2B5EF4-FFF2-40B4-BE49-F238E27FC236}">
                <a16:creationId xmlns:a16="http://schemas.microsoft.com/office/drawing/2014/main" id="{34ED9AB3-8B2D-B740-56ED-4DB1D579A187}"/>
              </a:ext>
            </a:extLst>
          </p:cNvPr>
          <p:cNvSpPr txBox="1"/>
          <p:nvPr/>
        </p:nvSpPr>
        <p:spPr>
          <a:xfrm>
            <a:off x="2200378" y="3854699"/>
            <a:ext cx="1171181" cy="307777"/>
          </a:xfrm>
          <a:prstGeom prst="rect">
            <a:avLst/>
          </a:prstGeom>
          <a:noFill/>
        </p:spPr>
        <p:txBody>
          <a:bodyPr wrap="square" rtlCol="0">
            <a:spAutoFit/>
          </a:bodyPr>
          <a:lstStyle/>
          <a:p>
            <a:r>
              <a:rPr lang="en-US" sz="1400" i="1">
                <a:latin typeface="Arial" panose="020B0604020202020204" pitchFamily="34" charset="0"/>
                <a:cs typeface="Arial" panose="020B0604020202020204" pitchFamily="34" charset="0"/>
              </a:rPr>
              <a:t>T</a:t>
            </a:r>
            <a:r>
              <a:rPr lang="en-US" sz="1400" baseline="-25000">
                <a:latin typeface="Arial" panose="020B0604020202020204" pitchFamily="34" charset="0"/>
                <a:cs typeface="Arial" panose="020B0604020202020204" pitchFamily="34" charset="0"/>
              </a:rPr>
              <a:t>1/2</a:t>
            </a:r>
            <a:r>
              <a:rPr lang="en-US" sz="1400">
                <a:latin typeface="Arial" panose="020B0604020202020204" pitchFamily="34" charset="0"/>
                <a:cs typeface="Arial" panose="020B0604020202020204" pitchFamily="34" charset="0"/>
              </a:rPr>
              <a:t> = 0.14 s</a:t>
            </a:r>
            <a:endParaRPr lang="en-US" sz="1400" baseline="-25000">
              <a:latin typeface="Arial" panose="020B0604020202020204" pitchFamily="34" charset="0"/>
              <a:cs typeface="Arial" panose="020B0604020202020204" pitchFamily="34" charset="0"/>
            </a:endParaRPr>
          </a:p>
        </p:txBody>
      </p:sp>
      <p:sp>
        <p:nvSpPr>
          <p:cNvPr id="414" name="TextBox 413">
            <a:extLst>
              <a:ext uri="{FF2B5EF4-FFF2-40B4-BE49-F238E27FC236}">
                <a16:creationId xmlns:a16="http://schemas.microsoft.com/office/drawing/2014/main" id="{ADE955CC-4776-052F-DA12-DB90E9965675}"/>
              </a:ext>
            </a:extLst>
          </p:cNvPr>
          <p:cNvSpPr txBox="1"/>
          <p:nvPr/>
        </p:nvSpPr>
        <p:spPr>
          <a:xfrm>
            <a:off x="3797616" y="3884965"/>
            <a:ext cx="1171181" cy="307777"/>
          </a:xfrm>
          <a:prstGeom prst="rect">
            <a:avLst/>
          </a:prstGeom>
          <a:noFill/>
        </p:spPr>
        <p:txBody>
          <a:bodyPr wrap="square" rtlCol="0">
            <a:spAutoFit/>
          </a:bodyPr>
          <a:lstStyle/>
          <a:p>
            <a:r>
              <a:rPr lang="en-US" sz="1400" i="1">
                <a:latin typeface="Arial" panose="020B0604020202020204" pitchFamily="34" charset="0"/>
                <a:cs typeface="Arial" panose="020B0604020202020204" pitchFamily="34" charset="0"/>
              </a:rPr>
              <a:t>T</a:t>
            </a:r>
            <a:r>
              <a:rPr lang="en-US" sz="1400" baseline="-25000">
                <a:latin typeface="Arial" panose="020B0604020202020204" pitchFamily="34" charset="0"/>
                <a:cs typeface="Arial" panose="020B0604020202020204" pitchFamily="34" charset="0"/>
              </a:rPr>
              <a:t>1/2</a:t>
            </a:r>
            <a:r>
              <a:rPr lang="en-US" sz="1400">
                <a:latin typeface="Arial" panose="020B0604020202020204" pitchFamily="34" charset="0"/>
                <a:cs typeface="Arial" panose="020B0604020202020204" pitchFamily="34" charset="0"/>
              </a:rPr>
              <a:t> = 10.6 h</a:t>
            </a:r>
            <a:endParaRPr lang="en-US" sz="1400" baseline="-25000">
              <a:latin typeface="Arial" panose="020B0604020202020204" pitchFamily="34" charset="0"/>
              <a:cs typeface="Arial" panose="020B0604020202020204" pitchFamily="34" charset="0"/>
            </a:endParaRPr>
          </a:p>
        </p:txBody>
      </p:sp>
      <p:grpSp>
        <p:nvGrpSpPr>
          <p:cNvPr id="465" name="Group 464">
            <a:extLst>
              <a:ext uri="{FF2B5EF4-FFF2-40B4-BE49-F238E27FC236}">
                <a16:creationId xmlns:a16="http://schemas.microsoft.com/office/drawing/2014/main" id="{BA536F3B-071B-FF0B-9491-C0659060F9B2}"/>
              </a:ext>
            </a:extLst>
          </p:cNvPr>
          <p:cNvGrpSpPr>
            <a:grpSpLocks noChangeAspect="1"/>
          </p:cNvGrpSpPr>
          <p:nvPr/>
        </p:nvGrpSpPr>
        <p:grpSpPr>
          <a:xfrm>
            <a:off x="6236240" y="1683894"/>
            <a:ext cx="4631116" cy="5120640"/>
            <a:chOff x="192130" y="1542924"/>
            <a:chExt cx="4862730" cy="5376738"/>
          </a:xfrm>
        </p:grpSpPr>
        <p:pic>
          <p:nvPicPr>
            <p:cNvPr id="466" name="Picture 465">
              <a:extLst>
                <a:ext uri="{FF2B5EF4-FFF2-40B4-BE49-F238E27FC236}">
                  <a16:creationId xmlns:a16="http://schemas.microsoft.com/office/drawing/2014/main" id="{A2BF27C4-619B-84A5-DF09-CECED94BA0A5}"/>
                </a:ext>
              </a:extLst>
            </p:cNvPr>
            <p:cNvPicPr>
              <a:picLocks noChangeAspect="1"/>
            </p:cNvPicPr>
            <p:nvPr/>
          </p:nvPicPr>
          <p:blipFill>
            <a:blip r:embed="rId6"/>
            <a:stretch>
              <a:fillRect/>
            </a:stretch>
          </p:blipFill>
          <p:spPr>
            <a:xfrm>
              <a:off x="192130" y="1765168"/>
              <a:ext cx="4862730" cy="5154494"/>
            </a:xfrm>
            <a:prstGeom prst="rect">
              <a:avLst/>
            </a:prstGeom>
          </p:spPr>
        </p:pic>
        <p:sp>
          <p:nvSpPr>
            <p:cNvPr id="467" name="TextBox 466">
              <a:extLst>
                <a:ext uri="{FF2B5EF4-FFF2-40B4-BE49-F238E27FC236}">
                  <a16:creationId xmlns:a16="http://schemas.microsoft.com/office/drawing/2014/main" id="{337D1D56-6C3F-E57C-11AB-FA50CF65C214}"/>
                </a:ext>
              </a:extLst>
            </p:cNvPr>
            <p:cNvSpPr txBox="1"/>
            <p:nvPr/>
          </p:nvSpPr>
          <p:spPr>
            <a:xfrm>
              <a:off x="1468952" y="1542924"/>
              <a:ext cx="3499564" cy="369332"/>
            </a:xfrm>
            <a:prstGeom prst="rect">
              <a:avLst/>
            </a:prstGeom>
            <a:noFill/>
          </p:spPr>
          <p:txBody>
            <a:bodyPr wrap="square" rtlCol="0">
              <a:spAutoFit/>
            </a:bodyPr>
            <a:lstStyle/>
            <a:p>
              <a:r>
                <a:rPr lang="en-US" b="1">
                  <a:latin typeface="Arial" panose="020B0604020202020204" pitchFamily="34" charset="0"/>
                  <a:cs typeface="Arial" panose="020B0604020202020204" pitchFamily="34" charset="0"/>
                </a:rPr>
                <a:t>Candidate </a:t>
              </a:r>
              <a:r>
                <a:rPr lang="en-US" b="1" baseline="30000">
                  <a:latin typeface="Arial" panose="020B0604020202020204" pitchFamily="34" charset="0"/>
                  <a:cs typeface="Arial" panose="020B0604020202020204" pitchFamily="34" charset="0"/>
                </a:rPr>
                <a:t>212</a:t>
              </a:r>
              <a:r>
                <a:rPr lang="en-US" b="1">
                  <a:latin typeface="Arial" panose="020B0604020202020204" pitchFamily="34" charset="0"/>
                  <a:cs typeface="Arial" panose="020B0604020202020204" pitchFamily="34" charset="0"/>
                </a:rPr>
                <a:t>Po decay:</a:t>
              </a:r>
            </a:p>
          </p:txBody>
        </p:sp>
      </p:grpSp>
      <p:sp>
        <p:nvSpPr>
          <p:cNvPr id="469" name="TextBox 468">
            <a:extLst>
              <a:ext uri="{FF2B5EF4-FFF2-40B4-BE49-F238E27FC236}">
                <a16:creationId xmlns:a16="http://schemas.microsoft.com/office/drawing/2014/main" id="{395B7043-78B0-F449-E875-B45A0C92A607}"/>
              </a:ext>
            </a:extLst>
          </p:cNvPr>
          <p:cNvSpPr txBox="1"/>
          <p:nvPr/>
        </p:nvSpPr>
        <p:spPr>
          <a:xfrm>
            <a:off x="6144943" y="1623801"/>
            <a:ext cx="1746714" cy="369332"/>
          </a:xfrm>
          <a:prstGeom prst="rect">
            <a:avLst/>
          </a:prstGeom>
          <a:noFill/>
        </p:spPr>
        <p:txBody>
          <a:bodyPr wrap="square" rtlCol="0">
            <a:spAutoFit/>
          </a:bodyPr>
          <a:lstStyle/>
          <a:p>
            <a:r>
              <a:rPr lang="en-US" i="1">
                <a:solidFill>
                  <a:srgbClr val="0432FF"/>
                </a:solidFill>
              </a:rPr>
              <a:t>Sphere recoil</a:t>
            </a:r>
          </a:p>
        </p:txBody>
      </p:sp>
      <p:cxnSp>
        <p:nvCxnSpPr>
          <p:cNvPr id="471" name="Straight Arrow Connector 470">
            <a:extLst>
              <a:ext uri="{FF2B5EF4-FFF2-40B4-BE49-F238E27FC236}">
                <a16:creationId xmlns:a16="http://schemas.microsoft.com/office/drawing/2014/main" id="{ED266288-4441-792C-CD53-9B1F701FD4B0}"/>
              </a:ext>
            </a:extLst>
          </p:cNvPr>
          <p:cNvCxnSpPr/>
          <p:nvPr/>
        </p:nvCxnSpPr>
        <p:spPr>
          <a:xfrm>
            <a:off x="7121561" y="1933170"/>
            <a:ext cx="774551" cy="410466"/>
          </a:xfrm>
          <a:prstGeom prst="straightConnector1">
            <a:avLst/>
          </a:prstGeom>
          <a:ln>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472" name="TextBox 471">
            <a:extLst>
              <a:ext uri="{FF2B5EF4-FFF2-40B4-BE49-F238E27FC236}">
                <a16:creationId xmlns:a16="http://schemas.microsoft.com/office/drawing/2014/main" id="{639B1946-1D48-3AF0-07D7-52A2C283F7C9}"/>
              </a:ext>
            </a:extLst>
          </p:cNvPr>
          <p:cNvSpPr txBox="1"/>
          <p:nvPr/>
        </p:nvSpPr>
        <p:spPr>
          <a:xfrm>
            <a:off x="5275207" y="4941602"/>
            <a:ext cx="1746714" cy="369332"/>
          </a:xfrm>
          <a:prstGeom prst="rect">
            <a:avLst/>
          </a:prstGeom>
          <a:noFill/>
        </p:spPr>
        <p:txBody>
          <a:bodyPr wrap="square" rtlCol="0">
            <a:spAutoFit/>
          </a:bodyPr>
          <a:lstStyle/>
          <a:p>
            <a:r>
              <a:rPr lang="en-US" i="1">
                <a:solidFill>
                  <a:srgbClr val="FF0000"/>
                </a:solidFill>
              </a:rPr>
              <a:t>Charge change</a:t>
            </a:r>
          </a:p>
        </p:txBody>
      </p:sp>
      <p:cxnSp>
        <p:nvCxnSpPr>
          <p:cNvPr id="473" name="Straight Arrow Connector 472">
            <a:extLst>
              <a:ext uri="{FF2B5EF4-FFF2-40B4-BE49-F238E27FC236}">
                <a16:creationId xmlns:a16="http://schemas.microsoft.com/office/drawing/2014/main" id="{B2C3F4E8-6E15-67EF-CCE2-CBF54EAC60B0}"/>
              </a:ext>
            </a:extLst>
          </p:cNvPr>
          <p:cNvCxnSpPr>
            <a:cxnSpLocks/>
          </p:cNvCxnSpPr>
          <p:nvPr/>
        </p:nvCxnSpPr>
        <p:spPr>
          <a:xfrm>
            <a:off x="6645987" y="5262308"/>
            <a:ext cx="1245670" cy="5077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75" name="Picture 474" descr="A diagram of a red sphere&#10;&#10;Description automatically generated">
            <a:extLst>
              <a:ext uri="{FF2B5EF4-FFF2-40B4-BE49-F238E27FC236}">
                <a16:creationId xmlns:a16="http://schemas.microsoft.com/office/drawing/2014/main" id="{A17921A8-7149-E3FF-32F8-14608586DCB0}"/>
              </a:ext>
            </a:extLst>
          </p:cNvPr>
          <p:cNvPicPr>
            <a:picLocks noChangeAspect="1"/>
          </p:cNvPicPr>
          <p:nvPr/>
        </p:nvPicPr>
        <p:blipFill rotWithShape="1">
          <a:blip r:embed="rId7"/>
          <a:srcRect r="1043" b="26096"/>
          <a:stretch/>
        </p:blipFill>
        <p:spPr>
          <a:xfrm>
            <a:off x="1437013" y="4565479"/>
            <a:ext cx="2769681" cy="1901456"/>
          </a:xfrm>
          <a:prstGeom prst="rect">
            <a:avLst/>
          </a:prstGeom>
          <a:ln>
            <a:solidFill>
              <a:schemeClr val="tx1"/>
            </a:solidFill>
          </a:ln>
        </p:spPr>
      </p:pic>
      <p:sp>
        <p:nvSpPr>
          <p:cNvPr id="2" name="TextBox 1">
            <a:extLst>
              <a:ext uri="{FF2B5EF4-FFF2-40B4-BE49-F238E27FC236}">
                <a16:creationId xmlns:a16="http://schemas.microsoft.com/office/drawing/2014/main" id="{27899717-78D5-11BE-4A73-0B1A3AC752AA}"/>
              </a:ext>
            </a:extLst>
          </p:cNvPr>
          <p:cNvSpPr txBox="1"/>
          <p:nvPr/>
        </p:nvSpPr>
        <p:spPr>
          <a:xfrm>
            <a:off x="1662103" y="6581889"/>
            <a:ext cx="5087817" cy="307777"/>
          </a:xfrm>
          <a:prstGeom prst="rect">
            <a:avLst/>
          </a:prstGeom>
          <a:noFill/>
        </p:spPr>
        <p:txBody>
          <a:bodyPr wrap="square">
            <a:spAutoFit/>
          </a:bodyPr>
          <a:lstStyle/>
          <a:p>
            <a:r>
              <a:rPr lang="en-US" sz="1400" i="1">
                <a:latin typeface="Helvetica" pitchFamily="2" charset="0"/>
              </a:rPr>
              <a:t>Wang et al., PRL 133, 023602 (2024), arXiv:2402.13257</a:t>
            </a:r>
            <a:endParaRPr lang="en-US" sz="1400"/>
          </a:p>
        </p:txBody>
      </p:sp>
      <p:sp>
        <p:nvSpPr>
          <p:cNvPr id="5" name="Date Placeholder 4">
            <a:extLst>
              <a:ext uri="{FF2B5EF4-FFF2-40B4-BE49-F238E27FC236}">
                <a16:creationId xmlns:a16="http://schemas.microsoft.com/office/drawing/2014/main" id="{88B4F4D8-3BDE-21A7-78E4-929C908F16ED}"/>
              </a:ext>
            </a:extLst>
          </p:cNvPr>
          <p:cNvSpPr>
            <a:spLocks noGrp="1"/>
          </p:cNvSpPr>
          <p:nvPr>
            <p:ph type="dt" sz="half" idx="10"/>
          </p:nvPr>
        </p:nvSpPr>
        <p:spPr/>
        <p:txBody>
          <a:bodyPr/>
          <a:lstStyle/>
          <a:p>
            <a:r>
              <a:rPr lang="en-US"/>
              <a:t>2/17/2025</a:t>
            </a:r>
          </a:p>
        </p:txBody>
      </p:sp>
      <p:sp>
        <p:nvSpPr>
          <p:cNvPr id="8" name="Footer Placeholder 7">
            <a:extLst>
              <a:ext uri="{FF2B5EF4-FFF2-40B4-BE49-F238E27FC236}">
                <a16:creationId xmlns:a16="http://schemas.microsoft.com/office/drawing/2014/main" id="{20AB298A-831C-710E-9197-73BD8B6BD7FD}"/>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28737831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1F2FF-FEDB-5BF8-DDD0-9D71349D1670}"/>
              </a:ext>
            </a:extLst>
          </p:cNvPr>
          <p:cNvSpPr>
            <a:spLocks noGrp="1"/>
          </p:cNvSpPr>
          <p:nvPr>
            <p:ph type="title"/>
          </p:nvPr>
        </p:nvSpPr>
        <p:spPr>
          <a:xfrm>
            <a:off x="759542" y="0"/>
            <a:ext cx="10515600" cy="1325563"/>
          </a:xfrm>
        </p:spPr>
        <p:txBody>
          <a:bodyPr/>
          <a:lstStyle/>
          <a:p>
            <a:r>
              <a:rPr lang="en-US"/>
              <a:t>Challenges/Outlook</a:t>
            </a:r>
          </a:p>
        </p:txBody>
      </p:sp>
      <p:sp>
        <p:nvSpPr>
          <p:cNvPr id="3" name="Slide Number Placeholder 2">
            <a:extLst>
              <a:ext uri="{FF2B5EF4-FFF2-40B4-BE49-F238E27FC236}">
                <a16:creationId xmlns:a16="http://schemas.microsoft.com/office/drawing/2014/main" id="{FD8B967B-C281-6E5E-EBD6-7A424F9C4EDF}"/>
              </a:ext>
            </a:extLst>
          </p:cNvPr>
          <p:cNvSpPr>
            <a:spLocks noGrp="1"/>
          </p:cNvSpPr>
          <p:nvPr>
            <p:ph type="sldNum" sz="quarter" idx="12"/>
          </p:nvPr>
        </p:nvSpPr>
        <p:spPr/>
        <p:txBody>
          <a:bodyPr/>
          <a:lstStyle/>
          <a:p>
            <a:fld id="{EB788958-0891-4F84-8C2C-0F6727134BF8}" type="slidenum">
              <a:rPr lang="en-US" smtClean="0"/>
              <a:t>33</a:t>
            </a:fld>
            <a:endParaRPr lang="en-US"/>
          </a:p>
        </p:txBody>
      </p:sp>
      <p:sp>
        <p:nvSpPr>
          <p:cNvPr id="4" name="TextBox 3">
            <a:extLst>
              <a:ext uri="{FF2B5EF4-FFF2-40B4-BE49-F238E27FC236}">
                <a16:creationId xmlns:a16="http://schemas.microsoft.com/office/drawing/2014/main" id="{9E7EE9DE-4757-7532-9E50-4E4A06513097}"/>
              </a:ext>
            </a:extLst>
          </p:cNvPr>
          <p:cNvSpPr txBox="1"/>
          <p:nvPr/>
        </p:nvSpPr>
        <p:spPr>
          <a:xfrm>
            <a:off x="315517" y="1119942"/>
            <a:ext cx="10045839" cy="5909310"/>
          </a:xfrm>
          <a:prstGeom prst="rect">
            <a:avLst/>
          </a:prstGeom>
          <a:noFill/>
        </p:spPr>
        <p:txBody>
          <a:bodyPr wrap="square" rtlCol="0">
            <a:spAutoFit/>
          </a:bodyPr>
          <a:lstStyle/>
          <a:p>
            <a:pPr marL="285750" indent="-285750">
              <a:buFont typeface="Arial" panose="020B0604020202020204" pitchFamily="34" charset="0"/>
              <a:buChar char="•"/>
            </a:pPr>
            <a:r>
              <a:rPr lang="en-US" sz="2000" b="1" i="1"/>
              <a:t>Experimental challenges</a:t>
            </a:r>
          </a:p>
          <a:p>
            <a:pPr marL="742950" lvl="1" indent="-285750">
              <a:buFont typeface="Arial" panose="020B0604020202020204" pitchFamily="34" charset="0"/>
              <a:buChar char="•"/>
            </a:pPr>
            <a:r>
              <a:rPr lang="en-US" sz="2000"/>
              <a:t>Distributing </a:t>
            </a:r>
            <a:r>
              <a:rPr lang="en-US" sz="2000" err="1"/>
              <a:t>ultrastable</a:t>
            </a:r>
            <a:r>
              <a:rPr lang="en-US" sz="2000"/>
              <a:t> clock signals to all locations in an </a:t>
            </a:r>
            <a:r>
              <a:rPr lang="en-US" sz="2000" b="1">
                <a:solidFill>
                  <a:schemeClr val="accent2"/>
                </a:solidFill>
              </a:rPr>
              <a:t>expanding network</a:t>
            </a:r>
            <a:r>
              <a:rPr lang="en-US" sz="2000"/>
              <a:t> (microwave, optical-fiber, free-space, portable clocks)</a:t>
            </a:r>
            <a:endParaRPr lang="en-US" sz="2000" b="1" i="1"/>
          </a:p>
          <a:p>
            <a:pPr marL="742950" lvl="1" indent="-285750">
              <a:buFont typeface="Arial" panose="020B0604020202020204" pitchFamily="34" charset="0"/>
              <a:buChar char="•"/>
            </a:pPr>
            <a:r>
              <a:rPr lang="en-US" sz="2000"/>
              <a:t>General, robust techniques for </a:t>
            </a:r>
            <a:r>
              <a:rPr lang="en-US" sz="2000" b="1">
                <a:solidFill>
                  <a:schemeClr val="accent2"/>
                </a:solidFill>
              </a:rPr>
              <a:t>trapping, cooling, detecting and accelerating </a:t>
            </a:r>
            <a:r>
              <a:rPr lang="en-US" sz="2000"/>
              <a:t>atoms/ions/molecules</a:t>
            </a:r>
          </a:p>
          <a:p>
            <a:pPr marL="742950" lvl="1" indent="-285750">
              <a:buFont typeface="Arial" panose="020B0604020202020204" pitchFamily="34" charset="0"/>
              <a:buChar char="•"/>
            </a:pPr>
            <a:r>
              <a:rPr lang="en-US" sz="2000" b="1">
                <a:solidFill>
                  <a:schemeClr val="accent2"/>
                </a:solidFill>
              </a:rPr>
              <a:t>Scaling</a:t>
            </a:r>
            <a:r>
              <a:rPr lang="en-US" sz="2000"/>
              <a:t> table-top experiments to larger systems and longer distances</a:t>
            </a:r>
          </a:p>
          <a:p>
            <a:pPr marL="742950" lvl="1" indent="-285750">
              <a:buFont typeface="Arial" panose="020B0604020202020204" pitchFamily="34" charset="0"/>
              <a:buChar char="•"/>
            </a:pPr>
            <a:r>
              <a:rPr lang="en-US" sz="2000"/>
              <a:t>Application of </a:t>
            </a:r>
            <a:r>
              <a:rPr lang="en-US" sz="2000" b="1">
                <a:solidFill>
                  <a:schemeClr val="accent2"/>
                </a:solidFill>
              </a:rPr>
              <a:t>quantum-enhanced metrology </a:t>
            </a:r>
            <a:r>
              <a:rPr lang="en-US" sz="2000"/>
              <a:t>to high-accuracy measurements (spin-squeezing, entanglement, dynamical decoupling)</a:t>
            </a:r>
          </a:p>
          <a:p>
            <a:pPr marL="285750" indent="-285750">
              <a:buFont typeface="Arial" panose="020B0604020202020204" pitchFamily="34" charset="0"/>
              <a:buChar char="•"/>
            </a:pPr>
            <a:r>
              <a:rPr lang="en-US" sz="2000" b="1" i="1"/>
              <a:t>Theory challenges</a:t>
            </a:r>
          </a:p>
          <a:p>
            <a:pPr marL="742950" lvl="1" indent="-285750">
              <a:buFont typeface="Arial" panose="020B0604020202020204" pitchFamily="34" charset="0"/>
              <a:buChar char="•"/>
            </a:pPr>
            <a:r>
              <a:rPr lang="en-US" sz="2000"/>
              <a:t>Development of theory for </a:t>
            </a:r>
            <a:r>
              <a:rPr lang="en-US" sz="2000" b="1">
                <a:solidFill>
                  <a:schemeClr val="accent2"/>
                </a:solidFill>
              </a:rPr>
              <a:t>more complicated systems </a:t>
            </a:r>
            <a:r>
              <a:rPr lang="en-US" sz="2000"/>
              <a:t>(data-driven approaches, nuclear theory, nuclear deformations, differential approaches)</a:t>
            </a:r>
          </a:p>
          <a:p>
            <a:pPr marL="742950" lvl="1" indent="-285750">
              <a:buFont typeface="Arial" panose="020B0604020202020204" pitchFamily="34" charset="0"/>
              <a:buChar char="•"/>
            </a:pPr>
            <a:r>
              <a:rPr lang="en-US" sz="2000" b="1">
                <a:solidFill>
                  <a:schemeClr val="accent2"/>
                </a:solidFill>
              </a:rPr>
              <a:t>Bound-state QED</a:t>
            </a:r>
          </a:p>
          <a:p>
            <a:pPr marL="742950" lvl="1" indent="-285750">
              <a:buFont typeface="Arial" panose="020B0604020202020204" pitchFamily="34" charset="0"/>
              <a:buChar char="•"/>
            </a:pPr>
            <a:r>
              <a:rPr lang="en-US" sz="2000" b="1">
                <a:solidFill>
                  <a:schemeClr val="accent2"/>
                </a:solidFill>
              </a:rPr>
              <a:t>Combining data/measurements </a:t>
            </a:r>
            <a:r>
              <a:rPr lang="en-US" sz="2000"/>
              <a:t>from many systems and sensor types across network</a:t>
            </a:r>
          </a:p>
          <a:p>
            <a:pPr marL="285750" indent="-285750">
              <a:buFont typeface="Arial" panose="020B0604020202020204" pitchFamily="34" charset="0"/>
              <a:buChar char="•"/>
            </a:pPr>
            <a:r>
              <a:rPr lang="en-US" sz="2000" b="1" i="1"/>
              <a:t>Organizational challenges</a:t>
            </a:r>
          </a:p>
          <a:p>
            <a:pPr marL="742950" lvl="1" indent="-285750">
              <a:buFont typeface="Arial" panose="020B0604020202020204" pitchFamily="34" charset="0"/>
              <a:buChar char="•"/>
            </a:pPr>
            <a:r>
              <a:rPr lang="en-US" sz="2000"/>
              <a:t>Coordination of multiple experiments to allow for </a:t>
            </a:r>
            <a:r>
              <a:rPr lang="en-US" sz="2000" b="1">
                <a:solidFill>
                  <a:schemeClr val="accent2"/>
                </a:solidFill>
              </a:rPr>
              <a:t>synchronous, multi-sensor measurements</a:t>
            </a:r>
            <a:r>
              <a:rPr lang="en-US" sz="2000"/>
              <a:t> (data structuring, data analysis)</a:t>
            </a:r>
          </a:p>
          <a:p>
            <a:pPr marL="742950" lvl="1" indent="-285750">
              <a:buFont typeface="Arial" panose="020B0604020202020204" pitchFamily="34" charset="0"/>
              <a:buChar char="•"/>
            </a:pPr>
            <a:r>
              <a:rPr lang="en-US" sz="2000"/>
              <a:t>What is </a:t>
            </a:r>
            <a:r>
              <a:rPr lang="en-US" sz="2000" b="1">
                <a:solidFill>
                  <a:schemeClr val="accent2"/>
                </a:solidFill>
              </a:rPr>
              <a:t>DRD5’s role</a:t>
            </a:r>
            <a:r>
              <a:rPr lang="en-US" sz="2000"/>
              <a:t> in these efforts?</a:t>
            </a:r>
          </a:p>
          <a:p>
            <a:endParaRPr lang="en-US" sz="2000"/>
          </a:p>
          <a:p>
            <a:pPr marL="742950" lvl="1" indent="-285750">
              <a:buFont typeface="Arial" panose="020B0604020202020204" pitchFamily="34" charset="0"/>
              <a:buChar char="•"/>
            </a:pPr>
            <a:endParaRPr lang="en-US"/>
          </a:p>
        </p:txBody>
      </p:sp>
      <p:sp>
        <p:nvSpPr>
          <p:cNvPr id="5" name="Date Placeholder 4">
            <a:extLst>
              <a:ext uri="{FF2B5EF4-FFF2-40B4-BE49-F238E27FC236}">
                <a16:creationId xmlns:a16="http://schemas.microsoft.com/office/drawing/2014/main" id="{77C5117F-2F08-0126-8B25-D6EC415549DD}"/>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E4EA305A-2E44-B802-AB1D-ECD252183CA2}"/>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3785500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994E2FBC-4C1D-1A96-3B48-AE669D2E11DB}"/>
              </a:ext>
            </a:extLst>
          </p:cNvPr>
          <p:cNvSpPr/>
          <p:nvPr/>
        </p:nvSpPr>
        <p:spPr>
          <a:xfrm>
            <a:off x="419100" y="1690688"/>
            <a:ext cx="3429000" cy="4665662"/>
          </a:xfrm>
          <a:prstGeom prst="round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4" name="Picture 6">
            <a:extLst>
              <a:ext uri="{FF2B5EF4-FFF2-40B4-BE49-F238E27FC236}">
                <a16:creationId xmlns:a16="http://schemas.microsoft.com/office/drawing/2014/main" id="{45A04271-CA56-168A-8EED-532CDDEC16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976" y="3720381"/>
            <a:ext cx="3289600" cy="22766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559804BC-086E-BD5D-C1D9-F53CDF3F8460}"/>
              </a:ext>
            </a:extLst>
          </p:cNvPr>
          <p:cNvPicPr>
            <a:picLocks noChangeAspect="1"/>
          </p:cNvPicPr>
          <p:nvPr/>
        </p:nvPicPr>
        <p:blipFill rotWithShape="1">
          <a:blip r:embed="rId3"/>
          <a:srcRect l="10860" t="3706"/>
          <a:stretch/>
        </p:blipFill>
        <p:spPr>
          <a:xfrm>
            <a:off x="4371069" y="3162300"/>
            <a:ext cx="3343205" cy="3049160"/>
          </a:xfrm>
          <a:prstGeom prst="rect">
            <a:avLst/>
          </a:prstGeom>
        </p:spPr>
      </p:pic>
      <p:sp>
        <p:nvSpPr>
          <p:cNvPr id="2" name="Title 1">
            <a:extLst>
              <a:ext uri="{FF2B5EF4-FFF2-40B4-BE49-F238E27FC236}">
                <a16:creationId xmlns:a16="http://schemas.microsoft.com/office/drawing/2014/main" id="{F9A7357D-D3B5-793D-FB8D-FE7E38B4AE76}"/>
              </a:ext>
            </a:extLst>
          </p:cNvPr>
          <p:cNvSpPr>
            <a:spLocks noGrp="1"/>
          </p:cNvSpPr>
          <p:nvPr>
            <p:ph type="title"/>
          </p:nvPr>
        </p:nvSpPr>
        <p:spPr/>
        <p:txBody>
          <a:bodyPr/>
          <a:lstStyle/>
          <a:p>
            <a:r>
              <a:rPr lang="en-US"/>
              <a:t>Sub-</a:t>
            </a:r>
            <a:r>
              <a:rPr lang="en-US" err="1"/>
              <a:t>workpackages</a:t>
            </a:r>
            <a:endParaRPr lang="en-US"/>
          </a:p>
        </p:txBody>
      </p:sp>
      <p:sp>
        <p:nvSpPr>
          <p:cNvPr id="5" name="Rectangle: Rounded Corners 4">
            <a:extLst>
              <a:ext uri="{FF2B5EF4-FFF2-40B4-BE49-F238E27FC236}">
                <a16:creationId xmlns:a16="http://schemas.microsoft.com/office/drawing/2014/main" id="{79CA3E71-93A5-9FA1-0AE4-B3D96279D679}"/>
              </a:ext>
            </a:extLst>
          </p:cNvPr>
          <p:cNvSpPr/>
          <p:nvPr/>
        </p:nvSpPr>
        <p:spPr>
          <a:xfrm>
            <a:off x="4368800" y="1690688"/>
            <a:ext cx="3429000" cy="466566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B36D97C-1C20-2F9A-C7CB-7E9994C8ABB5}"/>
              </a:ext>
            </a:extLst>
          </p:cNvPr>
          <p:cNvSpPr txBox="1"/>
          <p:nvPr/>
        </p:nvSpPr>
        <p:spPr>
          <a:xfrm>
            <a:off x="546100" y="1707632"/>
            <a:ext cx="3175000" cy="1569660"/>
          </a:xfrm>
          <a:prstGeom prst="rect">
            <a:avLst/>
          </a:prstGeom>
          <a:noFill/>
        </p:spPr>
        <p:txBody>
          <a:bodyPr wrap="square" rtlCol="0">
            <a:spAutoFit/>
          </a:bodyPr>
          <a:lstStyle/>
          <a:p>
            <a:pPr algn="ctr"/>
            <a:r>
              <a:rPr lang="en-US" sz="3200" b="1" u="sng"/>
              <a:t>1a</a:t>
            </a:r>
          </a:p>
          <a:p>
            <a:pPr algn="ctr"/>
            <a:r>
              <a:rPr lang="en-US" sz="3200"/>
              <a:t>Exotic systems in traps and beams</a:t>
            </a:r>
          </a:p>
        </p:txBody>
      </p:sp>
      <p:sp>
        <p:nvSpPr>
          <p:cNvPr id="8" name="TextBox 7">
            <a:extLst>
              <a:ext uri="{FF2B5EF4-FFF2-40B4-BE49-F238E27FC236}">
                <a16:creationId xmlns:a16="http://schemas.microsoft.com/office/drawing/2014/main" id="{9A80B987-90A7-8A97-4B8A-616A1354E2E2}"/>
              </a:ext>
            </a:extLst>
          </p:cNvPr>
          <p:cNvSpPr txBox="1"/>
          <p:nvPr/>
        </p:nvSpPr>
        <p:spPr>
          <a:xfrm>
            <a:off x="4508500" y="1701799"/>
            <a:ext cx="3175000" cy="1569660"/>
          </a:xfrm>
          <a:prstGeom prst="rect">
            <a:avLst/>
          </a:prstGeom>
          <a:noFill/>
        </p:spPr>
        <p:txBody>
          <a:bodyPr wrap="square" rtlCol="0">
            <a:spAutoFit/>
          </a:bodyPr>
          <a:lstStyle/>
          <a:p>
            <a:pPr algn="ctr"/>
            <a:r>
              <a:rPr lang="en-US" sz="3200" b="1" u="sng"/>
              <a:t>1b</a:t>
            </a:r>
          </a:p>
          <a:p>
            <a:pPr algn="ctr"/>
            <a:r>
              <a:rPr lang="en-US" sz="3200"/>
              <a:t>Atom Interferometry</a:t>
            </a:r>
          </a:p>
        </p:txBody>
      </p:sp>
      <p:sp>
        <p:nvSpPr>
          <p:cNvPr id="9" name="TextBox 8">
            <a:extLst>
              <a:ext uri="{FF2B5EF4-FFF2-40B4-BE49-F238E27FC236}">
                <a16:creationId xmlns:a16="http://schemas.microsoft.com/office/drawing/2014/main" id="{34002DB9-4B49-6DCD-124C-061758311689}"/>
              </a:ext>
            </a:extLst>
          </p:cNvPr>
          <p:cNvSpPr txBox="1"/>
          <p:nvPr/>
        </p:nvSpPr>
        <p:spPr>
          <a:xfrm>
            <a:off x="8204200" y="1689099"/>
            <a:ext cx="3670300" cy="1569660"/>
          </a:xfrm>
          <a:prstGeom prst="rect">
            <a:avLst/>
          </a:prstGeom>
          <a:noFill/>
        </p:spPr>
        <p:txBody>
          <a:bodyPr wrap="square" rtlCol="0">
            <a:spAutoFit/>
          </a:bodyPr>
          <a:lstStyle/>
          <a:p>
            <a:pPr algn="ctr"/>
            <a:r>
              <a:rPr lang="en-US" sz="3200" b="1" u="sng"/>
              <a:t>1c</a:t>
            </a:r>
          </a:p>
          <a:p>
            <a:pPr algn="ctr"/>
            <a:r>
              <a:rPr lang="en-US" sz="3200"/>
              <a:t>Networks, Signal &amp; Clock Distribution</a:t>
            </a:r>
          </a:p>
        </p:txBody>
      </p:sp>
      <p:grpSp>
        <p:nvGrpSpPr>
          <p:cNvPr id="10" name="Gruppieren 2">
            <a:extLst>
              <a:ext uri="{FF2B5EF4-FFF2-40B4-BE49-F238E27FC236}">
                <a16:creationId xmlns:a16="http://schemas.microsoft.com/office/drawing/2014/main" id="{925B3BF9-ADFA-2076-8BDB-031EC5A64DD1}"/>
              </a:ext>
            </a:extLst>
          </p:cNvPr>
          <p:cNvGrpSpPr/>
          <p:nvPr/>
        </p:nvGrpSpPr>
        <p:grpSpPr>
          <a:xfrm>
            <a:off x="8318499" y="3297771"/>
            <a:ext cx="3429001" cy="3053372"/>
            <a:chOff x="3022905" y="820747"/>
            <a:chExt cx="6146189" cy="5472907"/>
          </a:xfrm>
        </p:grpSpPr>
        <p:grpSp>
          <p:nvGrpSpPr>
            <p:cNvPr id="11" name="Gruppieren 8">
              <a:extLst>
                <a:ext uri="{FF2B5EF4-FFF2-40B4-BE49-F238E27FC236}">
                  <a16:creationId xmlns:a16="http://schemas.microsoft.com/office/drawing/2014/main" id="{F4A1C437-8EF6-3A9F-D4C1-EC85E910D31A}"/>
                </a:ext>
              </a:extLst>
            </p:cNvPr>
            <p:cNvGrpSpPr/>
            <p:nvPr/>
          </p:nvGrpSpPr>
          <p:grpSpPr>
            <a:xfrm>
              <a:off x="3022905" y="820747"/>
              <a:ext cx="6146189" cy="5472907"/>
              <a:chOff x="3022905" y="820747"/>
              <a:chExt cx="6146189" cy="5472907"/>
            </a:xfrm>
          </p:grpSpPr>
          <p:pic>
            <p:nvPicPr>
              <p:cNvPr id="13" name="Grafik 6">
                <a:extLst>
                  <a:ext uri="{FF2B5EF4-FFF2-40B4-BE49-F238E27FC236}">
                    <a16:creationId xmlns:a16="http://schemas.microsoft.com/office/drawing/2014/main" id="{FAA714E1-C4A9-4705-B38B-5FDF5F24D51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022905" y="820747"/>
                <a:ext cx="6146189" cy="5472907"/>
              </a:xfrm>
              <a:prstGeom prst="rect">
                <a:avLst/>
              </a:prstGeom>
            </p:spPr>
          </p:pic>
          <p:cxnSp>
            <p:nvCxnSpPr>
              <p:cNvPr id="14" name="Gerader Verbinder 4">
                <a:extLst>
                  <a:ext uri="{FF2B5EF4-FFF2-40B4-BE49-F238E27FC236}">
                    <a16:creationId xmlns:a16="http://schemas.microsoft.com/office/drawing/2014/main" id="{A9A26A64-EEB0-E34D-20A7-F4FD8D9A1AEB}"/>
                  </a:ext>
                </a:extLst>
              </p:cNvPr>
              <p:cNvCxnSpPr/>
              <p:nvPr/>
            </p:nvCxnSpPr>
            <p:spPr>
              <a:xfrm>
                <a:off x="6482615" y="2983832"/>
                <a:ext cx="486076" cy="20694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2" name="Gerader Verbinder 3">
              <a:extLst>
                <a:ext uri="{FF2B5EF4-FFF2-40B4-BE49-F238E27FC236}">
                  <a16:creationId xmlns:a16="http://schemas.microsoft.com/office/drawing/2014/main" id="{9EC29BF9-6C67-455D-4611-CCD680625052}"/>
                </a:ext>
              </a:extLst>
            </p:cNvPr>
            <p:cNvCxnSpPr>
              <a:cxnSpLocks/>
            </p:cNvCxnSpPr>
            <p:nvPr/>
          </p:nvCxnSpPr>
          <p:spPr>
            <a:xfrm flipH="1">
              <a:off x="5188945" y="2983832"/>
              <a:ext cx="129367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pic>
        <p:nvPicPr>
          <p:cNvPr id="16" name="Picture 15">
            <a:extLst>
              <a:ext uri="{FF2B5EF4-FFF2-40B4-BE49-F238E27FC236}">
                <a16:creationId xmlns:a16="http://schemas.microsoft.com/office/drawing/2014/main" id="{974E1D02-1FEE-63E4-A875-25BC2118AA0D}"/>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l="49177" t="56796" r="34091" b="9223"/>
          <a:stretch/>
        </p:blipFill>
        <p:spPr>
          <a:xfrm rot="5400000">
            <a:off x="2398804" y="4994661"/>
            <a:ext cx="1214671" cy="1361526"/>
          </a:xfrm>
          <a:prstGeom prst="rect">
            <a:avLst/>
          </a:prstGeom>
        </p:spPr>
      </p:pic>
      <p:pic>
        <p:nvPicPr>
          <p:cNvPr id="2050" name="Picture 2" descr="Quantum Logic Spectroscopy - Introduction">
            <a:extLst>
              <a:ext uri="{FF2B5EF4-FFF2-40B4-BE49-F238E27FC236}">
                <a16:creationId xmlns:a16="http://schemas.microsoft.com/office/drawing/2014/main" id="{74254F94-3A38-61EF-0764-C194069E00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0096" y="3326387"/>
            <a:ext cx="1985480" cy="787987"/>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414CB23F-24E4-A3C6-44CB-AE1CAF24676C}"/>
              </a:ext>
            </a:extLst>
          </p:cNvPr>
          <p:cNvSpPr/>
          <p:nvPr/>
        </p:nvSpPr>
        <p:spPr>
          <a:xfrm rot="-2700000">
            <a:off x="11033095" y="6079696"/>
            <a:ext cx="1206500" cy="3651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2787160-4B75-C6CF-7B52-37D1BCECC1F4}"/>
              </a:ext>
            </a:extLst>
          </p:cNvPr>
          <p:cNvSpPr/>
          <p:nvPr/>
        </p:nvSpPr>
        <p:spPr>
          <a:xfrm rot="2496542">
            <a:off x="7950798" y="6079699"/>
            <a:ext cx="1007514" cy="3651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F9AF390-4874-6350-FDB3-B71786B85A91}"/>
              </a:ext>
            </a:extLst>
          </p:cNvPr>
          <p:cNvSpPr/>
          <p:nvPr/>
        </p:nvSpPr>
        <p:spPr>
          <a:xfrm>
            <a:off x="8318500" y="1690688"/>
            <a:ext cx="3429000" cy="466566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726A484-31D1-A65A-09DD-9192A798BFF2}"/>
              </a:ext>
            </a:extLst>
          </p:cNvPr>
          <p:cNvSpPr txBox="1"/>
          <p:nvPr/>
        </p:nvSpPr>
        <p:spPr>
          <a:xfrm>
            <a:off x="5513388" y="569486"/>
            <a:ext cx="6100762" cy="830997"/>
          </a:xfrm>
          <a:prstGeom prst="rect">
            <a:avLst/>
          </a:prstGeom>
          <a:noFill/>
        </p:spPr>
        <p:txBody>
          <a:bodyPr wrap="square">
            <a:spAutoFit/>
          </a:bodyPr>
          <a:lstStyle/>
          <a:p>
            <a:pPr algn="ctr"/>
            <a:r>
              <a:rPr lang="en-US" sz="2400" i="1"/>
              <a:t>“Testing fundamental physics at new levels of precision in </a:t>
            </a:r>
            <a:r>
              <a:rPr lang="en-US" sz="2400" b="1" i="1"/>
              <a:t>quantum-limited experiments</a:t>
            </a:r>
            <a:r>
              <a:rPr lang="en-US" sz="2400" i="1"/>
              <a:t>”</a:t>
            </a:r>
          </a:p>
        </p:txBody>
      </p:sp>
      <p:sp>
        <p:nvSpPr>
          <p:cNvPr id="3" name="TextBox 2">
            <a:extLst>
              <a:ext uri="{FF2B5EF4-FFF2-40B4-BE49-F238E27FC236}">
                <a16:creationId xmlns:a16="http://schemas.microsoft.com/office/drawing/2014/main" id="{7410BA23-59BD-6CAA-8155-1F7A9C0E972F}"/>
              </a:ext>
            </a:extLst>
          </p:cNvPr>
          <p:cNvSpPr txBox="1"/>
          <p:nvPr/>
        </p:nvSpPr>
        <p:spPr>
          <a:xfrm>
            <a:off x="488800" y="3718966"/>
            <a:ext cx="3289600" cy="2308324"/>
          </a:xfrm>
          <a:prstGeom prst="rect">
            <a:avLst/>
          </a:prstGeom>
          <a:solidFill>
            <a:schemeClr val="bg1"/>
          </a:solidFill>
          <a:ln>
            <a:solidFill>
              <a:schemeClr val="tx1"/>
            </a:solidFill>
          </a:ln>
        </p:spPr>
        <p:txBody>
          <a:bodyPr wrap="square" rtlCol="0">
            <a:spAutoFit/>
          </a:bodyPr>
          <a:lstStyle/>
          <a:p>
            <a:pPr marL="285750" indent="-285750">
              <a:buFont typeface="Arial" panose="020B0604020202020204" pitchFamily="34" charset="0"/>
              <a:buChar char="•"/>
            </a:pPr>
            <a:r>
              <a:rPr lang="en-US"/>
              <a:t>highly-charged ions</a:t>
            </a:r>
          </a:p>
          <a:p>
            <a:pPr marL="285750" indent="-285750">
              <a:buFont typeface="Arial" panose="020B0604020202020204" pitchFamily="34" charset="0"/>
              <a:buChar char="•"/>
            </a:pPr>
            <a:r>
              <a:rPr lang="en-US"/>
              <a:t>nuclear clock </a:t>
            </a:r>
          </a:p>
          <a:p>
            <a:pPr marL="285750" indent="-285750">
              <a:buFont typeface="Arial" panose="020B0604020202020204" pitchFamily="34" charset="0"/>
              <a:buChar char="•"/>
            </a:pPr>
            <a:r>
              <a:rPr lang="en-US"/>
              <a:t>opto-mechanical systems</a:t>
            </a:r>
          </a:p>
          <a:p>
            <a:pPr marL="285750" indent="-285750">
              <a:buFont typeface="Arial" panose="020B0604020202020204" pitchFamily="34" charset="0"/>
              <a:buChar char="•"/>
            </a:pPr>
            <a:r>
              <a:rPr lang="en-US"/>
              <a:t>radioactive nuclei/atoms/molecules</a:t>
            </a:r>
          </a:p>
          <a:p>
            <a:pPr marL="285750" indent="-285750">
              <a:buFont typeface="Arial" panose="020B0604020202020204" pitchFamily="34" charset="0"/>
              <a:buChar char="•"/>
            </a:pPr>
            <a:r>
              <a:rPr lang="en-US"/>
              <a:t>molecular ions</a:t>
            </a:r>
          </a:p>
          <a:p>
            <a:pPr marL="285750" indent="-285750">
              <a:buFont typeface="Arial" panose="020B0604020202020204" pitchFamily="34" charset="0"/>
              <a:buChar char="•"/>
            </a:pPr>
            <a:r>
              <a:rPr lang="en-US"/>
              <a:t>anti-matter particles/atoms</a:t>
            </a:r>
          </a:p>
          <a:p>
            <a:pPr marL="285750" indent="-285750">
              <a:buFont typeface="Arial" panose="020B0604020202020204" pitchFamily="34" charset="0"/>
              <a:buChar char="•"/>
            </a:pPr>
            <a:r>
              <a:rPr lang="en-US"/>
              <a:t>…  </a:t>
            </a:r>
          </a:p>
        </p:txBody>
      </p:sp>
      <p:grpSp>
        <p:nvGrpSpPr>
          <p:cNvPr id="27" name="Group 26">
            <a:extLst>
              <a:ext uri="{FF2B5EF4-FFF2-40B4-BE49-F238E27FC236}">
                <a16:creationId xmlns:a16="http://schemas.microsoft.com/office/drawing/2014/main" id="{E03A8696-260A-7862-764A-2DA8BB6DAE5E}"/>
              </a:ext>
            </a:extLst>
          </p:cNvPr>
          <p:cNvGrpSpPr/>
          <p:nvPr/>
        </p:nvGrpSpPr>
        <p:grpSpPr>
          <a:xfrm>
            <a:off x="2450471" y="2250544"/>
            <a:ext cx="7560358" cy="4116917"/>
            <a:chOff x="2450471" y="2250544"/>
            <a:chExt cx="7560358" cy="4116917"/>
          </a:xfrm>
        </p:grpSpPr>
        <p:sp>
          <p:nvSpPr>
            <p:cNvPr id="19" name="Rectangle: Rounded Corners 18">
              <a:extLst>
                <a:ext uri="{FF2B5EF4-FFF2-40B4-BE49-F238E27FC236}">
                  <a16:creationId xmlns:a16="http://schemas.microsoft.com/office/drawing/2014/main" id="{DA8BBF47-4465-B0BA-6D0B-A87EA4EDD78E}"/>
                </a:ext>
              </a:extLst>
            </p:cNvPr>
            <p:cNvSpPr/>
            <p:nvPr/>
          </p:nvSpPr>
          <p:spPr>
            <a:xfrm>
              <a:off x="3597432" y="3335278"/>
              <a:ext cx="5256500" cy="3032183"/>
            </a:xfrm>
            <a:prstGeom prst="roundRect">
              <a:avLst/>
            </a:prstGeom>
            <a:solidFill>
              <a:schemeClr val="bg1">
                <a:lumMod val="85000"/>
                <a:alpha val="98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86CF9E1B-C7EC-027D-7F45-88EADADF2AF4}"/>
                </a:ext>
              </a:extLst>
            </p:cNvPr>
            <p:cNvSpPr txBox="1"/>
            <p:nvPr/>
          </p:nvSpPr>
          <p:spPr>
            <a:xfrm>
              <a:off x="3929878" y="3417032"/>
              <a:ext cx="4820116" cy="2800767"/>
            </a:xfrm>
            <a:prstGeom prst="rect">
              <a:avLst/>
            </a:prstGeom>
            <a:noFill/>
            <a:ln>
              <a:noFill/>
            </a:ln>
            <a:effectLst/>
          </p:spPr>
          <p:txBody>
            <a:bodyPr wrap="square" numCol="1" rtlCol="0">
              <a:spAutoFit/>
            </a:bodyPr>
            <a:lstStyle/>
            <a:p>
              <a:r>
                <a:rPr lang="en-US" sz="3200" b="1"/>
                <a:t>Common ground</a:t>
              </a:r>
            </a:p>
            <a:p>
              <a:pPr marL="457200" indent="-457200">
                <a:buFont typeface="Arial" panose="020B0604020202020204" pitchFamily="34" charset="0"/>
                <a:buChar char="•"/>
              </a:pPr>
              <a:r>
                <a:rPr lang="en-US" sz="2400"/>
                <a:t>Laser cooling</a:t>
              </a:r>
            </a:p>
            <a:p>
              <a:pPr marL="457200" indent="-457200">
                <a:buFont typeface="Arial" panose="020B0604020202020204" pitchFamily="34" charset="0"/>
                <a:buChar char="•"/>
              </a:pPr>
              <a:r>
                <a:rPr lang="en-US" sz="2400"/>
                <a:t>Atom/ion/particle trapping</a:t>
              </a:r>
            </a:p>
            <a:p>
              <a:pPr marL="457200" indent="-457200">
                <a:buFont typeface="Arial" panose="020B0604020202020204" pitchFamily="34" charset="0"/>
                <a:buChar char="•"/>
              </a:pPr>
              <a:r>
                <a:rPr lang="en-US" sz="2400"/>
                <a:t>Laser stabilization</a:t>
              </a:r>
            </a:p>
            <a:p>
              <a:pPr marL="457200" indent="-457200">
                <a:buFont typeface="Arial" panose="020B0604020202020204" pitchFamily="34" charset="0"/>
                <a:buChar char="•"/>
              </a:pPr>
              <a:r>
                <a:rPr lang="en-US" sz="2400"/>
                <a:t>Quantum-logic spectroscopy</a:t>
              </a:r>
            </a:p>
            <a:p>
              <a:pPr marL="457200" indent="-457200">
                <a:buFont typeface="Arial" panose="020B0604020202020204" pitchFamily="34" charset="0"/>
                <a:buChar char="•"/>
              </a:pPr>
              <a:r>
                <a:rPr lang="en-US" sz="2400"/>
                <a:t>Spin-squeezing/ entanglement</a:t>
              </a:r>
            </a:p>
            <a:p>
              <a:pPr marL="457200" indent="-457200">
                <a:buFont typeface="Arial" panose="020B0604020202020204" pitchFamily="34" charset="0"/>
                <a:buChar char="•"/>
              </a:pPr>
              <a:r>
                <a:rPr lang="en-US" sz="2400"/>
                <a:t>Physics targets/ Theoretical basis</a:t>
              </a:r>
            </a:p>
          </p:txBody>
        </p:sp>
        <p:sp>
          <p:nvSpPr>
            <p:cNvPr id="21" name="Arrow: Right 20">
              <a:extLst>
                <a:ext uri="{FF2B5EF4-FFF2-40B4-BE49-F238E27FC236}">
                  <a16:creationId xmlns:a16="http://schemas.microsoft.com/office/drawing/2014/main" id="{6FD6C715-B1F2-1D87-0EA3-F917EC2E73A0}"/>
                </a:ext>
              </a:extLst>
            </p:cNvPr>
            <p:cNvSpPr/>
            <p:nvPr/>
          </p:nvSpPr>
          <p:spPr>
            <a:xfrm rot="2497016">
              <a:off x="2450471" y="2827148"/>
              <a:ext cx="1274430" cy="604944"/>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DE2382B3-612E-B341-656A-E716FF8AEF90}"/>
                </a:ext>
              </a:extLst>
            </p:cNvPr>
            <p:cNvSpPr/>
            <p:nvPr/>
          </p:nvSpPr>
          <p:spPr>
            <a:xfrm rot="19102984" flipH="1">
              <a:off x="8736399" y="2822809"/>
              <a:ext cx="1274430" cy="604944"/>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Right 25">
              <a:extLst>
                <a:ext uri="{FF2B5EF4-FFF2-40B4-BE49-F238E27FC236}">
                  <a16:creationId xmlns:a16="http://schemas.microsoft.com/office/drawing/2014/main" id="{D77FAFF5-DCF9-60B5-6B2F-6549F72DFE3A}"/>
                </a:ext>
              </a:extLst>
            </p:cNvPr>
            <p:cNvSpPr/>
            <p:nvPr/>
          </p:nvSpPr>
          <p:spPr>
            <a:xfrm rot="5400000">
              <a:off x="5553633" y="2490439"/>
              <a:ext cx="1084734" cy="604944"/>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Date Placeholder 22">
            <a:extLst>
              <a:ext uri="{FF2B5EF4-FFF2-40B4-BE49-F238E27FC236}">
                <a16:creationId xmlns:a16="http://schemas.microsoft.com/office/drawing/2014/main" id="{920F3DBD-77E4-3EE8-41A8-7F9E9E59CD8A}"/>
              </a:ext>
            </a:extLst>
          </p:cNvPr>
          <p:cNvSpPr>
            <a:spLocks noGrp="1"/>
          </p:cNvSpPr>
          <p:nvPr>
            <p:ph type="dt" sz="half" idx="10"/>
          </p:nvPr>
        </p:nvSpPr>
        <p:spPr/>
        <p:txBody>
          <a:bodyPr/>
          <a:lstStyle/>
          <a:p>
            <a:r>
              <a:rPr lang="en-US"/>
              <a:t>2/17/2025</a:t>
            </a:r>
          </a:p>
        </p:txBody>
      </p:sp>
      <p:sp>
        <p:nvSpPr>
          <p:cNvPr id="24" name="Footer Placeholder 23">
            <a:extLst>
              <a:ext uri="{FF2B5EF4-FFF2-40B4-BE49-F238E27FC236}">
                <a16:creationId xmlns:a16="http://schemas.microsoft.com/office/drawing/2014/main" id="{0B3588A4-8AD1-999E-16B0-FA2479A5BD0F}"/>
              </a:ext>
            </a:extLst>
          </p:cNvPr>
          <p:cNvSpPr>
            <a:spLocks noGrp="1"/>
          </p:cNvSpPr>
          <p:nvPr>
            <p:ph type="ftr" sz="quarter" idx="11"/>
          </p:nvPr>
        </p:nvSpPr>
        <p:spPr/>
        <p:txBody>
          <a:bodyPr/>
          <a:lstStyle/>
          <a:p>
            <a:r>
              <a:rPr lang="en-US"/>
              <a:t>D. Hume</a:t>
            </a:r>
          </a:p>
        </p:txBody>
      </p:sp>
      <p:sp>
        <p:nvSpPr>
          <p:cNvPr id="28" name="Slide Number Placeholder 27">
            <a:extLst>
              <a:ext uri="{FF2B5EF4-FFF2-40B4-BE49-F238E27FC236}">
                <a16:creationId xmlns:a16="http://schemas.microsoft.com/office/drawing/2014/main" id="{F9FF1EF6-A93A-616C-91CA-003A404707CA}"/>
              </a:ext>
            </a:extLst>
          </p:cNvPr>
          <p:cNvSpPr>
            <a:spLocks noGrp="1"/>
          </p:cNvSpPr>
          <p:nvPr>
            <p:ph type="sldNum" sz="quarter" idx="12"/>
          </p:nvPr>
        </p:nvSpPr>
        <p:spPr/>
        <p:txBody>
          <a:bodyPr/>
          <a:lstStyle/>
          <a:p>
            <a:fld id="{EB788958-0891-4F84-8C2C-0F6727134BF8}" type="slidenum">
              <a:rPr lang="en-US" smtClean="0"/>
              <a:t>4</a:t>
            </a:fld>
            <a:endParaRPr lang="en-US"/>
          </a:p>
        </p:txBody>
      </p:sp>
    </p:spTree>
    <p:extLst>
      <p:ext uri="{BB962C8B-B14F-4D97-AF65-F5344CB8AC3E}">
        <p14:creationId xmlns:p14="http://schemas.microsoft.com/office/powerpoint/2010/main" val="1321102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3216F-FB1B-0F7F-0219-44E800259D3B}"/>
              </a:ext>
            </a:extLst>
          </p:cNvPr>
          <p:cNvSpPr>
            <a:spLocks noGrp="1"/>
          </p:cNvSpPr>
          <p:nvPr>
            <p:ph type="title"/>
          </p:nvPr>
        </p:nvSpPr>
        <p:spPr/>
        <p:txBody>
          <a:bodyPr/>
          <a:lstStyle/>
          <a:p>
            <a:r>
              <a:rPr lang="en-US"/>
              <a:t>WP1 Institutions</a:t>
            </a:r>
          </a:p>
        </p:txBody>
      </p:sp>
      <p:sp>
        <p:nvSpPr>
          <p:cNvPr id="3" name="Slide Number Placeholder 2">
            <a:extLst>
              <a:ext uri="{FF2B5EF4-FFF2-40B4-BE49-F238E27FC236}">
                <a16:creationId xmlns:a16="http://schemas.microsoft.com/office/drawing/2014/main" id="{F856A838-F0F3-AB55-7F4A-F02FB8273B30}"/>
              </a:ext>
            </a:extLst>
          </p:cNvPr>
          <p:cNvSpPr>
            <a:spLocks noGrp="1"/>
          </p:cNvSpPr>
          <p:nvPr>
            <p:ph type="sldNum" sz="quarter" idx="12"/>
          </p:nvPr>
        </p:nvSpPr>
        <p:spPr/>
        <p:txBody>
          <a:bodyPr/>
          <a:lstStyle/>
          <a:p>
            <a:fld id="{EB788958-0891-4F84-8C2C-0F6727134BF8}" type="slidenum">
              <a:rPr lang="en-US" smtClean="0"/>
              <a:t>5</a:t>
            </a:fld>
            <a:endParaRPr lang="en-US"/>
          </a:p>
        </p:txBody>
      </p:sp>
      <p:pic>
        <p:nvPicPr>
          <p:cNvPr id="6" name="Picture 5" descr="Map&#10;&#10;Description automatically generated">
            <a:extLst>
              <a:ext uri="{FF2B5EF4-FFF2-40B4-BE49-F238E27FC236}">
                <a16:creationId xmlns:a16="http://schemas.microsoft.com/office/drawing/2014/main" id="{B1352207-D346-BBAD-9D05-8DB8CEB0A4E2}"/>
              </a:ext>
            </a:extLst>
          </p:cNvPr>
          <p:cNvPicPr>
            <a:picLocks noChangeAspect="1"/>
          </p:cNvPicPr>
          <p:nvPr/>
        </p:nvPicPr>
        <p:blipFill rotWithShape="1">
          <a:blip r:embed="rId2">
            <a:extLst>
              <a:ext uri="{28A0092B-C50C-407E-A947-70E740481C1C}">
                <a14:useLocalDpi xmlns:a14="http://schemas.microsoft.com/office/drawing/2010/main" val="0"/>
              </a:ext>
            </a:extLst>
          </a:blip>
          <a:srcRect l="11089" t="4745" r="14607" b="48728"/>
          <a:stretch/>
        </p:blipFill>
        <p:spPr>
          <a:xfrm>
            <a:off x="0" y="3017021"/>
            <a:ext cx="12135393" cy="3840979"/>
          </a:xfrm>
          <a:prstGeom prst="rect">
            <a:avLst/>
          </a:prstGeom>
        </p:spPr>
      </p:pic>
      <p:sp>
        <p:nvSpPr>
          <p:cNvPr id="96" name="Isosceles Triangle 95">
            <a:extLst>
              <a:ext uri="{FF2B5EF4-FFF2-40B4-BE49-F238E27FC236}">
                <a16:creationId xmlns:a16="http://schemas.microsoft.com/office/drawing/2014/main" id="{ABD77350-C3DE-0C6C-C0CD-77A5A6337A37}"/>
              </a:ext>
            </a:extLst>
          </p:cNvPr>
          <p:cNvSpPr/>
          <p:nvPr/>
        </p:nvSpPr>
        <p:spPr>
          <a:xfrm flipV="1">
            <a:off x="6374661" y="375883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Isosceles Triangle 118">
            <a:extLst>
              <a:ext uri="{FF2B5EF4-FFF2-40B4-BE49-F238E27FC236}">
                <a16:creationId xmlns:a16="http://schemas.microsoft.com/office/drawing/2014/main" id="{97B0D1A5-5819-DB88-1241-85D56E1215C3}"/>
              </a:ext>
            </a:extLst>
          </p:cNvPr>
          <p:cNvSpPr/>
          <p:nvPr/>
        </p:nvSpPr>
        <p:spPr>
          <a:xfrm flipV="1">
            <a:off x="6225277" y="3717804"/>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Isosceles Triangle 96">
            <a:extLst>
              <a:ext uri="{FF2B5EF4-FFF2-40B4-BE49-F238E27FC236}">
                <a16:creationId xmlns:a16="http://schemas.microsoft.com/office/drawing/2014/main" id="{08C7C62C-67D4-E6B2-F67F-AD017E453F5E}"/>
              </a:ext>
            </a:extLst>
          </p:cNvPr>
          <p:cNvSpPr/>
          <p:nvPr/>
        </p:nvSpPr>
        <p:spPr>
          <a:xfrm flipV="1">
            <a:off x="6278226" y="3698607"/>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Isosceles Triangle 97">
            <a:extLst>
              <a:ext uri="{FF2B5EF4-FFF2-40B4-BE49-F238E27FC236}">
                <a16:creationId xmlns:a16="http://schemas.microsoft.com/office/drawing/2014/main" id="{60DCDE99-6EA2-0B68-B2E0-DDE3F1E92253}"/>
              </a:ext>
            </a:extLst>
          </p:cNvPr>
          <p:cNvSpPr/>
          <p:nvPr/>
        </p:nvSpPr>
        <p:spPr>
          <a:xfrm flipV="1">
            <a:off x="9358206" y="5707900"/>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Isosceles Triangle 98">
            <a:extLst>
              <a:ext uri="{FF2B5EF4-FFF2-40B4-BE49-F238E27FC236}">
                <a16:creationId xmlns:a16="http://schemas.microsoft.com/office/drawing/2014/main" id="{E7A60C5A-97B3-DDF7-CC2D-2DBB1B53C89B}"/>
              </a:ext>
            </a:extLst>
          </p:cNvPr>
          <p:cNvSpPr/>
          <p:nvPr/>
        </p:nvSpPr>
        <p:spPr>
          <a:xfrm flipV="1">
            <a:off x="6525310" y="4069769"/>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Isosceles Triangle 100">
            <a:extLst>
              <a:ext uri="{FF2B5EF4-FFF2-40B4-BE49-F238E27FC236}">
                <a16:creationId xmlns:a16="http://schemas.microsoft.com/office/drawing/2014/main" id="{59090987-F9D5-8563-97EB-3502CA8A3C64}"/>
              </a:ext>
            </a:extLst>
          </p:cNvPr>
          <p:cNvSpPr/>
          <p:nvPr/>
        </p:nvSpPr>
        <p:spPr>
          <a:xfrm flipV="1">
            <a:off x="5811879" y="375121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Isosceles Triangle 101">
            <a:extLst>
              <a:ext uri="{FF2B5EF4-FFF2-40B4-BE49-F238E27FC236}">
                <a16:creationId xmlns:a16="http://schemas.microsoft.com/office/drawing/2014/main" id="{4574D3A7-86DF-027B-1665-930706B145C2}"/>
              </a:ext>
            </a:extLst>
          </p:cNvPr>
          <p:cNvSpPr/>
          <p:nvPr/>
        </p:nvSpPr>
        <p:spPr>
          <a:xfrm flipV="1">
            <a:off x="1404940" y="4393369"/>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Isosceles Triangle 103">
            <a:extLst>
              <a:ext uri="{FF2B5EF4-FFF2-40B4-BE49-F238E27FC236}">
                <a16:creationId xmlns:a16="http://schemas.microsoft.com/office/drawing/2014/main" id="{8EAC8E59-0395-5799-942E-1F57AE07DB40}"/>
              </a:ext>
            </a:extLst>
          </p:cNvPr>
          <p:cNvSpPr/>
          <p:nvPr/>
        </p:nvSpPr>
        <p:spPr>
          <a:xfrm flipV="1">
            <a:off x="2954262" y="4269340"/>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Isosceles Triangle 104">
            <a:extLst>
              <a:ext uri="{FF2B5EF4-FFF2-40B4-BE49-F238E27FC236}">
                <a16:creationId xmlns:a16="http://schemas.microsoft.com/office/drawing/2014/main" id="{ADD6C83C-487E-C852-638D-319E32EA53BB}"/>
              </a:ext>
            </a:extLst>
          </p:cNvPr>
          <p:cNvSpPr/>
          <p:nvPr/>
        </p:nvSpPr>
        <p:spPr>
          <a:xfrm flipV="1">
            <a:off x="1039518" y="3897127"/>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Isosceles Triangle 105">
            <a:extLst>
              <a:ext uri="{FF2B5EF4-FFF2-40B4-BE49-F238E27FC236}">
                <a16:creationId xmlns:a16="http://schemas.microsoft.com/office/drawing/2014/main" id="{C2B4D5BD-8224-3A20-1FCE-CF509B137CCB}"/>
              </a:ext>
            </a:extLst>
          </p:cNvPr>
          <p:cNvSpPr/>
          <p:nvPr/>
        </p:nvSpPr>
        <p:spPr>
          <a:xfrm flipV="1">
            <a:off x="1338265" y="5312483"/>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Isosceles Triangle 107">
            <a:extLst>
              <a:ext uri="{FF2B5EF4-FFF2-40B4-BE49-F238E27FC236}">
                <a16:creationId xmlns:a16="http://schemas.microsoft.com/office/drawing/2014/main" id="{B1E0FAE8-34FB-4E64-001C-8BD5BD570FF5}"/>
              </a:ext>
            </a:extLst>
          </p:cNvPr>
          <p:cNvSpPr/>
          <p:nvPr/>
        </p:nvSpPr>
        <p:spPr>
          <a:xfrm flipV="1">
            <a:off x="6123179" y="4055665"/>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Isosceles Triangle 108">
            <a:extLst>
              <a:ext uri="{FF2B5EF4-FFF2-40B4-BE49-F238E27FC236}">
                <a16:creationId xmlns:a16="http://schemas.microsoft.com/office/drawing/2014/main" id="{1C02275C-42C0-E2FC-AB1A-EB30A8EBAD14}"/>
              </a:ext>
            </a:extLst>
          </p:cNvPr>
          <p:cNvSpPr/>
          <p:nvPr/>
        </p:nvSpPr>
        <p:spPr>
          <a:xfrm flipV="1">
            <a:off x="6242050" y="378638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Isosceles Triangle 99">
            <a:extLst>
              <a:ext uri="{FF2B5EF4-FFF2-40B4-BE49-F238E27FC236}">
                <a16:creationId xmlns:a16="http://schemas.microsoft.com/office/drawing/2014/main" id="{66C8AF50-6229-5C92-DB44-EB6463ACE84D}"/>
              </a:ext>
            </a:extLst>
          </p:cNvPr>
          <p:cNvSpPr/>
          <p:nvPr/>
        </p:nvSpPr>
        <p:spPr>
          <a:xfrm flipV="1">
            <a:off x="6107961" y="418555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Isosceles Triangle 94">
            <a:extLst>
              <a:ext uri="{FF2B5EF4-FFF2-40B4-BE49-F238E27FC236}">
                <a16:creationId xmlns:a16="http://schemas.microsoft.com/office/drawing/2014/main" id="{F3F87D1F-158C-C070-D067-CCC4803215C9}"/>
              </a:ext>
            </a:extLst>
          </p:cNvPr>
          <p:cNvSpPr/>
          <p:nvPr/>
        </p:nvSpPr>
        <p:spPr>
          <a:xfrm flipV="1">
            <a:off x="6221182" y="380754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Isosceles Triangle 112">
            <a:extLst>
              <a:ext uri="{FF2B5EF4-FFF2-40B4-BE49-F238E27FC236}">
                <a16:creationId xmlns:a16="http://schemas.microsoft.com/office/drawing/2014/main" id="{1F548636-D20B-FD9C-F515-F74B3C7F0E8F}"/>
              </a:ext>
            </a:extLst>
          </p:cNvPr>
          <p:cNvSpPr/>
          <p:nvPr/>
        </p:nvSpPr>
        <p:spPr>
          <a:xfrm flipV="1">
            <a:off x="11234241" y="4524415"/>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Isosceles Triangle 113">
            <a:extLst>
              <a:ext uri="{FF2B5EF4-FFF2-40B4-BE49-F238E27FC236}">
                <a16:creationId xmlns:a16="http://schemas.microsoft.com/office/drawing/2014/main" id="{AC56D9EA-0F7F-37E3-DD36-0EBEC6D932C6}"/>
              </a:ext>
            </a:extLst>
          </p:cNvPr>
          <p:cNvSpPr/>
          <p:nvPr/>
        </p:nvSpPr>
        <p:spPr>
          <a:xfrm flipV="1">
            <a:off x="6344185" y="3978240"/>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Isosceles Triangle 114">
            <a:extLst>
              <a:ext uri="{FF2B5EF4-FFF2-40B4-BE49-F238E27FC236}">
                <a16:creationId xmlns:a16="http://schemas.microsoft.com/office/drawing/2014/main" id="{DB499984-C0F5-7B8F-C31B-32BDBC53C94E}"/>
              </a:ext>
            </a:extLst>
          </p:cNvPr>
          <p:cNvSpPr/>
          <p:nvPr/>
        </p:nvSpPr>
        <p:spPr>
          <a:xfrm flipV="1">
            <a:off x="6332223" y="4197644"/>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Isosceles Triangle 115">
            <a:extLst>
              <a:ext uri="{FF2B5EF4-FFF2-40B4-BE49-F238E27FC236}">
                <a16:creationId xmlns:a16="http://schemas.microsoft.com/office/drawing/2014/main" id="{D247D447-5FC9-0B20-84C9-F34836A85952}"/>
              </a:ext>
            </a:extLst>
          </p:cNvPr>
          <p:cNvSpPr/>
          <p:nvPr/>
        </p:nvSpPr>
        <p:spPr>
          <a:xfrm flipV="1">
            <a:off x="7351504" y="476589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Isosceles Triangle 116">
            <a:extLst>
              <a:ext uri="{FF2B5EF4-FFF2-40B4-BE49-F238E27FC236}">
                <a16:creationId xmlns:a16="http://schemas.microsoft.com/office/drawing/2014/main" id="{59ECB0EB-1E24-09A8-70AE-FD31699C9548}"/>
              </a:ext>
            </a:extLst>
          </p:cNvPr>
          <p:cNvSpPr/>
          <p:nvPr/>
        </p:nvSpPr>
        <p:spPr>
          <a:xfrm flipV="1">
            <a:off x="6773329" y="3383399"/>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Isosceles Triangle 117">
            <a:extLst>
              <a:ext uri="{FF2B5EF4-FFF2-40B4-BE49-F238E27FC236}">
                <a16:creationId xmlns:a16="http://schemas.microsoft.com/office/drawing/2014/main" id="{77313CAC-E226-D484-6AA6-A2DA7890A993}"/>
              </a:ext>
            </a:extLst>
          </p:cNvPr>
          <p:cNvSpPr/>
          <p:nvPr/>
        </p:nvSpPr>
        <p:spPr>
          <a:xfrm flipV="1">
            <a:off x="2236751" y="4223346"/>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Isosceles Triangle 110">
            <a:extLst>
              <a:ext uri="{FF2B5EF4-FFF2-40B4-BE49-F238E27FC236}">
                <a16:creationId xmlns:a16="http://schemas.microsoft.com/office/drawing/2014/main" id="{220AB18E-094B-DED5-F848-CC026A7641E0}"/>
              </a:ext>
            </a:extLst>
          </p:cNvPr>
          <p:cNvSpPr/>
          <p:nvPr/>
        </p:nvSpPr>
        <p:spPr>
          <a:xfrm flipV="1">
            <a:off x="5844847" y="375883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Isosceles Triangle 120">
            <a:extLst>
              <a:ext uri="{FF2B5EF4-FFF2-40B4-BE49-F238E27FC236}">
                <a16:creationId xmlns:a16="http://schemas.microsoft.com/office/drawing/2014/main" id="{0FB74EDD-B828-CED9-186B-917DB3B7AAEA}"/>
              </a:ext>
            </a:extLst>
          </p:cNvPr>
          <p:cNvSpPr/>
          <p:nvPr/>
        </p:nvSpPr>
        <p:spPr>
          <a:xfrm flipV="1">
            <a:off x="5827467" y="3784980"/>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Isosceles Triangle 106">
            <a:extLst>
              <a:ext uri="{FF2B5EF4-FFF2-40B4-BE49-F238E27FC236}">
                <a16:creationId xmlns:a16="http://schemas.microsoft.com/office/drawing/2014/main" id="{C08872A4-0C6B-6B58-BBB2-80A0D73E2E29}"/>
              </a:ext>
            </a:extLst>
          </p:cNvPr>
          <p:cNvSpPr/>
          <p:nvPr/>
        </p:nvSpPr>
        <p:spPr>
          <a:xfrm flipV="1">
            <a:off x="5853493" y="3849289"/>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Isosceles Triangle 121">
            <a:extLst>
              <a:ext uri="{FF2B5EF4-FFF2-40B4-BE49-F238E27FC236}">
                <a16:creationId xmlns:a16="http://schemas.microsoft.com/office/drawing/2014/main" id="{974B36C2-2568-9267-3A5D-A90A81D90872}"/>
              </a:ext>
            </a:extLst>
          </p:cNvPr>
          <p:cNvSpPr/>
          <p:nvPr/>
        </p:nvSpPr>
        <p:spPr>
          <a:xfrm flipV="1">
            <a:off x="5950571" y="3951222"/>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Isosceles Triangle 122">
            <a:extLst>
              <a:ext uri="{FF2B5EF4-FFF2-40B4-BE49-F238E27FC236}">
                <a16:creationId xmlns:a16="http://schemas.microsoft.com/office/drawing/2014/main" id="{4B09F953-0485-411B-EE88-421E9BC9A07B}"/>
              </a:ext>
            </a:extLst>
          </p:cNvPr>
          <p:cNvSpPr/>
          <p:nvPr/>
        </p:nvSpPr>
        <p:spPr>
          <a:xfrm flipV="1">
            <a:off x="2855883" y="4304853"/>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Isosceles Triangle 123">
            <a:extLst>
              <a:ext uri="{FF2B5EF4-FFF2-40B4-BE49-F238E27FC236}">
                <a16:creationId xmlns:a16="http://schemas.microsoft.com/office/drawing/2014/main" id="{2EEC1748-5CAB-79C1-C27F-F138D158643E}"/>
              </a:ext>
            </a:extLst>
          </p:cNvPr>
          <p:cNvSpPr/>
          <p:nvPr/>
        </p:nvSpPr>
        <p:spPr>
          <a:xfrm flipV="1">
            <a:off x="6280569" y="3816609"/>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Isosceles Triangle 124">
            <a:extLst>
              <a:ext uri="{FF2B5EF4-FFF2-40B4-BE49-F238E27FC236}">
                <a16:creationId xmlns:a16="http://schemas.microsoft.com/office/drawing/2014/main" id="{11319E42-2BEA-6BEF-E7F3-CDCD623D6BD5}"/>
              </a:ext>
            </a:extLst>
          </p:cNvPr>
          <p:cNvSpPr/>
          <p:nvPr/>
        </p:nvSpPr>
        <p:spPr>
          <a:xfrm flipV="1">
            <a:off x="2690354" y="439583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Isosceles Triangle 125">
            <a:extLst>
              <a:ext uri="{FF2B5EF4-FFF2-40B4-BE49-F238E27FC236}">
                <a16:creationId xmlns:a16="http://schemas.microsoft.com/office/drawing/2014/main" id="{0A24B1D2-4FCC-9642-D77B-79FF545D2EE4}"/>
              </a:ext>
            </a:extLst>
          </p:cNvPr>
          <p:cNvSpPr/>
          <p:nvPr/>
        </p:nvSpPr>
        <p:spPr>
          <a:xfrm flipV="1">
            <a:off x="703227" y="4431140"/>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Isosceles Triangle 102">
            <a:extLst>
              <a:ext uri="{FF2B5EF4-FFF2-40B4-BE49-F238E27FC236}">
                <a16:creationId xmlns:a16="http://schemas.microsoft.com/office/drawing/2014/main" id="{DB3D7CEB-27E3-B642-600A-602E80DF2643}"/>
              </a:ext>
            </a:extLst>
          </p:cNvPr>
          <p:cNvSpPr/>
          <p:nvPr/>
        </p:nvSpPr>
        <p:spPr>
          <a:xfrm flipV="1">
            <a:off x="771525" y="4675751"/>
            <a:ext cx="66675" cy="323600"/>
          </a:xfrm>
          <a:prstGeom prst="triangle">
            <a:avLst>
              <a:gd name="adj" fmla="val 10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Isosceles Triangle 126">
            <a:extLst>
              <a:ext uri="{FF2B5EF4-FFF2-40B4-BE49-F238E27FC236}">
                <a16:creationId xmlns:a16="http://schemas.microsoft.com/office/drawing/2014/main" id="{72A3AA7D-A38A-BE86-1BCB-A03839F8189E}"/>
              </a:ext>
            </a:extLst>
          </p:cNvPr>
          <p:cNvSpPr/>
          <p:nvPr/>
        </p:nvSpPr>
        <p:spPr>
          <a:xfrm flipV="1">
            <a:off x="5965800" y="396934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Isosceles Triangle 127">
            <a:extLst>
              <a:ext uri="{FF2B5EF4-FFF2-40B4-BE49-F238E27FC236}">
                <a16:creationId xmlns:a16="http://schemas.microsoft.com/office/drawing/2014/main" id="{EB180902-D592-81F7-6F94-57638CA375AA}"/>
              </a:ext>
            </a:extLst>
          </p:cNvPr>
          <p:cNvSpPr/>
          <p:nvPr/>
        </p:nvSpPr>
        <p:spPr>
          <a:xfrm flipV="1">
            <a:off x="6224779" y="390429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Isosceles Triangle 119">
            <a:extLst>
              <a:ext uri="{FF2B5EF4-FFF2-40B4-BE49-F238E27FC236}">
                <a16:creationId xmlns:a16="http://schemas.microsoft.com/office/drawing/2014/main" id="{BB2C1E06-3BA2-8771-384A-19D6A287B8B7}"/>
              </a:ext>
            </a:extLst>
          </p:cNvPr>
          <p:cNvSpPr/>
          <p:nvPr/>
        </p:nvSpPr>
        <p:spPr>
          <a:xfrm flipV="1">
            <a:off x="6253780" y="3948188"/>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Isosceles Triangle 128">
            <a:extLst>
              <a:ext uri="{FF2B5EF4-FFF2-40B4-BE49-F238E27FC236}">
                <a16:creationId xmlns:a16="http://schemas.microsoft.com/office/drawing/2014/main" id="{B3AC8C67-0DA2-9899-DB88-C755E3CCF234}"/>
              </a:ext>
            </a:extLst>
          </p:cNvPr>
          <p:cNvSpPr/>
          <p:nvPr/>
        </p:nvSpPr>
        <p:spPr>
          <a:xfrm flipV="1">
            <a:off x="6132210" y="3715240"/>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Isosceles Triangle 111">
            <a:extLst>
              <a:ext uri="{FF2B5EF4-FFF2-40B4-BE49-F238E27FC236}">
                <a16:creationId xmlns:a16="http://schemas.microsoft.com/office/drawing/2014/main" id="{EAF2E482-AF2E-D1E9-0DFA-917822793F8E}"/>
              </a:ext>
            </a:extLst>
          </p:cNvPr>
          <p:cNvSpPr/>
          <p:nvPr/>
        </p:nvSpPr>
        <p:spPr>
          <a:xfrm flipV="1">
            <a:off x="6163406" y="3826914"/>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Isosceles Triangle 109">
            <a:extLst>
              <a:ext uri="{FF2B5EF4-FFF2-40B4-BE49-F238E27FC236}">
                <a16:creationId xmlns:a16="http://schemas.microsoft.com/office/drawing/2014/main" id="{B64D4D15-2105-ED07-13B4-53847C633D4B}"/>
              </a:ext>
            </a:extLst>
          </p:cNvPr>
          <p:cNvSpPr/>
          <p:nvPr/>
        </p:nvSpPr>
        <p:spPr>
          <a:xfrm flipV="1">
            <a:off x="6207234" y="4036944"/>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Isosceles Triangle 129">
            <a:extLst>
              <a:ext uri="{FF2B5EF4-FFF2-40B4-BE49-F238E27FC236}">
                <a16:creationId xmlns:a16="http://schemas.microsoft.com/office/drawing/2014/main" id="{9B773B3A-E556-078C-D46E-02B19D48CC51}"/>
              </a:ext>
            </a:extLst>
          </p:cNvPr>
          <p:cNvSpPr/>
          <p:nvPr/>
        </p:nvSpPr>
        <p:spPr>
          <a:xfrm flipV="1">
            <a:off x="5850957" y="4280811"/>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Isosceles Triangle 130">
            <a:extLst>
              <a:ext uri="{FF2B5EF4-FFF2-40B4-BE49-F238E27FC236}">
                <a16:creationId xmlns:a16="http://schemas.microsoft.com/office/drawing/2014/main" id="{B8DC4B24-0F51-D107-0A4C-ADCEA37442AD}"/>
              </a:ext>
            </a:extLst>
          </p:cNvPr>
          <p:cNvSpPr/>
          <p:nvPr/>
        </p:nvSpPr>
        <p:spPr>
          <a:xfrm flipV="1">
            <a:off x="7984919" y="4697706"/>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Isosceles Triangle 131">
            <a:extLst>
              <a:ext uri="{FF2B5EF4-FFF2-40B4-BE49-F238E27FC236}">
                <a16:creationId xmlns:a16="http://schemas.microsoft.com/office/drawing/2014/main" id="{4508D778-89B5-A9BD-D73D-E4D160DAC1DF}"/>
              </a:ext>
            </a:extLst>
          </p:cNvPr>
          <p:cNvSpPr/>
          <p:nvPr/>
        </p:nvSpPr>
        <p:spPr>
          <a:xfrm flipV="1">
            <a:off x="6691087" y="3784980"/>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Isosceles Triangle 132">
            <a:extLst>
              <a:ext uri="{FF2B5EF4-FFF2-40B4-BE49-F238E27FC236}">
                <a16:creationId xmlns:a16="http://schemas.microsoft.com/office/drawing/2014/main" id="{38F14BF5-1692-AB47-9BB5-A636EBB1D548}"/>
              </a:ext>
            </a:extLst>
          </p:cNvPr>
          <p:cNvSpPr/>
          <p:nvPr/>
        </p:nvSpPr>
        <p:spPr>
          <a:xfrm flipV="1">
            <a:off x="6598699" y="3740685"/>
            <a:ext cx="66675" cy="323600"/>
          </a:xfrm>
          <a:prstGeom prst="triangle">
            <a:avLst>
              <a:gd name="adj" fmla="val 100000"/>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BDE7FCD9-E596-D697-088A-B38BDB5FA851}"/>
              </a:ext>
            </a:extLst>
          </p:cNvPr>
          <p:cNvSpPr txBox="1"/>
          <p:nvPr/>
        </p:nvSpPr>
        <p:spPr>
          <a:xfrm>
            <a:off x="3166" y="1805612"/>
            <a:ext cx="12132228" cy="1200329"/>
          </a:xfrm>
          <a:prstGeom prst="rect">
            <a:avLst/>
          </a:prstGeom>
          <a:noFill/>
        </p:spPr>
        <p:txBody>
          <a:bodyPr wrap="square" rtlCol="0">
            <a:spAutoFit/>
          </a:bodyPr>
          <a:lstStyle/>
          <a:p>
            <a:r>
              <a:rPr lang="en-US"/>
              <a:t>TRIUMF, U. Lleida, </a:t>
            </a:r>
            <a:r>
              <a:rPr lang="en-US" err="1"/>
              <a:t>IPZg</a:t>
            </a:r>
            <a:r>
              <a:rPr lang="en-US"/>
              <a:t>, VTT, OCA, CNRS, LKB, HU Berlin, PTB, DESY, CERN, PTB, FBH Berlin, GSI, U. Düsseldorf, TU Munich, U. Bremen, DLR, TU Darmstadt, U. Ulm, U. Mainz, PTB, IIT Tirupati, IUT, Technion, U. Florence, Korea U., U. A. Aguascalientes, U. Groningen, CERN, NCNR Warsaw, NCU, </a:t>
            </a:r>
            <a:r>
              <a:rPr lang="en-US" err="1"/>
              <a:t>ETHz</a:t>
            </a:r>
            <a:r>
              <a:rPr lang="en-US"/>
              <a:t>, CERN, U. Birmingham, U. Sussex, NPL, U. Warwick, NIST, MIT, Northwestern, Yale, U. Delaware, LBNL</a:t>
            </a:r>
          </a:p>
        </p:txBody>
      </p:sp>
      <p:sp>
        <p:nvSpPr>
          <p:cNvPr id="137" name="TextBox 136">
            <a:extLst>
              <a:ext uri="{FF2B5EF4-FFF2-40B4-BE49-F238E27FC236}">
                <a16:creationId xmlns:a16="http://schemas.microsoft.com/office/drawing/2014/main" id="{57528BC0-9B6F-B1CD-F53D-432D21B8093F}"/>
              </a:ext>
            </a:extLst>
          </p:cNvPr>
          <p:cNvSpPr txBox="1"/>
          <p:nvPr/>
        </p:nvSpPr>
        <p:spPr>
          <a:xfrm>
            <a:off x="2626968" y="1385665"/>
            <a:ext cx="6731238" cy="400110"/>
          </a:xfrm>
          <a:prstGeom prst="rect">
            <a:avLst/>
          </a:prstGeom>
          <a:noFill/>
        </p:spPr>
        <p:txBody>
          <a:bodyPr wrap="square" rtlCol="0">
            <a:spAutoFit/>
          </a:bodyPr>
          <a:lstStyle/>
          <a:p>
            <a:r>
              <a:rPr lang="en-US" sz="2000" b="1"/>
              <a:t>1a: 19 institutions, 1b: 13 institutions, 1c: 17 institutions</a:t>
            </a:r>
          </a:p>
        </p:txBody>
      </p:sp>
      <p:sp>
        <p:nvSpPr>
          <p:cNvPr id="4" name="Date Placeholder 3">
            <a:extLst>
              <a:ext uri="{FF2B5EF4-FFF2-40B4-BE49-F238E27FC236}">
                <a16:creationId xmlns:a16="http://schemas.microsoft.com/office/drawing/2014/main" id="{7CD52085-6F24-4C2D-2610-6FE40E225E58}"/>
              </a:ext>
            </a:extLst>
          </p:cNvPr>
          <p:cNvSpPr>
            <a:spLocks noGrp="1"/>
          </p:cNvSpPr>
          <p:nvPr>
            <p:ph type="dt" sz="half" idx="10"/>
          </p:nvPr>
        </p:nvSpPr>
        <p:spPr/>
        <p:txBody>
          <a:bodyPr/>
          <a:lstStyle/>
          <a:p>
            <a:r>
              <a:rPr lang="en-US"/>
              <a:t>2/17/2025</a:t>
            </a:r>
          </a:p>
        </p:txBody>
      </p:sp>
      <p:sp>
        <p:nvSpPr>
          <p:cNvPr id="5" name="Footer Placeholder 4">
            <a:extLst>
              <a:ext uri="{FF2B5EF4-FFF2-40B4-BE49-F238E27FC236}">
                <a16:creationId xmlns:a16="http://schemas.microsoft.com/office/drawing/2014/main" id="{41909801-B47D-8503-7C4E-B1205ED721E1}"/>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1447341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3216F-FB1B-0F7F-0219-44E800259D3B}"/>
              </a:ext>
            </a:extLst>
          </p:cNvPr>
          <p:cNvSpPr>
            <a:spLocks noGrp="1"/>
          </p:cNvSpPr>
          <p:nvPr>
            <p:ph type="title"/>
          </p:nvPr>
        </p:nvSpPr>
        <p:spPr/>
        <p:txBody>
          <a:bodyPr/>
          <a:lstStyle/>
          <a:p>
            <a:r>
              <a:rPr lang="en-US"/>
              <a:t>Developments/Trends in WP1 Technologies</a:t>
            </a:r>
          </a:p>
        </p:txBody>
      </p:sp>
      <p:sp>
        <p:nvSpPr>
          <p:cNvPr id="4" name="Content Placeholder 3">
            <a:extLst>
              <a:ext uri="{FF2B5EF4-FFF2-40B4-BE49-F238E27FC236}">
                <a16:creationId xmlns:a16="http://schemas.microsoft.com/office/drawing/2014/main" id="{82E8E59D-132C-2863-9E8B-7C349D614CEF}"/>
              </a:ext>
            </a:extLst>
          </p:cNvPr>
          <p:cNvSpPr>
            <a:spLocks noGrp="1"/>
          </p:cNvSpPr>
          <p:nvPr>
            <p:ph idx="1"/>
          </p:nvPr>
        </p:nvSpPr>
        <p:spPr/>
        <p:txBody>
          <a:bodyPr>
            <a:normAutofit/>
          </a:bodyPr>
          <a:lstStyle/>
          <a:p>
            <a:pPr>
              <a:lnSpc>
                <a:spcPct val="150000"/>
              </a:lnSpc>
            </a:pPr>
            <a:r>
              <a:rPr lang="en-US" sz="2400"/>
              <a:t>Simple atomic systems             complicated atomic/molecular systems</a:t>
            </a:r>
          </a:p>
          <a:p>
            <a:pPr>
              <a:lnSpc>
                <a:spcPct val="150000"/>
              </a:lnSpc>
            </a:pPr>
            <a:r>
              <a:rPr lang="en-US" sz="2400"/>
              <a:t>Metrology focused            fundamental physics</a:t>
            </a:r>
          </a:p>
          <a:p>
            <a:pPr>
              <a:lnSpc>
                <a:spcPct val="150000"/>
              </a:lnSpc>
            </a:pPr>
            <a:r>
              <a:rPr lang="en-US" sz="2400"/>
              <a:t>Tabletop experiments            medium scale systems / large collaborations</a:t>
            </a:r>
          </a:p>
          <a:p>
            <a:pPr>
              <a:lnSpc>
                <a:spcPct val="150000"/>
              </a:lnSpc>
            </a:pPr>
            <a:r>
              <a:rPr lang="en-US" sz="2400"/>
              <a:t>Standard quantum limit            quantum-enhanced metrology</a:t>
            </a:r>
          </a:p>
          <a:p>
            <a:pPr>
              <a:lnSpc>
                <a:spcPct val="150000"/>
              </a:lnSpc>
            </a:pPr>
            <a:r>
              <a:rPr lang="en-US" sz="2400"/>
              <a:t>Laboratory experiments            robust, field-deployable systems</a:t>
            </a:r>
          </a:p>
          <a:p>
            <a:pPr>
              <a:lnSpc>
                <a:spcPct val="150000"/>
              </a:lnSpc>
            </a:pPr>
            <a:r>
              <a:rPr lang="en-US" sz="2400"/>
              <a:t>Demonstration experiments            competitive bounds on fundamental physics</a:t>
            </a:r>
          </a:p>
          <a:p>
            <a:pPr>
              <a:lnSpc>
                <a:spcPct val="150000"/>
              </a:lnSpc>
            </a:pPr>
            <a:endParaRPr lang="en-US" sz="2400"/>
          </a:p>
        </p:txBody>
      </p:sp>
      <p:sp>
        <p:nvSpPr>
          <p:cNvPr id="5" name="Arrow: Right 4">
            <a:extLst>
              <a:ext uri="{FF2B5EF4-FFF2-40B4-BE49-F238E27FC236}">
                <a16:creationId xmlns:a16="http://schemas.microsoft.com/office/drawing/2014/main" id="{6CF419EC-07B9-AB8B-ED86-EB614903C4F3}"/>
              </a:ext>
            </a:extLst>
          </p:cNvPr>
          <p:cNvSpPr/>
          <p:nvPr/>
        </p:nvSpPr>
        <p:spPr>
          <a:xfrm>
            <a:off x="3587867" y="2755231"/>
            <a:ext cx="613954"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7" name="Arrow: Right 6">
            <a:extLst>
              <a:ext uri="{FF2B5EF4-FFF2-40B4-BE49-F238E27FC236}">
                <a16:creationId xmlns:a16="http://schemas.microsoft.com/office/drawing/2014/main" id="{F9193C04-676C-3299-F47C-9AFDADB82FD0}"/>
              </a:ext>
            </a:extLst>
          </p:cNvPr>
          <p:cNvSpPr/>
          <p:nvPr/>
        </p:nvSpPr>
        <p:spPr>
          <a:xfrm>
            <a:off x="3970134" y="3447151"/>
            <a:ext cx="613954"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8" name="Arrow: Right 7">
            <a:extLst>
              <a:ext uri="{FF2B5EF4-FFF2-40B4-BE49-F238E27FC236}">
                <a16:creationId xmlns:a16="http://schemas.microsoft.com/office/drawing/2014/main" id="{4ADC463B-B6F0-A2A3-86A2-CEF298F32335}"/>
              </a:ext>
            </a:extLst>
          </p:cNvPr>
          <p:cNvSpPr/>
          <p:nvPr/>
        </p:nvSpPr>
        <p:spPr>
          <a:xfrm>
            <a:off x="4222861" y="4117378"/>
            <a:ext cx="613954"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Arrow: Right 8">
            <a:extLst>
              <a:ext uri="{FF2B5EF4-FFF2-40B4-BE49-F238E27FC236}">
                <a16:creationId xmlns:a16="http://schemas.microsoft.com/office/drawing/2014/main" id="{74A4EB56-D3C2-B28B-2F65-E28538EA354D}"/>
              </a:ext>
            </a:extLst>
          </p:cNvPr>
          <p:cNvSpPr/>
          <p:nvPr/>
        </p:nvSpPr>
        <p:spPr>
          <a:xfrm>
            <a:off x="4230390" y="4791927"/>
            <a:ext cx="613954"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1" name="Arrow: Right 10">
            <a:extLst>
              <a:ext uri="{FF2B5EF4-FFF2-40B4-BE49-F238E27FC236}">
                <a16:creationId xmlns:a16="http://schemas.microsoft.com/office/drawing/2014/main" id="{6BA2E040-C412-4E97-6BB6-0F1D280204B2}"/>
              </a:ext>
            </a:extLst>
          </p:cNvPr>
          <p:cNvSpPr/>
          <p:nvPr/>
        </p:nvSpPr>
        <p:spPr>
          <a:xfrm>
            <a:off x="4758031" y="5469254"/>
            <a:ext cx="613954"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2" name="Arrow: Right 11">
            <a:extLst>
              <a:ext uri="{FF2B5EF4-FFF2-40B4-BE49-F238E27FC236}">
                <a16:creationId xmlns:a16="http://schemas.microsoft.com/office/drawing/2014/main" id="{E5C7DBED-1533-19B2-052D-DC8A59D03E3C}"/>
              </a:ext>
            </a:extLst>
          </p:cNvPr>
          <p:cNvSpPr/>
          <p:nvPr/>
        </p:nvSpPr>
        <p:spPr>
          <a:xfrm>
            <a:off x="4090681" y="2092059"/>
            <a:ext cx="613954"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3" name="Date Placeholder 2">
            <a:extLst>
              <a:ext uri="{FF2B5EF4-FFF2-40B4-BE49-F238E27FC236}">
                <a16:creationId xmlns:a16="http://schemas.microsoft.com/office/drawing/2014/main" id="{1412FAFE-C65E-FF78-8699-C9123BE62DBD}"/>
              </a:ext>
            </a:extLst>
          </p:cNvPr>
          <p:cNvSpPr>
            <a:spLocks noGrp="1"/>
          </p:cNvSpPr>
          <p:nvPr>
            <p:ph type="dt" sz="half" idx="10"/>
          </p:nvPr>
        </p:nvSpPr>
        <p:spPr/>
        <p:txBody>
          <a:bodyPr/>
          <a:lstStyle/>
          <a:p>
            <a:r>
              <a:rPr lang="en-US"/>
              <a:t>2/17/2025</a:t>
            </a:r>
          </a:p>
        </p:txBody>
      </p:sp>
      <p:sp>
        <p:nvSpPr>
          <p:cNvPr id="6" name="Footer Placeholder 5">
            <a:extLst>
              <a:ext uri="{FF2B5EF4-FFF2-40B4-BE49-F238E27FC236}">
                <a16:creationId xmlns:a16="http://schemas.microsoft.com/office/drawing/2014/main" id="{1629FCE9-E627-0692-4722-83659D2B6EAA}"/>
              </a:ext>
            </a:extLst>
          </p:cNvPr>
          <p:cNvSpPr>
            <a:spLocks noGrp="1"/>
          </p:cNvSpPr>
          <p:nvPr>
            <p:ph type="ftr" sz="quarter" idx="11"/>
          </p:nvPr>
        </p:nvSpPr>
        <p:spPr/>
        <p:txBody>
          <a:bodyPr/>
          <a:lstStyle/>
          <a:p>
            <a:r>
              <a:rPr lang="en-US"/>
              <a:t>D. Hume</a:t>
            </a:r>
          </a:p>
        </p:txBody>
      </p:sp>
      <p:sp>
        <p:nvSpPr>
          <p:cNvPr id="10" name="Slide Number Placeholder 9">
            <a:extLst>
              <a:ext uri="{FF2B5EF4-FFF2-40B4-BE49-F238E27FC236}">
                <a16:creationId xmlns:a16="http://schemas.microsoft.com/office/drawing/2014/main" id="{6D78636E-8CF2-4163-8C9A-F78CD48D53D8}"/>
              </a:ext>
            </a:extLst>
          </p:cNvPr>
          <p:cNvSpPr>
            <a:spLocks noGrp="1"/>
          </p:cNvSpPr>
          <p:nvPr>
            <p:ph type="sldNum" sz="quarter" idx="12"/>
          </p:nvPr>
        </p:nvSpPr>
        <p:spPr/>
        <p:txBody>
          <a:bodyPr/>
          <a:lstStyle/>
          <a:p>
            <a:fld id="{EB788958-0891-4F84-8C2C-0F6727134BF8}" type="slidenum">
              <a:rPr lang="en-US" smtClean="0"/>
              <a:t>6</a:t>
            </a:fld>
            <a:endParaRPr lang="en-US"/>
          </a:p>
        </p:txBody>
      </p:sp>
    </p:spTree>
    <p:extLst>
      <p:ext uri="{BB962C8B-B14F-4D97-AF65-F5344CB8AC3E}">
        <p14:creationId xmlns:p14="http://schemas.microsoft.com/office/powerpoint/2010/main" val="1948270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animBg="1"/>
      <p:bldP spid="7" grpId="0" animBg="1"/>
      <p:bldP spid="8" grpId="0" animBg="1"/>
      <p:bldP spid="9"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DABBEEF-5B2A-7D44-9C79-A46A86299108}"/>
              </a:ext>
            </a:extLst>
          </p:cNvPr>
          <p:cNvGraphicFramePr>
            <a:graphicFrameLocks noGrp="1"/>
          </p:cNvGraphicFramePr>
          <p:nvPr>
            <p:extLst>
              <p:ext uri="{D42A27DB-BD31-4B8C-83A1-F6EECF244321}">
                <p14:modId xmlns:p14="http://schemas.microsoft.com/office/powerpoint/2010/main" val="1633634713"/>
              </p:ext>
            </p:extLst>
          </p:nvPr>
        </p:nvGraphicFramePr>
        <p:xfrm>
          <a:off x="0" y="0"/>
          <a:ext cx="12192000" cy="6949709"/>
        </p:xfrm>
        <a:graphic>
          <a:graphicData uri="http://schemas.openxmlformats.org/drawingml/2006/table">
            <a:tbl>
              <a:tblPr firstRow="1" bandRow="1">
                <a:tableStyleId>{5C22544A-7EE6-4342-B048-85BDC9FD1C3A}</a:tableStyleId>
              </a:tblPr>
              <a:tblGrid>
                <a:gridCol w="2334717">
                  <a:extLst>
                    <a:ext uri="{9D8B030D-6E8A-4147-A177-3AD203B41FA5}">
                      <a16:colId xmlns:a16="http://schemas.microsoft.com/office/drawing/2014/main" val="2672348870"/>
                    </a:ext>
                  </a:extLst>
                </a:gridCol>
                <a:gridCol w="1604088">
                  <a:extLst>
                    <a:ext uri="{9D8B030D-6E8A-4147-A177-3AD203B41FA5}">
                      <a16:colId xmlns:a16="http://schemas.microsoft.com/office/drawing/2014/main" val="3290153351"/>
                    </a:ext>
                  </a:extLst>
                </a:gridCol>
                <a:gridCol w="962259">
                  <a:extLst>
                    <a:ext uri="{9D8B030D-6E8A-4147-A177-3AD203B41FA5}">
                      <a16:colId xmlns:a16="http://schemas.microsoft.com/office/drawing/2014/main" val="2110499444"/>
                    </a:ext>
                  </a:extLst>
                </a:gridCol>
                <a:gridCol w="1519614">
                  <a:extLst>
                    <a:ext uri="{9D8B030D-6E8A-4147-A177-3AD203B41FA5}">
                      <a16:colId xmlns:a16="http://schemas.microsoft.com/office/drawing/2014/main" val="2919475002"/>
                    </a:ext>
                  </a:extLst>
                </a:gridCol>
                <a:gridCol w="944218">
                  <a:extLst>
                    <a:ext uri="{9D8B030D-6E8A-4147-A177-3AD203B41FA5}">
                      <a16:colId xmlns:a16="http://schemas.microsoft.com/office/drawing/2014/main" val="85722617"/>
                    </a:ext>
                  </a:extLst>
                </a:gridCol>
                <a:gridCol w="862835">
                  <a:extLst>
                    <a:ext uri="{9D8B030D-6E8A-4147-A177-3AD203B41FA5}">
                      <a16:colId xmlns:a16="http://schemas.microsoft.com/office/drawing/2014/main" val="1582273772"/>
                    </a:ext>
                  </a:extLst>
                </a:gridCol>
                <a:gridCol w="1608347">
                  <a:extLst>
                    <a:ext uri="{9D8B030D-6E8A-4147-A177-3AD203B41FA5}">
                      <a16:colId xmlns:a16="http://schemas.microsoft.com/office/drawing/2014/main" val="2590859225"/>
                    </a:ext>
                  </a:extLst>
                </a:gridCol>
                <a:gridCol w="1573982">
                  <a:extLst>
                    <a:ext uri="{9D8B030D-6E8A-4147-A177-3AD203B41FA5}">
                      <a16:colId xmlns:a16="http://schemas.microsoft.com/office/drawing/2014/main" val="1755106756"/>
                    </a:ext>
                  </a:extLst>
                </a:gridCol>
                <a:gridCol w="781940">
                  <a:extLst>
                    <a:ext uri="{9D8B030D-6E8A-4147-A177-3AD203B41FA5}">
                      <a16:colId xmlns:a16="http://schemas.microsoft.com/office/drawing/2014/main" val="1495428887"/>
                    </a:ext>
                  </a:extLst>
                </a:gridCol>
              </a:tblGrid>
              <a:tr h="593568">
                <a:tc rowSpan="2">
                  <a:txBody>
                    <a:bodyPr/>
                    <a:lstStyle/>
                    <a:p>
                      <a:pPr algn="ctr"/>
                      <a:r>
                        <a:rPr lang="en-US" sz="2400">
                          <a:solidFill>
                            <a:schemeClr val="accent2"/>
                          </a:solidFill>
                        </a:rPr>
                        <a:t>The Science Case</a:t>
                      </a:r>
                    </a:p>
                  </a:txBody>
                  <a:tcPr anchor="ctr"/>
                </a:tc>
                <a:tc>
                  <a:txBody>
                    <a:bodyPr/>
                    <a:lstStyle/>
                    <a:p>
                      <a:r>
                        <a:rPr lang="en-US"/>
                        <a:t>Fundamental constants</a:t>
                      </a:r>
                    </a:p>
                  </a:txBody>
                  <a:tcPr/>
                </a:tc>
                <a:tc>
                  <a:txBody>
                    <a:bodyPr/>
                    <a:lstStyle/>
                    <a:p>
                      <a:r>
                        <a:rPr lang="en-US"/>
                        <a:t>Dark matter</a:t>
                      </a:r>
                    </a:p>
                  </a:txBody>
                  <a:tcPr/>
                </a:tc>
                <a:tc>
                  <a:txBody>
                    <a:bodyPr/>
                    <a:lstStyle/>
                    <a:p>
                      <a:r>
                        <a:rPr lang="en-US"/>
                        <a:t>Fundamental symmetries</a:t>
                      </a:r>
                    </a:p>
                  </a:txBody>
                  <a:tcPr/>
                </a:tc>
                <a:tc>
                  <a:txBody>
                    <a:bodyPr/>
                    <a:lstStyle/>
                    <a:p>
                      <a:r>
                        <a:rPr lang="en-US"/>
                        <a:t>Fifth</a:t>
                      </a:r>
                    </a:p>
                    <a:p>
                      <a:r>
                        <a:rPr lang="en-US"/>
                        <a:t>Force</a:t>
                      </a:r>
                    </a:p>
                  </a:txBody>
                  <a:tcPr/>
                </a:tc>
                <a:tc>
                  <a:txBody>
                    <a:bodyPr/>
                    <a:lstStyle/>
                    <a:p>
                      <a:r>
                        <a:rPr lang="en-US"/>
                        <a:t>QED</a:t>
                      </a:r>
                    </a:p>
                  </a:txBody>
                  <a:tcPr/>
                </a:tc>
                <a:tc>
                  <a:txBody>
                    <a:bodyPr/>
                    <a:lstStyle/>
                    <a:p>
                      <a:r>
                        <a:rPr lang="en-US"/>
                        <a:t>Gravitational redshift</a:t>
                      </a:r>
                    </a:p>
                  </a:txBody>
                  <a:tcPr/>
                </a:tc>
                <a:tc>
                  <a:txBody>
                    <a:bodyPr/>
                    <a:lstStyle/>
                    <a:p>
                      <a:r>
                        <a:rPr lang="en-US"/>
                        <a:t>Gravitational waves</a:t>
                      </a:r>
                    </a:p>
                  </a:txBody>
                  <a:tcPr/>
                </a:tc>
                <a:tc>
                  <a:txBody>
                    <a:bodyPr/>
                    <a:lstStyle/>
                    <a:p>
                      <a:r>
                        <a:rPr lang="en-US"/>
                        <a:t>…</a:t>
                      </a:r>
                    </a:p>
                  </a:txBody>
                  <a:tcPr/>
                </a:tc>
                <a:extLst>
                  <a:ext uri="{0D108BD9-81ED-4DB2-BD59-A6C34878D82A}">
                    <a16:rowId xmlns:a16="http://schemas.microsoft.com/office/drawing/2014/main" val="2686807755"/>
                  </a:ext>
                </a:extLst>
              </a:tr>
              <a:tr h="763158">
                <a:tc vMerge="1">
                  <a:txBody>
                    <a:bodyPr/>
                    <a:lstStyle/>
                    <a:p>
                      <a:pPr algn="ctr"/>
                      <a:endParaRPr lang="en-US" sz="2400">
                        <a:solidFill>
                          <a:schemeClr val="accent2"/>
                        </a:solidFill>
                      </a:endParaRPr>
                    </a:p>
                  </a:txBody>
                  <a:tcPr anchor="ctr">
                    <a:solidFill>
                      <a:schemeClr val="accent1"/>
                    </a:solidFill>
                  </a:tcPr>
                </a:tc>
                <a:tc>
                  <a:txBody>
                    <a:bodyPr/>
                    <a:lstStyle/>
                    <a:p>
                      <a:r>
                        <a:rPr lang="en-US" sz="1400">
                          <a:solidFill>
                            <a:schemeClr val="accent4"/>
                          </a:solidFill>
                        </a:rPr>
                        <a:t>Fine-structure </a:t>
                      </a:r>
                      <a:r>
                        <a:rPr lang="el-GR" sz="1400">
                          <a:solidFill>
                            <a:schemeClr val="accent4"/>
                          </a:solidFill>
                        </a:rPr>
                        <a:t>α</a:t>
                      </a:r>
                      <a:r>
                        <a:rPr lang="en-US" sz="1400" baseline="-25000">
                          <a:solidFill>
                            <a:schemeClr val="accent4"/>
                          </a:solidFill>
                        </a:rPr>
                        <a:t>FS</a:t>
                      </a:r>
                      <a:r>
                        <a:rPr lang="en-US" sz="1400" baseline="0">
                          <a:solidFill>
                            <a:schemeClr val="accent4"/>
                          </a:solidFill>
                        </a:rPr>
                        <a:t>, </a:t>
                      </a:r>
                    </a:p>
                    <a:p>
                      <a:r>
                        <a:rPr lang="en-US" sz="1400" baseline="0">
                          <a:solidFill>
                            <a:schemeClr val="accent4"/>
                          </a:solidFill>
                        </a:rPr>
                        <a:t>e-p mass ratio</a:t>
                      </a:r>
                      <a:r>
                        <a:rPr lang="en-US" sz="1400" baseline="-25000">
                          <a:solidFill>
                            <a:schemeClr val="accent4"/>
                          </a:solidFill>
                        </a:rPr>
                        <a:t> </a:t>
                      </a:r>
                      <a:r>
                        <a:rPr lang="el-GR" sz="1400">
                          <a:solidFill>
                            <a:schemeClr val="accent4"/>
                          </a:solidFill>
                        </a:rPr>
                        <a:t>μ</a:t>
                      </a:r>
                      <a:r>
                        <a:rPr lang="en-US" sz="1400">
                          <a:solidFill>
                            <a:schemeClr val="accent4"/>
                          </a:solidFill>
                        </a:rPr>
                        <a:t>, strong </a:t>
                      </a:r>
                      <a:r>
                        <a:rPr lang="el-GR" sz="1400">
                          <a:solidFill>
                            <a:schemeClr val="accent4"/>
                          </a:solidFill>
                        </a:rPr>
                        <a:t>α</a:t>
                      </a:r>
                      <a:r>
                        <a:rPr lang="en-US" sz="1400" baseline="-25000">
                          <a:solidFill>
                            <a:schemeClr val="accent4"/>
                          </a:solidFill>
                        </a:rPr>
                        <a:t>S</a:t>
                      </a:r>
                      <a:endParaRPr lang="en-US" sz="1400">
                        <a:solidFill>
                          <a:schemeClr val="accent4"/>
                        </a:solidFill>
                      </a:endParaRPr>
                    </a:p>
                  </a:txBody>
                  <a:tcPr>
                    <a:solidFill>
                      <a:schemeClr val="accent1"/>
                    </a:solidFill>
                  </a:tcPr>
                </a:tc>
                <a:tc>
                  <a:txBody>
                    <a:bodyPr/>
                    <a:lstStyle/>
                    <a:p>
                      <a:r>
                        <a:rPr lang="en-US" sz="1400">
                          <a:solidFill>
                            <a:schemeClr val="accent4"/>
                          </a:solidFill>
                        </a:rPr>
                        <a:t>Ultralight scalar, axion,…</a:t>
                      </a:r>
                    </a:p>
                  </a:txBody>
                  <a:tcPr>
                    <a:solidFill>
                      <a:schemeClr val="accent1"/>
                    </a:solidFill>
                  </a:tcPr>
                </a:tc>
                <a:tc>
                  <a:txBody>
                    <a:bodyPr/>
                    <a:lstStyle/>
                    <a:p>
                      <a:r>
                        <a:rPr lang="en-US" sz="1400">
                          <a:solidFill>
                            <a:schemeClr val="accent4"/>
                          </a:solidFill>
                        </a:rPr>
                        <a:t>Lorentz,</a:t>
                      </a:r>
                    </a:p>
                    <a:p>
                      <a:r>
                        <a:rPr lang="en-US" sz="1400">
                          <a:solidFill>
                            <a:schemeClr val="accent4"/>
                          </a:solidFill>
                        </a:rPr>
                        <a:t>CPT,</a:t>
                      </a:r>
                    </a:p>
                    <a:p>
                      <a:r>
                        <a:rPr lang="en-US" sz="1400">
                          <a:solidFill>
                            <a:schemeClr val="accent4"/>
                          </a:solidFill>
                        </a:rPr>
                        <a:t>LPI,…</a:t>
                      </a:r>
                    </a:p>
                  </a:txBody>
                  <a:tcPr>
                    <a:solidFill>
                      <a:schemeClr val="accent1"/>
                    </a:solidFill>
                  </a:tcPr>
                </a:tc>
                <a:tc>
                  <a:txBody>
                    <a:bodyPr/>
                    <a:lstStyle/>
                    <a:p>
                      <a:r>
                        <a:rPr lang="en-US" sz="1400">
                          <a:solidFill>
                            <a:schemeClr val="accent4"/>
                          </a:solidFill>
                        </a:rPr>
                        <a:t>King plot, long-range</a:t>
                      </a:r>
                    </a:p>
                  </a:txBody>
                  <a:tcPr>
                    <a:solidFill>
                      <a:schemeClr val="accent1"/>
                    </a:solidFill>
                  </a:tcPr>
                </a:tc>
                <a:tc>
                  <a:txBody>
                    <a:bodyPr/>
                    <a:lstStyle/>
                    <a:p>
                      <a:r>
                        <a:rPr lang="en-US" sz="1400">
                          <a:solidFill>
                            <a:schemeClr val="accent4"/>
                          </a:solidFill>
                        </a:rPr>
                        <a:t>Bound state,</a:t>
                      </a:r>
                    </a:p>
                    <a:p>
                      <a:r>
                        <a:rPr lang="en-US" sz="1400">
                          <a:solidFill>
                            <a:schemeClr val="accent4"/>
                          </a:solidFill>
                        </a:rPr>
                        <a:t>Strong-field</a:t>
                      </a:r>
                    </a:p>
                  </a:txBody>
                  <a:tcPr>
                    <a:solidFill>
                      <a:schemeClr val="accent1"/>
                    </a:solidFill>
                  </a:tcPr>
                </a:tc>
                <a:tc>
                  <a:txBody>
                    <a:bodyPr/>
                    <a:lstStyle/>
                    <a:p>
                      <a:r>
                        <a:rPr lang="en-US" sz="1400">
                          <a:solidFill>
                            <a:schemeClr val="accent4"/>
                          </a:solidFill>
                        </a:rPr>
                        <a:t>Small scales,</a:t>
                      </a:r>
                    </a:p>
                    <a:p>
                      <a:r>
                        <a:rPr lang="en-US" sz="1400">
                          <a:solidFill>
                            <a:schemeClr val="accent4"/>
                          </a:solidFill>
                        </a:rPr>
                        <a:t>terrestrial,</a:t>
                      </a:r>
                    </a:p>
                    <a:p>
                      <a:r>
                        <a:rPr lang="en-US" sz="1400">
                          <a:solidFill>
                            <a:schemeClr val="accent4"/>
                          </a:solidFill>
                        </a:rPr>
                        <a:t>space</a:t>
                      </a:r>
                    </a:p>
                  </a:txBody>
                  <a:tcPr>
                    <a:solidFill>
                      <a:schemeClr val="accent1"/>
                    </a:solidFill>
                  </a:tcPr>
                </a:tc>
                <a:tc>
                  <a:txBody>
                    <a:bodyPr/>
                    <a:lstStyle/>
                    <a:p>
                      <a:r>
                        <a:rPr lang="en-US" sz="1400">
                          <a:solidFill>
                            <a:schemeClr val="accent4"/>
                          </a:solidFill>
                        </a:rPr>
                        <a:t>Intermediate,</a:t>
                      </a:r>
                    </a:p>
                    <a:p>
                      <a:r>
                        <a:rPr lang="en-US" sz="1400">
                          <a:solidFill>
                            <a:schemeClr val="accent4"/>
                          </a:solidFill>
                        </a:rPr>
                        <a:t>Low frequencies</a:t>
                      </a:r>
                    </a:p>
                  </a:txBody>
                  <a:tcPr>
                    <a:solidFill>
                      <a:schemeClr val="accent1"/>
                    </a:solidFill>
                  </a:tcPr>
                </a:tc>
                <a:tc>
                  <a:txBody>
                    <a:bodyPr/>
                    <a:lstStyle/>
                    <a:p>
                      <a:endParaRPr lang="en-US" sz="1400">
                        <a:solidFill>
                          <a:schemeClr val="accent4"/>
                        </a:solidFill>
                      </a:endParaRPr>
                    </a:p>
                  </a:txBody>
                  <a:tcPr>
                    <a:solidFill>
                      <a:schemeClr val="accent1"/>
                    </a:solidFill>
                  </a:tcPr>
                </a:tc>
                <a:extLst>
                  <a:ext uri="{0D108BD9-81ED-4DB2-BD59-A6C34878D82A}">
                    <a16:rowId xmlns:a16="http://schemas.microsoft.com/office/drawing/2014/main" val="2835439452"/>
                  </a:ext>
                </a:extLst>
              </a:tr>
              <a:tr h="1518772">
                <a:tc>
                  <a:txBody>
                    <a:bodyPr/>
                    <a:lstStyle/>
                    <a:p>
                      <a:r>
                        <a:rPr lang="en-US"/>
                        <a:t>1a Exotic Systems</a:t>
                      </a:r>
                    </a:p>
                  </a:txBody>
                  <a:tcP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r>
                        <a:rPr lang="en-US" sz="2800">
                          <a:solidFill>
                            <a:srgbClr val="C00000"/>
                          </a:solidFill>
                        </a:rPr>
                        <a:t> </a:t>
                      </a:r>
                    </a:p>
                  </a:txBody>
                  <a:tcPr anchor="ctr"/>
                </a:tc>
                <a:tc>
                  <a:txBody>
                    <a:bodyPr/>
                    <a:lstStyle/>
                    <a:p>
                      <a:pPr marL="285750" indent="-285750" algn="ctr">
                        <a:buFont typeface="Wingdings" panose="05000000000000000000" pitchFamily="2" charset="2"/>
                        <a:buChar char="ü"/>
                      </a:pPr>
                      <a:r>
                        <a:rPr lang="en-US" sz="2800">
                          <a:solidFill>
                            <a:srgbClr val="C00000"/>
                          </a:solidFill>
                        </a:rPr>
                        <a:t> </a:t>
                      </a:r>
                    </a:p>
                  </a:txBody>
                  <a:tcPr anchor="ctr"/>
                </a:tc>
                <a:tc>
                  <a:txBody>
                    <a:bodyPr/>
                    <a:lstStyle/>
                    <a:p>
                      <a:pPr marL="285750" indent="-285750" algn="ctr">
                        <a:buFont typeface="Wingdings" panose="05000000000000000000" pitchFamily="2" charset="2"/>
                        <a:buChar char="ü"/>
                      </a:pPr>
                      <a:r>
                        <a:rPr lang="en-US" sz="2800">
                          <a:solidFill>
                            <a:srgbClr val="C00000"/>
                          </a:solidFill>
                        </a:rPr>
                        <a:t> </a:t>
                      </a:r>
                    </a:p>
                  </a:txBody>
                  <a:tcPr anchor="ctr"/>
                </a:tc>
                <a:tc>
                  <a:txBody>
                    <a:bodyPr/>
                    <a:lstStyle/>
                    <a:p>
                      <a:pPr marL="285750" indent="-285750" algn="ctr">
                        <a:buFont typeface="Wingdings" panose="05000000000000000000" pitchFamily="2" charset="2"/>
                        <a:buChar char="ü"/>
                      </a:pPr>
                      <a:r>
                        <a:rPr lang="en-US" sz="3200"/>
                        <a:t> </a:t>
                      </a:r>
                      <a:r>
                        <a:rPr lang="en-US"/>
                        <a:t> </a:t>
                      </a:r>
                    </a:p>
                  </a:txBody>
                  <a:tcPr anchor="ct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endParaRPr lang="en-US"/>
                    </a:p>
                  </a:txBody>
                  <a:tcPr anchor="ctr"/>
                </a:tc>
                <a:extLst>
                  <a:ext uri="{0D108BD9-81ED-4DB2-BD59-A6C34878D82A}">
                    <a16:rowId xmlns:a16="http://schemas.microsoft.com/office/drawing/2014/main" val="1322221771"/>
                  </a:ext>
                </a:extLst>
              </a:tr>
              <a:tr h="1805671">
                <a:tc>
                  <a:txBody>
                    <a:bodyPr/>
                    <a:lstStyle/>
                    <a:p>
                      <a:r>
                        <a:rPr lang="en-US"/>
                        <a:t>1b Atom Interferometry</a:t>
                      </a:r>
                    </a:p>
                  </a:txBody>
                  <a:tcP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r>
                        <a:rPr lang="en-US" sz="2800">
                          <a:solidFill>
                            <a:srgbClr val="C00000"/>
                          </a:solidFill>
                        </a:rPr>
                        <a:t> </a:t>
                      </a:r>
                    </a:p>
                  </a:txBody>
                  <a:tcPr anchor="ct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r>
                        <a:rPr lang="en-US" sz="2800">
                          <a:solidFill>
                            <a:srgbClr val="C00000"/>
                          </a:solidFill>
                        </a:rPr>
                        <a:t> </a:t>
                      </a:r>
                    </a:p>
                  </a:txBody>
                  <a:tcPr anchor="ctr"/>
                </a:tc>
                <a:tc>
                  <a:txBody>
                    <a:bodyPr/>
                    <a:lstStyle/>
                    <a:p>
                      <a:pPr marL="285750" indent="-285750" algn="ctr">
                        <a:buFont typeface="Wingdings" panose="05000000000000000000" pitchFamily="2" charset="2"/>
                        <a:buChar char="ü"/>
                      </a:pPr>
                      <a:endParaRPr lang="en-US"/>
                    </a:p>
                  </a:txBody>
                  <a:tcPr anchor="ctr"/>
                </a:tc>
                <a:extLst>
                  <a:ext uri="{0D108BD9-81ED-4DB2-BD59-A6C34878D82A}">
                    <a16:rowId xmlns:a16="http://schemas.microsoft.com/office/drawing/2014/main" val="4139589691"/>
                  </a:ext>
                </a:extLst>
              </a:tr>
              <a:tr h="2040306">
                <a:tc>
                  <a:txBody>
                    <a:bodyPr/>
                    <a:lstStyle/>
                    <a:p>
                      <a:r>
                        <a:rPr lang="en-US"/>
                        <a:t>1c Clock Networks</a:t>
                      </a:r>
                    </a:p>
                  </a:txBody>
                  <a:tcPr/>
                </a:tc>
                <a:tc>
                  <a:txBody>
                    <a:bodyPr/>
                    <a:lstStyle/>
                    <a:p>
                      <a:pPr marL="285750" indent="-285750" algn="ctr">
                        <a:buFont typeface="Wingdings" panose="05000000000000000000" pitchFamily="2" charset="2"/>
                        <a:buChar char="ü"/>
                      </a:pPr>
                      <a:r>
                        <a:rPr lang="en-US" sz="2800">
                          <a:solidFill>
                            <a:srgbClr val="C00000"/>
                          </a:solidFill>
                        </a:rPr>
                        <a:t> </a:t>
                      </a:r>
                    </a:p>
                  </a:txBody>
                  <a:tcPr anchor="ctr"/>
                </a:tc>
                <a:tc>
                  <a:txBody>
                    <a:bodyPr/>
                    <a:lstStyle/>
                    <a:p>
                      <a:pPr marL="285750" indent="-285750" algn="ctr">
                        <a:buFont typeface="Wingdings" panose="05000000000000000000" pitchFamily="2" charset="2"/>
                        <a:buChar char="ü"/>
                      </a:pPr>
                      <a:r>
                        <a:rPr lang="en-US" sz="2800">
                          <a:solidFill>
                            <a:srgbClr val="C00000"/>
                          </a:solidFill>
                        </a:rPr>
                        <a:t> </a:t>
                      </a:r>
                    </a:p>
                  </a:txBody>
                  <a:tcPr anchor="ct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r>
                        <a:rPr lang="en-US" sz="3200"/>
                        <a:t> </a:t>
                      </a:r>
                      <a:r>
                        <a:rPr lang="en-US"/>
                        <a:t> </a:t>
                      </a:r>
                    </a:p>
                  </a:txBody>
                  <a:tcPr anchor="ctr"/>
                </a:tc>
                <a:tc>
                  <a:txBody>
                    <a:bodyPr/>
                    <a:lstStyle/>
                    <a:p>
                      <a:pPr marL="285750" indent="-285750" algn="ctr">
                        <a:buFont typeface="Wingdings" panose="05000000000000000000" pitchFamily="2" charset="2"/>
                        <a:buChar char="ü"/>
                      </a:pPr>
                      <a:r>
                        <a:rPr lang="en-US" sz="2800">
                          <a:solidFill>
                            <a:srgbClr val="C00000"/>
                          </a:solidFill>
                        </a:rPr>
                        <a:t> </a:t>
                      </a:r>
                    </a:p>
                  </a:txBody>
                  <a:tcPr anchor="ctr"/>
                </a:tc>
                <a:tc>
                  <a:txBody>
                    <a:bodyPr/>
                    <a:lstStyle/>
                    <a:p>
                      <a:pPr marL="285750" indent="-285750" algn="ctr">
                        <a:buFont typeface="Wingdings" panose="05000000000000000000" pitchFamily="2" charset="2"/>
                        <a:buChar char="ü"/>
                      </a:pPr>
                      <a:r>
                        <a:rPr lang="en-US" sz="2800"/>
                        <a:t> </a:t>
                      </a:r>
                    </a:p>
                  </a:txBody>
                  <a:tcPr anchor="ctr"/>
                </a:tc>
                <a:tc>
                  <a:txBody>
                    <a:bodyPr/>
                    <a:lstStyle/>
                    <a:p>
                      <a:pPr marL="285750" indent="-285750" algn="ctr">
                        <a:buFont typeface="Wingdings" panose="05000000000000000000" pitchFamily="2" charset="2"/>
                        <a:buChar char="ü"/>
                      </a:pPr>
                      <a:endParaRPr lang="en-US"/>
                    </a:p>
                  </a:txBody>
                  <a:tcPr anchor="ctr"/>
                </a:tc>
                <a:extLst>
                  <a:ext uri="{0D108BD9-81ED-4DB2-BD59-A6C34878D82A}">
                    <a16:rowId xmlns:a16="http://schemas.microsoft.com/office/drawing/2014/main" val="457446010"/>
                  </a:ext>
                </a:extLst>
              </a:tr>
            </a:tbl>
          </a:graphicData>
        </a:graphic>
      </p:graphicFrame>
      <p:sp>
        <p:nvSpPr>
          <p:cNvPr id="4" name="Slide Number Placeholder 3">
            <a:extLst>
              <a:ext uri="{FF2B5EF4-FFF2-40B4-BE49-F238E27FC236}">
                <a16:creationId xmlns:a16="http://schemas.microsoft.com/office/drawing/2014/main" id="{78DE3C7B-824C-BA22-AEE5-50FFCEDCA4FE}"/>
              </a:ext>
            </a:extLst>
          </p:cNvPr>
          <p:cNvSpPr>
            <a:spLocks noGrp="1"/>
          </p:cNvSpPr>
          <p:nvPr>
            <p:ph type="sldNum" sz="quarter" idx="12"/>
          </p:nvPr>
        </p:nvSpPr>
        <p:spPr/>
        <p:txBody>
          <a:bodyPr/>
          <a:lstStyle/>
          <a:p>
            <a:fld id="{EB788958-0891-4F84-8C2C-0F6727134BF8}" type="slidenum">
              <a:rPr lang="en-US" smtClean="0"/>
              <a:t>7</a:t>
            </a:fld>
            <a:endParaRPr lang="en-US"/>
          </a:p>
        </p:txBody>
      </p:sp>
      <p:pic>
        <p:nvPicPr>
          <p:cNvPr id="11" name="Picture 10" descr="Chart&#10;&#10;Description automatically generated">
            <a:extLst>
              <a:ext uri="{FF2B5EF4-FFF2-40B4-BE49-F238E27FC236}">
                <a16:creationId xmlns:a16="http://schemas.microsoft.com/office/drawing/2014/main" id="{09030B5E-F59E-4FF2-5DEE-738537DA0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088" y="1907176"/>
            <a:ext cx="1445003" cy="999891"/>
          </a:xfrm>
          <a:prstGeom prst="rect">
            <a:avLst/>
          </a:prstGeom>
        </p:spPr>
      </p:pic>
      <p:pic>
        <p:nvPicPr>
          <p:cNvPr id="14" name="Picture 13">
            <a:extLst>
              <a:ext uri="{FF2B5EF4-FFF2-40B4-BE49-F238E27FC236}">
                <a16:creationId xmlns:a16="http://schemas.microsoft.com/office/drawing/2014/main" id="{12B70AB5-98AC-BFEB-E140-785978F53C18}"/>
              </a:ext>
            </a:extLst>
          </p:cNvPr>
          <p:cNvPicPr>
            <a:picLocks noChangeAspect="1"/>
          </p:cNvPicPr>
          <p:nvPr/>
        </p:nvPicPr>
        <p:blipFill rotWithShape="1">
          <a:blip r:embed="rId3"/>
          <a:srcRect l="10860" t="3706"/>
          <a:stretch/>
        </p:blipFill>
        <p:spPr>
          <a:xfrm>
            <a:off x="691024" y="3693164"/>
            <a:ext cx="1294665" cy="1180794"/>
          </a:xfrm>
          <a:prstGeom prst="rect">
            <a:avLst/>
          </a:prstGeom>
        </p:spPr>
      </p:pic>
      <p:grpSp>
        <p:nvGrpSpPr>
          <p:cNvPr id="15" name="Gruppieren 2">
            <a:extLst>
              <a:ext uri="{FF2B5EF4-FFF2-40B4-BE49-F238E27FC236}">
                <a16:creationId xmlns:a16="http://schemas.microsoft.com/office/drawing/2014/main" id="{EDAD3864-BD36-E111-CB23-6BC9C281B4A8}"/>
              </a:ext>
            </a:extLst>
          </p:cNvPr>
          <p:cNvGrpSpPr/>
          <p:nvPr/>
        </p:nvGrpSpPr>
        <p:grpSpPr>
          <a:xfrm>
            <a:off x="475166" y="5313468"/>
            <a:ext cx="1702925" cy="1544532"/>
            <a:chOff x="3022905" y="820747"/>
            <a:chExt cx="6146189" cy="5472907"/>
          </a:xfrm>
        </p:grpSpPr>
        <p:grpSp>
          <p:nvGrpSpPr>
            <p:cNvPr id="16" name="Gruppieren 8">
              <a:extLst>
                <a:ext uri="{FF2B5EF4-FFF2-40B4-BE49-F238E27FC236}">
                  <a16:creationId xmlns:a16="http://schemas.microsoft.com/office/drawing/2014/main" id="{0BE16921-EEAC-A1D5-CAD6-529ED4058E6A}"/>
                </a:ext>
              </a:extLst>
            </p:cNvPr>
            <p:cNvGrpSpPr/>
            <p:nvPr/>
          </p:nvGrpSpPr>
          <p:grpSpPr>
            <a:xfrm>
              <a:off x="3022905" y="820747"/>
              <a:ext cx="6146189" cy="5472907"/>
              <a:chOff x="3022905" y="820747"/>
              <a:chExt cx="6146189" cy="5472907"/>
            </a:xfrm>
          </p:grpSpPr>
          <p:pic>
            <p:nvPicPr>
              <p:cNvPr id="18" name="Grafik 6">
                <a:extLst>
                  <a:ext uri="{FF2B5EF4-FFF2-40B4-BE49-F238E27FC236}">
                    <a16:creationId xmlns:a16="http://schemas.microsoft.com/office/drawing/2014/main" id="{093BAFD5-48B6-74AF-4E7E-1C29D36E7043}"/>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022905" y="820747"/>
                <a:ext cx="6146189" cy="5472907"/>
              </a:xfrm>
              <a:prstGeom prst="rect">
                <a:avLst/>
              </a:prstGeom>
            </p:spPr>
          </p:pic>
          <p:cxnSp>
            <p:nvCxnSpPr>
              <p:cNvPr id="19" name="Gerader Verbinder 4">
                <a:extLst>
                  <a:ext uri="{FF2B5EF4-FFF2-40B4-BE49-F238E27FC236}">
                    <a16:creationId xmlns:a16="http://schemas.microsoft.com/office/drawing/2014/main" id="{EF129693-F624-F6CD-9848-D6E15221E249}"/>
                  </a:ext>
                </a:extLst>
              </p:cNvPr>
              <p:cNvCxnSpPr/>
              <p:nvPr/>
            </p:nvCxnSpPr>
            <p:spPr>
              <a:xfrm>
                <a:off x="6482615" y="2983832"/>
                <a:ext cx="486076" cy="20694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7" name="Gerader Verbinder 3">
              <a:extLst>
                <a:ext uri="{FF2B5EF4-FFF2-40B4-BE49-F238E27FC236}">
                  <a16:creationId xmlns:a16="http://schemas.microsoft.com/office/drawing/2014/main" id="{06DE3980-CCEB-2931-0E3F-DCBB34BE3222}"/>
                </a:ext>
              </a:extLst>
            </p:cNvPr>
            <p:cNvCxnSpPr>
              <a:cxnSpLocks/>
            </p:cNvCxnSpPr>
            <p:nvPr/>
          </p:nvCxnSpPr>
          <p:spPr>
            <a:xfrm flipH="1">
              <a:off x="5188945" y="2983832"/>
              <a:ext cx="129367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E07AF55A-05A8-01D8-5032-96A92544F2FB}"/>
              </a:ext>
            </a:extLst>
          </p:cNvPr>
          <p:cNvSpPr>
            <a:spLocks noGrp="1"/>
          </p:cNvSpPr>
          <p:nvPr>
            <p:ph type="dt" sz="half" idx="10"/>
          </p:nvPr>
        </p:nvSpPr>
        <p:spPr/>
        <p:txBody>
          <a:bodyPr/>
          <a:lstStyle/>
          <a:p>
            <a:r>
              <a:rPr lang="en-US"/>
              <a:t>2/17/2025</a:t>
            </a:r>
          </a:p>
        </p:txBody>
      </p:sp>
      <p:sp>
        <p:nvSpPr>
          <p:cNvPr id="3" name="Footer Placeholder 2">
            <a:extLst>
              <a:ext uri="{FF2B5EF4-FFF2-40B4-BE49-F238E27FC236}">
                <a16:creationId xmlns:a16="http://schemas.microsoft.com/office/drawing/2014/main" id="{F7D3D1F7-AB2E-5F1A-CA74-AE6E8D6887D7}"/>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93883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369AE-6219-FB29-788A-EFB0FC743814}"/>
              </a:ext>
            </a:extLst>
          </p:cNvPr>
          <p:cNvSpPr>
            <a:spLocks noGrp="1"/>
          </p:cNvSpPr>
          <p:nvPr>
            <p:ph type="title"/>
          </p:nvPr>
        </p:nvSpPr>
        <p:spPr/>
        <p:txBody>
          <a:bodyPr/>
          <a:lstStyle/>
          <a:p>
            <a:r>
              <a:rPr lang="en-US"/>
              <a:t>Technologies in WP1</a:t>
            </a:r>
          </a:p>
        </p:txBody>
      </p:sp>
      <p:sp>
        <p:nvSpPr>
          <p:cNvPr id="3" name="Content Placeholder 2">
            <a:extLst>
              <a:ext uri="{FF2B5EF4-FFF2-40B4-BE49-F238E27FC236}">
                <a16:creationId xmlns:a16="http://schemas.microsoft.com/office/drawing/2014/main" id="{2D662E61-06E3-F7A5-69DC-39BFD272D920}"/>
              </a:ext>
            </a:extLst>
          </p:cNvPr>
          <p:cNvSpPr>
            <a:spLocks noGrp="1"/>
          </p:cNvSpPr>
          <p:nvPr>
            <p:ph idx="1"/>
          </p:nvPr>
        </p:nvSpPr>
        <p:spPr/>
        <p:txBody>
          <a:bodyPr/>
          <a:lstStyle/>
          <a:p>
            <a:r>
              <a:rPr lang="en-US"/>
              <a:t>Atomic/molecular beams </a:t>
            </a:r>
          </a:p>
          <a:p>
            <a:r>
              <a:rPr lang="en-US"/>
              <a:t>Atomic clocks</a:t>
            </a:r>
          </a:p>
          <a:p>
            <a:pPr lvl="1"/>
            <a:r>
              <a:rPr lang="en-US"/>
              <a:t>Neutral atoms (Optical lattices, tweezer arrays) </a:t>
            </a:r>
          </a:p>
          <a:p>
            <a:pPr lvl="1"/>
            <a:r>
              <a:rPr lang="en-US"/>
              <a:t>Trapped ions (atomic, molecular, highly-charged, </a:t>
            </a:r>
            <a:r>
              <a:rPr lang="en-US" baseline="30000"/>
              <a:t>229</a:t>
            </a:r>
            <a:r>
              <a:rPr lang="en-US"/>
              <a:t>Th</a:t>
            </a:r>
            <a:r>
              <a:rPr lang="en-US" baseline="30000"/>
              <a:t>N+</a:t>
            </a:r>
            <a:r>
              <a:rPr lang="en-US"/>
              <a:t>)</a:t>
            </a:r>
          </a:p>
          <a:p>
            <a:pPr lvl="1"/>
            <a:r>
              <a:rPr lang="en-US"/>
              <a:t>Time and frequency transfer</a:t>
            </a:r>
          </a:p>
          <a:p>
            <a:r>
              <a:rPr lang="en-US"/>
              <a:t>Atom interferometry</a:t>
            </a:r>
          </a:p>
          <a:p>
            <a:r>
              <a:rPr lang="en-US"/>
              <a:t>Optomechanical systems</a:t>
            </a:r>
          </a:p>
          <a:p>
            <a:pPr marL="0" indent="0">
              <a:buNone/>
            </a:pPr>
            <a:endParaRPr lang="en-US"/>
          </a:p>
          <a:p>
            <a:endParaRPr lang="en-US"/>
          </a:p>
          <a:p>
            <a:endParaRPr lang="en-US"/>
          </a:p>
        </p:txBody>
      </p:sp>
      <p:sp>
        <p:nvSpPr>
          <p:cNvPr id="4" name="Slide Number Placeholder 3">
            <a:extLst>
              <a:ext uri="{FF2B5EF4-FFF2-40B4-BE49-F238E27FC236}">
                <a16:creationId xmlns:a16="http://schemas.microsoft.com/office/drawing/2014/main" id="{F3AE2F8E-D594-CDE2-523B-56ABBB519668}"/>
              </a:ext>
            </a:extLst>
          </p:cNvPr>
          <p:cNvSpPr>
            <a:spLocks noGrp="1"/>
          </p:cNvSpPr>
          <p:nvPr>
            <p:ph type="sldNum" sz="quarter" idx="12"/>
          </p:nvPr>
        </p:nvSpPr>
        <p:spPr/>
        <p:txBody>
          <a:bodyPr/>
          <a:lstStyle/>
          <a:p>
            <a:fld id="{EB788958-0891-4F84-8C2C-0F6727134BF8}" type="slidenum">
              <a:rPr lang="en-US" smtClean="0"/>
              <a:t>8</a:t>
            </a:fld>
            <a:endParaRPr lang="en-US"/>
          </a:p>
        </p:txBody>
      </p:sp>
      <p:grpSp>
        <p:nvGrpSpPr>
          <p:cNvPr id="19" name="Group 18">
            <a:extLst>
              <a:ext uri="{FF2B5EF4-FFF2-40B4-BE49-F238E27FC236}">
                <a16:creationId xmlns:a16="http://schemas.microsoft.com/office/drawing/2014/main" id="{16462825-AA0A-4365-9868-6D7ED31DC4E5}"/>
              </a:ext>
            </a:extLst>
          </p:cNvPr>
          <p:cNvGrpSpPr/>
          <p:nvPr/>
        </p:nvGrpSpPr>
        <p:grpSpPr>
          <a:xfrm>
            <a:off x="4044909" y="1273473"/>
            <a:ext cx="8060323" cy="5301248"/>
            <a:chOff x="4044909" y="1273473"/>
            <a:chExt cx="8060323" cy="5301248"/>
          </a:xfrm>
        </p:grpSpPr>
        <p:sp>
          <p:nvSpPr>
            <p:cNvPr id="6" name="TextBox 5">
              <a:extLst>
                <a:ext uri="{FF2B5EF4-FFF2-40B4-BE49-F238E27FC236}">
                  <a16:creationId xmlns:a16="http://schemas.microsoft.com/office/drawing/2014/main" id="{963A8F87-00CC-23EC-68DB-A6239F3383E7}"/>
                </a:ext>
              </a:extLst>
            </p:cNvPr>
            <p:cNvSpPr txBox="1"/>
            <p:nvPr/>
          </p:nvSpPr>
          <p:spPr>
            <a:xfrm>
              <a:off x="5881305" y="5866835"/>
              <a:ext cx="5204961" cy="707886"/>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r>
                <a:rPr lang="en-US" sz="2000" b="1"/>
                <a:t>Andrew Geraci, </a:t>
              </a:r>
              <a:r>
                <a:rPr lang="en-US" sz="2000"/>
                <a:t>Northwestern University (CFP) “Optomechanical Sensors”</a:t>
              </a:r>
              <a:endParaRPr lang="en-US" sz="2000" b="1"/>
            </a:p>
          </p:txBody>
        </p:sp>
        <p:sp>
          <p:nvSpPr>
            <p:cNvPr id="8" name="TextBox 7">
              <a:extLst>
                <a:ext uri="{FF2B5EF4-FFF2-40B4-BE49-F238E27FC236}">
                  <a16:creationId xmlns:a16="http://schemas.microsoft.com/office/drawing/2014/main" id="{1B21FC07-B4C7-99BE-3FEE-B91D1AC41407}"/>
                </a:ext>
              </a:extLst>
            </p:cNvPr>
            <p:cNvSpPr txBox="1"/>
            <p:nvPr/>
          </p:nvSpPr>
          <p:spPr>
            <a:xfrm>
              <a:off x="5881305" y="4640303"/>
              <a:ext cx="6097112" cy="1015663"/>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r>
                <a:rPr lang="en-US" sz="2000" b="1"/>
                <a:t>Samuel </a:t>
              </a:r>
              <a:r>
                <a:rPr lang="en-US" sz="2000" b="1" err="1"/>
                <a:t>Lellouch</a:t>
              </a:r>
              <a:r>
                <a:rPr lang="en-US" sz="2000"/>
                <a:t>, U. Birmingham (AION) “</a:t>
              </a:r>
              <a:r>
                <a:rPr lang="en-US" sz="2000" i="1"/>
                <a:t>Challenges and progress towards large-momentum transfer atom interferometry</a:t>
              </a:r>
              <a:r>
                <a:rPr lang="en-US" sz="2000"/>
                <a:t>”</a:t>
              </a:r>
            </a:p>
          </p:txBody>
        </p:sp>
        <p:sp>
          <p:nvSpPr>
            <p:cNvPr id="10" name="TextBox 9">
              <a:extLst>
                <a:ext uri="{FF2B5EF4-FFF2-40B4-BE49-F238E27FC236}">
                  <a16:creationId xmlns:a16="http://schemas.microsoft.com/office/drawing/2014/main" id="{8EA8A087-0A7C-731E-DF0F-986CC97AD04C}"/>
                </a:ext>
              </a:extLst>
            </p:cNvPr>
            <p:cNvSpPr txBox="1"/>
            <p:nvPr/>
          </p:nvSpPr>
          <p:spPr>
            <a:xfrm>
              <a:off x="6008120" y="3721548"/>
              <a:ext cx="6097112" cy="707886"/>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r>
                <a:rPr lang="en-US" sz="2000" b="1"/>
                <a:t>Matthias Keller, </a:t>
              </a:r>
              <a:r>
                <a:rPr lang="en-US" sz="2000"/>
                <a:t>U. Sussex (QSNET) “</a:t>
              </a:r>
              <a:r>
                <a:rPr lang="en-US" sz="2000" i="1" err="1"/>
                <a:t>QSNet</a:t>
              </a:r>
              <a:r>
                <a:rPr lang="en-US" sz="2000" i="1"/>
                <a:t> and Quantum Technology for Fundamental Physics at Sussex</a:t>
              </a:r>
              <a:r>
                <a:rPr lang="en-US" sz="2000"/>
                <a:t>”</a:t>
              </a:r>
            </a:p>
          </p:txBody>
        </p:sp>
        <p:sp>
          <p:nvSpPr>
            <p:cNvPr id="12" name="TextBox 11">
              <a:extLst>
                <a:ext uri="{FF2B5EF4-FFF2-40B4-BE49-F238E27FC236}">
                  <a16:creationId xmlns:a16="http://schemas.microsoft.com/office/drawing/2014/main" id="{844887E9-E805-6B7F-ADD5-AA9F81EC836D}"/>
                </a:ext>
              </a:extLst>
            </p:cNvPr>
            <p:cNvSpPr txBox="1"/>
            <p:nvPr/>
          </p:nvSpPr>
          <p:spPr>
            <a:xfrm>
              <a:off x="5881305" y="1870075"/>
              <a:ext cx="5311752" cy="400110"/>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r>
                <a:rPr lang="en-US" sz="2000" b="1"/>
                <a:t>Mia Au</a:t>
              </a:r>
              <a:r>
                <a:rPr lang="en-US" sz="2000"/>
                <a:t>, CERN (ISOLDE) “</a:t>
              </a:r>
              <a:r>
                <a:rPr lang="en-US" sz="2000" i="1"/>
                <a:t>Radioactive Molecules</a:t>
              </a:r>
              <a:r>
                <a:rPr lang="en-US" sz="2000"/>
                <a:t>”</a:t>
              </a:r>
            </a:p>
          </p:txBody>
        </p:sp>
        <p:sp>
          <p:nvSpPr>
            <p:cNvPr id="13" name="Arrow: Right 12">
              <a:extLst>
                <a:ext uri="{FF2B5EF4-FFF2-40B4-BE49-F238E27FC236}">
                  <a16:creationId xmlns:a16="http://schemas.microsoft.com/office/drawing/2014/main" id="{48C3203B-4332-7845-7DE7-401B568EEA01}"/>
                </a:ext>
              </a:extLst>
            </p:cNvPr>
            <p:cNvSpPr/>
            <p:nvPr/>
          </p:nvSpPr>
          <p:spPr>
            <a:xfrm>
              <a:off x="5051802" y="1962361"/>
              <a:ext cx="613954"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4" name="Arrow: Right 13">
              <a:extLst>
                <a:ext uri="{FF2B5EF4-FFF2-40B4-BE49-F238E27FC236}">
                  <a16:creationId xmlns:a16="http://schemas.microsoft.com/office/drawing/2014/main" id="{FEF8B465-8144-DEB2-3312-D4E03BFFC948}"/>
                </a:ext>
              </a:extLst>
            </p:cNvPr>
            <p:cNvSpPr/>
            <p:nvPr/>
          </p:nvSpPr>
          <p:spPr>
            <a:xfrm rot="1674639">
              <a:off x="5294108" y="3613780"/>
              <a:ext cx="704543"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5" name="Arrow: Right 14">
              <a:extLst>
                <a:ext uri="{FF2B5EF4-FFF2-40B4-BE49-F238E27FC236}">
                  <a16:creationId xmlns:a16="http://schemas.microsoft.com/office/drawing/2014/main" id="{23DA1433-5C8E-6657-C451-DEC006DE6BB7}"/>
                </a:ext>
              </a:extLst>
            </p:cNvPr>
            <p:cNvSpPr/>
            <p:nvPr/>
          </p:nvSpPr>
          <p:spPr>
            <a:xfrm rot="749771">
              <a:off x="4175703" y="4353147"/>
              <a:ext cx="1702448"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6" name="Arrow: Right 15">
              <a:extLst>
                <a:ext uri="{FF2B5EF4-FFF2-40B4-BE49-F238E27FC236}">
                  <a16:creationId xmlns:a16="http://schemas.microsoft.com/office/drawing/2014/main" id="{DD344A03-3483-3850-C452-07A45FFDE5EC}"/>
                </a:ext>
              </a:extLst>
            </p:cNvPr>
            <p:cNvSpPr/>
            <p:nvPr/>
          </p:nvSpPr>
          <p:spPr>
            <a:xfrm rot="2195689">
              <a:off x="4044909" y="5444306"/>
              <a:ext cx="1946813" cy="215537"/>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8" name="TextBox 17">
              <a:extLst>
                <a:ext uri="{FF2B5EF4-FFF2-40B4-BE49-F238E27FC236}">
                  <a16:creationId xmlns:a16="http://schemas.microsoft.com/office/drawing/2014/main" id="{643BF69E-484A-A3C6-3B9A-3815A943A26F}"/>
                </a:ext>
              </a:extLst>
            </p:cNvPr>
            <p:cNvSpPr txBox="1"/>
            <p:nvPr/>
          </p:nvSpPr>
          <p:spPr>
            <a:xfrm>
              <a:off x="6617720" y="1273473"/>
              <a:ext cx="2759886" cy="461665"/>
            </a:xfrm>
            <a:prstGeom prst="rect">
              <a:avLst/>
            </a:prstGeom>
            <a:noFill/>
          </p:spPr>
          <p:txBody>
            <a:bodyPr wrap="square">
              <a:spAutoFit/>
            </a:bodyPr>
            <a:lstStyle/>
            <a:p>
              <a:r>
                <a:rPr lang="en-US" sz="2400" b="1">
                  <a:solidFill>
                    <a:schemeClr val="accent2"/>
                  </a:solidFill>
                </a:rPr>
                <a:t>Talks in This Session</a:t>
              </a:r>
            </a:p>
          </p:txBody>
        </p:sp>
      </p:grpSp>
      <p:grpSp>
        <p:nvGrpSpPr>
          <p:cNvPr id="26" name="Group 25">
            <a:extLst>
              <a:ext uri="{FF2B5EF4-FFF2-40B4-BE49-F238E27FC236}">
                <a16:creationId xmlns:a16="http://schemas.microsoft.com/office/drawing/2014/main" id="{0EE51A2E-FB50-5425-306D-3436695E4FF0}"/>
              </a:ext>
            </a:extLst>
          </p:cNvPr>
          <p:cNvGrpSpPr/>
          <p:nvPr/>
        </p:nvGrpSpPr>
        <p:grpSpPr>
          <a:xfrm>
            <a:off x="1121311" y="2736526"/>
            <a:ext cx="4004669" cy="1185828"/>
            <a:chOff x="1121311" y="2736526"/>
            <a:chExt cx="4004669" cy="1185828"/>
          </a:xfrm>
        </p:grpSpPr>
        <p:cxnSp>
          <p:nvCxnSpPr>
            <p:cNvPr id="21" name="Straight Connector 20">
              <a:extLst>
                <a:ext uri="{FF2B5EF4-FFF2-40B4-BE49-F238E27FC236}">
                  <a16:creationId xmlns:a16="http://schemas.microsoft.com/office/drawing/2014/main" id="{98D9FE8C-60F8-4CCA-43FE-CCF8FF8480DC}"/>
                </a:ext>
              </a:extLst>
            </p:cNvPr>
            <p:cNvCxnSpPr/>
            <p:nvPr/>
          </p:nvCxnSpPr>
          <p:spPr>
            <a:xfrm>
              <a:off x="1121311" y="2736526"/>
              <a:ext cx="19756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EDB035D-0ECF-C0FE-B5ED-0B46FC659A17}"/>
                </a:ext>
              </a:extLst>
            </p:cNvPr>
            <p:cNvCxnSpPr>
              <a:cxnSpLocks/>
            </p:cNvCxnSpPr>
            <p:nvPr/>
          </p:nvCxnSpPr>
          <p:spPr>
            <a:xfrm>
              <a:off x="3350577" y="3536348"/>
              <a:ext cx="8799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FAEAEAF-EE0A-7F63-63AE-787CB4C10DA5}"/>
                </a:ext>
              </a:extLst>
            </p:cNvPr>
            <p:cNvCxnSpPr>
              <a:cxnSpLocks/>
            </p:cNvCxnSpPr>
            <p:nvPr/>
          </p:nvCxnSpPr>
          <p:spPr>
            <a:xfrm>
              <a:off x="1620782" y="3922354"/>
              <a:ext cx="35051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Date Placeholder 4">
            <a:extLst>
              <a:ext uri="{FF2B5EF4-FFF2-40B4-BE49-F238E27FC236}">
                <a16:creationId xmlns:a16="http://schemas.microsoft.com/office/drawing/2014/main" id="{B37CC996-A328-660A-8DBA-7F7F84F50D44}"/>
              </a:ext>
            </a:extLst>
          </p:cNvPr>
          <p:cNvSpPr>
            <a:spLocks noGrp="1"/>
          </p:cNvSpPr>
          <p:nvPr>
            <p:ph type="dt" sz="half" idx="10"/>
          </p:nvPr>
        </p:nvSpPr>
        <p:spPr/>
        <p:txBody>
          <a:bodyPr/>
          <a:lstStyle/>
          <a:p>
            <a:r>
              <a:rPr lang="en-US"/>
              <a:t>2/17/2025</a:t>
            </a:r>
          </a:p>
        </p:txBody>
      </p:sp>
      <p:sp>
        <p:nvSpPr>
          <p:cNvPr id="7" name="Footer Placeholder 6">
            <a:extLst>
              <a:ext uri="{FF2B5EF4-FFF2-40B4-BE49-F238E27FC236}">
                <a16:creationId xmlns:a16="http://schemas.microsoft.com/office/drawing/2014/main" id="{40E3C33C-BD50-D234-0C91-957F89FC1C84}"/>
              </a:ext>
            </a:extLst>
          </p:cNvPr>
          <p:cNvSpPr>
            <a:spLocks noGrp="1"/>
          </p:cNvSpPr>
          <p:nvPr>
            <p:ph type="ftr" sz="quarter" idx="11"/>
          </p:nvPr>
        </p:nvSpPr>
        <p:spPr/>
        <p:txBody>
          <a:bodyPr/>
          <a:lstStyle/>
          <a:p>
            <a:r>
              <a:rPr lang="en-US"/>
              <a:t>D. Hume</a:t>
            </a:r>
          </a:p>
        </p:txBody>
      </p:sp>
    </p:spTree>
    <p:extLst>
      <p:ext uri="{BB962C8B-B14F-4D97-AF65-F5344CB8AC3E}">
        <p14:creationId xmlns:p14="http://schemas.microsoft.com/office/powerpoint/2010/main" val="1694590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5524D-C06A-4460-B184-6FEB8012888A}"/>
              </a:ext>
            </a:extLst>
          </p:cNvPr>
          <p:cNvSpPr>
            <a:spLocks noGrp="1"/>
          </p:cNvSpPr>
          <p:nvPr>
            <p:ph type="title"/>
          </p:nvPr>
        </p:nvSpPr>
        <p:spPr/>
        <p:txBody>
          <a:bodyPr/>
          <a:lstStyle/>
          <a:p>
            <a:r>
              <a:rPr lang="en-US"/>
              <a:t>Principle of Optical Clocks</a:t>
            </a:r>
          </a:p>
        </p:txBody>
      </p:sp>
      <p:sp>
        <p:nvSpPr>
          <p:cNvPr id="5" name="Slide Number Placeholder 4">
            <a:extLst>
              <a:ext uri="{FF2B5EF4-FFF2-40B4-BE49-F238E27FC236}">
                <a16:creationId xmlns:a16="http://schemas.microsoft.com/office/drawing/2014/main" id="{F77FD9BC-7D7C-4537-AC62-2505286DBB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93D597-54BC-4515-A95E-6EC1D9611E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16E3FCC3-D9BB-4C7D-9483-64863CE9A75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60265" y="3869737"/>
            <a:ext cx="1371600" cy="1371600"/>
          </a:xfrm>
          <a:prstGeom prst="rect">
            <a:avLst/>
          </a:prstGeom>
        </p:spPr>
      </p:pic>
      <p:pic>
        <p:nvPicPr>
          <p:cNvPr id="9" name="Picture 43" descr="anim.gif">
            <a:extLst>
              <a:ext uri="{FF2B5EF4-FFF2-40B4-BE49-F238E27FC236}">
                <a16:creationId xmlns:a16="http://schemas.microsoft.com/office/drawing/2014/main" id="{61B1F149-B249-4CB7-951F-A5786AF2CCE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60265" y="3879621"/>
            <a:ext cx="1371600" cy="1371600"/>
          </a:xfrm>
          <a:prstGeom prst="rect">
            <a:avLst/>
          </a:prstGeom>
          <a:noFill/>
          <a:ln w="9525">
            <a:noFill/>
            <a:miter lim="800000"/>
            <a:headEnd/>
            <a:tailEnd/>
          </a:ln>
        </p:spPr>
      </p:pic>
      <p:sp>
        <p:nvSpPr>
          <p:cNvPr id="10" name="Rounded Rectangle 45">
            <a:extLst>
              <a:ext uri="{FF2B5EF4-FFF2-40B4-BE49-F238E27FC236}">
                <a16:creationId xmlns:a16="http://schemas.microsoft.com/office/drawing/2014/main" id="{D7096EC7-E5C9-4317-9273-55C22AF36A2E}"/>
              </a:ext>
            </a:extLst>
          </p:cNvPr>
          <p:cNvSpPr/>
          <p:nvPr/>
        </p:nvSpPr>
        <p:spPr bwMode="auto">
          <a:xfrm>
            <a:off x="4841128" y="3325629"/>
            <a:ext cx="1822449" cy="2141769"/>
          </a:xfrm>
          <a:prstGeom prst="roundRect">
            <a:avLst/>
          </a:prstGeom>
          <a:solidFill>
            <a:schemeClr val="bg1">
              <a:lumMod val="95000"/>
              <a:alpha val="1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Text Box 22">
            <a:extLst>
              <a:ext uri="{FF2B5EF4-FFF2-40B4-BE49-F238E27FC236}">
                <a16:creationId xmlns:a16="http://schemas.microsoft.com/office/drawing/2014/main" id="{7576F1A9-6125-41EA-B87B-6985E40876C5}"/>
              </a:ext>
            </a:extLst>
          </p:cNvPr>
          <p:cNvSpPr txBox="1">
            <a:spLocks noChangeArrowheads="1"/>
          </p:cNvSpPr>
          <p:nvPr/>
        </p:nvSpPr>
        <p:spPr bwMode="auto">
          <a:xfrm>
            <a:off x="4890581" y="3416975"/>
            <a:ext cx="1723549" cy="36933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Atomic System</a:t>
            </a:r>
          </a:p>
        </p:txBody>
      </p:sp>
      <p:sp>
        <p:nvSpPr>
          <p:cNvPr id="12" name="Line 56">
            <a:extLst>
              <a:ext uri="{FF2B5EF4-FFF2-40B4-BE49-F238E27FC236}">
                <a16:creationId xmlns:a16="http://schemas.microsoft.com/office/drawing/2014/main" id="{F69F764C-5C9A-45F4-8F6D-48A937C2A218}"/>
              </a:ext>
            </a:extLst>
          </p:cNvPr>
          <p:cNvSpPr>
            <a:spLocks noChangeShapeType="1"/>
          </p:cNvSpPr>
          <p:nvPr/>
        </p:nvSpPr>
        <p:spPr bwMode="auto">
          <a:xfrm>
            <a:off x="5333252" y="5105171"/>
            <a:ext cx="742950" cy="0"/>
          </a:xfrm>
          <a:prstGeom prst="line">
            <a:avLst/>
          </a:prstGeom>
          <a:noFill/>
          <a:ln w="63500">
            <a:solidFill>
              <a:schemeClr val="tx1"/>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3" name="Line 57">
            <a:extLst>
              <a:ext uri="{FF2B5EF4-FFF2-40B4-BE49-F238E27FC236}">
                <a16:creationId xmlns:a16="http://schemas.microsoft.com/office/drawing/2014/main" id="{32F4BBE4-1B0F-4ED5-8C98-12021C72CC2D}"/>
              </a:ext>
            </a:extLst>
          </p:cNvPr>
          <p:cNvSpPr>
            <a:spLocks noChangeShapeType="1"/>
          </p:cNvSpPr>
          <p:nvPr/>
        </p:nvSpPr>
        <p:spPr bwMode="auto">
          <a:xfrm flipH="1">
            <a:off x="5688852" y="4000271"/>
            <a:ext cx="215900" cy="1054100"/>
          </a:xfrm>
          <a:prstGeom prst="line">
            <a:avLst/>
          </a:prstGeom>
          <a:noFill/>
          <a:ln w="50800">
            <a:solidFill>
              <a:srgbClr val="00C800"/>
            </a:solidFill>
            <a:round/>
            <a:headEnd type="stealth" w="med" len="med"/>
            <a:tailEnd type="stealth"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Line 58">
            <a:extLst>
              <a:ext uri="{FF2B5EF4-FFF2-40B4-BE49-F238E27FC236}">
                <a16:creationId xmlns:a16="http://schemas.microsoft.com/office/drawing/2014/main" id="{0A878E88-C5EF-43DE-8E4C-855EECCCC54A}"/>
              </a:ext>
            </a:extLst>
          </p:cNvPr>
          <p:cNvSpPr>
            <a:spLocks noChangeShapeType="1"/>
          </p:cNvSpPr>
          <p:nvPr/>
        </p:nvSpPr>
        <p:spPr bwMode="auto">
          <a:xfrm>
            <a:off x="5472952" y="3949471"/>
            <a:ext cx="742950" cy="0"/>
          </a:xfrm>
          <a:prstGeom prst="line">
            <a:avLst/>
          </a:prstGeom>
          <a:noFill/>
          <a:ln w="63500">
            <a:solidFill>
              <a:schemeClr val="tx1"/>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15" name="Picture 59">
            <a:extLst>
              <a:ext uri="{FF2B5EF4-FFF2-40B4-BE49-F238E27FC236}">
                <a16:creationId xmlns:a16="http://schemas.microsoft.com/office/drawing/2014/main" id="{95D7B1E5-9A61-4F30-AD69-15F48A41C2D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26852" y="4965471"/>
            <a:ext cx="342900" cy="279400"/>
          </a:xfrm>
          <a:prstGeom prst="rect">
            <a:avLst/>
          </a:prstGeom>
          <a:noFill/>
          <a:ln w="25400">
            <a:noFill/>
            <a:miter lim="800000"/>
            <a:headEnd/>
            <a:tailEnd/>
          </a:ln>
        </p:spPr>
      </p:pic>
      <p:pic>
        <p:nvPicPr>
          <p:cNvPr id="16" name="Picture 60">
            <a:extLst>
              <a:ext uri="{FF2B5EF4-FFF2-40B4-BE49-F238E27FC236}">
                <a16:creationId xmlns:a16="http://schemas.microsoft.com/office/drawing/2014/main" id="{F8DA88D5-1FEB-4DC3-A8B9-E61B55322F4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17352" y="3809771"/>
            <a:ext cx="342900" cy="279400"/>
          </a:xfrm>
          <a:prstGeom prst="rect">
            <a:avLst/>
          </a:prstGeom>
          <a:noFill/>
          <a:ln w="25400">
            <a:noFill/>
            <a:miter lim="800000"/>
            <a:headEnd/>
            <a:tailEnd/>
          </a:ln>
        </p:spPr>
      </p:pic>
      <p:sp>
        <p:nvSpPr>
          <p:cNvPr id="21" name="Text Box 62">
            <a:extLst>
              <a:ext uri="{FF2B5EF4-FFF2-40B4-BE49-F238E27FC236}">
                <a16:creationId xmlns:a16="http://schemas.microsoft.com/office/drawing/2014/main" id="{B25EBC4C-846B-45EA-9B89-911710B6B7CC}"/>
              </a:ext>
            </a:extLst>
          </p:cNvPr>
          <p:cNvSpPr txBox="1">
            <a:spLocks noChangeArrowheads="1"/>
          </p:cNvSpPr>
          <p:nvPr/>
        </p:nvSpPr>
        <p:spPr bwMode="auto">
          <a:xfrm>
            <a:off x="1801858" y="5917972"/>
            <a:ext cx="2160556" cy="366712"/>
          </a:xfrm>
          <a:prstGeom prst="rect">
            <a:avLst/>
          </a:prstGeom>
          <a:noFill/>
          <a:ln w="50800" algn="ctr">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Clock frequency:</a:t>
            </a:r>
          </a:p>
        </p:txBody>
      </p:sp>
      <p:grpSp>
        <p:nvGrpSpPr>
          <p:cNvPr id="52" name="Group 51">
            <a:extLst>
              <a:ext uri="{FF2B5EF4-FFF2-40B4-BE49-F238E27FC236}">
                <a16:creationId xmlns:a16="http://schemas.microsoft.com/office/drawing/2014/main" id="{E9DAD3FB-1720-4DA5-BA59-6C6916A2DDDE}"/>
              </a:ext>
            </a:extLst>
          </p:cNvPr>
          <p:cNvGrpSpPr/>
          <p:nvPr/>
        </p:nvGrpSpPr>
        <p:grpSpPr>
          <a:xfrm>
            <a:off x="3717925" y="1390270"/>
            <a:ext cx="8264922" cy="4894413"/>
            <a:chOff x="3717925" y="1390270"/>
            <a:chExt cx="8264922" cy="4894413"/>
          </a:xfrm>
        </p:grpSpPr>
        <p:cxnSp>
          <p:nvCxnSpPr>
            <p:cNvPr id="26" name="Straight Arrow Connector 25">
              <a:extLst>
                <a:ext uri="{FF2B5EF4-FFF2-40B4-BE49-F238E27FC236}">
                  <a16:creationId xmlns:a16="http://schemas.microsoft.com/office/drawing/2014/main" id="{49B3897E-3F9B-4ED5-979C-F4040819E382}"/>
                </a:ext>
              </a:extLst>
            </p:cNvPr>
            <p:cNvCxnSpPr/>
            <p:nvPr/>
          </p:nvCxnSpPr>
          <p:spPr>
            <a:xfrm>
              <a:off x="8606874" y="358525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 Box 22">
              <a:extLst>
                <a:ext uri="{FF2B5EF4-FFF2-40B4-BE49-F238E27FC236}">
                  <a16:creationId xmlns:a16="http://schemas.microsoft.com/office/drawing/2014/main" id="{C0CF30FB-033C-43E3-BC20-199B94C0836B}"/>
                </a:ext>
              </a:extLst>
            </p:cNvPr>
            <p:cNvSpPr txBox="1">
              <a:spLocks noChangeArrowheads="1"/>
            </p:cNvSpPr>
            <p:nvPr/>
          </p:nvSpPr>
          <p:spPr bwMode="auto">
            <a:xfrm>
              <a:off x="8505576" y="1583744"/>
              <a:ext cx="2223687" cy="36933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Femtosecond Laser</a:t>
              </a:r>
            </a:p>
          </p:txBody>
        </p:sp>
        <p:cxnSp>
          <p:nvCxnSpPr>
            <p:cNvPr id="28" name="Straight Arrow Connector 27">
              <a:extLst>
                <a:ext uri="{FF2B5EF4-FFF2-40B4-BE49-F238E27FC236}">
                  <a16:creationId xmlns:a16="http://schemas.microsoft.com/office/drawing/2014/main" id="{12799512-6CE3-4478-8D91-11C30ABC4D24}"/>
                </a:ext>
              </a:extLst>
            </p:cNvPr>
            <p:cNvCxnSpPr/>
            <p:nvPr/>
          </p:nvCxnSpPr>
          <p:spPr>
            <a:xfrm>
              <a:off x="9493254" y="3236361"/>
              <a:ext cx="6656" cy="410346"/>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9043713-58A1-49DE-85A5-8FB97ABCF089}"/>
                </a:ext>
              </a:extLst>
            </p:cNvPr>
            <p:cNvCxnSpPr/>
            <p:nvPr/>
          </p:nvCxnSpPr>
          <p:spPr>
            <a:xfrm>
              <a:off x="9499909" y="4708148"/>
              <a:ext cx="6656" cy="43685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18FFA4AA-005C-4FB9-881E-3C0E7E1CF372}"/>
                </a:ext>
              </a:extLst>
            </p:cNvPr>
            <p:cNvGrpSpPr/>
            <p:nvPr/>
          </p:nvGrpSpPr>
          <p:grpSpPr>
            <a:xfrm>
              <a:off x="3717925" y="1390270"/>
              <a:ext cx="8264922" cy="4894413"/>
              <a:chOff x="3717925" y="1390270"/>
              <a:chExt cx="8264922" cy="4894413"/>
            </a:xfrm>
          </p:grpSpPr>
          <p:sp>
            <p:nvSpPr>
              <p:cNvPr id="7" name="Rounded Rectangle 38">
                <a:extLst>
                  <a:ext uri="{FF2B5EF4-FFF2-40B4-BE49-F238E27FC236}">
                    <a16:creationId xmlns:a16="http://schemas.microsoft.com/office/drawing/2014/main" id="{D2461695-20EB-4292-9668-FCD7C8889B81}"/>
                  </a:ext>
                </a:extLst>
              </p:cNvPr>
              <p:cNvSpPr/>
              <p:nvPr/>
            </p:nvSpPr>
            <p:spPr bwMode="auto">
              <a:xfrm>
                <a:off x="7600995" y="1390270"/>
                <a:ext cx="4381852" cy="4894413"/>
              </a:xfrm>
              <a:prstGeom prst="roundRect">
                <a:avLst/>
              </a:prstGeom>
              <a:solidFill>
                <a:schemeClr val="bg1">
                  <a:lumMod val="95000"/>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2" name="Text Box 27">
                <a:extLst>
                  <a:ext uri="{FF2B5EF4-FFF2-40B4-BE49-F238E27FC236}">
                    <a16:creationId xmlns:a16="http://schemas.microsoft.com/office/drawing/2014/main" id="{3A89CA9F-CD12-44DF-9A03-E4C042829AD8}"/>
                  </a:ext>
                </a:extLst>
              </p:cNvPr>
              <p:cNvSpPr txBox="1">
                <a:spLocks noChangeArrowheads="1"/>
              </p:cNvSpPr>
              <p:nvPr/>
            </p:nvSpPr>
            <p:spPr bwMode="auto">
              <a:xfrm>
                <a:off x="8597416" y="5127073"/>
                <a:ext cx="1770063" cy="346075"/>
              </a:xfrm>
              <a:prstGeom prst="rect">
                <a:avLst/>
              </a:prstGeom>
              <a:solidFill>
                <a:srgbClr val="CCFF66"/>
              </a:solidFill>
              <a:ln w="9525">
                <a:solidFill>
                  <a:srgbClr val="FF3300"/>
                </a:solidFill>
                <a:miter lim="800000"/>
                <a:headEnd/>
                <a:tailEnd/>
              </a:ln>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ISOCTEUR" pitchFamily="49" charset="0"/>
                    <a:ea typeface="+mn-ea"/>
                    <a:cs typeface="+mn-cs"/>
                  </a:rPr>
                  <a:t>11:00 am</a:t>
                </a:r>
              </a:p>
            </p:txBody>
          </p:sp>
          <p:grpSp>
            <p:nvGrpSpPr>
              <p:cNvPr id="23" name="Group 40">
                <a:extLst>
                  <a:ext uri="{FF2B5EF4-FFF2-40B4-BE49-F238E27FC236}">
                    <a16:creationId xmlns:a16="http://schemas.microsoft.com/office/drawing/2014/main" id="{24908978-BA62-4CA4-98DE-3A7BEEAACB3E}"/>
                  </a:ext>
                </a:extLst>
              </p:cNvPr>
              <p:cNvGrpSpPr>
                <a:grpSpLocks/>
              </p:cNvGrpSpPr>
              <p:nvPr/>
            </p:nvGrpSpPr>
            <p:grpSpPr bwMode="auto">
              <a:xfrm>
                <a:off x="8566546" y="3624817"/>
                <a:ext cx="1896205" cy="1141813"/>
                <a:chOff x="4354" y="1504"/>
                <a:chExt cx="1211" cy="635"/>
              </a:xfrm>
            </p:grpSpPr>
            <p:pic>
              <p:nvPicPr>
                <p:cNvPr id="24" name="Picture 2">
                  <a:extLst>
                    <a:ext uri="{FF2B5EF4-FFF2-40B4-BE49-F238E27FC236}">
                      <a16:creationId xmlns:a16="http://schemas.microsoft.com/office/drawing/2014/main" id="{97A7FE52-8F8E-49A1-B84A-EC77E0CA516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54" y="1504"/>
                  <a:ext cx="1211" cy="635"/>
                </a:xfrm>
                <a:prstGeom prst="rect">
                  <a:avLst/>
                </a:prstGeom>
                <a:noFill/>
                <a:ln w="50800" algn="ctr">
                  <a:noFill/>
                  <a:miter lim="800000"/>
                  <a:headEnd/>
                  <a:tailEnd/>
                </a:ln>
              </p:spPr>
            </p:pic>
            <p:sp>
              <p:nvSpPr>
                <p:cNvPr id="25" name="Rectangle 42">
                  <a:extLst>
                    <a:ext uri="{FF2B5EF4-FFF2-40B4-BE49-F238E27FC236}">
                      <a16:creationId xmlns:a16="http://schemas.microsoft.com/office/drawing/2014/main" id="{2A82D410-5945-40DD-B7BD-5513A35EBD97}"/>
                    </a:ext>
                  </a:extLst>
                </p:cNvPr>
                <p:cNvSpPr>
                  <a:spLocks noChangeArrowheads="1"/>
                </p:cNvSpPr>
                <p:nvPr/>
              </p:nvSpPr>
              <p:spPr bwMode="auto">
                <a:xfrm>
                  <a:off x="4513" y="1700"/>
                  <a:ext cx="115" cy="29"/>
                </a:xfrm>
                <a:prstGeom prst="rect">
                  <a:avLst/>
                </a:prstGeom>
                <a:solidFill>
                  <a:schemeClr val="tx1"/>
                </a:solidFill>
                <a:ln w="50800" algn="ctr">
                  <a:solidFill>
                    <a:schemeClr val="tx1"/>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cxnSp>
            <p:nvCxnSpPr>
              <p:cNvPr id="33" name="Straight Arrow Connector 32">
                <a:extLst>
                  <a:ext uri="{FF2B5EF4-FFF2-40B4-BE49-F238E27FC236}">
                    <a16:creationId xmlns:a16="http://schemas.microsoft.com/office/drawing/2014/main" id="{5D5800F5-082F-4C0E-8CAD-81C07AF024B9}"/>
                  </a:ext>
                </a:extLst>
              </p:cNvPr>
              <p:cNvCxnSpPr>
                <a:cxnSpLocks/>
              </p:cNvCxnSpPr>
              <p:nvPr/>
            </p:nvCxnSpPr>
            <p:spPr>
              <a:xfrm>
                <a:off x="3717925" y="2647964"/>
                <a:ext cx="3883070" cy="0"/>
              </a:xfrm>
              <a:prstGeom prst="straightConnector1">
                <a:avLst/>
              </a:prstGeom>
              <a:ln w="508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39F5B44E-6715-4086-8ACD-8EA0C4FD5F8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66792" y="2067735"/>
                <a:ext cx="3850257" cy="1172283"/>
              </a:xfrm>
              <a:prstGeom prst="rect">
                <a:avLst/>
              </a:prstGeom>
            </p:spPr>
          </p:pic>
        </p:grpSp>
      </p:grpSp>
      <p:grpSp>
        <p:nvGrpSpPr>
          <p:cNvPr id="45" name="Group 44">
            <a:extLst>
              <a:ext uri="{FF2B5EF4-FFF2-40B4-BE49-F238E27FC236}">
                <a16:creationId xmlns:a16="http://schemas.microsoft.com/office/drawing/2014/main" id="{9BAB320C-2DE9-48B3-9B47-35089BCAABE4}"/>
              </a:ext>
            </a:extLst>
          </p:cNvPr>
          <p:cNvGrpSpPr/>
          <p:nvPr/>
        </p:nvGrpSpPr>
        <p:grpSpPr>
          <a:xfrm>
            <a:off x="1053329" y="2266958"/>
            <a:ext cx="3133581" cy="2929612"/>
            <a:chOff x="1053329" y="2266958"/>
            <a:chExt cx="3133581" cy="2929612"/>
          </a:xfrm>
        </p:grpSpPr>
        <p:grpSp>
          <p:nvGrpSpPr>
            <p:cNvPr id="42" name="Group 41">
              <a:extLst>
                <a:ext uri="{FF2B5EF4-FFF2-40B4-BE49-F238E27FC236}">
                  <a16:creationId xmlns:a16="http://schemas.microsoft.com/office/drawing/2014/main" id="{BB050B2F-A00D-419C-9C7E-3CF873F87017}"/>
                </a:ext>
              </a:extLst>
            </p:cNvPr>
            <p:cNvGrpSpPr/>
            <p:nvPr/>
          </p:nvGrpSpPr>
          <p:grpSpPr>
            <a:xfrm>
              <a:off x="1053329" y="2266958"/>
              <a:ext cx="3133581" cy="2929612"/>
              <a:chOff x="1053329" y="2266958"/>
              <a:chExt cx="3133581" cy="2929612"/>
            </a:xfrm>
          </p:grpSpPr>
          <p:sp>
            <p:nvSpPr>
              <p:cNvPr id="6" name="Rectangle 5">
                <a:extLst>
                  <a:ext uri="{FF2B5EF4-FFF2-40B4-BE49-F238E27FC236}">
                    <a16:creationId xmlns:a16="http://schemas.microsoft.com/office/drawing/2014/main" id="{1F9E57E7-AB1B-42E2-9C4D-186599BBAB52}"/>
                  </a:ext>
                </a:extLst>
              </p:cNvPr>
              <p:cNvSpPr/>
              <p:nvPr/>
            </p:nvSpPr>
            <p:spPr>
              <a:xfrm>
                <a:off x="1053329" y="2266958"/>
                <a:ext cx="1352042" cy="74292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Text Box 33">
                <a:extLst>
                  <a:ext uri="{FF2B5EF4-FFF2-40B4-BE49-F238E27FC236}">
                    <a16:creationId xmlns:a16="http://schemas.microsoft.com/office/drawing/2014/main" id="{C778E51D-6631-4944-9068-EDDE4A260D05}"/>
                  </a:ext>
                </a:extLst>
              </p:cNvPr>
              <p:cNvSpPr txBox="1">
                <a:spLocks noChangeArrowheads="1"/>
              </p:cNvSpPr>
              <p:nvPr/>
            </p:nvSpPr>
            <p:spPr bwMode="auto">
              <a:xfrm>
                <a:off x="1700531" y="4611795"/>
                <a:ext cx="1706225" cy="584775"/>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Calibri" panose="020F0502020204030204"/>
                    <a:ea typeface="+mn-ea"/>
                    <a:cs typeface="+mn-cs"/>
                  </a:rPr>
                  <a:t>Fast feedback ~100 kHz</a:t>
                </a:r>
              </a:p>
            </p:txBody>
          </p:sp>
          <p:cxnSp>
            <p:nvCxnSpPr>
              <p:cNvPr id="32" name="Elbow Connector 53">
                <a:extLst>
                  <a:ext uri="{FF2B5EF4-FFF2-40B4-BE49-F238E27FC236}">
                    <a16:creationId xmlns:a16="http://schemas.microsoft.com/office/drawing/2014/main" id="{9C2EB143-1743-4DF6-A054-95CBB876DBF6}"/>
                  </a:ext>
                </a:extLst>
              </p:cNvPr>
              <p:cNvCxnSpPr>
                <a:cxnSpLocks/>
                <a:stCxn id="36" idx="2"/>
                <a:endCxn id="6" idx="2"/>
              </p:cNvCxnSpPr>
              <p:nvPr/>
            </p:nvCxnSpPr>
            <p:spPr>
              <a:xfrm rot="5400000" flipH="1">
                <a:off x="2008093" y="2731142"/>
                <a:ext cx="1308026" cy="1865511"/>
              </a:xfrm>
              <a:prstGeom prst="bentConnector3">
                <a:avLst>
                  <a:gd name="adj1" fmla="val -17477"/>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8ADC476C-02C4-43D1-B9FC-766F26D0CA2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02811" y="2724242"/>
                <a:ext cx="1184099" cy="1593668"/>
              </a:xfrm>
              <a:prstGeom prst="rect">
                <a:avLst/>
              </a:prstGeom>
            </p:spPr>
          </p:pic>
          <p:cxnSp>
            <p:nvCxnSpPr>
              <p:cNvPr id="38" name="Elbow Connector 5">
                <a:extLst>
                  <a:ext uri="{FF2B5EF4-FFF2-40B4-BE49-F238E27FC236}">
                    <a16:creationId xmlns:a16="http://schemas.microsoft.com/office/drawing/2014/main" id="{B919C3E1-91E6-4D3D-9092-D0A42BD71034}"/>
                  </a:ext>
                </a:extLst>
              </p:cNvPr>
              <p:cNvCxnSpPr>
                <a:cxnSpLocks/>
              </p:cNvCxnSpPr>
              <p:nvPr/>
            </p:nvCxnSpPr>
            <p:spPr>
              <a:xfrm>
                <a:off x="2405371" y="2650144"/>
                <a:ext cx="1176029" cy="371463"/>
              </a:xfrm>
              <a:prstGeom prst="bentConnector3">
                <a:avLst>
                  <a:gd name="adj1" fmla="val 99676"/>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35" name="Text Box 4">
              <a:extLst>
                <a:ext uri="{FF2B5EF4-FFF2-40B4-BE49-F238E27FC236}">
                  <a16:creationId xmlns:a16="http://schemas.microsoft.com/office/drawing/2014/main" id="{41ABC415-ECD5-432F-A9DB-C9447D88F148}"/>
                </a:ext>
              </a:extLst>
            </p:cNvPr>
            <p:cNvSpPr txBox="1">
              <a:spLocks noChangeArrowheads="1"/>
            </p:cNvSpPr>
            <p:nvPr/>
          </p:nvSpPr>
          <p:spPr bwMode="auto">
            <a:xfrm>
              <a:off x="1153287" y="2403772"/>
              <a:ext cx="1111741" cy="461665"/>
            </a:xfrm>
            <a:prstGeom prst="rect">
              <a:avLst/>
            </a:prstGeom>
            <a:solidFill>
              <a:schemeClr val="tx1"/>
            </a:solidFill>
            <a:ln w="25400">
              <a:noFill/>
              <a:miter lim="800000"/>
              <a:headEnd/>
              <a:tailEnd/>
            </a:ln>
          </p:spPr>
          <p:txBody>
            <a:bodyPr wrap="square" anchor="ct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sz="2400" b="0" i="0" u="none" strike="noStrike" kern="1200" cap="none" spc="0" normalizeH="0" baseline="0" noProof="0">
                  <a:ln>
                    <a:noFill/>
                  </a:ln>
                  <a:solidFill>
                    <a:prstClr val="white"/>
                  </a:solidFill>
                  <a:effectLst/>
                  <a:uLnTx/>
                  <a:uFillTx/>
                  <a:latin typeface="Calibri" panose="020F0502020204030204"/>
                  <a:ea typeface="+mn-ea"/>
                  <a:cs typeface="+mn-cs"/>
                </a:rPr>
                <a:t>Laser</a:t>
              </a:r>
            </a:p>
          </p:txBody>
        </p:sp>
        <p:sp>
          <p:nvSpPr>
            <p:cNvPr id="44" name="TextBox 43">
              <a:extLst>
                <a:ext uri="{FF2B5EF4-FFF2-40B4-BE49-F238E27FC236}">
                  <a16:creationId xmlns:a16="http://schemas.microsoft.com/office/drawing/2014/main" id="{FFBDBBAD-B33A-4E39-BBD8-C7C28A84304F}"/>
                </a:ext>
              </a:extLst>
            </p:cNvPr>
            <p:cNvSpPr txBox="1"/>
            <p:nvPr/>
          </p:nvSpPr>
          <p:spPr>
            <a:xfrm>
              <a:off x="2272933" y="3298385"/>
              <a:ext cx="90451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Optical cavity</a:t>
              </a:r>
            </a:p>
          </p:txBody>
        </p:sp>
      </p:grpSp>
      <p:grpSp>
        <p:nvGrpSpPr>
          <p:cNvPr id="53" name="Group 52">
            <a:extLst>
              <a:ext uri="{FF2B5EF4-FFF2-40B4-BE49-F238E27FC236}">
                <a16:creationId xmlns:a16="http://schemas.microsoft.com/office/drawing/2014/main" id="{E797E6E9-8F7E-48B4-AA02-120311B0B148}"/>
              </a:ext>
            </a:extLst>
          </p:cNvPr>
          <p:cNvGrpSpPr/>
          <p:nvPr/>
        </p:nvGrpSpPr>
        <p:grpSpPr>
          <a:xfrm>
            <a:off x="2681595" y="2046153"/>
            <a:ext cx="3394607" cy="3124024"/>
            <a:chOff x="2681595" y="2046153"/>
            <a:chExt cx="3394607" cy="3124024"/>
          </a:xfrm>
        </p:grpSpPr>
        <p:cxnSp>
          <p:nvCxnSpPr>
            <p:cNvPr id="48" name="Straight Connector 47">
              <a:extLst>
                <a:ext uri="{FF2B5EF4-FFF2-40B4-BE49-F238E27FC236}">
                  <a16:creationId xmlns:a16="http://schemas.microsoft.com/office/drawing/2014/main" id="{7E0B7FAC-5E68-46CC-9051-0B9E4CEA0C1C}"/>
                </a:ext>
              </a:extLst>
            </p:cNvPr>
            <p:cNvCxnSpPr/>
            <p:nvPr/>
          </p:nvCxnSpPr>
          <p:spPr>
            <a:xfrm>
              <a:off x="3581400" y="4546878"/>
              <a:ext cx="1259728"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B1F720BD-004D-4C21-BB48-868FD49418E2}"/>
                </a:ext>
              </a:extLst>
            </p:cNvPr>
            <p:cNvGrpSpPr/>
            <p:nvPr/>
          </p:nvGrpSpPr>
          <p:grpSpPr>
            <a:xfrm>
              <a:off x="2681595" y="2046153"/>
              <a:ext cx="3394607" cy="3124024"/>
              <a:chOff x="2681595" y="2046153"/>
              <a:chExt cx="3394607" cy="3124024"/>
            </a:xfrm>
          </p:grpSpPr>
          <p:grpSp>
            <p:nvGrpSpPr>
              <p:cNvPr id="46" name="Group 45">
                <a:extLst>
                  <a:ext uri="{FF2B5EF4-FFF2-40B4-BE49-F238E27FC236}">
                    <a16:creationId xmlns:a16="http://schemas.microsoft.com/office/drawing/2014/main" id="{8A09BBF6-D088-45C5-8A34-7D82C81BE094}"/>
                  </a:ext>
                </a:extLst>
              </p:cNvPr>
              <p:cNvGrpSpPr/>
              <p:nvPr/>
            </p:nvGrpSpPr>
            <p:grpSpPr>
              <a:xfrm>
                <a:off x="2681595" y="2046153"/>
                <a:ext cx="3394607" cy="1228676"/>
                <a:chOff x="2681595" y="2046153"/>
                <a:chExt cx="3394607" cy="1228676"/>
              </a:xfrm>
            </p:grpSpPr>
            <p:cxnSp>
              <p:nvCxnSpPr>
                <p:cNvPr id="31" name="Elbow Connector 5">
                  <a:extLst>
                    <a:ext uri="{FF2B5EF4-FFF2-40B4-BE49-F238E27FC236}">
                      <a16:creationId xmlns:a16="http://schemas.microsoft.com/office/drawing/2014/main" id="{60CE6A99-4F41-4E9D-AC13-D90A9C9EBD6C}"/>
                    </a:ext>
                  </a:extLst>
                </p:cNvPr>
                <p:cNvCxnSpPr>
                  <a:cxnSpLocks/>
                </p:cNvCxnSpPr>
                <p:nvPr/>
              </p:nvCxnSpPr>
              <p:spPr>
                <a:xfrm>
                  <a:off x="2681595" y="2647006"/>
                  <a:ext cx="3070758" cy="627823"/>
                </a:xfrm>
                <a:prstGeom prst="bentConnector2">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ext Box 43">
                  <a:extLst>
                    <a:ext uri="{FF2B5EF4-FFF2-40B4-BE49-F238E27FC236}">
                      <a16:creationId xmlns:a16="http://schemas.microsoft.com/office/drawing/2014/main" id="{CD186A8D-D144-49C7-8E54-668CE9122C92}"/>
                    </a:ext>
                  </a:extLst>
                </p:cNvPr>
                <p:cNvSpPr txBox="1">
                  <a:spLocks noChangeArrowheads="1"/>
                </p:cNvSpPr>
                <p:nvPr/>
              </p:nvSpPr>
              <p:spPr bwMode="auto">
                <a:xfrm>
                  <a:off x="3827822" y="2046153"/>
                  <a:ext cx="2248380" cy="584775"/>
                </a:xfrm>
                <a:prstGeom prst="rect">
                  <a:avLst/>
                </a:prstGeom>
                <a:noFill/>
                <a:ln w="50800" algn="ctr">
                  <a:noFill/>
                  <a:miter lim="800000"/>
                  <a:headEnd/>
                  <a:tailEnd/>
                </a:ln>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Calibri" panose="020F0502020204030204"/>
                      <a:ea typeface="+mn-ea"/>
                      <a:cs typeface="+mn-cs"/>
                    </a:rPr>
                    <a:t>Drive atomic resonance 0.1 s – 10 s</a:t>
                  </a:r>
                </a:p>
              </p:txBody>
            </p:sp>
          </p:grpSp>
          <p:sp>
            <p:nvSpPr>
              <p:cNvPr id="49" name="Text Box 33">
                <a:extLst>
                  <a:ext uri="{FF2B5EF4-FFF2-40B4-BE49-F238E27FC236}">
                    <a16:creationId xmlns:a16="http://schemas.microsoft.com/office/drawing/2014/main" id="{329107F0-1AEC-48E5-8672-B2DF88BE5FCA}"/>
                  </a:ext>
                </a:extLst>
              </p:cNvPr>
              <p:cNvSpPr txBox="1">
                <a:spLocks noChangeArrowheads="1"/>
              </p:cNvSpPr>
              <p:nvPr/>
            </p:nvSpPr>
            <p:spPr bwMode="auto">
              <a:xfrm>
                <a:off x="3385331" y="4585402"/>
                <a:ext cx="1706225" cy="584775"/>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Calibri" panose="020F0502020204030204"/>
                    <a:ea typeface="+mn-ea"/>
                    <a:cs typeface="+mn-cs"/>
                  </a:rPr>
                  <a:t>Slow feedback ~0.1 Hz</a:t>
                </a:r>
              </a:p>
            </p:txBody>
          </p:sp>
        </p:grpSp>
      </p:grpSp>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07E3AAB6-9523-4CCA-B91C-7E451217097E}"/>
                  </a:ext>
                </a:extLst>
              </p:cNvPr>
              <p:cNvSpPr txBox="1"/>
              <p:nvPr/>
            </p:nvSpPr>
            <p:spPr>
              <a:xfrm>
                <a:off x="3717925" y="5765885"/>
                <a:ext cx="2932021" cy="61683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𝜈</m:t>
                        </m:r>
                      </m:e>
                      <m:sub>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sub>
                    </m:sSub>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b>
                          <m:sSub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b>
                        </m:sSub>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sub>
                        </m:sSub>
                      </m:num>
                      <m:den>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h</m:t>
                        </m:r>
                      </m:den>
                    </m:f>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Sup>
                      <m:sSup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10</m:t>
                        </m:r>
                      </m:e>
                      <m:sup>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15</m:t>
                        </m:r>
                      </m:sup>
                    </m:sSup>
                  </m:oMath>
                </a14:m>
                <a:r>
                  <a:rPr kumimoji="0" lang="en-US" sz="2400" b="0" i="0" u="none" strike="noStrike" kern="1200" cap="none" spc="0" normalizeH="0" baseline="0" noProof="0">
                    <a:ln>
                      <a:noFill/>
                    </a:ln>
                    <a:solidFill>
                      <a:prstClr val="black"/>
                    </a:solidFill>
                    <a:effectLst/>
                    <a:uLnTx/>
                    <a:uFillTx/>
                    <a:latin typeface="Calibri" panose="020F0502020204030204"/>
                    <a:ea typeface="+mn-ea"/>
                    <a:cs typeface="+mn-cs"/>
                  </a:rPr>
                  <a:t> Hz</a:t>
                </a:r>
              </a:p>
            </p:txBody>
          </p:sp>
        </mc:Choice>
        <mc:Fallback xmlns="">
          <p:sp>
            <p:nvSpPr>
              <p:cNvPr id="39" name="TextBox 38">
                <a:extLst>
                  <a:ext uri="{FF2B5EF4-FFF2-40B4-BE49-F238E27FC236}">
                    <a16:creationId xmlns:a16="http://schemas.microsoft.com/office/drawing/2014/main" id="{07E3AAB6-9523-4CCA-B91C-7E451217097E}"/>
                  </a:ext>
                </a:extLst>
              </p:cNvPr>
              <p:cNvSpPr txBox="1">
                <a:spLocks noRot="1" noChangeAspect="1" noMove="1" noResize="1" noEditPoints="1" noAdjustHandles="1" noChangeArrowheads="1" noChangeShapeType="1" noTextEdit="1"/>
              </p:cNvSpPr>
              <p:nvPr/>
            </p:nvSpPr>
            <p:spPr>
              <a:xfrm>
                <a:off x="3717925" y="5765885"/>
                <a:ext cx="2932021" cy="616836"/>
              </a:xfrm>
              <a:prstGeom prst="rect">
                <a:avLst/>
              </a:prstGeom>
              <a:blipFill>
                <a:blip r:embed="rId11"/>
                <a:stretch>
                  <a:fillRect r="-2079" b="-9901"/>
                </a:stretch>
              </a:blipFill>
            </p:spPr>
            <p:txBody>
              <a:bodyPr/>
              <a:lstStyle/>
              <a:p>
                <a:r>
                  <a:rPr lang="en-US">
                    <a:noFill/>
                  </a:rPr>
                  <a:t> </a:t>
                </a:r>
              </a:p>
            </p:txBody>
          </p:sp>
        </mc:Fallback>
      </mc:AlternateContent>
      <p:grpSp>
        <p:nvGrpSpPr>
          <p:cNvPr id="20" name="Group 19">
            <a:extLst>
              <a:ext uri="{FF2B5EF4-FFF2-40B4-BE49-F238E27FC236}">
                <a16:creationId xmlns:a16="http://schemas.microsoft.com/office/drawing/2014/main" id="{E153EFC3-6F99-0294-BBB7-AE28EF2973B0}"/>
              </a:ext>
            </a:extLst>
          </p:cNvPr>
          <p:cNvGrpSpPr/>
          <p:nvPr/>
        </p:nvGrpSpPr>
        <p:grpSpPr>
          <a:xfrm>
            <a:off x="6297102" y="1583744"/>
            <a:ext cx="1433035" cy="1046775"/>
            <a:chOff x="6297102" y="1583744"/>
            <a:chExt cx="1433035" cy="1046775"/>
          </a:xfrm>
        </p:grpSpPr>
        <p:grpSp>
          <p:nvGrpSpPr>
            <p:cNvPr id="18" name="Group 17">
              <a:extLst>
                <a:ext uri="{FF2B5EF4-FFF2-40B4-BE49-F238E27FC236}">
                  <a16:creationId xmlns:a16="http://schemas.microsoft.com/office/drawing/2014/main" id="{DD1D28B7-B7EE-B887-F202-1690151F11E5}"/>
                </a:ext>
              </a:extLst>
            </p:cNvPr>
            <p:cNvGrpSpPr/>
            <p:nvPr/>
          </p:nvGrpSpPr>
          <p:grpSpPr>
            <a:xfrm>
              <a:off x="6369094" y="2182844"/>
              <a:ext cx="752475" cy="447675"/>
              <a:chOff x="6215902" y="1474839"/>
              <a:chExt cx="752475" cy="447675"/>
            </a:xfrm>
          </p:grpSpPr>
          <p:sp>
            <p:nvSpPr>
              <p:cNvPr id="3" name="Oval 2">
                <a:extLst>
                  <a:ext uri="{FF2B5EF4-FFF2-40B4-BE49-F238E27FC236}">
                    <a16:creationId xmlns:a16="http://schemas.microsoft.com/office/drawing/2014/main" id="{A8CAD286-9F4F-185B-4AC4-24F29C62B5B0}"/>
                  </a:ext>
                </a:extLst>
              </p:cNvPr>
              <p:cNvSpPr/>
              <p:nvPr/>
            </p:nvSpPr>
            <p:spPr>
              <a:xfrm>
                <a:off x="6215902" y="1474839"/>
                <a:ext cx="447675" cy="447675"/>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DE1BDEFA-226A-69D6-FEAE-38690E674AB6}"/>
                  </a:ext>
                </a:extLst>
              </p:cNvPr>
              <p:cNvSpPr/>
              <p:nvPr/>
            </p:nvSpPr>
            <p:spPr>
              <a:xfrm>
                <a:off x="6368302" y="1474839"/>
                <a:ext cx="447675" cy="447675"/>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250C3969-B3C0-D0A1-5A1B-113B48B167D6}"/>
                  </a:ext>
                </a:extLst>
              </p:cNvPr>
              <p:cNvSpPr/>
              <p:nvPr/>
            </p:nvSpPr>
            <p:spPr>
              <a:xfrm>
                <a:off x="6520702" y="1474839"/>
                <a:ext cx="447675" cy="447675"/>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E9E955F5-E077-09A9-3C02-C21C86E056ED}"/>
                </a:ext>
              </a:extLst>
            </p:cNvPr>
            <p:cNvSpPr txBox="1"/>
            <p:nvPr/>
          </p:nvSpPr>
          <p:spPr>
            <a:xfrm>
              <a:off x="6297102" y="1583744"/>
              <a:ext cx="1433035" cy="584775"/>
            </a:xfrm>
            <a:prstGeom prst="rect">
              <a:avLst/>
            </a:prstGeom>
            <a:noFill/>
          </p:spPr>
          <p:txBody>
            <a:bodyPr wrap="square" rtlCol="0">
              <a:spAutoFit/>
            </a:bodyPr>
            <a:lstStyle/>
            <a:p>
              <a:r>
                <a:rPr lang="en-US" sz="1600"/>
                <a:t>stabilized optical link</a:t>
              </a:r>
            </a:p>
          </p:txBody>
        </p:sp>
      </p:grpSp>
      <p:sp>
        <p:nvSpPr>
          <p:cNvPr id="40" name="Date Placeholder 39">
            <a:extLst>
              <a:ext uri="{FF2B5EF4-FFF2-40B4-BE49-F238E27FC236}">
                <a16:creationId xmlns:a16="http://schemas.microsoft.com/office/drawing/2014/main" id="{13DC74FB-5288-2F3B-9837-89BCE239C525}"/>
              </a:ext>
            </a:extLst>
          </p:cNvPr>
          <p:cNvSpPr>
            <a:spLocks noGrp="1"/>
          </p:cNvSpPr>
          <p:nvPr>
            <p:ph type="dt" sz="half" idx="10"/>
          </p:nvPr>
        </p:nvSpPr>
        <p:spPr/>
        <p:txBody>
          <a:bodyPr/>
          <a:lstStyle/>
          <a:p>
            <a:r>
              <a:rPr lang="en-US"/>
              <a:t>2/17/2025</a:t>
            </a:r>
          </a:p>
        </p:txBody>
      </p:sp>
      <p:sp>
        <p:nvSpPr>
          <p:cNvPr id="41" name="Footer Placeholder 40">
            <a:extLst>
              <a:ext uri="{FF2B5EF4-FFF2-40B4-BE49-F238E27FC236}">
                <a16:creationId xmlns:a16="http://schemas.microsoft.com/office/drawing/2014/main" id="{4FEB56E8-C0C0-486C-63F5-91DDBE0FE051}"/>
              </a:ext>
            </a:extLst>
          </p:cNvPr>
          <p:cNvSpPr>
            <a:spLocks noGrp="1"/>
          </p:cNvSpPr>
          <p:nvPr>
            <p:ph type="ftr" sz="quarter" idx="11"/>
          </p:nvPr>
        </p:nvSpPr>
        <p:spPr/>
        <p:txBody>
          <a:bodyPr/>
          <a:lstStyle/>
          <a:p>
            <a:r>
              <a:rPr lang="en-US"/>
              <a:t>D. Hume</a:t>
            </a:r>
          </a:p>
        </p:txBody>
      </p:sp>
    </p:spTree>
    <p:custDataLst>
      <p:tags r:id="rId1"/>
    </p:custDataLst>
    <p:extLst>
      <p:ext uri="{BB962C8B-B14F-4D97-AF65-F5344CB8AC3E}">
        <p14:creationId xmlns:p14="http://schemas.microsoft.com/office/powerpoint/2010/main" val="669731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70.1|35.8|47.3"/>
</p:tagLst>
</file>

<file path=ppt/tags/tag2.xml><?xml version="1.0" encoding="utf-8"?>
<p:tagLst xmlns:a="http://schemas.openxmlformats.org/drawingml/2006/main" xmlns:r="http://schemas.openxmlformats.org/officeDocument/2006/relationships" xmlns:p="http://schemas.openxmlformats.org/presentationml/2006/main">
  <p:tag name="TIMING" val="|20.1|80.8"/>
</p:tagLst>
</file>

<file path=ppt/tags/tag3.xml><?xml version="1.0" encoding="utf-8"?>
<p:tagLst xmlns:a="http://schemas.openxmlformats.org/drawingml/2006/main" xmlns:r="http://schemas.openxmlformats.org/officeDocument/2006/relationships" xmlns:p="http://schemas.openxmlformats.org/presentationml/2006/main">
  <p:tag name="TIMING" val="|20.1|80.8"/>
</p:tagLst>
</file>

<file path=ppt/tags/tag4.xml><?xml version="1.0" encoding="utf-8"?>
<p:tagLst xmlns:a="http://schemas.openxmlformats.org/drawingml/2006/main" xmlns:r="http://schemas.openxmlformats.org/officeDocument/2006/relationships" xmlns:p="http://schemas.openxmlformats.org/presentationml/2006/main">
  <p:tag name="TIMING" val="|52.2|24.8|51.3|59.1"/>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261,7173"/>
  <p:tag name="ORIGINALWIDTH" val="748,4064"/>
  <p:tag name="LATEXADDIN" val="\documentclass{article}&#10;\usepackage{amsmath}&#10;\pagestyle{empty}&#10;&#10;\begin{document}&#10;\begin{equation*}&#10;\frac{\Delta \mathcal{R}}{\mathcal{R}} = -7 \frac{\Delta\alpha}{\alpha} &#10;\end{equation*}&#10;&#10;%2.14e-17&#10;\end{document}"/>
  <p:tag name="IGUANATEXSIZE" val="14"/>
  <p:tag name="IGUANATEXCURSOR" val="136"/>
  <p:tag name="TRANSPARENCY" val="Wahr"/>
  <p:tag name="FILENAME" val=""/>
  <p:tag name="LATEXENGINEID" val="0"/>
  <p:tag name="TEMPFOLDER" val="c:\temp\"/>
  <p:tag name="LATEXFORMHEIGHT" val="312"/>
  <p:tag name="LATEXFORMWIDTH" val="384"/>
  <p:tag name="LATEXFORMWRAP" val="Wahr"/>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140,2324"/>
  <p:tag name="ORIGINALWIDTH" val="1546,307"/>
  <p:tag name="LATEXADDIN" val="\documentclass{article}&#10;\usepackage{amsmath}&#10;\pagestyle{empty}&#10;&#10;\begin{document}&#10;\begin{equation*}&#10;\mathcal{R} = \nu(\text{Yb}^+,\text{E3})/\nu(\text{Yb}^+,\text{E2})\end{equation*}&#10;&#10;%2.14e-17&#10;\end{document}"/>
  <p:tag name="IGUANATEXSIZE" val="14"/>
  <p:tag name="IGUANATEXCURSOR" val="165"/>
  <p:tag name="TRANSPARENCY" val="Wahr"/>
  <p:tag name="FILENAME" val=""/>
  <p:tag name="LATEXENGINEID" val="0"/>
  <p:tag name="TEMPFOLDER" val="c:\temp\"/>
  <p:tag name="LATEXFORMHEIGHT" val="312"/>
  <p:tag name="LATEXFORMWIDTH" val="384"/>
  <p:tag name="LATEXFORMWRAP" val="Wahr"/>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87,73905"/>
  <p:tag name="ORIGINALWIDTH" val="429,6963"/>
  <p:tag name="LATEXADDIN" val="\documentclass{article}&#10;\usepackage{amsmath}&#10;\pagestyle{empty}&#10;&#10;\begin{document}&#10;\begin{equation*}&#10;K= -6&#10;\end{equation*}&#10;&#10;%2.14e-17&#10;\end{document}"/>
  <p:tag name="IGUANATEXSIZE" val="14"/>
  <p:tag name="IGUANATEXCURSOR" val="104"/>
  <p:tag name="TRANSPARENCY" val="Falsch"/>
  <p:tag name="FILENAME" val=""/>
  <p:tag name="LATEXENGINEID" val="0"/>
  <p:tag name="TEMPFOLDER" val="c:\temp\"/>
  <p:tag name="LATEXFORMHEIGHT" val="312"/>
  <p:tag name="LATEXFORMWIDTH" val="384"/>
  <p:tag name="LATEXFORMWRAP" val="Wahr"/>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84,73937"/>
  <p:tag name="ORIGINALWIDTH" val="328,459"/>
  <p:tag name="LATEXADDIN" val="\documentclass{article}&#10;\usepackage{amsmath}&#10;\pagestyle{empty}&#10;&#10;\begin{document}&#10;\begin{equation*}&#10;K= 1&#10;\end{equation*}&#10;&#10;%2.14e-17&#10;\end{document}"/>
  <p:tag name="IGUANATEXSIZE" val="14"/>
  <p:tag name="IGUANATEXCURSOR" val="103"/>
  <p:tag name="TRANSPARENCY" val="Falsch"/>
  <p:tag name="FILENAME" val=""/>
  <p:tag name="LATEXENGINEID" val="0"/>
  <p:tag name="TEMPFOLDER" val="c:\temp\"/>
  <p:tag name="LATEXFORMHEIGHT" val="312"/>
  <p:tag name="LATEXFORMWIDTH" val="384"/>
  <p:tag name="LATEXFORMWRAP" val="Wahr"/>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257,2179"/>
  <p:tag name="ORIGINALWIDTH" val="1489,314"/>
  <p:tag name="LATEXADDIN" val="\documentclass{article}&#10;\usepackage{amsmath}&#10;\pagestyle{empty}&#10;&#10;\begin{document}&#10;\begin{equation*}&#10;\frac{1}{\alpha} \frac{\text{d} \alpha}{\text{d} t} = 1.0(1.1) \times 10^{-18}/\text{yr} &#10;\end{equation*}&#10;&#10;%2.14e-17&#10;\end{document}"/>
  <p:tag name="IGUANATEXSIZE" val="14"/>
  <p:tag name="IGUANATEXCURSOR" val="187"/>
  <p:tag name="TRANSPARENCY" val="Wahr"/>
  <p:tag name="FILENAME" val=""/>
  <p:tag name="LATEXENGINEID" val="0"/>
  <p:tag name="TEMPFOLDER" val="c:\temp\"/>
  <p:tag name="LATEXFORMHEIGHT" val="312"/>
  <p:tag name="LATEXFORMWIDTH" val="384"/>
  <p:tag name="LATEXFORMWRAP" val="Wahr"/>
  <p:tag name="BITMAPVECTOR" val="0"/>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3612</Words>
  <Application>Microsoft Office PowerPoint</Application>
  <PresentationFormat>Widescreen</PresentationFormat>
  <Paragraphs>527</Paragraphs>
  <Slides>33</Slides>
  <Notes>9</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33</vt:i4>
      </vt:variant>
    </vt:vector>
  </HeadingPairs>
  <TitlesOfParts>
    <vt:vector size="46" baseType="lpstr">
      <vt:lpstr>Arial</vt:lpstr>
      <vt:lpstr>Calibri</vt:lpstr>
      <vt:lpstr>Calibri Light</vt:lpstr>
      <vt:lpstr>Cambria Math</vt:lpstr>
      <vt:lpstr>CMBX10</vt:lpstr>
      <vt:lpstr>CMR10</vt:lpstr>
      <vt:lpstr>Helvetica</vt:lpstr>
      <vt:lpstr>ISOCTEUR</vt:lpstr>
      <vt:lpstr>Symbol</vt:lpstr>
      <vt:lpstr>Verdana</vt:lpstr>
      <vt:lpstr>Wingdings</vt:lpstr>
      <vt:lpstr>1_Office Theme</vt:lpstr>
      <vt:lpstr>2_Office Theme</vt:lpstr>
      <vt:lpstr>WP1  ATOMIC, IONIC, NUCLEAR AND MOLECULAR SYSTEMS AND NANOPARTICLES  IN TRAPS &amp; BEAMS</vt:lpstr>
      <vt:lpstr>WP1  ATOMIC, IONIC, NUCLEAR AND MOLECULAR SYSTEMS AND NANOPARTICLES  IN TRAPS &amp; BEAMS</vt:lpstr>
      <vt:lpstr>Sub-workpackages</vt:lpstr>
      <vt:lpstr>Sub-workpackages</vt:lpstr>
      <vt:lpstr>WP1 Institutions</vt:lpstr>
      <vt:lpstr>Developments/Trends in WP1 Technologies</vt:lpstr>
      <vt:lpstr>PowerPoint Presentation</vt:lpstr>
      <vt:lpstr>Technologies in WP1</vt:lpstr>
      <vt:lpstr>Principle of Optical Clocks</vt:lpstr>
      <vt:lpstr>Optical Clock Performance</vt:lpstr>
      <vt:lpstr>Optical Clock Performance</vt:lpstr>
      <vt:lpstr>Measuring frequency ratios</vt:lpstr>
      <vt:lpstr>Tests of Fundamental Physics</vt:lpstr>
      <vt:lpstr>Fundamental constants</vt:lpstr>
      <vt:lpstr>Ultralight dark matter</vt:lpstr>
      <vt:lpstr>Clock Transitions and Sensitivities</vt:lpstr>
      <vt:lpstr>Search for new physics with 171Yb+ ion clocks</vt:lpstr>
      <vt:lpstr>Limits on local position invariance (LPI)</vt:lpstr>
      <vt:lpstr>Ultralight dark matter : new limits</vt:lpstr>
      <vt:lpstr>Trapped-Ion Species </vt:lpstr>
      <vt:lpstr>Sympathetic cooling and  Quantum logic spectroscopy (QLS)</vt:lpstr>
      <vt:lpstr>Sympathetic cooling and  Quantum logic spectroscopy (QLS)</vt:lpstr>
      <vt:lpstr>Ultrastable frequency transfer</vt:lpstr>
      <vt:lpstr>  Recall…</vt:lpstr>
      <vt:lpstr>Work towards longer distance networks</vt:lpstr>
      <vt:lpstr>WP1 Institutions</vt:lpstr>
      <vt:lpstr>Transportable clock efforts</vt:lpstr>
      <vt:lpstr>Atom Interferometry</vt:lpstr>
      <vt:lpstr>Radioactive Nuclides </vt:lpstr>
      <vt:lpstr>Optically levitated particles</vt:lpstr>
      <vt:lpstr>Optomechanical sensors for dark matter and gravity</vt:lpstr>
      <vt:lpstr>PowerPoint Presentation</vt:lpstr>
      <vt:lpstr>Challenges/Outlook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Measure Frequency Ratios?</dc:title>
  <dc:creator>Hume, David B. (Fed)</dc:creator>
  <cp:lastModifiedBy>Hume, David B. (Fed)</cp:lastModifiedBy>
  <cp:revision>1</cp:revision>
  <dcterms:created xsi:type="dcterms:W3CDTF">2023-03-29T16:39:38Z</dcterms:created>
  <dcterms:modified xsi:type="dcterms:W3CDTF">2025-03-13T15:07:01Z</dcterms:modified>
</cp:coreProperties>
</file>