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5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6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7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8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9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10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11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12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13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14.xml" ContentType="application/vnd.openxmlformats-officedocument.theme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  <p:sldMasterId id="2147483696" r:id="rId5"/>
    <p:sldMasterId id="2147483755" r:id="rId6"/>
    <p:sldMasterId id="2147483783" r:id="rId7"/>
    <p:sldMasterId id="2147483842" r:id="rId8"/>
    <p:sldMasterId id="2147483853" r:id="rId9"/>
    <p:sldMasterId id="2147483864" r:id="rId10"/>
    <p:sldMasterId id="2147483874" r:id="rId11"/>
    <p:sldMasterId id="2147483884" r:id="rId12"/>
    <p:sldMasterId id="2147483894" r:id="rId13"/>
    <p:sldMasterId id="2147483904" r:id="rId14"/>
    <p:sldMasterId id="2147483917" r:id="rId15"/>
    <p:sldMasterId id="2147483928" r:id="rId16"/>
    <p:sldMasterId id="2147483943" r:id="rId17"/>
  </p:sldMasterIdLst>
  <p:notesMasterIdLst>
    <p:notesMasterId r:id="rId38"/>
  </p:notesMasterIdLst>
  <p:handoutMasterIdLst>
    <p:handoutMasterId r:id="rId39"/>
  </p:handoutMasterIdLst>
  <p:sldIdLst>
    <p:sldId id="316" r:id="rId18"/>
    <p:sldId id="684" r:id="rId19"/>
    <p:sldId id="2134803924" r:id="rId20"/>
    <p:sldId id="2134804025" r:id="rId21"/>
    <p:sldId id="2134804027" r:id="rId22"/>
    <p:sldId id="2134804028" r:id="rId23"/>
    <p:sldId id="2134804026" r:id="rId24"/>
    <p:sldId id="2134804006" r:id="rId25"/>
    <p:sldId id="2134803893" r:id="rId26"/>
    <p:sldId id="2134804005" r:id="rId27"/>
    <p:sldId id="2134804007" r:id="rId28"/>
    <p:sldId id="2134803973" r:id="rId29"/>
    <p:sldId id="2134804001" r:id="rId30"/>
    <p:sldId id="2134804029" r:id="rId31"/>
    <p:sldId id="2134804024" r:id="rId32"/>
    <p:sldId id="2134804019" r:id="rId33"/>
    <p:sldId id="2134804000" r:id="rId34"/>
    <p:sldId id="2134803932" r:id="rId35"/>
    <p:sldId id="413" r:id="rId36"/>
    <p:sldId id="703" r:id="rId37"/>
  </p:sldIdLst>
  <p:sldSz cx="9144000" cy="5143500" type="screen16x9"/>
  <p:notesSz cx="6888163" cy="9671050"/>
  <p:custDataLst>
    <p:tags r:id="rId40"/>
  </p:custDataLst>
  <p:defaultTextStyle>
    <a:defPPr>
      <a:defRPr lang="en-US"/>
    </a:defPPr>
    <a:lvl1pPr marL="0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854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709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563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417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271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126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399980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2834" algn="l" defTabSz="342854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VTT Presentation" id="{416F8368-1A8F-4467-8437-CB26AB32D8AC}">
          <p14:sldIdLst>
            <p14:sldId id="316"/>
          </p14:sldIdLst>
        </p14:section>
        <p14:section name="VTT overview" id="{B20C3521-72BC-4999-9113-65FEAA6D31AF}">
          <p14:sldIdLst>
            <p14:sldId id="684"/>
            <p14:sldId id="2134803924"/>
            <p14:sldId id="2134804025"/>
            <p14:sldId id="2134804027"/>
            <p14:sldId id="2134804028"/>
            <p14:sldId id="2134804026"/>
          </p14:sldIdLst>
        </p14:section>
        <p14:section name="Microelectronics &amp; Quantum" id="{FB182303-F4B2-694A-9C3E-D811F89ECA94}">
          <p14:sldIdLst>
            <p14:sldId id="2134804006"/>
            <p14:sldId id="2134803893"/>
            <p14:sldId id="2134804005"/>
          </p14:sldIdLst>
        </p14:section>
        <p14:section name="Quantum Sensing" id="{DF6F0B06-BC29-40CA-B382-5CD214ECE27D}">
          <p14:sldIdLst>
            <p14:sldId id="2134804007"/>
            <p14:sldId id="2134803973"/>
            <p14:sldId id="2134804001"/>
            <p14:sldId id="2134804029"/>
            <p14:sldId id="2134804024"/>
            <p14:sldId id="2134804019"/>
            <p14:sldId id="2134804000"/>
            <p14:sldId id="2134803932"/>
          </p14:sldIdLst>
        </p14:section>
        <p14:section name="Summary" id="{2D9C336F-1845-BC48-9D85-7CB3CAC648C7}">
          <p14:sldIdLst>
            <p14:sldId id="413"/>
            <p14:sldId id="703"/>
          </p14:sldIdLst>
        </p14:section>
      </p14:sectionLst>
    </p:ext>
    <p:ext uri="{EFAFB233-063F-42B5-8137-9DF3F51BA10A}">
      <p15:sldGuideLst xmlns:p15="http://schemas.microsoft.com/office/powerpoint/2012/main">
        <p15:guide id="2" pos="3447" userDrawn="1">
          <p15:clr>
            <a:srgbClr val="A4A3A4"/>
          </p15:clr>
        </p15:guide>
        <p15:guide id="3" orient="horz" pos="16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06E00"/>
    <a:srgbClr val="000000"/>
    <a:srgbClr val="005794"/>
    <a:srgbClr val="FFFFFF"/>
    <a:srgbClr val="AFAFAF"/>
    <a:srgbClr val="DBDBDB"/>
    <a:srgbClr val="83929D"/>
    <a:srgbClr val="E45F00"/>
    <a:srgbClr val="16597E"/>
    <a:srgbClr val="E55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38EFEDD-4CA2-4214-A76D-5F18B3B54C6F}" v="1" dt="2025-02-17T05:11:16.362"/>
  </p1510:revLst>
</p1510:revInfo>
</file>

<file path=ppt/tableStyles.xml><?xml version="1.0" encoding="utf-8"?>
<a:tblStyleLst xmlns:a="http://schemas.openxmlformats.org/drawingml/2006/main" def="{93296810-A885-4BE3-A3E7-6D5BEEA58F35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636" autoAdjust="0"/>
    <p:restoredTop sz="96327" autoAdjust="0"/>
  </p:normalViewPr>
  <p:slideViewPr>
    <p:cSldViewPr snapToGrid="0" snapToObjects="1">
      <p:cViewPr varScale="1">
        <p:scale>
          <a:sx n="63" d="100"/>
          <a:sy n="63" d="100"/>
        </p:scale>
        <p:origin x="1384" y="272"/>
      </p:cViewPr>
      <p:guideLst>
        <p:guide pos="3447"/>
        <p:guide orient="horz" pos="1620"/>
      </p:guideLst>
    </p:cSldViewPr>
  </p:slideViewPr>
  <p:outlineViewPr>
    <p:cViewPr>
      <p:scale>
        <a:sx n="33" d="100"/>
        <a:sy n="33" d="100"/>
      </p:scale>
      <p:origin x="0" y="-16332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 snapToObjects="1">
      <p:cViewPr varScale="1">
        <p:scale>
          <a:sx n="125" d="100"/>
          <a:sy n="125" d="100"/>
        </p:scale>
        <p:origin x="1188" y="7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1.xml"/><Relationship Id="rId26" Type="http://schemas.openxmlformats.org/officeDocument/2006/relationships/slide" Target="slides/slide9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4.xml"/><Relationship Id="rId34" Type="http://schemas.openxmlformats.org/officeDocument/2006/relationships/slide" Target="slides/slide17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Master" Target="slideMasters/slideMaster13.xml"/><Relationship Id="rId29" Type="http://schemas.openxmlformats.org/officeDocument/2006/relationships/slide" Target="slides/slide12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7.xml"/><Relationship Id="rId32" Type="http://schemas.openxmlformats.org/officeDocument/2006/relationships/slide" Target="slides/slide15.xml"/><Relationship Id="rId37" Type="http://schemas.openxmlformats.org/officeDocument/2006/relationships/slide" Target="slides/slide20.xml"/><Relationship Id="rId40" Type="http://schemas.openxmlformats.org/officeDocument/2006/relationships/tags" Target="tags/tag1.xml"/><Relationship Id="rId45" Type="http://schemas.microsoft.com/office/2015/10/relationships/revisionInfo" Target="revisionInfo.xml"/><Relationship Id="rId5" Type="http://schemas.openxmlformats.org/officeDocument/2006/relationships/slideMaster" Target="slideMasters/slideMaster2.xml"/><Relationship Id="rId15" Type="http://schemas.openxmlformats.org/officeDocument/2006/relationships/slideMaster" Target="slideMasters/slideMaster12.xml"/><Relationship Id="rId23" Type="http://schemas.openxmlformats.org/officeDocument/2006/relationships/slide" Target="slides/slide6.xml"/><Relationship Id="rId28" Type="http://schemas.openxmlformats.org/officeDocument/2006/relationships/slide" Target="slides/slide11.xml"/><Relationship Id="rId36" Type="http://schemas.openxmlformats.org/officeDocument/2006/relationships/slide" Target="slides/slide19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2.xml"/><Relationship Id="rId31" Type="http://schemas.openxmlformats.org/officeDocument/2006/relationships/slide" Target="slides/slide14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Master" Target="slideMasters/slideMaster11.xml"/><Relationship Id="rId22" Type="http://schemas.openxmlformats.org/officeDocument/2006/relationships/slide" Target="slides/slide5.xml"/><Relationship Id="rId27" Type="http://schemas.openxmlformats.org/officeDocument/2006/relationships/slide" Target="slides/slide10.xml"/><Relationship Id="rId30" Type="http://schemas.openxmlformats.org/officeDocument/2006/relationships/slide" Target="slides/slide13.xml"/><Relationship Id="rId35" Type="http://schemas.openxmlformats.org/officeDocument/2006/relationships/slide" Target="slides/slide18.xml"/><Relationship Id="rId43" Type="http://schemas.openxmlformats.org/officeDocument/2006/relationships/theme" Target="theme/theme1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Master" Target="slideMasters/slideMaster14.xml"/><Relationship Id="rId25" Type="http://schemas.openxmlformats.org/officeDocument/2006/relationships/slide" Target="slides/slide8.xml"/><Relationship Id="rId33" Type="http://schemas.openxmlformats.org/officeDocument/2006/relationships/slide" Target="slides/slide16.xml"/><Relationship Id="rId38" Type="http://schemas.openxmlformats.org/officeDocument/2006/relationships/notesMaster" Target="notesMasters/notesMaster1.xml"/><Relationship Id="rId20" Type="http://schemas.openxmlformats.org/officeDocument/2006/relationships/slide" Target="slides/slide3.xml"/><Relationship Id="rId41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84871" cy="4852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01698" y="0"/>
            <a:ext cx="2984871" cy="4852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5A9071-705C-A14B-81A6-91D2D4F86224}" type="datetimeFigureOut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185820"/>
            <a:ext cx="2984871" cy="4852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01698" y="9185820"/>
            <a:ext cx="2984871" cy="4852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BD697B-C446-A642-9857-D01727DE57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550021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84871" cy="4852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01698" y="0"/>
            <a:ext cx="2984871" cy="4852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FF4166-0593-B34C-B7BF-823C01BFC0D6}" type="datetimeFigureOut">
              <a:rPr lang="en-GB" smtClean="0"/>
              <a:t>17/02/2025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544513" y="1209675"/>
            <a:ext cx="5799137" cy="32623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8817" y="4654193"/>
            <a:ext cx="5510530" cy="3807976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185820"/>
            <a:ext cx="2984871" cy="4852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01698" y="9185820"/>
            <a:ext cx="2984871" cy="4852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792DBB7-05E6-3347-8255-0EF35461E177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37409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854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709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563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417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271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126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9980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2834" algn="l" defTabSz="685709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792DBB7-05E6-3347-8255-0EF35461E177}" type="slidenum">
              <a:rPr lang="en-GB" smtClean="0"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104421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792DBB7-05E6-3347-8255-0EF35461E177}" type="slidenum">
              <a:rPr lang="en-GB" smtClean="0"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6274239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792DBB7-05E6-3347-8255-0EF35461E177}" type="slidenum">
              <a:rPr lang="en-GB" smtClean="0"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984648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92DBB7-05E6-3347-8255-0EF35461E17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12936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92DBB7-05E6-3347-8255-0EF35461E17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79686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GB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92DBB7-05E6-3347-8255-0EF35461E17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156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fi-FI" sz="9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92DBB7-05E6-3347-8255-0EF35461E17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76335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defTabSz="685800">
              <a:buNone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92DBB7-05E6-3347-8255-0EF35461E17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860844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792DBB7-05E6-3347-8255-0EF35461E177}" type="slidenum">
              <a:rPr lang="en-GB" smtClean="0"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32918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i-FI" dirty="0" err="1"/>
              <a:t>Polymethyl</a:t>
            </a:r>
            <a:r>
              <a:rPr lang="fi-FI" dirty="0"/>
              <a:t> </a:t>
            </a:r>
            <a:r>
              <a:rPr lang="fi-FI" dirty="0" err="1"/>
              <a:t>methacrylate</a:t>
            </a:r>
            <a:r>
              <a:rPr lang="fi-FI" dirty="0"/>
              <a:t>; </a:t>
            </a:r>
            <a:r>
              <a:rPr lang="fi-FI" dirty="0" err="1"/>
              <a:t>zeptoWatt</a:t>
            </a:r>
            <a:r>
              <a:rPr lang="fi-FI" dirty="0"/>
              <a:t>; </a:t>
            </a:r>
          </a:p>
          <a:p>
            <a:pPr marL="0" marR="0" lvl="0" indent="0" algn="l" defTabSz="6857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dirty="0">
                <a:solidFill>
                  <a:srgbClr val="000000"/>
                </a:solidFill>
              </a:rPr>
              <a:t>Superconductivity induced in the graphene channel is tuned with the local top gate: when the bias current is reduced below 1uA, the graphene transistor becomes superconducting with the resistance dropping to 0 Ohm (verified using 4 probe-method)</a:t>
            </a:r>
          </a:p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792DBB7-05E6-3347-8255-0EF35461E177}" type="slidenum">
              <a:rPr lang="en-GB" smtClean="0"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517289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i-FI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792DBB7-05E6-3347-8255-0EF35461E177}" type="slidenum">
              <a:rPr lang="en-GB" smtClean="0"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942768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1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1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tarter Network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B15939B-1EA9-49CD-B7AE-42CDF9FC1396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4572001" y="1021977"/>
            <a:ext cx="4572000" cy="3130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12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5999" y="1817998"/>
            <a:ext cx="4016406" cy="1980000"/>
          </a:xfrm>
        </p:spPr>
        <p:txBody>
          <a:bodyPr bIns="360000" anchor="b" anchorCtr="0"/>
          <a:lstStyle>
            <a:lvl1pPr>
              <a:defRPr sz="3000">
                <a:solidFill>
                  <a:srgbClr val="000000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896000" y="3864452"/>
            <a:ext cx="720000" cy="283500"/>
          </a:xfrm>
        </p:spPr>
        <p:txBody>
          <a:bodyPr/>
          <a:lstStyle>
            <a:lvl1pPr>
              <a:defRPr b="1">
                <a:solidFill>
                  <a:srgbClr val="000000"/>
                </a:solidFill>
              </a:defRPr>
            </a:lvl1pPr>
          </a:lstStyle>
          <a:p>
            <a:fld id="{9D043EF3-7F37-485D-AD45-933C9831B24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616000" y="3864452"/>
            <a:ext cx="3291341" cy="288000"/>
          </a:xfrm>
        </p:spPr>
        <p:txBody>
          <a:bodyPr/>
          <a:lstStyle>
            <a:lvl1pPr algn="l">
              <a:defRPr>
                <a:solidFill>
                  <a:srgbClr val="000000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40F83A6E-521F-4EA5-AD06-0D377E201805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E481E7F1-F745-4B81-80C7-5C2EFD7E3E9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175E01DB-9F22-4D37-BFCE-21363541C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CB5B7BD0-D8B8-49B2-813C-A118918CE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3859DD-C7C7-4E43-86E0-1B0FCF376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>
            <a:extLst>
              <a:ext uri="{FF2B5EF4-FFF2-40B4-BE49-F238E27FC236}">
                <a16:creationId xmlns:a16="http://schemas.microsoft.com/office/drawing/2014/main" id="{BE789E09-3C77-42E8-9D02-E245FA0CE4AA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51D08AD0-155D-4787-9A0D-F362E4BDA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9FA7377B-F125-45BD-969F-007E57D01E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758947A9-E3AE-45A9-AC63-316688A88D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37E685F7-FC58-4007-9B82-25AC70E70D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7D537F09-979D-4727-9E7C-96FFEFAB738C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840F987E-7D13-4613-82A2-652E91EF444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686D1E04-BBE5-4CA9-8E45-7F48BBDBB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A44DB7C3-E934-4FAD-9ACC-D6D6FC6F7E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47110265-E641-44CF-9EE6-7EB2A8041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1E498825-C04E-46E7-BFA7-E20A04DF7767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43A47DF8-9854-4AB9-BD3D-0569A42C3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F18A56A6-49C8-4682-B7A9-2ABE4ECCE8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B09830FA-B817-43D4-986B-5751AB1379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532B111A-67A1-45BE-91DC-AB0E3B6EF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32340944-6D89-43B8-8363-653ADEE63501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AC61D7F3-5B00-4C95-813F-8349369E9A4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7D2F3C49-889D-4FF1-97B8-53F0599D04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6C9FFD40-995A-44A4-90E3-2CBA39DE24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6CDEBBDA-BB23-4B20-BDC2-3637F37B17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6F612B32-2559-4F08-90E9-13EC50636A29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9997C5C0-C04A-462C-B991-B366C7AE60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EF94B57E-05AB-4E70-8C3A-B7B958EA0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CD056F72-F45C-4E67-8040-4FB948E5DB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F693D0CB-A74E-442F-8847-36C564B6BE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 hidden="1">
            <a:extLst>
              <a:ext uri="{FF2B5EF4-FFF2-40B4-BE49-F238E27FC236}">
                <a16:creationId xmlns:a16="http://schemas.microsoft.com/office/drawing/2014/main" id="{FA9F57F1-C560-4D9D-930D-712EFC8D68E1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7B261BC-7EC9-4455-9644-8192B89E6C4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B915B1F6-5947-4BA7-8E3D-DDEACB962D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48A11847-BB39-4B5F-93EA-1C82A2F03E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423C0471-728F-4A75-9F24-DB4F71A71E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98502DAA-167D-4F11-9089-7FBB34BD774E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BC4C7FEA-15CF-41F0-9899-A9613A4323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C41DC861-750A-4E5E-9FDB-5B03335E69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FC4C2684-2627-4771-9544-83F349D864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6E0CC0FF-C393-430F-8189-822149D65D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154616AC-F847-4F22-A9EC-00D1D023A4E6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B17E5D7-3CA3-43A9-9D0C-D94A4545FB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49D34E98-01B7-4102-9CB6-F4F43537F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BE19FEB8-5267-4AB6-B3E2-FA6D4AD290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876EE734-700E-458F-87FB-AB99937914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4107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>
            <a:lvl2pPr>
              <a:defRPr sz="1400"/>
            </a:lvl2pPr>
            <a:lvl3pPr>
              <a:defRPr sz="1400"/>
            </a:lvl3pPr>
            <a:lvl4pPr>
              <a:defRPr sz="1400"/>
            </a:lvl4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" name="_VTT_logo_102019_01_white_on_orange">
            <a:extLst>
              <a:ext uri="{FF2B5EF4-FFF2-40B4-BE49-F238E27FC236}">
                <a16:creationId xmlns:a16="http://schemas.microsoft.com/office/drawing/2014/main" id="{E9C47613-8985-2049-6E13-AB5521A9ECDA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9" name="Box">
              <a:extLst>
                <a:ext uri="{FF2B5EF4-FFF2-40B4-BE49-F238E27FC236}">
                  <a16:creationId xmlns:a16="http://schemas.microsoft.com/office/drawing/2014/main" id="{75ABCB57-E8AC-88C8-525A-C9E691ACCD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FECB36D1-68AB-8068-6C09-21A6A29A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E145757-6CD6-0358-0AFF-0AD7A408CC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8DE066D3-D177-42CB-96E3-E68678D834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344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Forest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DBD6D7C-ED1A-4419-A262-4C74080A3BCE}"/>
              </a:ext>
            </a:extLst>
          </p:cNvPr>
          <p:cNvSpPr/>
          <p:nvPr userDrawn="1"/>
        </p:nvSpPr>
        <p:spPr>
          <a:xfrm>
            <a:off x="4563286" y="-172"/>
            <a:ext cx="4588711" cy="5153084"/>
          </a:xfrm>
          <a:custGeom>
            <a:avLst/>
            <a:gdLst>
              <a:gd name="connsiteX0" fmla="*/ 2969315 w 4588711"/>
              <a:gd name="connsiteY0" fmla="*/ 0 h 5153084"/>
              <a:gd name="connsiteX1" fmla="*/ 3106596 w 4588711"/>
              <a:gd name="connsiteY1" fmla="*/ 0 h 5153084"/>
              <a:gd name="connsiteX2" fmla="*/ 4588711 w 4588711"/>
              <a:gd name="connsiteY2" fmla="*/ 2575271 h 5153084"/>
              <a:gd name="connsiteX3" fmla="*/ 4588711 w 4588711"/>
              <a:gd name="connsiteY3" fmla="*/ 2579084 h 5153084"/>
              <a:gd name="connsiteX4" fmla="*/ 4588711 w 4588711"/>
              <a:gd name="connsiteY4" fmla="*/ 2584169 h 5153084"/>
              <a:gd name="connsiteX5" fmla="*/ 3101511 w 4588711"/>
              <a:gd name="connsiteY5" fmla="*/ 5153084 h 5153084"/>
              <a:gd name="connsiteX6" fmla="*/ 2973129 w 4588711"/>
              <a:gd name="connsiteY6" fmla="*/ 5153084 h 5153084"/>
              <a:gd name="connsiteX7" fmla="*/ 1485929 w 4588711"/>
              <a:gd name="connsiteY7" fmla="*/ 2579084 h 5153084"/>
              <a:gd name="connsiteX8" fmla="*/ 0 w 4588711"/>
              <a:gd name="connsiteY8" fmla="*/ 0 h 5153084"/>
              <a:gd name="connsiteX9" fmla="*/ 2969315 w 4588711"/>
              <a:gd name="connsiteY9" fmla="*/ 0 h 5153084"/>
              <a:gd name="connsiteX10" fmla="*/ 3106596 w 4588711"/>
              <a:gd name="connsiteY10" fmla="*/ 0 h 5153084"/>
              <a:gd name="connsiteX11" fmla="*/ 4588711 w 4588711"/>
              <a:gd name="connsiteY11" fmla="*/ 0 h 5153084"/>
              <a:gd name="connsiteX12" fmla="*/ 4588711 w 4588711"/>
              <a:gd name="connsiteY12" fmla="*/ 2575271 h 515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88711" h="5153084">
                <a:moveTo>
                  <a:pt x="2969315" y="0"/>
                </a:moveTo>
                <a:lnTo>
                  <a:pt x="3106596" y="0"/>
                </a:lnTo>
                <a:lnTo>
                  <a:pt x="4588711" y="2575271"/>
                </a:lnTo>
                <a:lnTo>
                  <a:pt x="4588711" y="2579084"/>
                </a:lnTo>
                <a:lnTo>
                  <a:pt x="4588711" y="2584169"/>
                </a:lnTo>
                <a:lnTo>
                  <a:pt x="3101511" y="5153084"/>
                </a:lnTo>
                <a:lnTo>
                  <a:pt x="2973129" y="5153084"/>
                </a:lnTo>
                <a:lnTo>
                  <a:pt x="1485929" y="2579084"/>
                </a:lnTo>
                <a:lnTo>
                  <a:pt x="0" y="0"/>
                </a:lnTo>
                <a:lnTo>
                  <a:pt x="2969315" y="0"/>
                </a:lnTo>
                <a:close/>
                <a:moveTo>
                  <a:pt x="3106596" y="0"/>
                </a:moveTo>
                <a:lnTo>
                  <a:pt x="4588711" y="0"/>
                </a:lnTo>
                <a:lnTo>
                  <a:pt x="4588711" y="2575271"/>
                </a:lnTo>
                <a:close/>
              </a:path>
            </a:pathLst>
          </a:custGeom>
          <a:solidFill>
            <a:srgbClr val="D9D9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9816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Forest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83CF3F88-8DDB-4F0B-94A3-FBE108729C3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65215" y="0"/>
            <a:ext cx="4578426" cy="5148000"/>
          </a:xfrm>
          <a:custGeom>
            <a:avLst/>
            <a:gdLst>
              <a:gd name="connsiteX0" fmla="*/ 0 w 4578426"/>
              <a:gd name="connsiteY0" fmla="*/ 0 h 5140325"/>
              <a:gd name="connsiteX1" fmla="*/ 3478300 w 4578426"/>
              <a:gd name="connsiteY1" fmla="*/ 0 h 5140325"/>
              <a:gd name="connsiteX2" fmla="*/ 3478300 w 4578426"/>
              <a:gd name="connsiteY2" fmla="*/ 583626 h 5140325"/>
              <a:gd name="connsiteX3" fmla="*/ 4347843 w 4578426"/>
              <a:gd name="connsiteY3" fmla="*/ 583626 h 5140325"/>
              <a:gd name="connsiteX4" fmla="*/ 4347843 w 4578426"/>
              <a:gd name="connsiteY4" fmla="*/ 0 h 5140325"/>
              <a:gd name="connsiteX5" fmla="*/ 4578426 w 4578426"/>
              <a:gd name="connsiteY5" fmla="*/ 0 h 5140325"/>
              <a:gd name="connsiteX6" fmla="*/ 4578426 w 4578426"/>
              <a:gd name="connsiteY6" fmla="*/ 2595255 h 5140325"/>
              <a:gd name="connsiteX7" fmla="*/ 3105030 w 4578426"/>
              <a:gd name="connsiteY7" fmla="*/ 5140325 h 5140325"/>
              <a:gd name="connsiteX8" fmla="*/ 2965763 w 4578426"/>
              <a:gd name="connsiteY8" fmla="*/ 5140325 h 5140325"/>
              <a:gd name="connsiteX9" fmla="*/ 1484000 w 4578426"/>
              <a:gd name="connsiteY9" fmla="*/ 2575736 h 514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8426" h="5140325">
                <a:moveTo>
                  <a:pt x="0" y="0"/>
                </a:moveTo>
                <a:lnTo>
                  <a:pt x="3478300" y="0"/>
                </a:lnTo>
                <a:lnTo>
                  <a:pt x="3478300" y="583626"/>
                </a:lnTo>
                <a:lnTo>
                  <a:pt x="4347843" y="583626"/>
                </a:lnTo>
                <a:lnTo>
                  <a:pt x="4347843" y="0"/>
                </a:lnTo>
                <a:lnTo>
                  <a:pt x="4578426" y="0"/>
                </a:lnTo>
                <a:lnTo>
                  <a:pt x="4578426" y="2595255"/>
                </a:lnTo>
                <a:lnTo>
                  <a:pt x="3105030" y="5140325"/>
                </a:lnTo>
                <a:lnTo>
                  <a:pt x="2965763" y="5140325"/>
                </a:lnTo>
                <a:lnTo>
                  <a:pt x="1484000" y="2575736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573200"/>
            <a:ext cx="4690687" cy="2752366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4149294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C46467EF-570B-424B-AFD0-E31382946A1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6501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0" name="_VTT_logo_102019_01_white_on_orange">
            <a:extLst>
              <a:ext uri="{FF2B5EF4-FFF2-40B4-BE49-F238E27FC236}">
                <a16:creationId xmlns:a16="http://schemas.microsoft.com/office/drawing/2014/main" id="{998280CD-ECD3-4D21-B727-ECED13CEA9E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B695573-D1FB-4F3B-B8F1-25D867174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3E02FFAA-A15D-481A-8368-632581CAE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EBB62CB6-E5A6-467F-AD0E-FBAC8D182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2BAA3102-EE6E-4173-8210-A4FBA76E5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4453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9182FF-49DE-4DA0-AD3A-F669A212793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6288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26CF-1DBB-4D7B-8AF6-B17F844A177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8381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6469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3347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Section Forest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50D8A01-906A-43A5-95D8-DE131757D7E5}"/>
              </a:ext>
            </a:extLst>
          </p:cNvPr>
          <p:cNvSpPr/>
          <p:nvPr/>
        </p:nvSpPr>
        <p:spPr>
          <a:xfrm>
            <a:off x="-2" y="-172"/>
            <a:ext cx="7536418" cy="5153084"/>
          </a:xfrm>
          <a:custGeom>
            <a:avLst/>
            <a:gdLst>
              <a:gd name="connsiteX0" fmla="*/ 6049218 w 7536418"/>
              <a:gd name="connsiteY0" fmla="*/ 2579084 h 5153084"/>
              <a:gd name="connsiteX1" fmla="*/ 4563289 w 7536418"/>
              <a:gd name="connsiteY1" fmla="*/ 0 h 5153084"/>
              <a:gd name="connsiteX2" fmla="*/ 0 w 7536418"/>
              <a:gd name="connsiteY2" fmla="*/ 0 h 5153084"/>
              <a:gd name="connsiteX3" fmla="*/ 0 w 7536418"/>
              <a:gd name="connsiteY3" fmla="*/ 5153085 h 5153084"/>
              <a:gd name="connsiteX4" fmla="*/ 7536418 w 7536418"/>
              <a:gd name="connsiteY4" fmla="*/ 5153085 h 515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36418" h="5153084">
                <a:moveTo>
                  <a:pt x="6049218" y="2579084"/>
                </a:moveTo>
                <a:lnTo>
                  <a:pt x="4563289" y="0"/>
                </a:lnTo>
                <a:lnTo>
                  <a:pt x="0" y="0"/>
                </a:lnTo>
                <a:lnTo>
                  <a:pt x="0" y="5153085"/>
                </a:lnTo>
                <a:lnTo>
                  <a:pt x="7536418" y="5153085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7DDB495-7100-4E0A-AB0C-F15BD7037C12}"/>
              </a:ext>
            </a:extLst>
          </p:cNvPr>
          <p:cNvSpPr/>
          <p:nvPr/>
        </p:nvSpPr>
        <p:spPr>
          <a:xfrm>
            <a:off x="4563286" y="-172"/>
            <a:ext cx="2969315" cy="2579084"/>
          </a:xfrm>
          <a:custGeom>
            <a:avLst/>
            <a:gdLst>
              <a:gd name="connsiteX0" fmla="*/ 2969315 w 2969315"/>
              <a:gd name="connsiteY0" fmla="*/ 0 h 2579084"/>
              <a:gd name="connsiteX1" fmla="*/ 0 w 2969315"/>
              <a:gd name="connsiteY1" fmla="*/ 0 h 2579084"/>
              <a:gd name="connsiteX2" fmla="*/ 1485929 w 2969315"/>
              <a:gd name="connsiteY2" fmla="*/ 2579084 h 257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69315" h="2579084">
                <a:moveTo>
                  <a:pt x="2969315" y="0"/>
                </a:moveTo>
                <a:lnTo>
                  <a:pt x="0" y="0"/>
                </a:lnTo>
                <a:lnTo>
                  <a:pt x="1485929" y="2579084"/>
                </a:lnTo>
                <a:close/>
              </a:path>
            </a:pathLst>
          </a:custGeom>
          <a:solidFill>
            <a:srgbClr val="D9D9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E5EA849-37F6-4BFA-A192-AD31780F8334}"/>
              </a:ext>
            </a:extLst>
          </p:cNvPr>
          <p:cNvSpPr/>
          <p:nvPr/>
        </p:nvSpPr>
        <p:spPr>
          <a:xfrm>
            <a:off x="6049215" y="2578912"/>
            <a:ext cx="3102782" cy="2574000"/>
          </a:xfrm>
          <a:custGeom>
            <a:avLst/>
            <a:gdLst>
              <a:gd name="connsiteX0" fmla="*/ 0 w 3102782"/>
              <a:gd name="connsiteY0" fmla="*/ 0 h 2574000"/>
              <a:gd name="connsiteX1" fmla="*/ 1487200 w 3102782"/>
              <a:gd name="connsiteY1" fmla="*/ 2574000 h 2574000"/>
              <a:gd name="connsiteX2" fmla="*/ 1615582 w 3102782"/>
              <a:gd name="connsiteY2" fmla="*/ 2574000 h 2574000"/>
              <a:gd name="connsiteX3" fmla="*/ 3102782 w 3102782"/>
              <a:gd name="connsiteY3" fmla="*/ 5085 h 2574000"/>
              <a:gd name="connsiteX4" fmla="*/ 3102782 w 3102782"/>
              <a:gd name="connsiteY4" fmla="*/ 0 h 257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2782" h="2574000">
                <a:moveTo>
                  <a:pt x="0" y="0"/>
                </a:moveTo>
                <a:lnTo>
                  <a:pt x="1487200" y="2574000"/>
                </a:lnTo>
                <a:lnTo>
                  <a:pt x="1615582" y="2574000"/>
                </a:lnTo>
                <a:lnTo>
                  <a:pt x="3102782" y="5085"/>
                </a:lnTo>
                <a:lnTo>
                  <a:pt x="3102782" y="0"/>
                </a:lnTo>
                <a:close/>
              </a:path>
            </a:pathLst>
          </a:custGeom>
          <a:solidFill>
            <a:srgbClr val="F06E0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EBEAE0D-DED7-47C7-B3E1-C5D861A03815}"/>
              </a:ext>
            </a:extLst>
          </p:cNvPr>
          <p:cNvSpPr/>
          <p:nvPr/>
        </p:nvSpPr>
        <p:spPr>
          <a:xfrm>
            <a:off x="6049215" y="-172"/>
            <a:ext cx="3102782" cy="2579084"/>
          </a:xfrm>
          <a:custGeom>
            <a:avLst/>
            <a:gdLst>
              <a:gd name="connsiteX0" fmla="*/ 0 w 3102782"/>
              <a:gd name="connsiteY0" fmla="*/ 2579084 h 2579084"/>
              <a:gd name="connsiteX1" fmla="*/ 3102782 w 3102782"/>
              <a:gd name="connsiteY1" fmla="*/ 2579084 h 2579084"/>
              <a:gd name="connsiteX2" fmla="*/ 3102782 w 3102782"/>
              <a:gd name="connsiteY2" fmla="*/ 2575271 h 2579084"/>
              <a:gd name="connsiteX3" fmla="*/ 1620667 w 3102782"/>
              <a:gd name="connsiteY3" fmla="*/ 0 h 2579084"/>
              <a:gd name="connsiteX4" fmla="*/ 1483386 w 3102782"/>
              <a:gd name="connsiteY4" fmla="*/ 0 h 257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2782" h="2579084">
                <a:moveTo>
                  <a:pt x="0" y="2579084"/>
                </a:moveTo>
                <a:lnTo>
                  <a:pt x="3102782" y="2579084"/>
                </a:lnTo>
                <a:lnTo>
                  <a:pt x="3102782" y="2575271"/>
                </a:lnTo>
                <a:lnTo>
                  <a:pt x="1620667" y="0"/>
                </a:lnTo>
                <a:lnTo>
                  <a:pt x="1483386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B3DAE0C6-E527-4E53-A264-5C66F4875205}"/>
              </a:ext>
            </a:extLst>
          </p:cNvPr>
          <p:cNvSpPr/>
          <p:nvPr/>
        </p:nvSpPr>
        <p:spPr>
          <a:xfrm>
            <a:off x="7664798" y="2583996"/>
            <a:ext cx="1487200" cy="2568915"/>
          </a:xfrm>
          <a:custGeom>
            <a:avLst/>
            <a:gdLst>
              <a:gd name="connsiteX0" fmla="*/ 1487200 w 1487200"/>
              <a:gd name="connsiteY0" fmla="*/ 2568916 h 2568915"/>
              <a:gd name="connsiteX1" fmla="*/ 1487200 w 1487200"/>
              <a:gd name="connsiteY1" fmla="*/ 0 h 2568915"/>
              <a:gd name="connsiteX2" fmla="*/ 0 w 1487200"/>
              <a:gd name="connsiteY2" fmla="*/ 2568916 h 2568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7200" h="2568915">
                <a:moveTo>
                  <a:pt x="1487200" y="2568916"/>
                </a:moveTo>
                <a:lnTo>
                  <a:pt x="1487200" y="0"/>
                </a:lnTo>
                <a:lnTo>
                  <a:pt x="0" y="2568916"/>
                </a:lnTo>
                <a:close/>
              </a:path>
            </a:pathLst>
          </a:custGeom>
          <a:solidFill>
            <a:srgbClr val="03040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A0AD3E2-7F35-4CC8-A25D-15554FB42BC3}"/>
              </a:ext>
            </a:extLst>
          </p:cNvPr>
          <p:cNvSpPr/>
          <p:nvPr/>
        </p:nvSpPr>
        <p:spPr>
          <a:xfrm>
            <a:off x="7669882" y="-172"/>
            <a:ext cx="1482115" cy="2575271"/>
          </a:xfrm>
          <a:custGeom>
            <a:avLst/>
            <a:gdLst>
              <a:gd name="connsiteX0" fmla="*/ 1482115 w 1482115"/>
              <a:gd name="connsiteY0" fmla="*/ 0 h 2575271"/>
              <a:gd name="connsiteX1" fmla="*/ 0 w 1482115"/>
              <a:gd name="connsiteY1" fmla="*/ 0 h 2575271"/>
              <a:gd name="connsiteX2" fmla="*/ 1482115 w 1482115"/>
              <a:gd name="connsiteY2" fmla="*/ 2575271 h 257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2115" h="2575271">
                <a:moveTo>
                  <a:pt x="1482115" y="0"/>
                </a:moveTo>
                <a:lnTo>
                  <a:pt x="0" y="0"/>
                </a:lnTo>
                <a:lnTo>
                  <a:pt x="1482115" y="2575271"/>
                </a:lnTo>
                <a:close/>
              </a:path>
            </a:pathLst>
          </a:custGeom>
          <a:solidFill>
            <a:srgbClr val="F06E0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59" name="VTT_LogoStack_v3_16092019 pienempi koko">
            <a:extLst>
              <a:ext uri="{FF2B5EF4-FFF2-40B4-BE49-F238E27FC236}">
                <a16:creationId xmlns:a16="http://schemas.microsoft.com/office/drawing/2014/main" id="{61C9CC72-FB54-4003-A16E-AAA9A84E18DB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60" name="_VTT_logo_102019_01_white_on_orange" hidden="1">
              <a:extLst>
                <a:ext uri="{FF2B5EF4-FFF2-40B4-BE49-F238E27FC236}">
                  <a16:creationId xmlns:a16="http://schemas.microsoft.com/office/drawing/2014/main" id="{7B68C704-44AD-416E-8F19-EE7A09B421C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47" name="Box">
                <a:extLst>
                  <a:ext uri="{FF2B5EF4-FFF2-40B4-BE49-F238E27FC236}">
                    <a16:creationId xmlns:a16="http://schemas.microsoft.com/office/drawing/2014/main" id="{436D84F9-A5D2-4925-88DC-7310B3D5174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8" name="T2">
                <a:extLst>
                  <a:ext uri="{FF2B5EF4-FFF2-40B4-BE49-F238E27FC236}">
                    <a16:creationId xmlns:a16="http://schemas.microsoft.com/office/drawing/2014/main" id="{B4D0A590-083A-4AF9-A991-DE03B2C099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9" name="T1">
                <a:extLst>
                  <a:ext uri="{FF2B5EF4-FFF2-40B4-BE49-F238E27FC236}">
                    <a16:creationId xmlns:a16="http://schemas.microsoft.com/office/drawing/2014/main" id="{E5255A99-CE5D-47B3-8A11-437FE8786D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50" name="V">
                <a:extLst>
                  <a:ext uri="{FF2B5EF4-FFF2-40B4-BE49-F238E27FC236}">
                    <a16:creationId xmlns:a16="http://schemas.microsoft.com/office/drawing/2014/main" id="{557317C0-32B2-4805-AF49-3D27861479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_VTT_logo_102019_02_white_on_black" hidden="1">
              <a:extLst>
                <a:ext uri="{FF2B5EF4-FFF2-40B4-BE49-F238E27FC236}">
                  <a16:creationId xmlns:a16="http://schemas.microsoft.com/office/drawing/2014/main" id="{B3B21029-2974-4A2B-9D72-D099D649C7D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7" name="Box">
                <a:extLst>
                  <a:ext uri="{FF2B5EF4-FFF2-40B4-BE49-F238E27FC236}">
                    <a16:creationId xmlns:a16="http://schemas.microsoft.com/office/drawing/2014/main" id="{6DCC60E0-A01A-4EBE-A0E0-52EAA7889C2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T2">
                <a:extLst>
                  <a:ext uri="{FF2B5EF4-FFF2-40B4-BE49-F238E27FC236}">
                    <a16:creationId xmlns:a16="http://schemas.microsoft.com/office/drawing/2014/main" id="{CD6593AE-9B1D-4F30-BCFB-65291E0190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T1">
                <a:extLst>
                  <a:ext uri="{FF2B5EF4-FFF2-40B4-BE49-F238E27FC236}">
                    <a16:creationId xmlns:a16="http://schemas.microsoft.com/office/drawing/2014/main" id="{8F4213A3-410C-4A8A-86D1-C5A4CCDF3D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6" name="V">
                <a:extLst>
                  <a:ext uri="{FF2B5EF4-FFF2-40B4-BE49-F238E27FC236}">
                    <a16:creationId xmlns:a16="http://schemas.microsoft.com/office/drawing/2014/main" id="{08E2F63A-B8E8-4234-A2E2-D25A8D165D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_VTT_logo_102019_03_white_on_blue" hidden="1">
              <a:extLst>
                <a:ext uri="{FF2B5EF4-FFF2-40B4-BE49-F238E27FC236}">
                  <a16:creationId xmlns:a16="http://schemas.microsoft.com/office/drawing/2014/main" id="{B02C0F3D-988F-4EB7-A2BA-952CC10F65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3" name="Box">
                <a:extLst>
                  <a:ext uri="{FF2B5EF4-FFF2-40B4-BE49-F238E27FC236}">
                    <a16:creationId xmlns:a16="http://schemas.microsoft.com/office/drawing/2014/main" id="{2F2F64D9-7737-4191-A463-DD72A6887AB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T2">
                <a:extLst>
                  <a:ext uri="{FF2B5EF4-FFF2-40B4-BE49-F238E27FC236}">
                    <a16:creationId xmlns:a16="http://schemas.microsoft.com/office/drawing/2014/main" id="{5B06F09E-ED63-4EA8-BF5E-D3149BAD6B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T1">
                <a:extLst>
                  <a:ext uri="{FF2B5EF4-FFF2-40B4-BE49-F238E27FC236}">
                    <a16:creationId xmlns:a16="http://schemas.microsoft.com/office/drawing/2014/main" id="{1E4A1191-3BC9-4804-9B39-C667F27A3E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" name="V">
                <a:extLst>
                  <a:ext uri="{FF2B5EF4-FFF2-40B4-BE49-F238E27FC236}">
                    <a16:creationId xmlns:a16="http://schemas.microsoft.com/office/drawing/2014/main" id="{C8BBF692-69A6-4662-ACBA-124D2FA7C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_VTT_logo_102019_04_white_on_dark_grey" hidden="1">
              <a:extLst>
                <a:ext uri="{FF2B5EF4-FFF2-40B4-BE49-F238E27FC236}">
                  <a16:creationId xmlns:a16="http://schemas.microsoft.com/office/drawing/2014/main" id="{6AC2A8F6-B53E-4F69-BE80-AB65A06F3F8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9" name="Box">
                <a:extLst>
                  <a:ext uri="{FF2B5EF4-FFF2-40B4-BE49-F238E27FC236}">
                    <a16:creationId xmlns:a16="http://schemas.microsoft.com/office/drawing/2014/main" id="{803558E1-2154-40E2-990D-D17959694EF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T2">
                <a:extLst>
                  <a:ext uri="{FF2B5EF4-FFF2-40B4-BE49-F238E27FC236}">
                    <a16:creationId xmlns:a16="http://schemas.microsoft.com/office/drawing/2014/main" id="{8A6EA477-1623-43B1-90B0-8C9FE57EAE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T1">
                <a:extLst>
                  <a:ext uri="{FF2B5EF4-FFF2-40B4-BE49-F238E27FC236}">
                    <a16:creationId xmlns:a16="http://schemas.microsoft.com/office/drawing/2014/main" id="{0464359D-5629-4A83-86BC-2F4490D9A9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" name="V">
                <a:extLst>
                  <a:ext uri="{FF2B5EF4-FFF2-40B4-BE49-F238E27FC236}">
                    <a16:creationId xmlns:a16="http://schemas.microsoft.com/office/drawing/2014/main" id="{DAECE879-64CD-4A7F-86F2-B6B2A0EA18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_VTT_logo_102019_05_dark_grey_on_white" hidden="1">
              <a:extLst>
                <a:ext uri="{FF2B5EF4-FFF2-40B4-BE49-F238E27FC236}">
                  <a16:creationId xmlns:a16="http://schemas.microsoft.com/office/drawing/2014/main" id="{4280B94F-3A97-4E56-BA00-3EB6360D52B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5" name="Box">
                <a:extLst>
                  <a:ext uri="{FF2B5EF4-FFF2-40B4-BE49-F238E27FC236}">
                    <a16:creationId xmlns:a16="http://schemas.microsoft.com/office/drawing/2014/main" id="{6E455D23-9ED0-4FA6-ADE9-29A261999C3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T2">
                <a:extLst>
                  <a:ext uri="{FF2B5EF4-FFF2-40B4-BE49-F238E27FC236}">
                    <a16:creationId xmlns:a16="http://schemas.microsoft.com/office/drawing/2014/main" id="{B8D8467C-3F1E-4904-97E0-C98CD421C1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T1">
                <a:extLst>
                  <a:ext uri="{FF2B5EF4-FFF2-40B4-BE49-F238E27FC236}">
                    <a16:creationId xmlns:a16="http://schemas.microsoft.com/office/drawing/2014/main" id="{E3F9D2E5-A715-4782-8B8F-995B754591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" name="V">
                <a:extLst>
                  <a:ext uri="{FF2B5EF4-FFF2-40B4-BE49-F238E27FC236}">
                    <a16:creationId xmlns:a16="http://schemas.microsoft.com/office/drawing/2014/main" id="{7108ACC5-5797-4CF1-9230-5422F693A7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_VTT_logo_102019_06_orange_blue_on_white">
              <a:extLst>
                <a:ext uri="{FF2B5EF4-FFF2-40B4-BE49-F238E27FC236}">
                  <a16:creationId xmlns:a16="http://schemas.microsoft.com/office/drawing/2014/main" id="{CC81D35C-8E65-43AC-A9BF-DECFCA1BF27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1" name="Box">
                <a:extLst>
                  <a:ext uri="{FF2B5EF4-FFF2-40B4-BE49-F238E27FC236}">
                    <a16:creationId xmlns:a16="http://schemas.microsoft.com/office/drawing/2014/main" id="{36BF4C0A-3C80-4563-A60B-D24BB5DD382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T2">
                <a:extLst>
                  <a:ext uri="{FF2B5EF4-FFF2-40B4-BE49-F238E27FC236}">
                    <a16:creationId xmlns:a16="http://schemas.microsoft.com/office/drawing/2014/main" id="{EF0C3CA5-16E7-40CB-B5B2-CEDA8E4FDD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T1">
                <a:extLst>
                  <a:ext uri="{FF2B5EF4-FFF2-40B4-BE49-F238E27FC236}">
                    <a16:creationId xmlns:a16="http://schemas.microsoft.com/office/drawing/2014/main" id="{309487D2-8938-4929-B047-8C5E352E16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" name="V">
                <a:extLst>
                  <a:ext uri="{FF2B5EF4-FFF2-40B4-BE49-F238E27FC236}">
                    <a16:creationId xmlns:a16="http://schemas.microsoft.com/office/drawing/2014/main" id="{36B74144-3245-42B9-9668-8D5A99293C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6" name="_VTT_logo_102019_07_blue_on_white" hidden="1">
              <a:extLst>
                <a:ext uri="{FF2B5EF4-FFF2-40B4-BE49-F238E27FC236}">
                  <a16:creationId xmlns:a16="http://schemas.microsoft.com/office/drawing/2014/main" id="{4BE21CF7-C8F4-4083-A24E-345E6D866AA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7" name="Box">
                <a:extLst>
                  <a:ext uri="{FF2B5EF4-FFF2-40B4-BE49-F238E27FC236}">
                    <a16:creationId xmlns:a16="http://schemas.microsoft.com/office/drawing/2014/main" id="{45512B8D-F14E-40D3-BD3B-6D42DFEDC1E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T2">
                <a:extLst>
                  <a:ext uri="{FF2B5EF4-FFF2-40B4-BE49-F238E27FC236}">
                    <a16:creationId xmlns:a16="http://schemas.microsoft.com/office/drawing/2014/main" id="{B837BC76-7ED7-4DED-92F4-8E61740C5E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T1">
                <a:extLst>
                  <a:ext uri="{FF2B5EF4-FFF2-40B4-BE49-F238E27FC236}">
                    <a16:creationId xmlns:a16="http://schemas.microsoft.com/office/drawing/2014/main" id="{B111D801-09CF-4F8B-918B-FA7ECD1312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" name="V">
                <a:extLst>
                  <a:ext uri="{FF2B5EF4-FFF2-40B4-BE49-F238E27FC236}">
                    <a16:creationId xmlns:a16="http://schemas.microsoft.com/office/drawing/2014/main" id="{EC9D8F52-623B-43DE-A044-0A2BC60A15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7" name="_VTT_logo_102019_08_black_on_white" hidden="1">
              <a:extLst>
                <a:ext uri="{FF2B5EF4-FFF2-40B4-BE49-F238E27FC236}">
                  <a16:creationId xmlns:a16="http://schemas.microsoft.com/office/drawing/2014/main" id="{9AD42E58-6707-4A3D-8C30-1E0FBFEA7DB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3" name="Box">
                <a:extLst>
                  <a:ext uri="{FF2B5EF4-FFF2-40B4-BE49-F238E27FC236}">
                    <a16:creationId xmlns:a16="http://schemas.microsoft.com/office/drawing/2014/main" id="{CEAD6265-C012-48D0-BA6A-5122F00DB4A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T2">
                <a:extLst>
                  <a:ext uri="{FF2B5EF4-FFF2-40B4-BE49-F238E27FC236}">
                    <a16:creationId xmlns:a16="http://schemas.microsoft.com/office/drawing/2014/main" id="{216C8870-4AEC-48B6-9FC8-A15A24E2C7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T1">
                <a:extLst>
                  <a:ext uri="{FF2B5EF4-FFF2-40B4-BE49-F238E27FC236}">
                    <a16:creationId xmlns:a16="http://schemas.microsoft.com/office/drawing/2014/main" id="{B2E46E75-8789-4A38-AEF0-BC2ED89CD0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" name="V">
                <a:extLst>
                  <a:ext uri="{FF2B5EF4-FFF2-40B4-BE49-F238E27FC236}">
                    <a16:creationId xmlns:a16="http://schemas.microsoft.com/office/drawing/2014/main" id="{EF249076-39FB-48B4-9FEC-D50BDC196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8" name="_VTT_logo_102019_09_orange_on_white" hidden="1">
              <a:extLst>
                <a:ext uri="{FF2B5EF4-FFF2-40B4-BE49-F238E27FC236}">
                  <a16:creationId xmlns:a16="http://schemas.microsoft.com/office/drawing/2014/main" id="{283D0893-AE65-4FB5-BF54-62C6A196FF0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9" name="Box">
                <a:extLst>
                  <a:ext uri="{FF2B5EF4-FFF2-40B4-BE49-F238E27FC236}">
                    <a16:creationId xmlns:a16="http://schemas.microsoft.com/office/drawing/2014/main" id="{AC560C12-21F7-4F2E-AB91-8D4DACEF615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T2">
                <a:extLst>
                  <a:ext uri="{FF2B5EF4-FFF2-40B4-BE49-F238E27FC236}">
                    <a16:creationId xmlns:a16="http://schemas.microsoft.com/office/drawing/2014/main" id="{8A41E911-4EA4-4DA0-9FFB-6636F2D47B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T1">
                <a:extLst>
                  <a:ext uri="{FF2B5EF4-FFF2-40B4-BE49-F238E27FC236}">
                    <a16:creationId xmlns:a16="http://schemas.microsoft.com/office/drawing/2014/main" id="{1AAD41C6-B80B-4C30-A004-D3CE277FC4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" name="V">
                <a:extLst>
                  <a:ext uri="{FF2B5EF4-FFF2-40B4-BE49-F238E27FC236}">
                    <a16:creationId xmlns:a16="http://schemas.microsoft.com/office/drawing/2014/main" id="{2696DCC7-29E9-4468-B3D3-E9240B154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1547999"/>
            <a:ext cx="4689826" cy="1969963"/>
          </a:xfrm>
        </p:spPr>
        <p:txBody>
          <a:bodyPr anchor="t" anchorCtr="0"/>
          <a:lstStyle>
            <a:lvl1pPr>
              <a:defRPr sz="3000">
                <a:solidFill>
                  <a:srgbClr val="FFFFFF"/>
                </a:solidFill>
              </a:defRPr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3963C2-A42D-46AA-BA80-238BFE347E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44268120-DBEC-4D70-BB84-7FE6146C3487}" type="datetime3">
              <a:rPr lang="fi-FI" smtClean="0"/>
              <a:t>17/2/25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65AE77D-5B8B-4E69-9498-74AB075610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0D141F8-BB4D-48F7-AC2B-066013DD67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2475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5B1432-A6C3-4D63-BBB2-F778DF38C292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462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E6DCED66-299D-4F52-BFC8-F39AAB16799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4" name="VTT_LogoStack_v3_16092019 pienempi koko">
            <a:extLst>
              <a:ext uri="{FF2B5EF4-FFF2-40B4-BE49-F238E27FC236}">
                <a16:creationId xmlns:a16="http://schemas.microsoft.com/office/drawing/2014/main" id="{6D563EB9-102D-4B9A-BEC3-1A42F728BEA7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55" name="_VTT_logo_102019_01_white_on_orange" hidden="1">
              <a:extLst>
                <a:ext uri="{FF2B5EF4-FFF2-40B4-BE49-F238E27FC236}">
                  <a16:creationId xmlns:a16="http://schemas.microsoft.com/office/drawing/2014/main" id="{5ADE5902-7CFD-48D9-96D2-3A7006060277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6" name="Box">
                <a:extLst>
                  <a:ext uri="{FF2B5EF4-FFF2-40B4-BE49-F238E27FC236}">
                    <a16:creationId xmlns:a16="http://schemas.microsoft.com/office/drawing/2014/main" id="{A2F069E5-B553-4B61-8B91-055DAFFF6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" name="T2">
                <a:extLst>
                  <a:ext uri="{FF2B5EF4-FFF2-40B4-BE49-F238E27FC236}">
                    <a16:creationId xmlns:a16="http://schemas.microsoft.com/office/drawing/2014/main" id="{060537D6-2BA2-40D4-8933-AE73E16F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T1">
                <a:extLst>
                  <a:ext uri="{FF2B5EF4-FFF2-40B4-BE49-F238E27FC236}">
                    <a16:creationId xmlns:a16="http://schemas.microsoft.com/office/drawing/2014/main" id="{2890CDB3-1034-4F88-87C9-D796C2798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V">
                <a:extLst>
                  <a:ext uri="{FF2B5EF4-FFF2-40B4-BE49-F238E27FC236}">
                    <a16:creationId xmlns:a16="http://schemas.microsoft.com/office/drawing/2014/main" id="{5AA6A557-40CD-49C6-B2B1-26915912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_VTT_logo_102019_02_white_on_black" hidden="1">
              <a:extLst>
                <a:ext uri="{FF2B5EF4-FFF2-40B4-BE49-F238E27FC236}">
                  <a16:creationId xmlns:a16="http://schemas.microsoft.com/office/drawing/2014/main" id="{5CB97820-549B-4D90-A462-78CD5BC0C8D2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2" name="Box">
                <a:extLst>
                  <a:ext uri="{FF2B5EF4-FFF2-40B4-BE49-F238E27FC236}">
                    <a16:creationId xmlns:a16="http://schemas.microsoft.com/office/drawing/2014/main" id="{C81C50F1-ECB7-4145-AF54-30F4E84E6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T2">
                <a:extLst>
                  <a:ext uri="{FF2B5EF4-FFF2-40B4-BE49-F238E27FC236}">
                    <a16:creationId xmlns:a16="http://schemas.microsoft.com/office/drawing/2014/main" id="{C7D31B99-657D-47FD-9CC2-F0348DBF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T1">
                <a:extLst>
                  <a:ext uri="{FF2B5EF4-FFF2-40B4-BE49-F238E27FC236}">
                    <a16:creationId xmlns:a16="http://schemas.microsoft.com/office/drawing/2014/main" id="{A7033A82-E1D2-4BCA-8D59-D5FDA4775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V">
                <a:extLst>
                  <a:ext uri="{FF2B5EF4-FFF2-40B4-BE49-F238E27FC236}">
                    <a16:creationId xmlns:a16="http://schemas.microsoft.com/office/drawing/2014/main" id="{6BE28FD4-14BC-40D0-A065-ADFD352BF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_VTT_logo_102019_03_white_on_blue" hidden="1">
              <a:extLst>
                <a:ext uri="{FF2B5EF4-FFF2-40B4-BE49-F238E27FC236}">
                  <a16:creationId xmlns:a16="http://schemas.microsoft.com/office/drawing/2014/main" id="{A4693AB5-0916-4A5A-807A-029E500DD23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8" name="Box">
                <a:extLst>
                  <a:ext uri="{FF2B5EF4-FFF2-40B4-BE49-F238E27FC236}">
                    <a16:creationId xmlns:a16="http://schemas.microsoft.com/office/drawing/2014/main" id="{FC974299-8C93-42D7-AFA0-DE7ADBF89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" name="T2">
                <a:extLst>
                  <a:ext uri="{FF2B5EF4-FFF2-40B4-BE49-F238E27FC236}">
                    <a16:creationId xmlns:a16="http://schemas.microsoft.com/office/drawing/2014/main" id="{EBE66339-6F35-407A-8D8E-FF109C4EB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T1">
                <a:extLst>
                  <a:ext uri="{FF2B5EF4-FFF2-40B4-BE49-F238E27FC236}">
                    <a16:creationId xmlns:a16="http://schemas.microsoft.com/office/drawing/2014/main" id="{D3428DB9-1F95-43B6-A169-D0B04E2ED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V">
                <a:extLst>
                  <a:ext uri="{FF2B5EF4-FFF2-40B4-BE49-F238E27FC236}">
                    <a16:creationId xmlns:a16="http://schemas.microsoft.com/office/drawing/2014/main" id="{15DD40CA-4DB0-4361-9269-0AD65958D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8" name="_VTT_logo_102019_04_white_on_dark_grey" hidden="1">
              <a:extLst>
                <a:ext uri="{FF2B5EF4-FFF2-40B4-BE49-F238E27FC236}">
                  <a16:creationId xmlns:a16="http://schemas.microsoft.com/office/drawing/2014/main" id="{7DF1C8F9-E214-468A-A70F-76A611F3D579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4" name="Box">
                <a:extLst>
                  <a:ext uri="{FF2B5EF4-FFF2-40B4-BE49-F238E27FC236}">
                    <a16:creationId xmlns:a16="http://schemas.microsoft.com/office/drawing/2014/main" id="{D4DA0E26-A409-469E-9840-033E78ADA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" name="T2">
                <a:extLst>
                  <a:ext uri="{FF2B5EF4-FFF2-40B4-BE49-F238E27FC236}">
                    <a16:creationId xmlns:a16="http://schemas.microsoft.com/office/drawing/2014/main" id="{42BBD910-50B0-4108-BD0A-D60D099F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T1">
                <a:extLst>
                  <a:ext uri="{FF2B5EF4-FFF2-40B4-BE49-F238E27FC236}">
                    <a16:creationId xmlns:a16="http://schemas.microsoft.com/office/drawing/2014/main" id="{721A9A27-ACB3-454C-9608-E1DF178F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V">
                <a:extLst>
                  <a:ext uri="{FF2B5EF4-FFF2-40B4-BE49-F238E27FC236}">
                    <a16:creationId xmlns:a16="http://schemas.microsoft.com/office/drawing/2014/main" id="{01C19703-6FC3-4D80-88C2-53B94425F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_VTT_logo_102019_05_dark_grey_on_white" hidden="1">
              <a:extLst>
                <a:ext uri="{FF2B5EF4-FFF2-40B4-BE49-F238E27FC236}">
                  <a16:creationId xmlns:a16="http://schemas.microsoft.com/office/drawing/2014/main" id="{8DF5C96E-AC9C-4C2C-BA61-7F4969746B68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0" name="Box">
                <a:extLst>
                  <a:ext uri="{FF2B5EF4-FFF2-40B4-BE49-F238E27FC236}">
                    <a16:creationId xmlns:a16="http://schemas.microsoft.com/office/drawing/2014/main" id="{B08FB4C4-360A-4B7B-B3B6-7B850D74C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" name="T2">
                <a:extLst>
                  <a:ext uri="{FF2B5EF4-FFF2-40B4-BE49-F238E27FC236}">
                    <a16:creationId xmlns:a16="http://schemas.microsoft.com/office/drawing/2014/main" id="{84AE1DBC-EEE9-4625-9417-B96AE056F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T1">
                <a:extLst>
                  <a:ext uri="{FF2B5EF4-FFF2-40B4-BE49-F238E27FC236}">
                    <a16:creationId xmlns:a16="http://schemas.microsoft.com/office/drawing/2014/main" id="{A83A1C1D-EBEE-45EA-A773-CDB8BE936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V">
                <a:extLst>
                  <a:ext uri="{FF2B5EF4-FFF2-40B4-BE49-F238E27FC236}">
                    <a16:creationId xmlns:a16="http://schemas.microsoft.com/office/drawing/2014/main" id="{49D53F0E-78C8-4551-B4A7-EB6A1B2D1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_VTT_logo_102019_06_orange_blue_on_white" hidden="1">
              <a:extLst>
                <a:ext uri="{FF2B5EF4-FFF2-40B4-BE49-F238E27FC236}">
                  <a16:creationId xmlns:a16="http://schemas.microsoft.com/office/drawing/2014/main" id="{08D9A759-CB43-4603-9CB0-20AA55A8C798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6" name="Box">
                <a:extLst>
                  <a:ext uri="{FF2B5EF4-FFF2-40B4-BE49-F238E27FC236}">
                    <a16:creationId xmlns:a16="http://schemas.microsoft.com/office/drawing/2014/main" id="{C3FCA357-A549-46BF-A9A0-EEB59D232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" name="T2">
                <a:extLst>
                  <a:ext uri="{FF2B5EF4-FFF2-40B4-BE49-F238E27FC236}">
                    <a16:creationId xmlns:a16="http://schemas.microsoft.com/office/drawing/2014/main" id="{4813A7C2-0602-48D5-9BF7-8EA52FFB5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T1">
                <a:extLst>
                  <a:ext uri="{FF2B5EF4-FFF2-40B4-BE49-F238E27FC236}">
                    <a16:creationId xmlns:a16="http://schemas.microsoft.com/office/drawing/2014/main" id="{451EA7E9-82D8-4F5F-86C9-FA2148C5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V">
                <a:extLst>
                  <a:ext uri="{FF2B5EF4-FFF2-40B4-BE49-F238E27FC236}">
                    <a16:creationId xmlns:a16="http://schemas.microsoft.com/office/drawing/2014/main" id="{D97009EE-9C0B-4EE9-9B18-66E090D16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_VTT_logo_102019_07_blue_on_white">
              <a:extLst>
                <a:ext uri="{FF2B5EF4-FFF2-40B4-BE49-F238E27FC236}">
                  <a16:creationId xmlns:a16="http://schemas.microsoft.com/office/drawing/2014/main" id="{EAB8725D-083C-42C3-BC2C-62CBB29078E7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2" name="Box">
                <a:extLst>
                  <a:ext uri="{FF2B5EF4-FFF2-40B4-BE49-F238E27FC236}">
                    <a16:creationId xmlns:a16="http://schemas.microsoft.com/office/drawing/2014/main" id="{3934E56E-3AE5-4159-8144-C63C0EC44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" name="T2">
                <a:extLst>
                  <a:ext uri="{FF2B5EF4-FFF2-40B4-BE49-F238E27FC236}">
                    <a16:creationId xmlns:a16="http://schemas.microsoft.com/office/drawing/2014/main" id="{3C3BCD8D-6800-41CF-8855-D46891CF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T1">
                <a:extLst>
                  <a:ext uri="{FF2B5EF4-FFF2-40B4-BE49-F238E27FC236}">
                    <a16:creationId xmlns:a16="http://schemas.microsoft.com/office/drawing/2014/main" id="{5A6FCF6A-E3C3-4F9F-99F7-1A5FA536C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V">
                <a:extLst>
                  <a:ext uri="{FF2B5EF4-FFF2-40B4-BE49-F238E27FC236}">
                    <a16:creationId xmlns:a16="http://schemas.microsoft.com/office/drawing/2014/main" id="{9D9250C7-77BB-4E2A-A86D-6F4A49650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_VTT_logo_102019_08_black_on_white" hidden="1">
              <a:extLst>
                <a:ext uri="{FF2B5EF4-FFF2-40B4-BE49-F238E27FC236}">
                  <a16:creationId xmlns:a16="http://schemas.microsoft.com/office/drawing/2014/main" id="{DFCAD07A-C48F-4F87-8E23-E3BD6A0AF8AB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8" name="Box">
                <a:extLst>
                  <a:ext uri="{FF2B5EF4-FFF2-40B4-BE49-F238E27FC236}">
                    <a16:creationId xmlns:a16="http://schemas.microsoft.com/office/drawing/2014/main" id="{61784095-03AC-4985-857E-CF2685DD7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" name="T2">
                <a:extLst>
                  <a:ext uri="{FF2B5EF4-FFF2-40B4-BE49-F238E27FC236}">
                    <a16:creationId xmlns:a16="http://schemas.microsoft.com/office/drawing/2014/main" id="{F96B0681-00B3-4506-9D4D-A23AFDCC6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T1">
                <a:extLst>
                  <a:ext uri="{FF2B5EF4-FFF2-40B4-BE49-F238E27FC236}">
                    <a16:creationId xmlns:a16="http://schemas.microsoft.com/office/drawing/2014/main" id="{592BD0E4-65DB-4D92-A117-0290DE89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V">
                <a:extLst>
                  <a:ext uri="{FF2B5EF4-FFF2-40B4-BE49-F238E27FC236}">
                    <a16:creationId xmlns:a16="http://schemas.microsoft.com/office/drawing/2014/main" id="{52DB1FF6-65BE-4821-8978-911947DA7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_VTT_logo_102019_09_orange_on_white" hidden="1">
              <a:extLst>
                <a:ext uri="{FF2B5EF4-FFF2-40B4-BE49-F238E27FC236}">
                  <a16:creationId xmlns:a16="http://schemas.microsoft.com/office/drawing/2014/main" id="{F12A74A5-8C96-453B-8D8C-5AAC6D7E7022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4" name="Box">
                <a:extLst>
                  <a:ext uri="{FF2B5EF4-FFF2-40B4-BE49-F238E27FC236}">
                    <a16:creationId xmlns:a16="http://schemas.microsoft.com/office/drawing/2014/main" id="{7D5F602A-123E-4621-BCCD-8102CC17A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" name="T2">
                <a:extLst>
                  <a:ext uri="{FF2B5EF4-FFF2-40B4-BE49-F238E27FC236}">
                    <a16:creationId xmlns:a16="http://schemas.microsoft.com/office/drawing/2014/main" id="{31A9A705-A7B4-4DE3-A036-39F4DA09D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" name="T1">
                <a:extLst>
                  <a:ext uri="{FF2B5EF4-FFF2-40B4-BE49-F238E27FC236}">
                    <a16:creationId xmlns:a16="http://schemas.microsoft.com/office/drawing/2014/main" id="{22E8213B-7ACA-475F-827C-5E267DC9A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" name="V">
                <a:extLst>
                  <a:ext uri="{FF2B5EF4-FFF2-40B4-BE49-F238E27FC236}">
                    <a16:creationId xmlns:a16="http://schemas.microsoft.com/office/drawing/2014/main" id="{CC5B821F-F3DC-4144-A24A-30529800C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9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9182FF-49DE-4DA0-AD3A-F669A212793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0994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Leaves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5F3E6DEB-A43C-4295-91DE-0113F16428B3}"/>
              </a:ext>
            </a:extLst>
          </p:cNvPr>
          <p:cNvSpPr/>
          <p:nvPr/>
        </p:nvSpPr>
        <p:spPr>
          <a:xfrm>
            <a:off x="5486151" y="1"/>
            <a:ext cx="3645219" cy="5145913"/>
          </a:xfrm>
          <a:custGeom>
            <a:avLst/>
            <a:gdLst>
              <a:gd name="connsiteX0" fmla="*/ 0 w 3556000"/>
              <a:gd name="connsiteY0" fmla="*/ 0 h 5143500"/>
              <a:gd name="connsiteX1" fmla="*/ 1848308 w 3556000"/>
              <a:gd name="connsiteY1" fmla="*/ 3165361 h 5143500"/>
              <a:gd name="connsiteX2" fmla="*/ 1847787 w 3556000"/>
              <a:gd name="connsiteY2" fmla="*/ 3165412 h 5143500"/>
              <a:gd name="connsiteX3" fmla="*/ 2561577 w 3556000"/>
              <a:gd name="connsiteY3" fmla="*/ 5143627 h 5143500"/>
              <a:gd name="connsiteX4" fmla="*/ 3568611 w 3556000"/>
              <a:gd name="connsiteY4" fmla="*/ 5143627 h 5143500"/>
              <a:gd name="connsiteX5" fmla="*/ 3568611 w 3556000"/>
              <a:gd name="connsiteY5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6000" h="5143500">
                <a:moveTo>
                  <a:pt x="0" y="0"/>
                </a:moveTo>
                <a:cubicBezTo>
                  <a:pt x="1013041" y="887955"/>
                  <a:pt x="1488389" y="1916367"/>
                  <a:pt x="1848308" y="3165361"/>
                </a:cubicBezTo>
                <a:lnTo>
                  <a:pt x="1847787" y="3165412"/>
                </a:lnTo>
                <a:lnTo>
                  <a:pt x="2561577" y="5143627"/>
                </a:lnTo>
                <a:lnTo>
                  <a:pt x="3568611" y="5143627"/>
                </a:lnTo>
                <a:lnTo>
                  <a:pt x="3568611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131A176-A7DE-48C5-B1C8-CE5C3E1951C0}"/>
              </a:ext>
            </a:extLst>
          </p:cNvPr>
          <p:cNvSpPr/>
          <p:nvPr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B68D764-2695-4D7A-AEA0-A4B5F5E3A116}"/>
              </a:ext>
            </a:extLst>
          </p:cNvPr>
          <p:cNvSpPr/>
          <p:nvPr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9E04132-3652-4A21-AE45-F253EE874827}"/>
              </a:ext>
            </a:extLst>
          </p:cNvPr>
          <p:cNvSpPr/>
          <p:nvPr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018BF6-0750-43E9-8DF3-F4B6B335B206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791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Leaves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8670045-CE99-44CB-828F-CBBAD2DD50B3}"/>
              </a:ext>
            </a:extLst>
          </p:cNvPr>
          <p:cNvSpPr/>
          <p:nvPr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A7AFEB-6E94-4658-81FE-5437C547F643}"/>
              </a:ext>
            </a:extLst>
          </p:cNvPr>
          <p:cNvSpPr/>
          <p:nvPr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98AEC35B-40AF-4633-9D80-2D254982C6A3}"/>
              </a:ext>
            </a:extLst>
          </p:cNvPr>
          <p:cNvSpPr/>
          <p:nvPr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Picture Placeholder 71">
            <a:extLst>
              <a:ext uri="{FF2B5EF4-FFF2-40B4-BE49-F238E27FC236}">
                <a16:creationId xmlns:a16="http://schemas.microsoft.com/office/drawing/2014/main" id="{F4B7854D-9E28-4465-9CE9-F6C42C5D0D8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87540" y="0"/>
            <a:ext cx="3556461" cy="5146040"/>
          </a:xfrm>
          <a:custGeom>
            <a:avLst/>
            <a:gdLst>
              <a:gd name="connsiteX0" fmla="*/ 2455975 w 3556461"/>
              <a:gd name="connsiteY0" fmla="*/ 1 h 5146040"/>
              <a:gd name="connsiteX1" fmla="*/ 2455975 w 3556461"/>
              <a:gd name="connsiteY1" fmla="*/ 586802 h 5146040"/>
              <a:gd name="connsiteX2" fmla="*/ 3325518 w 3556461"/>
              <a:gd name="connsiteY2" fmla="*/ 586802 h 5146040"/>
              <a:gd name="connsiteX3" fmla="*/ 3325518 w 3556461"/>
              <a:gd name="connsiteY3" fmla="*/ 1 h 5146040"/>
              <a:gd name="connsiteX4" fmla="*/ 0 w 3556461"/>
              <a:gd name="connsiteY4" fmla="*/ 0 h 5146040"/>
              <a:gd name="connsiteX5" fmla="*/ 3556461 w 3556461"/>
              <a:gd name="connsiteY5" fmla="*/ 0 h 5146040"/>
              <a:gd name="connsiteX6" fmla="*/ 3556461 w 3556461"/>
              <a:gd name="connsiteY6" fmla="*/ 5146040 h 5146040"/>
              <a:gd name="connsiteX7" fmla="*/ 2524458 w 3556461"/>
              <a:gd name="connsiteY7" fmla="*/ 5146040 h 5146040"/>
              <a:gd name="connsiteX8" fmla="*/ 2523931 w 3556461"/>
              <a:gd name="connsiteY8" fmla="*/ 5144614 h 5146040"/>
              <a:gd name="connsiteX9" fmla="*/ 2552235 w 3556461"/>
              <a:gd name="connsiteY9" fmla="*/ 5144608 h 5146040"/>
              <a:gd name="connsiteX10" fmla="*/ 1918686 w 3556461"/>
              <a:gd name="connsiteY10" fmla="*/ 3429547 h 5146040"/>
              <a:gd name="connsiteX11" fmla="*/ 1917976 w 3556461"/>
              <a:gd name="connsiteY11" fmla="*/ 3429611 h 5146040"/>
              <a:gd name="connsiteX12" fmla="*/ 1915749 w 3556461"/>
              <a:gd name="connsiteY12" fmla="*/ 3421381 h 5146040"/>
              <a:gd name="connsiteX13" fmla="*/ 1852207 w 3556461"/>
              <a:gd name="connsiteY13" fmla="*/ 3190369 h 5146040"/>
              <a:gd name="connsiteX14" fmla="*/ 356260 w 3556461"/>
              <a:gd name="connsiteY14" fmla="*/ 342407 h 514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56461" h="5146040">
                <a:moveTo>
                  <a:pt x="2455975" y="1"/>
                </a:moveTo>
                <a:lnTo>
                  <a:pt x="2455975" y="586802"/>
                </a:lnTo>
                <a:lnTo>
                  <a:pt x="3325518" y="586802"/>
                </a:lnTo>
                <a:lnTo>
                  <a:pt x="3325518" y="1"/>
                </a:lnTo>
                <a:close/>
                <a:moveTo>
                  <a:pt x="0" y="0"/>
                </a:moveTo>
                <a:lnTo>
                  <a:pt x="3556461" y="0"/>
                </a:lnTo>
                <a:lnTo>
                  <a:pt x="3556461" y="5146040"/>
                </a:lnTo>
                <a:lnTo>
                  <a:pt x="2524458" y="5146040"/>
                </a:lnTo>
                <a:lnTo>
                  <a:pt x="2523931" y="5144614"/>
                </a:lnTo>
                <a:lnTo>
                  <a:pt x="2552235" y="5144608"/>
                </a:lnTo>
                <a:cubicBezTo>
                  <a:pt x="2293223" y="4586990"/>
                  <a:pt x="2127054" y="4029369"/>
                  <a:pt x="1918686" y="3429547"/>
                </a:cubicBezTo>
                <a:lnTo>
                  <a:pt x="1917976" y="3429611"/>
                </a:lnTo>
                <a:lnTo>
                  <a:pt x="1915749" y="3421381"/>
                </a:lnTo>
                <a:cubicBezTo>
                  <a:pt x="1903101" y="3375173"/>
                  <a:pt x="1852056" y="3190384"/>
                  <a:pt x="1852207" y="3190369"/>
                </a:cubicBezTo>
                <a:cubicBezTo>
                  <a:pt x="1536615" y="2088865"/>
                  <a:pt x="1132459" y="1157578"/>
                  <a:pt x="356260" y="342407"/>
                </a:cubicBez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6111032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86802"/>
            <a:ext cx="5354797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4DFFC040-1C0A-4E9E-A435-F7CC8189890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380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A0303-677B-4FB8-A9DA-C13EB0A52C5B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9" name="VTT_LogoStack_v3_16092019 pienempi koko">
            <a:extLst>
              <a:ext uri="{FF2B5EF4-FFF2-40B4-BE49-F238E27FC236}">
                <a16:creationId xmlns:a16="http://schemas.microsoft.com/office/drawing/2014/main" id="{86E927E5-69DD-4101-A9E3-F3A659D88831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0" name="_VTT_logo_102019_01_white_on_orange">
              <a:extLst>
                <a:ext uri="{FF2B5EF4-FFF2-40B4-BE49-F238E27FC236}">
                  <a16:creationId xmlns:a16="http://schemas.microsoft.com/office/drawing/2014/main" id="{998280CD-ECD3-4D21-B727-ECED13CEA9EF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B695573-D1FB-4F3B-B8F1-25D867174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3E02FFAA-A15D-481A-8368-632581CAE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EBB62CB6-E5A6-467F-AD0E-FBAC8D182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2BAA3102-EE6E-4173-8210-A4FBA76E5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2_white_on_black" hidden="1">
              <a:extLst>
                <a:ext uri="{FF2B5EF4-FFF2-40B4-BE49-F238E27FC236}">
                  <a16:creationId xmlns:a16="http://schemas.microsoft.com/office/drawing/2014/main" id="{CF436831-A3E9-4962-AE01-7EABF3D7339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2F8822C7-2C48-492D-8803-EBCF2E3A8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4165E7D3-A536-4716-B752-5049BF0FF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E1BFD471-7568-4AE1-A6ED-7602EB913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5424C838-52EE-43CE-9A62-1E58F0F6D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6B42652A-1E29-4274-A19D-BC8FBDB271AE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F4463668-F53E-41BB-ACED-59C523DF9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B53310FD-604B-415E-BD35-8A5DA1FE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FC6919FB-6E3C-4D35-B814-605B3E89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57131FEC-E430-4ACD-9D73-4725902BE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7AC224E0-D9BA-415A-8614-F3E0AA2F8346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41FD799A-7924-4FCC-B1F3-21AF1B64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27A268D5-51C6-46E9-A8C5-53B978D47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41699994-1E87-4A84-AA84-CA16EA85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918630D9-6691-40B8-8A3C-174B28066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CCF6372-4C63-4E24-8D30-127FD2695069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71AE097-3C03-497D-919F-46938BB2E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55792ADE-AFB7-431A-AEBE-F24F7623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F29DB8EE-EB8C-4C4B-906B-217EEB38A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B83F592B-020D-4D27-B8EB-F2F9217BE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FEFA7B6F-296F-4337-A652-0C863C95D8D6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DF770DD-B3C7-42BD-8FEA-7D9676771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3A019834-8A9F-49D7-9DD6-6529F66A8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D56E5F57-039A-427D-A6A9-18B965E9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CF7B4481-E1B7-4BF0-B9E6-96FD145D9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3C66C7AC-C86D-443D-A289-A95EE097E189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F3B238AB-DA6D-4541-8832-F8F2725F7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E9E2194A-4892-472B-B644-12D1FB8D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362E2BB8-A82A-4D1A-9A86-261A41A7D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4FD40CE6-967D-4290-AA26-614BA5E84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DB05D982-F610-4242-9A66-AA1C1FD5DE8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990F55AA-742B-4C42-A6B6-8EA38ED6F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52171B4-37C8-4A28-ACA2-A798B3F22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EB7BA35-2D0C-415C-A716-E894F73D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1AA4CDBD-6488-441A-90DB-9BD35330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9084351B-1A5E-4A0A-9F54-F32BDC72BA81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FE3E655C-C8E3-42E5-854F-1DD387345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CF46BDF1-93D8-4AEB-B047-E2636A008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9C70C2EA-F8CF-435E-B079-88C8DF8A5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E3BE8980-6ED2-4981-B35B-7AD6028A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5008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2C0641-0ADE-49A9-A2A1-CF8ECE4BF967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7" name="VTT_LogoStack_v3_16092019 pienempi koko">
            <a:extLst>
              <a:ext uri="{FF2B5EF4-FFF2-40B4-BE49-F238E27FC236}">
                <a16:creationId xmlns:a16="http://schemas.microsoft.com/office/drawing/2014/main" id="{F45C0D1D-E846-49B0-ACCA-72503D23F4B4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9" name="_VTT_logo_102019_01_white_on_orange">
              <a:extLst>
                <a:ext uri="{FF2B5EF4-FFF2-40B4-BE49-F238E27FC236}">
                  <a16:creationId xmlns:a16="http://schemas.microsoft.com/office/drawing/2014/main" id="{29AE113B-3E09-4CAE-9E29-05307B5A4CFA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CE13433C-2D0F-4FF2-9301-FFB301370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A512D8F0-6659-416F-A485-A794AC6B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C43F1BD4-611C-4E4B-A056-A05E34D10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5C058237-9AA6-427B-ABB6-A47A29BAB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_VTT_logo_102019_02_white_on_black" hidden="1">
              <a:extLst>
                <a:ext uri="{FF2B5EF4-FFF2-40B4-BE49-F238E27FC236}">
                  <a16:creationId xmlns:a16="http://schemas.microsoft.com/office/drawing/2014/main" id="{651763B5-658F-4A56-B607-A57E4A283198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91676D67-C6D8-47CD-B469-5E2EF326F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3927E4FD-6FE9-40EF-9ED4-1C93D9B28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0F266FD7-8A2E-4C18-BFB4-28792E47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0ABB9D07-0536-4DA8-95B0-B6F146FC5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3_white_on_blue" hidden="1">
              <a:extLst>
                <a:ext uri="{FF2B5EF4-FFF2-40B4-BE49-F238E27FC236}">
                  <a16:creationId xmlns:a16="http://schemas.microsoft.com/office/drawing/2014/main" id="{C0EC5EF1-9AE7-46C2-8D59-55F3D8944DD0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B0FD2DEC-FF95-49B5-B060-34EA98F1C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70B2F3B9-478A-4C49-BD34-83D511A4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66BA036E-AF9C-4493-9EA5-B940EED11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0CAF80DB-E3CD-48FA-BCE8-301150A7A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4_white_on_dark_grey" hidden="1">
              <a:extLst>
                <a:ext uri="{FF2B5EF4-FFF2-40B4-BE49-F238E27FC236}">
                  <a16:creationId xmlns:a16="http://schemas.microsoft.com/office/drawing/2014/main" id="{36A0362B-65ED-42FF-8A5B-E375F3BC8BB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6DAA34BE-86B5-43A0-9360-EDFD408DC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41E7C23-5FB8-446F-B742-0AB9E97F6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618B43C5-48C4-479D-9A6A-000BA97ED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E1FE19B5-AB53-468D-95BE-00AEAA36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5_dark_grey_on_white" hidden="1">
              <a:extLst>
                <a:ext uri="{FF2B5EF4-FFF2-40B4-BE49-F238E27FC236}">
                  <a16:creationId xmlns:a16="http://schemas.microsoft.com/office/drawing/2014/main" id="{F0182757-71D1-4B0B-B000-DC0D1EC49370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89CFD845-8E13-4FDA-B68E-5C39BD63A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9DEC5B7C-2D1C-4A87-962D-8BF239CD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284D7BDB-B4F8-48C4-9826-E7183C317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26E849CD-6904-44CF-9673-9AD6FB36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6_orange_blue_on_white" hidden="1">
              <a:extLst>
                <a:ext uri="{FF2B5EF4-FFF2-40B4-BE49-F238E27FC236}">
                  <a16:creationId xmlns:a16="http://schemas.microsoft.com/office/drawing/2014/main" id="{8EC3DA7C-E890-46F5-B99E-4AC2358F096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569C3447-5AF9-44FA-BCB3-D1DB24156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69F0044B-CCD2-4001-B7AB-2F40F4C3E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63099901-5F05-471A-8D39-9F4CE9AAD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8B8A182D-4039-493B-AC22-E9FE2A9AE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7_blue_on_white" hidden="1">
              <a:extLst>
                <a:ext uri="{FF2B5EF4-FFF2-40B4-BE49-F238E27FC236}">
                  <a16:creationId xmlns:a16="http://schemas.microsoft.com/office/drawing/2014/main" id="{755DCB8D-268B-45BB-907A-6DEC28320017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136E547E-2CB8-49A3-94FC-F36B4A07F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DC9C87F4-E736-4758-A3E4-43923C6F1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A2FA1780-57CC-48C2-AE2F-284EE5E9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C0F905E5-B165-4917-83DC-45D45E995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8_black_on_white" hidden="1">
              <a:extLst>
                <a:ext uri="{FF2B5EF4-FFF2-40B4-BE49-F238E27FC236}">
                  <a16:creationId xmlns:a16="http://schemas.microsoft.com/office/drawing/2014/main" id="{5D514D0E-C5C5-4E54-B8B1-9D6D75CC475F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2" name="Box">
                <a:extLst>
                  <a:ext uri="{FF2B5EF4-FFF2-40B4-BE49-F238E27FC236}">
                    <a16:creationId xmlns:a16="http://schemas.microsoft.com/office/drawing/2014/main" id="{A8D29F84-E971-460A-8A4F-5C7BE3C95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T2">
                <a:extLst>
                  <a:ext uri="{FF2B5EF4-FFF2-40B4-BE49-F238E27FC236}">
                    <a16:creationId xmlns:a16="http://schemas.microsoft.com/office/drawing/2014/main" id="{394FEA25-0B07-4B45-A7BE-8EF78491A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1">
                <a:extLst>
                  <a:ext uri="{FF2B5EF4-FFF2-40B4-BE49-F238E27FC236}">
                    <a16:creationId xmlns:a16="http://schemas.microsoft.com/office/drawing/2014/main" id="{FE34AB50-E64F-49FC-9A21-7289C33B7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V">
                <a:extLst>
                  <a:ext uri="{FF2B5EF4-FFF2-40B4-BE49-F238E27FC236}">
                    <a16:creationId xmlns:a16="http://schemas.microsoft.com/office/drawing/2014/main" id="{5A914ED7-4980-4234-877B-0C9DA64D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9_orange_on_white" hidden="1">
              <a:extLst>
                <a:ext uri="{FF2B5EF4-FFF2-40B4-BE49-F238E27FC236}">
                  <a16:creationId xmlns:a16="http://schemas.microsoft.com/office/drawing/2014/main" id="{DA33731D-D72A-4A00-ABD2-7B63E8D95BDB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" name="Box">
                <a:extLst>
                  <a:ext uri="{FF2B5EF4-FFF2-40B4-BE49-F238E27FC236}">
                    <a16:creationId xmlns:a16="http://schemas.microsoft.com/office/drawing/2014/main" id="{216C8144-34A0-4D74-8E06-C21DD5065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" name="T2">
                <a:extLst>
                  <a:ext uri="{FF2B5EF4-FFF2-40B4-BE49-F238E27FC236}">
                    <a16:creationId xmlns:a16="http://schemas.microsoft.com/office/drawing/2014/main" id="{7222BE02-D84A-4E1A-AF3F-6D8858772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1">
                <a:extLst>
                  <a:ext uri="{FF2B5EF4-FFF2-40B4-BE49-F238E27FC236}">
                    <a16:creationId xmlns:a16="http://schemas.microsoft.com/office/drawing/2014/main" id="{E95EA342-70DD-4238-BC9C-CF5FCF085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V">
                <a:extLst>
                  <a:ext uri="{FF2B5EF4-FFF2-40B4-BE49-F238E27FC236}">
                    <a16:creationId xmlns:a16="http://schemas.microsoft.com/office/drawing/2014/main" id="{8FB5090D-3413-4182-938C-58AB9B113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1301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247369-391A-4A13-98E8-942810E6714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37F58D4-22A2-4499-932E-FB15EFA6C5A2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C89EE78B-249B-4D44-92A5-5AD10C5DC0B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47D85D1C-6CEE-4654-8741-B24ED0B3F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C1228D1B-4379-4B8C-9618-C897825B3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46829BA7-67A1-44AE-B2A3-A52EAC19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F4B356A7-C231-47BF-9DF9-CA22E4CC6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7F83D02F-CED4-4446-894B-666F1AD0A70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CF155BC2-AA14-4F3B-9A03-9A1DDD179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45423190-72EF-4029-8666-ED436CE1F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388C877-7254-4820-870A-69ECADAC3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D8C416E0-7380-4ABD-89B3-4001488C9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550A0593-589D-487E-87FE-65201453DB59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88E0A980-2E02-4316-B632-24A692297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045E1BC9-78B6-4FD1-9A01-4D94A2273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BEBB62C-42F0-4F64-8E5D-48134F192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49DCC809-7898-471B-A19E-BE2234722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13452D21-CA40-4AAD-9EE7-620FB6A1F6D0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0E97A34-5D31-4C55-8BE3-90B2A6C43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BD8D42FD-6495-4C2D-8888-67D56ED4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EB9AEB7D-EC6A-4055-92B7-61CF05AED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828AFEE7-5E62-43D7-A074-98EA8C7F8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5B493966-5F1B-46B6-B1FD-0BDB109DB378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620B63F7-19A9-408C-8FEF-0C4BD859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3A756868-6202-4DB9-AD66-F7F5CBF6C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93072697-C041-4D48-908E-AAF420BE5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45A80B30-08A5-4CDD-B3F9-F760633CE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8FF339DA-6D1E-4DFA-AFBB-6C8ADC055974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BA3ABA61-436D-404C-8F0D-330229829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E48C2AF2-C651-4C70-AB8C-4B8406B7F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92443374-C6C2-4F15-B138-C57092C22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886D1FD4-A213-49F6-BA34-18E129B70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C34F9A52-3AB3-426D-AC26-FA0CC42856D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890477F7-0F34-4634-9687-D8640CB22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306C333F-AC38-4038-BA64-81DCFEC33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C2F381E8-4B95-4B4E-9EF4-E08051F4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228DDCE8-81A4-4D33-8551-D7C2462C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A2FBE641-1782-4E91-A2D9-8CFD8C16333F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B031DA56-4885-4A36-AE3A-4BF458F41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80592F3B-4A09-4835-8FCC-06981F66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6F0CFA53-5151-4FC6-97C7-F595EF812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07654C80-54A2-4F95-93D5-B134BC63A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D9808156-3DDD-4F99-BBBD-3F9F7FC1E914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EE25C053-3A29-4EC1-AAC9-C04BB73BB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699A4584-33BB-4763-9D2F-25724D91C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916BE899-B237-4528-AE6E-A5755ACC3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D163EC76-C476-4E40-ADC7-C81A5618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853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2AF310-5A75-4F75-917C-645FB0B67C13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6158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81587FA-63F2-4BC7-A7A3-921BB9BD5DB5}"/>
              </a:ext>
            </a:extLst>
          </p:cNvPr>
          <p:cNvGrpSpPr/>
          <p:nvPr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AEEA1CEE-E96A-46D2-BB45-F49AB95B58D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FA744ED1-5EEB-432B-97B8-8A5B7DB1A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1F8AF657-6D90-47BA-8178-DF771271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E23C9CE3-652A-48A4-9D6B-EB199F9C1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D41568EE-7F31-463A-B085-7BFAA08C3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C9382DBA-3164-44C4-96E9-A34223328B8E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315BC4E6-1E72-473D-BCDF-DB24D7B3E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F6ABD77B-0E33-4A62-9025-A539390F4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155022B-5D43-4BF1-B262-FE1078B75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9E4D86BC-6ECB-478C-A4A4-30D6847A9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B41D618D-9624-4674-87A3-5A9ACDA196C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D86C2F1C-9D5A-4074-931B-ADAB4503F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4BA2102C-649E-4670-8569-544A5628E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667477E-AB2A-4F63-A329-2857464AF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08EDD4F9-7D10-4AD2-A49B-49CD92D77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8256DB62-1D9F-4B20-BC39-991620A1977A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6C6F4B1-F88C-446A-AD9D-29828257E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E61582D7-204A-4C3E-90B1-E76CA6235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F91BEDA4-95FD-4A0F-8333-1C34DD56B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9259C8EF-AE96-4898-A383-AE5CA224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3B55F314-7E3C-4A2A-A568-698097323573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17D992E2-76BC-4A33-934C-E78159E4B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10C17877-F1F7-435A-BCBC-0DD14E5E4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2CEB73A5-807D-47BF-839D-DFDAD2C2B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716E2D91-66B4-4FF6-8A83-946F2B341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B3C11F12-2374-4823-BD57-B8C478EFC2C8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6D581621-7B87-4CAD-89AF-4044CAB89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1643D284-87BE-4466-B40A-279C93B3C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F6C6471A-BAAA-4E24-B3D1-B76B61A1D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B9708D2E-1BED-4169-937B-5EA0E6373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052B1FEF-1F0F-4FF5-AD4B-588C77F561AD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9A92B69E-4D89-4905-9297-A9C345BDC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260A1603-F6FB-460B-80AC-59DC768A8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DBEE48F4-948F-422E-8B90-B733D7E9D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D03BDA45-C786-4100-BE01-82B53E91E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0AA192F8-E8EE-4F23-A33E-68183C7FE29C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81B0E440-1A8B-4175-9862-E5586AE5D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2004D6C7-8918-43CF-95DF-A17CE535C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41B862E0-D0ED-41C0-88DE-6B0B608F5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A1766E77-9F79-48FC-B4A7-85B8ACC6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1269D6C2-464D-40A5-9E43-79B4A5ED4A7E}"/>
                </a:ext>
              </a:extLst>
            </p:cNvPr>
            <p:cNvGrpSpPr/>
            <p:nvPr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71A35822-7CE4-4624-9CCC-7A3B06140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B7F0DBFB-C5B1-49C1-AB42-EF9DE6D1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D58EA3CA-490D-4C28-8202-1FB02D82F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45B7E60A-3AA5-4FA1-B9B2-B7F53D754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3544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713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A8FA19F-DC1A-41A0-A5FD-B7856E6B131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673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Leaves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5F3E6DEB-A43C-4295-91DE-0113F16428B3}"/>
              </a:ext>
            </a:extLst>
          </p:cNvPr>
          <p:cNvSpPr/>
          <p:nvPr userDrawn="1"/>
        </p:nvSpPr>
        <p:spPr>
          <a:xfrm>
            <a:off x="5486151" y="1"/>
            <a:ext cx="3645219" cy="5145913"/>
          </a:xfrm>
          <a:custGeom>
            <a:avLst/>
            <a:gdLst>
              <a:gd name="connsiteX0" fmla="*/ 0 w 3556000"/>
              <a:gd name="connsiteY0" fmla="*/ 0 h 5143500"/>
              <a:gd name="connsiteX1" fmla="*/ 1848308 w 3556000"/>
              <a:gd name="connsiteY1" fmla="*/ 3165361 h 5143500"/>
              <a:gd name="connsiteX2" fmla="*/ 1847787 w 3556000"/>
              <a:gd name="connsiteY2" fmla="*/ 3165412 h 5143500"/>
              <a:gd name="connsiteX3" fmla="*/ 2561577 w 3556000"/>
              <a:gd name="connsiteY3" fmla="*/ 5143627 h 5143500"/>
              <a:gd name="connsiteX4" fmla="*/ 3568611 w 3556000"/>
              <a:gd name="connsiteY4" fmla="*/ 5143627 h 5143500"/>
              <a:gd name="connsiteX5" fmla="*/ 3568611 w 3556000"/>
              <a:gd name="connsiteY5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6000" h="5143500">
                <a:moveTo>
                  <a:pt x="0" y="0"/>
                </a:moveTo>
                <a:cubicBezTo>
                  <a:pt x="1013041" y="887955"/>
                  <a:pt x="1488389" y="1916367"/>
                  <a:pt x="1848308" y="3165361"/>
                </a:cubicBezTo>
                <a:lnTo>
                  <a:pt x="1847787" y="3165412"/>
                </a:lnTo>
                <a:lnTo>
                  <a:pt x="2561577" y="5143627"/>
                </a:lnTo>
                <a:lnTo>
                  <a:pt x="3568611" y="5143627"/>
                </a:lnTo>
                <a:lnTo>
                  <a:pt x="3568611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131A176-A7DE-48C5-B1C8-CE5C3E1951C0}"/>
              </a:ext>
            </a:extLst>
          </p:cNvPr>
          <p:cNvSpPr/>
          <p:nvPr userDrawn="1"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B68D764-2695-4D7A-AEA0-A4B5F5E3A116}"/>
              </a:ext>
            </a:extLst>
          </p:cNvPr>
          <p:cNvSpPr/>
          <p:nvPr userDrawn="1"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9E04132-3652-4A21-AE45-F253EE874827}"/>
              </a:ext>
            </a:extLst>
          </p:cNvPr>
          <p:cNvSpPr/>
          <p:nvPr userDrawn="1"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CB640E-1453-4B14-BDEA-BBA6BDB46C34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1221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26CF-1DBB-4D7B-8AF6-B17F844A177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5425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Leaves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8670045-CE99-44CB-828F-CBBAD2DD50B3}"/>
              </a:ext>
            </a:extLst>
          </p:cNvPr>
          <p:cNvSpPr/>
          <p:nvPr userDrawn="1"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A7AFEB-6E94-4658-81FE-5437C547F643}"/>
              </a:ext>
            </a:extLst>
          </p:cNvPr>
          <p:cNvSpPr/>
          <p:nvPr userDrawn="1"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98AEC35B-40AF-4633-9D80-2D254982C6A3}"/>
              </a:ext>
            </a:extLst>
          </p:cNvPr>
          <p:cNvSpPr/>
          <p:nvPr userDrawn="1"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" name="Picture Placeholder 71">
            <a:extLst>
              <a:ext uri="{FF2B5EF4-FFF2-40B4-BE49-F238E27FC236}">
                <a16:creationId xmlns:a16="http://schemas.microsoft.com/office/drawing/2014/main" id="{F4B7854D-9E28-4465-9CE9-F6C42C5D0D8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87540" y="0"/>
            <a:ext cx="3556461" cy="5146040"/>
          </a:xfrm>
          <a:custGeom>
            <a:avLst/>
            <a:gdLst>
              <a:gd name="connsiteX0" fmla="*/ 2455975 w 3556461"/>
              <a:gd name="connsiteY0" fmla="*/ 1 h 5146040"/>
              <a:gd name="connsiteX1" fmla="*/ 2455975 w 3556461"/>
              <a:gd name="connsiteY1" fmla="*/ 586802 h 5146040"/>
              <a:gd name="connsiteX2" fmla="*/ 3325518 w 3556461"/>
              <a:gd name="connsiteY2" fmla="*/ 586802 h 5146040"/>
              <a:gd name="connsiteX3" fmla="*/ 3325518 w 3556461"/>
              <a:gd name="connsiteY3" fmla="*/ 1 h 5146040"/>
              <a:gd name="connsiteX4" fmla="*/ 0 w 3556461"/>
              <a:gd name="connsiteY4" fmla="*/ 0 h 5146040"/>
              <a:gd name="connsiteX5" fmla="*/ 3556461 w 3556461"/>
              <a:gd name="connsiteY5" fmla="*/ 0 h 5146040"/>
              <a:gd name="connsiteX6" fmla="*/ 3556461 w 3556461"/>
              <a:gd name="connsiteY6" fmla="*/ 5146040 h 5146040"/>
              <a:gd name="connsiteX7" fmla="*/ 2524458 w 3556461"/>
              <a:gd name="connsiteY7" fmla="*/ 5146040 h 5146040"/>
              <a:gd name="connsiteX8" fmla="*/ 2523931 w 3556461"/>
              <a:gd name="connsiteY8" fmla="*/ 5144614 h 5146040"/>
              <a:gd name="connsiteX9" fmla="*/ 2552235 w 3556461"/>
              <a:gd name="connsiteY9" fmla="*/ 5144608 h 5146040"/>
              <a:gd name="connsiteX10" fmla="*/ 1918686 w 3556461"/>
              <a:gd name="connsiteY10" fmla="*/ 3429547 h 5146040"/>
              <a:gd name="connsiteX11" fmla="*/ 1917976 w 3556461"/>
              <a:gd name="connsiteY11" fmla="*/ 3429611 h 5146040"/>
              <a:gd name="connsiteX12" fmla="*/ 1915749 w 3556461"/>
              <a:gd name="connsiteY12" fmla="*/ 3421381 h 5146040"/>
              <a:gd name="connsiteX13" fmla="*/ 1852207 w 3556461"/>
              <a:gd name="connsiteY13" fmla="*/ 3190369 h 5146040"/>
              <a:gd name="connsiteX14" fmla="*/ 356260 w 3556461"/>
              <a:gd name="connsiteY14" fmla="*/ 342407 h 514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56461" h="5146040">
                <a:moveTo>
                  <a:pt x="2455975" y="1"/>
                </a:moveTo>
                <a:lnTo>
                  <a:pt x="2455975" y="586802"/>
                </a:lnTo>
                <a:lnTo>
                  <a:pt x="3325518" y="586802"/>
                </a:lnTo>
                <a:lnTo>
                  <a:pt x="3325518" y="1"/>
                </a:lnTo>
                <a:close/>
                <a:moveTo>
                  <a:pt x="0" y="0"/>
                </a:moveTo>
                <a:lnTo>
                  <a:pt x="3556461" y="0"/>
                </a:lnTo>
                <a:lnTo>
                  <a:pt x="3556461" y="5146040"/>
                </a:lnTo>
                <a:lnTo>
                  <a:pt x="2524458" y="5146040"/>
                </a:lnTo>
                <a:lnTo>
                  <a:pt x="2523931" y="5144614"/>
                </a:lnTo>
                <a:lnTo>
                  <a:pt x="2552235" y="5144608"/>
                </a:lnTo>
                <a:cubicBezTo>
                  <a:pt x="2293223" y="4586990"/>
                  <a:pt x="2127054" y="4029369"/>
                  <a:pt x="1918686" y="3429547"/>
                </a:cubicBezTo>
                <a:lnTo>
                  <a:pt x="1917976" y="3429611"/>
                </a:lnTo>
                <a:lnTo>
                  <a:pt x="1915749" y="3421381"/>
                </a:lnTo>
                <a:cubicBezTo>
                  <a:pt x="1903101" y="3375173"/>
                  <a:pt x="1852056" y="3190384"/>
                  <a:pt x="1852207" y="3190369"/>
                </a:cubicBezTo>
                <a:cubicBezTo>
                  <a:pt x="1536615" y="2088865"/>
                  <a:pt x="1132459" y="1157578"/>
                  <a:pt x="356260" y="342407"/>
                </a:cubicBez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6111032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86802"/>
            <a:ext cx="5354797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2016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79A4-F258-49A4-A422-4621442F0DE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0" name="_VTT_logo_102019_01_white_on_orange">
            <a:extLst>
              <a:ext uri="{FF2B5EF4-FFF2-40B4-BE49-F238E27FC236}">
                <a16:creationId xmlns:a16="http://schemas.microsoft.com/office/drawing/2014/main" id="{998280CD-ECD3-4D21-B727-ECED13CEA9E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B695573-D1FB-4F3B-B8F1-25D867174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3E02FFAA-A15D-481A-8368-632581CAE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EBB62CB6-E5A6-467F-AD0E-FBAC8D182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2BAA3102-EE6E-4173-8210-A4FBA76E5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0367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9182FF-49DE-4DA0-AD3A-F669A212793D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311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E526CF-1DBB-4D7B-8AF6-B17F844A1771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105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D666E8-27DD-4902-9F77-9A231612CD1F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9733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7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800"/>
            <a:ext cx="720000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8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40001" y="4852800"/>
            <a:ext cx="6730862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9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5626" y="4852800"/>
            <a:ext cx="968374" cy="288000"/>
          </a:xfrm>
        </p:spPr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972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Content slide Forest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83CF3F88-8DDB-4F0B-94A3-FBE108729C3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65215" y="0"/>
            <a:ext cx="4578426" cy="5148000"/>
          </a:xfrm>
          <a:custGeom>
            <a:avLst/>
            <a:gdLst>
              <a:gd name="connsiteX0" fmla="*/ 0 w 4578426"/>
              <a:gd name="connsiteY0" fmla="*/ 0 h 5140325"/>
              <a:gd name="connsiteX1" fmla="*/ 3478300 w 4578426"/>
              <a:gd name="connsiteY1" fmla="*/ 0 h 5140325"/>
              <a:gd name="connsiteX2" fmla="*/ 3478300 w 4578426"/>
              <a:gd name="connsiteY2" fmla="*/ 583626 h 5140325"/>
              <a:gd name="connsiteX3" fmla="*/ 4347843 w 4578426"/>
              <a:gd name="connsiteY3" fmla="*/ 583626 h 5140325"/>
              <a:gd name="connsiteX4" fmla="*/ 4347843 w 4578426"/>
              <a:gd name="connsiteY4" fmla="*/ 0 h 5140325"/>
              <a:gd name="connsiteX5" fmla="*/ 4578426 w 4578426"/>
              <a:gd name="connsiteY5" fmla="*/ 0 h 5140325"/>
              <a:gd name="connsiteX6" fmla="*/ 4578426 w 4578426"/>
              <a:gd name="connsiteY6" fmla="*/ 2595255 h 5140325"/>
              <a:gd name="connsiteX7" fmla="*/ 3105030 w 4578426"/>
              <a:gd name="connsiteY7" fmla="*/ 5140325 h 5140325"/>
              <a:gd name="connsiteX8" fmla="*/ 2965763 w 4578426"/>
              <a:gd name="connsiteY8" fmla="*/ 5140325 h 5140325"/>
              <a:gd name="connsiteX9" fmla="*/ 1484000 w 4578426"/>
              <a:gd name="connsiteY9" fmla="*/ 2575736 h 514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78426" h="5140325">
                <a:moveTo>
                  <a:pt x="0" y="0"/>
                </a:moveTo>
                <a:lnTo>
                  <a:pt x="3478300" y="0"/>
                </a:lnTo>
                <a:lnTo>
                  <a:pt x="3478300" y="583626"/>
                </a:lnTo>
                <a:lnTo>
                  <a:pt x="4347843" y="583626"/>
                </a:lnTo>
                <a:lnTo>
                  <a:pt x="4347843" y="0"/>
                </a:lnTo>
                <a:lnTo>
                  <a:pt x="4578426" y="0"/>
                </a:lnTo>
                <a:lnTo>
                  <a:pt x="4578426" y="2595255"/>
                </a:lnTo>
                <a:lnTo>
                  <a:pt x="3105030" y="5140325"/>
                </a:lnTo>
                <a:lnTo>
                  <a:pt x="2965763" y="5140325"/>
                </a:lnTo>
                <a:lnTo>
                  <a:pt x="1484000" y="2575736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573200"/>
            <a:ext cx="4690687" cy="2752366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4149294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7072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3" name="_VTT_logo_102019_01_white_on_orange">
            <a:extLst>
              <a:ext uri="{FF2B5EF4-FFF2-40B4-BE49-F238E27FC236}">
                <a16:creationId xmlns:a16="http://schemas.microsoft.com/office/drawing/2014/main" id="{05F40249-6221-C3B9-1BED-5F5386EF0077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4" name="Box">
              <a:extLst>
                <a:ext uri="{FF2B5EF4-FFF2-40B4-BE49-F238E27FC236}">
                  <a16:creationId xmlns:a16="http://schemas.microsoft.com/office/drawing/2014/main" id="{CA5FE751-DBFD-A091-7A26-5B1B192E72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" name="T2">
              <a:extLst>
                <a:ext uri="{FF2B5EF4-FFF2-40B4-BE49-F238E27FC236}">
                  <a16:creationId xmlns:a16="http://schemas.microsoft.com/office/drawing/2014/main" id="{0316824E-CEEB-A8BA-2CF7-00530D7165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" name="T1">
              <a:extLst>
                <a:ext uri="{FF2B5EF4-FFF2-40B4-BE49-F238E27FC236}">
                  <a16:creationId xmlns:a16="http://schemas.microsoft.com/office/drawing/2014/main" id="{0D5A6999-BA1F-8B9A-CD87-D2C4C3ED8F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6A300B1F-1430-AFA0-669C-AA672B016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2505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9812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Network 1a">
    <p:bg>
      <p:bgPr>
        <a:solidFill>
          <a:srgbClr val="F06E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>
            <a:extLst>
              <a:ext uri="{FF2B5EF4-FFF2-40B4-BE49-F238E27FC236}">
                <a16:creationId xmlns:a16="http://schemas.microsoft.com/office/drawing/2014/main" id="{860AE5DB-41BA-4326-88BF-5DEF464DAD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9E6E897-10B2-47C3-AE2E-A5A1B32953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46A43C-5597-422E-B381-D701FFD7A3FA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082C5B9-1AF8-4648-B038-8D48878F5B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AA2AFE-FF66-4EC9-B378-EB3A3FF6DB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25740A7A-FD18-4C3A-9AD5-ECAFDDD9500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5271307-C89D-4CDC-8411-4BA7A14F1C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A33D9E4A-A79C-435F-86D1-E9958E1F3A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A750FB1C-8C64-418C-AA44-E02A21E008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42CD34BE-FF93-4AF1-8852-1D8EC3D8F8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99BA5399-397D-4F57-BE6F-69C64162B8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A3400B9F-953E-43FD-A923-FD80BBEC5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EE7A7897-B4AA-4428-B461-D4BBD9AC6A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27E8EF81-9A6F-470E-AD0B-46193AA761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93C5CABD-3694-433B-AE03-4618D4E3B1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8E1CD64-58FC-45F3-84F3-F3F2C50D9BA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27346E2-BF3D-4480-AD40-08DF8B2E5C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D1075429-D8A4-4873-A51D-E2ACA015C6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46569A11-9F25-4CDE-B346-93D008862F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CDB84303-F20F-44EC-BB51-5BCA77ADB0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09278B5C-192E-4F78-BBDB-676121DACF8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6569BF60-DA16-4BC2-9529-A8237B18DC4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3983DC39-B6D1-41BC-A101-44CAF785BA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F088BC4D-5BAE-4DBF-94B9-464EF3D1BB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7720D016-4F65-48E7-8217-1D12BD8CC2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A8B88028-2C32-4FC1-84BA-8735FEDF37C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6B0626A-DCF1-4044-97F1-D006BEA5609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40118182-5589-434B-986B-16A2263840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11E2139F-8BEC-4016-939D-A0FDD4465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90ACCE93-32D8-4C10-A704-52FDBC16B9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>
            <a:extLst>
              <a:ext uri="{FF2B5EF4-FFF2-40B4-BE49-F238E27FC236}">
                <a16:creationId xmlns:a16="http://schemas.microsoft.com/office/drawing/2014/main" id="{7F268ED9-374F-4AD0-A9FD-229F46FBD1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77BFAABC-9734-4B2D-8859-263721ECEDA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743E542C-0F6B-47D6-BCAE-6DE2496D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93326BF3-7E34-4141-B1F8-9472E9A669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431776B7-1ACF-4C92-A54F-0C2A4FFF8E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 hidden="1">
            <a:extLst>
              <a:ext uri="{FF2B5EF4-FFF2-40B4-BE49-F238E27FC236}">
                <a16:creationId xmlns:a16="http://schemas.microsoft.com/office/drawing/2014/main" id="{C883E074-4B7F-4C26-8913-5CB0EAA74E2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29BA44B4-E189-42EE-B447-55E7EBD8C20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E0D04978-6014-45BD-A2AC-6E9FAB5507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EE035892-7218-4034-AC89-DDCC1181A9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23247ED6-06E5-4102-8112-F366EDBF0E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581A3EAE-0BF4-4DB4-99A0-9F0A444764F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564F7F01-2CC8-4016-85FB-BC695621C75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46FBE607-9F92-4BD0-BAC7-693F640696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5723CF4-B0AC-4DF9-93C4-F9E3C29EE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E7292C30-87FF-42CD-9217-10BD7E0B35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DBC941E7-2B62-4B34-80F3-62587BFF30F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CAF84982-0DB7-4D49-8FEE-EE8BC22629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52493B93-6BBB-42EE-A460-FF6886D8F6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78E82571-90C0-4F04-AFF2-5F2FE36DA2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78FC27B-0831-4517-AE1A-D7B754A018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0" name="Rectangle 99">
            <a:extLst>
              <a:ext uri="{FF2B5EF4-FFF2-40B4-BE49-F238E27FC236}">
                <a16:creationId xmlns:a16="http://schemas.microsoft.com/office/drawing/2014/main" id="{F5B10CEC-9303-43C3-9334-24F6F6D85D8D}"/>
              </a:ext>
            </a:extLst>
          </p:cNvPr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98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Network 2a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DA8A46F0-EA68-4750-ACE3-D7D8C10CCD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0BD7C6-81A3-4947-A5E3-F6FC6DE8373A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17D450C2-1D85-4FD2-B576-5640F5C41B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73EC6BDD-1A88-41D7-B1F6-5ADCD2081B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860AE5DB-41BA-4326-88BF-5DEF464DAD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2B0D1BAE-51FA-41BB-8056-FC3EA751260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F450D769-39F5-4B58-9F6C-1EEE49E522E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487496B3-7A81-4D42-AF83-4B0CCD03FA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FEACDBFF-039A-4708-9306-4C5EBE3641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977194DD-DF94-4624-BA49-8B6D5A5F5B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18131012-A2C0-40B4-81B6-B880D1CAFF4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922C2CB7-5C43-487F-9F4E-1541B32E71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43903D91-95C8-40A8-8E0B-BB6D4DB45A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B994D5CA-3D36-47D4-BAB9-44A73CE98D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993F4243-61F4-47EB-8B0D-B32BFD38D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C74EE1EA-9378-4FDD-B0A6-38F50B0B7BE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477D22DD-3BB1-43DE-A2D8-4EFE94AA9B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837A6B95-4335-441A-993A-942F99A24F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09417226-CC4E-4DF5-A1A3-B86E8AB8FA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AC4276E-BAF1-4418-926D-087A24E3B5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25CDB1C1-9E05-477A-BC54-CECB0952BB2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FAE2C296-84B3-4723-B951-077FFD08B4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82607EC8-1B24-4A00-B043-5E8CEDD124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9D586128-9646-4B8A-B983-C3A7D9DBC3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2CE09972-015A-485A-B392-21F0015E8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B21AA702-F384-4CC5-A033-B5DD5A2A41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45C86849-DBDE-470A-A784-45EAA343F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15091A5-B25B-4087-BBCA-B79129E41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51A8714B-0537-44A9-A670-D2B7CA4708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73E602F0-C3B8-4961-A048-7EE136B917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1E8CD6A9-219C-4EE3-9BBD-B5DAFAE1FA8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14659D72-E292-44D9-B84C-2446C345E4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8B09AC25-009E-492A-B4DA-A75798EDB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297325AF-E46A-44EA-B2B1-65664E778B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EB880EFF-2F30-4AC9-89B6-3307044666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BA964CD4-5B17-475E-BB4C-EAD58AAA38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50AC91F6-853F-4320-B051-C719BA9812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6A426C2F-CCDB-4ABF-A956-CAB644062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9B40EF0B-A1BB-4A03-9A9E-2533F5307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0F8B72E3-7A26-4E2E-806A-52B6F14AC8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3310B779-4292-4D48-B59C-2D7F35C6A7B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DCA56630-EB2A-41D1-91E5-CDEE6600EB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D787079C-B96F-41F4-96C4-D7ED8898A3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2C0974C8-0FCC-4D7F-9FAA-EA78F830F0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A307E6CD-FF08-46C3-B021-7E5784E166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88C1BEA5-7F57-4ADA-B058-CC5259B56F7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E47E2696-EB15-47F4-A069-5E4B1BEEFF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5D9D2D0B-7957-43D2-9ACB-385EE001F4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6FE26F72-C01E-4B19-A335-8E3A7AF32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B611D556-3D09-421D-B429-AA40B911A0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0" name="Rectangle 99">
            <a:extLst>
              <a:ext uri="{FF2B5EF4-FFF2-40B4-BE49-F238E27FC236}">
                <a16:creationId xmlns:a16="http://schemas.microsoft.com/office/drawing/2014/main" id="{52D7FDB1-F59B-4DCB-A1FB-E0D7A18199DC}"/>
              </a:ext>
            </a:extLst>
          </p:cNvPr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54315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Network 3a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DA8A46F0-EA68-4750-ACE3-D7D8C10CCD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7E6E76-830B-4527-8BFC-003AA449F308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17D450C2-1D85-4FD2-B576-5640F5C41B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73EC6BDD-1A88-41D7-B1F6-5ADCD2081B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860AE5DB-41BA-4326-88BF-5DEF464DAD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AA8AFFD1-3E85-4FE0-8B01-FD21F54F224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D7947204-F6D2-4750-A2F2-758DAC15C08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FC869CC1-00C0-4D40-9949-453F46EEED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0262AD58-8930-48E2-9BB8-17F6CA5814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D33B4CE7-4035-40A0-99BB-A92F114EB7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271231CC-F7A9-4B89-82A4-96C3F05A9FE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3AAE349E-259A-417A-936C-EE8561D7D04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6769FD80-3685-4983-8847-99C68766BE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BE567B1A-CAAE-4839-9171-010A1EA2A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4625D9C0-51B5-421E-BDD6-2DC146F850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82CFA7C6-1A33-4FAA-A0EA-F1441F9615F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8F87568A-72F5-477A-93CF-FCAB30EAAE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003B3B7F-1893-4870-A610-0AC9968C37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96B2A2E4-6DE4-4080-A7BA-97AE927DE2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D9E70B2F-E163-4C3F-9CF3-49B5CF3808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16250D1C-A81F-4A56-969F-EECB8A9A3D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06128D72-6BD0-42C5-A4C7-721BCC0EEC4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F408EA68-DF9D-4F21-AA90-363B1D13B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4A7F14F-2CFB-40FB-A180-44CCF708EE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8C567F7B-019E-4DED-B646-9AC19DA453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183B0727-127E-48EB-8119-4CBDE3787C3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ED2C3636-BAB5-4EEE-BAB7-936193A3B01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0F00CA85-886D-4010-AA2F-56EE03229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8F566B85-901B-49B7-96A2-138B9F6485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693B6A57-C64F-4B2E-A1FB-ADE53CBF0F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A58B6EDF-72B2-45B3-82A4-F31D2D51B02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6D5EEE0E-6164-419F-A8F4-D1B2635C4E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C20B262B-1EA6-4EC0-84DA-BB26F4E6ED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635DC123-DB99-497A-8C83-21CAF69997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EE2C47B7-EFD2-451C-B480-06A6BD2188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83D22A02-6CEA-4AEB-B1CE-84DF871FB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120552A6-8E86-41F4-9A91-045EBF19BB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E159F035-D6F7-4E99-8D87-3E597834D3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8459344C-41E8-44C4-9FB8-D9A1BD73E9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47342B4B-3166-4107-9EC5-A634E1FA45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974FEABE-DCB2-40CC-9CB7-BFFF666A10C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A5971215-2DC5-4FE9-8052-F975B0E8E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DDC37846-3E60-4BD5-99BA-B4F8896A5A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236A744-AC76-4D16-B683-48ADBAFD4C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74A95757-BFDF-4A5E-85BE-4B3815E4C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8ECE1C1B-ED77-4372-A155-26754B3D1C7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1CD54C24-EB64-4F6E-824B-CD9D1641A7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53BBF974-B9DF-4F7E-83C9-87DE5A354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F8B1C10-9D8A-4A4E-83DF-89B91A389C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167B5B69-862A-4C52-8F79-591395767C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0" name="Rectangle 99">
            <a:extLst>
              <a:ext uri="{FF2B5EF4-FFF2-40B4-BE49-F238E27FC236}">
                <a16:creationId xmlns:a16="http://schemas.microsoft.com/office/drawing/2014/main" id="{EB9B04E2-802C-402E-807C-4FADC71543B8}"/>
              </a:ext>
            </a:extLst>
          </p:cNvPr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5172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Network 3b">
    <p:bg>
      <p:bgPr>
        <a:solidFill>
          <a:srgbClr val="F06E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>
            <a:extLst>
              <a:ext uri="{FF2B5EF4-FFF2-40B4-BE49-F238E27FC236}">
                <a16:creationId xmlns:a16="http://schemas.microsoft.com/office/drawing/2014/main" id="{860AE5DB-41BA-4326-88BF-5DEF464DAD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9E6E897-10B2-47C3-AE2E-A5A1B32953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A0A988-89E3-4116-83FA-83972D4B33D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082C5B9-1AF8-4648-B038-8D48878F5B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AA2AFE-FF66-4EC9-B378-EB3A3FF6DB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3482FFF5-3095-4C6C-B772-7F1366E8AF1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F0F5A364-CC0F-495E-B73C-F22AFDC88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A74AF3A3-4528-4C6A-96CB-28F4844802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FF7F8C1-C4B0-4CB1-BE33-552ED22800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887FF275-6F61-4FEC-B5C0-887C88DF42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40ADE357-4DE8-41CB-89FF-D9ADA2CC4C8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5CF0DF42-24B4-42D9-90D1-8D48728654B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1C74A558-D393-4A28-9520-659ECD1534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865466FF-82D6-4320-A0E4-5920450F18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DEF9BF1-8FBA-4EBA-A642-74FBF51481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48E9C701-B09D-44EB-8C14-F2034DAB2C6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883F0C89-5C00-4706-9C95-997F700365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BC68D2FD-F3B2-4C61-B7F3-DB49BFD44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2D27FD79-389B-4FF7-A768-97F194E5B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398CF753-3B2C-4ED0-A08C-4336BF5EF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1C8B5C3B-FA2C-417C-8977-A6E85BDFCC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A301182-0D90-4F39-A840-797C962E87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51617CF1-B483-47C5-BD0B-13ADC973C2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B63549C7-81EC-40DF-B6A9-73FE3FB658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9AF60628-5EAC-484E-8E94-1CCFDBCC7B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B983AD6B-FE01-449A-97E1-EA111AF5EBC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57EC4635-3231-45F1-BAC0-20728F4987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A8957C9D-2AA8-4BB9-BE56-CB2D7D456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09AB4630-736F-4CE4-8037-C6BCD7E5E2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BE2EF10C-3384-4B05-AD8C-3E00EDFC39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686D20FD-A2F5-4181-AAB1-F384D322B8A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2E34A56-1427-4EA5-AA02-8480BC25DE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DBF301D7-F116-4CE1-9F16-5E56E494F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35B0F1D8-1D6F-4E32-9A99-C2AE608120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8605B595-0187-4348-9C3C-34EBCF9B4E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 hidden="1">
            <a:extLst>
              <a:ext uri="{FF2B5EF4-FFF2-40B4-BE49-F238E27FC236}">
                <a16:creationId xmlns:a16="http://schemas.microsoft.com/office/drawing/2014/main" id="{573C239A-692F-4B2A-950F-5782B12FE54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183EE0F5-E8FD-4CA2-8EB3-1F77E0D2269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588401D3-95B6-46D3-89E5-FC2F4D9864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20487D08-3CC7-4C88-B408-9D7AD0572A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C487F028-6C0D-4DCC-8F12-24BD401FC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2CD09F2B-7749-496A-911E-276961FE0D2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4854D60C-677A-497E-A3EC-C10E68CCD4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44A271D6-D29B-472F-9751-1669D80FB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057F60AE-503F-4040-899A-BBC4C544BC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2561E12C-4857-45F7-AD96-1FD83E6ACC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>
            <a:extLst>
              <a:ext uri="{FF2B5EF4-FFF2-40B4-BE49-F238E27FC236}">
                <a16:creationId xmlns:a16="http://schemas.microsoft.com/office/drawing/2014/main" id="{3A27177D-A18E-447F-ABD4-8F70C58C890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E533AD30-B6F7-420D-B355-5EF80D401F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289DEC2A-7D8E-4372-93BC-072D18B4AD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F3679482-56C0-4849-82CA-78A3662C5E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90A71D1A-E8E4-4E5B-B0D5-66AC811815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B77502E3-A01A-4BB1-8470-D935AD903AA8}"/>
              </a:ext>
            </a:extLst>
          </p:cNvPr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0140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Network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C5B54E6-D9E1-43B8-8BD0-E14FAE0F1EF2}"/>
              </a:ext>
            </a:extLst>
          </p:cNvPr>
          <p:cNvSpPr/>
          <p:nvPr/>
        </p:nvSpPr>
        <p:spPr>
          <a:xfrm>
            <a:off x="0" y="4057084"/>
            <a:ext cx="6260917" cy="1087308"/>
          </a:xfrm>
          <a:custGeom>
            <a:avLst/>
            <a:gdLst>
              <a:gd name="connsiteX0" fmla="*/ 0 w 6260917"/>
              <a:gd name="connsiteY0" fmla="*/ 0 h 1087308"/>
              <a:gd name="connsiteX1" fmla="*/ 0 w 6260917"/>
              <a:gd name="connsiteY1" fmla="*/ 1087309 h 1087308"/>
              <a:gd name="connsiteX2" fmla="*/ 5633428 w 6260917"/>
              <a:gd name="connsiteY2" fmla="*/ 1087309 h 1087308"/>
              <a:gd name="connsiteX3" fmla="*/ 6260917 w 6260917"/>
              <a:gd name="connsiteY3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0917" h="1087308">
                <a:moveTo>
                  <a:pt x="0" y="0"/>
                </a:moveTo>
                <a:lnTo>
                  <a:pt x="0" y="1087309"/>
                </a:lnTo>
                <a:lnTo>
                  <a:pt x="5633428" y="1087309"/>
                </a:lnTo>
                <a:lnTo>
                  <a:pt x="6260917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5221FF2-0942-43F2-AE4A-B74AD3C7269D}"/>
              </a:ext>
            </a:extLst>
          </p:cNvPr>
          <p:cNvSpPr/>
          <p:nvPr/>
        </p:nvSpPr>
        <p:spPr>
          <a:xfrm>
            <a:off x="0" y="123887"/>
            <a:ext cx="8603203" cy="4057084"/>
          </a:xfrm>
          <a:custGeom>
            <a:avLst/>
            <a:gdLst>
              <a:gd name="connsiteX0" fmla="*/ 0 w 8603203"/>
              <a:gd name="connsiteY0" fmla="*/ 4057084 h 4057084"/>
              <a:gd name="connsiteX1" fmla="*/ 6260917 w 8603203"/>
              <a:gd name="connsiteY1" fmla="*/ 4057084 h 4057084"/>
              <a:gd name="connsiteX2" fmla="*/ 8603204 w 8603203"/>
              <a:gd name="connsiteY2" fmla="*/ 0 h 4057084"/>
              <a:gd name="connsiteX3" fmla="*/ 0 w 8603203"/>
              <a:gd name="connsiteY3" fmla="*/ 0 h 405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3203" h="4057084">
                <a:moveTo>
                  <a:pt x="0" y="4057084"/>
                </a:moveTo>
                <a:lnTo>
                  <a:pt x="6260917" y="4057084"/>
                </a:lnTo>
                <a:lnTo>
                  <a:pt x="860320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F175884-6569-4BB1-90FF-E883947284D9}"/>
              </a:ext>
            </a:extLst>
          </p:cNvPr>
          <p:cNvSpPr/>
          <p:nvPr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F06E0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A0E43A3-A95E-44CC-B2F8-954B04D4DD80}"/>
              </a:ext>
            </a:extLst>
          </p:cNvPr>
          <p:cNvSpPr/>
          <p:nvPr/>
        </p:nvSpPr>
        <p:spPr>
          <a:xfrm>
            <a:off x="5633428" y="4057084"/>
            <a:ext cx="1249897" cy="1087308"/>
          </a:xfrm>
          <a:custGeom>
            <a:avLst/>
            <a:gdLst>
              <a:gd name="connsiteX0" fmla="*/ 0 w 1249897"/>
              <a:gd name="connsiteY0" fmla="*/ 1087309 h 1087308"/>
              <a:gd name="connsiteX1" fmla="*/ 1249897 w 1249897"/>
              <a:gd name="connsiteY1" fmla="*/ 1087309 h 1087308"/>
              <a:gd name="connsiteX2" fmla="*/ 627489 w 1249897"/>
              <a:gd name="connsiteY2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9897" h="1087308">
                <a:moveTo>
                  <a:pt x="0" y="1087309"/>
                </a:moveTo>
                <a:lnTo>
                  <a:pt x="1249897" y="1087309"/>
                </a:lnTo>
                <a:lnTo>
                  <a:pt x="627489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60" name="_VTT_logo_102019_01_white_on_orange" hidden="1">
            <a:extLst>
              <a:ext uri="{FF2B5EF4-FFF2-40B4-BE49-F238E27FC236}">
                <a16:creationId xmlns:a16="http://schemas.microsoft.com/office/drawing/2014/main" id="{7B68C704-44AD-416E-8F19-EE7A09B421C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7" name="Box">
              <a:extLst>
                <a:ext uri="{FF2B5EF4-FFF2-40B4-BE49-F238E27FC236}">
                  <a16:creationId xmlns:a16="http://schemas.microsoft.com/office/drawing/2014/main" id="{436D84F9-A5D2-4925-88DC-7310B3D517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T2">
              <a:extLst>
                <a:ext uri="{FF2B5EF4-FFF2-40B4-BE49-F238E27FC236}">
                  <a16:creationId xmlns:a16="http://schemas.microsoft.com/office/drawing/2014/main" id="{B4D0A590-083A-4AF9-A991-DE03B2C099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T1">
              <a:extLst>
                <a:ext uri="{FF2B5EF4-FFF2-40B4-BE49-F238E27FC236}">
                  <a16:creationId xmlns:a16="http://schemas.microsoft.com/office/drawing/2014/main" id="{E5255A99-CE5D-47B3-8A11-437FE8786D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V">
              <a:extLst>
                <a:ext uri="{FF2B5EF4-FFF2-40B4-BE49-F238E27FC236}">
                  <a16:creationId xmlns:a16="http://schemas.microsoft.com/office/drawing/2014/main" id="{557317C0-32B2-4805-AF49-3D2786147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2_white_on_black" hidden="1">
            <a:extLst>
              <a:ext uri="{FF2B5EF4-FFF2-40B4-BE49-F238E27FC236}">
                <a16:creationId xmlns:a16="http://schemas.microsoft.com/office/drawing/2014/main" id="{B3B21029-2974-4A2B-9D72-D099D649C7D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7" name="Box">
              <a:extLst>
                <a:ext uri="{FF2B5EF4-FFF2-40B4-BE49-F238E27FC236}">
                  <a16:creationId xmlns:a16="http://schemas.microsoft.com/office/drawing/2014/main" id="{6DCC60E0-A01A-4EBE-A0E0-52EAA7889C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2">
              <a:extLst>
                <a:ext uri="{FF2B5EF4-FFF2-40B4-BE49-F238E27FC236}">
                  <a16:creationId xmlns:a16="http://schemas.microsoft.com/office/drawing/2014/main" id="{CD6593AE-9B1D-4F30-BCFB-65291E0190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T1">
              <a:extLst>
                <a:ext uri="{FF2B5EF4-FFF2-40B4-BE49-F238E27FC236}">
                  <a16:creationId xmlns:a16="http://schemas.microsoft.com/office/drawing/2014/main" id="{8F4213A3-410C-4A8A-86D1-C5A4CCDF3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6" name="V">
              <a:extLst>
                <a:ext uri="{FF2B5EF4-FFF2-40B4-BE49-F238E27FC236}">
                  <a16:creationId xmlns:a16="http://schemas.microsoft.com/office/drawing/2014/main" id="{08E2F63A-B8E8-4234-A2E2-D25A8D165D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3_white_on_blue" hidden="1">
            <a:extLst>
              <a:ext uri="{FF2B5EF4-FFF2-40B4-BE49-F238E27FC236}">
                <a16:creationId xmlns:a16="http://schemas.microsoft.com/office/drawing/2014/main" id="{B02C0F3D-988F-4EB7-A2BA-952CC10F65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3" name="Box">
              <a:extLst>
                <a:ext uri="{FF2B5EF4-FFF2-40B4-BE49-F238E27FC236}">
                  <a16:creationId xmlns:a16="http://schemas.microsoft.com/office/drawing/2014/main" id="{2F2F64D9-7737-4191-A463-DD72A6887A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2">
              <a:extLst>
                <a:ext uri="{FF2B5EF4-FFF2-40B4-BE49-F238E27FC236}">
                  <a16:creationId xmlns:a16="http://schemas.microsoft.com/office/drawing/2014/main" id="{5B06F09E-ED63-4EA8-BF5E-D3149BAD6B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T1">
              <a:extLst>
                <a:ext uri="{FF2B5EF4-FFF2-40B4-BE49-F238E27FC236}">
                  <a16:creationId xmlns:a16="http://schemas.microsoft.com/office/drawing/2014/main" id="{1E4A1191-3BC9-4804-9B39-C667F27A3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V">
              <a:extLst>
                <a:ext uri="{FF2B5EF4-FFF2-40B4-BE49-F238E27FC236}">
                  <a16:creationId xmlns:a16="http://schemas.microsoft.com/office/drawing/2014/main" id="{C8BBF692-69A6-4662-ACBA-124D2FA7CA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4_white_on_dark_grey" hidden="1">
            <a:extLst>
              <a:ext uri="{FF2B5EF4-FFF2-40B4-BE49-F238E27FC236}">
                <a16:creationId xmlns:a16="http://schemas.microsoft.com/office/drawing/2014/main" id="{6AC2A8F6-B53E-4F69-BE80-AB65A06F3F8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9" name="Box">
              <a:extLst>
                <a:ext uri="{FF2B5EF4-FFF2-40B4-BE49-F238E27FC236}">
                  <a16:creationId xmlns:a16="http://schemas.microsoft.com/office/drawing/2014/main" id="{803558E1-2154-40E2-990D-D17959694E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2">
              <a:extLst>
                <a:ext uri="{FF2B5EF4-FFF2-40B4-BE49-F238E27FC236}">
                  <a16:creationId xmlns:a16="http://schemas.microsoft.com/office/drawing/2014/main" id="{8A6EA477-1623-43B1-90B0-8C9FE57EAE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T1">
              <a:extLst>
                <a:ext uri="{FF2B5EF4-FFF2-40B4-BE49-F238E27FC236}">
                  <a16:creationId xmlns:a16="http://schemas.microsoft.com/office/drawing/2014/main" id="{0464359D-5629-4A83-86BC-2F4490D9A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V">
              <a:extLst>
                <a:ext uri="{FF2B5EF4-FFF2-40B4-BE49-F238E27FC236}">
                  <a16:creationId xmlns:a16="http://schemas.microsoft.com/office/drawing/2014/main" id="{DAECE879-64CD-4A7F-86F2-B6B2A0EA1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4" name="_VTT_logo_102019_05_dark_grey_on_white" hidden="1">
            <a:extLst>
              <a:ext uri="{FF2B5EF4-FFF2-40B4-BE49-F238E27FC236}">
                <a16:creationId xmlns:a16="http://schemas.microsoft.com/office/drawing/2014/main" id="{4280B94F-3A97-4E56-BA00-3EB6360D52B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5" name="Box">
              <a:extLst>
                <a:ext uri="{FF2B5EF4-FFF2-40B4-BE49-F238E27FC236}">
                  <a16:creationId xmlns:a16="http://schemas.microsoft.com/office/drawing/2014/main" id="{6E455D23-9ED0-4FA6-ADE9-29A261999C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2">
              <a:extLst>
                <a:ext uri="{FF2B5EF4-FFF2-40B4-BE49-F238E27FC236}">
                  <a16:creationId xmlns:a16="http://schemas.microsoft.com/office/drawing/2014/main" id="{B8D8467C-3F1E-4904-97E0-C98CD421C1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T1">
              <a:extLst>
                <a:ext uri="{FF2B5EF4-FFF2-40B4-BE49-F238E27FC236}">
                  <a16:creationId xmlns:a16="http://schemas.microsoft.com/office/drawing/2014/main" id="{E3F9D2E5-A715-4782-8B8F-995B754591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V">
              <a:extLst>
                <a:ext uri="{FF2B5EF4-FFF2-40B4-BE49-F238E27FC236}">
                  <a16:creationId xmlns:a16="http://schemas.microsoft.com/office/drawing/2014/main" id="{7108ACC5-5797-4CF1-9230-5422F693A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5" name="_VTT_logo_102019_06_orange_blue_on_white">
            <a:extLst>
              <a:ext uri="{FF2B5EF4-FFF2-40B4-BE49-F238E27FC236}">
                <a16:creationId xmlns:a16="http://schemas.microsoft.com/office/drawing/2014/main" id="{CC81D35C-8E65-43AC-A9BF-DECFCA1BF2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1" name="Box">
              <a:extLst>
                <a:ext uri="{FF2B5EF4-FFF2-40B4-BE49-F238E27FC236}">
                  <a16:creationId xmlns:a16="http://schemas.microsoft.com/office/drawing/2014/main" id="{36BF4C0A-3C80-4563-A60B-D24BB5DD38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2">
              <a:extLst>
                <a:ext uri="{FF2B5EF4-FFF2-40B4-BE49-F238E27FC236}">
                  <a16:creationId xmlns:a16="http://schemas.microsoft.com/office/drawing/2014/main" id="{EF0C3CA5-16E7-40CB-B5B2-CEDA8E4FD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T1">
              <a:extLst>
                <a:ext uri="{FF2B5EF4-FFF2-40B4-BE49-F238E27FC236}">
                  <a16:creationId xmlns:a16="http://schemas.microsoft.com/office/drawing/2014/main" id="{309487D2-8938-4929-B047-8C5E352E16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V">
              <a:extLst>
                <a:ext uri="{FF2B5EF4-FFF2-40B4-BE49-F238E27FC236}">
                  <a16:creationId xmlns:a16="http://schemas.microsoft.com/office/drawing/2014/main" id="{36B74144-3245-42B9-9668-8D5A99293C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6" name="_VTT_logo_102019_07_blue_on_white" hidden="1">
            <a:extLst>
              <a:ext uri="{FF2B5EF4-FFF2-40B4-BE49-F238E27FC236}">
                <a16:creationId xmlns:a16="http://schemas.microsoft.com/office/drawing/2014/main" id="{4BE21CF7-C8F4-4083-A24E-345E6D866AA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7" name="Box">
              <a:extLst>
                <a:ext uri="{FF2B5EF4-FFF2-40B4-BE49-F238E27FC236}">
                  <a16:creationId xmlns:a16="http://schemas.microsoft.com/office/drawing/2014/main" id="{45512B8D-F14E-40D3-BD3B-6D42DFEDC1E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2">
              <a:extLst>
                <a:ext uri="{FF2B5EF4-FFF2-40B4-BE49-F238E27FC236}">
                  <a16:creationId xmlns:a16="http://schemas.microsoft.com/office/drawing/2014/main" id="{B837BC76-7ED7-4DED-92F4-8E61740C5E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T1">
              <a:extLst>
                <a:ext uri="{FF2B5EF4-FFF2-40B4-BE49-F238E27FC236}">
                  <a16:creationId xmlns:a16="http://schemas.microsoft.com/office/drawing/2014/main" id="{B111D801-09CF-4F8B-918B-FA7ECD1312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V">
              <a:extLst>
                <a:ext uri="{FF2B5EF4-FFF2-40B4-BE49-F238E27FC236}">
                  <a16:creationId xmlns:a16="http://schemas.microsoft.com/office/drawing/2014/main" id="{EC9D8F52-623B-43DE-A044-0A2BC60A1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7" name="_VTT_logo_102019_08_black_on_white" hidden="1">
            <a:extLst>
              <a:ext uri="{FF2B5EF4-FFF2-40B4-BE49-F238E27FC236}">
                <a16:creationId xmlns:a16="http://schemas.microsoft.com/office/drawing/2014/main" id="{9AD42E58-6707-4A3D-8C30-1E0FBFEA7D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3" name="Box">
              <a:extLst>
                <a:ext uri="{FF2B5EF4-FFF2-40B4-BE49-F238E27FC236}">
                  <a16:creationId xmlns:a16="http://schemas.microsoft.com/office/drawing/2014/main" id="{CEAD6265-C012-48D0-BA6A-5122F00DB4A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2">
              <a:extLst>
                <a:ext uri="{FF2B5EF4-FFF2-40B4-BE49-F238E27FC236}">
                  <a16:creationId xmlns:a16="http://schemas.microsoft.com/office/drawing/2014/main" id="{216C8870-4AEC-48B6-9FC8-A15A24E2C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T1">
              <a:extLst>
                <a:ext uri="{FF2B5EF4-FFF2-40B4-BE49-F238E27FC236}">
                  <a16:creationId xmlns:a16="http://schemas.microsoft.com/office/drawing/2014/main" id="{B2E46E75-8789-4A38-AEF0-BC2ED89CD0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V">
              <a:extLst>
                <a:ext uri="{FF2B5EF4-FFF2-40B4-BE49-F238E27FC236}">
                  <a16:creationId xmlns:a16="http://schemas.microsoft.com/office/drawing/2014/main" id="{EF249076-39FB-48B4-9FEC-D50BDC1968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8" name="_VTT_logo_102019_09_orange_on_white" hidden="1">
            <a:extLst>
              <a:ext uri="{FF2B5EF4-FFF2-40B4-BE49-F238E27FC236}">
                <a16:creationId xmlns:a16="http://schemas.microsoft.com/office/drawing/2014/main" id="{283D0893-AE65-4FB5-BF54-62C6A196FF0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9" name="Box">
              <a:extLst>
                <a:ext uri="{FF2B5EF4-FFF2-40B4-BE49-F238E27FC236}">
                  <a16:creationId xmlns:a16="http://schemas.microsoft.com/office/drawing/2014/main" id="{AC560C12-21F7-4F2E-AB91-8D4DACEF61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2">
              <a:extLst>
                <a:ext uri="{FF2B5EF4-FFF2-40B4-BE49-F238E27FC236}">
                  <a16:creationId xmlns:a16="http://schemas.microsoft.com/office/drawing/2014/main" id="{8A41E911-4EA4-4DA0-9FFB-6636F2D47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T1">
              <a:extLst>
                <a:ext uri="{FF2B5EF4-FFF2-40B4-BE49-F238E27FC236}">
                  <a16:creationId xmlns:a16="http://schemas.microsoft.com/office/drawing/2014/main" id="{1AAD41C6-B80B-4C30-A004-D3CE277FC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V">
              <a:extLst>
                <a:ext uri="{FF2B5EF4-FFF2-40B4-BE49-F238E27FC236}">
                  <a16:creationId xmlns:a16="http://schemas.microsoft.com/office/drawing/2014/main" id="{2696DCC7-29E9-4468-B3D3-E9240B1549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999" y="1548000"/>
            <a:ext cx="6048000" cy="1440000"/>
          </a:xfrm>
        </p:spPr>
        <p:txBody>
          <a:bodyPr anchor="ctr" anchorCtr="0"/>
          <a:lstStyle>
            <a:lvl1pPr>
              <a:defRPr sz="3000"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3963C2-A42D-46AA-BA80-238BFE347E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E31A9542-B02C-4E1D-8997-4E28AD02E87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65AE77D-5B8B-4E69-9498-74AB075610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0D141F8-BB4D-48F7-AC2B-066013DD67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8112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tarter Networ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B15939B-1EA9-49CD-B7AE-42CDF9FC1396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4572001" y="1021977"/>
            <a:ext cx="4572000" cy="3130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12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5999" y="1818000"/>
            <a:ext cx="4017108" cy="1980000"/>
          </a:xfrm>
        </p:spPr>
        <p:txBody>
          <a:bodyPr bIns="360000" anchor="b" anchorCtr="0"/>
          <a:lstStyle>
            <a:lvl1pPr>
              <a:defRPr sz="3000">
                <a:solidFill>
                  <a:srgbClr val="005794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896000" y="3864452"/>
            <a:ext cx="720000" cy="283500"/>
          </a:xfrm>
        </p:spPr>
        <p:txBody>
          <a:bodyPr/>
          <a:lstStyle>
            <a:lvl1pPr>
              <a:defRPr b="1">
                <a:solidFill>
                  <a:srgbClr val="000000"/>
                </a:solidFill>
              </a:defRPr>
            </a:lvl1pPr>
          </a:lstStyle>
          <a:p>
            <a:fld id="{87E4A2BD-FE3F-41AD-9454-03CDFC1D79C8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616000" y="3864452"/>
            <a:ext cx="3291916" cy="288000"/>
          </a:xfrm>
        </p:spPr>
        <p:txBody>
          <a:bodyPr/>
          <a:lstStyle>
            <a:lvl1pPr algn="l">
              <a:defRPr>
                <a:solidFill>
                  <a:srgbClr val="000000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grpSp>
        <p:nvGrpSpPr>
          <p:cNvPr id="148" name="_VTT_logo_102019_01_white_on_orange" hidden="1">
            <a:extLst>
              <a:ext uri="{FF2B5EF4-FFF2-40B4-BE49-F238E27FC236}">
                <a16:creationId xmlns:a16="http://schemas.microsoft.com/office/drawing/2014/main" id="{D32E2A48-CDC0-47A5-8151-8C7AC06C9C66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89" name="Box">
              <a:extLst>
                <a:ext uri="{FF2B5EF4-FFF2-40B4-BE49-F238E27FC236}">
                  <a16:creationId xmlns:a16="http://schemas.microsoft.com/office/drawing/2014/main" id="{FFF33618-4AF8-4D7E-9EB3-E1DD806112D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0" name="T2">
              <a:extLst>
                <a:ext uri="{FF2B5EF4-FFF2-40B4-BE49-F238E27FC236}">
                  <a16:creationId xmlns:a16="http://schemas.microsoft.com/office/drawing/2014/main" id="{296B2CFF-4987-4E9B-87D8-4D60EF1FD2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" name="T1">
              <a:extLst>
                <a:ext uri="{FF2B5EF4-FFF2-40B4-BE49-F238E27FC236}">
                  <a16:creationId xmlns:a16="http://schemas.microsoft.com/office/drawing/2014/main" id="{3B8253A7-FB65-4154-A202-B21FA4880C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2" name="V">
              <a:extLst>
                <a:ext uri="{FF2B5EF4-FFF2-40B4-BE49-F238E27FC236}">
                  <a16:creationId xmlns:a16="http://schemas.microsoft.com/office/drawing/2014/main" id="{6AE3FB81-14E1-4674-A0E5-41E944E047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9" name="_VTT_logo_102019_02_white_on_black" hidden="1">
            <a:extLst>
              <a:ext uri="{FF2B5EF4-FFF2-40B4-BE49-F238E27FC236}">
                <a16:creationId xmlns:a16="http://schemas.microsoft.com/office/drawing/2014/main" id="{656CD451-777D-4AAC-BA55-B932CB76F864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85" name="Box">
              <a:extLst>
                <a:ext uri="{FF2B5EF4-FFF2-40B4-BE49-F238E27FC236}">
                  <a16:creationId xmlns:a16="http://schemas.microsoft.com/office/drawing/2014/main" id="{227D90A4-E386-4FD2-9A8A-E108B665349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6" name="T2">
              <a:extLst>
                <a:ext uri="{FF2B5EF4-FFF2-40B4-BE49-F238E27FC236}">
                  <a16:creationId xmlns:a16="http://schemas.microsoft.com/office/drawing/2014/main" id="{561FFEA2-7F43-4C19-BE4B-B0EE65ACAA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" name="T1">
              <a:extLst>
                <a:ext uri="{FF2B5EF4-FFF2-40B4-BE49-F238E27FC236}">
                  <a16:creationId xmlns:a16="http://schemas.microsoft.com/office/drawing/2014/main" id="{A48BDB2C-A7A3-4C66-A0B3-9C2EB1B426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8" name="V">
              <a:extLst>
                <a:ext uri="{FF2B5EF4-FFF2-40B4-BE49-F238E27FC236}">
                  <a16:creationId xmlns:a16="http://schemas.microsoft.com/office/drawing/2014/main" id="{FAFD2E5E-268F-4C7E-A1D4-CBAC46C709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0" name="_VTT_logo_102019_03_white_on_blue">
            <a:extLst>
              <a:ext uri="{FF2B5EF4-FFF2-40B4-BE49-F238E27FC236}">
                <a16:creationId xmlns:a16="http://schemas.microsoft.com/office/drawing/2014/main" id="{EF2C7E24-CB01-4E22-A495-2EF6859A4A73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81" name="Box">
              <a:extLst>
                <a:ext uri="{FF2B5EF4-FFF2-40B4-BE49-F238E27FC236}">
                  <a16:creationId xmlns:a16="http://schemas.microsoft.com/office/drawing/2014/main" id="{BB9FA08F-6B5F-437F-989F-A35945252C2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2" name="T2">
              <a:extLst>
                <a:ext uri="{FF2B5EF4-FFF2-40B4-BE49-F238E27FC236}">
                  <a16:creationId xmlns:a16="http://schemas.microsoft.com/office/drawing/2014/main" id="{A4ACDE41-9896-405A-8610-0DDC1C5AE3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3" name="T1">
              <a:extLst>
                <a:ext uri="{FF2B5EF4-FFF2-40B4-BE49-F238E27FC236}">
                  <a16:creationId xmlns:a16="http://schemas.microsoft.com/office/drawing/2014/main" id="{8099A33E-708B-433E-9FAE-9804B4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4" name="V">
              <a:extLst>
                <a:ext uri="{FF2B5EF4-FFF2-40B4-BE49-F238E27FC236}">
                  <a16:creationId xmlns:a16="http://schemas.microsoft.com/office/drawing/2014/main" id="{B685ED20-0D9C-41D8-843E-8EDC2DA7BA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1" name="_VTT_logo_102019_04_white_on_dark_grey" hidden="1">
            <a:extLst>
              <a:ext uri="{FF2B5EF4-FFF2-40B4-BE49-F238E27FC236}">
                <a16:creationId xmlns:a16="http://schemas.microsoft.com/office/drawing/2014/main" id="{842A1095-9BEA-4E39-82BD-37C8848CA4CA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77" name="Box">
              <a:extLst>
                <a:ext uri="{FF2B5EF4-FFF2-40B4-BE49-F238E27FC236}">
                  <a16:creationId xmlns:a16="http://schemas.microsoft.com/office/drawing/2014/main" id="{B60204F1-CA8D-4CE0-80B9-E6DEDE79C9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8" name="T2">
              <a:extLst>
                <a:ext uri="{FF2B5EF4-FFF2-40B4-BE49-F238E27FC236}">
                  <a16:creationId xmlns:a16="http://schemas.microsoft.com/office/drawing/2014/main" id="{614792F2-D682-47B7-8628-1A5DD7A047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9" name="T1">
              <a:extLst>
                <a:ext uri="{FF2B5EF4-FFF2-40B4-BE49-F238E27FC236}">
                  <a16:creationId xmlns:a16="http://schemas.microsoft.com/office/drawing/2014/main" id="{E3A4086D-A330-4E2D-80E9-B66DF1E307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0" name="V">
              <a:extLst>
                <a:ext uri="{FF2B5EF4-FFF2-40B4-BE49-F238E27FC236}">
                  <a16:creationId xmlns:a16="http://schemas.microsoft.com/office/drawing/2014/main" id="{FDC20754-B3F6-4222-9019-0BC1D98F60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2" name="_VTT_logo_102019_05_dark_grey_on_white" hidden="1">
            <a:extLst>
              <a:ext uri="{FF2B5EF4-FFF2-40B4-BE49-F238E27FC236}">
                <a16:creationId xmlns:a16="http://schemas.microsoft.com/office/drawing/2014/main" id="{E43223F6-5272-4957-B0CE-DB66514BC9AF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73" name="Box">
              <a:extLst>
                <a:ext uri="{FF2B5EF4-FFF2-40B4-BE49-F238E27FC236}">
                  <a16:creationId xmlns:a16="http://schemas.microsoft.com/office/drawing/2014/main" id="{01263C06-DADF-47D5-8650-4C5B1535213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4" name="T2">
              <a:extLst>
                <a:ext uri="{FF2B5EF4-FFF2-40B4-BE49-F238E27FC236}">
                  <a16:creationId xmlns:a16="http://schemas.microsoft.com/office/drawing/2014/main" id="{657CA2A0-B3CB-4845-A0BD-3C48965A43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5" name="T1">
              <a:extLst>
                <a:ext uri="{FF2B5EF4-FFF2-40B4-BE49-F238E27FC236}">
                  <a16:creationId xmlns:a16="http://schemas.microsoft.com/office/drawing/2014/main" id="{25784618-82A2-4C7C-B7FE-65589FB7A9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6" name="V">
              <a:extLst>
                <a:ext uri="{FF2B5EF4-FFF2-40B4-BE49-F238E27FC236}">
                  <a16:creationId xmlns:a16="http://schemas.microsoft.com/office/drawing/2014/main" id="{54CA7231-7203-4D4A-9CB9-551347D448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3" name="_VTT_logo_102019_06_orange_blue_on_white" hidden="1">
            <a:extLst>
              <a:ext uri="{FF2B5EF4-FFF2-40B4-BE49-F238E27FC236}">
                <a16:creationId xmlns:a16="http://schemas.microsoft.com/office/drawing/2014/main" id="{C0A5B3BD-18D2-461E-9F86-E183F395B2A6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69" name="Box">
              <a:extLst>
                <a:ext uri="{FF2B5EF4-FFF2-40B4-BE49-F238E27FC236}">
                  <a16:creationId xmlns:a16="http://schemas.microsoft.com/office/drawing/2014/main" id="{47B4F8FB-0205-4EC0-9DF4-276CB50A912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0" name="T2">
              <a:extLst>
                <a:ext uri="{FF2B5EF4-FFF2-40B4-BE49-F238E27FC236}">
                  <a16:creationId xmlns:a16="http://schemas.microsoft.com/office/drawing/2014/main" id="{2108FB56-216D-4352-9811-92F147AC9C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T1">
              <a:extLst>
                <a:ext uri="{FF2B5EF4-FFF2-40B4-BE49-F238E27FC236}">
                  <a16:creationId xmlns:a16="http://schemas.microsoft.com/office/drawing/2014/main" id="{B0328973-CEB2-453A-A295-737C8872D1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V">
              <a:extLst>
                <a:ext uri="{FF2B5EF4-FFF2-40B4-BE49-F238E27FC236}">
                  <a16:creationId xmlns:a16="http://schemas.microsoft.com/office/drawing/2014/main" id="{9B4373EF-019D-4095-9A21-8B3FA0A298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4" name="_VTT_logo_102019_07_blue_on_white" hidden="1">
            <a:extLst>
              <a:ext uri="{FF2B5EF4-FFF2-40B4-BE49-F238E27FC236}">
                <a16:creationId xmlns:a16="http://schemas.microsoft.com/office/drawing/2014/main" id="{55B059C3-D780-4978-B1A2-BF704257E727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65" name="Box">
              <a:extLst>
                <a:ext uri="{FF2B5EF4-FFF2-40B4-BE49-F238E27FC236}">
                  <a16:creationId xmlns:a16="http://schemas.microsoft.com/office/drawing/2014/main" id="{69B88B91-50D1-4142-BD5A-15B6AF0C6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T2">
              <a:extLst>
                <a:ext uri="{FF2B5EF4-FFF2-40B4-BE49-F238E27FC236}">
                  <a16:creationId xmlns:a16="http://schemas.microsoft.com/office/drawing/2014/main" id="{782F6564-37E6-436D-945A-E279779B1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T1">
              <a:extLst>
                <a:ext uri="{FF2B5EF4-FFF2-40B4-BE49-F238E27FC236}">
                  <a16:creationId xmlns:a16="http://schemas.microsoft.com/office/drawing/2014/main" id="{B57EFB93-3FDD-4AED-B88A-2F62C50464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V">
              <a:extLst>
                <a:ext uri="{FF2B5EF4-FFF2-40B4-BE49-F238E27FC236}">
                  <a16:creationId xmlns:a16="http://schemas.microsoft.com/office/drawing/2014/main" id="{C5E301A6-4E37-4D21-B3CC-7AC0F16F0B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5" name="_VTT_logo_102019_08_black_on_white" hidden="1">
            <a:extLst>
              <a:ext uri="{FF2B5EF4-FFF2-40B4-BE49-F238E27FC236}">
                <a16:creationId xmlns:a16="http://schemas.microsoft.com/office/drawing/2014/main" id="{7D2DF0C7-1DB7-4AEE-A151-51E0D3E33A0C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61" name="Box">
              <a:extLst>
                <a:ext uri="{FF2B5EF4-FFF2-40B4-BE49-F238E27FC236}">
                  <a16:creationId xmlns:a16="http://schemas.microsoft.com/office/drawing/2014/main" id="{91E59861-052D-4F92-B33A-4780A46D072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2" name="T2">
              <a:extLst>
                <a:ext uri="{FF2B5EF4-FFF2-40B4-BE49-F238E27FC236}">
                  <a16:creationId xmlns:a16="http://schemas.microsoft.com/office/drawing/2014/main" id="{F6CE02A6-D778-40CE-8261-D03367682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3" name="T1">
              <a:extLst>
                <a:ext uri="{FF2B5EF4-FFF2-40B4-BE49-F238E27FC236}">
                  <a16:creationId xmlns:a16="http://schemas.microsoft.com/office/drawing/2014/main" id="{9F2996B6-42A6-4A37-ABD1-26F10B9FE9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4" name="V">
              <a:extLst>
                <a:ext uri="{FF2B5EF4-FFF2-40B4-BE49-F238E27FC236}">
                  <a16:creationId xmlns:a16="http://schemas.microsoft.com/office/drawing/2014/main" id="{E607087C-E7FA-4805-8268-BE4E9B1FA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6" name="_VTT_logo_102019_09_orange_on_white" hidden="1">
            <a:extLst>
              <a:ext uri="{FF2B5EF4-FFF2-40B4-BE49-F238E27FC236}">
                <a16:creationId xmlns:a16="http://schemas.microsoft.com/office/drawing/2014/main" id="{30AE5BDE-823E-4957-AD40-B9EC4AFE49F2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57" name="Box">
              <a:extLst>
                <a:ext uri="{FF2B5EF4-FFF2-40B4-BE49-F238E27FC236}">
                  <a16:creationId xmlns:a16="http://schemas.microsoft.com/office/drawing/2014/main" id="{A5811062-75C9-4ABE-BEEB-1F22EC49B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8" name="T2">
              <a:extLst>
                <a:ext uri="{FF2B5EF4-FFF2-40B4-BE49-F238E27FC236}">
                  <a16:creationId xmlns:a16="http://schemas.microsoft.com/office/drawing/2014/main" id="{10D3211D-2349-4A0B-8040-85BEB4F66C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9" name="T1">
              <a:extLst>
                <a:ext uri="{FF2B5EF4-FFF2-40B4-BE49-F238E27FC236}">
                  <a16:creationId xmlns:a16="http://schemas.microsoft.com/office/drawing/2014/main" id="{D8979468-243E-4B5F-A322-18151A2240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" name="V">
              <a:extLst>
                <a:ext uri="{FF2B5EF4-FFF2-40B4-BE49-F238E27FC236}">
                  <a16:creationId xmlns:a16="http://schemas.microsoft.com/office/drawing/2014/main" id="{4278C7FC-6D8E-4E13-BCA4-99056AABA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6749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Network 4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C210ED3D-EA27-4A2D-ABF8-0A94D9BCBF55}"/>
              </a:ext>
            </a:extLst>
          </p:cNvPr>
          <p:cNvSpPr/>
          <p:nvPr userDrawn="1"/>
        </p:nvSpPr>
        <p:spPr>
          <a:xfrm>
            <a:off x="0" y="4057084"/>
            <a:ext cx="6260917" cy="1087308"/>
          </a:xfrm>
          <a:custGeom>
            <a:avLst/>
            <a:gdLst>
              <a:gd name="connsiteX0" fmla="*/ 0 w 6260917"/>
              <a:gd name="connsiteY0" fmla="*/ 0 h 1087308"/>
              <a:gd name="connsiteX1" fmla="*/ 0 w 6260917"/>
              <a:gd name="connsiteY1" fmla="*/ 1087309 h 1087308"/>
              <a:gd name="connsiteX2" fmla="*/ 5633428 w 6260917"/>
              <a:gd name="connsiteY2" fmla="*/ 1087309 h 1087308"/>
              <a:gd name="connsiteX3" fmla="*/ 6260917 w 6260917"/>
              <a:gd name="connsiteY3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0917" h="1087308">
                <a:moveTo>
                  <a:pt x="0" y="0"/>
                </a:moveTo>
                <a:lnTo>
                  <a:pt x="0" y="1087309"/>
                </a:lnTo>
                <a:lnTo>
                  <a:pt x="5633428" y="1087309"/>
                </a:lnTo>
                <a:lnTo>
                  <a:pt x="6260917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1" name="Picture Placeholder 120">
            <a:extLst>
              <a:ext uri="{FF2B5EF4-FFF2-40B4-BE49-F238E27FC236}">
                <a16:creationId xmlns:a16="http://schemas.microsoft.com/office/drawing/2014/main" id="{342800FC-1CAE-4314-AC95-09FD831EAB4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60918" y="0"/>
            <a:ext cx="2884671" cy="5140760"/>
          </a:xfrm>
          <a:custGeom>
            <a:avLst/>
            <a:gdLst>
              <a:gd name="connsiteX0" fmla="*/ 2652141 w 2884671"/>
              <a:gd name="connsiteY0" fmla="*/ 0 h 5140760"/>
              <a:gd name="connsiteX1" fmla="*/ 2884671 w 2884671"/>
              <a:gd name="connsiteY1" fmla="*/ 0 h 5140760"/>
              <a:gd name="connsiteX2" fmla="*/ 2884671 w 2884671"/>
              <a:gd name="connsiteY2" fmla="*/ 5140760 h 5140760"/>
              <a:gd name="connsiteX3" fmla="*/ 620329 w 2884671"/>
              <a:gd name="connsiteY3" fmla="*/ 5140760 h 5140760"/>
              <a:gd name="connsiteX4" fmla="*/ 0 w 2884671"/>
              <a:gd name="connsiteY4" fmla="*/ 4057084 h 5140760"/>
              <a:gd name="connsiteX5" fmla="*/ 2003508 w 2884671"/>
              <a:gd name="connsiteY5" fmla="*/ 586800 h 5140760"/>
              <a:gd name="connsiteX6" fmla="*/ 2652141 w 2884671"/>
              <a:gd name="connsiteY6" fmla="*/ 586800 h 51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4671" h="5140760">
                <a:moveTo>
                  <a:pt x="2652141" y="0"/>
                </a:moveTo>
                <a:lnTo>
                  <a:pt x="2884671" y="0"/>
                </a:lnTo>
                <a:lnTo>
                  <a:pt x="2884671" y="5140760"/>
                </a:lnTo>
                <a:lnTo>
                  <a:pt x="620329" y="5140760"/>
                </a:lnTo>
                <a:lnTo>
                  <a:pt x="0" y="4057084"/>
                </a:lnTo>
                <a:lnTo>
                  <a:pt x="2003508" y="586800"/>
                </a:lnTo>
                <a:lnTo>
                  <a:pt x="2652141" y="5868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1548000"/>
            <a:ext cx="6048000" cy="1440000"/>
          </a:xfrm>
        </p:spPr>
        <p:txBody>
          <a:bodyPr anchor="t" anchorCtr="0"/>
          <a:lstStyle>
            <a:lvl1pPr>
              <a:defRPr sz="3000"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C9780A-2924-4C16-AF95-F76DD173DC06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C78BE2E5-2FE7-422F-950B-5D0A97F67296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2B8FD0B-A2A1-40A7-AF83-2E4129604D8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1195D09-EF66-443F-BB7F-E779A39744F5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0" name="_VTT_logo_102019_01_white_on_orange">
            <a:extLst>
              <a:ext uri="{FF2B5EF4-FFF2-40B4-BE49-F238E27FC236}">
                <a16:creationId xmlns:a16="http://schemas.microsoft.com/office/drawing/2014/main" id="{7B68C704-44AD-416E-8F19-EE7A09B421C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7" name="Box">
              <a:extLst>
                <a:ext uri="{FF2B5EF4-FFF2-40B4-BE49-F238E27FC236}">
                  <a16:creationId xmlns:a16="http://schemas.microsoft.com/office/drawing/2014/main" id="{436D84F9-A5D2-4925-88DC-7310B3D517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T2">
              <a:extLst>
                <a:ext uri="{FF2B5EF4-FFF2-40B4-BE49-F238E27FC236}">
                  <a16:creationId xmlns:a16="http://schemas.microsoft.com/office/drawing/2014/main" id="{B4D0A590-083A-4AF9-A991-DE03B2C099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T1">
              <a:extLst>
                <a:ext uri="{FF2B5EF4-FFF2-40B4-BE49-F238E27FC236}">
                  <a16:creationId xmlns:a16="http://schemas.microsoft.com/office/drawing/2014/main" id="{E5255A99-CE5D-47B3-8A11-437FE8786D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V">
              <a:extLst>
                <a:ext uri="{FF2B5EF4-FFF2-40B4-BE49-F238E27FC236}">
                  <a16:creationId xmlns:a16="http://schemas.microsoft.com/office/drawing/2014/main" id="{557317C0-32B2-4805-AF49-3D2786147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2_white_on_black" hidden="1">
            <a:extLst>
              <a:ext uri="{FF2B5EF4-FFF2-40B4-BE49-F238E27FC236}">
                <a16:creationId xmlns:a16="http://schemas.microsoft.com/office/drawing/2014/main" id="{B3B21029-2974-4A2B-9D72-D099D649C7D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7" name="Box">
              <a:extLst>
                <a:ext uri="{FF2B5EF4-FFF2-40B4-BE49-F238E27FC236}">
                  <a16:creationId xmlns:a16="http://schemas.microsoft.com/office/drawing/2014/main" id="{6DCC60E0-A01A-4EBE-A0E0-52EAA7889C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2">
              <a:extLst>
                <a:ext uri="{FF2B5EF4-FFF2-40B4-BE49-F238E27FC236}">
                  <a16:creationId xmlns:a16="http://schemas.microsoft.com/office/drawing/2014/main" id="{CD6593AE-9B1D-4F30-BCFB-65291E0190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T1">
              <a:extLst>
                <a:ext uri="{FF2B5EF4-FFF2-40B4-BE49-F238E27FC236}">
                  <a16:creationId xmlns:a16="http://schemas.microsoft.com/office/drawing/2014/main" id="{8F4213A3-410C-4A8A-86D1-C5A4CCDF3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6" name="V">
              <a:extLst>
                <a:ext uri="{FF2B5EF4-FFF2-40B4-BE49-F238E27FC236}">
                  <a16:creationId xmlns:a16="http://schemas.microsoft.com/office/drawing/2014/main" id="{08E2F63A-B8E8-4234-A2E2-D25A8D165D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3_white_on_blue" hidden="1">
            <a:extLst>
              <a:ext uri="{FF2B5EF4-FFF2-40B4-BE49-F238E27FC236}">
                <a16:creationId xmlns:a16="http://schemas.microsoft.com/office/drawing/2014/main" id="{B02C0F3D-988F-4EB7-A2BA-952CC10F65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3" name="Box">
              <a:extLst>
                <a:ext uri="{FF2B5EF4-FFF2-40B4-BE49-F238E27FC236}">
                  <a16:creationId xmlns:a16="http://schemas.microsoft.com/office/drawing/2014/main" id="{2F2F64D9-7737-4191-A463-DD72A6887A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2">
              <a:extLst>
                <a:ext uri="{FF2B5EF4-FFF2-40B4-BE49-F238E27FC236}">
                  <a16:creationId xmlns:a16="http://schemas.microsoft.com/office/drawing/2014/main" id="{5B06F09E-ED63-4EA8-BF5E-D3149BAD6B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T1">
              <a:extLst>
                <a:ext uri="{FF2B5EF4-FFF2-40B4-BE49-F238E27FC236}">
                  <a16:creationId xmlns:a16="http://schemas.microsoft.com/office/drawing/2014/main" id="{1E4A1191-3BC9-4804-9B39-C667F27A3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V">
              <a:extLst>
                <a:ext uri="{FF2B5EF4-FFF2-40B4-BE49-F238E27FC236}">
                  <a16:creationId xmlns:a16="http://schemas.microsoft.com/office/drawing/2014/main" id="{C8BBF692-69A6-4662-ACBA-124D2FA7CA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4_white_on_dark_grey" hidden="1">
            <a:extLst>
              <a:ext uri="{FF2B5EF4-FFF2-40B4-BE49-F238E27FC236}">
                <a16:creationId xmlns:a16="http://schemas.microsoft.com/office/drawing/2014/main" id="{6AC2A8F6-B53E-4F69-BE80-AB65A06F3F8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9" name="Box">
              <a:extLst>
                <a:ext uri="{FF2B5EF4-FFF2-40B4-BE49-F238E27FC236}">
                  <a16:creationId xmlns:a16="http://schemas.microsoft.com/office/drawing/2014/main" id="{803558E1-2154-40E2-990D-D17959694E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2">
              <a:extLst>
                <a:ext uri="{FF2B5EF4-FFF2-40B4-BE49-F238E27FC236}">
                  <a16:creationId xmlns:a16="http://schemas.microsoft.com/office/drawing/2014/main" id="{8A6EA477-1623-43B1-90B0-8C9FE57EAE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T1">
              <a:extLst>
                <a:ext uri="{FF2B5EF4-FFF2-40B4-BE49-F238E27FC236}">
                  <a16:creationId xmlns:a16="http://schemas.microsoft.com/office/drawing/2014/main" id="{0464359D-5629-4A83-86BC-2F4490D9A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V">
              <a:extLst>
                <a:ext uri="{FF2B5EF4-FFF2-40B4-BE49-F238E27FC236}">
                  <a16:creationId xmlns:a16="http://schemas.microsoft.com/office/drawing/2014/main" id="{DAECE879-64CD-4A7F-86F2-B6B2A0EA1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4" name="_VTT_logo_102019_05_dark_grey_on_white" hidden="1">
            <a:extLst>
              <a:ext uri="{FF2B5EF4-FFF2-40B4-BE49-F238E27FC236}">
                <a16:creationId xmlns:a16="http://schemas.microsoft.com/office/drawing/2014/main" id="{4280B94F-3A97-4E56-BA00-3EB6360D52B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5" name="Box">
              <a:extLst>
                <a:ext uri="{FF2B5EF4-FFF2-40B4-BE49-F238E27FC236}">
                  <a16:creationId xmlns:a16="http://schemas.microsoft.com/office/drawing/2014/main" id="{6E455D23-9ED0-4FA6-ADE9-29A261999C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2">
              <a:extLst>
                <a:ext uri="{FF2B5EF4-FFF2-40B4-BE49-F238E27FC236}">
                  <a16:creationId xmlns:a16="http://schemas.microsoft.com/office/drawing/2014/main" id="{B8D8467C-3F1E-4904-97E0-C98CD421C1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T1">
              <a:extLst>
                <a:ext uri="{FF2B5EF4-FFF2-40B4-BE49-F238E27FC236}">
                  <a16:creationId xmlns:a16="http://schemas.microsoft.com/office/drawing/2014/main" id="{E3F9D2E5-A715-4782-8B8F-995B754591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V">
              <a:extLst>
                <a:ext uri="{FF2B5EF4-FFF2-40B4-BE49-F238E27FC236}">
                  <a16:creationId xmlns:a16="http://schemas.microsoft.com/office/drawing/2014/main" id="{7108ACC5-5797-4CF1-9230-5422F693A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5" name="_VTT_logo_102019_06_orange_blue_on_white" hidden="1">
            <a:extLst>
              <a:ext uri="{FF2B5EF4-FFF2-40B4-BE49-F238E27FC236}">
                <a16:creationId xmlns:a16="http://schemas.microsoft.com/office/drawing/2014/main" id="{CC81D35C-8E65-43AC-A9BF-DECFCA1BF2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1" name="Box">
              <a:extLst>
                <a:ext uri="{FF2B5EF4-FFF2-40B4-BE49-F238E27FC236}">
                  <a16:creationId xmlns:a16="http://schemas.microsoft.com/office/drawing/2014/main" id="{36BF4C0A-3C80-4563-A60B-D24BB5DD38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2">
              <a:extLst>
                <a:ext uri="{FF2B5EF4-FFF2-40B4-BE49-F238E27FC236}">
                  <a16:creationId xmlns:a16="http://schemas.microsoft.com/office/drawing/2014/main" id="{EF0C3CA5-16E7-40CB-B5B2-CEDA8E4FD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T1">
              <a:extLst>
                <a:ext uri="{FF2B5EF4-FFF2-40B4-BE49-F238E27FC236}">
                  <a16:creationId xmlns:a16="http://schemas.microsoft.com/office/drawing/2014/main" id="{309487D2-8938-4929-B047-8C5E352E16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V">
              <a:extLst>
                <a:ext uri="{FF2B5EF4-FFF2-40B4-BE49-F238E27FC236}">
                  <a16:creationId xmlns:a16="http://schemas.microsoft.com/office/drawing/2014/main" id="{36B74144-3245-42B9-9668-8D5A99293C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6" name="_VTT_logo_102019_07_blue_on_white" hidden="1">
            <a:extLst>
              <a:ext uri="{FF2B5EF4-FFF2-40B4-BE49-F238E27FC236}">
                <a16:creationId xmlns:a16="http://schemas.microsoft.com/office/drawing/2014/main" id="{4BE21CF7-C8F4-4083-A24E-345E6D866AA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7" name="Box">
              <a:extLst>
                <a:ext uri="{FF2B5EF4-FFF2-40B4-BE49-F238E27FC236}">
                  <a16:creationId xmlns:a16="http://schemas.microsoft.com/office/drawing/2014/main" id="{45512B8D-F14E-40D3-BD3B-6D42DFEDC1E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2">
              <a:extLst>
                <a:ext uri="{FF2B5EF4-FFF2-40B4-BE49-F238E27FC236}">
                  <a16:creationId xmlns:a16="http://schemas.microsoft.com/office/drawing/2014/main" id="{B837BC76-7ED7-4DED-92F4-8E61740C5E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T1">
              <a:extLst>
                <a:ext uri="{FF2B5EF4-FFF2-40B4-BE49-F238E27FC236}">
                  <a16:creationId xmlns:a16="http://schemas.microsoft.com/office/drawing/2014/main" id="{B111D801-09CF-4F8B-918B-FA7ECD1312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V">
              <a:extLst>
                <a:ext uri="{FF2B5EF4-FFF2-40B4-BE49-F238E27FC236}">
                  <a16:creationId xmlns:a16="http://schemas.microsoft.com/office/drawing/2014/main" id="{EC9D8F52-623B-43DE-A044-0A2BC60A1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7" name="_VTT_logo_102019_08_black_on_white" hidden="1">
            <a:extLst>
              <a:ext uri="{FF2B5EF4-FFF2-40B4-BE49-F238E27FC236}">
                <a16:creationId xmlns:a16="http://schemas.microsoft.com/office/drawing/2014/main" id="{9AD42E58-6707-4A3D-8C30-1E0FBFEA7D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3" name="Box">
              <a:extLst>
                <a:ext uri="{FF2B5EF4-FFF2-40B4-BE49-F238E27FC236}">
                  <a16:creationId xmlns:a16="http://schemas.microsoft.com/office/drawing/2014/main" id="{CEAD6265-C012-48D0-BA6A-5122F00DB4A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2">
              <a:extLst>
                <a:ext uri="{FF2B5EF4-FFF2-40B4-BE49-F238E27FC236}">
                  <a16:creationId xmlns:a16="http://schemas.microsoft.com/office/drawing/2014/main" id="{216C8870-4AEC-48B6-9FC8-A15A24E2C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T1">
              <a:extLst>
                <a:ext uri="{FF2B5EF4-FFF2-40B4-BE49-F238E27FC236}">
                  <a16:creationId xmlns:a16="http://schemas.microsoft.com/office/drawing/2014/main" id="{B2E46E75-8789-4A38-AEF0-BC2ED89CD0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V">
              <a:extLst>
                <a:ext uri="{FF2B5EF4-FFF2-40B4-BE49-F238E27FC236}">
                  <a16:creationId xmlns:a16="http://schemas.microsoft.com/office/drawing/2014/main" id="{EF249076-39FB-48B4-9FEC-D50BDC1968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8" name="_VTT_logo_102019_09_orange_on_white" hidden="1">
            <a:extLst>
              <a:ext uri="{FF2B5EF4-FFF2-40B4-BE49-F238E27FC236}">
                <a16:creationId xmlns:a16="http://schemas.microsoft.com/office/drawing/2014/main" id="{283D0893-AE65-4FB5-BF54-62C6A196FF0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9" name="Box">
              <a:extLst>
                <a:ext uri="{FF2B5EF4-FFF2-40B4-BE49-F238E27FC236}">
                  <a16:creationId xmlns:a16="http://schemas.microsoft.com/office/drawing/2014/main" id="{AC560C12-21F7-4F2E-AB91-8D4DACEF61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2">
              <a:extLst>
                <a:ext uri="{FF2B5EF4-FFF2-40B4-BE49-F238E27FC236}">
                  <a16:creationId xmlns:a16="http://schemas.microsoft.com/office/drawing/2014/main" id="{8A41E911-4EA4-4DA0-9FFB-6636F2D47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T1">
              <a:extLst>
                <a:ext uri="{FF2B5EF4-FFF2-40B4-BE49-F238E27FC236}">
                  <a16:creationId xmlns:a16="http://schemas.microsoft.com/office/drawing/2014/main" id="{1AAD41C6-B80B-4C30-A004-D3CE277FC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V">
              <a:extLst>
                <a:ext uri="{FF2B5EF4-FFF2-40B4-BE49-F238E27FC236}">
                  <a16:creationId xmlns:a16="http://schemas.microsoft.com/office/drawing/2014/main" id="{2696DCC7-29E9-4468-B3D3-E9240B1549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682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21a">
    <p:bg>
      <p:bgPr>
        <a:solidFill>
          <a:srgbClr val="F06E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>
            <a:extLst>
              <a:ext uri="{FF2B5EF4-FFF2-40B4-BE49-F238E27FC236}">
                <a16:creationId xmlns:a16="http://schemas.microsoft.com/office/drawing/2014/main" id="{860AE5DB-41BA-4326-88BF-5DEF464DAD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24" name="Picture Placeholder 12">
            <a:extLst>
              <a:ext uri="{FF2B5EF4-FFF2-40B4-BE49-F238E27FC236}">
                <a16:creationId xmlns:a16="http://schemas.microsoft.com/office/drawing/2014/main" id="{C91E5663-B916-44D2-8948-BB5FE8D9845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572000" cy="5143500"/>
          </a:xfrm>
          <a:solidFill>
            <a:schemeClr val="bg1"/>
          </a:solidFill>
        </p:spPr>
        <p:txBody>
          <a:bodyPr/>
          <a:lstStyle/>
          <a:p>
            <a:endParaRPr lang="en-GB" dirty="0"/>
          </a:p>
        </p:txBody>
      </p:sp>
      <p:grpSp>
        <p:nvGrpSpPr>
          <p:cNvPr id="54" name="_VTT_logo_102019_01_white_on_orange" hidden="1">
            <a:extLst>
              <a:ext uri="{FF2B5EF4-FFF2-40B4-BE49-F238E27FC236}">
                <a16:creationId xmlns:a16="http://schemas.microsoft.com/office/drawing/2014/main" id="{0F0F885F-8F0A-4F86-889A-6213F95D5E1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5" name="Box">
              <a:extLst>
                <a:ext uri="{FF2B5EF4-FFF2-40B4-BE49-F238E27FC236}">
                  <a16:creationId xmlns:a16="http://schemas.microsoft.com/office/drawing/2014/main" id="{93BC0B3A-D681-4F7E-9E41-B7E18741D90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T2">
              <a:extLst>
                <a:ext uri="{FF2B5EF4-FFF2-40B4-BE49-F238E27FC236}">
                  <a16:creationId xmlns:a16="http://schemas.microsoft.com/office/drawing/2014/main" id="{CDD4AFA7-0191-44E5-AB04-3C2CFB98D6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1">
              <a:extLst>
                <a:ext uri="{FF2B5EF4-FFF2-40B4-BE49-F238E27FC236}">
                  <a16:creationId xmlns:a16="http://schemas.microsoft.com/office/drawing/2014/main" id="{D719A4B3-0204-4FD1-BC54-8F3126FB89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V">
              <a:extLst>
                <a:ext uri="{FF2B5EF4-FFF2-40B4-BE49-F238E27FC236}">
                  <a16:creationId xmlns:a16="http://schemas.microsoft.com/office/drawing/2014/main" id="{59A89BCB-53EC-4E83-847D-D31B3B78BD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5" name="_VTT_logo_102019_02_white_on_black" hidden="1">
            <a:extLst>
              <a:ext uri="{FF2B5EF4-FFF2-40B4-BE49-F238E27FC236}">
                <a16:creationId xmlns:a16="http://schemas.microsoft.com/office/drawing/2014/main" id="{5257DC41-093E-4584-B752-13D0945745A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1" name="Box">
              <a:extLst>
                <a:ext uri="{FF2B5EF4-FFF2-40B4-BE49-F238E27FC236}">
                  <a16:creationId xmlns:a16="http://schemas.microsoft.com/office/drawing/2014/main" id="{D23727DC-0180-423B-A4A9-3CAC6E3CA7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T2">
              <a:extLst>
                <a:ext uri="{FF2B5EF4-FFF2-40B4-BE49-F238E27FC236}">
                  <a16:creationId xmlns:a16="http://schemas.microsoft.com/office/drawing/2014/main" id="{B6629137-8C73-4123-BBA0-59FC9BAAD4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1">
              <a:extLst>
                <a:ext uri="{FF2B5EF4-FFF2-40B4-BE49-F238E27FC236}">
                  <a16:creationId xmlns:a16="http://schemas.microsoft.com/office/drawing/2014/main" id="{EDC1DCC3-9B4A-451E-9D97-EF8BBB6A8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V">
              <a:extLst>
                <a:ext uri="{FF2B5EF4-FFF2-40B4-BE49-F238E27FC236}">
                  <a16:creationId xmlns:a16="http://schemas.microsoft.com/office/drawing/2014/main" id="{99C73D6C-5B1D-417B-AC4E-D4B6EEF01B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3_white_on_blue" hidden="1">
            <a:extLst>
              <a:ext uri="{FF2B5EF4-FFF2-40B4-BE49-F238E27FC236}">
                <a16:creationId xmlns:a16="http://schemas.microsoft.com/office/drawing/2014/main" id="{FCD1BD20-0656-40DA-BE44-0815839B46B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7" name="Box">
              <a:extLst>
                <a:ext uri="{FF2B5EF4-FFF2-40B4-BE49-F238E27FC236}">
                  <a16:creationId xmlns:a16="http://schemas.microsoft.com/office/drawing/2014/main" id="{1758A3FD-A50E-414D-9438-2F523F8E807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T2">
              <a:extLst>
                <a:ext uri="{FF2B5EF4-FFF2-40B4-BE49-F238E27FC236}">
                  <a16:creationId xmlns:a16="http://schemas.microsoft.com/office/drawing/2014/main" id="{13050B3D-1447-4B78-AD49-080E41752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1">
              <a:extLst>
                <a:ext uri="{FF2B5EF4-FFF2-40B4-BE49-F238E27FC236}">
                  <a16:creationId xmlns:a16="http://schemas.microsoft.com/office/drawing/2014/main" id="{0AE94CEE-65A1-4EA8-806F-F82619F5D8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V">
              <a:extLst>
                <a:ext uri="{FF2B5EF4-FFF2-40B4-BE49-F238E27FC236}">
                  <a16:creationId xmlns:a16="http://schemas.microsoft.com/office/drawing/2014/main" id="{D477286D-BACA-403A-8824-355C3F7373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4_white_on_dark_grey" hidden="1">
            <a:extLst>
              <a:ext uri="{FF2B5EF4-FFF2-40B4-BE49-F238E27FC236}">
                <a16:creationId xmlns:a16="http://schemas.microsoft.com/office/drawing/2014/main" id="{5D97AE81-C356-4BA8-BDC4-BC0053EEE8C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3" name="Box">
              <a:extLst>
                <a:ext uri="{FF2B5EF4-FFF2-40B4-BE49-F238E27FC236}">
                  <a16:creationId xmlns:a16="http://schemas.microsoft.com/office/drawing/2014/main" id="{A0E01C6F-7318-4C63-A64D-EDEB884B63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T2">
              <a:extLst>
                <a:ext uri="{FF2B5EF4-FFF2-40B4-BE49-F238E27FC236}">
                  <a16:creationId xmlns:a16="http://schemas.microsoft.com/office/drawing/2014/main" id="{59739A21-5F1D-4708-9762-48635C4C63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1">
              <a:extLst>
                <a:ext uri="{FF2B5EF4-FFF2-40B4-BE49-F238E27FC236}">
                  <a16:creationId xmlns:a16="http://schemas.microsoft.com/office/drawing/2014/main" id="{A2B1370C-2ECC-490D-9A42-47D380CF7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V">
              <a:extLst>
                <a:ext uri="{FF2B5EF4-FFF2-40B4-BE49-F238E27FC236}">
                  <a16:creationId xmlns:a16="http://schemas.microsoft.com/office/drawing/2014/main" id="{B66740FA-4ACB-4093-BC18-96F896CB5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5_dark_grey_on_white" hidden="1">
            <a:extLst>
              <a:ext uri="{FF2B5EF4-FFF2-40B4-BE49-F238E27FC236}">
                <a16:creationId xmlns:a16="http://schemas.microsoft.com/office/drawing/2014/main" id="{192E066C-BFA3-40A2-93C6-C48369C81D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9" name="Box">
              <a:extLst>
                <a:ext uri="{FF2B5EF4-FFF2-40B4-BE49-F238E27FC236}">
                  <a16:creationId xmlns:a16="http://schemas.microsoft.com/office/drawing/2014/main" id="{BD6169FF-8663-4AF7-9FBA-532AC9556C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T2">
              <a:extLst>
                <a:ext uri="{FF2B5EF4-FFF2-40B4-BE49-F238E27FC236}">
                  <a16:creationId xmlns:a16="http://schemas.microsoft.com/office/drawing/2014/main" id="{A520DD19-7FF8-4DBB-B482-F36C0F4362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1">
              <a:extLst>
                <a:ext uri="{FF2B5EF4-FFF2-40B4-BE49-F238E27FC236}">
                  <a16:creationId xmlns:a16="http://schemas.microsoft.com/office/drawing/2014/main" id="{8878AD10-07E5-4ACF-85B3-CF9DE3543F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V">
              <a:extLst>
                <a:ext uri="{FF2B5EF4-FFF2-40B4-BE49-F238E27FC236}">
                  <a16:creationId xmlns:a16="http://schemas.microsoft.com/office/drawing/2014/main" id="{11F9F58B-47BA-4E7E-A2A5-FC4CBCFEE7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6_orange_blue_on_white" hidden="1">
            <a:extLst>
              <a:ext uri="{FF2B5EF4-FFF2-40B4-BE49-F238E27FC236}">
                <a16:creationId xmlns:a16="http://schemas.microsoft.com/office/drawing/2014/main" id="{A59B7814-2F5C-4984-8E35-BE5BEE3477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5" name="Box">
              <a:extLst>
                <a:ext uri="{FF2B5EF4-FFF2-40B4-BE49-F238E27FC236}">
                  <a16:creationId xmlns:a16="http://schemas.microsoft.com/office/drawing/2014/main" id="{6EA2EEB2-7753-4552-978D-168DE836B97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T2">
              <a:extLst>
                <a:ext uri="{FF2B5EF4-FFF2-40B4-BE49-F238E27FC236}">
                  <a16:creationId xmlns:a16="http://schemas.microsoft.com/office/drawing/2014/main" id="{AD673058-DB88-46D2-8DB6-84DBA37C1B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1">
              <a:extLst>
                <a:ext uri="{FF2B5EF4-FFF2-40B4-BE49-F238E27FC236}">
                  <a16:creationId xmlns:a16="http://schemas.microsoft.com/office/drawing/2014/main" id="{297352FF-0740-4478-88FD-9ED56AFB63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V">
              <a:extLst>
                <a:ext uri="{FF2B5EF4-FFF2-40B4-BE49-F238E27FC236}">
                  <a16:creationId xmlns:a16="http://schemas.microsoft.com/office/drawing/2014/main" id="{72147514-A079-4F8D-89B7-BFE27ACFD0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7_blue_on_white" hidden="1">
            <a:extLst>
              <a:ext uri="{FF2B5EF4-FFF2-40B4-BE49-F238E27FC236}">
                <a16:creationId xmlns:a16="http://schemas.microsoft.com/office/drawing/2014/main" id="{99DA4037-751F-4291-B684-E8DF31E699B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1" name="Box">
              <a:extLst>
                <a:ext uri="{FF2B5EF4-FFF2-40B4-BE49-F238E27FC236}">
                  <a16:creationId xmlns:a16="http://schemas.microsoft.com/office/drawing/2014/main" id="{8AC2F4AE-8AD6-4E92-A24B-A90E7DBC0EF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T2">
              <a:extLst>
                <a:ext uri="{FF2B5EF4-FFF2-40B4-BE49-F238E27FC236}">
                  <a16:creationId xmlns:a16="http://schemas.microsoft.com/office/drawing/2014/main" id="{D2A0604B-C1D8-4C3C-B18F-EB85F9BDD2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1">
              <a:extLst>
                <a:ext uri="{FF2B5EF4-FFF2-40B4-BE49-F238E27FC236}">
                  <a16:creationId xmlns:a16="http://schemas.microsoft.com/office/drawing/2014/main" id="{883FB33E-1035-48DF-A7EA-50B48D2E37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V">
              <a:extLst>
                <a:ext uri="{FF2B5EF4-FFF2-40B4-BE49-F238E27FC236}">
                  <a16:creationId xmlns:a16="http://schemas.microsoft.com/office/drawing/2014/main" id="{FB262723-5D57-48D7-918E-5167AFF884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8_black_on_white" hidden="1">
            <a:extLst>
              <a:ext uri="{FF2B5EF4-FFF2-40B4-BE49-F238E27FC236}">
                <a16:creationId xmlns:a16="http://schemas.microsoft.com/office/drawing/2014/main" id="{1EDF8284-BDB6-4A95-9757-CD6D3031E0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7" name="Box">
              <a:extLst>
                <a:ext uri="{FF2B5EF4-FFF2-40B4-BE49-F238E27FC236}">
                  <a16:creationId xmlns:a16="http://schemas.microsoft.com/office/drawing/2014/main" id="{5BB1C960-EB0D-433B-ADE8-5660A4B158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T2">
              <a:extLst>
                <a:ext uri="{FF2B5EF4-FFF2-40B4-BE49-F238E27FC236}">
                  <a16:creationId xmlns:a16="http://schemas.microsoft.com/office/drawing/2014/main" id="{6696DA8F-0B7E-44F0-9EE4-3B69BC2D3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1">
              <a:extLst>
                <a:ext uri="{FF2B5EF4-FFF2-40B4-BE49-F238E27FC236}">
                  <a16:creationId xmlns:a16="http://schemas.microsoft.com/office/drawing/2014/main" id="{F7EDB0FF-64A1-4FE4-BEC5-2162517B79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V">
              <a:extLst>
                <a:ext uri="{FF2B5EF4-FFF2-40B4-BE49-F238E27FC236}">
                  <a16:creationId xmlns:a16="http://schemas.microsoft.com/office/drawing/2014/main" id="{AE9AD22C-3E66-4175-A361-CE1EB4DAA2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9_orange_on_white">
            <a:extLst>
              <a:ext uri="{FF2B5EF4-FFF2-40B4-BE49-F238E27FC236}">
                <a16:creationId xmlns:a16="http://schemas.microsoft.com/office/drawing/2014/main" id="{4EF7D871-67C3-4EBF-A009-7A38376DA1B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3" name="Box">
              <a:extLst>
                <a:ext uri="{FF2B5EF4-FFF2-40B4-BE49-F238E27FC236}">
                  <a16:creationId xmlns:a16="http://schemas.microsoft.com/office/drawing/2014/main" id="{FE26E128-1B49-4AD0-961C-62948674C41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T2">
              <a:extLst>
                <a:ext uri="{FF2B5EF4-FFF2-40B4-BE49-F238E27FC236}">
                  <a16:creationId xmlns:a16="http://schemas.microsoft.com/office/drawing/2014/main" id="{5633C50D-78CB-4D1A-A39D-89ECEAA6DF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1">
              <a:extLst>
                <a:ext uri="{FF2B5EF4-FFF2-40B4-BE49-F238E27FC236}">
                  <a16:creationId xmlns:a16="http://schemas.microsoft.com/office/drawing/2014/main" id="{207284E8-070F-4C1A-B793-11ADB9683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V">
              <a:extLst>
                <a:ext uri="{FF2B5EF4-FFF2-40B4-BE49-F238E27FC236}">
                  <a16:creationId xmlns:a16="http://schemas.microsoft.com/office/drawing/2014/main" id="{08F66FAE-D58E-400E-ADF0-FE3796AF13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8FB0662-18EA-4D0E-B19C-B987C8A46F67}"/>
              </a:ext>
            </a:extLst>
          </p:cNvPr>
          <p:cNvSpPr>
            <a:spLocks noGrp="1"/>
          </p:cNvSpPr>
          <p:nvPr userDrawn="1">
            <p:ph type="dt" sz="half" idx="14"/>
          </p:nvPr>
        </p:nvSpPr>
        <p:spPr/>
        <p:txBody>
          <a:bodyPr/>
          <a:lstStyle/>
          <a:p>
            <a:fld id="{AE62BC60-31C1-4756-B94B-AB878E530DE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1C42008-00C4-47B1-82A7-E20CEA83AC6C}"/>
              </a:ext>
            </a:extLst>
          </p:cNvPr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98280A-43B5-4B02-BB16-142B50C9EA80}"/>
              </a:ext>
            </a:extLst>
          </p:cNvPr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17143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22a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F2003D-B54D-4ABA-BCC0-A41E36604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1" y="1548000"/>
            <a:ext cx="7092000" cy="2772000"/>
          </a:xfrm>
        </p:spPr>
        <p:txBody>
          <a:bodyPr/>
          <a:lstStyle>
            <a:lvl1pPr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3" name="_VTT_logo_102019_01_white_on_orange" hidden="1">
            <a:extLst>
              <a:ext uri="{FF2B5EF4-FFF2-40B4-BE49-F238E27FC236}">
                <a16:creationId xmlns:a16="http://schemas.microsoft.com/office/drawing/2014/main" id="{C72CAB16-91A0-4122-98CE-09FD0E8EEB0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4" name="Box">
              <a:extLst>
                <a:ext uri="{FF2B5EF4-FFF2-40B4-BE49-F238E27FC236}">
                  <a16:creationId xmlns:a16="http://schemas.microsoft.com/office/drawing/2014/main" id="{3484E392-3913-4520-BC04-F4AED67B85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T2">
              <a:extLst>
                <a:ext uri="{FF2B5EF4-FFF2-40B4-BE49-F238E27FC236}">
                  <a16:creationId xmlns:a16="http://schemas.microsoft.com/office/drawing/2014/main" id="{2D6FAE07-F422-4A39-B8EE-1B37D03E2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T1">
              <a:extLst>
                <a:ext uri="{FF2B5EF4-FFF2-40B4-BE49-F238E27FC236}">
                  <a16:creationId xmlns:a16="http://schemas.microsoft.com/office/drawing/2014/main" id="{F665659B-96CD-4616-A305-FCDB07A9FC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V">
              <a:extLst>
                <a:ext uri="{FF2B5EF4-FFF2-40B4-BE49-F238E27FC236}">
                  <a16:creationId xmlns:a16="http://schemas.microsoft.com/office/drawing/2014/main" id="{BE187EF1-C1C9-45D1-8FDC-6BB27EA34B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4" name="_VTT_logo_102019_02_white_on_black" hidden="1">
            <a:extLst>
              <a:ext uri="{FF2B5EF4-FFF2-40B4-BE49-F238E27FC236}">
                <a16:creationId xmlns:a16="http://schemas.microsoft.com/office/drawing/2014/main" id="{CD57589A-2904-40CF-B159-8CD75DDB23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0" name="Box">
              <a:extLst>
                <a:ext uri="{FF2B5EF4-FFF2-40B4-BE49-F238E27FC236}">
                  <a16:creationId xmlns:a16="http://schemas.microsoft.com/office/drawing/2014/main" id="{DDF95058-337A-4FD6-979B-54BA7C49561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T2">
              <a:extLst>
                <a:ext uri="{FF2B5EF4-FFF2-40B4-BE49-F238E27FC236}">
                  <a16:creationId xmlns:a16="http://schemas.microsoft.com/office/drawing/2014/main" id="{5957DA04-3B90-401F-A357-5444CF1265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T1">
              <a:extLst>
                <a:ext uri="{FF2B5EF4-FFF2-40B4-BE49-F238E27FC236}">
                  <a16:creationId xmlns:a16="http://schemas.microsoft.com/office/drawing/2014/main" id="{DBD387B1-F1D8-4E9C-A087-C6C546A59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V">
              <a:extLst>
                <a:ext uri="{FF2B5EF4-FFF2-40B4-BE49-F238E27FC236}">
                  <a16:creationId xmlns:a16="http://schemas.microsoft.com/office/drawing/2014/main" id="{4EBB49DC-CFE2-4D99-B436-9AF9E2573F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5" name="_VTT_logo_102019_03_white_on_blue" hidden="1">
            <a:extLst>
              <a:ext uri="{FF2B5EF4-FFF2-40B4-BE49-F238E27FC236}">
                <a16:creationId xmlns:a16="http://schemas.microsoft.com/office/drawing/2014/main" id="{5A5746B9-C6FC-4BCD-A089-5006C427AFF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6" name="Box">
              <a:extLst>
                <a:ext uri="{FF2B5EF4-FFF2-40B4-BE49-F238E27FC236}">
                  <a16:creationId xmlns:a16="http://schemas.microsoft.com/office/drawing/2014/main" id="{257F8B2C-2555-4A9F-93C6-10E8726C09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T2">
              <a:extLst>
                <a:ext uri="{FF2B5EF4-FFF2-40B4-BE49-F238E27FC236}">
                  <a16:creationId xmlns:a16="http://schemas.microsoft.com/office/drawing/2014/main" id="{0263F28F-05DD-4AFD-8851-12D9D2D59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T1">
              <a:extLst>
                <a:ext uri="{FF2B5EF4-FFF2-40B4-BE49-F238E27FC236}">
                  <a16:creationId xmlns:a16="http://schemas.microsoft.com/office/drawing/2014/main" id="{01883A33-1AE1-4BF1-921C-BD77EC633F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V">
              <a:extLst>
                <a:ext uri="{FF2B5EF4-FFF2-40B4-BE49-F238E27FC236}">
                  <a16:creationId xmlns:a16="http://schemas.microsoft.com/office/drawing/2014/main" id="{EE4AC371-4720-4663-8C38-FFC8A5C712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4_white_on_dark_grey" hidden="1">
            <a:extLst>
              <a:ext uri="{FF2B5EF4-FFF2-40B4-BE49-F238E27FC236}">
                <a16:creationId xmlns:a16="http://schemas.microsoft.com/office/drawing/2014/main" id="{A1D898BE-A7AB-48FD-AFD4-7F5F726A334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2" name="Box">
              <a:extLst>
                <a:ext uri="{FF2B5EF4-FFF2-40B4-BE49-F238E27FC236}">
                  <a16:creationId xmlns:a16="http://schemas.microsoft.com/office/drawing/2014/main" id="{D319B8DB-75D0-435B-A997-ABCA3A93285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T2">
              <a:extLst>
                <a:ext uri="{FF2B5EF4-FFF2-40B4-BE49-F238E27FC236}">
                  <a16:creationId xmlns:a16="http://schemas.microsoft.com/office/drawing/2014/main" id="{B5CCAD9C-406A-4B79-A11F-A61263B6F4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T1">
              <a:extLst>
                <a:ext uri="{FF2B5EF4-FFF2-40B4-BE49-F238E27FC236}">
                  <a16:creationId xmlns:a16="http://schemas.microsoft.com/office/drawing/2014/main" id="{2481FC27-CC48-4EEF-87E4-E7E357DF4E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V">
              <a:extLst>
                <a:ext uri="{FF2B5EF4-FFF2-40B4-BE49-F238E27FC236}">
                  <a16:creationId xmlns:a16="http://schemas.microsoft.com/office/drawing/2014/main" id="{6C1E5E35-7655-46C0-AA29-79FC5727F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5_dark_grey_on_white" hidden="1">
            <a:extLst>
              <a:ext uri="{FF2B5EF4-FFF2-40B4-BE49-F238E27FC236}">
                <a16:creationId xmlns:a16="http://schemas.microsoft.com/office/drawing/2014/main" id="{7C711005-AE92-4AB2-84F2-3C99A76A77D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8" name="Box">
              <a:extLst>
                <a:ext uri="{FF2B5EF4-FFF2-40B4-BE49-F238E27FC236}">
                  <a16:creationId xmlns:a16="http://schemas.microsoft.com/office/drawing/2014/main" id="{22F3351A-1C67-4BA2-B4F5-D5C3509F1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T2">
              <a:extLst>
                <a:ext uri="{FF2B5EF4-FFF2-40B4-BE49-F238E27FC236}">
                  <a16:creationId xmlns:a16="http://schemas.microsoft.com/office/drawing/2014/main" id="{D6E3CA07-3DCC-422D-92D1-52DC7B09F8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T1">
              <a:extLst>
                <a:ext uri="{FF2B5EF4-FFF2-40B4-BE49-F238E27FC236}">
                  <a16:creationId xmlns:a16="http://schemas.microsoft.com/office/drawing/2014/main" id="{0BC3946C-B0E9-4334-9D99-D1C0C517B1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V">
              <a:extLst>
                <a:ext uri="{FF2B5EF4-FFF2-40B4-BE49-F238E27FC236}">
                  <a16:creationId xmlns:a16="http://schemas.microsoft.com/office/drawing/2014/main" id="{B4BF5332-64E9-4F33-8E66-26505BDA3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6_orange_blue_on_white" hidden="1">
            <a:extLst>
              <a:ext uri="{FF2B5EF4-FFF2-40B4-BE49-F238E27FC236}">
                <a16:creationId xmlns:a16="http://schemas.microsoft.com/office/drawing/2014/main" id="{90405FFF-0D94-4176-B34F-894CBAC32E1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4" name="Box">
              <a:extLst>
                <a:ext uri="{FF2B5EF4-FFF2-40B4-BE49-F238E27FC236}">
                  <a16:creationId xmlns:a16="http://schemas.microsoft.com/office/drawing/2014/main" id="{23720796-D0F6-4B94-A821-415AECD8CC4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T2">
              <a:extLst>
                <a:ext uri="{FF2B5EF4-FFF2-40B4-BE49-F238E27FC236}">
                  <a16:creationId xmlns:a16="http://schemas.microsoft.com/office/drawing/2014/main" id="{8491893C-1E3C-4925-BE53-967E9E9696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T1">
              <a:extLst>
                <a:ext uri="{FF2B5EF4-FFF2-40B4-BE49-F238E27FC236}">
                  <a16:creationId xmlns:a16="http://schemas.microsoft.com/office/drawing/2014/main" id="{BD865664-36F4-45BE-9B37-0702990A7B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V">
              <a:extLst>
                <a:ext uri="{FF2B5EF4-FFF2-40B4-BE49-F238E27FC236}">
                  <a16:creationId xmlns:a16="http://schemas.microsoft.com/office/drawing/2014/main" id="{91A65E16-F8E7-4188-B268-C44F649908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7_blue_on_white">
            <a:extLst>
              <a:ext uri="{FF2B5EF4-FFF2-40B4-BE49-F238E27FC236}">
                <a16:creationId xmlns:a16="http://schemas.microsoft.com/office/drawing/2014/main" id="{891043BC-A95A-4D0C-A3A1-7AC24460098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0" name="Box">
              <a:extLst>
                <a:ext uri="{FF2B5EF4-FFF2-40B4-BE49-F238E27FC236}">
                  <a16:creationId xmlns:a16="http://schemas.microsoft.com/office/drawing/2014/main" id="{C6D99E33-AB89-4EF6-A823-B7DCAA6E9E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T2">
              <a:extLst>
                <a:ext uri="{FF2B5EF4-FFF2-40B4-BE49-F238E27FC236}">
                  <a16:creationId xmlns:a16="http://schemas.microsoft.com/office/drawing/2014/main" id="{B51D0D7E-2B6C-4C24-AF56-1ACAF6FC50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T1">
              <a:extLst>
                <a:ext uri="{FF2B5EF4-FFF2-40B4-BE49-F238E27FC236}">
                  <a16:creationId xmlns:a16="http://schemas.microsoft.com/office/drawing/2014/main" id="{C6BFB315-A7C8-4B00-AD29-B02FEA70E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V">
              <a:extLst>
                <a:ext uri="{FF2B5EF4-FFF2-40B4-BE49-F238E27FC236}">
                  <a16:creationId xmlns:a16="http://schemas.microsoft.com/office/drawing/2014/main" id="{A892A891-EAC0-4375-A6A4-DD8C3B3C0D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8_black_on_white" hidden="1">
            <a:extLst>
              <a:ext uri="{FF2B5EF4-FFF2-40B4-BE49-F238E27FC236}">
                <a16:creationId xmlns:a16="http://schemas.microsoft.com/office/drawing/2014/main" id="{FD6CE85B-DB06-4A6A-86C5-054CEA6F5FC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6" name="Box">
              <a:extLst>
                <a:ext uri="{FF2B5EF4-FFF2-40B4-BE49-F238E27FC236}">
                  <a16:creationId xmlns:a16="http://schemas.microsoft.com/office/drawing/2014/main" id="{25B6FDB9-4E93-430B-AD1E-CD4E1EBF62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T2">
              <a:extLst>
                <a:ext uri="{FF2B5EF4-FFF2-40B4-BE49-F238E27FC236}">
                  <a16:creationId xmlns:a16="http://schemas.microsoft.com/office/drawing/2014/main" id="{0F4F4355-0A2C-4D41-A665-20D1BB00BC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T1">
              <a:extLst>
                <a:ext uri="{FF2B5EF4-FFF2-40B4-BE49-F238E27FC236}">
                  <a16:creationId xmlns:a16="http://schemas.microsoft.com/office/drawing/2014/main" id="{F6F29746-D632-44EA-8C67-D9C5690F8D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V">
              <a:extLst>
                <a:ext uri="{FF2B5EF4-FFF2-40B4-BE49-F238E27FC236}">
                  <a16:creationId xmlns:a16="http://schemas.microsoft.com/office/drawing/2014/main" id="{D980D514-AFB3-4784-B649-2EAD7334A8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9_orange_on_white" hidden="1">
            <a:extLst>
              <a:ext uri="{FF2B5EF4-FFF2-40B4-BE49-F238E27FC236}">
                <a16:creationId xmlns:a16="http://schemas.microsoft.com/office/drawing/2014/main" id="{D409C02C-62F8-406F-B089-17CF3C0FBB7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2" name="Box">
              <a:extLst>
                <a:ext uri="{FF2B5EF4-FFF2-40B4-BE49-F238E27FC236}">
                  <a16:creationId xmlns:a16="http://schemas.microsoft.com/office/drawing/2014/main" id="{2D099462-EE89-4CB9-AAAC-948A9E8D4E7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T2">
              <a:extLst>
                <a:ext uri="{FF2B5EF4-FFF2-40B4-BE49-F238E27FC236}">
                  <a16:creationId xmlns:a16="http://schemas.microsoft.com/office/drawing/2014/main" id="{B25A980A-83A8-420E-909F-3F9A15691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T1">
              <a:extLst>
                <a:ext uri="{FF2B5EF4-FFF2-40B4-BE49-F238E27FC236}">
                  <a16:creationId xmlns:a16="http://schemas.microsoft.com/office/drawing/2014/main" id="{E0BD2AB8-1B3F-4706-BE9C-106F9220ED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V">
              <a:extLst>
                <a:ext uri="{FF2B5EF4-FFF2-40B4-BE49-F238E27FC236}">
                  <a16:creationId xmlns:a16="http://schemas.microsoft.com/office/drawing/2014/main" id="{2319D686-BAD6-4CEE-B45B-8985A7A129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A0E31D70-5850-4F54-B4B8-E96A085FA789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1DB058B2-EEBF-4712-8FD1-0257CE934DE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27F2AD04-58FC-44A2-89D3-A10F0CCB1588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1EB75FA-6934-487F-9E71-1AF69842B802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6513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22b">
    <p:bg>
      <p:bgPr>
        <a:solidFill>
          <a:srgbClr val="F06E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F2003D-B54D-4ABA-BCC0-A41E36604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1548000"/>
            <a:ext cx="7092000" cy="2772000"/>
          </a:xfrm>
        </p:spPr>
        <p:txBody>
          <a:bodyPr/>
          <a:lstStyle>
            <a:lvl1pPr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3" name="_VTT_logo_102019_01_white_on_orange" hidden="1">
            <a:extLst>
              <a:ext uri="{FF2B5EF4-FFF2-40B4-BE49-F238E27FC236}">
                <a16:creationId xmlns:a16="http://schemas.microsoft.com/office/drawing/2014/main" id="{A705209A-78A2-4D0A-9F03-846F0A155CF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4" name="Box">
              <a:extLst>
                <a:ext uri="{FF2B5EF4-FFF2-40B4-BE49-F238E27FC236}">
                  <a16:creationId xmlns:a16="http://schemas.microsoft.com/office/drawing/2014/main" id="{03993689-4514-417A-B41B-9C421A5AEA8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T2">
              <a:extLst>
                <a:ext uri="{FF2B5EF4-FFF2-40B4-BE49-F238E27FC236}">
                  <a16:creationId xmlns:a16="http://schemas.microsoft.com/office/drawing/2014/main" id="{6D542AD9-20FE-402F-A5E0-A1A54E47E7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T1">
              <a:extLst>
                <a:ext uri="{FF2B5EF4-FFF2-40B4-BE49-F238E27FC236}">
                  <a16:creationId xmlns:a16="http://schemas.microsoft.com/office/drawing/2014/main" id="{1ECB3F9D-8A51-43F4-A41C-0978934AD5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V">
              <a:extLst>
                <a:ext uri="{FF2B5EF4-FFF2-40B4-BE49-F238E27FC236}">
                  <a16:creationId xmlns:a16="http://schemas.microsoft.com/office/drawing/2014/main" id="{94156A00-7FA3-44C5-9913-140806A57C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4" name="_VTT_logo_102019_02_white_on_black" hidden="1">
            <a:extLst>
              <a:ext uri="{FF2B5EF4-FFF2-40B4-BE49-F238E27FC236}">
                <a16:creationId xmlns:a16="http://schemas.microsoft.com/office/drawing/2014/main" id="{1E9C71B9-2211-4951-A4DA-35FBFA9EA28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0" name="Box">
              <a:extLst>
                <a:ext uri="{FF2B5EF4-FFF2-40B4-BE49-F238E27FC236}">
                  <a16:creationId xmlns:a16="http://schemas.microsoft.com/office/drawing/2014/main" id="{17D5B0CB-8B1E-4CBA-A97D-9B2A9865031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T2">
              <a:extLst>
                <a:ext uri="{FF2B5EF4-FFF2-40B4-BE49-F238E27FC236}">
                  <a16:creationId xmlns:a16="http://schemas.microsoft.com/office/drawing/2014/main" id="{692ECAC2-0B44-441C-9E7C-03CCC42DAC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T1">
              <a:extLst>
                <a:ext uri="{FF2B5EF4-FFF2-40B4-BE49-F238E27FC236}">
                  <a16:creationId xmlns:a16="http://schemas.microsoft.com/office/drawing/2014/main" id="{4B330226-8294-44DE-90D1-9882B7EAC3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V">
              <a:extLst>
                <a:ext uri="{FF2B5EF4-FFF2-40B4-BE49-F238E27FC236}">
                  <a16:creationId xmlns:a16="http://schemas.microsoft.com/office/drawing/2014/main" id="{367EBFE0-DF41-42F0-AE58-6389C7E98F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5" name="_VTT_logo_102019_03_white_on_blue" hidden="1">
            <a:extLst>
              <a:ext uri="{FF2B5EF4-FFF2-40B4-BE49-F238E27FC236}">
                <a16:creationId xmlns:a16="http://schemas.microsoft.com/office/drawing/2014/main" id="{91AC4455-0380-4F97-B652-E44307F1B8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6" name="Box">
              <a:extLst>
                <a:ext uri="{FF2B5EF4-FFF2-40B4-BE49-F238E27FC236}">
                  <a16:creationId xmlns:a16="http://schemas.microsoft.com/office/drawing/2014/main" id="{496AAF05-EA8E-4DB7-AC6D-B253E8608C7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T2">
              <a:extLst>
                <a:ext uri="{FF2B5EF4-FFF2-40B4-BE49-F238E27FC236}">
                  <a16:creationId xmlns:a16="http://schemas.microsoft.com/office/drawing/2014/main" id="{55368AC9-EF60-4EC6-9CD0-7797C994F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T1">
              <a:extLst>
                <a:ext uri="{FF2B5EF4-FFF2-40B4-BE49-F238E27FC236}">
                  <a16:creationId xmlns:a16="http://schemas.microsoft.com/office/drawing/2014/main" id="{CE3A5C1F-C02F-4209-A832-93CDD8AED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V">
              <a:extLst>
                <a:ext uri="{FF2B5EF4-FFF2-40B4-BE49-F238E27FC236}">
                  <a16:creationId xmlns:a16="http://schemas.microsoft.com/office/drawing/2014/main" id="{4B2103DB-F4F7-4407-BA43-E1D74F90CF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4_white_on_dark_grey" hidden="1">
            <a:extLst>
              <a:ext uri="{FF2B5EF4-FFF2-40B4-BE49-F238E27FC236}">
                <a16:creationId xmlns:a16="http://schemas.microsoft.com/office/drawing/2014/main" id="{13598D84-1C13-42DE-A770-D2739BB3B1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2" name="Box">
              <a:extLst>
                <a:ext uri="{FF2B5EF4-FFF2-40B4-BE49-F238E27FC236}">
                  <a16:creationId xmlns:a16="http://schemas.microsoft.com/office/drawing/2014/main" id="{26E6FD15-A952-47FC-AA92-C9782D6C0A6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T2">
              <a:extLst>
                <a:ext uri="{FF2B5EF4-FFF2-40B4-BE49-F238E27FC236}">
                  <a16:creationId xmlns:a16="http://schemas.microsoft.com/office/drawing/2014/main" id="{C8B98F80-EDB9-4F80-B439-AE41933E0E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T1">
              <a:extLst>
                <a:ext uri="{FF2B5EF4-FFF2-40B4-BE49-F238E27FC236}">
                  <a16:creationId xmlns:a16="http://schemas.microsoft.com/office/drawing/2014/main" id="{BBF33060-27ED-484B-A665-16B739EDF3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V">
              <a:extLst>
                <a:ext uri="{FF2B5EF4-FFF2-40B4-BE49-F238E27FC236}">
                  <a16:creationId xmlns:a16="http://schemas.microsoft.com/office/drawing/2014/main" id="{049FD855-291E-4450-8BD7-6405F867C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5_dark_grey_on_white" hidden="1">
            <a:extLst>
              <a:ext uri="{FF2B5EF4-FFF2-40B4-BE49-F238E27FC236}">
                <a16:creationId xmlns:a16="http://schemas.microsoft.com/office/drawing/2014/main" id="{B95DC92B-9096-441B-8899-764B0CA01A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8" name="Box">
              <a:extLst>
                <a:ext uri="{FF2B5EF4-FFF2-40B4-BE49-F238E27FC236}">
                  <a16:creationId xmlns:a16="http://schemas.microsoft.com/office/drawing/2014/main" id="{036095D1-E9D5-421D-A088-958478AA1A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T2">
              <a:extLst>
                <a:ext uri="{FF2B5EF4-FFF2-40B4-BE49-F238E27FC236}">
                  <a16:creationId xmlns:a16="http://schemas.microsoft.com/office/drawing/2014/main" id="{4B2DE16D-75D0-4D2F-BF08-94A819BB17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T1">
              <a:extLst>
                <a:ext uri="{FF2B5EF4-FFF2-40B4-BE49-F238E27FC236}">
                  <a16:creationId xmlns:a16="http://schemas.microsoft.com/office/drawing/2014/main" id="{74215040-AC87-4792-AE65-63482A7002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V">
              <a:extLst>
                <a:ext uri="{FF2B5EF4-FFF2-40B4-BE49-F238E27FC236}">
                  <a16:creationId xmlns:a16="http://schemas.microsoft.com/office/drawing/2014/main" id="{DA7F75E8-6EED-433D-A5F4-D4ED369834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6_orange_blue_on_white" hidden="1">
            <a:extLst>
              <a:ext uri="{FF2B5EF4-FFF2-40B4-BE49-F238E27FC236}">
                <a16:creationId xmlns:a16="http://schemas.microsoft.com/office/drawing/2014/main" id="{8EF8BBD5-8D46-424C-8455-4D461A8C78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4" name="Box">
              <a:extLst>
                <a:ext uri="{FF2B5EF4-FFF2-40B4-BE49-F238E27FC236}">
                  <a16:creationId xmlns:a16="http://schemas.microsoft.com/office/drawing/2014/main" id="{9EDA1E28-DC72-41FA-A9BD-0CA5570FBA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T2">
              <a:extLst>
                <a:ext uri="{FF2B5EF4-FFF2-40B4-BE49-F238E27FC236}">
                  <a16:creationId xmlns:a16="http://schemas.microsoft.com/office/drawing/2014/main" id="{BCBBB530-10D0-4CDB-A2FA-73B0CDC5CF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T1">
              <a:extLst>
                <a:ext uri="{FF2B5EF4-FFF2-40B4-BE49-F238E27FC236}">
                  <a16:creationId xmlns:a16="http://schemas.microsoft.com/office/drawing/2014/main" id="{14CC64D0-68F4-4253-8A39-AFE03F283F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V">
              <a:extLst>
                <a:ext uri="{FF2B5EF4-FFF2-40B4-BE49-F238E27FC236}">
                  <a16:creationId xmlns:a16="http://schemas.microsoft.com/office/drawing/2014/main" id="{E219C112-939D-409A-A956-C014D888E6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7_blue_on_white" hidden="1">
            <a:extLst>
              <a:ext uri="{FF2B5EF4-FFF2-40B4-BE49-F238E27FC236}">
                <a16:creationId xmlns:a16="http://schemas.microsoft.com/office/drawing/2014/main" id="{CAD9CAC8-47A9-4B76-8C83-C10E2908ED4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0" name="Box">
              <a:extLst>
                <a:ext uri="{FF2B5EF4-FFF2-40B4-BE49-F238E27FC236}">
                  <a16:creationId xmlns:a16="http://schemas.microsoft.com/office/drawing/2014/main" id="{3ACADD50-0E10-4D86-9984-46C37EA174C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T2">
              <a:extLst>
                <a:ext uri="{FF2B5EF4-FFF2-40B4-BE49-F238E27FC236}">
                  <a16:creationId xmlns:a16="http://schemas.microsoft.com/office/drawing/2014/main" id="{1B5A3713-38C4-4D07-AD6D-E974DFF2D2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T1">
              <a:extLst>
                <a:ext uri="{FF2B5EF4-FFF2-40B4-BE49-F238E27FC236}">
                  <a16:creationId xmlns:a16="http://schemas.microsoft.com/office/drawing/2014/main" id="{3D8F75EF-DB0B-4B14-9516-1330599820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V">
              <a:extLst>
                <a:ext uri="{FF2B5EF4-FFF2-40B4-BE49-F238E27FC236}">
                  <a16:creationId xmlns:a16="http://schemas.microsoft.com/office/drawing/2014/main" id="{4B09500C-B2A1-4690-A3EF-E99625F4B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8_black_on_white" hidden="1">
            <a:extLst>
              <a:ext uri="{FF2B5EF4-FFF2-40B4-BE49-F238E27FC236}">
                <a16:creationId xmlns:a16="http://schemas.microsoft.com/office/drawing/2014/main" id="{6FF7098D-7513-4F75-AE00-1BACE81CE5E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6" name="Box">
              <a:extLst>
                <a:ext uri="{FF2B5EF4-FFF2-40B4-BE49-F238E27FC236}">
                  <a16:creationId xmlns:a16="http://schemas.microsoft.com/office/drawing/2014/main" id="{BEE91F12-8172-4399-BBB1-83913DBC327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T2">
              <a:extLst>
                <a:ext uri="{FF2B5EF4-FFF2-40B4-BE49-F238E27FC236}">
                  <a16:creationId xmlns:a16="http://schemas.microsoft.com/office/drawing/2014/main" id="{93BC6463-86D4-4E91-8D86-ADAF5A24DA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T1">
              <a:extLst>
                <a:ext uri="{FF2B5EF4-FFF2-40B4-BE49-F238E27FC236}">
                  <a16:creationId xmlns:a16="http://schemas.microsoft.com/office/drawing/2014/main" id="{AF8CE4E9-9174-4DFF-8B99-07C977FCE6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V">
              <a:extLst>
                <a:ext uri="{FF2B5EF4-FFF2-40B4-BE49-F238E27FC236}">
                  <a16:creationId xmlns:a16="http://schemas.microsoft.com/office/drawing/2014/main" id="{E443A8D3-1022-4339-8560-D9649FECAD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9_orange_on_white">
            <a:extLst>
              <a:ext uri="{FF2B5EF4-FFF2-40B4-BE49-F238E27FC236}">
                <a16:creationId xmlns:a16="http://schemas.microsoft.com/office/drawing/2014/main" id="{C3DEDA5D-9E93-41CB-90FF-ADDCCCAAB1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2" name="Box">
              <a:extLst>
                <a:ext uri="{FF2B5EF4-FFF2-40B4-BE49-F238E27FC236}">
                  <a16:creationId xmlns:a16="http://schemas.microsoft.com/office/drawing/2014/main" id="{67106CA3-66F4-48E6-8E21-A57E58CC2A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T2">
              <a:extLst>
                <a:ext uri="{FF2B5EF4-FFF2-40B4-BE49-F238E27FC236}">
                  <a16:creationId xmlns:a16="http://schemas.microsoft.com/office/drawing/2014/main" id="{A89BC393-3CD3-477A-BBC3-7666EA1D21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T1">
              <a:extLst>
                <a:ext uri="{FF2B5EF4-FFF2-40B4-BE49-F238E27FC236}">
                  <a16:creationId xmlns:a16="http://schemas.microsoft.com/office/drawing/2014/main" id="{8A54BEBC-A4CD-4724-898B-E74004EDAE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V">
              <a:extLst>
                <a:ext uri="{FF2B5EF4-FFF2-40B4-BE49-F238E27FC236}">
                  <a16:creationId xmlns:a16="http://schemas.microsoft.com/office/drawing/2014/main" id="{D3671A10-5697-4735-8F9B-7A690CDDFB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1E3C4CF4-1273-4B55-B8AC-60142867C2B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FA243143-B6C6-47F3-86CD-3793D01E5D3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DDE13148-AFFB-4CB9-B9BF-CAEC397AA4A8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CB8A4990-CB15-4EF2-9113-5C160F63339D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6192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ection 22c">
    <p:bg>
      <p:bgPr>
        <a:solidFill>
          <a:srgbClr val="AF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F2003D-B54D-4ABA-BCC0-A41E36604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1548000"/>
            <a:ext cx="7092000" cy="2772000"/>
          </a:xfrm>
        </p:spPr>
        <p:txBody>
          <a:bodyPr/>
          <a:lstStyle>
            <a:lvl1pPr>
              <a:defRPr sz="3800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62" name="_VTT_logo_102019_01_white_on_orange" hidden="1">
            <a:extLst>
              <a:ext uri="{FF2B5EF4-FFF2-40B4-BE49-F238E27FC236}">
                <a16:creationId xmlns:a16="http://schemas.microsoft.com/office/drawing/2014/main" id="{4F384E84-502D-4E5A-8D72-9F17F4F5213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03" name="Box">
              <a:extLst>
                <a:ext uri="{FF2B5EF4-FFF2-40B4-BE49-F238E27FC236}">
                  <a16:creationId xmlns:a16="http://schemas.microsoft.com/office/drawing/2014/main" id="{BD115DCF-5425-4362-A658-F5A92D2BDFE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" name="T2">
              <a:extLst>
                <a:ext uri="{FF2B5EF4-FFF2-40B4-BE49-F238E27FC236}">
                  <a16:creationId xmlns:a16="http://schemas.microsoft.com/office/drawing/2014/main" id="{AD1C3AB1-E32C-401E-8E14-876E46410B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" name="T1">
              <a:extLst>
                <a:ext uri="{FF2B5EF4-FFF2-40B4-BE49-F238E27FC236}">
                  <a16:creationId xmlns:a16="http://schemas.microsoft.com/office/drawing/2014/main" id="{61D9CF7F-B1AD-4FD8-8291-B4E74C59B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" name="V">
              <a:extLst>
                <a:ext uri="{FF2B5EF4-FFF2-40B4-BE49-F238E27FC236}">
                  <a16:creationId xmlns:a16="http://schemas.microsoft.com/office/drawing/2014/main" id="{EA35A75F-8F04-4A72-BA21-B000E96FC6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2_white_on_black" hidden="1">
            <a:extLst>
              <a:ext uri="{FF2B5EF4-FFF2-40B4-BE49-F238E27FC236}">
                <a16:creationId xmlns:a16="http://schemas.microsoft.com/office/drawing/2014/main" id="{1DD0D289-405C-4C68-B491-BCF62B08D0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9" name="Box">
              <a:extLst>
                <a:ext uri="{FF2B5EF4-FFF2-40B4-BE49-F238E27FC236}">
                  <a16:creationId xmlns:a16="http://schemas.microsoft.com/office/drawing/2014/main" id="{A03DFEE1-4D38-4291-9685-073F7AEABD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" name="T2">
              <a:extLst>
                <a:ext uri="{FF2B5EF4-FFF2-40B4-BE49-F238E27FC236}">
                  <a16:creationId xmlns:a16="http://schemas.microsoft.com/office/drawing/2014/main" id="{F4EE0899-F14E-4D3B-93DB-10117A022F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" name="T1">
              <a:extLst>
                <a:ext uri="{FF2B5EF4-FFF2-40B4-BE49-F238E27FC236}">
                  <a16:creationId xmlns:a16="http://schemas.microsoft.com/office/drawing/2014/main" id="{54A24D62-6302-4995-BC6D-1FEDC66E16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" name="V">
              <a:extLst>
                <a:ext uri="{FF2B5EF4-FFF2-40B4-BE49-F238E27FC236}">
                  <a16:creationId xmlns:a16="http://schemas.microsoft.com/office/drawing/2014/main" id="{014F4181-1F3C-4CF4-B2BF-94219773BA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4" name="_VTT_logo_102019_03_white_on_blue" hidden="1">
            <a:extLst>
              <a:ext uri="{FF2B5EF4-FFF2-40B4-BE49-F238E27FC236}">
                <a16:creationId xmlns:a16="http://schemas.microsoft.com/office/drawing/2014/main" id="{86EAAFAF-14C2-4DBC-850E-9AD4A9CCA63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5" name="Box">
              <a:extLst>
                <a:ext uri="{FF2B5EF4-FFF2-40B4-BE49-F238E27FC236}">
                  <a16:creationId xmlns:a16="http://schemas.microsoft.com/office/drawing/2014/main" id="{040D9F71-8FAB-4EBC-92FE-9F70930F928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T2">
              <a:extLst>
                <a:ext uri="{FF2B5EF4-FFF2-40B4-BE49-F238E27FC236}">
                  <a16:creationId xmlns:a16="http://schemas.microsoft.com/office/drawing/2014/main" id="{8012B0EC-742E-46A9-A1C7-FBCC6A5D38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1">
              <a:extLst>
                <a:ext uri="{FF2B5EF4-FFF2-40B4-BE49-F238E27FC236}">
                  <a16:creationId xmlns:a16="http://schemas.microsoft.com/office/drawing/2014/main" id="{BBED41FD-6346-4861-B790-1F35E02FB3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V">
              <a:extLst>
                <a:ext uri="{FF2B5EF4-FFF2-40B4-BE49-F238E27FC236}">
                  <a16:creationId xmlns:a16="http://schemas.microsoft.com/office/drawing/2014/main" id="{4A304D9E-1F4D-4494-BB51-8777F7CC0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5" name="_VTT_logo_102019_04_white_on_dark_grey" hidden="1">
            <a:extLst>
              <a:ext uri="{FF2B5EF4-FFF2-40B4-BE49-F238E27FC236}">
                <a16:creationId xmlns:a16="http://schemas.microsoft.com/office/drawing/2014/main" id="{EDE96144-3E7B-4EE7-9242-2B7DA91E7E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1" name="Box">
              <a:extLst>
                <a:ext uri="{FF2B5EF4-FFF2-40B4-BE49-F238E27FC236}">
                  <a16:creationId xmlns:a16="http://schemas.microsoft.com/office/drawing/2014/main" id="{B91C4134-A538-4580-8C8E-30C8C25DC0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T2">
              <a:extLst>
                <a:ext uri="{FF2B5EF4-FFF2-40B4-BE49-F238E27FC236}">
                  <a16:creationId xmlns:a16="http://schemas.microsoft.com/office/drawing/2014/main" id="{D7C89B60-A241-424F-8334-909F724AC4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1">
              <a:extLst>
                <a:ext uri="{FF2B5EF4-FFF2-40B4-BE49-F238E27FC236}">
                  <a16:creationId xmlns:a16="http://schemas.microsoft.com/office/drawing/2014/main" id="{B451D1AD-7990-4DB4-8966-021F44CB6D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V">
              <a:extLst>
                <a:ext uri="{FF2B5EF4-FFF2-40B4-BE49-F238E27FC236}">
                  <a16:creationId xmlns:a16="http://schemas.microsoft.com/office/drawing/2014/main" id="{F19BDB5C-6A35-4276-A746-5448E909E0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6" name="_VTT_logo_102019_05_dark_grey_on_white">
            <a:extLst>
              <a:ext uri="{FF2B5EF4-FFF2-40B4-BE49-F238E27FC236}">
                <a16:creationId xmlns:a16="http://schemas.microsoft.com/office/drawing/2014/main" id="{3B93791B-C47B-46DF-AB34-82743279A5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7" name="Box">
              <a:extLst>
                <a:ext uri="{FF2B5EF4-FFF2-40B4-BE49-F238E27FC236}">
                  <a16:creationId xmlns:a16="http://schemas.microsoft.com/office/drawing/2014/main" id="{9DCFFA8C-23DC-4EA7-A68B-6762E60B0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T2">
              <a:extLst>
                <a:ext uri="{FF2B5EF4-FFF2-40B4-BE49-F238E27FC236}">
                  <a16:creationId xmlns:a16="http://schemas.microsoft.com/office/drawing/2014/main" id="{2585709C-26DD-4B97-9C01-728EAB97B0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1">
              <a:extLst>
                <a:ext uri="{FF2B5EF4-FFF2-40B4-BE49-F238E27FC236}">
                  <a16:creationId xmlns:a16="http://schemas.microsoft.com/office/drawing/2014/main" id="{A0C23201-B1CE-42DF-A548-5F839B3C4B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V">
              <a:extLst>
                <a:ext uri="{FF2B5EF4-FFF2-40B4-BE49-F238E27FC236}">
                  <a16:creationId xmlns:a16="http://schemas.microsoft.com/office/drawing/2014/main" id="{8346B2A5-3F59-4691-BA42-F7A38C59A1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7" name="_VTT_logo_102019_06_orange_blue_on_white" hidden="1">
            <a:extLst>
              <a:ext uri="{FF2B5EF4-FFF2-40B4-BE49-F238E27FC236}">
                <a16:creationId xmlns:a16="http://schemas.microsoft.com/office/drawing/2014/main" id="{9FA16631-869C-4597-9D47-63B9DBCC535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3" name="Box">
              <a:extLst>
                <a:ext uri="{FF2B5EF4-FFF2-40B4-BE49-F238E27FC236}">
                  <a16:creationId xmlns:a16="http://schemas.microsoft.com/office/drawing/2014/main" id="{CFF51871-EB51-449A-84B9-A62719829A3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T2">
              <a:extLst>
                <a:ext uri="{FF2B5EF4-FFF2-40B4-BE49-F238E27FC236}">
                  <a16:creationId xmlns:a16="http://schemas.microsoft.com/office/drawing/2014/main" id="{B8D86B48-B3AD-47B9-BA9A-6C51B2E239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1">
              <a:extLst>
                <a:ext uri="{FF2B5EF4-FFF2-40B4-BE49-F238E27FC236}">
                  <a16:creationId xmlns:a16="http://schemas.microsoft.com/office/drawing/2014/main" id="{9F2E5740-E438-4E72-966A-4A0D65B00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V">
              <a:extLst>
                <a:ext uri="{FF2B5EF4-FFF2-40B4-BE49-F238E27FC236}">
                  <a16:creationId xmlns:a16="http://schemas.microsoft.com/office/drawing/2014/main" id="{8A515DB9-D5C6-4141-BF00-034AD95050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8" name="_VTT_logo_102019_07_blue_on_white" hidden="1">
            <a:extLst>
              <a:ext uri="{FF2B5EF4-FFF2-40B4-BE49-F238E27FC236}">
                <a16:creationId xmlns:a16="http://schemas.microsoft.com/office/drawing/2014/main" id="{5742621C-5084-4FDB-86BE-C177C96A18B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9" name="Box">
              <a:extLst>
                <a:ext uri="{FF2B5EF4-FFF2-40B4-BE49-F238E27FC236}">
                  <a16:creationId xmlns:a16="http://schemas.microsoft.com/office/drawing/2014/main" id="{CBBC4BF9-9AB8-435A-9423-507B2F781D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T2">
              <a:extLst>
                <a:ext uri="{FF2B5EF4-FFF2-40B4-BE49-F238E27FC236}">
                  <a16:creationId xmlns:a16="http://schemas.microsoft.com/office/drawing/2014/main" id="{7C4F2A38-A46A-41E8-A61E-A0B055FE2C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1">
              <a:extLst>
                <a:ext uri="{FF2B5EF4-FFF2-40B4-BE49-F238E27FC236}">
                  <a16:creationId xmlns:a16="http://schemas.microsoft.com/office/drawing/2014/main" id="{3FB6F39A-7B9E-4F67-872D-DBAE54A8C4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V">
              <a:extLst>
                <a:ext uri="{FF2B5EF4-FFF2-40B4-BE49-F238E27FC236}">
                  <a16:creationId xmlns:a16="http://schemas.microsoft.com/office/drawing/2014/main" id="{75E73A34-2149-453A-BAFC-6793DCF067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9" name="_VTT_logo_102019_08_black_on_white" hidden="1">
            <a:extLst>
              <a:ext uri="{FF2B5EF4-FFF2-40B4-BE49-F238E27FC236}">
                <a16:creationId xmlns:a16="http://schemas.microsoft.com/office/drawing/2014/main" id="{1E90D53F-3958-4F1B-8D38-2E78F9E9ABC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5" name="Box">
              <a:extLst>
                <a:ext uri="{FF2B5EF4-FFF2-40B4-BE49-F238E27FC236}">
                  <a16:creationId xmlns:a16="http://schemas.microsoft.com/office/drawing/2014/main" id="{964AB16C-EF73-4E54-A177-F8BBE08E72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T2">
              <a:extLst>
                <a:ext uri="{FF2B5EF4-FFF2-40B4-BE49-F238E27FC236}">
                  <a16:creationId xmlns:a16="http://schemas.microsoft.com/office/drawing/2014/main" id="{58F1D97A-954F-48B8-BA36-B48C4D2C8F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1">
              <a:extLst>
                <a:ext uri="{FF2B5EF4-FFF2-40B4-BE49-F238E27FC236}">
                  <a16:creationId xmlns:a16="http://schemas.microsoft.com/office/drawing/2014/main" id="{A6CE9937-E241-422D-A602-F892DDEC12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V">
              <a:extLst>
                <a:ext uri="{FF2B5EF4-FFF2-40B4-BE49-F238E27FC236}">
                  <a16:creationId xmlns:a16="http://schemas.microsoft.com/office/drawing/2014/main" id="{33BF499B-89F0-4E1D-8B99-D096A38891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70" name="_VTT_logo_102019_09_orange_on_white" hidden="1">
            <a:extLst>
              <a:ext uri="{FF2B5EF4-FFF2-40B4-BE49-F238E27FC236}">
                <a16:creationId xmlns:a16="http://schemas.microsoft.com/office/drawing/2014/main" id="{FB9E6F1E-A04F-421C-9810-69DFCEF43B3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1" name="Box">
              <a:extLst>
                <a:ext uri="{FF2B5EF4-FFF2-40B4-BE49-F238E27FC236}">
                  <a16:creationId xmlns:a16="http://schemas.microsoft.com/office/drawing/2014/main" id="{1459E970-9ABC-4CD7-83F8-A18EA6973D1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T2">
              <a:extLst>
                <a:ext uri="{FF2B5EF4-FFF2-40B4-BE49-F238E27FC236}">
                  <a16:creationId xmlns:a16="http://schemas.microsoft.com/office/drawing/2014/main" id="{845F75DB-1402-4466-BC9F-52698BCE3C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1">
              <a:extLst>
                <a:ext uri="{FF2B5EF4-FFF2-40B4-BE49-F238E27FC236}">
                  <a16:creationId xmlns:a16="http://schemas.microsoft.com/office/drawing/2014/main" id="{278487B4-3A7F-4F6A-A44E-9620299D88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V">
              <a:extLst>
                <a:ext uri="{FF2B5EF4-FFF2-40B4-BE49-F238E27FC236}">
                  <a16:creationId xmlns:a16="http://schemas.microsoft.com/office/drawing/2014/main" id="{AF6908E2-6E65-412F-BE51-018A7209D1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CE316E66-1B32-4142-9139-0788FED4D7FE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4745DA93-AF3B-48F1-833B-6EF277ABDDD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12B213B-77E1-433E-A79A-4445102E026E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22C3C70-2564-40BF-831C-EA603EC6695B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4339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1392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Final 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 Placeholder 7">
            <a:extLst>
              <a:ext uri="{FF2B5EF4-FFF2-40B4-BE49-F238E27FC236}">
                <a16:creationId xmlns:a16="http://schemas.microsoft.com/office/drawing/2014/main" id="{50780AD3-222C-4D88-B23B-886AFEBA64B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139" y="4140000"/>
            <a:ext cx="3240000" cy="720000"/>
          </a:xfrm>
        </p:spPr>
        <p:txBody>
          <a:bodyPr wrap="square" spcCol="360000"/>
          <a:lstStyle>
            <a:lvl1pPr>
              <a:defRPr b="1"/>
            </a:lvl1pPr>
            <a:lvl4pPr>
              <a:defRPr/>
            </a:lvl4pPr>
          </a:lstStyle>
          <a:p>
            <a:pPr lvl="0"/>
            <a:r>
              <a:rPr lang="en-GB" dirty="0"/>
              <a:t>First Name Surname</a:t>
            </a:r>
          </a:p>
          <a:p>
            <a:pPr lvl="1"/>
            <a:r>
              <a:rPr lang="en-GB" dirty="0"/>
              <a:t>firstname.surname@vtt.fi</a:t>
            </a:r>
          </a:p>
          <a:p>
            <a:pPr lvl="1"/>
            <a:r>
              <a:rPr lang="en-GB" dirty="0"/>
              <a:t>+358 1234 5678</a:t>
            </a:r>
          </a:p>
        </p:txBody>
      </p:sp>
      <p:sp>
        <p:nvSpPr>
          <p:cNvPr id="54" name="Text Placeholder 7">
            <a:extLst>
              <a:ext uri="{FF2B5EF4-FFF2-40B4-BE49-F238E27FC236}">
                <a16:creationId xmlns:a16="http://schemas.microsoft.com/office/drawing/2014/main" id="{EC8E63F1-FED1-4DA4-B9DD-A2BC5EBA87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22000" y="4140000"/>
            <a:ext cx="2703803" cy="720000"/>
          </a:xfrm>
        </p:spPr>
        <p:txBody>
          <a:bodyPr wrap="square" spcCol="360000"/>
          <a:lstStyle>
            <a:lvl1pPr algn="l">
              <a:defRPr/>
            </a:lvl1pPr>
            <a:lvl4pPr>
              <a:defRPr/>
            </a:lvl4pPr>
          </a:lstStyle>
          <a:p>
            <a:pPr lvl="0"/>
            <a:r>
              <a:rPr lang="en-US" dirty="0"/>
              <a:t>@</a:t>
            </a:r>
            <a:r>
              <a:rPr lang="en-GB" noProof="0" dirty="0" err="1"/>
              <a:t>VTTFinland</a:t>
            </a:r>
            <a:endParaRPr lang="en-GB" noProof="0" dirty="0"/>
          </a:p>
          <a:p>
            <a:pPr lvl="0"/>
            <a:r>
              <a:rPr lang="en-US" dirty="0"/>
              <a:t>@</a:t>
            </a:r>
            <a:r>
              <a:rPr lang="en-US" dirty="0" err="1"/>
              <a:t>your_account</a:t>
            </a:r>
            <a:endParaRPr lang="en-US" dirty="0"/>
          </a:p>
        </p:txBody>
      </p:sp>
      <p:grpSp>
        <p:nvGrpSpPr>
          <p:cNvPr id="51" name="_VTT_logo_102019_01_white_on_orange" hidden="1">
            <a:extLst>
              <a:ext uri="{FF2B5EF4-FFF2-40B4-BE49-F238E27FC236}">
                <a16:creationId xmlns:a16="http://schemas.microsoft.com/office/drawing/2014/main" id="{9397F18D-2D3F-4834-86F7-91B2BB976EB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0" name="Box">
              <a:extLst>
                <a:ext uri="{FF2B5EF4-FFF2-40B4-BE49-F238E27FC236}">
                  <a16:creationId xmlns:a16="http://schemas.microsoft.com/office/drawing/2014/main" id="{E8AA5F2B-6F97-4DDD-AAAE-51B6260B98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1" name="T2">
              <a:extLst>
                <a:ext uri="{FF2B5EF4-FFF2-40B4-BE49-F238E27FC236}">
                  <a16:creationId xmlns:a16="http://schemas.microsoft.com/office/drawing/2014/main" id="{3E4B10A5-696D-4118-9511-D9C2A8BC59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" name="T1">
              <a:extLst>
                <a:ext uri="{FF2B5EF4-FFF2-40B4-BE49-F238E27FC236}">
                  <a16:creationId xmlns:a16="http://schemas.microsoft.com/office/drawing/2014/main" id="{7D46B3FA-DCD0-4EDC-9E4F-5C79EE1E9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" name="V">
              <a:extLst>
                <a:ext uri="{FF2B5EF4-FFF2-40B4-BE49-F238E27FC236}">
                  <a16:creationId xmlns:a16="http://schemas.microsoft.com/office/drawing/2014/main" id="{0D626D6F-343F-404A-B9D3-3C330A7B01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3" name="_VTT_logo_102019_02_white_on_black" hidden="1">
            <a:extLst>
              <a:ext uri="{FF2B5EF4-FFF2-40B4-BE49-F238E27FC236}">
                <a16:creationId xmlns:a16="http://schemas.microsoft.com/office/drawing/2014/main" id="{BDAB2655-7ABE-4F78-9B92-899761C949F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36" name="Box">
              <a:extLst>
                <a:ext uri="{FF2B5EF4-FFF2-40B4-BE49-F238E27FC236}">
                  <a16:creationId xmlns:a16="http://schemas.microsoft.com/office/drawing/2014/main" id="{F2D64AD5-66D0-4CD9-AA16-4CC703CB2B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7" name="T2">
              <a:extLst>
                <a:ext uri="{FF2B5EF4-FFF2-40B4-BE49-F238E27FC236}">
                  <a16:creationId xmlns:a16="http://schemas.microsoft.com/office/drawing/2014/main" id="{E41EE90B-8813-4A28-8135-A52F41D10C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8" name="T1">
              <a:extLst>
                <a:ext uri="{FF2B5EF4-FFF2-40B4-BE49-F238E27FC236}">
                  <a16:creationId xmlns:a16="http://schemas.microsoft.com/office/drawing/2014/main" id="{EEF02B9F-49E8-4250-9BE3-3C4694BCB3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9" name="V">
              <a:extLst>
                <a:ext uri="{FF2B5EF4-FFF2-40B4-BE49-F238E27FC236}">
                  <a16:creationId xmlns:a16="http://schemas.microsoft.com/office/drawing/2014/main" id="{9D019D57-38B8-437D-B25D-331BD7F34A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1" name="_VTT_logo_102019_03_white_on_blue" hidden="1">
            <a:extLst>
              <a:ext uri="{FF2B5EF4-FFF2-40B4-BE49-F238E27FC236}">
                <a16:creationId xmlns:a16="http://schemas.microsoft.com/office/drawing/2014/main" id="{460650A1-9963-4FC0-85A2-4A34ED287B0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32" name="Box">
              <a:extLst>
                <a:ext uri="{FF2B5EF4-FFF2-40B4-BE49-F238E27FC236}">
                  <a16:creationId xmlns:a16="http://schemas.microsoft.com/office/drawing/2014/main" id="{C94A5A9F-473E-44BC-82E1-3D2E9754E29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T2">
              <a:extLst>
                <a:ext uri="{FF2B5EF4-FFF2-40B4-BE49-F238E27FC236}">
                  <a16:creationId xmlns:a16="http://schemas.microsoft.com/office/drawing/2014/main" id="{ED4BD081-A794-40CA-927B-B3AA153A4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4" name="T1">
              <a:extLst>
                <a:ext uri="{FF2B5EF4-FFF2-40B4-BE49-F238E27FC236}">
                  <a16:creationId xmlns:a16="http://schemas.microsoft.com/office/drawing/2014/main" id="{25B7EDC7-E9B6-4632-ABC6-13CE4972BE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V">
              <a:extLst>
                <a:ext uri="{FF2B5EF4-FFF2-40B4-BE49-F238E27FC236}">
                  <a16:creationId xmlns:a16="http://schemas.microsoft.com/office/drawing/2014/main" id="{D6D967A9-933F-4681-A6C9-95B4465D3E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2" name="_VTT_logo_102019_04_white_on_dark_grey" hidden="1">
            <a:extLst>
              <a:ext uri="{FF2B5EF4-FFF2-40B4-BE49-F238E27FC236}">
                <a16:creationId xmlns:a16="http://schemas.microsoft.com/office/drawing/2014/main" id="{6E8AFEBE-1664-4C8D-B375-30E3882D3A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8" name="Box">
              <a:extLst>
                <a:ext uri="{FF2B5EF4-FFF2-40B4-BE49-F238E27FC236}">
                  <a16:creationId xmlns:a16="http://schemas.microsoft.com/office/drawing/2014/main" id="{45789A28-E61D-4617-A6EB-78DE309F2B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T2">
              <a:extLst>
                <a:ext uri="{FF2B5EF4-FFF2-40B4-BE49-F238E27FC236}">
                  <a16:creationId xmlns:a16="http://schemas.microsoft.com/office/drawing/2014/main" id="{98FEDE00-EE17-4FD2-B79A-2756AF9BA5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T1">
              <a:extLst>
                <a:ext uri="{FF2B5EF4-FFF2-40B4-BE49-F238E27FC236}">
                  <a16:creationId xmlns:a16="http://schemas.microsoft.com/office/drawing/2014/main" id="{EF4B3121-F4BD-405C-AA70-1BF9B24EC8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V">
              <a:extLst>
                <a:ext uri="{FF2B5EF4-FFF2-40B4-BE49-F238E27FC236}">
                  <a16:creationId xmlns:a16="http://schemas.microsoft.com/office/drawing/2014/main" id="{46AAE84D-3EF9-4583-93F8-164D8BD58D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3" name="_VTT_logo_102019_05_dark_grey_on_white" hidden="1">
            <a:extLst>
              <a:ext uri="{FF2B5EF4-FFF2-40B4-BE49-F238E27FC236}">
                <a16:creationId xmlns:a16="http://schemas.microsoft.com/office/drawing/2014/main" id="{B88C64F4-4843-4256-84D5-D432B6FA994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4" name="Box">
              <a:extLst>
                <a:ext uri="{FF2B5EF4-FFF2-40B4-BE49-F238E27FC236}">
                  <a16:creationId xmlns:a16="http://schemas.microsoft.com/office/drawing/2014/main" id="{364AB6DC-ED2A-4148-95BD-F669615852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T2">
              <a:extLst>
                <a:ext uri="{FF2B5EF4-FFF2-40B4-BE49-F238E27FC236}">
                  <a16:creationId xmlns:a16="http://schemas.microsoft.com/office/drawing/2014/main" id="{1507F8F2-2D47-4BF8-B8BC-6637AE96C9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" name="T1">
              <a:extLst>
                <a:ext uri="{FF2B5EF4-FFF2-40B4-BE49-F238E27FC236}">
                  <a16:creationId xmlns:a16="http://schemas.microsoft.com/office/drawing/2014/main" id="{4DCB984E-6ED7-4A26-BD73-7BF857A4D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7" name="V">
              <a:extLst>
                <a:ext uri="{FF2B5EF4-FFF2-40B4-BE49-F238E27FC236}">
                  <a16:creationId xmlns:a16="http://schemas.microsoft.com/office/drawing/2014/main" id="{977F6C24-9631-4049-8F40-152E508D72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4" name="_VTT_logo_102019_06_orange_blue_on_white" hidden="1">
            <a:extLst>
              <a:ext uri="{FF2B5EF4-FFF2-40B4-BE49-F238E27FC236}">
                <a16:creationId xmlns:a16="http://schemas.microsoft.com/office/drawing/2014/main" id="{646E98A6-7B10-4267-92DC-4AC5538B5FB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0" name="Box">
              <a:extLst>
                <a:ext uri="{FF2B5EF4-FFF2-40B4-BE49-F238E27FC236}">
                  <a16:creationId xmlns:a16="http://schemas.microsoft.com/office/drawing/2014/main" id="{873838EA-5F3D-4F1C-B2ED-8AFBF4DA237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T2">
              <a:extLst>
                <a:ext uri="{FF2B5EF4-FFF2-40B4-BE49-F238E27FC236}">
                  <a16:creationId xmlns:a16="http://schemas.microsoft.com/office/drawing/2014/main" id="{D23B9C1E-2E18-4A71-85D0-78D706C4ED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T1">
              <a:extLst>
                <a:ext uri="{FF2B5EF4-FFF2-40B4-BE49-F238E27FC236}">
                  <a16:creationId xmlns:a16="http://schemas.microsoft.com/office/drawing/2014/main" id="{67181B7F-F241-4ACC-899B-475DA30E5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V">
              <a:extLst>
                <a:ext uri="{FF2B5EF4-FFF2-40B4-BE49-F238E27FC236}">
                  <a16:creationId xmlns:a16="http://schemas.microsoft.com/office/drawing/2014/main" id="{169A425A-1CB0-4658-9ACE-76C0533F2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5" name="_VTT_logo_102019_07_blue_on_white">
            <a:extLst>
              <a:ext uri="{FF2B5EF4-FFF2-40B4-BE49-F238E27FC236}">
                <a16:creationId xmlns:a16="http://schemas.microsoft.com/office/drawing/2014/main" id="{C137F294-BB27-47A7-9236-6DB4851D0E8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16" name="Box">
              <a:extLst>
                <a:ext uri="{FF2B5EF4-FFF2-40B4-BE49-F238E27FC236}">
                  <a16:creationId xmlns:a16="http://schemas.microsoft.com/office/drawing/2014/main" id="{01A972FD-513F-4C56-AC64-979B1CBDE9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T2">
              <a:extLst>
                <a:ext uri="{FF2B5EF4-FFF2-40B4-BE49-F238E27FC236}">
                  <a16:creationId xmlns:a16="http://schemas.microsoft.com/office/drawing/2014/main" id="{EF3935B1-7970-49DA-9ABE-E5BD1F6B5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8" name="T1">
              <a:extLst>
                <a:ext uri="{FF2B5EF4-FFF2-40B4-BE49-F238E27FC236}">
                  <a16:creationId xmlns:a16="http://schemas.microsoft.com/office/drawing/2014/main" id="{83B4779E-A7F3-4D11-8273-80A2EE391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V">
              <a:extLst>
                <a:ext uri="{FF2B5EF4-FFF2-40B4-BE49-F238E27FC236}">
                  <a16:creationId xmlns:a16="http://schemas.microsoft.com/office/drawing/2014/main" id="{FECEBF5A-528C-43A5-82BF-812E405D0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6" name="_VTT_logo_102019_08_black_on_white" hidden="1">
            <a:extLst>
              <a:ext uri="{FF2B5EF4-FFF2-40B4-BE49-F238E27FC236}">
                <a16:creationId xmlns:a16="http://schemas.microsoft.com/office/drawing/2014/main" id="{C332F252-B16D-4A74-BAFF-D8ADCEE3C95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12" name="Box">
              <a:extLst>
                <a:ext uri="{FF2B5EF4-FFF2-40B4-BE49-F238E27FC236}">
                  <a16:creationId xmlns:a16="http://schemas.microsoft.com/office/drawing/2014/main" id="{2661646A-869A-4642-B8FB-951F237892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T2">
              <a:extLst>
                <a:ext uri="{FF2B5EF4-FFF2-40B4-BE49-F238E27FC236}">
                  <a16:creationId xmlns:a16="http://schemas.microsoft.com/office/drawing/2014/main" id="{13EDE598-EE58-4A95-841E-C0CA521818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T1">
              <a:extLst>
                <a:ext uri="{FF2B5EF4-FFF2-40B4-BE49-F238E27FC236}">
                  <a16:creationId xmlns:a16="http://schemas.microsoft.com/office/drawing/2014/main" id="{9DE4A8C8-ED4E-4020-8D50-B7759A7A86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V">
              <a:extLst>
                <a:ext uri="{FF2B5EF4-FFF2-40B4-BE49-F238E27FC236}">
                  <a16:creationId xmlns:a16="http://schemas.microsoft.com/office/drawing/2014/main" id="{B2F1F955-AC5B-4CE5-A6D5-494757B97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7" name="_VTT_logo_102019_09_orange_on_white" hidden="1">
            <a:extLst>
              <a:ext uri="{FF2B5EF4-FFF2-40B4-BE49-F238E27FC236}">
                <a16:creationId xmlns:a16="http://schemas.microsoft.com/office/drawing/2014/main" id="{7B663FA4-CCF4-411A-AE7B-8F2EAE4655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08" name="Box">
              <a:extLst>
                <a:ext uri="{FF2B5EF4-FFF2-40B4-BE49-F238E27FC236}">
                  <a16:creationId xmlns:a16="http://schemas.microsoft.com/office/drawing/2014/main" id="{A7E53BC9-9C4E-458E-A624-5915FF6081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" name="T2">
              <a:extLst>
                <a:ext uri="{FF2B5EF4-FFF2-40B4-BE49-F238E27FC236}">
                  <a16:creationId xmlns:a16="http://schemas.microsoft.com/office/drawing/2014/main" id="{BAC77CB9-B45B-4675-A9A7-10032B0D6A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" name="T1">
              <a:extLst>
                <a:ext uri="{FF2B5EF4-FFF2-40B4-BE49-F238E27FC236}">
                  <a16:creationId xmlns:a16="http://schemas.microsoft.com/office/drawing/2014/main" id="{22B1E8E6-7198-4E19-AA52-9CA803E064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V">
              <a:extLst>
                <a:ext uri="{FF2B5EF4-FFF2-40B4-BE49-F238E27FC236}">
                  <a16:creationId xmlns:a16="http://schemas.microsoft.com/office/drawing/2014/main" id="{55347BF1-4C3A-42BA-8B3C-85E62AF74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3DE7B667-7B14-4F72-A476-BF197D458A9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6927761" y="4140000"/>
            <a:ext cx="920839" cy="720000"/>
          </a:xfrm>
        </p:spPr>
        <p:txBody>
          <a:bodyPr wrap="square" spcCol="360000"/>
          <a:lstStyle>
            <a:lvl1pPr algn="r">
              <a:defRPr/>
            </a:lvl1pPr>
            <a:lvl4pPr>
              <a:defRPr/>
            </a:lvl4pPr>
          </a:lstStyle>
          <a:p>
            <a:pPr lvl="0"/>
            <a:r>
              <a:rPr lang="en-GB" noProof="0" dirty="0"/>
              <a:t>www</a:t>
            </a:r>
            <a:r>
              <a:rPr lang="en-US" dirty="0"/>
              <a:t>.vtt.fi</a:t>
            </a:r>
          </a:p>
        </p:txBody>
      </p:sp>
    </p:spTree>
    <p:extLst>
      <p:ext uri="{BB962C8B-B14F-4D97-AF65-F5344CB8AC3E}">
        <p14:creationId xmlns:p14="http://schemas.microsoft.com/office/powerpoint/2010/main" val="1495411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80">
          <p15:clr>
            <a:srgbClr val="FBAE40"/>
          </p15:clr>
        </p15:guide>
        <p15:guide id="2" pos="4944" userDrawn="1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Final 1b">
    <p:bg>
      <p:bgPr>
        <a:solidFill>
          <a:srgbClr val="F06E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 Placeholder 7">
            <a:extLst>
              <a:ext uri="{FF2B5EF4-FFF2-40B4-BE49-F238E27FC236}">
                <a16:creationId xmlns:a16="http://schemas.microsoft.com/office/drawing/2014/main" id="{50780AD3-222C-4D88-B23B-886AFEBA64B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139" y="4140000"/>
            <a:ext cx="3240000" cy="720000"/>
          </a:xfrm>
        </p:spPr>
        <p:txBody>
          <a:bodyPr wrap="square" spcCol="360000"/>
          <a:lstStyle>
            <a:lvl1pPr>
              <a:defRPr b="1"/>
            </a:lvl1pPr>
            <a:lvl4pPr>
              <a:defRPr/>
            </a:lvl4pPr>
          </a:lstStyle>
          <a:p>
            <a:pPr lvl="0"/>
            <a:r>
              <a:rPr lang="en-GB" dirty="0"/>
              <a:t>First Name Surname</a:t>
            </a:r>
          </a:p>
          <a:p>
            <a:pPr lvl="1"/>
            <a:r>
              <a:rPr lang="en-GB" dirty="0"/>
              <a:t>firstname.surname@vtt.fi</a:t>
            </a:r>
          </a:p>
          <a:p>
            <a:pPr lvl="1"/>
            <a:r>
              <a:rPr lang="en-GB" dirty="0"/>
              <a:t>+358 1234 5678</a:t>
            </a:r>
          </a:p>
        </p:txBody>
      </p:sp>
      <p:sp>
        <p:nvSpPr>
          <p:cNvPr id="54" name="Text Placeholder 7">
            <a:extLst>
              <a:ext uri="{FF2B5EF4-FFF2-40B4-BE49-F238E27FC236}">
                <a16:creationId xmlns:a16="http://schemas.microsoft.com/office/drawing/2014/main" id="{EC8E63F1-FED1-4DA4-B9DD-A2BC5EBA87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22000" y="4140000"/>
            <a:ext cx="2703803" cy="720000"/>
          </a:xfrm>
        </p:spPr>
        <p:txBody>
          <a:bodyPr wrap="square" spcCol="360000"/>
          <a:lstStyle>
            <a:lvl1pPr algn="l">
              <a:defRPr/>
            </a:lvl1pPr>
            <a:lvl4pPr>
              <a:defRPr/>
            </a:lvl4pPr>
          </a:lstStyle>
          <a:p>
            <a:pPr lvl="0"/>
            <a:r>
              <a:rPr lang="en-US" dirty="0"/>
              <a:t>@</a:t>
            </a:r>
            <a:r>
              <a:rPr lang="en-GB" noProof="0" dirty="0" err="1"/>
              <a:t>VTTFinland</a:t>
            </a:r>
            <a:endParaRPr lang="en-GB" noProof="0" dirty="0"/>
          </a:p>
          <a:p>
            <a:pPr lvl="0"/>
            <a:r>
              <a:rPr lang="en-US" dirty="0"/>
              <a:t>@</a:t>
            </a:r>
            <a:r>
              <a:rPr lang="en-US" dirty="0" err="1"/>
              <a:t>your_account</a:t>
            </a:r>
            <a:endParaRPr lang="en-US" dirty="0"/>
          </a:p>
        </p:txBody>
      </p:sp>
      <p:grpSp>
        <p:nvGrpSpPr>
          <p:cNvPr id="51" name="_VTT_logo_102019_01_white_on_orange" hidden="1">
            <a:extLst>
              <a:ext uri="{FF2B5EF4-FFF2-40B4-BE49-F238E27FC236}">
                <a16:creationId xmlns:a16="http://schemas.microsoft.com/office/drawing/2014/main" id="{9397F18D-2D3F-4834-86F7-91B2BB976EB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0" name="Box">
              <a:extLst>
                <a:ext uri="{FF2B5EF4-FFF2-40B4-BE49-F238E27FC236}">
                  <a16:creationId xmlns:a16="http://schemas.microsoft.com/office/drawing/2014/main" id="{E8AA5F2B-6F97-4DDD-AAAE-51B6260B98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1" name="T2">
              <a:extLst>
                <a:ext uri="{FF2B5EF4-FFF2-40B4-BE49-F238E27FC236}">
                  <a16:creationId xmlns:a16="http://schemas.microsoft.com/office/drawing/2014/main" id="{3E4B10A5-696D-4118-9511-D9C2A8BC59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" name="T1">
              <a:extLst>
                <a:ext uri="{FF2B5EF4-FFF2-40B4-BE49-F238E27FC236}">
                  <a16:creationId xmlns:a16="http://schemas.microsoft.com/office/drawing/2014/main" id="{7D46B3FA-DCD0-4EDC-9E4F-5C79EE1E9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" name="V">
              <a:extLst>
                <a:ext uri="{FF2B5EF4-FFF2-40B4-BE49-F238E27FC236}">
                  <a16:creationId xmlns:a16="http://schemas.microsoft.com/office/drawing/2014/main" id="{0D626D6F-343F-404A-B9D3-3C330A7B01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3" name="_VTT_logo_102019_02_white_on_black" hidden="1">
            <a:extLst>
              <a:ext uri="{FF2B5EF4-FFF2-40B4-BE49-F238E27FC236}">
                <a16:creationId xmlns:a16="http://schemas.microsoft.com/office/drawing/2014/main" id="{BDAB2655-7ABE-4F78-9B92-899761C949F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36" name="Box">
              <a:extLst>
                <a:ext uri="{FF2B5EF4-FFF2-40B4-BE49-F238E27FC236}">
                  <a16:creationId xmlns:a16="http://schemas.microsoft.com/office/drawing/2014/main" id="{F2D64AD5-66D0-4CD9-AA16-4CC703CB2B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7" name="T2">
              <a:extLst>
                <a:ext uri="{FF2B5EF4-FFF2-40B4-BE49-F238E27FC236}">
                  <a16:creationId xmlns:a16="http://schemas.microsoft.com/office/drawing/2014/main" id="{E41EE90B-8813-4A28-8135-A52F41D10C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8" name="T1">
              <a:extLst>
                <a:ext uri="{FF2B5EF4-FFF2-40B4-BE49-F238E27FC236}">
                  <a16:creationId xmlns:a16="http://schemas.microsoft.com/office/drawing/2014/main" id="{EEF02B9F-49E8-4250-9BE3-3C4694BCB3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9" name="V">
              <a:extLst>
                <a:ext uri="{FF2B5EF4-FFF2-40B4-BE49-F238E27FC236}">
                  <a16:creationId xmlns:a16="http://schemas.microsoft.com/office/drawing/2014/main" id="{9D019D57-38B8-437D-B25D-331BD7F34A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1" name="_VTT_logo_102019_03_white_on_blue" hidden="1">
            <a:extLst>
              <a:ext uri="{FF2B5EF4-FFF2-40B4-BE49-F238E27FC236}">
                <a16:creationId xmlns:a16="http://schemas.microsoft.com/office/drawing/2014/main" id="{460650A1-9963-4FC0-85A2-4A34ED287B0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32" name="Box">
              <a:extLst>
                <a:ext uri="{FF2B5EF4-FFF2-40B4-BE49-F238E27FC236}">
                  <a16:creationId xmlns:a16="http://schemas.microsoft.com/office/drawing/2014/main" id="{C94A5A9F-473E-44BC-82E1-3D2E9754E29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T2">
              <a:extLst>
                <a:ext uri="{FF2B5EF4-FFF2-40B4-BE49-F238E27FC236}">
                  <a16:creationId xmlns:a16="http://schemas.microsoft.com/office/drawing/2014/main" id="{ED4BD081-A794-40CA-927B-B3AA153A4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4" name="T1">
              <a:extLst>
                <a:ext uri="{FF2B5EF4-FFF2-40B4-BE49-F238E27FC236}">
                  <a16:creationId xmlns:a16="http://schemas.microsoft.com/office/drawing/2014/main" id="{25B7EDC7-E9B6-4632-ABC6-13CE4972BE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V">
              <a:extLst>
                <a:ext uri="{FF2B5EF4-FFF2-40B4-BE49-F238E27FC236}">
                  <a16:creationId xmlns:a16="http://schemas.microsoft.com/office/drawing/2014/main" id="{D6D967A9-933F-4681-A6C9-95B4465D3E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2" name="_VTT_logo_102019_04_white_on_dark_grey" hidden="1">
            <a:extLst>
              <a:ext uri="{FF2B5EF4-FFF2-40B4-BE49-F238E27FC236}">
                <a16:creationId xmlns:a16="http://schemas.microsoft.com/office/drawing/2014/main" id="{6E8AFEBE-1664-4C8D-B375-30E3882D3A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8" name="Box">
              <a:extLst>
                <a:ext uri="{FF2B5EF4-FFF2-40B4-BE49-F238E27FC236}">
                  <a16:creationId xmlns:a16="http://schemas.microsoft.com/office/drawing/2014/main" id="{45789A28-E61D-4617-A6EB-78DE309F2B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T2">
              <a:extLst>
                <a:ext uri="{FF2B5EF4-FFF2-40B4-BE49-F238E27FC236}">
                  <a16:creationId xmlns:a16="http://schemas.microsoft.com/office/drawing/2014/main" id="{98FEDE00-EE17-4FD2-B79A-2756AF9BA5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T1">
              <a:extLst>
                <a:ext uri="{FF2B5EF4-FFF2-40B4-BE49-F238E27FC236}">
                  <a16:creationId xmlns:a16="http://schemas.microsoft.com/office/drawing/2014/main" id="{EF4B3121-F4BD-405C-AA70-1BF9B24EC8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V">
              <a:extLst>
                <a:ext uri="{FF2B5EF4-FFF2-40B4-BE49-F238E27FC236}">
                  <a16:creationId xmlns:a16="http://schemas.microsoft.com/office/drawing/2014/main" id="{46AAE84D-3EF9-4583-93F8-164D8BD58D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3" name="_VTT_logo_102019_05_dark_grey_on_white" hidden="1">
            <a:extLst>
              <a:ext uri="{FF2B5EF4-FFF2-40B4-BE49-F238E27FC236}">
                <a16:creationId xmlns:a16="http://schemas.microsoft.com/office/drawing/2014/main" id="{B88C64F4-4843-4256-84D5-D432B6FA994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4" name="Box">
              <a:extLst>
                <a:ext uri="{FF2B5EF4-FFF2-40B4-BE49-F238E27FC236}">
                  <a16:creationId xmlns:a16="http://schemas.microsoft.com/office/drawing/2014/main" id="{364AB6DC-ED2A-4148-95BD-F669615852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T2">
              <a:extLst>
                <a:ext uri="{FF2B5EF4-FFF2-40B4-BE49-F238E27FC236}">
                  <a16:creationId xmlns:a16="http://schemas.microsoft.com/office/drawing/2014/main" id="{1507F8F2-2D47-4BF8-B8BC-6637AE96C9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" name="T1">
              <a:extLst>
                <a:ext uri="{FF2B5EF4-FFF2-40B4-BE49-F238E27FC236}">
                  <a16:creationId xmlns:a16="http://schemas.microsoft.com/office/drawing/2014/main" id="{4DCB984E-6ED7-4A26-BD73-7BF857A4D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7" name="V">
              <a:extLst>
                <a:ext uri="{FF2B5EF4-FFF2-40B4-BE49-F238E27FC236}">
                  <a16:creationId xmlns:a16="http://schemas.microsoft.com/office/drawing/2014/main" id="{977F6C24-9631-4049-8F40-152E508D72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4" name="_VTT_logo_102019_06_orange_blue_on_white" hidden="1">
            <a:extLst>
              <a:ext uri="{FF2B5EF4-FFF2-40B4-BE49-F238E27FC236}">
                <a16:creationId xmlns:a16="http://schemas.microsoft.com/office/drawing/2014/main" id="{646E98A6-7B10-4267-92DC-4AC5538B5FB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0" name="Box">
              <a:extLst>
                <a:ext uri="{FF2B5EF4-FFF2-40B4-BE49-F238E27FC236}">
                  <a16:creationId xmlns:a16="http://schemas.microsoft.com/office/drawing/2014/main" id="{873838EA-5F3D-4F1C-B2ED-8AFBF4DA237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T2">
              <a:extLst>
                <a:ext uri="{FF2B5EF4-FFF2-40B4-BE49-F238E27FC236}">
                  <a16:creationId xmlns:a16="http://schemas.microsoft.com/office/drawing/2014/main" id="{D23B9C1E-2E18-4A71-85D0-78D706C4ED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T1">
              <a:extLst>
                <a:ext uri="{FF2B5EF4-FFF2-40B4-BE49-F238E27FC236}">
                  <a16:creationId xmlns:a16="http://schemas.microsoft.com/office/drawing/2014/main" id="{67181B7F-F241-4ACC-899B-475DA30E5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V">
              <a:extLst>
                <a:ext uri="{FF2B5EF4-FFF2-40B4-BE49-F238E27FC236}">
                  <a16:creationId xmlns:a16="http://schemas.microsoft.com/office/drawing/2014/main" id="{169A425A-1CB0-4658-9ACE-76C0533F2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5" name="_VTT_logo_102019_07_blue_on_white" hidden="1">
            <a:extLst>
              <a:ext uri="{FF2B5EF4-FFF2-40B4-BE49-F238E27FC236}">
                <a16:creationId xmlns:a16="http://schemas.microsoft.com/office/drawing/2014/main" id="{C137F294-BB27-47A7-9236-6DB4851D0E8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16" name="Box">
              <a:extLst>
                <a:ext uri="{FF2B5EF4-FFF2-40B4-BE49-F238E27FC236}">
                  <a16:creationId xmlns:a16="http://schemas.microsoft.com/office/drawing/2014/main" id="{01A972FD-513F-4C56-AC64-979B1CBDE9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T2">
              <a:extLst>
                <a:ext uri="{FF2B5EF4-FFF2-40B4-BE49-F238E27FC236}">
                  <a16:creationId xmlns:a16="http://schemas.microsoft.com/office/drawing/2014/main" id="{EF3935B1-7970-49DA-9ABE-E5BD1F6B5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8" name="T1">
              <a:extLst>
                <a:ext uri="{FF2B5EF4-FFF2-40B4-BE49-F238E27FC236}">
                  <a16:creationId xmlns:a16="http://schemas.microsoft.com/office/drawing/2014/main" id="{83B4779E-A7F3-4D11-8273-80A2EE391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V">
              <a:extLst>
                <a:ext uri="{FF2B5EF4-FFF2-40B4-BE49-F238E27FC236}">
                  <a16:creationId xmlns:a16="http://schemas.microsoft.com/office/drawing/2014/main" id="{FECEBF5A-528C-43A5-82BF-812E405D0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6" name="_VTT_logo_102019_08_black_on_white" hidden="1">
            <a:extLst>
              <a:ext uri="{FF2B5EF4-FFF2-40B4-BE49-F238E27FC236}">
                <a16:creationId xmlns:a16="http://schemas.microsoft.com/office/drawing/2014/main" id="{C332F252-B16D-4A74-BAFF-D8ADCEE3C95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12" name="Box">
              <a:extLst>
                <a:ext uri="{FF2B5EF4-FFF2-40B4-BE49-F238E27FC236}">
                  <a16:creationId xmlns:a16="http://schemas.microsoft.com/office/drawing/2014/main" id="{2661646A-869A-4642-B8FB-951F237892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T2">
              <a:extLst>
                <a:ext uri="{FF2B5EF4-FFF2-40B4-BE49-F238E27FC236}">
                  <a16:creationId xmlns:a16="http://schemas.microsoft.com/office/drawing/2014/main" id="{13EDE598-EE58-4A95-841E-C0CA521818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T1">
              <a:extLst>
                <a:ext uri="{FF2B5EF4-FFF2-40B4-BE49-F238E27FC236}">
                  <a16:creationId xmlns:a16="http://schemas.microsoft.com/office/drawing/2014/main" id="{9DE4A8C8-ED4E-4020-8D50-B7759A7A86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V">
              <a:extLst>
                <a:ext uri="{FF2B5EF4-FFF2-40B4-BE49-F238E27FC236}">
                  <a16:creationId xmlns:a16="http://schemas.microsoft.com/office/drawing/2014/main" id="{B2F1F955-AC5B-4CE5-A6D5-494757B97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7" name="_VTT_logo_102019_09_orange_on_white">
            <a:extLst>
              <a:ext uri="{FF2B5EF4-FFF2-40B4-BE49-F238E27FC236}">
                <a16:creationId xmlns:a16="http://schemas.microsoft.com/office/drawing/2014/main" id="{7B663FA4-CCF4-411A-AE7B-8F2EAE4655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08" name="Box">
              <a:extLst>
                <a:ext uri="{FF2B5EF4-FFF2-40B4-BE49-F238E27FC236}">
                  <a16:creationId xmlns:a16="http://schemas.microsoft.com/office/drawing/2014/main" id="{A7E53BC9-9C4E-458E-A624-5915FF6081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" name="T2">
              <a:extLst>
                <a:ext uri="{FF2B5EF4-FFF2-40B4-BE49-F238E27FC236}">
                  <a16:creationId xmlns:a16="http://schemas.microsoft.com/office/drawing/2014/main" id="{BAC77CB9-B45B-4675-A9A7-10032B0D6A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" name="T1">
              <a:extLst>
                <a:ext uri="{FF2B5EF4-FFF2-40B4-BE49-F238E27FC236}">
                  <a16:creationId xmlns:a16="http://schemas.microsoft.com/office/drawing/2014/main" id="{22B1E8E6-7198-4E19-AA52-9CA803E064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V">
              <a:extLst>
                <a:ext uri="{FF2B5EF4-FFF2-40B4-BE49-F238E27FC236}">
                  <a16:creationId xmlns:a16="http://schemas.microsoft.com/office/drawing/2014/main" id="{55347BF1-4C3A-42BA-8B3C-85E62AF74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3DE7B667-7B14-4F72-A476-BF197D458A9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6927761" y="4140000"/>
            <a:ext cx="920839" cy="720000"/>
          </a:xfrm>
        </p:spPr>
        <p:txBody>
          <a:bodyPr wrap="square" spcCol="360000"/>
          <a:lstStyle>
            <a:lvl1pPr algn="r">
              <a:defRPr/>
            </a:lvl1pPr>
            <a:lvl4pPr>
              <a:defRPr/>
            </a:lvl4pPr>
          </a:lstStyle>
          <a:p>
            <a:pPr lvl="0"/>
            <a:r>
              <a:rPr lang="en-GB" noProof="0" dirty="0"/>
              <a:t>www</a:t>
            </a:r>
            <a:r>
              <a:rPr lang="en-US" dirty="0"/>
              <a:t>.vtt.fi</a:t>
            </a:r>
          </a:p>
        </p:txBody>
      </p:sp>
    </p:spTree>
    <p:extLst>
      <p:ext uri="{BB962C8B-B14F-4D97-AF65-F5344CB8AC3E}">
        <p14:creationId xmlns:p14="http://schemas.microsoft.com/office/powerpoint/2010/main" val="3008532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80">
          <p15:clr>
            <a:srgbClr val="FBAE40"/>
          </p15:clr>
        </p15:guide>
        <p15:guide id="2" pos="4944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Final 1c">
    <p:bg>
      <p:bgPr>
        <a:solidFill>
          <a:srgbClr val="AF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 Placeholder 7">
            <a:extLst>
              <a:ext uri="{FF2B5EF4-FFF2-40B4-BE49-F238E27FC236}">
                <a16:creationId xmlns:a16="http://schemas.microsoft.com/office/drawing/2014/main" id="{50780AD3-222C-4D88-B23B-886AFEBA64B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139" y="4140000"/>
            <a:ext cx="3240000" cy="720000"/>
          </a:xfrm>
        </p:spPr>
        <p:txBody>
          <a:bodyPr wrap="square" spcCol="360000"/>
          <a:lstStyle>
            <a:lvl1pPr>
              <a:defRPr b="1"/>
            </a:lvl1pPr>
            <a:lvl4pPr>
              <a:defRPr/>
            </a:lvl4pPr>
          </a:lstStyle>
          <a:p>
            <a:pPr lvl="0"/>
            <a:r>
              <a:rPr lang="en-GB" dirty="0"/>
              <a:t>First Name Surname</a:t>
            </a:r>
          </a:p>
          <a:p>
            <a:pPr lvl="1"/>
            <a:r>
              <a:rPr lang="en-GB" dirty="0"/>
              <a:t>firstname.surname@vtt.fi</a:t>
            </a:r>
          </a:p>
          <a:p>
            <a:pPr lvl="1"/>
            <a:r>
              <a:rPr lang="en-GB" dirty="0"/>
              <a:t>+358 1234 5678</a:t>
            </a:r>
          </a:p>
        </p:txBody>
      </p:sp>
      <p:sp>
        <p:nvSpPr>
          <p:cNvPr id="54" name="Text Placeholder 7">
            <a:extLst>
              <a:ext uri="{FF2B5EF4-FFF2-40B4-BE49-F238E27FC236}">
                <a16:creationId xmlns:a16="http://schemas.microsoft.com/office/drawing/2014/main" id="{EC8E63F1-FED1-4DA4-B9DD-A2BC5EBA87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22000" y="4140000"/>
            <a:ext cx="2703803" cy="720000"/>
          </a:xfrm>
        </p:spPr>
        <p:txBody>
          <a:bodyPr wrap="square" spcCol="360000"/>
          <a:lstStyle>
            <a:lvl1pPr algn="l">
              <a:defRPr/>
            </a:lvl1pPr>
            <a:lvl4pPr>
              <a:defRPr/>
            </a:lvl4pPr>
          </a:lstStyle>
          <a:p>
            <a:pPr lvl="0"/>
            <a:r>
              <a:rPr lang="en-US" dirty="0"/>
              <a:t>@</a:t>
            </a:r>
            <a:r>
              <a:rPr lang="en-GB" noProof="0" dirty="0" err="1"/>
              <a:t>VTTFinland</a:t>
            </a:r>
            <a:endParaRPr lang="en-GB" noProof="0" dirty="0"/>
          </a:p>
          <a:p>
            <a:pPr lvl="0"/>
            <a:r>
              <a:rPr lang="en-US" dirty="0"/>
              <a:t>@</a:t>
            </a:r>
            <a:r>
              <a:rPr lang="en-US" dirty="0" err="1"/>
              <a:t>your_account</a:t>
            </a:r>
            <a:endParaRPr lang="en-US" dirty="0"/>
          </a:p>
        </p:txBody>
      </p:sp>
      <p:grpSp>
        <p:nvGrpSpPr>
          <p:cNvPr id="51" name="_VTT_logo_102019_01_white_on_orange" hidden="1">
            <a:extLst>
              <a:ext uri="{FF2B5EF4-FFF2-40B4-BE49-F238E27FC236}">
                <a16:creationId xmlns:a16="http://schemas.microsoft.com/office/drawing/2014/main" id="{9397F18D-2D3F-4834-86F7-91B2BB976EB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0" name="Box">
              <a:extLst>
                <a:ext uri="{FF2B5EF4-FFF2-40B4-BE49-F238E27FC236}">
                  <a16:creationId xmlns:a16="http://schemas.microsoft.com/office/drawing/2014/main" id="{E8AA5F2B-6F97-4DDD-AAAE-51B6260B98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1" name="T2">
              <a:extLst>
                <a:ext uri="{FF2B5EF4-FFF2-40B4-BE49-F238E27FC236}">
                  <a16:creationId xmlns:a16="http://schemas.microsoft.com/office/drawing/2014/main" id="{3E4B10A5-696D-4118-9511-D9C2A8BC59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" name="T1">
              <a:extLst>
                <a:ext uri="{FF2B5EF4-FFF2-40B4-BE49-F238E27FC236}">
                  <a16:creationId xmlns:a16="http://schemas.microsoft.com/office/drawing/2014/main" id="{7D46B3FA-DCD0-4EDC-9E4F-5C79EE1E9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" name="V">
              <a:extLst>
                <a:ext uri="{FF2B5EF4-FFF2-40B4-BE49-F238E27FC236}">
                  <a16:creationId xmlns:a16="http://schemas.microsoft.com/office/drawing/2014/main" id="{0D626D6F-343F-404A-B9D3-3C330A7B01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3" name="_VTT_logo_102019_02_white_on_black" hidden="1">
            <a:extLst>
              <a:ext uri="{FF2B5EF4-FFF2-40B4-BE49-F238E27FC236}">
                <a16:creationId xmlns:a16="http://schemas.microsoft.com/office/drawing/2014/main" id="{BDAB2655-7ABE-4F78-9B92-899761C949F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36" name="Box">
              <a:extLst>
                <a:ext uri="{FF2B5EF4-FFF2-40B4-BE49-F238E27FC236}">
                  <a16:creationId xmlns:a16="http://schemas.microsoft.com/office/drawing/2014/main" id="{F2D64AD5-66D0-4CD9-AA16-4CC703CB2B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7" name="T2">
              <a:extLst>
                <a:ext uri="{FF2B5EF4-FFF2-40B4-BE49-F238E27FC236}">
                  <a16:creationId xmlns:a16="http://schemas.microsoft.com/office/drawing/2014/main" id="{E41EE90B-8813-4A28-8135-A52F41D10C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8" name="T1">
              <a:extLst>
                <a:ext uri="{FF2B5EF4-FFF2-40B4-BE49-F238E27FC236}">
                  <a16:creationId xmlns:a16="http://schemas.microsoft.com/office/drawing/2014/main" id="{EEF02B9F-49E8-4250-9BE3-3C4694BCB3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9" name="V">
              <a:extLst>
                <a:ext uri="{FF2B5EF4-FFF2-40B4-BE49-F238E27FC236}">
                  <a16:creationId xmlns:a16="http://schemas.microsoft.com/office/drawing/2014/main" id="{9D019D57-38B8-437D-B25D-331BD7F34A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1" name="_VTT_logo_102019_03_white_on_blue" hidden="1">
            <a:extLst>
              <a:ext uri="{FF2B5EF4-FFF2-40B4-BE49-F238E27FC236}">
                <a16:creationId xmlns:a16="http://schemas.microsoft.com/office/drawing/2014/main" id="{460650A1-9963-4FC0-85A2-4A34ED287B0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32" name="Box">
              <a:extLst>
                <a:ext uri="{FF2B5EF4-FFF2-40B4-BE49-F238E27FC236}">
                  <a16:creationId xmlns:a16="http://schemas.microsoft.com/office/drawing/2014/main" id="{C94A5A9F-473E-44BC-82E1-3D2E9754E29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T2">
              <a:extLst>
                <a:ext uri="{FF2B5EF4-FFF2-40B4-BE49-F238E27FC236}">
                  <a16:creationId xmlns:a16="http://schemas.microsoft.com/office/drawing/2014/main" id="{ED4BD081-A794-40CA-927B-B3AA153A4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4" name="T1">
              <a:extLst>
                <a:ext uri="{FF2B5EF4-FFF2-40B4-BE49-F238E27FC236}">
                  <a16:creationId xmlns:a16="http://schemas.microsoft.com/office/drawing/2014/main" id="{25B7EDC7-E9B6-4632-ABC6-13CE4972BE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V">
              <a:extLst>
                <a:ext uri="{FF2B5EF4-FFF2-40B4-BE49-F238E27FC236}">
                  <a16:creationId xmlns:a16="http://schemas.microsoft.com/office/drawing/2014/main" id="{D6D967A9-933F-4681-A6C9-95B4465D3E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2" name="_VTT_logo_102019_04_white_on_dark_grey" hidden="1">
            <a:extLst>
              <a:ext uri="{FF2B5EF4-FFF2-40B4-BE49-F238E27FC236}">
                <a16:creationId xmlns:a16="http://schemas.microsoft.com/office/drawing/2014/main" id="{6E8AFEBE-1664-4C8D-B375-30E3882D3A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8" name="Box">
              <a:extLst>
                <a:ext uri="{FF2B5EF4-FFF2-40B4-BE49-F238E27FC236}">
                  <a16:creationId xmlns:a16="http://schemas.microsoft.com/office/drawing/2014/main" id="{45789A28-E61D-4617-A6EB-78DE309F2B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T2">
              <a:extLst>
                <a:ext uri="{FF2B5EF4-FFF2-40B4-BE49-F238E27FC236}">
                  <a16:creationId xmlns:a16="http://schemas.microsoft.com/office/drawing/2014/main" id="{98FEDE00-EE17-4FD2-B79A-2756AF9BA5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T1">
              <a:extLst>
                <a:ext uri="{FF2B5EF4-FFF2-40B4-BE49-F238E27FC236}">
                  <a16:creationId xmlns:a16="http://schemas.microsoft.com/office/drawing/2014/main" id="{EF4B3121-F4BD-405C-AA70-1BF9B24EC8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V">
              <a:extLst>
                <a:ext uri="{FF2B5EF4-FFF2-40B4-BE49-F238E27FC236}">
                  <a16:creationId xmlns:a16="http://schemas.microsoft.com/office/drawing/2014/main" id="{46AAE84D-3EF9-4583-93F8-164D8BD58D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3" name="_VTT_logo_102019_05_dark_grey_on_white">
            <a:extLst>
              <a:ext uri="{FF2B5EF4-FFF2-40B4-BE49-F238E27FC236}">
                <a16:creationId xmlns:a16="http://schemas.microsoft.com/office/drawing/2014/main" id="{B88C64F4-4843-4256-84D5-D432B6FA994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4" name="Box">
              <a:extLst>
                <a:ext uri="{FF2B5EF4-FFF2-40B4-BE49-F238E27FC236}">
                  <a16:creationId xmlns:a16="http://schemas.microsoft.com/office/drawing/2014/main" id="{364AB6DC-ED2A-4148-95BD-F669615852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T2">
              <a:extLst>
                <a:ext uri="{FF2B5EF4-FFF2-40B4-BE49-F238E27FC236}">
                  <a16:creationId xmlns:a16="http://schemas.microsoft.com/office/drawing/2014/main" id="{1507F8F2-2D47-4BF8-B8BC-6637AE96C9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" name="T1">
              <a:extLst>
                <a:ext uri="{FF2B5EF4-FFF2-40B4-BE49-F238E27FC236}">
                  <a16:creationId xmlns:a16="http://schemas.microsoft.com/office/drawing/2014/main" id="{4DCB984E-6ED7-4A26-BD73-7BF857A4D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7" name="V">
              <a:extLst>
                <a:ext uri="{FF2B5EF4-FFF2-40B4-BE49-F238E27FC236}">
                  <a16:creationId xmlns:a16="http://schemas.microsoft.com/office/drawing/2014/main" id="{977F6C24-9631-4049-8F40-152E508D72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4" name="_VTT_logo_102019_06_orange_blue_on_white" hidden="1">
            <a:extLst>
              <a:ext uri="{FF2B5EF4-FFF2-40B4-BE49-F238E27FC236}">
                <a16:creationId xmlns:a16="http://schemas.microsoft.com/office/drawing/2014/main" id="{646E98A6-7B10-4267-92DC-4AC5538B5FB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20" name="Box">
              <a:extLst>
                <a:ext uri="{FF2B5EF4-FFF2-40B4-BE49-F238E27FC236}">
                  <a16:creationId xmlns:a16="http://schemas.microsoft.com/office/drawing/2014/main" id="{873838EA-5F3D-4F1C-B2ED-8AFBF4DA237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T2">
              <a:extLst>
                <a:ext uri="{FF2B5EF4-FFF2-40B4-BE49-F238E27FC236}">
                  <a16:creationId xmlns:a16="http://schemas.microsoft.com/office/drawing/2014/main" id="{D23B9C1E-2E18-4A71-85D0-78D706C4ED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T1">
              <a:extLst>
                <a:ext uri="{FF2B5EF4-FFF2-40B4-BE49-F238E27FC236}">
                  <a16:creationId xmlns:a16="http://schemas.microsoft.com/office/drawing/2014/main" id="{67181B7F-F241-4ACC-899B-475DA30E5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V">
              <a:extLst>
                <a:ext uri="{FF2B5EF4-FFF2-40B4-BE49-F238E27FC236}">
                  <a16:creationId xmlns:a16="http://schemas.microsoft.com/office/drawing/2014/main" id="{169A425A-1CB0-4658-9ACE-76C0533F2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5" name="_VTT_logo_102019_07_blue_on_white" hidden="1">
            <a:extLst>
              <a:ext uri="{FF2B5EF4-FFF2-40B4-BE49-F238E27FC236}">
                <a16:creationId xmlns:a16="http://schemas.microsoft.com/office/drawing/2014/main" id="{C137F294-BB27-47A7-9236-6DB4851D0E8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16" name="Box">
              <a:extLst>
                <a:ext uri="{FF2B5EF4-FFF2-40B4-BE49-F238E27FC236}">
                  <a16:creationId xmlns:a16="http://schemas.microsoft.com/office/drawing/2014/main" id="{01A972FD-513F-4C56-AC64-979B1CBDE9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T2">
              <a:extLst>
                <a:ext uri="{FF2B5EF4-FFF2-40B4-BE49-F238E27FC236}">
                  <a16:creationId xmlns:a16="http://schemas.microsoft.com/office/drawing/2014/main" id="{EF3935B1-7970-49DA-9ABE-E5BD1F6B5B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8" name="T1">
              <a:extLst>
                <a:ext uri="{FF2B5EF4-FFF2-40B4-BE49-F238E27FC236}">
                  <a16:creationId xmlns:a16="http://schemas.microsoft.com/office/drawing/2014/main" id="{83B4779E-A7F3-4D11-8273-80A2EE391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V">
              <a:extLst>
                <a:ext uri="{FF2B5EF4-FFF2-40B4-BE49-F238E27FC236}">
                  <a16:creationId xmlns:a16="http://schemas.microsoft.com/office/drawing/2014/main" id="{FECEBF5A-528C-43A5-82BF-812E405D0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6" name="_VTT_logo_102019_08_black_on_white" hidden="1">
            <a:extLst>
              <a:ext uri="{FF2B5EF4-FFF2-40B4-BE49-F238E27FC236}">
                <a16:creationId xmlns:a16="http://schemas.microsoft.com/office/drawing/2014/main" id="{C332F252-B16D-4A74-BAFF-D8ADCEE3C95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12" name="Box">
              <a:extLst>
                <a:ext uri="{FF2B5EF4-FFF2-40B4-BE49-F238E27FC236}">
                  <a16:creationId xmlns:a16="http://schemas.microsoft.com/office/drawing/2014/main" id="{2661646A-869A-4642-B8FB-951F237892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T2">
              <a:extLst>
                <a:ext uri="{FF2B5EF4-FFF2-40B4-BE49-F238E27FC236}">
                  <a16:creationId xmlns:a16="http://schemas.microsoft.com/office/drawing/2014/main" id="{13EDE598-EE58-4A95-841E-C0CA521818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4" name="T1">
              <a:extLst>
                <a:ext uri="{FF2B5EF4-FFF2-40B4-BE49-F238E27FC236}">
                  <a16:creationId xmlns:a16="http://schemas.microsoft.com/office/drawing/2014/main" id="{9DE4A8C8-ED4E-4020-8D50-B7759A7A86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V">
              <a:extLst>
                <a:ext uri="{FF2B5EF4-FFF2-40B4-BE49-F238E27FC236}">
                  <a16:creationId xmlns:a16="http://schemas.microsoft.com/office/drawing/2014/main" id="{B2F1F955-AC5B-4CE5-A6D5-494757B97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7" name="_VTT_logo_102019_09_orange_on_white" hidden="1">
            <a:extLst>
              <a:ext uri="{FF2B5EF4-FFF2-40B4-BE49-F238E27FC236}">
                <a16:creationId xmlns:a16="http://schemas.microsoft.com/office/drawing/2014/main" id="{7B663FA4-CCF4-411A-AE7B-8F2EAE4655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08" name="Box">
              <a:extLst>
                <a:ext uri="{FF2B5EF4-FFF2-40B4-BE49-F238E27FC236}">
                  <a16:creationId xmlns:a16="http://schemas.microsoft.com/office/drawing/2014/main" id="{A7E53BC9-9C4E-458E-A624-5915FF6081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9" name="T2">
              <a:extLst>
                <a:ext uri="{FF2B5EF4-FFF2-40B4-BE49-F238E27FC236}">
                  <a16:creationId xmlns:a16="http://schemas.microsoft.com/office/drawing/2014/main" id="{BAC77CB9-B45B-4675-A9A7-10032B0D6A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0" name="T1">
              <a:extLst>
                <a:ext uri="{FF2B5EF4-FFF2-40B4-BE49-F238E27FC236}">
                  <a16:creationId xmlns:a16="http://schemas.microsoft.com/office/drawing/2014/main" id="{22B1E8E6-7198-4E19-AA52-9CA803E064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V">
              <a:extLst>
                <a:ext uri="{FF2B5EF4-FFF2-40B4-BE49-F238E27FC236}">
                  <a16:creationId xmlns:a16="http://schemas.microsoft.com/office/drawing/2014/main" id="{55347BF1-4C3A-42BA-8B3C-85E62AF74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5" name="Text Placeholder 7">
            <a:extLst>
              <a:ext uri="{FF2B5EF4-FFF2-40B4-BE49-F238E27FC236}">
                <a16:creationId xmlns:a16="http://schemas.microsoft.com/office/drawing/2014/main" id="{3DE7B667-7B14-4F72-A476-BF197D458A9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6927761" y="4140000"/>
            <a:ext cx="920839" cy="720000"/>
          </a:xfrm>
        </p:spPr>
        <p:txBody>
          <a:bodyPr wrap="square" spcCol="360000"/>
          <a:lstStyle>
            <a:lvl1pPr algn="r">
              <a:defRPr/>
            </a:lvl1pPr>
            <a:lvl4pPr>
              <a:defRPr/>
            </a:lvl4pPr>
          </a:lstStyle>
          <a:p>
            <a:pPr lvl="0"/>
            <a:r>
              <a:rPr lang="en-GB" noProof="0" dirty="0"/>
              <a:t>www</a:t>
            </a:r>
            <a:r>
              <a:rPr lang="en-US" dirty="0"/>
              <a:t>.vtt.fi</a:t>
            </a:r>
          </a:p>
        </p:txBody>
      </p:sp>
    </p:spTree>
    <p:extLst>
      <p:ext uri="{BB962C8B-B14F-4D97-AF65-F5344CB8AC3E}">
        <p14:creationId xmlns:p14="http://schemas.microsoft.com/office/powerpoint/2010/main" val="565513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80">
          <p15:clr>
            <a:srgbClr val="FBAE40"/>
          </p15:clr>
        </p15:guide>
        <p15:guide id="2" pos="4944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6" y="708194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5450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Starter Network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B15939B-1EA9-49CD-B7AE-42CDF9FC1396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4572001" y="1021977"/>
            <a:ext cx="4572000" cy="3130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12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6000" y="1818000"/>
            <a:ext cx="4017110" cy="1980000"/>
          </a:xfrm>
        </p:spPr>
        <p:txBody>
          <a:bodyPr bIns="360000" anchor="b" anchorCtr="0"/>
          <a:lstStyle>
            <a:lvl1pPr>
              <a:defRPr sz="3000">
                <a:solidFill>
                  <a:srgbClr val="000000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896000" y="3864452"/>
            <a:ext cx="720000" cy="283500"/>
          </a:xfrm>
        </p:spPr>
        <p:txBody>
          <a:bodyPr/>
          <a:lstStyle>
            <a:lvl1pPr>
              <a:defRPr b="1">
                <a:solidFill>
                  <a:srgbClr val="000000"/>
                </a:solidFill>
              </a:defRPr>
            </a:lvl1pPr>
          </a:lstStyle>
          <a:p>
            <a:fld id="{D6ED20E8-92FD-494A-89FF-E36589E7159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616000" y="3864452"/>
            <a:ext cx="3291917" cy="288000"/>
          </a:xfrm>
        </p:spPr>
        <p:txBody>
          <a:bodyPr/>
          <a:lstStyle>
            <a:lvl1pPr algn="l">
              <a:defRPr>
                <a:solidFill>
                  <a:srgbClr val="000000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grpSp>
        <p:nvGrpSpPr>
          <p:cNvPr id="101" name="_VTT_logo_102019_01_white_on_orange">
            <a:extLst>
              <a:ext uri="{FF2B5EF4-FFF2-40B4-BE49-F238E27FC236}">
                <a16:creationId xmlns:a16="http://schemas.microsoft.com/office/drawing/2014/main" id="{4A87152F-CEC1-48F7-9B8D-7897B5A52849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42" name="Box">
              <a:extLst>
                <a:ext uri="{FF2B5EF4-FFF2-40B4-BE49-F238E27FC236}">
                  <a16:creationId xmlns:a16="http://schemas.microsoft.com/office/drawing/2014/main" id="{A0D2DCEA-8A54-4D44-BFC2-404D7F9BC05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" name="T2">
              <a:extLst>
                <a:ext uri="{FF2B5EF4-FFF2-40B4-BE49-F238E27FC236}">
                  <a16:creationId xmlns:a16="http://schemas.microsoft.com/office/drawing/2014/main" id="{607FF003-907C-4D10-8083-F9C515A489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" name="T1">
              <a:extLst>
                <a:ext uri="{FF2B5EF4-FFF2-40B4-BE49-F238E27FC236}">
                  <a16:creationId xmlns:a16="http://schemas.microsoft.com/office/drawing/2014/main" id="{A4C4A8CA-193C-478C-BBB7-1F35E1C717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" name="V">
              <a:extLst>
                <a:ext uri="{FF2B5EF4-FFF2-40B4-BE49-F238E27FC236}">
                  <a16:creationId xmlns:a16="http://schemas.microsoft.com/office/drawing/2014/main" id="{B9BE8313-90DF-430D-A0F0-97A01923E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2" name="_VTT_logo_102019_02_white_on_black" hidden="1">
            <a:extLst>
              <a:ext uri="{FF2B5EF4-FFF2-40B4-BE49-F238E27FC236}">
                <a16:creationId xmlns:a16="http://schemas.microsoft.com/office/drawing/2014/main" id="{74B570EB-63F9-4A84-A638-A7572516BCB1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38" name="Box">
              <a:extLst>
                <a:ext uri="{FF2B5EF4-FFF2-40B4-BE49-F238E27FC236}">
                  <a16:creationId xmlns:a16="http://schemas.microsoft.com/office/drawing/2014/main" id="{C0C82187-797D-4DC1-A895-5CF512407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9" name="T2">
              <a:extLst>
                <a:ext uri="{FF2B5EF4-FFF2-40B4-BE49-F238E27FC236}">
                  <a16:creationId xmlns:a16="http://schemas.microsoft.com/office/drawing/2014/main" id="{2F8D800B-0C58-40D1-9FCD-C37CEB4638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0" name="T1">
              <a:extLst>
                <a:ext uri="{FF2B5EF4-FFF2-40B4-BE49-F238E27FC236}">
                  <a16:creationId xmlns:a16="http://schemas.microsoft.com/office/drawing/2014/main" id="{EFF5CD19-BCE9-4E57-BA54-77F41127D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1" name="V">
              <a:extLst>
                <a:ext uri="{FF2B5EF4-FFF2-40B4-BE49-F238E27FC236}">
                  <a16:creationId xmlns:a16="http://schemas.microsoft.com/office/drawing/2014/main" id="{814E1A01-734B-45DB-924E-01B902E00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3" name="_VTT_logo_102019_03_white_on_blue" hidden="1">
            <a:extLst>
              <a:ext uri="{FF2B5EF4-FFF2-40B4-BE49-F238E27FC236}">
                <a16:creationId xmlns:a16="http://schemas.microsoft.com/office/drawing/2014/main" id="{AF8348CF-6E66-4DE8-8C33-4F7BE8B2A4DF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34" name="Box">
              <a:extLst>
                <a:ext uri="{FF2B5EF4-FFF2-40B4-BE49-F238E27FC236}">
                  <a16:creationId xmlns:a16="http://schemas.microsoft.com/office/drawing/2014/main" id="{D9A23B75-C76E-495E-B493-C5193C9F05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5" name="T2">
              <a:extLst>
                <a:ext uri="{FF2B5EF4-FFF2-40B4-BE49-F238E27FC236}">
                  <a16:creationId xmlns:a16="http://schemas.microsoft.com/office/drawing/2014/main" id="{7606D736-882E-47EB-8A0E-DEADB3B0E3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6" name="T1">
              <a:extLst>
                <a:ext uri="{FF2B5EF4-FFF2-40B4-BE49-F238E27FC236}">
                  <a16:creationId xmlns:a16="http://schemas.microsoft.com/office/drawing/2014/main" id="{D4225F60-714A-4BF5-A407-C2A0704A3D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7" name="V">
              <a:extLst>
                <a:ext uri="{FF2B5EF4-FFF2-40B4-BE49-F238E27FC236}">
                  <a16:creationId xmlns:a16="http://schemas.microsoft.com/office/drawing/2014/main" id="{52865EB8-66E0-46DF-98C9-BA3E09D6A9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4" name="_VTT_logo_102019_04_white_on_dark_grey" hidden="1">
            <a:extLst>
              <a:ext uri="{FF2B5EF4-FFF2-40B4-BE49-F238E27FC236}">
                <a16:creationId xmlns:a16="http://schemas.microsoft.com/office/drawing/2014/main" id="{977335F6-3BF4-40F0-AA46-8244BB08FCB0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30" name="Box">
              <a:extLst>
                <a:ext uri="{FF2B5EF4-FFF2-40B4-BE49-F238E27FC236}">
                  <a16:creationId xmlns:a16="http://schemas.microsoft.com/office/drawing/2014/main" id="{7D750727-3652-4372-9585-94C252CE8F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1" name="T2">
              <a:extLst>
                <a:ext uri="{FF2B5EF4-FFF2-40B4-BE49-F238E27FC236}">
                  <a16:creationId xmlns:a16="http://schemas.microsoft.com/office/drawing/2014/main" id="{7446C8B5-63C5-47EF-BD85-1E737C7186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2" name="T1">
              <a:extLst>
                <a:ext uri="{FF2B5EF4-FFF2-40B4-BE49-F238E27FC236}">
                  <a16:creationId xmlns:a16="http://schemas.microsoft.com/office/drawing/2014/main" id="{6CE4168A-7AB8-4AFA-A711-74B365191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3" name="V">
              <a:extLst>
                <a:ext uri="{FF2B5EF4-FFF2-40B4-BE49-F238E27FC236}">
                  <a16:creationId xmlns:a16="http://schemas.microsoft.com/office/drawing/2014/main" id="{5769FCD9-0039-4F5C-AA0C-B30215431E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5" name="_VTT_logo_102019_05_dark_grey_on_white" hidden="1">
            <a:extLst>
              <a:ext uri="{FF2B5EF4-FFF2-40B4-BE49-F238E27FC236}">
                <a16:creationId xmlns:a16="http://schemas.microsoft.com/office/drawing/2014/main" id="{D8DF9E6E-3C22-4A74-9087-EA07BCFC1561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26" name="Box">
              <a:extLst>
                <a:ext uri="{FF2B5EF4-FFF2-40B4-BE49-F238E27FC236}">
                  <a16:creationId xmlns:a16="http://schemas.microsoft.com/office/drawing/2014/main" id="{3BD0E683-A051-4774-B090-0D3CB63690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7" name="T2">
              <a:extLst>
                <a:ext uri="{FF2B5EF4-FFF2-40B4-BE49-F238E27FC236}">
                  <a16:creationId xmlns:a16="http://schemas.microsoft.com/office/drawing/2014/main" id="{48EB3FD0-BA27-4F17-B488-2CE84F06FB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8" name="T1">
              <a:extLst>
                <a:ext uri="{FF2B5EF4-FFF2-40B4-BE49-F238E27FC236}">
                  <a16:creationId xmlns:a16="http://schemas.microsoft.com/office/drawing/2014/main" id="{0DD48F7C-13DA-4D97-9100-A0460A3712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V">
              <a:extLst>
                <a:ext uri="{FF2B5EF4-FFF2-40B4-BE49-F238E27FC236}">
                  <a16:creationId xmlns:a16="http://schemas.microsoft.com/office/drawing/2014/main" id="{35F49C61-1B8B-40F3-AADF-856391818F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6" name="_VTT_logo_102019_06_orange_blue_on_white" hidden="1">
            <a:extLst>
              <a:ext uri="{FF2B5EF4-FFF2-40B4-BE49-F238E27FC236}">
                <a16:creationId xmlns:a16="http://schemas.microsoft.com/office/drawing/2014/main" id="{D66E5946-A31B-4B4B-ACC1-9FEB60C28FBD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22" name="Box">
              <a:extLst>
                <a:ext uri="{FF2B5EF4-FFF2-40B4-BE49-F238E27FC236}">
                  <a16:creationId xmlns:a16="http://schemas.microsoft.com/office/drawing/2014/main" id="{2111216B-67CB-43CE-B7EA-0BFAD7778A7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T2">
              <a:extLst>
                <a:ext uri="{FF2B5EF4-FFF2-40B4-BE49-F238E27FC236}">
                  <a16:creationId xmlns:a16="http://schemas.microsoft.com/office/drawing/2014/main" id="{CA9AAF1E-8D00-47A0-8CCB-A67E5D50C2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4" name="T1">
              <a:extLst>
                <a:ext uri="{FF2B5EF4-FFF2-40B4-BE49-F238E27FC236}">
                  <a16:creationId xmlns:a16="http://schemas.microsoft.com/office/drawing/2014/main" id="{DDE8F4BE-9FF4-476C-BA62-D2A1C1536C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V">
              <a:extLst>
                <a:ext uri="{FF2B5EF4-FFF2-40B4-BE49-F238E27FC236}">
                  <a16:creationId xmlns:a16="http://schemas.microsoft.com/office/drawing/2014/main" id="{87BE7F11-5BE6-4C7B-8DAA-6F98517B4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7" name="_VTT_logo_102019_07_blue_on_white" hidden="1">
            <a:extLst>
              <a:ext uri="{FF2B5EF4-FFF2-40B4-BE49-F238E27FC236}">
                <a16:creationId xmlns:a16="http://schemas.microsoft.com/office/drawing/2014/main" id="{73AC65E6-5903-4CDB-9CF2-73DC5707120D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18" name="Box">
              <a:extLst>
                <a:ext uri="{FF2B5EF4-FFF2-40B4-BE49-F238E27FC236}">
                  <a16:creationId xmlns:a16="http://schemas.microsoft.com/office/drawing/2014/main" id="{32C06172-7200-4B26-AF8C-1B168BB5F1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9" name="T2">
              <a:extLst>
                <a:ext uri="{FF2B5EF4-FFF2-40B4-BE49-F238E27FC236}">
                  <a16:creationId xmlns:a16="http://schemas.microsoft.com/office/drawing/2014/main" id="{3493F6D4-DA94-41C0-BB3B-41DC1131DE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0" name="T1">
              <a:extLst>
                <a:ext uri="{FF2B5EF4-FFF2-40B4-BE49-F238E27FC236}">
                  <a16:creationId xmlns:a16="http://schemas.microsoft.com/office/drawing/2014/main" id="{B9E1B9C0-2A75-49CE-AA3A-BB15AC1A96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V">
              <a:extLst>
                <a:ext uri="{FF2B5EF4-FFF2-40B4-BE49-F238E27FC236}">
                  <a16:creationId xmlns:a16="http://schemas.microsoft.com/office/drawing/2014/main" id="{CD7D2A12-172E-4A41-9672-50E8EAB0A1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8" name="_VTT_logo_102019_08_black_on_white" hidden="1">
            <a:extLst>
              <a:ext uri="{FF2B5EF4-FFF2-40B4-BE49-F238E27FC236}">
                <a16:creationId xmlns:a16="http://schemas.microsoft.com/office/drawing/2014/main" id="{67C33376-1D6A-401F-A17E-E25E6B31CEED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14" name="Box">
              <a:extLst>
                <a:ext uri="{FF2B5EF4-FFF2-40B4-BE49-F238E27FC236}">
                  <a16:creationId xmlns:a16="http://schemas.microsoft.com/office/drawing/2014/main" id="{44E036DE-8F2F-4EC7-AF52-9D706B22BA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5" name="T2">
              <a:extLst>
                <a:ext uri="{FF2B5EF4-FFF2-40B4-BE49-F238E27FC236}">
                  <a16:creationId xmlns:a16="http://schemas.microsoft.com/office/drawing/2014/main" id="{DA85ED9B-3C13-4F66-8393-A3CFF8DD8C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6" name="T1">
              <a:extLst>
                <a:ext uri="{FF2B5EF4-FFF2-40B4-BE49-F238E27FC236}">
                  <a16:creationId xmlns:a16="http://schemas.microsoft.com/office/drawing/2014/main" id="{FFC5394B-BE04-4EF0-9B6B-1AAB56105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V">
              <a:extLst>
                <a:ext uri="{FF2B5EF4-FFF2-40B4-BE49-F238E27FC236}">
                  <a16:creationId xmlns:a16="http://schemas.microsoft.com/office/drawing/2014/main" id="{8CC7B373-716F-4E14-B62F-92D5C6A54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9" name="_VTT_logo_102019_09_orange_on_white" hidden="1">
            <a:extLst>
              <a:ext uri="{FF2B5EF4-FFF2-40B4-BE49-F238E27FC236}">
                <a16:creationId xmlns:a16="http://schemas.microsoft.com/office/drawing/2014/main" id="{ACCB2F71-77D6-4413-AD7C-BD09D3435860}"/>
              </a:ext>
            </a:extLst>
          </p:cNvPr>
          <p:cNvGrpSpPr/>
          <p:nvPr userDrawn="1"/>
        </p:nvGrpSpPr>
        <p:grpSpPr>
          <a:xfrm>
            <a:off x="8042862" y="1021977"/>
            <a:ext cx="869543" cy="586800"/>
            <a:chOff x="379933" y="-15999"/>
            <a:chExt cx="971550" cy="655638"/>
          </a:xfrm>
        </p:grpSpPr>
        <p:sp>
          <p:nvSpPr>
            <p:cNvPr id="110" name="Box">
              <a:extLst>
                <a:ext uri="{FF2B5EF4-FFF2-40B4-BE49-F238E27FC236}">
                  <a16:creationId xmlns:a16="http://schemas.microsoft.com/office/drawing/2014/main" id="{1CC32080-8FAE-4300-98E4-5AB62D727B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T2">
              <a:extLst>
                <a:ext uri="{FF2B5EF4-FFF2-40B4-BE49-F238E27FC236}">
                  <a16:creationId xmlns:a16="http://schemas.microsoft.com/office/drawing/2014/main" id="{50157CFF-0DAA-47A5-ABC5-A74D50E76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2" name="T1">
              <a:extLst>
                <a:ext uri="{FF2B5EF4-FFF2-40B4-BE49-F238E27FC236}">
                  <a16:creationId xmlns:a16="http://schemas.microsoft.com/office/drawing/2014/main" id="{650A6F61-BFA9-4978-8ED7-52E4C200EE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V">
              <a:extLst>
                <a:ext uri="{FF2B5EF4-FFF2-40B4-BE49-F238E27FC236}">
                  <a16:creationId xmlns:a16="http://schemas.microsoft.com/office/drawing/2014/main" id="{0E91010D-ACB4-4B23-A503-FF8BC7AA13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0175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A8FA19F-DC1A-41A0-A5FD-B7856E6B131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4711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Leaves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5F3E6DEB-A43C-4295-91DE-0113F16428B3}"/>
              </a:ext>
            </a:extLst>
          </p:cNvPr>
          <p:cNvSpPr/>
          <p:nvPr userDrawn="1"/>
        </p:nvSpPr>
        <p:spPr>
          <a:xfrm>
            <a:off x="5486151" y="1"/>
            <a:ext cx="3645219" cy="5145913"/>
          </a:xfrm>
          <a:custGeom>
            <a:avLst/>
            <a:gdLst>
              <a:gd name="connsiteX0" fmla="*/ 0 w 3556000"/>
              <a:gd name="connsiteY0" fmla="*/ 0 h 5143500"/>
              <a:gd name="connsiteX1" fmla="*/ 1848308 w 3556000"/>
              <a:gd name="connsiteY1" fmla="*/ 3165361 h 5143500"/>
              <a:gd name="connsiteX2" fmla="*/ 1847787 w 3556000"/>
              <a:gd name="connsiteY2" fmla="*/ 3165412 h 5143500"/>
              <a:gd name="connsiteX3" fmla="*/ 2561577 w 3556000"/>
              <a:gd name="connsiteY3" fmla="*/ 5143627 h 5143500"/>
              <a:gd name="connsiteX4" fmla="*/ 3568611 w 3556000"/>
              <a:gd name="connsiteY4" fmla="*/ 5143627 h 5143500"/>
              <a:gd name="connsiteX5" fmla="*/ 3568611 w 3556000"/>
              <a:gd name="connsiteY5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6000" h="5143500">
                <a:moveTo>
                  <a:pt x="0" y="0"/>
                </a:moveTo>
                <a:cubicBezTo>
                  <a:pt x="1013041" y="887955"/>
                  <a:pt x="1488389" y="1916367"/>
                  <a:pt x="1848308" y="3165361"/>
                </a:cubicBezTo>
                <a:lnTo>
                  <a:pt x="1847787" y="3165412"/>
                </a:lnTo>
                <a:lnTo>
                  <a:pt x="2561577" y="5143627"/>
                </a:lnTo>
                <a:lnTo>
                  <a:pt x="3568611" y="5143627"/>
                </a:lnTo>
                <a:lnTo>
                  <a:pt x="3568611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131A176-A7DE-48C5-B1C8-CE5C3E1951C0}"/>
              </a:ext>
            </a:extLst>
          </p:cNvPr>
          <p:cNvSpPr/>
          <p:nvPr userDrawn="1"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B68D764-2695-4D7A-AEA0-A4B5F5E3A116}"/>
              </a:ext>
            </a:extLst>
          </p:cNvPr>
          <p:cNvSpPr/>
          <p:nvPr userDrawn="1"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9E04132-3652-4A21-AE45-F253EE874827}"/>
              </a:ext>
            </a:extLst>
          </p:cNvPr>
          <p:cNvSpPr/>
          <p:nvPr userDrawn="1"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CB640E-1453-4B14-BDEA-BBA6BDB46C34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6804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Leaves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8670045-CE99-44CB-828F-CBBAD2DD50B3}"/>
              </a:ext>
            </a:extLst>
          </p:cNvPr>
          <p:cNvSpPr/>
          <p:nvPr userDrawn="1"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A7AFEB-6E94-4658-81FE-5437C547F643}"/>
              </a:ext>
            </a:extLst>
          </p:cNvPr>
          <p:cNvSpPr/>
          <p:nvPr userDrawn="1"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98AEC35B-40AF-4633-9D80-2D254982C6A3}"/>
              </a:ext>
            </a:extLst>
          </p:cNvPr>
          <p:cNvSpPr/>
          <p:nvPr userDrawn="1"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2" name="Picture Placeholder 71">
            <a:extLst>
              <a:ext uri="{FF2B5EF4-FFF2-40B4-BE49-F238E27FC236}">
                <a16:creationId xmlns:a16="http://schemas.microsoft.com/office/drawing/2014/main" id="{F4B7854D-9E28-4465-9CE9-F6C42C5D0D8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87540" y="0"/>
            <a:ext cx="3556461" cy="5146040"/>
          </a:xfrm>
          <a:custGeom>
            <a:avLst/>
            <a:gdLst>
              <a:gd name="connsiteX0" fmla="*/ 2455975 w 3556461"/>
              <a:gd name="connsiteY0" fmla="*/ 1 h 5146040"/>
              <a:gd name="connsiteX1" fmla="*/ 2455975 w 3556461"/>
              <a:gd name="connsiteY1" fmla="*/ 586802 h 5146040"/>
              <a:gd name="connsiteX2" fmla="*/ 3325518 w 3556461"/>
              <a:gd name="connsiteY2" fmla="*/ 586802 h 5146040"/>
              <a:gd name="connsiteX3" fmla="*/ 3325518 w 3556461"/>
              <a:gd name="connsiteY3" fmla="*/ 1 h 5146040"/>
              <a:gd name="connsiteX4" fmla="*/ 0 w 3556461"/>
              <a:gd name="connsiteY4" fmla="*/ 0 h 5146040"/>
              <a:gd name="connsiteX5" fmla="*/ 3556461 w 3556461"/>
              <a:gd name="connsiteY5" fmla="*/ 0 h 5146040"/>
              <a:gd name="connsiteX6" fmla="*/ 3556461 w 3556461"/>
              <a:gd name="connsiteY6" fmla="*/ 5146040 h 5146040"/>
              <a:gd name="connsiteX7" fmla="*/ 2524458 w 3556461"/>
              <a:gd name="connsiteY7" fmla="*/ 5146040 h 5146040"/>
              <a:gd name="connsiteX8" fmla="*/ 2523931 w 3556461"/>
              <a:gd name="connsiteY8" fmla="*/ 5144614 h 5146040"/>
              <a:gd name="connsiteX9" fmla="*/ 2552235 w 3556461"/>
              <a:gd name="connsiteY9" fmla="*/ 5144608 h 5146040"/>
              <a:gd name="connsiteX10" fmla="*/ 1918686 w 3556461"/>
              <a:gd name="connsiteY10" fmla="*/ 3429547 h 5146040"/>
              <a:gd name="connsiteX11" fmla="*/ 1917976 w 3556461"/>
              <a:gd name="connsiteY11" fmla="*/ 3429611 h 5146040"/>
              <a:gd name="connsiteX12" fmla="*/ 1915749 w 3556461"/>
              <a:gd name="connsiteY12" fmla="*/ 3421381 h 5146040"/>
              <a:gd name="connsiteX13" fmla="*/ 1852207 w 3556461"/>
              <a:gd name="connsiteY13" fmla="*/ 3190369 h 5146040"/>
              <a:gd name="connsiteX14" fmla="*/ 356260 w 3556461"/>
              <a:gd name="connsiteY14" fmla="*/ 342407 h 514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56461" h="5146040">
                <a:moveTo>
                  <a:pt x="2455975" y="1"/>
                </a:moveTo>
                <a:lnTo>
                  <a:pt x="2455975" y="586802"/>
                </a:lnTo>
                <a:lnTo>
                  <a:pt x="3325518" y="586802"/>
                </a:lnTo>
                <a:lnTo>
                  <a:pt x="3325518" y="1"/>
                </a:lnTo>
                <a:close/>
                <a:moveTo>
                  <a:pt x="0" y="0"/>
                </a:moveTo>
                <a:lnTo>
                  <a:pt x="3556461" y="0"/>
                </a:lnTo>
                <a:lnTo>
                  <a:pt x="3556461" y="5146040"/>
                </a:lnTo>
                <a:lnTo>
                  <a:pt x="2524458" y="5146040"/>
                </a:lnTo>
                <a:lnTo>
                  <a:pt x="2523931" y="5144614"/>
                </a:lnTo>
                <a:lnTo>
                  <a:pt x="2552235" y="5144608"/>
                </a:lnTo>
                <a:cubicBezTo>
                  <a:pt x="2293223" y="4586990"/>
                  <a:pt x="2127054" y="4029369"/>
                  <a:pt x="1918686" y="3429547"/>
                </a:cubicBezTo>
                <a:lnTo>
                  <a:pt x="1917976" y="3429611"/>
                </a:lnTo>
                <a:lnTo>
                  <a:pt x="1915749" y="3421381"/>
                </a:lnTo>
                <a:cubicBezTo>
                  <a:pt x="1903101" y="3375173"/>
                  <a:pt x="1852056" y="3190384"/>
                  <a:pt x="1852207" y="3190369"/>
                </a:cubicBezTo>
                <a:cubicBezTo>
                  <a:pt x="1536615" y="2088865"/>
                  <a:pt x="1132459" y="1157578"/>
                  <a:pt x="356260" y="342407"/>
                </a:cubicBez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6111032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86802"/>
            <a:ext cx="5354797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5953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79A4-F258-49A4-A422-4621442F0DE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0" name="_VTT_logo_102019_01_white_on_orange">
            <a:extLst>
              <a:ext uri="{FF2B5EF4-FFF2-40B4-BE49-F238E27FC236}">
                <a16:creationId xmlns:a16="http://schemas.microsoft.com/office/drawing/2014/main" id="{998280CD-ECD3-4D21-B727-ECED13CEA9E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B695573-D1FB-4F3B-B8F1-25D867174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3E02FFAA-A15D-481A-8368-632581CAE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EBB62CB6-E5A6-467F-AD0E-FBAC8D182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2BAA3102-EE6E-4173-8210-A4FBA76E5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7157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9182FF-49DE-4DA0-AD3A-F669A212793D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3420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E526CF-1DBB-4D7B-8AF6-B17F844A1771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1546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3803" y="738828"/>
            <a:ext cx="6948000" cy="743612"/>
          </a:xfrm>
        </p:spPr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D666E8-27DD-4902-9F77-9A231612CD1F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292036" y="-12787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204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  <a:gd name="connsiteX0" fmla="*/ 8043515 w 9144000"/>
              <a:gd name="connsiteY0" fmla="*/ 1 h 5143500"/>
              <a:gd name="connsiteX1" fmla="*/ 8913058 w 9144000"/>
              <a:gd name="connsiteY1" fmla="*/ 586801 h 5143500"/>
              <a:gd name="connsiteX2" fmla="*/ 8913058 w 9144000"/>
              <a:gd name="connsiteY2" fmla="*/ 1 h 5143500"/>
              <a:gd name="connsiteX3" fmla="*/ 8043515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  <a:gd name="connsiteX8" fmla="*/ 0 w 9144000"/>
              <a:gd name="connsiteY8" fmla="*/ 0 h 5143500"/>
              <a:gd name="connsiteX0" fmla="*/ 8043515 w 9144000"/>
              <a:gd name="connsiteY0" fmla="*/ 1 h 5143500"/>
              <a:gd name="connsiteX1" fmla="*/ 8913058 w 9144000"/>
              <a:gd name="connsiteY1" fmla="*/ 1 h 5143500"/>
              <a:gd name="connsiteX2" fmla="*/ 8043515 w 9144000"/>
              <a:gd name="connsiteY2" fmla="*/ 1 h 5143500"/>
              <a:gd name="connsiteX3" fmla="*/ 0 w 9144000"/>
              <a:gd name="connsiteY3" fmla="*/ 0 h 5143500"/>
              <a:gd name="connsiteX4" fmla="*/ 9144000 w 9144000"/>
              <a:gd name="connsiteY4" fmla="*/ 0 h 5143500"/>
              <a:gd name="connsiteX5" fmla="*/ 9144000 w 9144000"/>
              <a:gd name="connsiteY5" fmla="*/ 5143500 h 5143500"/>
              <a:gd name="connsiteX6" fmla="*/ 0 w 9144000"/>
              <a:gd name="connsiteY6" fmla="*/ 5143500 h 5143500"/>
              <a:gd name="connsiteX7" fmla="*/ 0 w 9144000"/>
              <a:gd name="connsiteY7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913058" y="1"/>
                </a:lnTo>
                <a:lnTo>
                  <a:pt x="8043515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 dirty="0"/>
          </a:p>
        </p:txBody>
      </p: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7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800"/>
            <a:ext cx="720000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8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40001" y="4852800"/>
            <a:ext cx="6730862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9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5626" y="4852800"/>
            <a:ext cx="968374" cy="288000"/>
          </a:xfrm>
        </p:spPr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2" name="_VTT_logo_102019_01_white_on_orange">
            <a:extLst>
              <a:ext uri="{FF2B5EF4-FFF2-40B4-BE49-F238E27FC236}">
                <a16:creationId xmlns:a16="http://schemas.microsoft.com/office/drawing/2014/main" id="{0CE8E233-E988-0064-9F86-976A14810781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3" name="Box">
              <a:extLst>
                <a:ext uri="{FF2B5EF4-FFF2-40B4-BE49-F238E27FC236}">
                  <a16:creationId xmlns:a16="http://schemas.microsoft.com/office/drawing/2014/main" id="{36FB04A5-B08E-169D-A10B-575D5DC8638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" name="T2">
              <a:extLst>
                <a:ext uri="{FF2B5EF4-FFF2-40B4-BE49-F238E27FC236}">
                  <a16:creationId xmlns:a16="http://schemas.microsoft.com/office/drawing/2014/main" id="{09908930-9EA3-C978-DF04-51C052AFC5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" name="T1">
              <a:extLst>
                <a:ext uri="{FF2B5EF4-FFF2-40B4-BE49-F238E27FC236}">
                  <a16:creationId xmlns:a16="http://schemas.microsoft.com/office/drawing/2014/main" id="{3425ADF2-3257-0412-47E2-20CB5D9899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" name="V">
              <a:extLst>
                <a:ext uri="{FF2B5EF4-FFF2-40B4-BE49-F238E27FC236}">
                  <a16:creationId xmlns:a16="http://schemas.microsoft.com/office/drawing/2014/main" id="{73751DB2-A25D-931D-0D30-DC33D51705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7670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Section Network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C5B54E6-D9E1-43B8-8BD0-E14FAE0F1EF2}"/>
              </a:ext>
            </a:extLst>
          </p:cNvPr>
          <p:cNvSpPr/>
          <p:nvPr/>
        </p:nvSpPr>
        <p:spPr>
          <a:xfrm>
            <a:off x="0" y="4057084"/>
            <a:ext cx="6260917" cy="1087308"/>
          </a:xfrm>
          <a:custGeom>
            <a:avLst/>
            <a:gdLst>
              <a:gd name="connsiteX0" fmla="*/ 0 w 6260917"/>
              <a:gd name="connsiteY0" fmla="*/ 0 h 1087308"/>
              <a:gd name="connsiteX1" fmla="*/ 0 w 6260917"/>
              <a:gd name="connsiteY1" fmla="*/ 1087309 h 1087308"/>
              <a:gd name="connsiteX2" fmla="*/ 5633428 w 6260917"/>
              <a:gd name="connsiteY2" fmla="*/ 1087309 h 1087308"/>
              <a:gd name="connsiteX3" fmla="*/ 6260917 w 6260917"/>
              <a:gd name="connsiteY3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0917" h="1087308">
                <a:moveTo>
                  <a:pt x="0" y="0"/>
                </a:moveTo>
                <a:lnTo>
                  <a:pt x="0" y="1087309"/>
                </a:lnTo>
                <a:lnTo>
                  <a:pt x="5633428" y="1087309"/>
                </a:lnTo>
                <a:lnTo>
                  <a:pt x="6260917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5221FF2-0942-43F2-AE4A-B74AD3C7269D}"/>
              </a:ext>
            </a:extLst>
          </p:cNvPr>
          <p:cNvSpPr/>
          <p:nvPr/>
        </p:nvSpPr>
        <p:spPr>
          <a:xfrm>
            <a:off x="0" y="123887"/>
            <a:ext cx="8603203" cy="4057084"/>
          </a:xfrm>
          <a:custGeom>
            <a:avLst/>
            <a:gdLst>
              <a:gd name="connsiteX0" fmla="*/ 0 w 8603203"/>
              <a:gd name="connsiteY0" fmla="*/ 4057084 h 4057084"/>
              <a:gd name="connsiteX1" fmla="*/ 6260917 w 8603203"/>
              <a:gd name="connsiteY1" fmla="*/ 4057084 h 4057084"/>
              <a:gd name="connsiteX2" fmla="*/ 8603204 w 8603203"/>
              <a:gd name="connsiteY2" fmla="*/ 0 h 4057084"/>
              <a:gd name="connsiteX3" fmla="*/ 0 w 8603203"/>
              <a:gd name="connsiteY3" fmla="*/ 0 h 405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3203" h="4057084">
                <a:moveTo>
                  <a:pt x="0" y="4057084"/>
                </a:moveTo>
                <a:lnTo>
                  <a:pt x="6260917" y="4057084"/>
                </a:lnTo>
                <a:lnTo>
                  <a:pt x="860320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F175884-6569-4BB1-90FF-E883947284D9}"/>
              </a:ext>
            </a:extLst>
          </p:cNvPr>
          <p:cNvSpPr/>
          <p:nvPr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F06E0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A0E43A3-A95E-44CC-B2F8-954B04D4DD80}"/>
              </a:ext>
            </a:extLst>
          </p:cNvPr>
          <p:cNvSpPr/>
          <p:nvPr/>
        </p:nvSpPr>
        <p:spPr>
          <a:xfrm>
            <a:off x="5633428" y="4057084"/>
            <a:ext cx="1249897" cy="1087308"/>
          </a:xfrm>
          <a:custGeom>
            <a:avLst/>
            <a:gdLst>
              <a:gd name="connsiteX0" fmla="*/ 0 w 1249897"/>
              <a:gd name="connsiteY0" fmla="*/ 1087309 h 1087308"/>
              <a:gd name="connsiteX1" fmla="*/ 1249897 w 1249897"/>
              <a:gd name="connsiteY1" fmla="*/ 1087309 h 1087308"/>
              <a:gd name="connsiteX2" fmla="*/ 627489 w 1249897"/>
              <a:gd name="connsiteY2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9897" h="1087308">
                <a:moveTo>
                  <a:pt x="0" y="1087309"/>
                </a:moveTo>
                <a:lnTo>
                  <a:pt x="1249897" y="1087309"/>
                </a:lnTo>
                <a:lnTo>
                  <a:pt x="627489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60" name="_VTT_logo_102019_01_white_on_orange" hidden="1">
            <a:extLst>
              <a:ext uri="{FF2B5EF4-FFF2-40B4-BE49-F238E27FC236}">
                <a16:creationId xmlns:a16="http://schemas.microsoft.com/office/drawing/2014/main" id="{7B68C704-44AD-416E-8F19-EE7A09B421C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7" name="Box">
              <a:extLst>
                <a:ext uri="{FF2B5EF4-FFF2-40B4-BE49-F238E27FC236}">
                  <a16:creationId xmlns:a16="http://schemas.microsoft.com/office/drawing/2014/main" id="{436D84F9-A5D2-4925-88DC-7310B3D517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T2">
              <a:extLst>
                <a:ext uri="{FF2B5EF4-FFF2-40B4-BE49-F238E27FC236}">
                  <a16:creationId xmlns:a16="http://schemas.microsoft.com/office/drawing/2014/main" id="{B4D0A590-083A-4AF9-A991-DE03B2C099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T1">
              <a:extLst>
                <a:ext uri="{FF2B5EF4-FFF2-40B4-BE49-F238E27FC236}">
                  <a16:creationId xmlns:a16="http://schemas.microsoft.com/office/drawing/2014/main" id="{E5255A99-CE5D-47B3-8A11-437FE8786D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V">
              <a:extLst>
                <a:ext uri="{FF2B5EF4-FFF2-40B4-BE49-F238E27FC236}">
                  <a16:creationId xmlns:a16="http://schemas.microsoft.com/office/drawing/2014/main" id="{557317C0-32B2-4805-AF49-3D2786147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2_white_on_black" hidden="1">
            <a:extLst>
              <a:ext uri="{FF2B5EF4-FFF2-40B4-BE49-F238E27FC236}">
                <a16:creationId xmlns:a16="http://schemas.microsoft.com/office/drawing/2014/main" id="{B3B21029-2974-4A2B-9D72-D099D649C7D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7" name="Box">
              <a:extLst>
                <a:ext uri="{FF2B5EF4-FFF2-40B4-BE49-F238E27FC236}">
                  <a16:creationId xmlns:a16="http://schemas.microsoft.com/office/drawing/2014/main" id="{6DCC60E0-A01A-4EBE-A0E0-52EAA7889C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2">
              <a:extLst>
                <a:ext uri="{FF2B5EF4-FFF2-40B4-BE49-F238E27FC236}">
                  <a16:creationId xmlns:a16="http://schemas.microsoft.com/office/drawing/2014/main" id="{CD6593AE-9B1D-4F30-BCFB-65291E0190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T1">
              <a:extLst>
                <a:ext uri="{FF2B5EF4-FFF2-40B4-BE49-F238E27FC236}">
                  <a16:creationId xmlns:a16="http://schemas.microsoft.com/office/drawing/2014/main" id="{8F4213A3-410C-4A8A-86D1-C5A4CCDF3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6" name="V">
              <a:extLst>
                <a:ext uri="{FF2B5EF4-FFF2-40B4-BE49-F238E27FC236}">
                  <a16:creationId xmlns:a16="http://schemas.microsoft.com/office/drawing/2014/main" id="{08E2F63A-B8E8-4234-A2E2-D25A8D165D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3_white_on_blue" hidden="1">
            <a:extLst>
              <a:ext uri="{FF2B5EF4-FFF2-40B4-BE49-F238E27FC236}">
                <a16:creationId xmlns:a16="http://schemas.microsoft.com/office/drawing/2014/main" id="{B02C0F3D-988F-4EB7-A2BA-952CC10F65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3" name="Box">
              <a:extLst>
                <a:ext uri="{FF2B5EF4-FFF2-40B4-BE49-F238E27FC236}">
                  <a16:creationId xmlns:a16="http://schemas.microsoft.com/office/drawing/2014/main" id="{2F2F64D9-7737-4191-A463-DD72A6887A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2">
              <a:extLst>
                <a:ext uri="{FF2B5EF4-FFF2-40B4-BE49-F238E27FC236}">
                  <a16:creationId xmlns:a16="http://schemas.microsoft.com/office/drawing/2014/main" id="{5B06F09E-ED63-4EA8-BF5E-D3149BAD6B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T1">
              <a:extLst>
                <a:ext uri="{FF2B5EF4-FFF2-40B4-BE49-F238E27FC236}">
                  <a16:creationId xmlns:a16="http://schemas.microsoft.com/office/drawing/2014/main" id="{1E4A1191-3BC9-4804-9B39-C667F27A3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V">
              <a:extLst>
                <a:ext uri="{FF2B5EF4-FFF2-40B4-BE49-F238E27FC236}">
                  <a16:creationId xmlns:a16="http://schemas.microsoft.com/office/drawing/2014/main" id="{C8BBF692-69A6-4662-ACBA-124D2FA7CA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4_white_on_dark_grey" hidden="1">
            <a:extLst>
              <a:ext uri="{FF2B5EF4-FFF2-40B4-BE49-F238E27FC236}">
                <a16:creationId xmlns:a16="http://schemas.microsoft.com/office/drawing/2014/main" id="{6AC2A8F6-B53E-4F69-BE80-AB65A06F3F8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9" name="Box">
              <a:extLst>
                <a:ext uri="{FF2B5EF4-FFF2-40B4-BE49-F238E27FC236}">
                  <a16:creationId xmlns:a16="http://schemas.microsoft.com/office/drawing/2014/main" id="{803558E1-2154-40E2-990D-D17959694E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2">
              <a:extLst>
                <a:ext uri="{FF2B5EF4-FFF2-40B4-BE49-F238E27FC236}">
                  <a16:creationId xmlns:a16="http://schemas.microsoft.com/office/drawing/2014/main" id="{8A6EA477-1623-43B1-90B0-8C9FE57EAE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T1">
              <a:extLst>
                <a:ext uri="{FF2B5EF4-FFF2-40B4-BE49-F238E27FC236}">
                  <a16:creationId xmlns:a16="http://schemas.microsoft.com/office/drawing/2014/main" id="{0464359D-5629-4A83-86BC-2F4490D9A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V">
              <a:extLst>
                <a:ext uri="{FF2B5EF4-FFF2-40B4-BE49-F238E27FC236}">
                  <a16:creationId xmlns:a16="http://schemas.microsoft.com/office/drawing/2014/main" id="{DAECE879-64CD-4A7F-86F2-B6B2A0EA1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4" name="_VTT_logo_102019_05_dark_grey_on_white" hidden="1">
            <a:extLst>
              <a:ext uri="{FF2B5EF4-FFF2-40B4-BE49-F238E27FC236}">
                <a16:creationId xmlns:a16="http://schemas.microsoft.com/office/drawing/2014/main" id="{4280B94F-3A97-4E56-BA00-3EB6360D52B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5" name="Box">
              <a:extLst>
                <a:ext uri="{FF2B5EF4-FFF2-40B4-BE49-F238E27FC236}">
                  <a16:creationId xmlns:a16="http://schemas.microsoft.com/office/drawing/2014/main" id="{6E455D23-9ED0-4FA6-ADE9-29A261999C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2">
              <a:extLst>
                <a:ext uri="{FF2B5EF4-FFF2-40B4-BE49-F238E27FC236}">
                  <a16:creationId xmlns:a16="http://schemas.microsoft.com/office/drawing/2014/main" id="{B8D8467C-3F1E-4904-97E0-C98CD421C1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T1">
              <a:extLst>
                <a:ext uri="{FF2B5EF4-FFF2-40B4-BE49-F238E27FC236}">
                  <a16:creationId xmlns:a16="http://schemas.microsoft.com/office/drawing/2014/main" id="{E3F9D2E5-A715-4782-8B8F-995B754591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V">
              <a:extLst>
                <a:ext uri="{FF2B5EF4-FFF2-40B4-BE49-F238E27FC236}">
                  <a16:creationId xmlns:a16="http://schemas.microsoft.com/office/drawing/2014/main" id="{7108ACC5-5797-4CF1-9230-5422F693A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5" name="_VTT_logo_102019_06_orange_blue_on_white">
            <a:extLst>
              <a:ext uri="{FF2B5EF4-FFF2-40B4-BE49-F238E27FC236}">
                <a16:creationId xmlns:a16="http://schemas.microsoft.com/office/drawing/2014/main" id="{CC81D35C-8E65-43AC-A9BF-DECFCA1BF2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1" name="Box">
              <a:extLst>
                <a:ext uri="{FF2B5EF4-FFF2-40B4-BE49-F238E27FC236}">
                  <a16:creationId xmlns:a16="http://schemas.microsoft.com/office/drawing/2014/main" id="{36BF4C0A-3C80-4563-A60B-D24BB5DD38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2">
              <a:extLst>
                <a:ext uri="{FF2B5EF4-FFF2-40B4-BE49-F238E27FC236}">
                  <a16:creationId xmlns:a16="http://schemas.microsoft.com/office/drawing/2014/main" id="{EF0C3CA5-16E7-40CB-B5B2-CEDA8E4FD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T1">
              <a:extLst>
                <a:ext uri="{FF2B5EF4-FFF2-40B4-BE49-F238E27FC236}">
                  <a16:creationId xmlns:a16="http://schemas.microsoft.com/office/drawing/2014/main" id="{309487D2-8938-4929-B047-8C5E352E16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V">
              <a:extLst>
                <a:ext uri="{FF2B5EF4-FFF2-40B4-BE49-F238E27FC236}">
                  <a16:creationId xmlns:a16="http://schemas.microsoft.com/office/drawing/2014/main" id="{36B74144-3245-42B9-9668-8D5A99293C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6" name="_VTT_logo_102019_07_blue_on_white" hidden="1">
            <a:extLst>
              <a:ext uri="{FF2B5EF4-FFF2-40B4-BE49-F238E27FC236}">
                <a16:creationId xmlns:a16="http://schemas.microsoft.com/office/drawing/2014/main" id="{4BE21CF7-C8F4-4083-A24E-345E6D866AA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7" name="Box">
              <a:extLst>
                <a:ext uri="{FF2B5EF4-FFF2-40B4-BE49-F238E27FC236}">
                  <a16:creationId xmlns:a16="http://schemas.microsoft.com/office/drawing/2014/main" id="{45512B8D-F14E-40D3-BD3B-6D42DFEDC1E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2">
              <a:extLst>
                <a:ext uri="{FF2B5EF4-FFF2-40B4-BE49-F238E27FC236}">
                  <a16:creationId xmlns:a16="http://schemas.microsoft.com/office/drawing/2014/main" id="{B837BC76-7ED7-4DED-92F4-8E61740C5E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T1">
              <a:extLst>
                <a:ext uri="{FF2B5EF4-FFF2-40B4-BE49-F238E27FC236}">
                  <a16:creationId xmlns:a16="http://schemas.microsoft.com/office/drawing/2014/main" id="{B111D801-09CF-4F8B-918B-FA7ECD1312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V">
              <a:extLst>
                <a:ext uri="{FF2B5EF4-FFF2-40B4-BE49-F238E27FC236}">
                  <a16:creationId xmlns:a16="http://schemas.microsoft.com/office/drawing/2014/main" id="{EC9D8F52-623B-43DE-A044-0A2BC60A1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7" name="_VTT_logo_102019_08_black_on_white" hidden="1">
            <a:extLst>
              <a:ext uri="{FF2B5EF4-FFF2-40B4-BE49-F238E27FC236}">
                <a16:creationId xmlns:a16="http://schemas.microsoft.com/office/drawing/2014/main" id="{9AD42E58-6707-4A3D-8C30-1E0FBFEA7D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3" name="Box">
              <a:extLst>
                <a:ext uri="{FF2B5EF4-FFF2-40B4-BE49-F238E27FC236}">
                  <a16:creationId xmlns:a16="http://schemas.microsoft.com/office/drawing/2014/main" id="{CEAD6265-C012-48D0-BA6A-5122F00DB4A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2">
              <a:extLst>
                <a:ext uri="{FF2B5EF4-FFF2-40B4-BE49-F238E27FC236}">
                  <a16:creationId xmlns:a16="http://schemas.microsoft.com/office/drawing/2014/main" id="{216C8870-4AEC-48B6-9FC8-A15A24E2C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T1">
              <a:extLst>
                <a:ext uri="{FF2B5EF4-FFF2-40B4-BE49-F238E27FC236}">
                  <a16:creationId xmlns:a16="http://schemas.microsoft.com/office/drawing/2014/main" id="{B2E46E75-8789-4A38-AEF0-BC2ED89CD0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V">
              <a:extLst>
                <a:ext uri="{FF2B5EF4-FFF2-40B4-BE49-F238E27FC236}">
                  <a16:creationId xmlns:a16="http://schemas.microsoft.com/office/drawing/2014/main" id="{EF249076-39FB-48B4-9FEC-D50BDC1968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8" name="_VTT_logo_102019_09_orange_on_white" hidden="1">
            <a:extLst>
              <a:ext uri="{FF2B5EF4-FFF2-40B4-BE49-F238E27FC236}">
                <a16:creationId xmlns:a16="http://schemas.microsoft.com/office/drawing/2014/main" id="{283D0893-AE65-4FB5-BF54-62C6A196FF0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9" name="Box">
              <a:extLst>
                <a:ext uri="{FF2B5EF4-FFF2-40B4-BE49-F238E27FC236}">
                  <a16:creationId xmlns:a16="http://schemas.microsoft.com/office/drawing/2014/main" id="{AC560C12-21F7-4F2E-AB91-8D4DACEF61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2">
              <a:extLst>
                <a:ext uri="{FF2B5EF4-FFF2-40B4-BE49-F238E27FC236}">
                  <a16:creationId xmlns:a16="http://schemas.microsoft.com/office/drawing/2014/main" id="{8A41E911-4EA4-4DA0-9FFB-6636F2D47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T1">
              <a:extLst>
                <a:ext uri="{FF2B5EF4-FFF2-40B4-BE49-F238E27FC236}">
                  <a16:creationId xmlns:a16="http://schemas.microsoft.com/office/drawing/2014/main" id="{1AAD41C6-B80B-4C30-A004-D3CE277FC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V">
              <a:extLst>
                <a:ext uri="{FF2B5EF4-FFF2-40B4-BE49-F238E27FC236}">
                  <a16:creationId xmlns:a16="http://schemas.microsoft.com/office/drawing/2014/main" id="{2696DCC7-29E9-4468-B3D3-E9240B1549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999" y="1548000"/>
            <a:ext cx="6048000" cy="1440000"/>
          </a:xfrm>
        </p:spPr>
        <p:txBody>
          <a:bodyPr anchor="ctr" anchorCtr="0"/>
          <a:lstStyle>
            <a:lvl1pPr>
              <a:defRPr sz="3000"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3963C2-A42D-46AA-BA80-238BFE347E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E31A9542-B02C-4E1D-8997-4E28AD02E87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65AE77D-5B8B-4E69-9498-74AB075610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0D141F8-BB4D-48F7-AC2B-066013DD67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22059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0332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Section Network 4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C5B54E6-D9E1-43B8-8BD0-E14FAE0F1EF2}"/>
              </a:ext>
            </a:extLst>
          </p:cNvPr>
          <p:cNvSpPr/>
          <p:nvPr/>
        </p:nvSpPr>
        <p:spPr>
          <a:xfrm>
            <a:off x="0" y="4057084"/>
            <a:ext cx="6260917" cy="1087308"/>
          </a:xfrm>
          <a:custGeom>
            <a:avLst/>
            <a:gdLst>
              <a:gd name="connsiteX0" fmla="*/ 0 w 6260917"/>
              <a:gd name="connsiteY0" fmla="*/ 0 h 1087308"/>
              <a:gd name="connsiteX1" fmla="*/ 0 w 6260917"/>
              <a:gd name="connsiteY1" fmla="*/ 1087309 h 1087308"/>
              <a:gd name="connsiteX2" fmla="*/ 5633428 w 6260917"/>
              <a:gd name="connsiteY2" fmla="*/ 1087309 h 1087308"/>
              <a:gd name="connsiteX3" fmla="*/ 6260917 w 6260917"/>
              <a:gd name="connsiteY3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0917" h="1087308">
                <a:moveTo>
                  <a:pt x="0" y="0"/>
                </a:moveTo>
                <a:lnTo>
                  <a:pt x="0" y="1087309"/>
                </a:lnTo>
                <a:lnTo>
                  <a:pt x="5633428" y="1087309"/>
                </a:lnTo>
                <a:lnTo>
                  <a:pt x="6260917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5221FF2-0942-43F2-AE4A-B74AD3C7269D}"/>
              </a:ext>
            </a:extLst>
          </p:cNvPr>
          <p:cNvSpPr/>
          <p:nvPr/>
        </p:nvSpPr>
        <p:spPr>
          <a:xfrm>
            <a:off x="0" y="123887"/>
            <a:ext cx="8603203" cy="4057084"/>
          </a:xfrm>
          <a:custGeom>
            <a:avLst/>
            <a:gdLst>
              <a:gd name="connsiteX0" fmla="*/ 0 w 8603203"/>
              <a:gd name="connsiteY0" fmla="*/ 4057084 h 4057084"/>
              <a:gd name="connsiteX1" fmla="*/ 6260917 w 8603203"/>
              <a:gd name="connsiteY1" fmla="*/ 4057084 h 4057084"/>
              <a:gd name="connsiteX2" fmla="*/ 8603204 w 8603203"/>
              <a:gd name="connsiteY2" fmla="*/ 0 h 4057084"/>
              <a:gd name="connsiteX3" fmla="*/ 0 w 8603203"/>
              <a:gd name="connsiteY3" fmla="*/ 0 h 405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3203" h="4057084">
                <a:moveTo>
                  <a:pt x="0" y="4057084"/>
                </a:moveTo>
                <a:lnTo>
                  <a:pt x="6260917" y="4057084"/>
                </a:lnTo>
                <a:lnTo>
                  <a:pt x="860320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F175884-6569-4BB1-90FF-E883947284D9}"/>
              </a:ext>
            </a:extLst>
          </p:cNvPr>
          <p:cNvSpPr/>
          <p:nvPr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F06E0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A0E43A3-A95E-44CC-B2F8-954B04D4DD80}"/>
              </a:ext>
            </a:extLst>
          </p:cNvPr>
          <p:cNvSpPr/>
          <p:nvPr/>
        </p:nvSpPr>
        <p:spPr>
          <a:xfrm>
            <a:off x="5633428" y="4057084"/>
            <a:ext cx="1249897" cy="1087308"/>
          </a:xfrm>
          <a:custGeom>
            <a:avLst/>
            <a:gdLst>
              <a:gd name="connsiteX0" fmla="*/ 0 w 1249897"/>
              <a:gd name="connsiteY0" fmla="*/ 1087309 h 1087308"/>
              <a:gd name="connsiteX1" fmla="*/ 1249897 w 1249897"/>
              <a:gd name="connsiteY1" fmla="*/ 1087309 h 1087308"/>
              <a:gd name="connsiteX2" fmla="*/ 627489 w 1249897"/>
              <a:gd name="connsiteY2" fmla="*/ 0 h 1087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9897" h="1087308">
                <a:moveTo>
                  <a:pt x="0" y="1087309"/>
                </a:moveTo>
                <a:lnTo>
                  <a:pt x="1249897" y="1087309"/>
                </a:lnTo>
                <a:lnTo>
                  <a:pt x="627489" y="0"/>
                </a:lnTo>
                <a:close/>
              </a:path>
            </a:pathLst>
          </a:custGeom>
          <a:solidFill>
            <a:srgbClr val="00579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60" name="_VTT_logo_102019_01_white_on_orange" hidden="1">
            <a:extLst>
              <a:ext uri="{FF2B5EF4-FFF2-40B4-BE49-F238E27FC236}">
                <a16:creationId xmlns:a16="http://schemas.microsoft.com/office/drawing/2014/main" id="{7B68C704-44AD-416E-8F19-EE7A09B421C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47" name="Box">
              <a:extLst>
                <a:ext uri="{FF2B5EF4-FFF2-40B4-BE49-F238E27FC236}">
                  <a16:creationId xmlns:a16="http://schemas.microsoft.com/office/drawing/2014/main" id="{436D84F9-A5D2-4925-88DC-7310B3D517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T2">
              <a:extLst>
                <a:ext uri="{FF2B5EF4-FFF2-40B4-BE49-F238E27FC236}">
                  <a16:creationId xmlns:a16="http://schemas.microsoft.com/office/drawing/2014/main" id="{B4D0A590-083A-4AF9-A991-DE03B2C099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T1">
              <a:extLst>
                <a:ext uri="{FF2B5EF4-FFF2-40B4-BE49-F238E27FC236}">
                  <a16:creationId xmlns:a16="http://schemas.microsoft.com/office/drawing/2014/main" id="{E5255A99-CE5D-47B3-8A11-437FE8786D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V">
              <a:extLst>
                <a:ext uri="{FF2B5EF4-FFF2-40B4-BE49-F238E27FC236}">
                  <a16:creationId xmlns:a16="http://schemas.microsoft.com/office/drawing/2014/main" id="{557317C0-32B2-4805-AF49-3D2786147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2_white_on_black" hidden="1">
            <a:extLst>
              <a:ext uri="{FF2B5EF4-FFF2-40B4-BE49-F238E27FC236}">
                <a16:creationId xmlns:a16="http://schemas.microsoft.com/office/drawing/2014/main" id="{B3B21029-2974-4A2B-9D72-D099D649C7D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7" name="Box">
              <a:extLst>
                <a:ext uri="{FF2B5EF4-FFF2-40B4-BE49-F238E27FC236}">
                  <a16:creationId xmlns:a16="http://schemas.microsoft.com/office/drawing/2014/main" id="{6DCC60E0-A01A-4EBE-A0E0-52EAA7889C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2">
              <a:extLst>
                <a:ext uri="{FF2B5EF4-FFF2-40B4-BE49-F238E27FC236}">
                  <a16:creationId xmlns:a16="http://schemas.microsoft.com/office/drawing/2014/main" id="{CD6593AE-9B1D-4F30-BCFB-65291E0190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T1">
              <a:extLst>
                <a:ext uri="{FF2B5EF4-FFF2-40B4-BE49-F238E27FC236}">
                  <a16:creationId xmlns:a16="http://schemas.microsoft.com/office/drawing/2014/main" id="{8F4213A3-410C-4A8A-86D1-C5A4CCDF3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6" name="V">
              <a:extLst>
                <a:ext uri="{FF2B5EF4-FFF2-40B4-BE49-F238E27FC236}">
                  <a16:creationId xmlns:a16="http://schemas.microsoft.com/office/drawing/2014/main" id="{08E2F63A-B8E8-4234-A2E2-D25A8D165D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3_white_on_blue" hidden="1">
            <a:extLst>
              <a:ext uri="{FF2B5EF4-FFF2-40B4-BE49-F238E27FC236}">
                <a16:creationId xmlns:a16="http://schemas.microsoft.com/office/drawing/2014/main" id="{B02C0F3D-988F-4EB7-A2BA-952CC10F65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3" name="Box">
              <a:extLst>
                <a:ext uri="{FF2B5EF4-FFF2-40B4-BE49-F238E27FC236}">
                  <a16:creationId xmlns:a16="http://schemas.microsoft.com/office/drawing/2014/main" id="{2F2F64D9-7737-4191-A463-DD72A6887A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2">
              <a:extLst>
                <a:ext uri="{FF2B5EF4-FFF2-40B4-BE49-F238E27FC236}">
                  <a16:creationId xmlns:a16="http://schemas.microsoft.com/office/drawing/2014/main" id="{5B06F09E-ED63-4EA8-BF5E-D3149BAD6B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T1">
              <a:extLst>
                <a:ext uri="{FF2B5EF4-FFF2-40B4-BE49-F238E27FC236}">
                  <a16:creationId xmlns:a16="http://schemas.microsoft.com/office/drawing/2014/main" id="{1E4A1191-3BC9-4804-9B39-C667F27A3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6" name="V">
              <a:extLst>
                <a:ext uri="{FF2B5EF4-FFF2-40B4-BE49-F238E27FC236}">
                  <a16:creationId xmlns:a16="http://schemas.microsoft.com/office/drawing/2014/main" id="{C8BBF692-69A6-4662-ACBA-124D2FA7CA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4_white_on_dark_grey" hidden="1">
            <a:extLst>
              <a:ext uri="{FF2B5EF4-FFF2-40B4-BE49-F238E27FC236}">
                <a16:creationId xmlns:a16="http://schemas.microsoft.com/office/drawing/2014/main" id="{6AC2A8F6-B53E-4F69-BE80-AB65A06F3F8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9" name="Box">
              <a:extLst>
                <a:ext uri="{FF2B5EF4-FFF2-40B4-BE49-F238E27FC236}">
                  <a16:creationId xmlns:a16="http://schemas.microsoft.com/office/drawing/2014/main" id="{803558E1-2154-40E2-990D-D17959694E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2">
              <a:extLst>
                <a:ext uri="{FF2B5EF4-FFF2-40B4-BE49-F238E27FC236}">
                  <a16:creationId xmlns:a16="http://schemas.microsoft.com/office/drawing/2014/main" id="{8A6EA477-1623-43B1-90B0-8C9FE57EAE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T1">
              <a:extLst>
                <a:ext uri="{FF2B5EF4-FFF2-40B4-BE49-F238E27FC236}">
                  <a16:creationId xmlns:a16="http://schemas.microsoft.com/office/drawing/2014/main" id="{0464359D-5629-4A83-86BC-2F4490D9A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V">
              <a:extLst>
                <a:ext uri="{FF2B5EF4-FFF2-40B4-BE49-F238E27FC236}">
                  <a16:creationId xmlns:a16="http://schemas.microsoft.com/office/drawing/2014/main" id="{DAECE879-64CD-4A7F-86F2-B6B2A0EA18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4" name="_VTT_logo_102019_05_dark_grey_on_white" hidden="1">
            <a:extLst>
              <a:ext uri="{FF2B5EF4-FFF2-40B4-BE49-F238E27FC236}">
                <a16:creationId xmlns:a16="http://schemas.microsoft.com/office/drawing/2014/main" id="{4280B94F-3A97-4E56-BA00-3EB6360D52B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5" name="Box">
              <a:extLst>
                <a:ext uri="{FF2B5EF4-FFF2-40B4-BE49-F238E27FC236}">
                  <a16:creationId xmlns:a16="http://schemas.microsoft.com/office/drawing/2014/main" id="{6E455D23-9ED0-4FA6-ADE9-29A261999C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2">
              <a:extLst>
                <a:ext uri="{FF2B5EF4-FFF2-40B4-BE49-F238E27FC236}">
                  <a16:creationId xmlns:a16="http://schemas.microsoft.com/office/drawing/2014/main" id="{B8D8467C-3F1E-4904-97E0-C98CD421C1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T1">
              <a:extLst>
                <a:ext uri="{FF2B5EF4-FFF2-40B4-BE49-F238E27FC236}">
                  <a16:creationId xmlns:a16="http://schemas.microsoft.com/office/drawing/2014/main" id="{E3F9D2E5-A715-4782-8B8F-995B754591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V">
              <a:extLst>
                <a:ext uri="{FF2B5EF4-FFF2-40B4-BE49-F238E27FC236}">
                  <a16:creationId xmlns:a16="http://schemas.microsoft.com/office/drawing/2014/main" id="{7108ACC5-5797-4CF1-9230-5422F693A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5" name="_VTT_logo_102019_06_orange_blue_on_white">
            <a:extLst>
              <a:ext uri="{FF2B5EF4-FFF2-40B4-BE49-F238E27FC236}">
                <a16:creationId xmlns:a16="http://schemas.microsoft.com/office/drawing/2014/main" id="{CC81D35C-8E65-43AC-A9BF-DECFCA1BF2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1" name="Box">
              <a:extLst>
                <a:ext uri="{FF2B5EF4-FFF2-40B4-BE49-F238E27FC236}">
                  <a16:creationId xmlns:a16="http://schemas.microsoft.com/office/drawing/2014/main" id="{36BF4C0A-3C80-4563-A60B-D24BB5DD38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2">
              <a:extLst>
                <a:ext uri="{FF2B5EF4-FFF2-40B4-BE49-F238E27FC236}">
                  <a16:creationId xmlns:a16="http://schemas.microsoft.com/office/drawing/2014/main" id="{EF0C3CA5-16E7-40CB-B5B2-CEDA8E4FD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T1">
              <a:extLst>
                <a:ext uri="{FF2B5EF4-FFF2-40B4-BE49-F238E27FC236}">
                  <a16:creationId xmlns:a16="http://schemas.microsoft.com/office/drawing/2014/main" id="{309487D2-8938-4929-B047-8C5E352E16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V">
              <a:extLst>
                <a:ext uri="{FF2B5EF4-FFF2-40B4-BE49-F238E27FC236}">
                  <a16:creationId xmlns:a16="http://schemas.microsoft.com/office/drawing/2014/main" id="{36B74144-3245-42B9-9668-8D5A99293C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6" name="_VTT_logo_102019_07_blue_on_white" hidden="1">
            <a:extLst>
              <a:ext uri="{FF2B5EF4-FFF2-40B4-BE49-F238E27FC236}">
                <a16:creationId xmlns:a16="http://schemas.microsoft.com/office/drawing/2014/main" id="{4BE21CF7-C8F4-4083-A24E-345E6D866AA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7" name="Box">
              <a:extLst>
                <a:ext uri="{FF2B5EF4-FFF2-40B4-BE49-F238E27FC236}">
                  <a16:creationId xmlns:a16="http://schemas.microsoft.com/office/drawing/2014/main" id="{45512B8D-F14E-40D3-BD3B-6D42DFEDC1E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2">
              <a:extLst>
                <a:ext uri="{FF2B5EF4-FFF2-40B4-BE49-F238E27FC236}">
                  <a16:creationId xmlns:a16="http://schemas.microsoft.com/office/drawing/2014/main" id="{B837BC76-7ED7-4DED-92F4-8E61740C5E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T1">
              <a:extLst>
                <a:ext uri="{FF2B5EF4-FFF2-40B4-BE49-F238E27FC236}">
                  <a16:creationId xmlns:a16="http://schemas.microsoft.com/office/drawing/2014/main" id="{B111D801-09CF-4F8B-918B-FA7ECD1312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0" name="V">
              <a:extLst>
                <a:ext uri="{FF2B5EF4-FFF2-40B4-BE49-F238E27FC236}">
                  <a16:creationId xmlns:a16="http://schemas.microsoft.com/office/drawing/2014/main" id="{EC9D8F52-623B-43DE-A044-0A2BC60A1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7" name="_VTT_logo_102019_08_black_on_white" hidden="1">
            <a:extLst>
              <a:ext uri="{FF2B5EF4-FFF2-40B4-BE49-F238E27FC236}">
                <a16:creationId xmlns:a16="http://schemas.microsoft.com/office/drawing/2014/main" id="{9AD42E58-6707-4A3D-8C30-1E0FBFEA7D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3" name="Box">
              <a:extLst>
                <a:ext uri="{FF2B5EF4-FFF2-40B4-BE49-F238E27FC236}">
                  <a16:creationId xmlns:a16="http://schemas.microsoft.com/office/drawing/2014/main" id="{CEAD6265-C012-48D0-BA6A-5122F00DB4A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2">
              <a:extLst>
                <a:ext uri="{FF2B5EF4-FFF2-40B4-BE49-F238E27FC236}">
                  <a16:creationId xmlns:a16="http://schemas.microsoft.com/office/drawing/2014/main" id="{216C8870-4AEC-48B6-9FC8-A15A24E2C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T1">
              <a:extLst>
                <a:ext uri="{FF2B5EF4-FFF2-40B4-BE49-F238E27FC236}">
                  <a16:creationId xmlns:a16="http://schemas.microsoft.com/office/drawing/2014/main" id="{B2E46E75-8789-4A38-AEF0-BC2ED89CD0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V">
              <a:extLst>
                <a:ext uri="{FF2B5EF4-FFF2-40B4-BE49-F238E27FC236}">
                  <a16:creationId xmlns:a16="http://schemas.microsoft.com/office/drawing/2014/main" id="{EF249076-39FB-48B4-9FEC-D50BDC1968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8" name="_VTT_logo_102019_09_orange_on_white" hidden="1">
            <a:extLst>
              <a:ext uri="{FF2B5EF4-FFF2-40B4-BE49-F238E27FC236}">
                <a16:creationId xmlns:a16="http://schemas.microsoft.com/office/drawing/2014/main" id="{283D0893-AE65-4FB5-BF54-62C6A196FF0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9" name="Box">
              <a:extLst>
                <a:ext uri="{FF2B5EF4-FFF2-40B4-BE49-F238E27FC236}">
                  <a16:creationId xmlns:a16="http://schemas.microsoft.com/office/drawing/2014/main" id="{AC560C12-21F7-4F2E-AB91-8D4DACEF61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2">
              <a:extLst>
                <a:ext uri="{FF2B5EF4-FFF2-40B4-BE49-F238E27FC236}">
                  <a16:creationId xmlns:a16="http://schemas.microsoft.com/office/drawing/2014/main" id="{8A41E911-4EA4-4DA0-9FFB-6636F2D47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T1">
              <a:extLst>
                <a:ext uri="{FF2B5EF4-FFF2-40B4-BE49-F238E27FC236}">
                  <a16:creationId xmlns:a16="http://schemas.microsoft.com/office/drawing/2014/main" id="{1AAD41C6-B80B-4C30-A004-D3CE277FC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V">
              <a:extLst>
                <a:ext uri="{FF2B5EF4-FFF2-40B4-BE49-F238E27FC236}">
                  <a16:creationId xmlns:a16="http://schemas.microsoft.com/office/drawing/2014/main" id="{2696DCC7-29E9-4468-B3D3-E9240B1549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999" y="1548000"/>
            <a:ext cx="6048000" cy="1440000"/>
          </a:xfrm>
        </p:spPr>
        <p:txBody>
          <a:bodyPr anchor="ctr" anchorCtr="0"/>
          <a:lstStyle>
            <a:lvl1pPr>
              <a:defRPr sz="3000"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73963C2-A42D-46AA-BA80-238BFE347E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760"/>
            <a:ext cx="720000" cy="288000"/>
          </a:xfrm>
        </p:spPr>
        <p:txBody>
          <a:bodyPr/>
          <a:lstStyle/>
          <a:p>
            <a:fld id="{E31A9542-B02C-4E1D-8997-4E28AD02E87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65AE77D-5B8B-4E69-9498-74AB075610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39999" y="4852800"/>
            <a:ext cx="6732000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0D141F8-BB4D-48F7-AC2B-066013DD67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3807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A8FA19F-DC1A-41A0-A5FD-B7856E6B131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4" name="VTT_LogoStack_v3_16092019 pienempi koko">
            <a:extLst>
              <a:ext uri="{FF2B5EF4-FFF2-40B4-BE49-F238E27FC236}">
                <a16:creationId xmlns:a16="http://schemas.microsoft.com/office/drawing/2014/main" id="{6D563EB9-102D-4B9A-BEC3-1A42F728BEA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55" name="_VTT_logo_102019_01_white_on_orange" hidden="1">
              <a:extLst>
                <a:ext uri="{FF2B5EF4-FFF2-40B4-BE49-F238E27FC236}">
                  <a16:creationId xmlns:a16="http://schemas.microsoft.com/office/drawing/2014/main" id="{5ADE5902-7CFD-48D9-96D2-3A700606027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6" name="Box">
                <a:extLst>
                  <a:ext uri="{FF2B5EF4-FFF2-40B4-BE49-F238E27FC236}">
                    <a16:creationId xmlns:a16="http://schemas.microsoft.com/office/drawing/2014/main" id="{A2F069E5-B553-4B61-8B91-055DAFFF6A6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" name="T2">
                <a:extLst>
                  <a:ext uri="{FF2B5EF4-FFF2-40B4-BE49-F238E27FC236}">
                    <a16:creationId xmlns:a16="http://schemas.microsoft.com/office/drawing/2014/main" id="{060537D6-2BA2-40D4-8933-AE73E16FF2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T1">
                <a:extLst>
                  <a:ext uri="{FF2B5EF4-FFF2-40B4-BE49-F238E27FC236}">
                    <a16:creationId xmlns:a16="http://schemas.microsoft.com/office/drawing/2014/main" id="{2890CDB3-1034-4F88-87C9-D796C2798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V">
                <a:extLst>
                  <a:ext uri="{FF2B5EF4-FFF2-40B4-BE49-F238E27FC236}">
                    <a16:creationId xmlns:a16="http://schemas.microsoft.com/office/drawing/2014/main" id="{5AA6A557-40CD-49C6-B2B1-26915912BC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_VTT_logo_102019_02_white_on_black" hidden="1">
              <a:extLst>
                <a:ext uri="{FF2B5EF4-FFF2-40B4-BE49-F238E27FC236}">
                  <a16:creationId xmlns:a16="http://schemas.microsoft.com/office/drawing/2014/main" id="{5CB97820-549B-4D90-A462-78CD5BC0C8D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2" name="Box">
                <a:extLst>
                  <a:ext uri="{FF2B5EF4-FFF2-40B4-BE49-F238E27FC236}">
                    <a16:creationId xmlns:a16="http://schemas.microsoft.com/office/drawing/2014/main" id="{C81C50F1-ECB7-4145-AF54-30F4E84E678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T2">
                <a:extLst>
                  <a:ext uri="{FF2B5EF4-FFF2-40B4-BE49-F238E27FC236}">
                    <a16:creationId xmlns:a16="http://schemas.microsoft.com/office/drawing/2014/main" id="{C7D31B99-657D-47FD-9CC2-F0348DBFBC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T1">
                <a:extLst>
                  <a:ext uri="{FF2B5EF4-FFF2-40B4-BE49-F238E27FC236}">
                    <a16:creationId xmlns:a16="http://schemas.microsoft.com/office/drawing/2014/main" id="{A7033A82-E1D2-4BCA-8D59-D5FDA4775F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V">
                <a:extLst>
                  <a:ext uri="{FF2B5EF4-FFF2-40B4-BE49-F238E27FC236}">
                    <a16:creationId xmlns:a16="http://schemas.microsoft.com/office/drawing/2014/main" id="{6BE28FD4-14BC-40D0-A065-ADFD352BF8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_VTT_logo_102019_03_white_on_blue" hidden="1">
              <a:extLst>
                <a:ext uri="{FF2B5EF4-FFF2-40B4-BE49-F238E27FC236}">
                  <a16:creationId xmlns:a16="http://schemas.microsoft.com/office/drawing/2014/main" id="{A4693AB5-0916-4A5A-807A-029E500DD23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8" name="Box">
                <a:extLst>
                  <a:ext uri="{FF2B5EF4-FFF2-40B4-BE49-F238E27FC236}">
                    <a16:creationId xmlns:a16="http://schemas.microsoft.com/office/drawing/2014/main" id="{FC974299-8C93-42D7-AFA0-DE7ADBF89D3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" name="T2">
                <a:extLst>
                  <a:ext uri="{FF2B5EF4-FFF2-40B4-BE49-F238E27FC236}">
                    <a16:creationId xmlns:a16="http://schemas.microsoft.com/office/drawing/2014/main" id="{EBE66339-6F35-407A-8D8E-FF109C4EB5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T1">
                <a:extLst>
                  <a:ext uri="{FF2B5EF4-FFF2-40B4-BE49-F238E27FC236}">
                    <a16:creationId xmlns:a16="http://schemas.microsoft.com/office/drawing/2014/main" id="{D3428DB9-1F95-43B6-A169-D0B04E2ED0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V">
                <a:extLst>
                  <a:ext uri="{FF2B5EF4-FFF2-40B4-BE49-F238E27FC236}">
                    <a16:creationId xmlns:a16="http://schemas.microsoft.com/office/drawing/2014/main" id="{15DD40CA-4DB0-4361-9269-0AD65958D3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8" name="_VTT_logo_102019_04_white_on_dark_grey" hidden="1">
              <a:extLst>
                <a:ext uri="{FF2B5EF4-FFF2-40B4-BE49-F238E27FC236}">
                  <a16:creationId xmlns:a16="http://schemas.microsoft.com/office/drawing/2014/main" id="{7DF1C8F9-E214-468A-A70F-76A611F3D57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4" name="Box">
                <a:extLst>
                  <a:ext uri="{FF2B5EF4-FFF2-40B4-BE49-F238E27FC236}">
                    <a16:creationId xmlns:a16="http://schemas.microsoft.com/office/drawing/2014/main" id="{D4DA0E26-A409-469E-9840-033E78ADA50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" name="T2">
                <a:extLst>
                  <a:ext uri="{FF2B5EF4-FFF2-40B4-BE49-F238E27FC236}">
                    <a16:creationId xmlns:a16="http://schemas.microsoft.com/office/drawing/2014/main" id="{42BBD910-50B0-4108-BD0A-D60D099FAF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T1">
                <a:extLst>
                  <a:ext uri="{FF2B5EF4-FFF2-40B4-BE49-F238E27FC236}">
                    <a16:creationId xmlns:a16="http://schemas.microsoft.com/office/drawing/2014/main" id="{721A9A27-ACB3-454C-9608-E1DF178FB7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V">
                <a:extLst>
                  <a:ext uri="{FF2B5EF4-FFF2-40B4-BE49-F238E27FC236}">
                    <a16:creationId xmlns:a16="http://schemas.microsoft.com/office/drawing/2014/main" id="{01C19703-6FC3-4D80-88C2-53B94425F0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_VTT_logo_102019_05_dark_grey_on_white" hidden="1">
              <a:extLst>
                <a:ext uri="{FF2B5EF4-FFF2-40B4-BE49-F238E27FC236}">
                  <a16:creationId xmlns:a16="http://schemas.microsoft.com/office/drawing/2014/main" id="{8DF5C96E-AC9C-4C2C-BA61-7F4969746B6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0" name="Box">
                <a:extLst>
                  <a:ext uri="{FF2B5EF4-FFF2-40B4-BE49-F238E27FC236}">
                    <a16:creationId xmlns:a16="http://schemas.microsoft.com/office/drawing/2014/main" id="{B08FB4C4-360A-4B7B-B3B6-7B850D74C8A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" name="T2">
                <a:extLst>
                  <a:ext uri="{FF2B5EF4-FFF2-40B4-BE49-F238E27FC236}">
                    <a16:creationId xmlns:a16="http://schemas.microsoft.com/office/drawing/2014/main" id="{84AE1DBC-EEE9-4625-9417-B96AE056F8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T1">
                <a:extLst>
                  <a:ext uri="{FF2B5EF4-FFF2-40B4-BE49-F238E27FC236}">
                    <a16:creationId xmlns:a16="http://schemas.microsoft.com/office/drawing/2014/main" id="{A83A1C1D-EBEE-45EA-A773-CDB8BE9366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V">
                <a:extLst>
                  <a:ext uri="{FF2B5EF4-FFF2-40B4-BE49-F238E27FC236}">
                    <a16:creationId xmlns:a16="http://schemas.microsoft.com/office/drawing/2014/main" id="{49D53F0E-78C8-4551-B4A7-EB6A1B2D1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_VTT_logo_102019_06_orange_blue_on_white" hidden="1">
              <a:extLst>
                <a:ext uri="{FF2B5EF4-FFF2-40B4-BE49-F238E27FC236}">
                  <a16:creationId xmlns:a16="http://schemas.microsoft.com/office/drawing/2014/main" id="{08D9A759-CB43-4603-9CB0-20AA55A8C79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6" name="Box">
                <a:extLst>
                  <a:ext uri="{FF2B5EF4-FFF2-40B4-BE49-F238E27FC236}">
                    <a16:creationId xmlns:a16="http://schemas.microsoft.com/office/drawing/2014/main" id="{C3FCA357-A549-46BF-A9A0-EEB59D232B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" name="T2">
                <a:extLst>
                  <a:ext uri="{FF2B5EF4-FFF2-40B4-BE49-F238E27FC236}">
                    <a16:creationId xmlns:a16="http://schemas.microsoft.com/office/drawing/2014/main" id="{4813A7C2-0602-48D5-9BF7-8EA52FFB51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T1">
                <a:extLst>
                  <a:ext uri="{FF2B5EF4-FFF2-40B4-BE49-F238E27FC236}">
                    <a16:creationId xmlns:a16="http://schemas.microsoft.com/office/drawing/2014/main" id="{451EA7E9-82D8-4F5F-86C9-FA2148C5D2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V">
                <a:extLst>
                  <a:ext uri="{FF2B5EF4-FFF2-40B4-BE49-F238E27FC236}">
                    <a16:creationId xmlns:a16="http://schemas.microsoft.com/office/drawing/2014/main" id="{D97009EE-9C0B-4EE9-9B18-66E090D16F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_VTT_logo_102019_07_blue_on_white">
              <a:extLst>
                <a:ext uri="{FF2B5EF4-FFF2-40B4-BE49-F238E27FC236}">
                  <a16:creationId xmlns:a16="http://schemas.microsoft.com/office/drawing/2014/main" id="{EAB8725D-083C-42C3-BC2C-62CBB29078E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2" name="Box">
                <a:extLst>
                  <a:ext uri="{FF2B5EF4-FFF2-40B4-BE49-F238E27FC236}">
                    <a16:creationId xmlns:a16="http://schemas.microsoft.com/office/drawing/2014/main" id="{3934E56E-3AE5-4159-8144-C63C0EC4421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" name="T2">
                <a:extLst>
                  <a:ext uri="{FF2B5EF4-FFF2-40B4-BE49-F238E27FC236}">
                    <a16:creationId xmlns:a16="http://schemas.microsoft.com/office/drawing/2014/main" id="{3C3BCD8D-6800-41CF-8855-D46891CF37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T1">
                <a:extLst>
                  <a:ext uri="{FF2B5EF4-FFF2-40B4-BE49-F238E27FC236}">
                    <a16:creationId xmlns:a16="http://schemas.microsoft.com/office/drawing/2014/main" id="{5A6FCF6A-E3C3-4F9F-99F7-1A5FA536CE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V">
                <a:extLst>
                  <a:ext uri="{FF2B5EF4-FFF2-40B4-BE49-F238E27FC236}">
                    <a16:creationId xmlns:a16="http://schemas.microsoft.com/office/drawing/2014/main" id="{9D9250C7-77BB-4E2A-A86D-6F4A49650D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_VTT_logo_102019_08_black_on_white" hidden="1">
              <a:extLst>
                <a:ext uri="{FF2B5EF4-FFF2-40B4-BE49-F238E27FC236}">
                  <a16:creationId xmlns:a16="http://schemas.microsoft.com/office/drawing/2014/main" id="{DFCAD07A-C48F-4F87-8E23-E3BD6A0AF8A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8" name="Box">
                <a:extLst>
                  <a:ext uri="{FF2B5EF4-FFF2-40B4-BE49-F238E27FC236}">
                    <a16:creationId xmlns:a16="http://schemas.microsoft.com/office/drawing/2014/main" id="{61784095-03AC-4985-857E-CF2685DD78F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" name="T2">
                <a:extLst>
                  <a:ext uri="{FF2B5EF4-FFF2-40B4-BE49-F238E27FC236}">
                    <a16:creationId xmlns:a16="http://schemas.microsoft.com/office/drawing/2014/main" id="{F96B0681-00B3-4506-9D4D-A23AFDCC66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T1">
                <a:extLst>
                  <a:ext uri="{FF2B5EF4-FFF2-40B4-BE49-F238E27FC236}">
                    <a16:creationId xmlns:a16="http://schemas.microsoft.com/office/drawing/2014/main" id="{592BD0E4-65DB-4D92-A117-0290DE8906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V">
                <a:extLst>
                  <a:ext uri="{FF2B5EF4-FFF2-40B4-BE49-F238E27FC236}">
                    <a16:creationId xmlns:a16="http://schemas.microsoft.com/office/drawing/2014/main" id="{52DB1FF6-65BE-4821-8978-911947DA7A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_VTT_logo_102019_09_orange_on_white" hidden="1">
              <a:extLst>
                <a:ext uri="{FF2B5EF4-FFF2-40B4-BE49-F238E27FC236}">
                  <a16:creationId xmlns:a16="http://schemas.microsoft.com/office/drawing/2014/main" id="{F12A74A5-8C96-453B-8D8C-5AAC6D7E702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4" name="Box">
                <a:extLst>
                  <a:ext uri="{FF2B5EF4-FFF2-40B4-BE49-F238E27FC236}">
                    <a16:creationId xmlns:a16="http://schemas.microsoft.com/office/drawing/2014/main" id="{7D5F602A-123E-4621-BCCD-8102CC17AFA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" name="T2">
                <a:extLst>
                  <a:ext uri="{FF2B5EF4-FFF2-40B4-BE49-F238E27FC236}">
                    <a16:creationId xmlns:a16="http://schemas.microsoft.com/office/drawing/2014/main" id="{31A9A705-A7B4-4DE3-A036-39F4DA09DF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" name="T1">
                <a:extLst>
                  <a:ext uri="{FF2B5EF4-FFF2-40B4-BE49-F238E27FC236}">
                    <a16:creationId xmlns:a16="http://schemas.microsoft.com/office/drawing/2014/main" id="{22E8213B-7ACA-475F-827C-5E267DC9A6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" name="V">
                <a:extLst>
                  <a:ext uri="{FF2B5EF4-FFF2-40B4-BE49-F238E27FC236}">
                    <a16:creationId xmlns:a16="http://schemas.microsoft.com/office/drawing/2014/main" id="{CC5B821F-F3DC-4144-A24A-30529800C7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772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Pixel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 61">
            <a:extLst>
              <a:ext uri="{FF2B5EF4-FFF2-40B4-BE49-F238E27FC236}">
                <a16:creationId xmlns:a16="http://schemas.microsoft.com/office/drawing/2014/main" id="{98073996-9A2C-463B-9BED-7511E8ACCD09}"/>
              </a:ext>
            </a:extLst>
          </p:cNvPr>
          <p:cNvSpPr/>
          <p:nvPr userDrawn="1"/>
        </p:nvSpPr>
        <p:spPr>
          <a:xfrm>
            <a:off x="7776000" y="0"/>
            <a:ext cx="1368000" cy="4301516"/>
          </a:xfrm>
          <a:prstGeom prst="rect">
            <a:avLst/>
          </a:prstGeom>
          <a:solidFill>
            <a:srgbClr val="DBDBDB"/>
          </a:solid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180EE231-CDE3-4DD1-A785-D143C7F3E204}"/>
              </a:ext>
            </a:extLst>
          </p:cNvPr>
          <p:cNvSpPr/>
          <p:nvPr userDrawn="1"/>
        </p:nvSpPr>
        <p:spPr>
          <a:xfrm>
            <a:off x="6478981" y="4301345"/>
            <a:ext cx="1297019" cy="842155"/>
          </a:xfrm>
          <a:prstGeom prst="rect">
            <a:avLst/>
          </a:prstGeom>
          <a:solidFill>
            <a:srgbClr val="DBDBDB"/>
          </a:solid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CB640E-1453-4B14-BDEA-BBA6BDB46C34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9518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Pixel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86756DCF-36C3-49BE-A033-6CFE816EFF6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774411" y="2"/>
            <a:ext cx="1368000" cy="5143500"/>
          </a:xfrm>
          <a:custGeom>
            <a:avLst/>
            <a:gdLst>
              <a:gd name="connsiteX0" fmla="*/ 0 w 1368000"/>
              <a:gd name="connsiteY0" fmla="*/ 0 h 5143500"/>
              <a:gd name="connsiteX1" fmla="*/ 267515 w 1368000"/>
              <a:gd name="connsiteY1" fmla="*/ 0 h 5143500"/>
              <a:gd name="connsiteX2" fmla="*/ 267515 w 1368000"/>
              <a:gd name="connsiteY2" fmla="*/ 586800 h 5143500"/>
              <a:gd name="connsiteX3" fmla="*/ 1137058 w 1368000"/>
              <a:gd name="connsiteY3" fmla="*/ 586800 h 5143500"/>
              <a:gd name="connsiteX4" fmla="*/ 1137058 w 1368000"/>
              <a:gd name="connsiteY4" fmla="*/ 0 h 5143500"/>
              <a:gd name="connsiteX5" fmla="*/ 1368000 w 1368000"/>
              <a:gd name="connsiteY5" fmla="*/ 0 h 5143500"/>
              <a:gd name="connsiteX6" fmla="*/ 1368000 w 1368000"/>
              <a:gd name="connsiteY6" fmla="*/ 5143500 h 5143500"/>
              <a:gd name="connsiteX7" fmla="*/ 0 w 1368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8000" h="5143500">
                <a:moveTo>
                  <a:pt x="0" y="0"/>
                </a:moveTo>
                <a:lnTo>
                  <a:pt x="267515" y="0"/>
                </a:lnTo>
                <a:lnTo>
                  <a:pt x="267515" y="586800"/>
                </a:lnTo>
                <a:lnTo>
                  <a:pt x="1137058" y="586800"/>
                </a:lnTo>
                <a:lnTo>
                  <a:pt x="1137058" y="0"/>
                </a:lnTo>
                <a:lnTo>
                  <a:pt x="1368000" y="0"/>
                </a:lnTo>
                <a:lnTo>
                  <a:pt x="1368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573200"/>
            <a:ext cx="6948000" cy="2148208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0128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79A4-F258-49A4-A422-4621442F0DE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9" name="VTT_LogoStack_v3_16092019 pienempi koko">
            <a:extLst>
              <a:ext uri="{FF2B5EF4-FFF2-40B4-BE49-F238E27FC236}">
                <a16:creationId xmlns:a16="http://schemas.microsoft.com/office/drawing/2014/main" id="{86E927E5-69DD-4101-A9E3-F3A659D8883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0" name="_VTT_logo_102019_01_white_on_orange">
              <a:extLst>
                <a:ext uri="{FF2B5EF4-FFF2-40B4-BE49-F238E27FC236}">
                  <a16:creationId xmlns:a16="http://schemas.microsoft.com/office/drawing/2014/main" id="{998280CD-ECD3-4D21-B727-ECED13CEA9E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B695573-D1FB-4F3B-B8F1-25D867174D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3E02FFAA-A15D-481A-8368-632581CAE2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EBB62CB6-E5A6-467F-AD0E-FBAC8D182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2BAA3102-EE6E-4173-8210-A4FBA76E57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2_white_on_black" hidden="1">
              <a:extLst>
                <a:ext uri="{FF2B5EF4-FFF2-40B4-BE49-F238E27FC236}">
                  <a16:creationId xmlns:a16="http://schemas.microsoft.com/office/drawing/2014/main" id="{CF436831-A3E9-4962-AE01-7EABF3D7339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2F8822C7-2C48-492D-8803-EBCF2E3A82B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4165E7D3-A536-4716-B752-5049BF0FF1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E1BFD471-7568-4AE1-A6ED-7602EB913A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5424C838-52EE-43CE-9A62-1E58F0F6D3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6B42652A-1E29-4274-A19D-BC8FBDB271A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F4463668-F53E-41BB-ACED-59C523DF99E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B53310FD-604B-415E-BD35-8A5DA1FE69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FC6919FB-6E3C-4D35-B814-605B3E8961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57131FEC-E430-4ACD-9D73-4725902BE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7AC224E0-D9BA-415A-8614-F3E0AA2F834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41FD799A-7924-4FCC-B1F3-21AF1B64B04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27A268D5-51C6-46E9-A8C5-53B978D470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41699994-1E87-4A84-AA84-CA16EA853A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918630D9-6691-40B8-8A3C-174B28066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CCF6372-4C63-4E24-8D30-127FD269506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71AE097-3C03-497D-919F-46938BB2EC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55792ADE-AFB7-431A-AEBE-F24F76236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F29DB8EE-EB8C-4C4B-906B-217EEB38A6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B83F592B-020D-4D27-B8EB-F2F9217BE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FEFA7B6F-296F-4337-A652-0C863C95D8D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DF770DD-B3C7-42BD-8FEA-7D967677118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3A019834-8A9F-49D7-9DD6-6529F66A8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D56E5F57-039A-427D-A6A9-18B965E97A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CF7B4481-E1B7-4BF0-B9E6-96FD145D9F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3C66C7AC-C86D-443D-A289-A95EE097E18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F3B238AB-DA6D-4541-8832-F8F2725F7FF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E9E2194A-4892-472B-B644-12D1FB8D2B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362E2BB8-A82A-4D1A-9A86-261A41A7D5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4FD40CE6-967D-4290-AA26-614BA5E847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DB05D982-F610-4242-9A66-AA1C1FD5DE8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990F55AA-742B-4C42-A6B6-8EA38ED6F72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52171B4-37C8-4A28-ACA2-A798B3F225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EB7BA35-2D0C-415C-A716-E894F73D43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1AA4CDBD-6488-441A-90DB-9BD3533075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9084351B-1A5E-4A0A-9F54-F32BDC72BA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FE3E655C-C8E3-42E5-854F-1DD387345B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CF46BDF1-93D8-4AEB-B047-E2636A008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9C70C2EA-F8CF-435E-B079-88C8DF8A5D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E3BE8980-6ED2-4981-B35B-7AD6028A0A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7882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9182FF-49DE-4DA0-AD3A-F669A212793D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7" name="VTT_LogoStack_v3_16092019 pienempi koko">
            <a:extLst>
              <a:ext uri="{FF2B5EF4-FFF2-40B4-BE49-F238E27FC236}">
                <a16:creationId xmlns:a16="http://schemas.microsoft.com/office/drawing/2014/main" id="{F45C0D1D-E846-49B0-ACCA-72503D23F4B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9" name="_VTT_logo_102019_01_white_on_orange">
              <a:extLst>
                <a:ext uri="{FF2B5EF4-FFF2-40B4-BE49-F238E27FC236}">
                  <a16:creationId xmlns:a16="http://schemas.microsoft.com/office/drawing/2014/main" id="{29AE113B-3E09-4CAE-9E29-05307B5A4CF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CE13433C-2D0F-4FF2-9301-FFB301370F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A512D8F0-6659-416F-A485-A794AC6B1A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C43F1BD4-611C-4E4B-A056-A05E34D10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5C058237-9AA6-427B-ABB6-A47A29BABB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_VTT_logo_102019_02_white_on_black" hidden="1">
              <a:extLst>
                <a:ext uri="{FF2B5EF4-FFF2-40B4-BE49-F238E27FC236}">
                  <a16:creationId xmlns:a16="http://schemas.microsoft.com/office/drawing/2014/main" id="{651763B5-658F-4A56-B607-A57E4A28319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91676D67-C6D8-47CD-B469-5E2EF326F4E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3927E4FD-6FE9-40EF-9ED4-1C93D9B28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0F266FD7-8A2E-4C18-BFB4-28792E472C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0ABB9D07-0536-4DA8-95B0-B6F146FC59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3_white_on_blue" hidden="1">
              <a:extLst>
                <a:ext uri="{FF2B5EF4-FFF2-40B4-BE49-F238E27FC236}">
                  <a16:creationId xmlns:a16="http://schemas.microsoft.com/office/drawing/2014/main" id="{C0EC5EF1-9AE7-46C2-8D59-55F3D8944DD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B0FD2DEC-FF95-49B5-B060-34EA98F1C9D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70B2F3B9-478A-4C49-BD34-83D511A4A6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66BA036E-AF9C-4493-9EA5-B940EED11E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0CAF80DB-E3CD-48FA-BCE8-301150A7A9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4_white_on_dark_grey" hidden="1">
              <a:extLst>
                <a:ext uri="{FF2B5EF4-FFF2-40B4-BE49-F238E27FC236}">
                  <a16:creationId xmlns:a16="http://schemas.microsoft.com/office/drawing/2014/main" id="{36A0362B-65ED-42FF-8A5B-E375F3BC8BB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6DAA34BE-86B5-43A0-9360-EDFD408DC60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41E7C23-5FB8-446F-B742-0AB9E97F6A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618B43C5-48C4-479D-9A6A-000BA97ED9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E1FE19B5-AB53-468D-95BE-00AEAA3674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5_dark_grey_on_white" hidden="1">
              <a:extLst>
                <a:ext uri="{FF2B5EF4-FFF2-40B4-BE49-F238E27FC236}">
                  <a16:creationId xmlns:a16="http://schemas.microsoft.com/office/drawing/2014/main" id="{F0182757-71D1-4B0B-B000-DC0D1EC4937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89CFD845-8E13-4FDA-B68E-5C39BD63AFE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9DEC5B7C-2D1C-4A87-962D-8BF239CDAA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284D7BDB-B4F8-48C4-9826-E7183C3175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26E849CD-6904-44CF-9673-9AD6FB3659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6_orange_blue_on_white" hidden="1">
              <a:extLst>
                <a:ext uri="{FF2B5EF4-FFF2-40B4-BE49-F238E27FC236}">
                  <a16:creationId xmlns:a16="http://schemas.microsoft.com/office/drawing/2014/main" id="{8EC3DA7C-E890-46F5-B99E-4AC2358F096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569C3447-5AF9-44FA-BCB3-D1DB2415647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69F0044B-CCD2-4001-B7AB-2F40F4C3EB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63099901-5F05-471A-8D39-9F4CE9AAD3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8B8A182D-4039-493B-AC22-E9FE2A9AE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7_blue_on_white" hidden="1">
              <a:extLst>
                <a:ext uri="{FF2B5EF4-FFF2-40B4-BE49-F238E27FC236}">
                  <a16:creationId xmlns:a16="http://schemas.microsoft.com/office/drawing/2014/main" id="{755DCB8D-268B-45BB-907A-6DEC2832001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136E547E-2CB8-49A3-94FC-F36B4A07FB6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DC9C87F4-E736-4758-A3E4-43923C6F16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A2FA1780-57CC-48C2-AE2F-284EE5E904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C0F905E5-B165-4917-83DC-45D45E995F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8_black_on_white" hidden="1">
              <a:extLst>
                <a:ext uri="{FF2B5EF4-FFF2-40B4-BE49-F238E27FC236}">
                  <a16:creationId xmlns:a16="http://schemas.microsoft.com/office/drawing/2014/main" id="{5D514D0E-C5C5-4E54-B8B1-9D6D75CC475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2" name="Box">
                <a:extLst>
                  <a:ext uri="{FF2B5EF4-FFF2-40B4-BE49-F238E27FC236}">
                    <a16:creationId xmlns:a16="http://schemas.microsoft.com/office/drawing/2014/main" id="{A8D29F84-E971-460A-8A4F-5C7BE3C95CB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T2">
                <a:extLst>
                  <a:ext uri="{FF2B5EF4-FFF2-40B4-BE49-F238E27FC236}">
                    <a16:creationId xmlns:a16="http://schemas.microsoft.com/office/drawing/2014/main" id="{394FEA25-0B07-4B45-A7BE-8EF78491A9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1">
                <a:extLst>
                  <a:ext uri="{FF2B5EF4-FFF2-40B4-BE49-F238E27FC236}">
                    <a16:creationId xmlns:a16="http://schemas.microsoft.com/office/drawing/2014/main" id="{FE34AB50-E64F-49FC-9A21-7289C33B77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V">
                <a:extLst>
                  <a:ext uri="{FF2B5EF4-FFF2-40B4-BE49-F238E27FC236}">
                    <a16:creationId xmlns:a16="http://schemas.microsoft.com/office/drawing/2014/main" id="{5A914ED7-4980-4234-877B-0C9DA64D18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9_orange_on_white" hidden="1">
              <a:extLst>
                <a:ext uri="{FF2B5EF4-FFF2-40B4-BE49-F238E27FC236}">
                  <a16:creationId xmlns:a16="http://schemas.microsoft.com/office/drawing/2014/main" id="{DA33731D-D72A-4A00-ABD2-7B63E8D95BD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" name="Box">
                <a:extLst>
                  <a:ext uri="{FF2B5EF4-FFF2-40B4-BE49-F238E27FC236}">
                    <a16:creationId xmlns:a16="http://schemas.microsoft.com/office/drawing/2014/main" id="{216C8144-34A0-4D74-8E06-C21DD506546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" name="T2">
                <a:extLst>
                  <a:ext uri="{FF2B5EF4-FFF2-40B4-BE49-F238E27FC236}">
                    <a16:creationId xmlns:a16="http://schemas.microsoft.com/office/drawing/2014/main" id="{7222BE02-D84A-4E1A-AF3F-6D8858772A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1">
                <a:extLst>
                  <a:ext uri="{FF2B5EF4-FFF2-40B4-BE49-F238E27FC236}">
                    <a16:creationId xmlns:a16="http://schemas.microsoft.com/office/drawing/2014/main" id="{E95EA342-70DD-4238-BC9C-CF5FCF0858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V">
                <a:extLst>
                  <a:ext uri="{FF2B5EF4-FFF2-40B4-BE49-F238E27FC236}">
                    <a16:creationId xmlns:a16="http://schemas.microsoft.com/office/drawing/2014/main" id="{8FB5090D-3413-4182-938C-58AB9B1133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4652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E526CF-1DBB-4D7B-8AF6-B17F844A1771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37F58D4-22A2-4499-932E-FB15EFA6C5A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C89EE78B-249B-4D44-92A5-5AD10C5DC0B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47D85D1C-6CEE-4654-8741-B24ED0B3F8E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C1228D1B-4379-4B8C-9618-C897825B33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46829BA7-67A1-44AE-B2A3-A52EAC191B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F4B356A7-C231-47BF-9DF9-CA22E4CC68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7F83D02F-CED4-4446-894B-666F1AD0A70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CF155BC2-AA14-4F3B-9A03-9A1DDD179DD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45423190-72EF-4029-8666-ED436CE1FE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388C877-7254-4820-870A-69ECADAC30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D8C416E0-7380-4ABD-89B3-4001488C9B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550A0593-589D-487E-87FE-65201453DB5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88E0A980-2E02-4316-B632-24A6922976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045E1BC9-78B6-4FD1-9A01-4D94A22735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BEBB62C-42F0-4F64-8E5D-48134F1929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49DCC809-7898-471B-A19E-BE2234722A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13452D21-CA40-4AAD-9EE7-620FB6A1F6D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0E97A34-5D31-4C55-8BE3-90B2A6C434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BD8D42FD-6495-4C2D-8888-67D56ED4BC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EB9AEB7D-EC6A-4055-92B7-61CF05AEDA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828AFEE7-5E62-43D7-A074-98EA8C7F80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5B493966-5F1B-46B6-B1FD-0BDB109DB37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620B63F7-19A9-408C-8FEF-0C4BD859141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3A756868-6202-4DB9-AD66-F7F5CBF6C0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93072697-C041-4D48-908E-AAF420BE52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45A80B30-08A5-4CDD-B3F9-F760633CE8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8FF339DA-6D1E-4DFA-AFBB-6C8ADC05597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BA3ABA61-436D-404C-8F0D-33022982926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E48C2AF2-C651-4C70-AB8C-4B8406B7F9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92443374-C6C2-4F15-B138-C57092C22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886D1FD4-A213-49F6-BA34-18E129B70A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C34F9A52-3AB3-426D-AC26-FA0CC42856D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890477F7-0F34-4634-9687-D8640CB22B4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306C333F-AC38-4038-BA64-81DCFEC334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C2F381E8-4B95-4B4E-9EF4-E08051F4D5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228DDCE8-81A4-4D33-8551-D7C2462C96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A2FBE641-1782-4E91-A2D9-8CFD8C16333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B031DA56-4885-4A36-AE3A-4BF458F41C1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80592F3B-4A09-4835-8FCC-06981F6680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6F0CFA53-5151-4FC6-97C7-F595EF812A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07654C80-54A2-4F95-93D5-B134BC63A7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D9808156-3DDD-4F99-BBBD-3F9F7FC1E91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EE25C053-3A29-4EC1-AAC9-C04BB73BBCB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699A4584-33BB-4763-9D2F-25724D91C3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916BE899-B237-4528-AE6E-A5755ACC3D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D163EC76-C476-4E40-ADC7-C81A56189D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9489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D666E8-27DD-4902-9F77-9A231612CD1F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6" name="VTT_LogoStack_v3_16092019 pienempi koko">
            <a:extLst>
              <a:ext uri="{FF2B5EF4-FFF2-40B4-BE49-F238E27FC236}">
                <a16:creationId xmlns:a16="http://schemas.microsoft.com/office/drawing/2014/main" id="{F2F5C000-215B-45BB-A043-A737546493C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7" name="_VTT_logo_102019_01_white_on_orange">
              <a:extLst>
                <a:ext uri="{FF2B5EF4-FFF2-40B4-BE49-F238E27FC236}">
                  <a16:creationId xmlns:a16="http://schemas.microsoft.com/office/drawing/2014/main" id="{9934189E-E112-4E8B-8CC5-7CEB9744426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83E3511-87CD-41C9-9E2A-2DBD58B4956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5BEE87E9-4DC8-415F-9739-FF00307FA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1B58C296-4DE2-4587-B039-CEDCC86C29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994B2AAE-EC6B-4F88-A527-A97FF1CF31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_VTT_logo_102019_02_white_on_black" hidden="1">
              <a:extLst>
                <a:ext uri="{FF2B5EF4-FFF2-40B4-BE49-F238E27FC236}">
                  <a16:creationId xmlns:a16="http://schemas.microsoft.com/office/drawing/2014/main" id="{93C07F9F-6A91-42A2-8659-7C2033A19E3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AC01E7D7-DBBD-4AB8-AAD1-18C816A2350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D929E8D2-DFDD-45AD-8941-FD30E729B0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BE973541-583C-4EAE-8EB5-2DB20C38C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F0F91987-C24E-4F66-B43C-276F4A5A8E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012D5B37-4ED7-4746-86E5-17E13AE1CB8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5F074957-D5B3-49D7-B2E6-EDD3D6C0162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F208F89A-4430-4BA9-BD94-5C94B51B0D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11DB7D2E-2D0A-485F-A764-C7CA5118A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00769B10-D29C-4121-904B-00942A5AC4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26A696E7-1CE0-4366-8250-3D8752A7423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55128D97-4F0A-4022-A63E-7F9D4694269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4F543580-ED9B-4A11-A6D2-67C160FF9C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A057685D-5774-44E9-A687-7D1265E030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765C59E4-E56C-4564-B427-000A9A1B7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27017F0-90AA-4277-A174-75B74647B7D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D0AF0E7-57E1-459D-8753-C07EC145BA9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2B1A1DAD-A712-4A72-900E-62E9B802C7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4ADEFC7E-1430-4D7F-B9D4-52A29832D1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C1926634-FDB8-463C-9F67-949C2A3B12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6EA9C193-60C6-47D0-8E73-7A01E47B6EE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8772F69-F412-4F3D-9177-63F46C48238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7B219A0F-F9D8-4398-B3F1-718D995457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E2717F98-F21B-46E4-83FB-0C80E39988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B6CEDF3A-3081-4536-A4BC-1059EC3B6F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8B7CCE1E-A671-40CA-B955-11DC36472A7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DDA2C976-EAD4-472F-968B-192C07CD14B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8AE40CF9-4819-41EF-B471-9A19018B14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C174A28E-19D6-447F-A2A9-24F1AF957F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0B43D9E7-D5B8-441A-A042-BB53172E92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0EAB0275-2451-46DC-8B39-FC893D0A837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624EE258-7A38-4E4B-855F-9ECE39E00C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9BBEED6-06A4-45BF-9D88-C6F903B6D7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FC4DE49-1549-4176-B3C9-FDCD0230FA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CF3E3E92-7310-4205-919D-19CC064727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0B3FEAE6-D4D0-4DA5-B857-F40B1AB0421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08B53C99-3AEE-443E-816B-FD2917CEFB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BFFE0B90-818E-4D4B-B1CD-61E42B7EF1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695EE4A0-90CF-4723-809B-D8289EEC64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1AA0FB6C-CB05-44FB-9F72-1A154E18B9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5245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81587FA-63F2-4BC7-A7A3-921BB9BD5DB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AEEA1CEE-E96A-46D2-BB45-F49AB95B58D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FA744ED1-5EEB-432B-97B8-8A5B7DB1AE7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1F8AF657-6D90-47BA-8178-DF7712714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E23C9CE3-652A-48A4-9D6B-EB199F9C18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D41568EE-7F31-463A-B085-7BFAA08C3D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C9382DBA-3164-44C4-96E9-A34223328B8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315BC4E6-1E72-473D-BCDF-DB24D7B3E12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F6ABD77B-0E33-4A62-9025-A539390F44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155022B-5D43-4BF1-B262-FE1078B75E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9E4D86BC-6ECB-478C-A4A4-30D6847A9F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B41D618D-9624-4674-87A3-5A9ACDA196C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D86C2F1C-9D5A-4074-931B-ADAB4503FBE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4BA2102C-649E-4670-8569-544A5628ED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667477E-AB2A-4F63-A329-2857464AFF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08EDD4F9-7D10-4AD2-A49B-49CD92D770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8256DB62-1D9F-4B20-BC39-991620A1977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6C6F4B1-F88C-446A-AD9D-29828257EF7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E61582D7-204A-4C3E-90B1-E76CA62358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F91BEDA4-95FD-4A0F-8333-1C34DD56B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9259C8EF-AE96-4898-A383-AE5CA224C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3B55F314-7E3C-4A2A-A568-69809732357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17D992E2-76BC-4A33-934C-E78159E4B6F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10C17877-F1F7-435A-BCBC-0DD14E5E46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2CEB73A5-807D-47BF-839D-DFDAD2C2B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716E2D91-66B4-4FF6-8A83-946F2B341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B3C11F12-2374-4823-BD57-B8C478EFC2C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6D581621-7B87-4CAD-89AF-4044CAB891E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1643D284-87BE-4466-B40A-279C93B3C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F6C6471A-BAAA-4E24-B3D1-B76B61A1D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B9708D2E-1BED-4169-937B-5EA0E6373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052B1FEF-1F0F-4FF5-AD4B-588C77F561A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9A92B69E-4D89-4905-9297-A9C345BDCBD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260A1603-F6FB-460B-80AC-59DC768A8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DBEE48F4-948F-422E-8B90-B733D7E9DA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D03BDA45-C786-4100-BE01-82B53E91E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0AA192F8-E8EE-4F23-A33E-68183C7FE29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81B0E440-1A8B-4175-9862-E5586AE5D98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2004D6C7-8918-43CF-95DF-A17CE535CD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41B862E0-D0ED-41C0-88DE-6B0B608F52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A1766E77-9F79-48FC-B4A7-85B8ACC691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1269D6C2-464D-40A5-9E43-79B4A5ED4A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71A35822-7CE4-4624-9CCC-7A3B0614057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B7F0DBFB-C5B1-49C1-AB42-EF9DE6D17F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D58EA3CA-490D-4C28-8202-1FB02D82F8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45B7E60A-3AA5-4FA1-B9B2-B7F53D7541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164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19 Starter Fores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>
            <a:extLst>
              <a:ext uri="{FF2B5EF4-FFF2-40B4-BE49-F238E27FC236}">
                <a16:creationId xmlns:a16="http://schemas.microsoft.com/office/drawing/2014/main" id="{06B2F5D1-797A-4853-98FF-2CA64C1E6903}"/>
              </a:ext>
            </a:extLst>
          </p:cNvPr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blipFill dpi="0" rotWithShape="1">
            <a:blip r:embed="rId2"/>
            <a:srcRect/>
            <a:tile tx="-1143000" ty="381000" sx="100000" sy="100000" flip="none" algn="tl"/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E0DE9D-93EC-4504-8196-AFA4EA838235}"/>
              </a:ext>
            </a:extLst>
          </p:cNvPr>
          <p:cNvSpPr/>
          <p:nvPr userDrawn="1"/>
        </p:nvSpPr>
        <p:spPr>
          <a:xfrm>
            <a:off x="4572001" y="1021977"/>
            <a:ext cx="4578513" cy="3130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2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6B3AD41-7055-4805-B84E-52A3DD32E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6000" y="1818000"/>
            <a:ext cx="3276450" cy="1584000"/>
          </a:xfrm>
        </p:spPr>
        <p:txBody>
          <a:bodyPr anchor="b" anchorCtr="0"/>
          <a:lstStyle>
            <a:lvl1pPr>
              <a:defRPr sz="2800">
                <a:solidFill>
                  <a:schemeClr val="tx2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B5CA45-51C8-41AD-A83C-9C91FCE3E2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896000" y="3864452"/>
            <a:ext cx="720000" cy="2835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50" b="1" i="0" u="none" strike="noStrike" kern="1200" cap="none" spc="0" normalizeH="0" baseline="0" noProof="0">
                <a:ln>
                  <a:noFill/>
                </a:ln>
                <a:solidFill>
                  <a:srgbClr val="005794"/>
                </a:solidFill>
                <a:effectLst/>
                <a:uLnTx/>
                <a:uFillTx/>
                <a:latin typeface="Arial" charset="0"/>
                <a:cs typeface="Arial" charset="0"/>
              </a:rPr>
              <a:t>09/18/2020</a:t>
            </a:r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005794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1F3AE7-5732-43E3-9ED8-7E460F8E52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616001" y="3864452"/>
            <a:ext cx="2548512" cy="288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50" b="1" i="0" u="none" strike="noStrike" kern="1200" cap="none" spc="0" normalizeH="0" baseline="0" noProof="0">
                <a:ln>
                  <a:noFill/>
                </a:ln>
                <a:solidFill>
                  <a:srgbClr val="005794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                                             CONFIDENTIAL</a:t>
            </a:r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005794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60EF60-D2ED-4653-8460-78EF79B2D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2450" y="3864452"/>
            <a:ext cx="965201" cy="288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005794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005794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71" name="_VTT_Logo_Stack_v2_21022019">
            <a:extLst>
              <a:ext uri="{FF2B5EF4-FFF2-40B4-BE49-F238E27FC236}">
                <a16:creationId xmlns:a16="http://schemas.microsoft.com/office/drawing/2014/main" id="{EB3C63BB-619A-461E-8DBF-12E5F689AC04}"/>
              </a:ext>
            </a:extLst>
          </p:cNvPr>
          <p:cNvGrpSpPr/>
          <p:nvPr userDrawn="1"/>
        </p:nvGrpSpPr>
        <p:grpSpPr>
          <a:xfrm>
            <a:off x="8178514" y="1021977"/>
            <a:ext cx="972000" cy="655638"/>
            <a:chOff x="8172001" y="0"/>
            <a:chExt cx="972000" cy="655638"/>
          </a:xfrm>
        </p:grpSpPr>
        <p:grpSp>
          <p:nvGrpSpPr>
            <p:cNvPr id="72" name="_VTT_logo_01_blue_on_white">
              <a:extLst>
                <a:ext uri="{FF2B5EF4-FFF2-40B4-BE49-F238E27FC236}">
                  <a16:creationId xmlns:a16="http://schemas.microsoft.com/office/drawing/2014/main" id="{8E60CC0C-38BA-4022-972F-426ABF8EDDC0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8172451" y="0"/>
              <a:ext cx="971550" cy="655638"/>
              <a:chOff x="5149" y="-1"/>
              <a:chExt cx="612" cy="413"/>
            </a:xfrm>
          </p:grpSpPr>
          <p:sp>
            <p:nvSpPr>
              <p:cNvPr id="113" name="Rectangle 5">
                <a:extLst>
                  <a:ext uri="{FF2B5EF4-FFF2-40B4-BE49-F238E27FC236}">
                    <a16:creationId xmlns:a16="http://schemas.microsoft.com/office/drawing/2014/main" id="{A60724AD-5623-4130-91CD-D5F04348DD9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149" y="-1"/>
                <a:ext cx="612" cy="4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" name="Freeform 6">
                <a:extLst>
                  <a:ext uri="{FF2B5EF4-FFF2-40B4-BE49-F238E27FC236}">
                    <a16:creationId xmlns:a16="http://schemas.microsoft.com/office/drawing/2014/main" id="{FA764479-62A4-4064-9E5F-2D6EEC622B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47" y="115"/>
                <a:ext cx="111" cy="1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165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" name="Freeform 7">
                <a:extLst>
                  <a:ext uri="{FF2B5EF4-FFF2-40B4-BE49-F238E27FC236}">
                    <a16:creationId xmlns:a16="http://schemas.microsoft.com/office/drawing/2014/main" id="{A118E9D2-2856-46FA-A03D-4965503A04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413" y="115"/>
                <a:ext cx="122" cy="1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165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" name="Freeform 8">
                <a:extLst>
                  <a:ext uri="{FF2B5EF4-FFF2-40B4-BE49-F238E27FC236}">
                    <a16:creationId xmlns:a16="http://schemas.microsoft.com/office/drawing/2014/main" id="{D6B63560-85F3-42BA-816E-37E2668CEF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67" y="115"/>
                <a:ext cx="145" cy="1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165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_VTT_logo_02_orange_on_white" hidden="1">
              <a:extLst>
                <a:ext uri="{FF2B5EF4-FFF2-40B4-BE49-F238E27FC236}">
                  <a16:creationId xmlns:a16="http://schemas.microsoft.com/office/drawing/2014/main" id="{A5759EE8-7CED-470C-881A-F040FD8C52FC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8172451" y="0"/>
              <a:ext cx="971550" cy="655638"/>
              <a:chOff x="5149" y="-1"/>
              <a:chExt cx="612" cy="413"/>
            </a:xfrm>
          </p:grpSpPr>
          <p:sp>
            <p:nvSpPr>
              <p:cNvPr id="109" name="Rectangle 5">
                <a:extLst>
                  <a:ext uri="{FF2B5EF4-FFF2-40B4-BE49-F238E27FC236}">
                    <a16:creationId xmlns:a16="http://schemas.microsoft.com/office/drawing/2014/main" id="{3E5D4C7E-F082-4A04-A314-644E586E9D1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149" y="-1"/>
                <a:ext cx="612" cy="4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3C8CDE25-9841-422E-B395-7E7BB5D28F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47" y="115"/>
                <a:ext cx="111" cy="1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E5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" name="Freeform 7">
                <a:extLst>
                  <a:ext uri="{FF2B5EF4-FFF2-40B4-BE49-F238E27FC236}">
                    <a16:creationId xmlns:a16="http://schemas.microsoft.com/office/drawing/2014/main" id="{2D3F02E5-4EB9-4950-975A-EB768EF2FC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413" y="115"/>
                <a:ext cx="122" cy="1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E5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" name="Freeform 8">
                <a:extLst>
                  <a:ext uri="{FF2B5EF4-FFF2-40B4-BE49-F238E27FC236}">
                    <a16:creationId xmlns:a16="http://schemas.microsoft.com/office/drawing/2014/main" id="{9B395C66-009A-4E83-B110-70FB0B5342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67" y="115"/>
                <a:ext cx="145" cy="1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E5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_VTT_logo_03_gray_on_white" hidden="1">
              <a:extLst>
                <a:ext uri="{FF2B5EF4-FFF2-40B4-BE49-F238E27FC236}">
                  <a16:creationId xmlns:a16="http://schemas.microsoft.com/office/drawing/2014/main" id="{9C987BB7-C1B8-4A54-99C1-84AD0326C5F0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8172451" y="0"/>
              <a:ext cx="971550" cy="655638"/>
              <a:chOff x="5149" y="-1"/>
              <a:chExt cx="612" cy="413"/>
            </a:xfrm>
          </p:grpSpPr>
          <p:sp>
            <p:nvSpPr>
              <p:cNvPr id="105" name="Rectangle 5">
                <a:extLst>
                  <a:ext uri="{FF2B5EF4-FFF2-40B4-BE49-F238E27FC236}">
                    <a16:creationId xmlns:a16="http://schemas.microsoft.com/office/drawing/2014/main" id="{A36AF6AF-191D-4DA4-A31B-DF7D22EADDF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149" y="-1"/>
                <a:ext cx="612" cy="4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" name="Freeform 6">
                <a:extLst>
                  <a:ext uri="{FF2B5EF4-FFF2-40B4-BE49-F238E27FC236}">
                    <a16:creationId xmlns:a16="http://schemas.microsoft.com/office/drawing/2014/main" id="{DDF9DA36-F5AC-492C-AC0F-CA932EC92D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47" y="115"/>
                <a:ext cx="111" cy="1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83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" name="Freeform 7">
                <a:extLst>
                  <a:ext uri="{FF2B5EF4-FFF2-40B4-BE49-F238E27FC236}">
                    <a16:creationId xmlns:a16="http://schemas.microsoft.com/office/drawing/2014/main" id="{9EA9A712-2024-49B4-A0FB-FACEFADBD5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413" y="115"/>
                <a:ext cx="122" cy="1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83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" name="Freeform 8">
                <a:extLst>
                  <a:ext uri="{FF2B5EF4-FFF2-40B4-BE49-F238E27FC236}">
                    <a16:creationId xmlns:a16="http://schemas.microsoft.com/office/drawing/2014/main" id="{9CB33F6A-E830-4208-A6A4-B6BB6C8BF6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67" y="115"/>
                <a:ext cx="145" cy="1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83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_VTT_logo_04_orange-blue_on_white" hidden="1">
              <a:extLst>
                <a:ext uri="{FF2B5EF4-FFF2-40B4-BE49-F238E27FC236}">
                  <a16:creationId xmlns:a16="http://schemas.microsoft.com/office/drawing/2014/main" id="{C5996990-7E58-4177-9D5B-43FA107C0FCE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8172451" y="0"/>
              <a:ext cx="971550" cy="655638"/>
              <a:chOff x="5149" y="-1"/>
              <a:chExt cx="612" cy="413"/>
            </a:xfrm>
          </p:grpSpPr>
          <p:sp>
            <p:nvSpPr>
              <p:cNvPr id="101" name="Rectangle 5">
                <a:extLst>
                  <a:ext uri="{FF2B5EF4-FFF2-40B4-BE49-F238E27FC236}">
                    <a16:creationId xmlns:a16="http://schemas.microsoft.com/office/drawing/2014/main" id="{90E22541-4FE3-4E32-B396-3FFE5768384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149" y="-1"/>
                <a:ext cx="612" cy="4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" name="Freeform 6">
                <a:extLst>
                  <a:ext uri="{FF2B5EF4-FFF2-40B4-BE49-F238E27FC236}">
                    <a16:creationId xmlns:a16="http://schemas.microsoft.com/office/drawing/2014/main" id="{1F75BC3D-0295-4029-B4AC-3E4BA6A81A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47" y="115"/>
                <a:ext cx="111" cy="1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165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" name="Freeform 7">
                <a:extLst>
                  <a:ext uri="{FF2B5EF4-FFF2-40B4-BE49-F238E27FC236}">
                    <a16:creationId xmlns:a16="http://schemas.microsoft.com/office/drawing/2014/main" id="{88D5B859-656D-4D71-812A-F54EE4982E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413" y="115"/>
                <a:ext cx="122" cy="1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165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" name="Freeform 8">
                <a:extLst>
                  <a:ext uri="{FF2B5EF4-FFF2-40B4-BE49-F238E27FC236}">
                    <a16:creationId xmlns:a16="http://schemas.microsoft.com/office/drawing/2014/main" id="{6B71A7EF-798C-4DA3-BF88-BA6659F016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67" y="115"/>
                <a:ext cx="145" cy="1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E5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_VTT_logo_05_black_on_white" hidden="1">
              <a:extLst>
                <a:ext uri="{FF2B5EF4-FFF2-40B4-BE49-F238E27FC236}">
                  <a16:creationId xmlns:a16="http://schemas.microsoft.com/office/drawing/2014/main" id="{47BE6D1C-57DD-47D6-9128-64BB75AE62C4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8172451" y="0"/>
              <a:ext cx="971550" cy="655638"/>
              <a:chOff x="5149" y="-1"/>
              <a:chExt cx="612" cy="413"/>
            </a:xfrm>
          </p:grpSpPr>
          <p:sp>
            <p:nvSpPr>
              <p:cNvPr id="97" name="Rectangle 5">
                <a:extLst>
                  <a:ext uri="{FF2B5EF4-FFF2-40B4-BE49-F238E27FC236}">
                    <a16:creationId xmlns:a16="http://schemas.microsoft.com/office/drawing/2014/main" id="{0C8AE66C-99F7-476C-956E-7A15656D568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149" y="-1"/>
                <a:ext cx="612" cy="4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 6">
                <a:extLst>
                  <a:ext uri="{FF2B5EF4-FFF2-40B4-BE49-F238E27FC236}">
                    <a16:creationId xmlns:a16="http://schemas.microsoft.com/office/drawing/2014/main" id="{9935ECBE-F41F-421E-A7C0-A7DFD83C21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47" y="115"/>
                <a:ext cx="111" cy="1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 7">
                <a:extLst>
                  <a:ext uri="{FF2B5EF4-FFF2-40B4-BE49-F238E27FC236}">
                    <a16:creationId xmlns:a16="http://schemas.microsoft.com/office/drawing/2014/main" id="{3A9E0AB3-0D91-4450-8B9A-AD19335261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413" y="115"/>
                <a:ext cx="122" cy="1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" name="Freeform 8">
                <a:extLst>
                  <a:ext uri="{FF2B5EF4-FFF2-40B4-BE49-F238E27FC236}">
                    <a16:creationId xmlns:a16="http://schemas.microsoft.com/office/drawing/2014/main" id="{9E94BA85-C943-4C5F-B541-1ACD74975F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67" y="115"/>
                <a:ext cx="145" cy="1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_VTT_logo_06_white_on_grey" hidden="1">
              <a:extLst>
                <a:ext uri="{FF2B5EF4-FFF2-40B4-BE49-F238E27FC236}">
                  <a16:creationId xmlns:a16="http://schemas.microsoft.com/office/drawing/2014/main" id="{5FDFB7BA-E31B-4651-8683-09C0445B2321}"/>
                </a:ext>
              </a:extLst>
            </p:cNvPr>
            <p:cNvGrpSpPr/>
            <p:nvPr userDrawn="1"/>
          </p:nvGrpSpPr>
          <p:grpSpPr>
            <a:xfrm>
              <a:off x="8172001" y="0"/>
              <a:ext cx="972000" cy="654050"/>
              <a:chOff x="379471" y="-670049"/>
              <a:chExt cx="972000" cy="654050"/>
            </a:xfrm>
          </p:grpSpPr>
          <p:sp>
            <p:nvSpPr>
              <p:cNvPr id="93" name="Rectangle 5">
                <a:extLst>
                  <a:ext uri="{FF2B5EF4-FFF2-40B4-BE49-F238E27FC236}">
                    <a16:creationId xmlns:a16="http://schemas.microsoft.com/office/drawing/2014/main" id="{EA9CD910-359A-4C59-BA7C-76DDC9068E1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471" y="-670049"/>
                <a:ext cx="972000" cy="654050"/>
              </a:xfrm>
              <a:prstGeom prst="rect">
                <a:avLst/>
              </a:prstGeom>
              <a:solidFill>
                <a:srgbClr val="83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 6">
                <a:extLst>
                  <a:ext uri="{FF2B5EF4-FFF2-40B4-BE49-F238E27FC236}">
                    <a16:creationId xmlns:a16="http://schemas.microsoft.com/office/drawing/2014/main" id="{3B2B34F4-B136-4DD1-91AB-B4A8BFFB9A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296" y="-485898"/>
                <a:ext cx="174625" cy="257175"/>
              </a:xfrm>
              <a:custGeom>
                <a:avLst/>
                <a:gdLst>
                  <a:gd name="T0" fmla="*/ 156 w 221"/>
                  <a:gd name="T1" fmla="*/ 325 h 325"/>
                  <a:gd name="T2" fmla="*/ 156 w 221"/>
                  <a:gd name="T3" fmla="*/ 78 h 325"/>
                  <a:gd name="T4" fmla="*/ 221 w 221"/>
                  <a:gd name="T5" fmla="*/ 78 h 325"/>
                  <a:gd name="T6" fmla="*/ 221 w 221"/>
                  <a:gd name="T7" fmla="*/ 0 h 325"/>
                  <a:gd name="T8" fmla="*/ 0 w 221"/>
                  <a:gd name="T9" fmla="*/ 0 h 325"/>
                  <a:gd name="T10" fmla="*/ 0 w 221"/>
                  <a:gd name="T11" fmla="*/ 78 h 325"/>
                  <a:gd name="T12" fmla="*/ 66 w 221"/>
                  <a:gd name="T13" fmla="*/ 78 h 325"/>
                  <a:gd name="T14" fmla="*/ 66 w 221"/>
                  <a:gd name="T15" fmla="*/ 325 h 325"/>
                  <a:gd name="T16" fmla="*/ 66 w 221"/>
                  <a:gd name="T17" fmla="*/ 325 h 325"/>
                  <a:gd name="T18" fmla="*/ 156 w 221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325">
                    <a:moveTo>
                      <a:pt x="156" y="325"/>
                    </a:moveTo>
                    <a:lnTo>
                      <a:pt x="156" y="78"/>
                    </a:lnTo>
                    <a:lnTo>
                      <a:pt x="221" y="78"/>
                    </a:lnTo>
                    <a:lnTo>
                      <a:pt x="221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6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 7">
                <a:extLst>
                  <a:ext uri="{FF2B5EF4-FFF2-40B4-BE49-F238E27FC236}">
                    <a16:creationId xmlns:a16="http://schemas.microsoft.com/office/drawing/2014/main" id="{95C359DC-C641-4B2F-9EC5-B22B24D538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571" y="-485898"/>
                <a:ext cx="192087" cy="257175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 8">
                <a:extLst>
                  <a:ext uri="{FF2B5EF4-FFF2-40B4-BE49-F238E27FC236}">
                    <a16:creationId xmlns:a16="http://schemas.microsoft.com/office/drawing/2014/main" id="{12E07C29-631A-443C-965F-FE61185A55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6796" y="-485898"/>
                <a:ext cx="228600" cy="257175"/>
              </a:xfrm>
              <a:custGeom>
                <a:avLst/>
                <a:gdLst>
                  <a:gd name="T0" fmla="*/ 183 w 289"/>
                  <a:gd name="T1" fmla="*/ 325 h 325"/>
                  <a:gd name="T2" fmla="*/ 289 w 289"/>
                  <a:gd name="T3" fmla="*/ 0 h 325"/>
                  <a:gd name="T4" fmla="*/ 196 w 289"/>
                  <a:gd name="T5" fmla="*/ 0 h 325"/>
                  <a:gd name="T6" fmla="*/ 142 w 289"/>
                  <a:gd name="T7" fmla="*/ 168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7 w 289"/>
                  <a:gd name="T23" fmla="*/ 168 h 325"/>
                  <a:gd name="T24" fmla="*/ 91 w 289"/>
                  <a:gd name="T25" fmla="*/ 60 h 325"/>
                  <a:gd name="T26" fmla="*/ 0 w 289"/>
                  <a:gd name="T27" fmla="*/ 60 h 325"/>
                  <a:gd name="T28" fmla="*/ 89 w 289"/>
                  <a:gd name="T29" fmla="*/ 325 h 325"/>
                  <a:gd name="T30" fmla="*/ 183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3" y="325"/>
                    </a:moveTo>
                    <a:lnTo>
                      <a:pt x="289" y="0"/>
                    </a:lnTo>
                    <a:lnTo>
                      <a:pt x="196" y="0"/>
                    </a:lnTo>
                    <a:lnTo>
                      <a:pt x="142" y="168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7" y="168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89" y="325"/>
                    </a:lnTo>
                    <a:lnTo>
                      <a:pt x="183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_VTT_logo_07_white_on_black" hidden="1">
              <a:extLst>
                <a:ext uri="{FF2B5EF4-FFF2-40B4-BE49-F238E27FC236}">
                  <a16:creationId xmlns:a16="http://schemas.microsoft.com/office/drawing/2014/main" id="{23A4291D-4D51-45EC-85B7-65567BF22614}"/>
                </a:ext>
              </a:extLst>
            </p:cNvPr>
            <p:cNvGrpSpPr/>
            <p:nvPr userDrawn="1"/>
          </p:nvGrpSpPr>
          <p:grpSpPr>
            <a:xfrm>
              <a:off x="8172001" y="0"/>
              <a:ext cx="972000" cy="654050"/>
              <a:chOff x="379471" y="-670049"/>
              <a:chExt cx="972000" cy="654050"/>
            </a:xfrm>
          </p:grpSpPr>
          <p:sp>
            <p:nvSpPr>
              <p:cNvPr id="89" name="Rectangle 5">
                <a:extLst>
                  <a:ext uri="{FF2B5EF4-FFF2-40B4-BE49-F238E27FC236}">
                    <a16:creationId xmlns:a16="http://schemas.microsoft.com/office/drawing/2014/main" id="{37EF9041-7512-4AE0-95FC-547151D101C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471" y="-670049"/>
                <a:ext cx="972000" cy="65405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 6">
                <a:extLst>
                  <a:ext uri="{FF2B5EF4-FFF2-40B4-BE49-F238E27FC236}">
                    <a16:creationId xmlns:a16="http://schemas.microsoft.com/office/drawing/2014/main" id="{0FA8135E-10B9-4CBA-AAB5-FAF1DB162A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296" y="-485898"/>
                <a:ext cx="174625" cy="257175"/>
              </a:xfrm>
              <a:custGeom>
                <a:avLst/>
                <a:gdLst>
                  <a:gd name="T0" fmla="*/ 156 w 221"/>
                  <a:gd name="T1" fmla="*/ 325 h 325"/>
                  <a:gd name="T2" fmla="*/ 156 w 221"/>
                  <a:gd name="T3" fmla="*/ 78 h 325"/>
                  <a:gd name="T4" fmla="*/ 221 w 221"/>
                  <a:gd name="T5" fmla="*/ 78 h 325"/>
                  <a:gd name="T6" fmla="*/ 221 w 221"/>
                  <a:gd name="T7" fmla="*/ 0 h 325"/>
                  <a:gd name="T8" fmla="*/ 0 w 221"/>
                  <a:gd name="T9" fmla="*/ 0 h 325"/>
                  <a:gd name="T10" fmla="*/ 0 w 221"/>
                  <a:gd name="T11" fmla="*/ 78 h 325"/>
                  <a:gd name="T12" fmla="*/ 66 w 221"/>
                  <a:gd name="T13" fmla="*/ 78 h 325"/>
                  <a:gd name="T14" fmla="*/ 66 w 221"/>
                  <a:gd name="T15" fmla="*/ 325 h 325"/>
                  <a:gd name="T16" fmla="*/ 66 w 221"/>
                  <a:gd name="T17" fmla="*/ 325 h 325"/>
                  <a:gd name="T18" fmla="*/ 156 w 221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325">
                    <a:moveTo>
                      <a:pt x="156" y="325"/>
                    </a:moveTo>
                    <a:lnTo>
                      <a:pt x="156" y="78"/>
                    </a:lnTo>
                    <a:lnTo>
                      <a:pt x="221" y="78"/>
                    </a:lnTo>
                    <a:lnTo>
                      <a:pt x="221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6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 7">
                <a:extLst>
                  <a:ext uri="{FF2B5EF4-FFF2-40B4-BE49-F238E27FC236}">
                    <a16:creationId xmlns:a16="http://schemas.microsoft.com/office/drawing/2014/main" id="{7B068B98-1A6E-4B9B-956D-FDADA37529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571" y="-485898"/>
                <a:ext cx="192087" cy="257175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 8">
                <a:extLst>
                  <a:ext uri="{FF2B5EF4-FFF2-40B4-BE49-F238E27FC236}">
                    <a16:creationId xmlns:a16="http://schemas.microsoft.com/office/drawing/2014/main" id="{2ABD8087-A942-4CF8-85B9-2A4877FAED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6796" y="-485898"/>
                <a:ext cx="228600" cy="257175"/>
              </a:xfrm>
              <a:custGeom>
                <a:avLst/>
                <a:gdLst>
                  <a:gd name="T0" fmla="*/ 183 w 289"/>
                  <a:gd name="T1" fmla="*/ 325 h 325"/>
                  <a:gd name="T2" fmla="*/ 289 w 289"/>
                  <a:gd name="T3" fmla="*/ 0 h 325"/>
                  <a:gd name="T4" fmla="*/ 196 w 289"/>
                  <a:gd name="T5" fmla="*/ 0 h 325"/>
                  <a:gd name="T6" fmla="*/ 142 w 289"/>
                  <a:gd name="T7" fmla="*/ 168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7 w 289"/>
                  <a:gd name="T23" fmla="*/ 168 h 325"/>
                  <a:gd name="T24" fmla="*/ 91 w 289"/>
                  <a:gd name="T25" fmla="*/ 60 h 325"/>
                  <a:gd name="T26" fmla="*/ 0 w 289"/>
                  <a:gd name="T27" fmla="*/ 60 h 325"/>
                  <a:gd name="T28" fmla="*/ 89 w 289"/>
                  <a:gd name="T29" fmla="*/ 325 h 325"/>
                  <a:gd name="T30" fmla="*/ 183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3" y="325"/>
                    </a:moveTo>
                    <a:lnTo>
                      <a:pt x="289" y="0"/>
                    </a:lnTo>
                    <a:lnTo>
                      <a:pt x="196" y="0"/>
                    </a:lnTo>
                    <a:lnTo>
                      <a:pt x="142" y="168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7" y="168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89" y="325"/>
                    </a:lnTo>
                    <a:lnTo>
                      <a:pt x="183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_VTT_logo_08_white_on_blue" hidden="1">
              <a:extLst>
                <a:ext uri="{FF2B5EF4-FFF2-40B4-BE49-F238E27FC236}">
                  <a16:creationId xmlns:a16="http://schemas.microsoft.com/office/drawing/2014/main" id="{A7728BC0-5AED-4D29-A8E5-197A55805946}"/>
                </a:ext>
              </a:extLst>
            </p:cNvPr>
            <p:cNvGrpSpPr/>
            <p:nvPr userDrawn="1"/>
          </p:nvGrpSpPr>
          <p:grpSpPr>
            <a:xfrm>
              <a:off x="8172001" y="0"/>
              <a:ext cx="972000" cy="654050"/>
              <a:chOff x="379471" y="-670049"/>
              <a:chExt cx="972000" cy="654050"/>
            </a:xfrm>
          </p:grpSpPr>
          <p:sp>
            <p:nvSpPr>
              <p:cNvPr id="85" name="Rectangle 5">
                <a:extLst>
                  <a:ext uri="{FF2B5EF4-FFF2-40B4-BE49-F238E27FC236}">
                    <a16:creationId xmlns:a16="http://schemas.microsoft.com/office/drawing/2014/main" id="{37C84450-3FA2-4CD8-A099-3FD08417D0E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471" y="-670049"/>
                <a:ext cx="972000" cy="654050"/>
              </a:xfrm>
              <a:prstGeom prst="rect">
                <a:avLst/>
              </a:prstGeom>
              <a:solidFill>
                <a:srgbClr val="165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D84291C2-E134-4AF8-826D-9310EA3AA2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296" y="-485898"/>
                <a:ext cx="174625" cy="257175"/>
              </a:xfrm>
              <a:custGeom>
                <a:avLst/>
                <a:gdLst>
                  <a:gd name="T0" fmla="*/ 156 w 221"/>
                  <a:gd name="T1" fmla="*/ 325 h 325"/>
                  <a:gd name="T2" fmla="*/ 156 w 221"/>
                  <a:gd name="T3" fmla="*/ 78 h 325"/>
                  <a:gd name="T4" fmla="*/ 221 w 221"/>
                  <a:gd name="T5" fmla="*/ 78 h 325"/>
                  <a:gd name="T6" fmla="*/ 221 w 221"/>
                  <a:gd name="T7" fmla="*/ 0 h 325"/>
                  <a:gd name="T8" fmla="*/ 0 w 221"/>
                  <a:gd name="T9" fmla="*/ 0 h 325"/>
                  <a:gd name="T10" fmla="*/ 0 w 221"/>
                  <a:gd name="T11" fmla="*/ 78 h 325"/>
                  <a:gd name="T12" fmla="*/ 66 w 221"/>
                  <a:gd name="T13" fmla="*/ 78 h 325"/>
                  <a:gd name="T14" fmla="*/ 66 w 221"/>
                  <a:gd name="T15" fmla="*/ 325 h 325"/>
                  <a:gd name="T16" fmla="*/ 66 w 221"/>
                  <a:gd name="T17" fmla="*/ 325 h 325"/>
                  <a:gd name="T18" fmla="*/ 156 w 221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325">
                    <a:moveTo>
                      <a:pt x="156" y="325"/>
                    </a:moveTo>
                    <a:lnTo>
                      <a:pt x="156" y="78"/>
                    </a:lnTo>
                    <a:lnTo>
                      <a:pt x="221" y="78"/>
                    </a:lnTo>
                    <a:lnTo>
                      <a:pt x="221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6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03F39EE5-BAA8-48CA-91E9-37CC1B6905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571" y="-485898"/>
                <a:ext cx="192087" cy="257175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65324D35-CD55-4071-8D2C-F2A5C6FDE2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6796" y="-485898"/>
                <a:ext cx="228600" cy="257175"/>
              </a:xfrm>
              <a:custGeom>
                <a:avLst/>
                <a:gdLst>
                  <a:gd name="T0" fmla="*/ 183 w 289"/>
                  <a:gd name="T1" fmla="*/ 325 h 325"/>
                  <a:gd name="T2" fmla="*/ 289 w 289"/>
                  <a:gd name="T3" fmla="*/ 0 h 325"/>
                  <a:gd name="T4" fmla="*/ 196 w 289"/>
                  <a:gd name="T5" fmla="*/ 0 h 325"/>
                  <a:gd name="T6" fmla="*/ 142 w 289"/>
                  <a:gd name="T7" fmla="*/ 168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7 w 289"/>
                  <a:gd name="T23" fmla="*/ 168 h 325"/>
                  <a:gd name="T24" fmla="*/ 91 w 289"/>
                  <a:gd name="T25" fmla="*/ 60 h 325"/>
                  <a:gd name="T26" fmla="*/ 0 w 289"/>
                  <a:gd name="T27" fmla="*/ 60 h 325"/>
                  <a:gd name="T28" fmla="*/ 89 w 289"/>
                  <a:gd name="T29" fmla="*/ 325 h 325"/>
                  <a:gd name="T30" fmla="*/ 183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3" y="325"/>
                    </a:moveTo>
                    <a:lnTo>
                      <a:pt x="289" y="0"/>
                    </a:lnTo>
                    <a:lnTo>
                      <a:pt x="196" y="0"/>
                    </a:lnTo>
                    <a:lnTo>
                      <a:pt x="142" y="168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7" y="168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89" y="325"/>
                    </a:lnTo>
                    <a:lnTo>
                      <a:pt x="183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_VTT_logo_09_white_on_orange" hidden="1">
              <a:extLst>
                <a:ext uri="{FF2B5EF4-FFF2-40B4-BE49-F238E27FC236}">
                  <a16:creationId xmlns:a16="http://schemas.microsoft.com/office/drawing/2014/main" id="{85253E0E-CC1F-4196-B829-43585B23FE57}"/>
                </a:ext>
              </a:extLst>
            </p:cNvPr>
            <p:cNvGrpSpPr/>
            <p:nvPr userDrawn="1"/>
          </p:nvGrpSpPr>
          <p:grpSpPr>
            <a:xfrm>
              <a:off x="8172451" y="0"/>
              <a:ext cx="971550" cy="655638"/>
              <a:chOff x="379933" y="-15999"/>
              <a:chExt cx="971550" cy="655638"/>
            </a:xfrm>
          </p:grpSpPr>
          <p:sp>
            <p:nvSpPr>
              <p:cNvPr id="81" name="Rectangle 5">
                <a:extLst>
                  <a:ext uri="{FF2B5EF4-FFF2-40B4-BE49-F238E27FC236}">
                    <a16:creationId xmlns:a16="http://schemas.microsoft.com/office/drawing/2014/main" id="{8B28051D-DDE7-4786-9322-622A7ABACCF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E4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 6">
                <a:extLst>
                  <a:ext uri="{FF2B5EF4-FFF2-40B4-BE49-F238E27FC236}">
                    <a16:creationId xmlns:a16="http://schemas.microsoft.com/office/drawing/2014/main" id="{50979A0B-BDA6-42F6-8493-00487350C2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 7">
                <a:extLst>
                  <a:ext uri="{FF2B5EF4-FFF2-40B4-BE49-F238E27FC236}">
                    <a16:creationId xmlns:a16="http://schemas.microsoft.com/office/drawing/2014/main" id="{A6C24138-F05E-47D8-9E5F-13C0D3016A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 8">
                <a:extLst>
                  <a:ext uri="{FF2B5EF4-FFF2-40B4-BE49-F238E27FC236}">
                    <a16:creationId xmlns:a16="http://schemas.microsoft.com/office/drawing/2014/main" id="{EF568544-5D9F-4AC5-9D52-EBE5B58C15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87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0513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7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800"/>
            <a:ext cx="720000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8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40001" y="4852800"/>
            <a:ext cx="6730862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9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5626" y="4852800"/>
            <a:ext cx="968374" cy="288000"/>
          </a:xfrm>
        </p:spPr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9188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A8FA19F-DC1A-41A0-A5FD-B7856E6B131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4" name="VTT_LogoStack_v3_16092019 pienempi koko">
            <a:extLst>
              <a:ext uri="{FF2B5EF4-FFF2-40B4-BE49-F238E27FC236}">
                <a16:creationId xmlns:a16="http://schemas.microsoft.com/office/drawing/2014/main" id="{6D563EB9-102D-4B9A-BEC3-1A42F728BEA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55" name="_VTT_logo_102019_01_white_on_orange" hidden="1">
              <a:extLst>
                <a:ext uri="{FF2B5EF4-FFF2-40B4-BE49-F238E27FC236}">
                  <a16:creationId xmlns:a16="http://schemas.microsoft.com/office/drawing/2014/main" id="{5ADE5902-7CFD-48D9-96D2-3A700606027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6" name="Box">
                <a:extLst>
                  <a:ext uri="{FF2B5EF4-FFF2-40B4-BE49-F238E27FC236}">
                    <a16:creationId xmlns:a16="http://schemas.microsoft.com/office/drawing/2014/main" id="{A2F069E5-B553-4B61-8B91-055DAFFF6A6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" name="T2">
                <a:extLst>
                  <a:ext uri="{FF2B5EF4-FFF2-40B4-BE49-F238E27FC236}">
                    <a16:creationId xmlns:a16="http://schemas.microsoft.com/office/drawing/2014/main" id="{060537D6-2BA2-40D4-8933-AE73E16FF2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T1">
                <a:extLst>
                  <a:ext uri="{FF2B5EF4-FFF2-40B4-BE49-F238E27FC236}">
                    <a16:creationId xmlns:a16="http://schemas.microsoft.com/office/drawing/2014/main" id="{2890CDB3-1034-4F88-87C9-D796C2798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V">
                <a:extLst>
                  <a:ext uri="{FF2B5EF4-FFF2-40B4-BE49-F238E27FC236}">
                    <a16:creationId xmlns:a16="http://schemas.microsoft.com/office/drawing/2014/main" id="{5AA6A557-40CD-49C6-B2B1-26915912BC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_VTT_logo_102019_02_white_on_black" hidden="1">
              <a:extLst>
                <a:ext uri="{FF2B5EF4-FFF2-40B4-BE49-F238E27FC236}">
                  <a16:creationId xmlns:a16="http://schemas.microsoft.com/office/drawing/2014/main" id="{5CB97820-549B-4D90-A462-78CD5BC0C8D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92" name="Box">
                <a:extLst>
                  <a:ext uri="{FF2B5EF4-FFF2-40B4-BE49-F238E27FC236}">
                    <a16:creationId xmlns:a16="http://schemas.microsoft.com/office/drawing/2014/main" id="{C81C50F1-ECB7-4145-AF54-30F4E84E678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T2">
                <a:extLst>
                  <a:ext uri="{FF2B5EF4-FFF2-40B4-BE49-F238E27FC236}">
                    <a16:creationId xmlns:a16="http://schemas.microsoft.com/office/drawing/2014/main" id="{C7D31B99-657D-47FD-9CC2-F0348DBFBC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T1">
                <a:extLst>
                  <a:ext uri="{FF2B5EF4-FFF2-40B4-BE49-F238E27FC236}">
                    <a16:creationId xmlns:a16="http://schemas.microsoft.com/office/drawing/2014/main" id="{A7033A82-E1D2-4BCA-8D59-D5FDA4775F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V">
                <a:extLst>
                  <a:ext uri="{FF2B5EF4-FFF2-40B4-BE49-F238E27FC236}">
                    <a16:creationId xmlns:a16="http://schemas.microsoft.com/office/drawing/2014/main" id="{6BE28FD4-14BC-40D0-A065-ADFD352BF8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_VTT_logo_102019_03_white_on_blue" hidden="1">
              <a:extLst>
                <a:ext uri="{FF2B5EF4-FFF2-40B4-BE49-F238E27FC236}">
                  <a16:creationId xmlns:a16="http://schemas.microsoft.com/office/drawing/2014/main" id="{A4693AB5-0916-4A5A-807A-029E500DD23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8" name="Box">
                <a:extLst>
                  <a:ext uri="{FF2B5EF4-FFF2-40B4-BE49-F238E27FC236}">
                    <a16:creationId xmlns:a16="http://schemas.microsoft.com/office/drawing/2014/main" id="{FC974299-8C93-42D7-AFA0-DE7ADBF89D3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" name="T2">
                <a:extLst>
                  <a:ext uri="{FF2B5EF4-FFF2-40B4-BE49-F238E27FC236}">
                    <a16:creationId xmlns:a16="http://schemas.microsoft.com/office/drawing/2014/main" id="{EBE66339-6F35-407A-8D8E-FF109C4EB5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T1">
                <a:extLst>
                  <a:ext uri="{FF2B5EF4-FFF2-40B4-BE49-F238E27FC236}">
                    <a16:creationId xmlns:a16="http://schemas.microsoft.com/office/drawing/2014/main" id="{D3428DB9-1F95-43B6-A169-D0B04E2ED0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V">
                <a:extLst>
                  <a:ext uri="{FF2B5EF4-FFF2-40B4-BE49-F238E27FC236}">
                    <a16:creationId xmlns:a16="http://schemas.microsoft.com/office/drawing/2014/main" id="{15DD40CA-4DB0-4361-9269-0AD65958D3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8" name="_VTT_logo_102019_04_white_on_dark_grey" hidden="1">
              <a:extLst>
                <a:ext uri="{FF2B5EF4-FFF2-40B4-BE49-F238E27FC236}">
                  <a16:creationId xmlns:a16="http://schemas.microsoft.com/office/drawing/2014/main" id="{7DF1C8F9-E214-468A-A70F-76A611F3D57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4" name="Box">
                <a:extLst>
                  <a:ext uri="{FF2B5EF4-FFF2-40B4-BE49-F238E27FC236}">
                    <a16:creationId xmlns:a16="http://schemas.microsoft.com/office/drawing/2014/main" id="{D4DA0E26-A409-469E-9840-033E78ADA50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" name="T2">
                <a:extLst>
                  <a:ext uri="{FF2B5EF4-FFF2-40B4-BE49-F238E27FC236}">
                    <a16:creationId xmlns:a16="http://schemas.microsoft.com/office/drawing/2014/main" id="{42BBD910-50B0-4108-BD0A-D60D099FAF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T1">
                <a:extLst>
                  <a:ext uri="{FF2B5EF4-FFF2-40B4-BE49-F238E27FC236}">
                    <a16:creationId xmlns:a16="http://schemas.microsoft.com/office/drawing/2014/main" id="{721A9A27-ACB3-454C-9608-E1DF178FB7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" name="V">
                <a:extLst>
                  <a:ext uri="{FF2B5EF4-FFF2-40B4-BE49-F238E27FC236}">
                    <a16:creationId xmlns:a16="http://schemas.microsoft.com/office/drawing/2014/main" id="{01C19703-6FC3-4D80-88C2-53B94425F0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_VTT_logo_102019_05_dark_grey_on_white" hidden="1">
              <a:extLst>
                <a:ext uri="{FF2B5EF4-FFF2-40B4-BE49-F238E27FC236}">
                  <a16:creationId xmlns:a16="http://schemas.microsoft.com/office/drawing/2014/main" id="{8DF5C96E-AC9C-4C2C-BA61-7F4969746B6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80" name="Box">
                <a:extLst>
                  <a:ext uri="{FF2B5EF4-FFF2-40B4-BE49-F238E27FC236}">
                    <a16:creationId xmlns:a16="http://schemas.microsoft.com/office/drawing/2014/main" id="{B08FB4C4-360A-4B7B-B3B6-7B850D74C8A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" name="T2">
                <a:extLst>
                  <a:ext uri="{FF2B5EF4-FFF2-40B4-BE49-F238E27FC236}">
                    <a16:creationId xmlns:a16="http://schemas.microsoft.com/office/drawing/2014/main" id="{84AE1DBC-EEE9-4625-9417-B96AE056F8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T1">
                <a:extLst>
                  <a:ext uri="{FF2B5EF4-FFF2-40B4-BE49-F238E27FC236}">
                    <a16:creationId xmlns:a16="http://schemas.microsoft.com/office/drawing/2014/main" id="{A83A1C1D-EBEE-45EA-A773-CDB8BE9366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V">
                <a:extLst>
                  <a:ext uri="{FF2B5EF4-FFF2-40B4-BE49-F238E27FC236}">
                    <a16:creationId xmlns:a16="http://schemas.microsoft.com/office/drawing/2014/main" id="{49D53F0E-78C8-4551-B4A7-EB6A1B2D1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_VTT_logo_102019_06_orange_blue_on_white" hidden="1">
              <a:extLst>
                <a:ext uri="{FF2B5EF4-FFF2-40B4-BE49-F238E27FC236}">
                  <a16:creationId xmlns:a16="http://schemas.microsoft.com/office/drawing/2014/main" id="{08D9A759-CB43-4603-9CB0-20AA55A8C79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6" name="Box">
                <a:extLst>
                  <a:ext uri="{FF2B5EF4-FFF2-40B4-BE49-F238E27FC236}">
                    <a16:creationId xmlns:a16="http://schemas.microsoft.com/office/drawing/2014/main" id="{C3FCA357-A549-46BF-A9A0-EEB59D232B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" name="T2">
                <a:extLst>
                  <a:ext uri="{FF2B5EF4-FFF2-40B4-BE49-F238E27FC236}">
                    <a16:creationId xmlns:a16="http://schemas.microsoft.com/office/drawing/2014/main" id="{4813A7C2-0602-48D5-9BF7-8EA52FFB51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T1">
                <a:extLst>
                  <a:ext uri="{FF2B5EF4-FFF2-40B4-BE49-F238E27FC236}">
                    <a16:creationId xmlns:a16="http://schemas.microsoft.com/office/drawing/2014/main" id="{451EA7E9-82D8-4F5F-86C9-FA2148C5D2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V">
                <a:extLst>
                  <a:ext uri="{FF2B5EF4-FFF2-40B4-BE49-F238E27FC236}">
                    <a16:creationId xmlns:a16="http://schemas.microsoft.com/office/drawing/2014/main" id="{D97009EE-9C0B-4EE9-9B18-66E090D16F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_VTT_logo_102019_07_blue_on_white">
              <a:extLst>
                <a:ext uri="{FF2B5EF4-FFF2-40B4-BE49-F238E27FC236}">
                  <a16:creationId xmlns:a16="http://schemas.microsoft.com/office/drawing/2014/main" id="{EAB8725D-083C-42C3-BC2C-62CBB29078E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72" name="Box">
                <a:extLst>
                  <a:ext uri="{FF2B5EF4-FFF2-40B4-BE49-F238E27FC236}">
                    <a16:creationId xmlns:a16="http://schemas.microsoft.com/office/drawing/2014/main" id="{3934E56E-3AE5-4159-8144-C63C0EC4421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" name="T2">
                <a:extLst>
                  <a:ext uri="{FF2B5EF4-FFF2-40B4-BE49-F238E27FC236}">
                    <a16:creationId xmlns:a16="http://schemas.microsoft.com/office/drawing/2014/main" id="{3C3BCD8D-6800-41CF-8855-D46891CF37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T1">
                <a:extLst>
                  <a:ext uri="{FF2B5EF4-FFF2-40B4-BE49-F238E27FC236}">
                    <a16:creationId xmlns:a16="http://schemas.microsoft.com/office/drawing/2014/main" id="{5A6FCF6A-E3C3-4F9F-99F7-1A5FA536CE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V">
                <a:extLst>
                  <a:ext uri="{FF2B5EF4-FFF2-40B4-BE49-F238E27FC236}">
                    <a16:creationId xmlns:a16="http://schemas.microsoft.com/office/drawing/2014/main" id="{9D9250C7-77BB-4E2A-A86D-6F4A49650D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_VTT_logo_102019_08_black_on_white" hidden="1">
              <a:extLst>
                <a:ext uri="{FF2B5EF4-FFF2-40B4-BE49-F238E27FC236}">
                  <a16:creationId xmlns:a16="http://schemas.microsoft.com/office/drawing/2014/main" id="{DFCAD07A-C48F-4F87-8E23-E3BD6A0AF8A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8" name="Box">
                <a:extLst>
                  <a:ext uri="{FF2B5EF4-FFF2-40B4-BE49-F238E27FC236}">
                    <a16:creationId xmlns:a16="http://schemas.microsoft.com/office/drawing/2014/main" id="{61784095-03AC-4985-857E-CF2685DD78F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" name="T2">
                <a:extLst>
                  <a:ext uri="{FF2B5EF4-FFF2-40B4-BE49-F238E27FC236}">
                    <a16:creationId xmlns:a16="http://schemas.microsoft.com/office/drawing/2014/main" id="{F96B0681-00B3-4506-9D4D-A23AFDCC66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T1">
                <a:extLst>
                  <a:ext uri="{FF2B5EF4-FFF2-40B4-BE49-F238E27FC236}">
                    <a16:creationId xmlns:a16="http://schemas.microsoft.com/office/drawing/2014/main" id="{592BD0E4-65DB-4D92-A117-0290DE8906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V">
                <a:extLst>
                  <a:ext uri="{FF2B5EF4-FFF2-40B4-BE49-F238E27FC236}">
                    <a16:creationId xmlns:a16="http://schemas.microsoft.com/office/drawing/2014/main" id="{52DB1FF6-65BE-4821-8978-911947DA7A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63" name="_VTT_logo_102019_09_orange_on_white" hidden="1">
              <a:extLst>
                <a:ext uri="{FF2B5EF4-FFF2-40B4-BE49-F238E27FC236}">
                  <a16:creationId xmlns:a16="http://schemas.microsoft.com/office/drawing/2014/main" id="{F12A74A5-8C96-453B-8D8C-5AAC6D7E702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64" name="Box">
                <a:extLst>
                  <a:ext uri="{FF2B5EF4-FFF2-40B4-BE49-F238E27FC236}">
                    <a16:creationId xmlns:a16="http://schemas.microsoft.com/office/drawing/2014/main" id="{7D5F602A-123E-4621-BCCD-8102CC17AFA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" name="T2">
                <a:extLst>
                  <a:ext uri="{FF2B5EF4-FFF2-40B4-BE49-F238E27FC236}">
                    <a16:creationId xmlns:a16="http://schemas.microsoft.com/office/drawing/2014/main" id="{31A9A705-A7B4-4DE3-A036-39F4DA09DF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" name="T1">
                <a:extLst>
                  <a:ext uri="{FF2B5EF4-FFF2-40B4-BE49-F238E27FC236}">
                    <a16:creationId xmlns:a16="http://schemas.microsoft.com/office/drawing/2014/main" id="{22E8213B-7ACA-475F-827C-5E267DC9A6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" name="V">
                <a:extLst>
                  <a:ext uri="{FF2B5EF4-FFF2-40B4-BE49-F238E27FC236}">
                    <a16:creationId xmlns:a16="http://schemas.microsoft.com/office/drawing/2014/main" id="{CC5B821F-F3DC-4144-A24A-30529800C7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364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CB640E-1453-4B14-BDEA-BBA6BDB46C34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82513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5E7F3361-FC99-451D-BA24-8048A12EE80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60918" y="0"/>
            <a:ext cx="2884671" cy="5140760"/>
          </a:xfrm>
          <a:custGeom>
            <a:avLst/>
            <a:gdLst>
              <a:gd name="connsiteX0" fmla="*/ 2652141 w 2884671"/>
              <a:gd name="connsiteY0" fmla="*/ 0 h 5140760"/>
              <a:gd name="connsiteX1" fmla="*/ 2884671 w 2884671"/>
              <a:gd name="connsiteY1" fmla="*/ 0 h 5140760"/>
              <a:gd name="connsiteX2" fmla="*/ 2884671 w 2884671"/>
              <a:gd name="connsiteY2" fmla="*/ 5140760 h 5140760"/>
              <a:gd name="connsiteX3" fmla="*/ 620329 w 2884671"/>
              <a:gd name="connsiteY3" fmla="*/ 5140760 h 5140760"/>
              <a:gd name="connsiteX4" fmla="*/ 0 w 2884671"/>
              <a:gd name="connsiteY4" fmla="*/ 4057084 h 5140760"/>
              <a:gd name="connsiteX5" fmla="*/ 2003508 w 2884671"/>
              <a:gd name="connsiteY5" fmla="*/ 586800 h 5140760"/>
              <a:gd name="connsiteX6" fmla="*/ 2652141 w 2884671"/>
              <a:gd name="connsiteY6" fmla="*/ 586800 h 51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4671" h="5140760">
                <a:moveTo>
                  <a:pt x="2652141" y="0"/>
                </a:moveTo>
                <a:lnTo>
                  <a:pt x="2884671" y="0"/>
                </a:lnTo>
                <a:lnTo>
                  <a:pt x="2884671" y="5140760"/>
                </a:lnTo>
                <a:lnTo>
                  <a:pt x="620329" y="5140760"/>
                </a:lnTo>
                <a:lnTo>
                  <a:pt x="0" y="4057084"/>
                </a:lnTo>
                <a:lnTo>
                  <a:pt x="2003508" y="586800"/>
                </a:lnTo>
                <a:lnTo>
                  <a:pt x="2652141" y="5868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573200"/>
            <a:ext cx="5505989" cy="2752366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16" name="VTT_LogoStack_v3_16092019 pienempi koko">
            <a:extLst>
              <a:ext uri="{FF2B5EF4-FFF2-40B4-BE49-F238E27FC236}">
                <a16:creationId xmlns:a16="http://schemas.microsoft.com/office/drawing/2014/main" id="{70473361-24B6-48A0-8543-4F16F95B648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7" name="_VTT_logo_102019_01_white_on_orange">
              <a:extLst>
                <a:ext uri="{FF2B5EF4-FFF2-40B4-BE49-F238E27FC236}">
                  <a16:creationId xmlns:a16="http://schemas.microsoft.com/office/drawing/2014/main" id="{700D296F-4B3A-4859-A61F-B1732FDC51B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8" name="Box">
                <a:extLst>
                  <a:ext uri="{FF2B5EF4-FFF2-40B4-BE49-F238E27FC236}">
                    <a16:creationId xmlns:a16="http://schemas.microsoft.com/office/drawing/2014/main" id="{368172D6-2B23-4092-AF4A-9DD4F607F1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" name="T2">
                <a:extLst>
                  <a:ext uri="{FF2B5EF4-FFF2-40B4-BE49-F238E27FC236}">
                    <a16:creationId xmlns:a16="http://schemas.microsoft.com/office/drawing/2014/main" id="{3F119697-4339-4C63-BD4C-A951B1050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" name="T1">
                <a:extLst>
                  <a:ext uri="{FF2B5EF4-FFF2-40B4-BE49-F238E27FC236}">
                    <a16:creationId xmlns:a16="http://schemas.microsoft.com/office/drawing/2014/main" id="{00EF9FE4-B705-40A8-9CEA-2038F65C3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" name="V">
                <a:extLst>
                  <a:ext uri="{FF2B5EF4-FFF2-40B4-BE49-F238E27FC236}">
                    <a16:creationId xmlns:a16="http://schemas.microsoft.com/office/drawing/2014/main" id="{3BAD692D-C3E6-491D-AF4D-6FFF714E94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2_white_on_black" hidden="1">
              <a:extLst>
                <a:ext uri="{FF2B5EF4-FFF2-40B4-BE49-F238E27FC236}">
                  <a16:creationId xmlns:a16="http://schemas.microsoft.com/office/drawing/2014/main" id="{8209EA5C-F772-4F69-B861-D0FDD619BD6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4" name="Box">
                <a:extLst>
                  <a:ext uri="{FF2B5EF4-FFF2-40B4-BE49-F238E27FC236}">
                    <a16:creationId xmlns:a16="http://schemas.microsoft.com/office/drawing/2014/main" id="{75F3B8D1-5FDD-4223-8972-69BFBF94E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T2">
                <a:extLst>
                  <a:ext uri="{FF2B5EF4-FFF2-40B4-BE49-F238E27FC236}">
                    <a16:creationId xmlns:a16="http://schemas.microsoft.com/office/drawing/2014/main" id="{5B49463E-8EE4-4059-8C22-691C5A191C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" name="T1">
                <a:extLst>
                  <a:ext uri="{FF2B5EF4-FFF2-40B4-BE49-F238E27FC236}">
                    <a16:creationId xmlns:a16="http://schemas.microsoft.com/office/drawing/2014/main" id="{411D2D9D-E585-4C79-BA8D-0FAEF75F05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" name="V">
                <a:extLst>
                  <a:ext uri="{FF2B5EF4-FFF2-40B4-BE49-F238E27FC236}">
                    <a16:creationId xmlns:a16="http://schemas.microsoft.com/office/drawing/2014/main" id="{FA820987-C832-432F-B808-BCB892A3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3_white_on_blue" hidden="1">
              <a:extLst>
                <a:ext uri="{FF2B5EF4-FFF2-40B4-BE49-F238E27FC236}">
                  <a16:creationId xmlns:a16="http://schemas.microsoft.com/office/drawing/2014/main" id="{7ED7D5C4-308D-47B0-9882-625ED956947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7EC802DD-74D9-4A8F-83AD-C3C26448D5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564F5CAD-918A-4A7B-8E3F-507AB48F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1C306E80-ED8C-4223-896B-27885E3340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C57BA66C-0A7A-4704-A6D8-EEB641EEA0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_VTT_logo_102019_04_white_on_dark_grey" hidden="1">
              <a:extLst>
                <a:ext uri="{FF2B5EF4-FFF2-40B4-BE49-F238E27FC236}">
                  <a16:creationId xmlns:a16="http://schemas.microsoft.com/office/drawing/2014/main" id="{F7710E75-D4D6-475D-A2D5-A28F599D9F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E59108E7-25DD-4497-AF65-119EE49FC3A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CB6F4DF6-467D-40AC-BF5F-52F0EEFCD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29A96A04-8FF4-4F93-AFB8-D11FDAE0F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4350BD7A-F1FB-472A-BFC7-7D45299A54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_VTT_logo_102019_05_dark_grey_on_white" hidden="1">
              <a:extLst>
                <a:ext uri="{FF2B5EF4-FFF2-40B4-BE49-F238E27FC236}">
                  <a16:creationId xmlns:a16="http://schemas.microsoft.com/office/drawing/2014/main" id="{FB9E0173-3D89-4098-9ABF-C9FCED41D3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AF90CAEA-D913-49BD-ABB2-31ADA18804A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211D16C8-DBC7-4587-B127-87242FF68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9F4BD180-A0C2-4BAD-85BC-FB5E0DBE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6DFB1E4C-BDFA-4D6F-A82C-3A8114B418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_VTT_logo_102019_06_orange_blue_on_white" hidden="1">
              <a:extLst>
                <a:ext uri="{FF2B5EF4-FFF2-40B4-BE49-F238E27FC236}">
                  <a16:creationId xmlns:a16="http://schemas.microsoft.com/office/drawing/2014/main" id="{F13867EC-97E1-45BC-AC0E-0CE1FFA626D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AE65884B-135A-4D9F-99B6-93E93BC56E3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2F816C4-3EF6-45EA-BD81-AE7BCC993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E9832162-BAFA-4D45-BC83-046AED735F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7C9CE488-2603-41F7-B8E4-40E3DAE30D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_VTT_logo_102019_07_blue_on_white" hidden="1">
              <a:extLst>
                <a:ext uri="{FF2B5EF4-FFF2-40B4-BE49-F238E27FC236}">
                  <a16:creationId xmlns:a16="http://schemas.microsoft.com/office/drawing/2014/main" id="{61D2E007-3ECF-44DD-974E-FA20895A2B3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636E86CD-F33F-4D87-9777-7422E14FC4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A18EBE30-9BE8-4279-B65D-FC41D312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E1CD1D17-1C11-47B0-BE9F-DA932BE397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DD8BE6FA-4FE5-49CA-85DD-2B5168D0A6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_VTT_logo_102019_08_black_on_white" hidden="1">
              <a:extLst>
                <a:ext uri="{FF2B5EF4-FFF2-40B4-BE49-F238E27FC236}">
                  <a16:creationId xmlns:a16="http://schemas.microsoft.com/office/drawing/2014/main" id="{26D6B085-3229-40BD-9DCF-DA3DF1503D1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675FAD42-5184-482E-9335-456AEA67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A3E16945-E603-4A7C-91FD-86CC227516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454A94AA-964C-4F59-A26F-67DFDB83E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054710AB-8642-4CFE-ABAF-57D35CC21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_VTT_logo_102019_09_orange_on_white" hidden="1">
              <a:extLst>
                <a:ext uri="{FF2B5EF4-FFF2-40B4-BE49-F238E27FC236}">
                  <a16:creationId xmlns:a16="http://schemas.microsoft.com/office/drawing/2014/main" id="{1BF79268-3243-4866-806D-6DD75716890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D7E3A7C8-A27F-495F-8448-FB07DB8F7E5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26085335-A298-4AF8-961A-70AFEFCD4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CB02BD5F-2803-4C44-AF48-342472FC09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5C7FCEF8-1D1A-499B-BE37-AFFA9486AE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3321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79A4-F258-49A4-A422-4621442F0DE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9" name="VTT_LogoStack_v3_16092019 pienempi koko">
            <a:extLst>
              <a:ext uri="{FF2B5EF4-FFF2-40B4-BE49-F238E27FC236}">
                <a16:creationId xmlns:a16="http://schemas.microsoft.com/office/drawing/2014/main" id="{86E927E5-69DD-4101-A9E3-F3A659D8883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0" name="_VTT_logo_102019_01_white_on_orange">
              <a:extLst>
                <a:ext uri="{FF2B5EF4-FFF2-40B4-BE49-F238E27FC236}">
                  <a16:creationId xmlns:a16="http://schemas.microsoft.com/office/drawing/2014/main" id="{998280CD-ECD3-4D21-B727-ECED13CEA9E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B695573-D1FB-4F3B-B8F1-25D867174D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3E02FFAA-A15D-481A-8368-632581CAE2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EBB62CB6-E5A6-467F-AD0E-FBAC8D182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2BAA3102-EE6E-4173-8210-A4FBA76E57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2_white_on_black" hidden="1">
              <a:extLst>
                <a:ext uri="{FF2B5EF4-FFF2-40B4-BE49-F238E27FC236}">
                  <a16:creationId xmlns:a16="http://schemas.microsoft.com/office/drawing/2014/main" id="{CF436831-A3E9-4962-AE01-7EABF3D7339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2F8822C7-2C48-492D-8803-EBCF2E3A82B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4165E7D3-A536-4716-B752-5049BF0FF1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E1BFD471-7568-4AE1-A6ED-7602EB913A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5424C838-52EE-43CE-9A62-1E58F0F6D3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6B42652A-1E29-4274-A19D-BC8FBDB271A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F4463668-F53E-41BB-ACED-59C523DF99E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B53310FD-604B-415E-BD35-8A5DA1FE69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FC6919FB-6E3C-4D35-B814-605B3E8961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57131FEC-E430-4ACD-9D73-4725902BE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7AC224E0-D9BA-415A-8614-F3E0AA2F834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41FD799A-7924-4FCC-B1F3-21AF1B64B04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27A268D5-51C6-46E9-A8C5-53B978D470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41699994-1E87-4A84-AA84-CA16EA853A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918630D9-6691-40B8-8A3C-174B28066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CCF6372-4C63-4E24-8D30-127FD269506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71AE097-3C03-497D-919F-46938BB2EC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55792ADE-AFB7-431A-AEBE-F24F76236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F29DB8EE-EB8C-4C4B-906B-217EEB38A6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B83F592B-020D-4D27-B8EB-F2F9217BE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FEFA7B6F-296F-4337-A652-0C863C95D8D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DF770DD-B3C7-42BD-8FEA-7D967677118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3A019834-8A9F-49D7-9DD6-6529F66A8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D56E5F57-039A-427D-A6A9-18B965E97A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CF7B4481-E1B7-4BF0-B9E6-96FD145D9F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3C66C7AC-C86D-443D-A289-A95EE097E18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F3B238AB-DA6D-4541-8832-F8F2725F7FF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E9E2194A-4892-472B-B644-12D1FB8D2B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362E2BB8-A82A-4D1A-9A86-261A41A7D5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4FD40CE6-967D-4290-AA26-614BA5E847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DB05D982-F610-4242-9A66-AA1C1FD5DE8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990F55AA-742B-4C42-A6B6-8EA38ED6F72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52171B4-37C8-4A28-ACA2-A798B3F225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EB7BA35-2D0C-415C-A716-E894F73D43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1AA4CDBD-6488-441A-90DB-9BD3533075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9084351B-1A5E-4A0A-9F54-F32BDC72BA81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FE3E655C-C8E3-42E5-854F-1DD387345B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CF46BDF1-93D8-4AEB-B047-E2636A0080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9C70C2EA-F8CF-435E-B079-88C8DF8A5D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E3BE8980-6ED2-4981-B35B-7AD6028A0A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0196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9182FF-49DE-4DA0-AD3A-F669A212793D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7" name="VTT_LogoStack_v3_16092019 pienempi koko">
            <a:extLst>
              <a:ext uri="{FF2B5EF4-FFF2-40B4-BE49-F238E27FC236}">
                <a16:creationId xmlns:a16="http://schemas.microsoft.com/office/drawing/2014/main" id="{F45C0D1D-E846-49B0-ACCA-72503D23F4B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9" name="_VTT_logo_102019_01_white_on_orange">
              <a:extLst>
                <a:ext uri="{FF2B5EF4-FFF2-40B4-BE49-F238E27FC236}">
                  <a16:creationId xmlns:a16="http://schemas.microsoft.com/office/drawing/2014/main" id="{29AE113B-3E09-4CAE-9E29-05307B5A4CF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0" name="Box">
                <a:extLst>
                  <a:ext uri="{FF2B5EF4-FFF2-40B4-BE49-F238E27FC236}">
                    <a16:creationId xmlns:a16="http://schemas.microsoft.com/office/drawing/2014/main" id="{CE13433C-2D0F-4FF2-9301-FFB301370FC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T2">
                <a:extLst>
                  <a:ext uri="{FF2B5EF4-FFF2-40B4-BE49-F238E27FC236}">
                    <a16:creationId xmlns:a16="http://schemas.microsoft.com/office/drawing/2014/main" id="{A512D8F0-6659-416F-A485-A794AC6B1A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1">
                <a:extLst>
                  <a:ext uri="{FF2B5EF4-FFF2-40B4-BE49-F238E27FC236}">
                    <a16:creationId xmlns:a16="http://schemas.microsoft.com/office/drawing/2014/main" id="{C43F1BD4-611C-4E4B-A056-A05E34D10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V">
                <a:extLst>
                  <a:ext uri="{FF2B5EF4-FFF2-40B4-BE49-F238E27FC236}">
                    <a16:creationId xmlns:a16="http://schemas.microsoft.com/office/drawing/2014/main" id="{5C058237-9AA6-427B-ABB6-A47A29BABB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_VTT_logo_102019_02_white_on_black" hidden="1">
              <a:extLst>
                <a:ext uri="{FF2B5EF4-FFF2-40B4-BE49-F238E27FC236}">
                  <a16:creationId xmlns:a16="http://schemas.microsoft.com/office/drawing/2014/main" id="{651763B5-658F-4A56-B607-A57E4A28319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6" name="Box">
                <a:extLst>
                  <a:ext uri="{FF2B5EF4-FFF2-40B4-BE49-F238E27FC236}">
                    <a16:creationId xmlns:a16="http://schemas.microsoft.com/office/drawing/2014/main" id="{91676D67-C6D8-47CD-B469-5E2EF326F4E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T2">
                <a:extLst>
                  <a:ext uri="{FF2B5EF4-FFF2-40B4-BE49-F238E27FC236}">
                    <a16:creationId xmlns:a16="http://schemas.microsoft.com/office/drawing/2014/main" id="{3927E4FD-6FE9-40EF-9ED4-1C93D9B28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1">
                <a:extLst>
                  <a:ext uri="{FF2B5EF4-FFF2-40B4-BE49-F238E27FC236}">
                    <a16:creationId xmlns:a16="http://schemas.microsoft.com/office/drawing/2014/main" id="{0F266FD7-8A2E-4C18-BFB4-28792E472C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V">
                <a:extLst>
                  <a:ext uri="{FF2B5EF4-FFF2-40B4-BE49-F238E27FC236}">
                    <a16:creationId xmlns:a16="http://schemas.microsoft.com/office/drawing/2014/main" id="{0ABB9D07-0536-4DA8-95B0-B6F146FC59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_VTT_logo_102019_03_white_on_blue" hidden="1">
              <a:extLst>
                <a:ext uri="{FF2B5EF4-FFF2-40B4-BE49-F238E27FC236}">
                  <a16:creationId xmlns:a16="http://schemas.microsoft.com/office/drawing/2014/main" id="{C0EC5EF1-9AE7-46C2-8D59-55F3D8944DD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2" name="Box">
                <a:extLst>
                  <a:ext uri="{FF2B5EF4-FFF2-40B4-BE49-F238E27FC236}">
                    <a16:creationId xmlns:a16="http://schemas.microsoft.com/office/drawing/2014/main" id="{B0FD2DEC-FF95-49B5-B060-34EA98F1C9D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T2">
                <a:extLst>
                  <a:ext uri="{FF2B5EF4-FFF2-40B4-BE49-F238E27FC236}">
                    <a16:creationId xmlns:a16="http://schemas.microsoft.com/office/drawing/2014/main" id="{70B2F3B9-478A-4C49-BD34-83D511A4A6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1">
                <a:extLst>
                  <a:ext uri="{FF2B5EF4-FFF2-40B4-BE49-F238E27FC236}">
                    <a16:creationId xmlns:a16="http://schemas.microsoft.com/office/drawing/2014/main" id="{66BA036E-AF9C-4493-9EA5-B940EED11E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V">
                <a:extLst>
                  <a:ext uri="{FF2B5EF4-FFF2-40B4-BE49-F238E27FC236}">
                    <a16:creationId xmlns:a16="http://schemas.microsoft.com/office/drawing/2014/main" id="{0CAF80DB-E3CD-48FA-BCE8-301150A7A9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4_white_on_dark_grey" hidden="1">
              <a:extLst>
                <a:ext uri="{FF2B5EF4-FFF2-40B4-BE49-F238E27FC236}">
                  <a16:creationId xmlns:a16="http://schemas.microsoft.com/office/drawing/2014/main" id="{36A0362B-65ED-42FF-8A5B-E375F3BC8BB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8" name="Box">
                <a:extLst>
                  <a:ext uri="{FF2B5EF4-FFF2-40B4-BE49-F238E27FC236}">
                    <a16:creationId xmlns:a16="http://schemas.microsoft.com/office/drawing/2014/main" id="{6DAA34BE-86B5-43A0-9360-EDFD408DC60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T2">
                <a:extLst>
                  <a:ext uri="{FF2B5EF4-FFF2-40B4-BE49-F238E27FC236}">
                    <a16:creationId xmlns:a16="http://schemas.microsoft.com/office/drawing/2014/main" id="{541E7C23-5FB8-446F-B742-0AB9E97F6A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1">
                <a:extLst>
                  <a:ext uri="{FF2B5EF4-FFF2-40B4-BE49-F238E27FC236}">
                    <a16:creationId xmlns:a16="http://schemas.microsoft.com/office/drawing/2014/main" id="{618B43C5-48C4-479D-9A6A-000BA97ED9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V">
                <a:extLst>
                  <a:ext uri="{FF2B5EF4-FFF2-40B4-BE49-F238E27FC236}">
                    <a16:creationId xmlns:a16="http://schemas.microsoft.com/office/drawing/2014/main" id="{E1FE19B5-AB53-468D-95BE-00AEAA3674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5_dark_grey_on_white" hidden="1">
              <a:extLst>
                <a:ext uri="{FF2B5EF4-FFF2-40B4-BE49-F238E27FC236}">
                  <a16:creationId xmlns:a16="http://schemas.microsoft.com/office/drawing/2014/main" id="{F0182757-71D1-4B0B-B000-DC0D1EC4937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4" name="Box">
                <a:extLst>
                  <a:ext uri="{FF2B5EF4-FFF2-40B4-BE49-F238E27FC236}">
                    <a16:creationId xmlns:a16="http://schemas.microsoft.com/office/drawing/2014/main" id="{89CFD845-8E13-4FDA-B68E-5C39BD63AFE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T2">
                <a:extLst>
                  <a:ext uri="{FF2B5EF4-FFF2-40B4-BE49-F238E27FC236}">
                    <a16:creationId xmlns:a16="http://schemas.microsoft.com/office/drawing/2014/main" id="{9DEC5B7C-2D1C-4A87-962D-8BF239CDAA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1">
                <a:extLst>
                  <a:ext uri="{FF2B5EF4-FFF2-40B4-BE49-F238E27FC236}">
                    <a16:creationId xmlns:a16="http://schemas.microsoft.com/office/drawing/2014/main" id="{284D7BDB-B4F8-48C4-9826-E7183C3175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V">
                <a:extLst>
                  <a:ext uri="{FF2B5EF4-FFF2-40B4-BE49-F238E27FC236}">
                    <a16:creationId xmlns:a16="http://schemas.microsoft.com/office/drawing/2014/main" id="{26E849CD-6904-44CF-9673-9AD6FB3659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6_orange_blue_on_white" hidden="1">
              <a:extLst>
                <a:ext uri="{FF2B5EF4-FFF2-40B4-BE49-F238E27FC236}">
                  <a16:creationId xmlns:a16="http://schemas.microsoft.com/office/drawing/2014/main" id="{8EC3DA7C-E890-46F5-B99E-4AC2358F096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0" name="Box">
                <a:extLst>
                  <a:ext uri="{FF2B5EF4-FFF2-40B4-BE49-F238E27FC236}">
                    <a16:creationId xmlns:a16="http://schemas.microsoft.com/office/drawing/2014/main" id="{569C3447-5AF9-44FA-BCB3-D1DB2415647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T2">
                <a:extLst>
                  <a:ext uri="{FF2B5EF4-FFF2-40B4-BE49-F238E27FC236}">
                    <a16:creationId xmlns:a16="http://schemas.microsoft.com/office/drawing/2014/main" id="{69F0044B-CCD2-4001-B7AB-2F40F4C3EB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1">
                <a:extLst>
                  <a:ext uri="{FF2B5EF4-FFF2-40B4-BE49-F238E27FC236}">
                    <a16:creationId xmlns:a16="http://schemas.microsoft.com/office/drawing/2014/main" id="{63099901-5F05-471A-8D39-9F4CE9AAD3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V">
                <a:extLst>
                  <a:ext uri="{FF2B5EF4-FFF2-40B4-BE49-F238E27FC236}">
                    <a16:creationId xmlns:a16="http://schemas.microsoft.com/office/drawing/2014/main" id="{8B8A182D-4039-493B-AC22-E9FE2A9AE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7_blue_on_white" hidden="1">
              <a:extLst>
                <a:ext uri="{FF2B5EF4-FFF2-40B4-BE49-F238E27FC236}">
                  <a16:creationId xmlns:a16="http://schemas.microsoft.com/office/drawing/2014/main" id="{755DCB8D-268B-45BB-907A-6DEC28320017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6" name="Box">
                <a:extLst>
                  <a:ext uri="{FF2B5EF4-FFF2-40B4-BE49-F238E27FC236}">
                    <a16:creationId xmlns:a16="http://schemas.microsoft.com/office/drawing/2014/main" id="{136E547E-2CB8-49A3-94FC-F36B4A07FB6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T2">
                <a:extLst>
                  <a:ext uri="{FF2B5EF4-FFF2-40B4-BE49-F238E27FC236}">
                    <a16:creationId xmlns:a16="http://schemas.microsoft.com/office/drawing/2014/main" id="{DC9C87F4-E736-4758-A3E4-43923C6F16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1">
                <a:extLst>
                  <a:ext uri="{FF2B5EF4-FFF2-40B4-BE49-F238E27FC236}">
                    <a16:creationId xmlns:a16="http://schemas.microsoft.com/office/drawing/2014/main" id="{A2FA1780-57CC-48C2-AE2F-284EE5E904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V">
                <a:extLst>
                  <a:ext uri="{FF2B5EF4-FFF2-40B4-BE49-F238E27FC236}">
                    <a16:creationId xmlns:a16="http://schemas.microsoft.com/office/drawing/2014/main" id="{C0F905E5-B165-4917-83DC-45D45E995F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8_black_on_white" hidden="1">
              <a:extLst>
                <a:ext uri="{FF2B5EF4-FFF2-40B4-BE49-F238E27FC236}">
                  <a16:creationId xmlns:a16="http://schemas.microsoft.com/office/drawing/2014/main" id="{5D514D0E-C5C5-4E54-B8B1-9D6D75CC475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2" name="Box">
                <a:extLst>
                  <a:ext uri="{FF2B5EF4-FFF2-40B4-BE49-F238E27FC236}">
                    <a16:creationId xmlns:a16="http://schemas.microsoft.com/office/drawing/2014/main" id="{A8D29F84-E971-460A-8A4F-5C7BE3C95CB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T2">
                <a:extLst>
                  <a:ext uri="{FF2B5EF4-FFF2-40B4-BE49-F238E27FC236}">
                    <a16:creationId xmlns:a16="http://schemas.microsoft.com/office/drawing/2014/main" id="{394FEA25-0B07-4B45-A7BE-8EF78491A9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1">
                <a:extLst>
                  <a:ext uri="{FF2B5EF4-FFF2-40B4-BE49-F238E27FC236}">
                    <a16:creationId xmlns:a16="http://schemas.microsoft.com/office/drawing/2014/main" id="{FE34AB50-E64F-49FC-9A21-7289C33B77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V">
                <a:extLst>
                  <a:ext uri="{FF2B5EF4-FFF2-40B4-BE49-F238E27FC236}">
                    <a16:creationId xmlns:a16="http://schemas.microsoft.com/office/drawing/2014/main" id="{5A914ED7-4980-4234-877B-0C9DA64D18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9_orange_on_white" hidden="1">
              <a:extLst>
                <a:ext uri="{FF2B5EF4-FFF2-40B4-BE49-F238E27FC236}">
                  <a16:creationId xmlns:a16="http://schemas.microsoft.com/office/drawing/2014/main" id="{DA33731D-D72A-4A00-ABD2-7B63E8D95BDB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8" name="Box">
                <a:extLst>
                  <a:ext uri="{FF2B5EF4-FFF2-40B4-BE49-F238E27FC236}">
                    <a16:creationId xmlns:a16="http://schemas.microsoft.com/office/drawing/2014/main" id="{216C8144-34A0-4D74-8E06-C21DD506546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" name="T2">
                <a:extLst>
                  <a:ext uri="{FF2B5EF4-FFF2-40B4-BE49-F238E27FC236}">
                    <a16:creationId xmlns:a16="http://schemas.microsoft.com/office/drawing/2014/main" id="{7222BE02-D84A-4E1A-AF3F-6D8858772A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1">
                <a:extLst>
                  <a:ext uri="{FF2B5EF4-FFF2-40B4-BE49-F238E27FC236}">
                    <a16:creationId xmlns:a16="http://schemas.microsoft.com/office/drawing/2014/main" id="{E95EA342-70DD-4238-BC9C-CF5FCF0858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V">
                <a:extLst>
                  <a:ext uri="{FF2B5EF4-FFF2-40B4-BE49-F238E27FC236}">
                    <a16:creationId xmlns:a16="http://schemas.microsoft.com/office/drawing/2014/main" id="{8FB5090D-3413-4182-938C-58AB9B1133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6025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E526CF-1DBB-4D7B-8AF6-B17F844A1771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37F58D4-22A2-4499-932E-FB15EFA6C5A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C89EE78B-249B-4D44-92A5-5AD10C5DC0B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47D85D1C-6CEE-4654-8741-B24ED0B3F8E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C1228D1B-4379-4B8C-9618-C897825B33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46829BA7-67A1-44AE-B2A3-A52EAC191B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F4B356A7-C231-47BF-9DF9-CA22E4CC68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7F83D02F-CED4-4446-894B-666F1AD0A70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CF155BC2-AA14-4F3B-9A03-9A1DDD179DD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45423190-72EF-4029-8666-ED436CE1FE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388C877-7254-4820-870A-69ECADAC30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D8C416E0-7380-4ABD-89B3-4001488C9B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550A0593-589D-487E-87FE-65201453DB5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88E0A980-2E02-4316-B632-24A69229768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045E1BC9-78B6-4FD1-9A01-4D94A22735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BEBB62C-42F0-4F64-8E5D-48134F1929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49DCC809-7898-471B-A19E-BE2234722A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13452D21-CA40-4AAD-9EE7-620FB6A1F6D0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0E97A34-5D31-4C55-8BE3-90B2A6C434E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BD8D42FD-6495-4C2D-8888-67D56ED4BC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EB9AEB7D-EC6A-4055-92B7-61CF05AEDA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828AFEE7-5E62-43D7-A074-98EA8C7F80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5B493966-5F1B-46B6-B1FD-0BDB109DB37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620B63F7-19A9-408C-8FEF-0C4BD8591418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3A756868-6202-4DB9-AD66-F7F5CBF6C0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93072697-C041-4D48-908E-AAF420BE52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45A80B30-08A5-4CDD-B3F9-F760633CE8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8FF339DA-6D1E-4DFA-AFBB-6C8ADC05597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BA3ABA61-436D-404C-8F0D-33022982926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E48C2AF2-C651-4C70-AB8C-4B8406B7F9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92443374-C6C2-4F15-B138-C57092C22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886D1FD4-A213-49F6-BA34-18E129B70A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C34F9A52-3AB3-426D-AC26-FA0CC42856D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890477F7-0F34-4634-9687-D8640CB22B4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306C333F-AC38-4038-BA64-81DCFEC334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C2F381E8-4B95-4B4E-9EF4-E08051F4D5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228DDCE8-81A4-4D33-8551-D7C2462C96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A2FBE641-1782-4E91-A2D9-8CFD8C16333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B031DA56-4885-4A36-AE3A-4BF458F41C1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80592F3B-4A09-4835-8FCC-06981F6680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6F0CFA53-5151-4FC6-97C7-F595EF812A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07654C80-54A2-4F95-93D5-B134BC63A7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D9808156-3DDD-4F99-BBBD-3F9F7FC1E914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EE25C053-3A29-4EC1-AAC9-C04BB73BBCB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699A4584-33BB-4763-9D2F-25724D91C3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916BE899-B237-4528-AE6E-A5755ACC3D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D163EC76-C476-4E40-ADC7-C81A56189D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6260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D666E8-27DD-4902-9F77-9A231612CD1F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6" name="VTT_LogoStack_v3_16092019 pienempi koko">
            <a:extLst>
              <a:ext uri="{FF2B5EF4-FFF2-40B4-BE49-F238E27FC236}">
                <a16:creationId xmlns:a16="http://schemas.microsoft.com/office/drawing/2014/main" id="{F2F5C000-215B-45BB-A043-A737546493C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7" name="_VTT_logo_102019_01_white_on_orange">
              <a:extLst>
                <a:ext uri="{FF2B5EF4-FFF2-40B4-BE49-F238E27FC236}">
                  <a16:creationId xmlns:a16="http://schemas.microsoft.com/office/drawing/2014/main" id="{9934189E-E112-4E8B-8CC5-7CEB9744426F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1" name="Box">
                <a:extLst>
                  <a:ext uri="{FF2B5EF4-FFF2-40B4-BE49-F238E27FC236}">
                    <a16:creationId xmlns:a16="http://schemas.microsoft.com/office/drawing/2014/main" id="{D83E3511-87CD-41C9-9E2A-2DBD58B4956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2" name="T2">
                <a:extLst>
                  <a:ext uri="{FF2B5EF4-FFF2-40B4-BE49-F238E27FC236}">
                    <a16:creationId xmlns:a16="http://schemas.microsoft.com/office/drawing/2014/main" id="{5BEE87E9-4DC8-415F-9739-FF00307FA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1">
                <a:extLst>
                  <a:ext uri="{FF2B5EF4-FFF2-40B4-BE49-F238E27FC236}">
                    <a16:creationId xmlns:a16="http://schemas.microsoft.com/office/drawing/2014/main" id="{1B58C296-4DE2-4587-B039-CEDCC86C29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V">
                <a:extLst>
                  <a:ext uri="{FF2B5EF4-FFF2-40B4-BE49-F238E27FC236}">
                    <a16:creationId xmlns:a16="http://schemas.microsoft.com/office/drawing/2014/main" id="{994B2AAE-EC6B-4F88-A527-A97FF1CF31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_VTT_logo_102019_02_white_on_black" hidden="1">
              <a:extLst>
                <a:ext uri="{FF2B5EF4-FFF2-40B4-BE49-F238E27FC236}">
                  <a16:creationId xmlns:a16="http://schemas.microsoft.com/office/drawing/2014/main" id="{93C07F9F-6A91-42A2-8659-7C2033A19E3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7" name="Box">
                <a:extLst>
                  <a:ext uri="{FF2B5EF4-FFF2-40B4-BE49-F238E27FC236}">
                    <a16:creationId xmlns:a16="http://schemas.microsoft.com/office/drawing/2014/main" id="{AC01E7D7-DBBD-4AB8-AAD1-18C816A2350F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8" name="T2">
                <a:extLst>
                  <a:ext uri="{FF2B5EF4-FFF2-40B4-BE49-F238E27FC236}">
                    <a16:creationId xmlns:a16="http://schemas.microsoft.com/office/drawing/2014/main" id="{D929E8D2-DFDD-45AD-8941-FD30E729B0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1">
                <a:extLst>
                  <a:ext uri="{FF2B5EF4-FFF2-40B4-BE49-F238E27FC236}">
                    <a16:creationId xmlns:a16="http://schemas.microsoft.com/office/drawing/2014/main" id="{BE973541-583C-4EAE-8EB5-2DB20C38C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V">
                <a:extLst>
                  <a:ext uri="{FF2B5EF4-FFF2-40B4-BE49-F238E27FC236}">
                    <a16:creationId xmlns:a16="http://schemas.microsoft.com/office/drawing/2014/main" id="{F0F91987-C24E-4F66-B43C-276F4A5A8E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3_white_on_blue" hidden="1">
              <a:extLst>
                <a:ext uri="{FF2B5EF4-FFF2-40B4-BE49-F238E27FC236}">
                  <a16:creationId xmlns:a16="http://schemas.microsoft.com/office/drawing/2014/main" id="{012D5B37-4ED7-4746-86E5-17E13AE1CB8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3" name="Box">
                <a:extLst>
                  <a:ext uri="{FF2B5EF4-FFF2-40B4-BE49-F238E27FC236}">
                    <a16:creationId xmlns:a16="http://schemas.microsoft.com/office/drawing/2014/main" id="{5F074957-D5B3-49D7-B2E6-EDD3D6C0162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" name="T2">
                <a:extLst>
                  <a:ext uri="{FF2B5EF4-FFF2-40B4-BE49-F238E27FC236}">
                    <a16:creationId xmlns:a16="http://schemas.microsoft.com/office/drawing/2014/main" id="{F208F89A-4430-4BA9-BD94-5C94B51B0D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1">
                <a:extLst>
                  <a:ext uri="{FF2B5EF4-FFF2-40B4-BE49-F238E27FC236}">
                    <a16:creationId xmlns:a16="http://schemas.microsoft.com/office/drawing/2014/main" id="{11DB7D2E-2D0A-485F-A764-C7CA5118A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V">
                <a:extLst>
                  <a:ext uri="{FF2B5EF4-FFF2-40B4-BE49-F238E27FC236}">
                    <a16:creationId xmlns:a16="http://schemas.microsoft.com/office/drawing/2014/main" id="{00769B10-D29C-4121-904B-00942A5AC4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4_white_on_dark_grey" hidden="1">
              <a:extLst>
                <a:ext uri="{FF2B5EF4-FFF2-40B4-BE49-F238E27FC236}">
                  <a16:creationId xmlns:a16="http://schemas.microsoft.com/office/drawing/2014/main" id="{26A696E7-1CE0-4366-8250-3D8752A74236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9" name="Box">
                <a:extLst>
                  <a:ext uri="{FF2B5EF4-FFF2-40B4-BE49-F238E27FC236}">
                    <a16:creationId xmlns:a16="http://schemas.microsoft.com/office/drawing/2014/main" id="{55128D97-4F0A-4022-A63E-7F9D4694269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" name="T2">
                <a:extLst>
                  <a:ext uri="{FF2B5EF4-FFF2-40B4-BE49-F238E27FC236}">
                    <a16:creationId xmlns:a16="http://schemas.microsoft.com/office/drawing/2014/main" id="{4F543580-ED9B-4A11-A6D2-67C160FF9C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1">
                <a:extLst>
                  <a:ext uri="{FF2B5EF4-FFF2-40B4-BE49-F238E27FC236}">
                    <a16:creationId xmlns:a16="http://schemas.microsoft.com/office/drawing/2014/main" id="{A057685D-5774-44E9-A687-7D1265E030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V">
                <a:extLst>
                  <a:ext uri="{FF2B5EF4-FFF2-40B4-BE49-F238E27FC236}">
                    <a16:creationId xmlns:a16="http://schemas.microsoft.com/office/drawing/2014/main" id="{765C59E4-E56C-4564-B427-000A9A1B7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5_dark_grey_on_white" hidden="1">
              <a:extLst>
                <a:ext uri="{FF2B5EF4-FFF2-40B4-BE49-F238E27FC236}">
                  <a16:creationId xmlns:a16="http://schemas.microsoft.com/office/drawing/2014/main" id="{E27017F0-90AA-4277-A174-75B74647B7D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5" name="Box">
                <a:extLst>
                  <a:ext uri="{FF2B5EF4-FFF2-40B4-BE49-F238E27FC236}">
                    <a16:creationId xmlns:a16="http://schemas.microsoft.com/office/drawing/2014/main" id="{6D0AF0E7-57E1-459D-8753-C07EC145BA9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" name="T2">
                <a:extLst>
                  <a:ext uri="{FF2B5EF4-FFF2-40B4-BE49-F238E27FC236}">
                    <a16:creationId xmlns:a16="http://schemas.microsoft.com/office/drawing/2014/main" id="{2B1A1DAD-A712-4A72-900E-62E9B802C7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1">
                <a:extLst>
                  <a:ext uri="{FF2B5EF4-FFF2-40B4-BE49-F238E27FC236}">
                    <a16:creationId xmlns:a16="http://schemas.microsoft.com/office/drawing/2014/main" id="{4ADEFC7E-1430-4D7F-B9D4-52A29832D1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V">
                <a:extLst>
                  <a:ext uri="{FF2B5EF4-FFF2-40B4-BE49-F238E27FC236}">
                    <a16:creationId xmlns:a16="http://schemas.microsoft.com/office/drawing/2014/main" id="{C1926634-FDB8-463C-9F67-949C2A3B12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6_orange_blue_on_white" hidden="1">
              <a:extLst>
                <a:ext uri="{FF2B5EF4-FFF2-40B4-BE49-F238E27FC236}">
                  <a16:creationId xmlns:a16="http://schemas.microsoft.com/office/drawing/2014/main" id="{6EA9C193-60C6-47D0-8E73-7A01E47B6EE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1" name="Box">
                <a:extLst>
                  <a:ext uri="{FF2B5EF4-FFF2-40B4-BE49-F238E27FC236}">
                    <a16:creationId xmlns:a16="http://schemas.microsoft.com/office/drawing/2014/main" id="{D8772F69-F412-4F3D-9177-63F46C48238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" name="T2">
                <a:extLst>
                  <a:ext uri="{FF2B5EF4-FFF2-40B4-BE49-F238E27FC236}">
                    <a16:creationId xmlns:a16="http://schemas.microsoft.com/office/drawing/2014/main" id="{7B219A0F-F9D8-4398-B3F1-718D995457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1">
                <a:extLst>
                  <a:ext uri="{FF2B5EF4-FFF2-40B4-BE49-F238E27FC236}">
                    <a16:creationId xmlns:a16="http://schemas.microsoft.com/office/drawing/2014/main" id="{E2717F98-F21B-46E4-83FB-0C80E39988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V">
                <a:extLst>
                  <a:ext uri="{FF2B5EF4-FFF2-40B4-BE49-F238E27FC236}">
                    <a16:creationId xmlns:a16="http://schemas.microsoft.com/office/drawing/2014/main" id="{B6CEDF3A-3081-4536-A4BC-1059EC3B6F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7_blue_on_white" hidden="1">
              <a:extLst>
                <a:ext uri="{FF2B5EF4-FFF2-40B4-BE49-F238E27FC236}">
                  <a16:creationId xmlns:a16="http://schemas.microsoft.com/office/drawing/2014/main" id="{8B7CCE1E-A671-40CA-B955-11DC36472A72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7" name="Box">
                <a:extLst>
                  <a:ext uri="{FF2B5EF4-FFF2-40B4-BE49-F238E27FC236}">
                    <a16:creationId xmlns:a16="http://schemas.microsoft.com/office/drawing/2014/main" id="{DDA2C976-EAD4-472F-968B-192C07CD14B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" name="T2">
                <a:extLst>
                  <a:ext uri="{FF2B5EF4-FFF2-40B4-BE49-F238E27FC236}">
                    <a16:creationId xmlns:a16="http://schemas.microsoft.com/office/drawing/2014/main" id="{8AE40CF9-4819-41EF-B471-9A19018B14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1">
                <a:extLst>
                  <a:ext uri="{FF2B5EF4-FFF2-40B4-BE49-F238E27FC236}">
                    <a16:creationId xmlns:a16="http://schemas.microsoft.com/office/drawing/2014/main" id="{C174A28E-19D6-447F-A2A9-24F1AF957F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V">
                <a:extLst>
                  <a:ext uri="{FF2B5EF4-FFF2-40B4-BE49-F238E27FC236}">
                    <a16:creationId xmlns:a16="http://schemas.microsoft.com/office/drawing/2014/main" id="{0B43D9E7-D5B8-441A-A042-BB53172E92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8_black_on_white" hidden="1">
              <a:extLst>
                <a:ext uri="{FF2B5EF4-FFF2-40B4-BE49-F238E27FC236}">
                  <a16:creationId xmlns:a16="http://schemas.microsoft.com/office/drawing/2014/main" id="{0EAB0275-2451-46DC-8B39-FC893D0A8379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3" name="Box">
                <a:extLst>
                  <a:ext uri="{FF2B5EF4-FFF2-40B4-BE49-F238E27FC236}">
                    <a16:creationId xmlns:a16="http://schemas.microsoft.com/office/drawing/2014/main" id="{624EE258-7A38-4E4B-855F-9ECE39E00C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" name="T2">
                <a:extLst>
                  <a:ext uri="{FF2B5EF4-FFF2-40B4-BE49-F238E27FC236}">
                    <a16:creationId xmlns:a16="http://schemas.microsoft.com/office/drawing/2014/main" id="{D9BBEED6-06A4-45BF-9D88-C6F903B6D7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1">
                <a:extLst>
                  <a:ext uri="{FF2B5EF4-FFF2-40B4-BE49-F238E27FC236}">
                    <a16:creationId xmlns:a16="http://schemas.microsoft.com/office/drawing/2014/main" id="{5FC4DE49-1549-4176-B3C9-FDCD0230FA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V">
                <a:extLst>
                  <a:ext uri="{FF2B5EF4-FFF2-40B4-BE49-F238E27FC236}">
                    <a16:creationId xmlns:a16="http://schemas.microsoft.com/office/drawing/2014/main" id="{CF3E3E92-7310-4205-919D-19CC064727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9_orange_on_white" hidden="1">
              <a:extLst>
                <a:ext uri="{FF2B5EF4-FFF2-40B4-BE49-F238E27FC236}">
                  <a16:creationId xmlns:a16="http://schemas.microsoft.com/office/drawing/2014/main" id="{0B3FEAE6-D4D0-4DA5-B857-F40B1AB04215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19" name="Box">
                <a:extLst>
                  <a:ext uri="{FF2B5EF4-FFF2-40B4-BE49-F238E27FC236}">
                    <a16:creationId xmlns:a16="http://schemas.microsoft.com/office/drawing/2014/main" id="{08B53C99-3AEE-443E-816B-FD2917CEFB0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" name="T2">
                <a:extLst>
                  <a:ext uri="{FF2B5EF4-FFF2-40B4-BE49-F238E27FC236}">
                    <a16:creationId xmlns:a16="http://schemas.microsoft.com/office/drawing/2014/main" id="{BFFE0B90-818E-4D4B-B1CD-61E42B7EF1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1">
                <a:extLst>
                  <a:ext uri="{FF2B5EF4-FFF2-40B4-BE49-F238E27FC236}">
                    <a16:creationId xmlns:a16="http://schemas.microsoft.com/office/drawing/2014/main" id="{695EE4A0-90CF-4723-809B-D8289EEC64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V">
                <a:extLst>
                  <a:ext uri="{FF2B5EF4-FFF2-40B4-BE49-F238E27FC236}">
                    <a16:creationId xmlns:a16="http://schemas.microsoft.com/office/drawing/2014/main" id="{1AA0FB6C-CB05-44FB-9F72-1A154E18B9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4279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VTT_LogoStack_v3_16092019 pienempi koko">
            <a:extLst>
              <a:ext uri="{FF2B5EF4-FFF2-40B4-BE49-F238E27FC236}">
                <a16:creationId xmlns:a16="http://schemas.microsoft.com/office/drawing/2014/main" id="{A81587FA-63F2-4BC7-A7A3-921BB9BD5DB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7909204" y="1770762"/>
            <a:chExt cx="971550" cy="655638"/>
          </a:xfrm>
        </p:grpSpPr>
        <p:grpSp>
          <p:nvGrpSpPr>
            <p:cNvPr id="11" name="_VTT_logo_102019_01_white_on_orange">
              <a:extLst>
                <a:ext uri="{FF2B5EF4-FFF2-40B4-BE49-F238E27FC236}">
                  <a16:creationId xmlns:a16="http://schemas.microsoft.com/office/drawing/2014/main" id="{AEEA1CEE-E96A-46D2-BB45-F49AB95B58D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52" name="Box">
                <a:extLst>
                  <a:ext uri="{FF2B5EF4-FFF2-40B4-BE49-F238E27FC236}">
                    <a16:creationId xmlns:a16="http://schemas.microsoft.com/office/drawing/2014/main" id="{FA744ED1-5EEB-432B-97B8-8A5B7DB1AE7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" name="T2">
                <a:extLst>
                  <a:ext uri="{FF2B5EF4-FFF2-40B4-BE49-F238E27FC236}">
                    <a16:creationId xmlns:a16="http://schemas.microsoft.com/office/drawing/2014/main" id="{1F8AF657-6D90-47BA-8178-DF7712714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" name="T1">
                <a:extLst>
                  <a:ext uri="{FF2B5EF4-FFF2-40B4-BE49-F238E27FC236}">
                    <a16:creationId xmlns:a16="http://schemas.microsoft.com/office/drawing/2014/main" id="{E23C9CE3-652A-48A4-9D6B-EB199F9C18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" name="V">
                <a:extLst>
                  <a:ext uri="{FF2B5EF4-FFF2-40B4-BE49-F238E27FC236}">
                    <a16:creationId xmlns:a16="http://schemas.microsoft.com/office/drawing/2014/main" id="{D41568EE-7F31-463A-B085-7BFAA08C3D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_VTT_logo_102019_02_white_on_black" hidden="1">
              <a:extLst>
                <a:ext uri="{FF2B5EF4-FFF2-40B4-BE49-F238E27FC236}">
                  <a16:creationId xmlns:a16="http://schemas.microsoft.com/office/drawing/2014/main" id="{C9382DBA-3164-44C4-96E9-A34223328B8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8" name="Box">
                <a:extLst>
                  <a:ext uri="{FF2B5EF4-FFF2-40B4-BE49-F238E27FC236}">
                    <a16:creationId xmlns:a16="http://schemas.microsoft.com/office/drawing/2014/main" id="{315BC4E6-1E72-473D-BCDF-DB24D7B3E12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9" name="T2">
                <a:extLst>
                  <a:ext uri="{FF2B5EF4-FFF2-40B4-BE49-F238E27FC236}">
                    <a16:creationId xmlns:a16="http://schemas.microsoft.com/office/drawing/2014/main" id="{F6ABD77B-0E33-4A62-9025-A539390F44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0" name="T1">
                <a:extLst>
                  <a:ext uri="{FF2B5EF4-FFF2-40B4-BE49-F238E27FC236}">
                    <a16:creationId xmlns:a16="http://schemas.microsoft.com/office/drawing/2014/main" id="{3155022B-5D43-4BF1-B262-FE1078B75E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1" name="V">
                <a:extLst>
                  <a:ext uri="{FF2B5EF4-FFF2-40B4-BE49-F238E27FC236}">
                    <a16:creationId xmlns:a16="http://schemas.microsoft.com/office/drawing/2014/main" id="{9E4D86BC-6ECB-478C-A4A4-30D6847A9F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_VTT_logo_102019_03_white_on_blue" hidden="1">
              <a:extLst>
                <a:ext uri="{FF2B5EF4-FFF2-40B4-BE49-F238E27FC236}">
                  <a16:creationId xmlns:a16="http://schemas.microsoft.com/office/drawing/2014/main" id="{B41D618D-9624-4674-87A3-5A9ACDA196C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4" name="Box">
                <a:extLst>
                  <a:ext uri="{FF2B5EF4-FFF2-40B4-BE49-F238E27FC236}">
                    <a16:creationId xmlns:a16="http://schemas.microsoft.com/office/drawing/2014/main" id="{D86C2F1C-9D5A-4074-931B-ADAB4503FBE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5" name="T2">
                <a:extLst>
                  <a:ext uri="{FF2B5EF4-FFF2-40B4-BE49-F238E27FC236}">
                    <a16:creationId xmlns:a16="http://schemas.microsoft.com/office/drawing/2014/main" id="{4BA2102C-649E-4670-8569-544A5628ED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6" name="T1">
                <a:extLst>
                  <a:ext uri="{FF2B5EF4-FFF2-40B4-BE49-F238E27FC236}">
                    <a16:creationId xmlns:a16="http://schemas.microsoft.com/office/drawing/2014/main" id="{1667477E-AB2A-4F63-A329-2857464AFF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7" name="V">
                <a:extLst>
                  <a:ext uri="{FF2B5EF4-FFF2-40B4-BE49-F238E27FC236}">
                    <a16:creationId xmlns:a16="http://schemas.microsoft.com/office/drawing/2014/main" id="{08EDD4F9-7D10-4AD2-A49B-49CD92D770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_VTT_logo_102019_04_white_on_dark_grey" hidden="1">
              <a:extLst>
                <a:ext uri="{FF2B5EF4-FFF2-40B4-BE49-F238E27FC236}">
                  <a16:creationId xmlns:a16="http://schemas.microsoft.com/office/drawing/2014/main" id="{8256DB62-1D9F-4B20-BC39-991620A1977A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40" name="Box">
                <a:extLst>
                  <a:ext uri="{FF2B5EF4-FFF2-40B4-BE49-F238E27FC236}">
                    <a16:creationId xmlns:a16="http://schemas.microsoft.com/office/drawing/2014/main" id="{A6C6F4B1-F88C-446A-AD9D-29828257EF7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" name="T2">
                <a:extLst>
                  <a:ext uri="{FF2B5EF4-FFF2-40B4-BE49-F238E27FC236}">
                    <a16:creationId xmlns:a16="http://schemas.microsoft.com/office/drawing/2014/main" id="{E61582D7-204A-4C3E-90B1-E76CA62358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" name="T1">
                <a:extLst>
                  <a:ext uri="{FF2B5EF4-FFF2-40B4-BE49-F238E27FC236}">
                    <a16:creationId xmlns:a16="http://schemas.microsoft.com/office/drawing/2014/main" id="{F91BEDA4-95FD-4A0F-8333-1C34DD56B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" name="V">
                <a:extLst>
                  <a:ext uri="{FF2B5EF4-FFF2-40B4-BE49-F238E27FC236}">
                    <a16:creationId xmlns:a16="http://schemas.microsoft.com/office/drawing/2014/main" id="{9259C8EF-AE96-4898-A383-AE5CA224C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_VTT_logo_102019_05_dark_grey_on_white" hidden="1">
              <a:extLst>
                <a:ext uri="{FF2B5EF4-FFF2-40B4-BE49-F238E27FC236}">
                  <a16:creationId xmlns:a16="http://schemas.microsoft.com/office/drawing/2014/main" id="{3B55F314-7E3C-4A2A-A568-698097323573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6" name="Box">
                <a:extLst>
                  <a:ext uri="{FF2B5EF4-FFF2-40B4-BE49-F238E27FC236}">
                    <a16:creationId xmlns:a16="http://schemas.microsoft.com/office/drawing/2014/main" id="{17D992E2-76BC-4A33-934C-E78159E4B6FE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" name="T2">
                <a:extLst>
                  <a:ext uri="{FF2B5EF4-FFF2-40B4-BE49-F238E27FC236}">
                    <a16:creationId xmlns:a16="http://schemas.microsoft.com/office/drawing/2014/main" id="{10C17877-F1F7-435A-BCBC-0DD14E5E46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" name="T1">
                <a:extLst>
                  <a:ext uri="{FF2B5EF4-FFF2-40B4-BE49-F238E27FC236}">
                    <a16:creationId xmlns:a16="http://schemas.microsoft.com/office/drawing/2014/main" id="{2CEB73A5-807D-47BF-839D-DFDAD2C2B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" name="V">
                <a:extLst>
                  <a:ext uri="{FF2B5EF4-FFF2-40B4-BE49-F238E27FC236}">
                    <a16:creationId xmlns:a16="http://schemas.microsoft.com/office/drawing/2014/main" id="{716E2D91-66B4-4FF6-8A83-946F2B341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_VTT_logo_102019_06_orange_blue_on_white" hidden="1">
              <a:extLst>
                <a:ext uri="{FF2B5EF4-FFF2-40B4-BE49-F238E27FC236}">
                  <a16:creationId xmlns:a16="http://schemas.microsoft.com/office/drawing/2014/main" id="{B3C11F12-2374-4823-BD57-B8C478EFC2C8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32" name="Box">
                <a:extLst>
                  <a:ext uri="{FF2B5EF4-FFF2-40B4-BE49-F238E27FC236}">
                    <a16:creationId xmlns:a16="http://schemas.microsoft.com/office/drawing/2014/main" id="{6D581621-7B87-4CAD-89AF-4044CAB891E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" name="T2">
                <a:extLst>
                  <a:ext uri="{FF2B5EF4-FFF2-40B4-BE49-F238E27FC236}">
                    <a16:creationId xmlns:a16="http://schemas.microsoft.com/office/drawing/2014/main" id="{1643D284-87BE-4466-B40A-279C93B3C5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" name="T1">
                <a:extLst>
                  <a:ext uri="{FF2B5EF4-FFF2-40B4-BE49-F238E27FC236}">
                    <a16:creationId xmlns:a16="http://schemas.microsoft.com/office/drawing/2014/main" id="{F6C6471A-BAAA-4E24-B3D1-B76B61A1D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" name="V">
                <a:extLst>
                  <a:ext uri="{FF2B5EF4-FFF2-40B4-BE49-F238E27FC236}">
                    <a16:creationId xmlns:a16="http://schemas.microsoft.com/office/drawing/2014/main" id="{B9708D2E-1BED-4169-937B-5EA0E6373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_VTT_logo_102019_07_blue_on_white" hidden="1">
              <a:extLst>
                <a:ext uri="{FF2B5EF4-FFF2-40B4-BE49-F238E27FC236}">
                  <a16:creationId xmlns:a16="http://schemas.microsoft.com/office/drawing/2014/main" id="{052B1FEF-1F0F-4FF5-AD4B-588C77F561AD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8" name="Box">
                <a:extLst>
                  <a:ext uri="{FF2B5EF4-FFF2-40B4-BE49-F238E27FC236}">
                    <a16:creationId xmlns:a16="http://schemas.microsoft.com/office/drawing/2014/main" id="{9A92B69E-4D89-4905-9297-A9C345BDCBD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" name="T2">
                <a:extLst>
                  <a:ext uri="{FF2B5EF4-FFF2-40B4-BE49-F238E27FC236}">
                    <a16:creationId xmlns:a16="http://schemas.microsoft.com/office/drawing/2014/main" id="{260A1603-F6FB-460B-80AC-59DC768A8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" name="T1">
                <a:extLst>
                  <a:ext uri="{FF2B5EF4-FFF2-40B4-BE49-F238E27FC236}">
                    <a16:creationId xmlns:a16="http://schemas.microsoft.com/office/drawing/2014/main" id="{DBEE48F4-948F-422E-8B90-B733D7E9DA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" name="V">
                <a:extLst>
                  <a:ext uri="{FF2B5EF4-FFF2-40B4-BE49-F238E27FC236}">
                    <a16:creationId xmlns:a16="http://schemas.microsoft.com/office/drawing/2014/main" id="{D03BDA45-C786-4100-BE01-82B53E91E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5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_VTT_logo_102019_08_black_on_white" hidden="1">
              <a:extLst>
                <a:ext uri="{FF2B5EF4-FFF2-40B4-BE49-F238E27FC236}">
                  <a16:creationId xmlns:a16="http://schemas.microsoft.com/office/drawing/2014/main" id="{0AA192F8-E8EE-4F23-A33E-68183C7FE29C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4" name="Box">
                <a:extLst>
                  <a:ext uri="{FF2B5EF4-FFF2-40B4-BE49-F238E27FC236}">
                    <a16:creationId xmlns:a16="http://schemas.microsoft.com/office/drawing/2014/main" id="{81B0E440-1A8B-4175-9862-E5586AE5D98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" name="T2">
                <a:extLst>
                  <a:ext uri="{FF2B5EF4-FFF2-40B4-BE49-F238E27FC236}">
                    <a16:creationId xmlns:a16="http://schemas.microsoft.com/office/drawing/2014/main" id="{2004D6C7-8918-43CF-95DF-A17CE535CD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" name="T1">
                <a:extLst>
                  <a:ext uri="{FF2B5EF4-FFF2-40B4-BE49-F238E27FC236}">
                    <a16:creationId xmlns:a16="http://schemas.microsoft.com/office/drawing/2014/main" id="{41B862E0-D0ED-41C0-88DE-6B0B608F52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" name="V">
                <a:extLst>
                  <a:ext uri="{FF2B5EF4-FFF2-40B4-BE49-F238E27FC236}">
                    <a16:creationId xmlns:a16="http://schemas.microsoft.com/office/drawing/2014/main" id="{A1766E77-9F79-48FC-B4A7-85B8ACC691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_VTT_logo_102019_09_orange_on_white" hidden="1">
              <a:extLst>
                <a:ext uri="{FF2B5EF4-FFF2-40B4-BE49-F238E27FC236}">
                  <a16:creationId xmlns:a16="http://schemas.microsoft.com/office/drawing/2014/main" id="{1269D6C2-464D-40A5-9E43-79B4A5ED4A7E}"/>
                </a:ext>
              </a:extLst>
            </p:cNvPr>
            <p:cNvGrpSpPr/>
            <p:nvPr userDrawn="1"/>
          </p:nvGrpSpPr>
          <p:grpSpPr>
            <a:xfrm>
              <a:off x="7909204" y="1770762"/>
              <a:ext cx="971550" cy="655638"/>
              <a:chOff x="379933" y="-15999"/>
              <a:chExt cx="971550" cy="655638"/>
            </a:xfrm>
          </p:grpSpPr>
          <p:sp>
            <p:nvSpPr>
              <p:cNvPr id="20" name="Box">
                <a:extLst>
                  <a:ext uri="{FF2B5EF4-FFF2-40B4-BE49-F238E27FC236}">
                    <a16:creationId xmlns:a16="http://schemas.microsoft.com/office/drawing/2014/main" id="{71A35822-7CE4-4624-9CCC-7A3B0614057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379933" y="-15999"/>
                <a:ext cx="971550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" name="T2">
                <a:extLst>
                  <a:ext uri="{FF2B5EF4-FFF2-40B4-BE49-F238E27FC236}">
                    <a16:creationId xmlns:a16="http://schemas.microsoft.com/office/drawing/2014/main" id="{B7F0DBFB-C5B1-49C1-AB42-EF9DE6D17F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11758" y="168151"/>
                <a:ext cx="176213" cy="258763"/>
              </a:xfrm>
              <a:custGeom>
                <a:avLst/>
                <a:gdLst>
                  <a:gd name="T0" fmla="*/ 157 w 222"/>
                  <a:gd name="T1" fmla="*/ 325 h 325"/>
                  <a:gd name="T2" fmla="*/ 157 w 222"/>
                  <a:gd name="T3" fmla="*/ 78 h 325"/>
                  <a:gd name="T4" fmla="*/ 222 w 222"/>
                  <a:gd name="T5" fmla="*/ 78 h 325"/>
                  <a:gd name="T6" fmla="*/ 222 w 222"/>
                  <a:gd name="T7" fmla="*/ 0 h 325"/>
                  <a:gd name="T8" fmla="*/ 0 w 222"/>
                  <a:gd name="T9" fmla="*/ 0 h 325"/>
                  <a:gd name="T10" fmla="*/ 0 w 222"/>
                  <a:gd name="T11" fmla="*/ 78 h 325"/>
                  <a:gd name="T12" fmla="*/ 66 w 222"/>
                  <a:gd name="T13" fmla="*/ 78 h 325"/>
                  <a:gd name="T14" fmla="*/ 66 w 222"/>
                  <a:gd name="T15" fmla="*/ 325 h 325"/>
                  <a:gd name="T16" fmla="*/ 66 w 222"/>
                  <a:gd name="T17" fmla="*/ 325 h 325"/>
                  <a:gd name="T18" fmla="*/ 157 w 222"/>
                  <a:gd name="T1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2" h="325">
                    <a:moveTo>
                      <a:pt x="157" y="325"/>
                    </a:moveTo>
                    <a:lnTo>
                      <a:pt x="157" y="78"/>
                    </a:lnTo>
                    <a:lnTo>
                      <a:pt x="222" y="78"/>
                    </a:lnTo>
                    <a:lnTo>
                      <a:pt x="22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66" y="78"/>
                    </a:lnTo>
                    <a:lnTo>
                      <a:pt x="66" y="325"/>
                    </a:lnTo>
                    <a:lnTo>
                      <a:pt x="66" y="325"/>
                    </a:lnTo>
                    <a:lnTo>
                      <a:pt x="157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" name="T1">
                <a:extLst>
                  <a:ext uri="{FF2B5EF4-FFF2-40B4-BE49-F238E27FC236}">
                    <a16:creationId xmlns:a16="http://schemas.microsoft.com/office/drawing/2014/main" id="{D58EA3CA-490D-4C28-8202-1FB02D82F8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9033" y="168151"/>
                <a:ext cx="193675" cy="258763"/>
              </a:xfrm>
              <a:custGeom>
                <a:avLst/>
                <a:gdLst>
                  <a:gd name="T0" fmla="*/ 88 w 244"/>
                  <a:gd name="T1" fmla="*/ 78 h 325"/>
                  <a:gd name="T2" fmla="*/ 88 w 244"/>
                  <a:gd name="T3" fmla="*/ 325 h 325"/>
                  <a:gd name="T4" fmla="*/ 179 w 244"/>
                  <a:gd name="T5" fmla="*/ 325 h 325"/>
                  <a:gd name="T6" fmla="*/ 179 w 244"/>
                  <a:gd name="T7" fmla="*/ 78 h 325"/>
                  <a:gd name="T8" fmla="*/ 244 w 244"/>
                  <a:gd name="T9" fmla="*/ 78 h 325"/>
                  <a:gd name="T10" fmla="*/ 244 w 244"/>
                  <a:gd name="T11" fmla="*/ 0 h 325"/>
                  <a:gd name="T12" fmla="*/ 25 w 244"/>
                  <a:gd name="T13" fmla="*/ 0 h 325"/>
                  <a:gd name="T14" fmla="*/ 0 w 244"/>
                  <a:gd name="T15" fmla="*/ 78 h 325"/>
                  <a:gd name="T16" fmla="*/ 88 w 244"/>
                  <a:gd name="T17" fmla="*/ 7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325">
                    <a:moveTo>
                      <a:pt x="88" y="78"/>
                    </a:moveTo>
                    <a:lnTo>
                      <a:pt x="88" y="325"/>
                    </a:lnTo>
                    <a:lnTo>
                      <a:pt x="179" y="325"/>
                    </a:lnTo>
                    <a:lnTo>
                      <a:pt x="179" y="78"/>
                    </a:lnTo>
                    <a:lnTo>
                      <a:pt x="244" y="78"/>
                    </a:lnTo>
                    <a:lnTo>
                      <a:pt x="244" y="0"/>
                    </a:lnTo>
                    <a:lnTo>
                      <a:pt x="25" y="0"/>
                    </a:lnTo>
                    <a:lnTo>
                      <a:pt x="0" y="78"/>
                    </a:lnTo>
                    <a:lnTo>
                      <a:pt x="88" y="78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" name="V">
                <a:extLst>
                  <a:ext uri="{FF2B5EF4-FFF2-40B4-BE49-F238E27FC236}">
                    <a16:creationId xmlns:a16="http://schemas.microsoft.com/office/drawing/2014/main" id="{45B7E60A-3AA5-4FA1-B9B2-B7F53D7541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7258" y="168151"/>
                <a:ext cx="230188" cy="258763"/>
              </a:xfrm>
              <a:custGeom>
                <a:avLst/>
                <a:gdLst>
                  <a:gd name="T0" fmla="*/ 184 w 289"/>
                  <a:gd name="T1" fmla="*/ 325 h 325"/>
                  <a:gd name="T2" fmla="*/ 289 w 289"/>
                  <a:gd name="T3" fmla="*/ 0 h 325"/>
                  <a:gd name="T4" fmla="*/ 197 w 289"/>
                  <a:gd name="T5" fmla="*/ 0 h 325"/>
                  <a:gd name="T6" fmla="*/ 143 w 289"/>
                  <a:gd name="T7" fmla="*/ 167 h 325"/>
                  <a:gd name="T8" fmla="*/ 135 w 289"/>
                  <a:gd name="T9" fmla="*/ 191 h 325"/>
                  <a:gd name="T10" fmla="*/ 135 w 289"/>
                  <a:gd name="T11" fmla="*/ 191 h 325"/>
                  <a:gd name="T12" fmla="*/ 135 w 289"/>
                  <a:gd name="T13" fmla="*/ 191 h 325"/>
                  <a:gd name="T14" fmla="*/ 135 w 289"/>
                  <a:gd name="T15" fmla="*/ 191 h 325"/>
                  <a:gd name="T16" fmla="*/ 135 w 289"/>
                  <a:gd name="T17" fmla="*/ 191 h 325"/>
                  <a:gd name="T18" fmla="*/ 135 w 289"/>
                  <a:gd name="T19" fmla="*/ 191 h 325"/>
                  <a:gd name="T20" fmla="*/ 135 w 289"/>
                  <a:gd name="T21" fmla="*/ 191 h 325"/>
                  <a:gd name="T22" fmla="*/ 128 w 289"/>
                  <a:gd name="T23" fmla="*/ 167 h 325"/>
                  <a:gd name="T24" fmla="*/ 91 w 289"/>
                  <a:gd name="T25" fmla="*/ 60 h 325"/>
                  <a:gd name="T26" fmla="*/ 0 w 289"/>
                  <a:gd name="T27" fmla="*/ 60 h 325"/>
                  <a:gd name="T28" fmla="*/ 90 w 289"/>
                  <a:gd name="T29" fmla="*/ 325 h 325"/>
                  <a:gd name="T30" fmla="*/ 184 w 289"/>
                  <a:gd name="T31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9" h="325">
                    <a:moveTo>
                      <a:pt x="184" y="325"/>
                    </a:moveTo>
                    <a:lnTo>
                      <a:pt x="289" y="0"/>
                    </a:lnTo>
                    <a:lnTo>
                      <a:pt x="197" y="0"/>
                    </a:lnTo>
                    <a:lnTo>
                      <a:pt x="143" y="167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28" y="167"/>
                    </a:lnTo>
                    <a:lnTo>
                      <a:pt x="91" y="60"/>
                    </a:lnTo>
                    <a:lnTo>
                      <a:pt x="0" y="60"/>
                    </a:lnTo>
                    <a:lnTo>
                      <a:pt x="90" y="325"/>
                    </a:lnTo>
                    <a:lnTo>
                      <a:pt x="184" y="325"/>
                    </a:lnTo>
                    <a:close/>
                  </a:path>
                </a:pathLst>
              </a:custGeom>
              <a:solidFill>
                <a:srgbClr val="F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2040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0370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A8FA19F-DC1A-41A0-A5FD-B7856E6B131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7008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" name="_VTT_logo_102019_01_white_on_orange">
            <a:extLst>
              <a:ext uri="{FF2B5EF4-FFF2-40B4-BE49-F238E27FC236}">
                <a16:creationId xmlns:a16="http://schemas.microsoft.com/office/drawing/2014/main" id="{CBB7F22C-ECFE-367B-B32E-B2A6364E9C14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7" name="Box">
              <a:extLst>
                <a:ext uri="{FF2B5EF4-FFF2-40B4-BE49-F238E27FC236}">
                  <a16:creationId xmlns:a16="http://schemas.microsoft.com/office/drawing/2014/main" id="{56DC9F30-4483-C508-BB1A-CF81EBE135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" name="T2">
              <a:extLst>
                <a:ext uri="{FF2B5EF4-FFF2-40B4-BE49-F238E27FC236}">
                  <a16:creationId xmlns:a16="http://schemas.microsoft.com/office/drawing/2014/main" id="{05D6E9C3-0ECD-C23B-A654-C1FBC0E221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" name="T1">
              <a:extLst>
                <a:ext uri="{FF2B5EF4-FFF2-40B4-BE49-F238E27FC236}">
                  <a16:creationId xmlns:a16="http://schemas.microsoft.com/office/drawing/2014/main" id="{39E15E79-819D-04CA-3ABA-D92139CC60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" name="V">
              <a:extLst>
                <a:ext uri="{FF2B5EF4-FFF2-40B4-BE49-F238E27FC236}">
                  <a16:creationId xmlns:a16="http://schemas.microsoft.com/office/drawing/2014/main" id="{BCE40E67-E4F6-EBBD-8B3A-8EE9588E1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1748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srgbClr val="F06E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CB640E-1453-4B14-BDEA-BBA6BDB46C34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9822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5E7F3361-FC99-451D-BA24-8048A12EE80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60918" y="0"/>
            <a:ext cx="2884671" cy="5140760"/>
          </a:xfrm>
          <a:custGeom>
            <a:avLst/>
            <a:gdLst>
              <a:gd name="connsiteX0" fmla="*/ 2652141 w 2884671"/>
              <a:gd name="connsiteY0" fmla="*/ 0 h 5140760"/>
              <a:gd name="connsiteX1" fmla="*/ 2884671 w 2884671"/>
              <a:gd name="connsiteY1" fmla="*/ 0 h 5140760"/>
              <a:gd name="connsiteX2" fmla="*/ 2884671 w 2884671"/>
              <a:gd name="connsiteY2" fmla="*/ 5140760 h 5140760"/>
              <a:gd name="connsiteX3" fmla="*/ 620329 w 2884671"/>
              <a:gd name="connsiteY3" fmla="*/ 5140760 h 5140760"/>
              <a:gd name="connsiteX4" fmla="*/ 0 w 2884671"/>
              <a:gd name="connsiteY4" fmla="*/ 4057084 h 5140760"/>
              <a:gd name="connsiteX5" fmla="*/ 2003508 w 2884671"/>
              <a:gd name="connsiteY5" fmla="*/ 586800 h 5140760"/>
              <a:gd name="connsiteX6" fmla="*/ 2652141 w 2884671"/>
              <a:gd name="connsiteY6" fmla="*/ 586800 h 51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4671" h="5140760">
                <a:moveTo>
                  <a:pt x="2652141" y="0"/>
                </a:moveTo>
                <a:lnTo>
                  <a:pt x="2884671" y="0"/>
                </a:lnTo>
                <a:lnTo>
                  <a:pt x="2884671" y="5140760"/>
                </a:lnTo>
                <a:lnTo>
                  <a:pt x="620329" y="5140760"/>
                </a:lnTo>
                <a:lnTo>
                  <a:pt x="0" y="4057084"/>
                </a:lnTo>
                <a:lnTo>
                  <a:pt x="2003508" y="586800"/>
                </a:lnTo>
                <a:lnTo>
                  <a:pt x="2652141" y="5868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573200"/>
            <a:ext cx="5505989" cy="2752366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731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79A4-F258-49A4-A422-4621442F0DE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0" name="_VTT_logo_102019_01_white_on_orange">
            <a:extLst>
              <a:ext uri="{FF2B5EF4-FFF2-40B4-BE49-F238E27FC236}">
                <a16:creationId xmlns:a16="http://schemas.microsoft.com/office/drawing/2014/main" id="{998280CD-ECD3-4D21-B727-ECED13CEA9E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B695573-D1FB-4F3B-B8F1-25D867174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3E02FFAA-A15D-481A-8368-632581CAE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EBB62CB6-E5A6-467F-AD0E-FBAC8D182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2BAA3102-EE6E-4173-8210-A4FBA76E5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1950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9182FF-49DE-4DA0-AD3A-F669A212793D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0969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E526CF-1DBB-4D7B-8AF6-B17F844A1771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9497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D666E8-27DD-4902-9F77-9A231612CD1F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216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2643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561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A8FA19F-DC1A-41A0-A5FD-B7856E6B131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5374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2089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A8FA19F-DC1A-41A0-A5FD-B7856E6B131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645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5E7F3361-FC99-451D-BA24-8048A12EE80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60918" y="0"/>
            <a:ext cx="2884671" cy="5140760"/>
          </a:xfrm>
          <a:custGeom>
            <a:avLst/>
            <a:gdLst>
              <a:gd name="connsiteX0" fmla="*/ 2652141 w 2884671"/>
              <a:gd name="connsiteY0" fmla="*/ 0 h 5140760"/>
              <a:gd name="connsiteX1" fmla="*/ 2884671 w 2884671"/>
              <a:gd name="connsiteY1" fmla="*/ 0 h 5140760"/>
              <a:gd name="connsiteX2" fmla="*/ 2884671 w 2884671"/>
              <a:gd name="connsiteY2" fmla="*/ 5140760 h 5140760"/>
              <a:gd name="connsiteX3" fmla="*/ 620329 w 2884671"/>
              <a:gd name="connsiteY3" fmla="*/ 5140760 h 5140760"/>
              <a:gd name="connsiteX4" fmla="*/ 0 w 2884671"/>
              <a:gd name="connsiteY4" fmla="*/ 4057084 h 5140760"/>
              <a:gd name="connsiteX5" fmla="*/ 2003508 w 2884671"/>
              <a:gd name="connsiteY5" fmla="*/ 586800 h 5140760"/>
              <a:gd name="connsiteX6" fmla="*/ 2652141 w 2884671"/>
              <a:gd name="connsiteY6" fmla="*/ 586800 h 51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4671" h="5140760">
                <a:moveTo>
                  <a:pt x="2652141" y="0"/>
                </a:moveTo>
                <a:lnTo>
                  <a:pt x="2884671" y="0"/>
                </a:lnTo>
                <a:lnTo>
                  <a:pt x="2884671" y="5140760"/>
                </a:lnTo>
                <a:lnTo>
                  <a:pt x="620329" y="5140760"/>
                </a:lnTo>
                <a:lnTo>
                  <a:pt x="0" y="4057084"/>
                </a:lnTo>
                <a:lnTo>
                  <a:pt x="2003508" y="586800"/>
                </a:lnTo>
                <a:lnTo>
                  <a:pt x="2652141" y="5868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573200"/>
            <a:ext cx="5505989" cy="2752366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C46467EF-570B-424B-AFD0-E31382946A1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2260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" name="_VTT_logo_102019_01_white_on_orange">
            <a:extLst>
              <a:ext uri="{FF2B5EF4-FFF2-40B4-BE49-F238E27FC236}">
                <a16:creationId xmlns:a16="http://schemas.microsoft.com/office/drawing/2014/main" id="{61BFFA7F-BFE0-3C9E-1384-4BB681E1CEF0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9" name="Box">
              <a:extLst>
                <a:ext uri="{FF2B5EF4-FFF2-40B4-BE49-F238E27FC236}">
                  <a16:creationId xmlns:a16="http://schemas.microsoft.com/office/drawing/2014/main" id="{FACA7ABB-C56E-BF02-8BAA-203EA62A3F9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AD7F9A9F-E44F-F14F-BE4B-213102D7B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7588C3E3-1345-CBFD-D0E6-C67148E778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7E3B3629-7CA9-F5C3-FFE6-7F6FA6ABA5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2073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9182FF-49DE-4DA0-AD3A-F669A212793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206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26CF-1DBB-4D7B-8AF6-B17F844A177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8982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6436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3100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" name="_VTT_logo_102019_01_white_on_orange">
            <a:extLst>
              <a:ext uri="{FF2B5EF4-FFF2-40B4-BE49-F238E27FC236}">
                <a16:creationId xmlns:a16="http://schemas.microsoft.com/office/drawing/2014/main" id="{6E2B3953-06AF-570E-AB7F-450653E22625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7" name="Box">
              <a:extLst>
                <a:ext uri="{FF2B5EF4-FFF2-40B4-BE49-F238E27FC236}">
                  <a16:creationId xmlns:a16="http://schemas.microsoft.com/office/drawing/2014/main" id="{9CBE885F-F9FF-9844-3287-2D092A6930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" name="T2">
              <a:extLst>
                <a:ext uri="{FF2B5EF4-FFF2-40B4-BE49-F238E27FC236}">
                  <a16:creationId xmlns:a16="http://schemas.microsoft.com/office/drawing/2014/main" id="{8E3DFAD6-76E3-CFBD-56E6-AC0245FCB4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" name="T1">
              <a:extLst>
                <a:ext uri="{FF2B5EF4-FFF2-40B4-BE49-F238E27FC236}">
                  <a16:creationId xmlns:a16="http://schemas.microsoft.com/office/drawing/2014/main" id="{1C98CAFE-DD09-F17E-F12C-BFFCB306E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" name="V">
              <a:extLst>
                <a:ext uri="{FF2B5EF4-FFF2-40B4-BE49-F238E27FC236}">
                  <a16:creationId xmlns:a16="http://schemas.microsoft.com/office/drawing/2014/main" id="{7BEAA609-282C-EE89-D802-88449A89A1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38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A8FA19F-DC1A-41A0-A5FD-B7856E6B131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1575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Leaves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5F3E6DEB-A43C-4295-91DE-0113F16428B3}"/>
              </a:ext>
            </a:extLst>
          </p:cNvPr>
          <p:cNvSpPr/>
          <p:nvPr userDrawn="1"/>
        </p:nvSpPr>
        <p:spPr>
          <a:xfrm>
            <a:off x="5486151" y="1"/>
            <a:ext cx="3645219" cy="5145913"/>
          </a:xfrm>
          <a:custGeom>
            <a:avLst/>
            <a:gdLst>
              <a:gd name="connsiteX0" fmla="*/ 0 w 3556000"/>
              <a:gd name="connsiteY0" fmla="*/ 0 h 5143500"/>
              <a:gd name="connsiteX1" fmla="*/ 1848308 w 3556000"/>
              <a:gd name="connsiteY1" fmla="*/ 3165361 h 5143500"/>
              <a:gd name="connsiteX2" fmla="*/ 1847787 w 3556000"/>
              <a:gd name="connsiteY2" fmla="*/ 3165412 h 5143500"/>
              <a:gd name="connsiteX3" fmla="*/ 2561577 w 3556000"/>
              <a:gd name="connsiteY3" fmla="*/ 5143627 h 5143500"/>
              <a:gd name="connsiteX4" fmla="*/ 3568611 w 3556000"/>
              <a:gd name="connsiteY4" fmla="*/ 5143627 h 5143500"/>
              <a:gd name="connsiteX5" fmla="*/ 3568611 w 3556000"/>
              <a:gd name="connsiteY5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6000" h="5143500">
                <a:moveTo>
                  <a:pt x="0" y="0"/>
                </a:moveTo>
                <a:cubicBezTo>
                  <a:pt x="1013041" y="887955"/>
                  <a:pt x="1488389" y="1916367"/>
                  <a:pt x="1848308" y="3165361"/>
                </a:cubicBezTo>
                <a:lnTo>
                  <a:pt x="1847787" y="3165412"/>
                </a:lnTo>
                <a:lnTo>
                  <a:pt x="2561577" y="5143627"/>
                </a:lnTo>
                <a:lnTo>
                  <a:pt x="3568611" y="5143627"/>
                </a:lnTo>
                <a:lnTo>
                  <a:pt x="3568611" y="0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131A176-A7DE-48C5-B1C8-CE5C3E1951C0}"/>
              </a:ext>
            </a:extLst>
          </p:cNvPr>
          <p:cNvSpPr/>
          <p:nvPr userDrawn="1"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B68D764-2695-4D7A-AEA0-A4B5F5E3A116}"/>
              </a:ext>
            </a:extLst>
          </p:cNvPr>
          <p:cNvSpPr/>
          <p:nvPr userDrawn="1"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9E04132-3652-4A21-AE45-F253EE874827}"/>
              </a:ext>
            </a:extLst>
          </p:cNvPr>
          <p:cNvSpPr/>
          <p:nvPr userDrawn="1"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9468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Leaves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8670045-CE99-44CB-828F-CBBAD2DD50B3}"/>
              </a:ext>
            </a:extLst>
          </p:cNvPr>
          <p:cNvSpPr/>
          <p:nvPr userDrawn="1"/>
        </p:nvSpPr>
        <p:spPr>
          <a:xfrm>
            <a:off x="-1586" y="3030304"/>
            <a:ext cx="8141360" cy="2115609"/>
          </a:xfrm>
          <a:custGeom>
            <a:avLst/>
            <a:gdLst>
              <a:gd name="connsiteX0" fmla="*/ 0 w 8128000"/>
              <a:gd name="connsiteY0" fmla="*/ 0 h 2349500"/>
              <a:gd name="connsiteX1" fmla="*/ 0 w 8128000"/>
              <a:gd name="connsiteY1" fmla="*/ 610514 h 2349500"/>
              <a:gd name="connsiteX2" fmla="*/ 2099600 w 8128000"/>
              <a:gd name="connsiteY2" fmla="*/ 2355202 h 2349500"/>
              <a:gd name="connsiteX3" fmla="*/ 8137002 w 8128000"/>
              <a:gd name="connsiteY3" fmla="*/ 2338515 h 2349500"/>
              <a:gd name="connsiteX4" fmla="*/ 7423212 w 8128000"/>
              <a:gd name="connsiteY4" fmla="*/ 360299 h 2349500"/>
              <a:gd name="connsiteX5" fmla="*/ 0 w 8128000"/>
              <a:gd name="connsiteY5" fmla="*/ 0 h 2349500"/>
              <a:gd name="connsiteX0" fmla="*/ 0 w 8213892"/>
              <a:gd name="connsiteY0" fmla="*/ 0 h 2355202"/>
              <a:gd name="connsiteX1" fmla="*/ 76890 w 8213892"/>
              <a:gd name="connsiteY1" fmla="*/ 610514 h 2355202"/>
              <a:gd name="connsiteX2" fmla="*/ 2176490 w 8213892"/>
              <a:gd name="connsiteY2" fmla="*/ 2355202 h 2355202"/>
              <a:gd name="connsiteX3" fmla="*/ 8213892 w 8213892"/>
              <a:gd name="connsiteY3" fmla="*/ 2338515 h 2355202"/>
              <a:gd name="connsiteX4" fmla="*/ 7500102 w 8213892"/>
              <a:gd name="connsiteY4" fmla="*/ 360299 h 2355202"/>
              <a:gd name="connsiteX5" fmla="*/ 0 w 8213892"/>
              <a:gd name="connsiteY5" fmla="*/ 0 h 2355202"/>
              <a:gd name="connsiteX0" fmla="*/ 0 w 8207206"/>
              <a:gd name="connsiteY0" fmla="*/ 0 h 2375188"/>
              <a:gd name="connsiteX1" fmla="*/ 70204 w 8207206"/>
              <a:gd name="connsiteY1" fmla="*/ 630500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75188"/>
              <a:gd name="connsiteX1" fmla="*/ 6686 w 8207206"/>
              <a:gd name="connsiteY1" fmla="*/ 620506 h 2375188"/>
              <a:gd name="connsiteX2" fmla="*/ 2169804 w 8207206"/>
              <a:gd name="connsiteY2" fmla="*/ 2375188 h 2375188"/>
              <a:gd name="connsiteX3" fmla="*/ 8207206 w 8207206"/>
              <a:gd name="connsiteY3" fmla="*/ 2358501 h 2375188"/>
              <a:gd name="connsiteX4" fmla="*/ 7493416 w 8207206"/>
              <a:gd name="connsiteY4" fmla="*/ 380285 h 2375188"/>
              <a:gd name="connsiteX5" fmla="*/ 0 w 8207206"/>
              <a:gd name="connsiteY5" fmla="*/ 0 h 2375188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3060 w 8207206"/>
              <a:gd name="connsiteY2" fmla="*/ 2055407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9687 w 8207206"/>
              <a:gd name="connsiteY2" fmla="*/ 2088718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33460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8103 w 8207206"/>
              <a:gd name="connsiteY2" fmla="*/ 2087139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42363 w 8207206"/>
              <a:gd name="connsiteY2" fmla="*/ 2055564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207206"/>
              <a:gd name="connsiteY0" fmla="*/ 0 h 2358501"/>
              <a:gd name="connsiteX1" fmla="*/ 6686 w 8207206"/>
              <a:gd name="connsiteY1" fmla="*/ 620506 h 2358501"/>
              <a:gd name="connsiteX2" fmla="*/ 2120181 w 8207206"/>
              <a:gd name="connsiteY2" fmla="*/ 2083982 h 2358501"/>
              <a:gd name="connsiteX3" fmla="*/ 8207206 w 8207206"/>
              <a:gd name="connsiteY3" fmla="*/ 2358501 h 2358501"/>
              <a:gd name="connsiteX4" fmla="*/ 7493416 w 8207206"/>
              <a:gd name="connsiteY4" fmla="*/ 380285 h 2358501"/>
              <a:gd name="connsiteX5" fmla="*/ 0 w 8207206"/>
              <a:gd name="connsiteY5" fmla="*/ 0 h 2358501"/>
              <a:gd name="connsiteX0" fmla="*/ 0 w 8046529"/>
              <a:gd name="connsiteY0" fmla="*/ 0 h 2083982"/>
              <a:gd name="connsiteX1" fmla="*/ 6686 w 8046529"/>
              <a:gd name="connsiteY1" fmla="*/ 620506 h 2083982"/>
              <a:gd name="connsiteX2" fmla="*/ 2120181 w 8046529"/>
              <a:gd name="connsiteY2" fmla="*/ 2083982 h 2083982"/>
              <a:gd name="connsiteX3" fmla="*/ 8046529 w 8046529"/>
              <a:gd name="connsiteY3" fmla="*/ 2057509 h 2083982"/>
              <a:gd name="connsiteX4" fmla="*/ 7493416 w 8046529"/>
              <a:gd name="connsiteY4" fmla="*/ 380285 h 2083982"/>
              <a:gd name="connsiteX5" fmla="*/ 0 w 8046529"/>
              <a:gd name="connsiteY5" fmla="*/ 0 h 2083982"/>
              <a:gd name="connsiteX0" fmla="*/ 0 w 7891252"/>
              <a:gd name="connsiteY0" fmla="*/ 0 h 2142763"/>
              <a:gd name="connsiteX1" fmla="*/ 6686 w 7891252"/>
              <a:gd name="connsiteY1" fmla="*/ 620506 h 2142763"/>
              <a:gd name="connsiteX2" fmla="*/ 2120181 w 7891252"/>
              <a:gd name="connsiteY2" fmla="*/ 2083982 h 2142763"/>
              <a:gd name="connsiteX3" fmla="*/ 7891252 w 7891252"/>
              <a:gd name="connsiteY3" fmla="*/ 2142763 h 2142763"/>
              <a:gd name="connsiteX4" fmla="*/ 7493416 w 7891252"/>
              <a:gd name="connsiteY4" fmla="*/ 380285 h 2142763"/>
              <a:gd name="connsiteX5" fmla="*/ 0 w 7891252"/>
              <a:gd name="connsiteY5" fmla="*/ 0 h 2142763"/>
              <a:gd name="connsiteX0" fmla="*/ 0 w 8125751"/>
              <a:gd name="connsiteY0" fmla="*/ 0 h 2085927"/>
              <a:gd name="connsiteX1" fmla="*/ 6686 w 8125751"/>
              <a:gd name="connsiteY1" fmla="*/ 620506 h 2085927"/>
              <a:gd name="connsiteX2" fmla="*/ 2120181 w 8125751"/>
              <a:gd name="connsiteY2" fmla="*/ 2083982 h 2085927"/>
              <a:gd name="connsiteX3" fmla="*/ 8125751 w 8125751"/>
              <a:gd name="connsiteY3" fmla="*/ 2085927 h 2085927"/>
              <a:gd name="connsiteX4" fmla="*/ 7493416 w 8125751"/>
              <a:gd name="connsiteY4" fmla="*/ 380285 h 2085927"/>
              <a:gd name="connsiteX5" fmla="*/ 0 w 8125751"/>
              <a:gd name="connsiteY5" fmla="*/ 0 h 2085927"/>
              <a:gd name="connsiteX0" fmla="*/ 10968 w 8119289"/>
              <a:gd name="connsiteY0" fmla="*/ 0 h 2059088"/>
              <a:gd name="connsiteX1" fmla="*/ 224 w 8119289"/>
              <a:gd name="connsiteY1" fmla="*/ 593667 h 2059088"/>
              <a:gd name="connsiteX2" fmla="*/ 2113719 w 8119289"/>
              <a:gd name="connsiteY2" fmla="*/ 2057143 h 2059088"/>
              <a:gd name="connsiteX3" fmla="*/ 8119289 w 8119289"/>
              <a:gd name="connsiteY3" fmla="*/ 2059088 h 2059088"/>
              <a:gd name="connsiteX4" fmla="*/ 7486954 w 8119289"/>
              <a:gd name="connsiteY4" fmla="*/ 353446 h 2059088"/>
              <a:gd name="connsiteX5" fmla="*/ 10968 w 8119289"/>
              <a:gd name="connsiteY5" fmla="*/ 0 h 2059088"/>
              <a:gd name="connsiteX0" fmla="*/ 0 w 8120998"/>
              <a:gd name="connsiteY0" fmla="*/ 0 h 2085928"/>
              <a:gd name="connsiteX1" fmla="*/ 1933 w 8120998"/>
              <a:gd name="connsiteY1" fmla="*/ 620507 h 2085928"/>
              <a:gd name="connsiteX2" fmla="*/ 2115428 w 8120998"/>
              <a:gd name="connsiteY2" fmla="*/ 2083983 h 2085928"/>
              <a:gd name="connsiteX3" fmla="*/ 8120998 w 8120998"/>
              <a:gd name="connsiteY3" fmla="*/ 2085928 h 2085928"/>
              <a:gd name="connsiteX4" fmla="*/ 7488663 w 8120998"/>
              <a:gd name="connsiteY4" fmla="*/ 380286 h 2085928"/>
              <a:gd name="connsiteX5" fmla="*/ 0 w 8120998"/>
              <a:gd name="connsiteY5" fmla="*/ 0 h 2085928"/>
              <a:gd name="connsiteX0" fmla="*/ 53586 w 8119128"/>
              <a:gd name="connsiteY0" fmla="*/ 0 h 2049617"/>
              <a:gd name="connsiteX1" fmla="*/ 63 w 8119128"/>
              <a:gd name="connsiteY1" fmla="*/ 584196 h 2049617"/>
              <a:gd name="connsiteX2" fmla="*/ 2113558 w 8119128"/>
              <a:gd name="connsiteY2" fmla="*/ 2047672 h 2049617"/>
              <a:gd name="connsiteX3" fmla="*/ 8119128 w 8119128"/>
              <a:gd name="connsiteY3" fmla="*/ 2049617 h 2049617"/>
              <a:gd name="connsiteX4" fmla="*/ 7486793 w 8119128"/>
              <a:gd name="connsiteY4" fmla="*/ 343975 h 2049617"/>
              <a:gd name="connsiteX5" fmla="*/ 53586 w 8119128"/>
              <a:gd name="connsiteY5" fmla="*/ 0 h 2049617"/>
              <a:gd name="connsiteX0" fmla="*/ 338 w 8119751"/>
              <a:gd name="connsiteY0" fmla="*/ 0 h 2087508"/>
              <a:gd name="connsiteX1" fmla="*/ 686 w 8119751"/>
              <a:gd name="connsiteY1" fmla="*/ 622087 h 2087508"/>
              <a:gd name="connsiteX2" fmla="*/ 2114181 w 8119751"/>
              <a:gd name="connsiteY2" fmla="*/ 2085563 h 2087508"/>
              <a:gd name="connsiteX3" fmla="*/ 8119751 w 8119751"/>
              <a:gd name="connsiteY3" fmla="*/ 2087508 h 2087508"/>
              <a:gd name="connsiteX4" fmla="*/ 7487416 w 8119751"/>
              <a:gd name="connsiteY4" fmla="*/ 381866 h 2087508"/>
              <a:gd name="connsiteX5" fmla="*/ 338 w 8119751"/>
              <a:gd name="connsiteY5" fmla="*/ 0 h 2087508"/>
              <a:gd name="connsiteX0" fmla="*/ 591 w 8120004"/>
              <a:gd name="connsiteY0" fmla="*/ 38593 h 2126101"/>
              <a:gd name="connsiteX1" fmla="*/ 939 w 8120004"/>
              <a:gd name="connsiteY1" fmla="*/ 660680 h 2126101"/>
              <a:gd name="connsiteX2" fmla="*/ 2114434 w 8120004"/>
              <a:gd name="connsiteY2" fmla="*/ 2124156 h 2126101"/>
              <a:gd name="connsiteX3" fmla="*/ 8120004 w 8120004"/>
              <a:gd name="connsiteY3" fmla="*/ 2126101 h 2126101"/>
              <a:gd name="connsiteX4" fmla="*/ 7487669 w 8120004"/>
              <a:gd name="connsiteY4" fmla="*/ 420459 h 2126101"/>
              <a:gd name="connsiteX5" fmla="*/ 591 w 8120004"/>
              <a:gd name="connsiteY5" fmla="*/ 38593 h 2126101"/>
              <a:gd name="connsiteX0" fmla="*/ 339 w 8119752"/>
              <a:gd name="connsiteY0" fmla="*/ 4561 h 2092069"/>
              <a:gd name="connsiteX1" fmla="*/ 687 w 8119752"/>
              <a:gd name="connsiteY1" fmla="*/ 626648 h 2092069"/>
              <a:gd name="connsiteX2" fmla="*/ 2114182 w 8119752"/>
              <a:gd name="connsiteY2" fmla="*/ 2090124 h 2092069"/>
              <a:gd name="connsiteX3" fmla="*/ 8119752 w 8119752"/>
              <a:gd name="connsiteY3" fmla="*/ 2092069 h 2092069"/>
              <a:gd name="connsiteX4" fmla="*/ 7487417 w 8119752"/>
              <a:gd name="connsiteY4" fmla="*/ 386427 h 2092069"/>
              <a:gd name="connsiteX5" fmla="*/ 339 w 8119752"/>
              <a:gd name="connsiteY5" fmla="*/ 4561 h 2092069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339 w 8119752"/>
              <a:gd name="connsiteY0" fmla="*/ 0 h 2087508"/>
              <a:gd name="connsiteX1" fmla="*/ 687 w 8119752"/>
              <a:gd name="connsiteY1" fmla="*/ 622087 h 2087508"/>
              <a:gd name="connsiteX2" fmla="*/ 2114182 w 8119752"/>
              <a:gd name="connsiteY2" fmla="*/ 2085563 h 2087508"/>
              <a:gd name="connsiteX3" fmla="*/ 8119752 w 8119752"/>
              <a:gd name="connsiteY3" fmla="*/ 2087508 h 2087508"/>
              <a:gd name="connsiteX4" fmla="*/ 7487417 w 8119752"/>
              <a:gd name="connsiteY4" fmla="*/ 381866 h 2087508"/>
              <a:gd name="connsiteX5" fmla="*/ 339 w 8119752"/>
              <a:gd name="connsiteY5" fmla="*/ 0 h 2087508"/>
              <a:gd name="connsiteX0" fmla="*/ 0 w 8122582"/>
              <a:gd name="connsiteY0" fmla="*/ 0 h 2087508"/>
              <a:gd name="connsiteX1" fmla="*/ 3517 w 8122582"/>
              <a:gd name="connsiteY1" fmla="*/ 622087 h 2087508"/>
              <a:gd name="connsiteX2" fmla="*/ 2117012 w 8122582"/>
              <a:gd name="connsiteY2" fmla="*/ 2085563 h 2087508"/>
              <a:gd name="connsiteX3" fmla="*/ 8122582 w 8122582"/>
              <a:gd name="connsiteY3" fmla="*/ 2087508 h 2087508"/>
              <a:gd name="connsiteX4" fmla="*/ 7490247 w 8122582"/>
              <a:gd name="connsiteY4" fmla="*/ 381866 h 2087508"/>
              <a:gd name="connsiteX5" fmla="*/ 0 w 8122582"/>
              <a:gd name="connsiteY5" fmla="*/ 0 h 2087508"/>
              <a:gd name="connsiteX0" fmla="*/ 37766 w 8119151"/>
              <a:gd name="connsiteY0" fmla="*/ 0 h 2076457"/>
              <a:gd name="connsiteX1" fmla="*/ 86 w 8119151"/>
              <a:gd name="connsiteY1" fmla="*/ 611036 h 2076457"/>
              <a:gd name="connsiteX2" fmla="*/ 2113581 w 8119151"/>
              <a:gd name="connsiteY2" fmla="*/ 2074512 h 2076457"/>
              <a:gd name="connsiteX3" fmla="*/ 8119151 w 8119151"/>
              <a:gd name="connsiteY3" fmla="*/ 2076457 h 2076457"/>
              <a:gd name="connsiteX4" fmla="*/ 7486816 w 8119151"/>
              <a:gd name="connsiteY4" fmla="*/ 370815 h 2076457"/>
              <a:gd name="connsiteX5" fmla="*/ 37766 w 8119151"/>
              <a:gd name="connsiteY5" fmla="*/ 0 h 2076457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0 h 2084350"/>
              <a:gd name="connsiteX1" fmla="*/ 5100 w 8124165"/>
              <a:gd name="connsiteY1" fmla="*/ 618929 h 2084350"/>
              <a:gd name="connsiteX2" fmla="*/ 2118595 w 8124165"/>
              <a:gd name="connsiteY2" fmla="*/ 2082405 h 2084350"/>
              <a:gd name="connsiteX3" fmla="*/ 8124165 w 8124165"/>
              <a:gd name="connsiteY3" fmla="*/ 2084350 h 2084350"/>
              <a:gd name="connsiteX4" fmla="*/ 7491830 w 8124165"/>
              <a:gd name="connsiteY4" fmla="*/ 378708 h 2084350"/>
              <a:gd name="connsiteX5" fmla="*/ 0 w 8124165"/>
              <a:gd name="connsiteY5" fmla="*/ 0 h 2084350"/>
              <a:gd name="connsiteX0" fmla="*/ 0 w 8124165"/>
              <a:gd name="connsiteY0" fmla="*/ 4208 h 2088558"/>
              <a:gd name="connsiteX1" fmla="*/ 5100 w 8124165"/>
              <a:gd name="connsiteY1" fmla="*/ 623137 h 2088558"/>
              <a:gd name="connsiteX2" fmla="*/ 2118595 w 8124165"/>
              <a:gd name="connsiteY2" fmla="*/ 2086613 h 2088558"/>
              <a:gd name="connsiteX3" fmla="*/ 8124165 w 8124165"/>
              <a:gd name="connsiteY3" fmla="*/ 2088558 h 2088558"/>
              <a:gd name="connsiteX4" fmla="*/ 7491830 w 8124165"/>
              <a:gd name="connsiteY4" fmla="*/ 382916 h 2088558"/>
              <a:gd name="connsiteX5" fmla="*/ 0 w 8124165"/>
              <a:gd name="connsiteY5" fmla="*/ 4208 h 2088558"/>
              <a:gd name="connsiteX0" fmla="*/ 0 w 8124165"/>
              <a:gd name="connsiteY0" fmla="*/ 4200 h 2090130"/>
              <a:gd name="connsiteX1" fmla="*/ 5100 w 8124165"/>
              <a:gd name="connsiteY1" fmla="*/ 624709 h 2090130"/>
              <a:gd name="connsiteX2" fmla="*/ 2118595 w 8124165"/>
              <a:gd name="connsiteY2" fmla="*/ 2088185 h 2090130"/>
              <a:gd name="connsiteX3" fmla="*/ 8124165 w 8124165"/>
              <a:gd name="connsiteY3" fmla="*/ 2090130 h 2090130"/>
              <a:gd name="connsiteX4" fmla="*/ 7491830 w 8124165"/>
              <a:gd name="connsiteY4" fmla="*/ 384488 h 2090130"/>
              <a:gd name="connsiteX5" fmla="*/ 0 w 8124165"/>
              <a:gd name="connsiteY5" fmla="*/ 4200 h 2090130"/>
              <a:gd name="connsiteX0" fmla="*/ 0 w 8120995"/>
              <a:gd name="connsiteY0" fmla="*/ 4166 h 2096411"/>
              <a:gd name="connsiteX1" fmla="*/ 1930 w 8120995"/>
              <a:gd name="connsiteY1" fmla="*/ 630990 h 2096411"/>
              <a:gd name="connsiteX2" fmla="*/ 2115425 w 8120995"/>
              <a:gd name="connsiteY2" fmla="*/ 2094466 h 2096411"/>
              <a:gd name="connsiteX3" fmla="*/ 8120995 w 8120995"/>
              <a:gd name="connsiteY3" fmla="*/ 2096411 h 2096411"/>
              <a:gd name="connsiteX4" fmla="*/ 7488660 w 8120995"/>
              <a:gd name="connsiteY4" fmla="*/ 390769 h 2096411"/>
              <a:gd name="connsiteX5" fmla="*/ 0 w 8120995"/>
              <a:gd name="connsiteY5" fmla="*/ 4166 h 2096411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0 w 8122580"/>
              <a:gd name="connsiteY0" fmla="*/ 4029 h 2123113"/>
              <a:gd name="connsiteX1" fmla="*/ 3515 w 8122580"/>
              <a:gd name="connsiteY1" fmla="*/ 657692 h 2123113"/>
              <a:gd name="connsiteX2" fmla="*/ 2117010 w 8122580"/>
              <a:gd name="connsiteY2" fmla="*/ 2121168 h 2123113"/>
              <a:gd name="connsiteX3" fmla="*/ 8122580 w 8122580"/>
              <a:gd name="connsiteY3" fmla="*/ 2123113 h 2123113"/>
              <a:gd name="connsiteX4" fmla="*/ 7490245 w 8122580"/>
              <a:gd name="connsiteY4" fmla="*/ 417471 h 2123113"/>
              <a:gd name="connsiteX5" fmla="*/ 0 w 812258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340 w 8122920"/>
              <a:gd name="connsiteY0" fmla="*/ 4029 h 2123113"/>
              <a:gd name="connsiteX1" fmla="*/ 686 w 8122920"/>
              <a:gd name="connsiteY1" fmla="*/ 656114 h 2123113"/>
              <a:gd name="connsiteX2" fmla="*/ 2117350 w 8122920"/>
              <a:gd name="connsiteY2" fmla="*/ 2121168 h 2123113"/>
              <a:gd name="connsiteX3" fmla="*/ 8122920 w 8122920"/>
              <a:gd name="connsiteY3" fmla="*/ 2123113 h 2123113"/>
              <a:gd name="connsiteX4" fmla="*/ 7490585 w 8122920"/>
              <a:gd name="connsiteY4" fmla="*/ 417471 h 2123113"/>
              <a:gd name="connsiteX5" fmla="*/ 340 w 8122920"/>
              <a:gd name="connsiteY5" fmla="*/ 4029 h 2123113"/>
              <a:gd name="connsiteX0" fmla="*/ 0 w 8124165"/>
              <a:gd name="connsiteY0" fmla="*/ 4029 h 2123113"/>
              <a:gd name="connsiteX1" fmla="*/ 1931 w 8124165"/>
              <a:gd name="connsiteY1" fmla="*/ 656114 h 2123113"/>
              <a:gd name="connsiteX2" fmla="*/ 2118595 w 8124165"/>
              <a:gd name="connsiteY2" fmla="*/ 2121168 h 2123113"/>
              <a:gd name="connsiteX3" fmla="*/ 8124165 w 8124165"/>
              <a:gd name="connsiteY3" fmla="*/ 2123113 h 2123113"/>
              <a:gd name="connsiteX4" fmla="*/ 7491830 w 8124165"/>
              <a:gd name="connsiteY4" fmla="*/ 417471 h 2123113"/>
              <a:gd name="connsiteX5" fmla="*/ 0 w 8124165"/>
              <a:gd name="connsiteY5" fmla="*/ 4029 h 2123113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0 w 8124165"/>
              <a:gd name="connsiteY0" fmla="*/ 4029 h 2124410"/>
              <a:gd name="connsiteX1" fmla="*/ 1931 w 8124165"/>
              <a:gd name="connsiteY1" fmla="*/ 656114 h 2124410"/>
              <a:gd name="connsiteX2" fmla="*/ 2116968 w 8124165"/>
              <a:gd name="connsiteY2" fmla="*/ 2124410 h 2124410"/>
              <a:gd name="connsiteX3" fmla="*/ 8124165 w 8124165"/>
              <a:gd name="connsiteY3" fmla="*/ 2123113 h 2124410"/>
              <a:gd name="connsiteX4" fmla="*/ 7491830 w 8124165"/>
              <a:gd name="connsiteY4" fmla="*/ 417471 h 2124410"/>
              <a:gd name="connsiteX5" fmla="*/ 0 w 8124165"/>
              <a:gd name="connsiteY5" fmla="*/ 4029 h 2124410"/>
              <a:gd name="connsiteX0" fmla="*/ 9408 w 8122482"/>
              <a:gd name="connsiteY0" fmla="*/ 4693 h 2009824"/>
              <a:gd name="connsiteX1" fmla="*/ 248 w 8122482"/>
              <a:gd name="connsiteY1" fmla="*/ 541528 h 2009824"/>
              <a:gd name="connsiteX2" fmla="*/ 2115285 w 8122482"/>
              <a:gd name="connsiteY2" fmla="*/ 2009824 h 2009824"/>
              <a:gd name="connsiteX3" fmla="*/ 8122482 w 8122482"/>
              <a:gd name="connsiteY3" fmla="*/ 2008527 h 2009824"/>
              <a:gd name="connsiteX4" fmla="*/ 7490147 w 8122482"/>
              <a:gd name="connsiteY4" fmla="*/ 302885 h 2009824"/>
              <a:gd name="connsiteX5" fmla="*/ 9408 w 8122482"/>
              <a:gd name="connsiteY5" fmla="*/ 4693 h 2009824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0 w 8128919"/>
              <a:gd name="connsiteY0" fmla="*/ 4133 h 2103991"/>
              <a:gd name="connsiteX1" fmla="*/ 6685 w 8128919"/>
              <a:gd name="connsiteY1" fmla="*/ 635695 h 2103991"/>
              <a:gd name="connsiteX2" fmla="*/ 2121722 w 8128919"/>
              <a:gd name="connsiteY2" fmla="*/ 2103991 h 2103991"/>
              <a:gd name="connsiteX3" fmla="*/ 8128919 w 8128919"/>
              <a:gd name="connsiteY3" fmla="*/ 2102694 h 2103991"/>
              <a:gd name="connsiteX4" fmla="*/ 7496584 w 8128919"/>
              <a:gd name="connsiteY4" fmla="*/ 397052 h 2103991"/>
              <a:gd name="connsiteX5" fmla="*/ 0 w 8128919"/>
              <a:gd name="connsiteY5" fmla="*/ 4133 h 2103991"/>
              <a:gd name="connsiteX0" fmla="*/ 14076 w 8122397"/>
              <a:gd name="connsiteY0" fmla="*/ 4109 h 2108703"/>
              <a:gd name="connsiteX1" fmla="*/ 163 w 8122397"/>
              <a:gd name="connsiteY1" fmla="*/ 640407 h 2108703"/>
              <a:gd name="connsiteX2" fmla="*/ 2115200 w 8122397"/>
              <a:gd name="connsiteY2" fmla="*/ 2108703 h 2108703"/>
              <a:gd name="connsiteX3" fmla="*/ 8122397 w 8122397"/>
              <a:gd name="connsiteY3" fmla="*/ 2107406 h 2108703"/>
              <a:gd name="connsiteX4" fmla="*/ 7490062 w 8122397"/>
              <a:gd name="connsiteY4" fmla="*/ 401764 h 2108703"/>
              <a:gd name="connsiteX5" fmla="*/ 14076 w 8122397"/>
              <a:gd name="connsiteY5" fmla="*/ 4109 h 2108703"/>
              <a:gd name="connsiteX0" fmla="*/ 21931 w 8130252"/>
              <a:gd name="connsiteY0" fmla="*/ 4109 h 2108703"/>
              <a:gd name="connsiteX1" fmla="*/ 8018 w 8130252"/>
              <a:gd name="connsiteY1" fmla="*/ 640407 h 2108703"/>
              <a:gd name="connsiteX2" fmla="*/ 2123055 w 8130252"/>
              <a:gd name="connsiteY2" fmla="*/ 2108703 h 2108703"/>
              <a:gd name="connsiteX3" fmla="*/ 8130252 w 8130252"/>
              <a:gd name="connsiteY3" fmla="*/ 2107406 h 2108703"/>
              <a:gd name="connsiteX4" fmla="*/ 7497917 w 8130252"/>
              <a:gd name="connsiteY4" fmla="*/ 401764 h 2108703"/>
              <a:gd name="connsiteX5" fmla="*/ 21931 w 8130252"/>
              <a:gd name="connsiteY5" fmla="*/ 4109 h 2108703"/>
              <a:gd name="connsiteX0" fmla="*/ 13872 w 8150714"/>
              <a:gd name="connsiteY0" fmla="*/ 4006 h 2129124"/>
              <a:gd name="connsiteX1" fmla="*/ 28480 w 8150714"/>
              <a:gd name="connsiteY1" fmla="*/ 660828 h 2129124"/>
              <a:gd name="connsiteX2" fmla="*/ 2143517 w 8150714"/>
              <a:gd name="connsiteY2" fmla="*/ 2129124 h 2129124"/>
              <a:gd name="connsiteX3" fmla="*/ 8150714 w 8150714"/>
              <a:gd name="connsiteY3" fmla="*/ 2127827 h 2129124"/>
              <a:gd name="connsiteX4" fmla="*/ 7518379 w 8150714"/>
              <a:gd name="connsiteY4" fmla="*/ 422185 h 2129124"/>
              <a:gd name="connsiteX5" fmla="*/ 13872 w 8150714"/>
              <a:gd name="connsiteY5" fmla="*/ 4006 h 2129124"/>
              <a:gd name="connsiteX0" fmla="*/ 0 w 8136842"/>
              <a:gd name="connsiteY0" fmla="*/ 4006 h 2129124"/>
              <a:gd name="connsiteX1" fmla="*/ 14608 w 8136842"/>
              <a:gd name="connsiteY1" fmla="*/ 660828 h 2129124"/>
              <a:gd name="connsiteX2" fmla="*/ 2129645 w 8136842"/>
              <a:gd name="connsiteY2" fmla="*/ 2129124 h 2129124"/>
              <a:gd name="connsiteX3" fmla="*/ 8136842 w 8136842"/>
              <a:gd name="connsiteY3" fmla="*/ 2127827 h 2129124"/>
              <a:gd name="connsiteX4" fmla="*/ 7504507 w 8136842"/>
              <a:gd name="connsiteY4" fmla="*/ 422185 h 2129124"/>
              <a:gd name="connsiteX5" fmla="*/ 0 w 8136842"/>
              <a:gd name="connsiteY5" fmla="*/ 4006 h 2129124"/>
              <a:gd name="connsiteX0" fmla="*/ 0 w 8125750"/>
              <a:gd name="connsiteY0" fmla="*/ 4006 h 2129124"/>
              <a:gd name="connsiteX1" fmla="*/ 3516 w 8125750"/>
              <a:gd name="connsiteY1" fmla="*/ 660828 h 2129124"/>
              <a:gd name="connsiteX2" fmla="*/ 2118553 w 8125750"/>
              <a:gd name="connsiteY2" fmla="*/ 2129124 h 2129124"/>
              <a:gd name="connsiteX3" fmla="*/ 8125750 w 8125750"/>
              <a:gd name="connsiteY3" fmla="*/ 2127827 h 2129124"/>
              <a:gd name="connsiteX4" fmla="*/ 7493415 w 8125750"/>
              <a:gd name="connsiteY4" fmla="*/ 422185 h 2129124"/>
              <a:gd name="connsiteX5" fmla="*/ 0 w 8125750"/>
              <a:gd name="connsiteY5" fmla="*/ 4006 h 2129124"/>
              <a:gd name="connsiteX0" fmla="*/ 0 w 8135257"/>
              <a:gd name="connsiteY0" fmla="*/ 3968 h 2136981"/>
              <a:gd name="connsiteX1" fmla="*/ 13023 w 8135257"/>
              <a:gd name="connsiteY1" fmla="*/ 668685 h 2136981"/>
              <a:gd name="connsiteX2" fmla="*/ 2128060 w 8135257"/>
              <a:gd name="connsiteY2" fmla="*/ 2136981 h 2136981"/>
              <a:gd name="connsiteX3" fmla="*/ 8135257 w 8135257"/>
              <a:gd name="connsiteY3" fmla="*/ 2135684 h 2136981"/>
              <a:gd name="connsiteX4" fmla="*/ 7502922 w 8135257"/>
              <a:gd name="connsiteY4" fmla="*/ 430042 h 2136981"/>
              <a:gd name="connsiteX5" fmla="*/ 0 w 8135257"/>
              <a:gd name="connsiteY5" fmla="*/ 3968 h 2136981"/>
              <a:gd name="connsiteX0" fmla="*/ 0 w 8128919"/>
              <a:gd name="connsiteY0" fmla="*/ 4038 h 2122841"/>
              <a:gd name="connsiteX1" fmla="*/ 6685 w 8128919"/>
              <a:gd name="connsiteY1" fmla="*/ 654545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038 h 2122841"/>
              <a:gd name="connsiteX1" fmla="*/ 93831 w 8128919"/>
              <a:gd name="connsiteY1" fmla="*/ 730327 h 2122841"/>
              <a:gd name="connsiteX2" fmla="*/ 2121722 w 8128919"/>
              <a:gd name="connsiteY2" fmla="*/ 2122841 h 2122841"/>
              <a:gd name="connsiteX3" fmla="*/ 8128919 w 8128919"/>
              <a:gd name="connsiteY3" fmla="*/ 2121544 h 2122841"/>
              <a:gd name="connsiteX4" fmla="*/ 7496584 w 8128919"/>
              <a:gd name="connsiteY4" fmla="*/ 415902 h 2122841"/>
              <a:gd name="connsiteX5" fmla="*/ 0 w 8128919"/>
              <a:gd name="connsiteY5" fmla="*/ 4038 h 2122841"/>
              <a:gd name="connsiteX0" fmla="*/ 0 w 8128919"/>
              <a:gd name="connsiteY0" fmla="*/ 4314 h 2071017"/>
              <a:gd name="connsiteX1" fmla="*/ 93831 w 8128919"/>
              <a:gd name="connsiteY1" fmla="*/ 678503 h 2071017"/>
              <a:gd name="connsiteX2" fmla="*/ 2121722 w 8128919"/>
              <a:gd name="connsiteY2" fmla="*/ 2071017 h 2071017"/>
              <a:gd name="connsiteX3" fmla="*/ 8128919 w 8128919"/>
              <a:gd name="connsiteY3" fmla="*/ 2069720 h 2071017"/>
              <a:gd name="connsiteX4" fmla="*/ 7496584 w 8128919"/>
              <a:gd name="connsiteY4" fmla="*/ 364078 h 2071017"/>
              <a:gd name="connsiteX5" fmla="*/ 0 w 8128919"/>
              <a:gd name="connsiteY5" fmla="*/ 4314 h 2071017"/>
              <a:gd name="connsiteX0" fmla="*/ 0 w 8117827"/>
              <a:gd name="connsiteY0" fmla="*/ 4150 h 2100850"/>
              <a:gd name="connsiteX1" fmla="*/ 82739 w 8117827"/>
              <a:gd name="connsiteY1" fmla="*/ 708336 h 2100850"/>
              <a:gd name="connsiteX2" fmla="*/ 2110630 w 8117827"/>
              <a:gd name="connsiteY2" fmla="*/ 2100850 h 2100850"/>
              <a:gd name="connsiteX3" fmla="*/ 8117827 w 8117827"/>
              <a:gd name="connsiteY3" fmla="*/ 2099553 h 2100850"/>
              <a:gd name="connsiteX4" fmla="*/ 7485492 w 8117827"/>
              <a:gd name="connsiteY4" fmla="*/ 393911 h 2100850"/>
              <a:gd name="connsiteX5" fmla="*/ 0 w 8117827"/>
              <a:gd name="connsiteY5" fmla="*/ 4150 h 2100850"/>
              <a:gd name="connsiteX0" fmla="*/ 0 w 8125750"/>
              <a:gd name="connsiteY0" fmla="*/ 4133 h 2103990"/>
              <a:gd name="connsiteX1" fmla="*/ 90662 w 8125750"/>
              <a:gd name="connsiteY1" fmla="*/ 711476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3517 w 8125750"/>
              <a:gd name="connsiteY1" fmla="*/ 62937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  <a:gd name="connsiteX0" fmla="*/ 0 w 8125750"/>
              <a:gd name="connsiteY0" fmla="*/ 4133 h 2103990"/>
              <a:gd name="connsiteX1" fmla="*/ 1932 w 8125750"/>
              <a:gd name="connsiteY1" fmla="*/ 630959 h 2103990"/>
              <a:gd name="connsiteX2" fmla="*/ 2118553 w 8125750"/>
              <a:gd name="connsiteY2" fmla="*/ 2103990 h 2103990"/>
              <a:gd name="connsiteX3" fmla="*/ 8125750 w 8125750"/>
              <a:gd name="connsiteY3" fmla="*/ 2102693 h 2103990"/>
              <a:gd name="connsiteX4" fmla="*/ 7493415 w 8125750"/>
              <a:gd name="connsiteY4" fmla="*/ 397051 h 2103990"/>
              <a:gd name="connsiteX5" fmla="*/ 0 w 8125750"/>
              <a:gd name="connsiteY5" fmla="*/ 4133 h 210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5750" h="2103990">
                <a:moveTo>
                  <a:pt x="0" y="4133"/>
                </a:moveTo>
                <a:cubicBezTo>
                  <a:pt x="3814" y="918262"/>
                  <a:pt x="-1881" y="-115820"/>
                  <a:pt x="1932" y="630959"/>
                </a:cubicBezTo>
                <a:lnTo>
                  <a:pt x="2118553" y="2103990"/>
                </a:lnTo>
                <a:lnTo>
                  <a:pt x="8125750" y="2102693"/>
                </a:lnTo>
                <a:cubicBezTo>
                  <a:pt x="7867234" y="1548137"/>
                  <a:pt x="7701384" y="993579"/>
                  <a:pt x="7493415" y="397051"/>
                </a:cubicBezTo>
                <a:cubicBezTo>
                  <a:pt x="4747839" y="697774"/>
                  <a:pt x="3747500" y="-62275"/>
                  <a:pt x="0" y="4133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A7AFEB-6E94-4658-81FE-5437C547F643}"/>
              </a:ext>
            </a:extLst>
          </p:cNvPr>
          <p:cNvSpPr/>
          <p:nvPr userDrawn="1"/>
        </p:nvSpPr>
        <p:spPr>
          <a:xfrm>
            <a:off x="-1420" y="0"/>
            <a:ext cx="7507516" cy="3607595"/>
          </a:xfrm>
          <a:custGeom>
            <a:avLst/>
            <a:gdLst>
              <a:gd name="connsiteX0" fmla="*/ 7423212 w 7416800"/>
              <a:gd name="connsiteY0" fmla="*/ 3165412 h 3340100"/>
              <a:gd name="connsiteX1" fmla="*/ 7423732 w 7416800"/>
              <a:gd name="connsiteY1" fmla="*/ 3165361 h 3340100"/>
              <a:gd name="connsiteX2" fmla="*/ 5575425 w 7416800"/>
              <a:gd name="connsiteY2" fmla="*/ 0 h 3340100"/>
              <a:gd name="connsiteX3" fmla="*/ 0 w 7416800"/>
              <a:gd name="connsiteY3" fmla="*/ 0 h 3340100"/>
              <a:gd name="connsiteX4" fmla="*/ 0 w 7416800"/>
              <a:gd name="connsiteY4" fmla="*/ 2805113 h 3340100"/>
              <a:gd name="connsiteX5" fmla="*/ 7423212 w 7416800"/>
              <a:gd name="connsiteY5" fmla="*/ 3165412 h 3340100"/>
              <a:gd name="connsiteX0" fmla="*/ 7480044 w 7480044"/>
              <a:gd name="connsiteY0" fmla="*/ 3401359 h 3525322"/>
              <a:gd name="connsiteX1" fmla="*/ 7423732 w 7480044"/>
              <a:gd name="connsiteY1" fmla="*/ 3165361 h 3525322"/>
              <a:gd name="connsiteX2" fmla="*/ 5575425 w 7480044"/>
              <a:gd name="connsiteY2" fmla="*/ 0 h 3525322"/>
              <a:gd name="connsiteX3" fmla="*/ 0 w 7480044"/>
              <a:gd name="connsiteY3" fmla="*/ 0 h 3525322"/>
              <a:gd name="connsiteX4" fmla="*/ 0 w 7480044"/>
              <a:gd name="connsiteY4" fmla="*/ 2805113 h 3525322"/>
              <a:gd name="connsiteX5" fmla="*/ 7480044 w 7480044"/>
              <a:gd name="connsiteY5" fmla="*/ 3401359 h 3525322"/>
              <a:gd name="connsiteX0" fmla="*/ 7486730 w 7486730"/>
              <a:gd name="connsiteY0" fmla="*/ 3408005 h 3530710"/>
              <a:gd name="connsiteX1" fmla="*/ 7423732 w 7486730"/>
              <a:gd name="connsiteY1" fmla="*/ 3165361 h 3530710"/>
              <a:gd name="connsiteX2" fmla="*/ 5575425 w 7486730"/>
              <a:gd name="connsiteY2" fmla="*/ 0 h 3530710"/>
              <a:gd name="connsiteX3" fmla="*/ 0 w 7486730"/>
              <a:gd name="connsiteY3" fmla="*/ 0 h 3530710"/>
              <a:gd name="connsiteX4" fmla="*/ 0 w 7486730"/>
              <a:gd name="connsiteY4" fmla="*/ 2805113 h 3530710"/>
              <a:gd name="connsiteX5" fmla="*/ 7486730 w 7486730"/>
              <a:gd name="connsiteY5" fmla="*/ 3408005 h 3530710"/>
              <a:gd name="connsiteX0" fmla="*/ 7490074 w 7490074"/>
              <a:gd name="connsiteY0" fmla="*/ 3408005 h 3584469"/>
              <a:gd name="connsiteX1" fmla="*/ 7427076 w 7490074"/>
              <a:gd name="connsiteY1" fmla="*/ 3165361 h 3584469"/>
              <a:gd name="connsiteX2" fmla="*/ 5578769 w 7490074"/>
              <a:gd name="connsiteY2" fmla="*/ 0 h 3584469"/>
              <a:gd name="connsiteX3" fmla="*/ 3344 w 7490074"/>
              <a:gd name="connsiteY3" fmla="*/ 0 h 3584469"/>
              <a:gd name="connsiteX4" fmla="*/ 0 w 7490074"/>
              <a:gd name="connsiteY4" fmla="*/ 3021120 h 3584469"/>
              <a:gd name="connsiteX5" fmla="*/ 7490074 w 7490074"/>
              <a:gd name="connsiteY5" fmla="*/ 3408005 h 3584469"/>
              <a:gd name="connsiteX0" fmla="*/ 7486746 w 7486746"/>
              <a:gd name="connsiteY0" fmla="*/ 3408005 h 3578542"/>
              <a:gd name="connsiteX1" fmla="*/ 7423748 w 7486746"/>
              <a:gd name="connsiteY1" fmla="*/ 3165361 h 3578542"/>
              <a:gd name="connsiteX2" fmla="*/ 5575441 w 7486746"/>
              <a:gd name="connsiteY2" fmla="*/ 0 h 3578542"/>
              <a:gd name="connsiteX3" fmla="*/ 16 w 7486746"/>
              <a:gd name="connsiteY3" fmla="*/ 0 h 3578542"/>
              <a:gd name="connsiteX4" fmla="*/ 58466 w 7486746"/>
              <a:gd name="connsiteY4" fmla="*/ 3002219 h 3578542"/>
              <a:gd name="connsiteX5" fmla="*/ 7486746 w 7486746"/>
              <a:gd name="connsiteY5" fmla="*/ 3408005 h 3578542"/>
              <a:gd name="connsiteX0" fmla="*/ 7486736 w 7486736"/>
              <a:gd name="connsiteY0" fmla="*/ 3408005 h 3533156"/>
              <a:gd name="connsiteX1" fmla="*/ 7423738 w 7486736"/>
              <a:gd name="connsiteY1" fmla="*/ 3165361 h 3533156"/>
              <a:gd name="connsiteX2" fmla="*/ 5575431 w 7486736"/>
              <a:gd name="connsiteY2" fmla="*/ 0 h 3533156"/>
              <a:gd name="connsiteX3" fmla="*/ 6 w 7486736"/>
              <a:gd name="connsiteY3" fmla="*/ 0 h 3533156"/>
              <a:gd name="connsiteX4" fmla="*/ 159861 w 7486736"/>
              <a:gd name="connsiteY4" fmla="*/ 2817939 h 3533156"/>
              <a:gd name="connsiteX5" fmla="*/ 7486736 w 7486736"/>
              <a:gd name="connsiteY5" fmla="*/ 3408005 h 3533156"/>
              <a:gd name="connsiteX0" fmla="*/ 7486736 w 7486736"/>
              <a:gd name="connsiteY0" fmla="*/ 3408005 h 3537228"/>
              <a:gd name="connsiteX1" fmla="*/ 7423738 w 7486736"/>
              <a:gd name="connsiteY1" fmla="*/ 3165361 h 3537228"/>
              <a:gd name="connsiteX2" fmla="*/ 5575431 w 7486736"/>
              <a:gd name="connsiteY2" fmla="*/ 0 h 3537228"/>
              <a:gd name="connsiteX3" fmla="*/ 6 w 7486736"/>
              <a:gd name="connsiteY3" fmla="*/ 0 h 3537228"/>
              <a:gd name="connsiteX4" fmla="*/ 158276 w 7486736"/>
              <a:gd name="connsiteY4" fmla="*/ 2838415 h 3537228"/>
              <a:gd name="connsiteX5" fmla="*/ 7486736 w 7486736"/>
              <a:gd name="connsiteY5" fmla="*/ 3408005 h 3537228"/>
              <a:gd name="connsiteX0" fmla="*/ 7486945 w 7486945"/>
              <a:gd name="connsiteY0" fmla="*/ 3408005 h 3581473"/>
              <a:gd name="connsiteX1" fmla="*/ 7423947 w 7486945"/>
              <a:gd name="connsiteY1" fmla="*/ 3165361 h 3581473"/>
              <a:gd name="connsiteX2" fmla="*/ 5575640 w 7486945"/>
              <a:gd name="connsiteY2" fmla="*/ 0 h 3581473"/>
              <a:gd name="connsiteX3" fmla="*/ 215 w 7486945"/>
              <a:gd name="connsiteY3" fmla="*/ 0 h 3581473"/>
              <a:gd name="connsiteX4" fmla="*/ 1623 w 7486945"/>
              <a:gd name="connsiteY4" fmla="*/ 3011671 h 3581473"/>
              <a:gd name="connsiteX5" fmla="*/ 7486945 w 7486945"/>
              <a:gd name="connsiteY5" fmla="*/ 3408005 h 3581473"/>
              <a:gd name="connsiteX0" fmla="*/ 7488491 w 7488491"/>
              <a:gd name="connsiteY0" fmla="*/ 3408005 h 3581473"/>
              <a:gd name="connsiteX1" fmla="*/ 7425493 w 7488491"/>
              <a:gd name="connsiteY1" fmla="*/ 3165361 h 3581473"/>
              <a:gd name="connsiteX2" fmla="*/ 5577186 w 7488491"/>
              <a:gd name="connsiteY2" fmla="*/ 0 h 3581473"/>
              <a:gd name="connsiteX3" fmla="*/ 1761 w 7488491"/>
              <a:gd name="connsiteY3" fmla="*/ 0 h 3581473"/>
              <a:gd name="connsiteX4" fmla="*/ 0 w 7488491"/>
              <a:gd name="connsiteY4" fmla="*/ 3011671 h 3581473"/>
              <a:gd name="connsiteX5" fmla="*/ 7488491 w 7488491"/>
              <a:gd name="connsiteY5" fmla="*/ 3408005 h 3581473"/>
              <a:gd name="connsiteX0" fmla="*/ 7490118 w 7490118"/>
              <a:gd name="connsiteY0" fmla="*/ 3408006 h 3581473"/>
              <a:gd name="connsiteX1" fmla="*/ 7425493 w 7490118"/>
              <a:gd name="connsiteY1" fmla="*/ 3165361 h 3581473"/>
              <a:gd name="connsiteX2" fmla="*/ 5577186 w 7490118"/>
              <a:gd name="connsiteY2" fmla="*/ 0 h 3581473"/>
              <a:gd name="connsiteX3" fmla="*/ 1761 w 7490118"/>
              <a:gd name="connsiteY3" fmla="*/ 0 h 3581473"/>
              <a:gd name="connsiteX4" fmla="*/ 0 w 7490118"/>
              <a:gd name="connsiteY4" fmla="*/ 3011671 h 3581473"/>
              <a:gd name="connsiteX5" fmla="*/ 7490118 w 7490118"/>
              <a:gd name="connsiteY5" fmla="*/ 3408006 h 3581473"/>
              <a:gd name="connsiteX0" fmla="*/ 7491703 w 7491703"/>
              <a:gd name="connsiteY0" fmla="*/ 3411157 h 3583640"/>
              <a:gd name="connsiteX1" fmla="*/ 7425493 w 7491703"/>
              <a:gd name="connsiteY1" fmla="*/ 3165361 h 3583640"/>
              <a:gd name="connsiteX2" fmla="*/ 5577186 w 7491703"/>
              <a:gd name="connsiteY2" fmla="*/ 0 h 3583640"/>
              <a:gd name="connsiteX3" fmla="*/ 1761 w 7491703"/>
              <a:gd name="connsiteY3" fmla="*/ 0 h 3583640"/>
              <a:gd name="connsiteX4" fmla="*/ 0 w 7491703"/>
              <a:gd name="connsiteY4" fmla="*/ 3011671 h 3583640"/>
              <a:gd name="connsiteX5" fmla="*/ 7491703 w 7491703"/>
              <a:gd name="connsiteY5" fmla="*/ 3411157 h 3583640"/>
              <a:gd name="connsiteX0" fmla="*/ 7491703 w 7491703"/>
              <a:gd name="connsiteY0" fmla="*/ 3404857 h 3579315"/>
              <a:gd name="connsiteX1" fmla="*/ 7425493 w 7491703"/>
              <a:gd name="connsiteY1" fmla="*/ 3165361 h 3579315"/>
              <a:gd name="connsiteX2" fmla="*/ 5577186 w 7491703"/>
              <a:gd name="connsiteY2" fmla="*/ 0 h 3579315"/>
              <a:gd name="connsiteX3" fmla="*/ 1761 w 7491703"/>
              <a:gd name="connsiteY3" fmla="*/ 0 h 3579315"/>
              <a:gd name="connsiteX4" fmla="*/ 0 w 7491703"/>
              <a:gd name="connsiteY4" fmla="*/ 3011671 h 3579315"/>
              <a:gd name="connsiteX5" fmla="*/ 7491703 w 7491703"/>
              <a:gd name="connsiteY5" fmla="*/ 3404857 h 3579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1703" h="3579315">
                <a:moveTo>
                  <a:pt x="7491703" y="3404857"/>
                </a:moveTo>
                <a:cubicBezTo>
                  <a:pt x="7491876" y="3404840"/>
                  <a:pt x="7425320" y="3165378"/>
                  <a:pt x="7425493" y="3165361"/>
                </a:cubicBezTo>
                <a:cubicBezTo>
                  <a:pt x="7065575" y="1916367"/>
                  <a:pt x="6590227" y="887955"/>
                  <a:pt x="5577186" y="0"/>
                </a:cubicBezTo>
                <a:lnTo>
                  <a:pt x="1761" y="0"/>
                </a:lnTo>
                <a:cubicBezTo>
                  <a:pt x="646" y="1007040"/>
                  <a:pt x="1115" y="2004631"/>
                  <a:pt x="0" y="3011671"/>
                </a:cubicBezTo>
                <a:cubicBezTo>
                  <a:pt x="2356991" y="3643940"/>
                  <a:pt x="4746127" y="3705580"/>
                  <a:pt x="7491703" y="340485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98AEC35B-40AF-4633-9D80-2D254982C6A3}"/>
              </a:ext>
            </a:extLst>
          </p:cNvPr>
          <p:cNvSpPr/>
          <p:nvPr userDrawn="1"/>
        </p:nvSpPr>
        <p:spPr>
          <a:xfrm>
            <a:off x="1" y="3658168"/>
            <a:ext cx="2127623" cy="1488302"/>
          </a:xfrm>
          <a:custGeom>
            <a:avLst/>
            <a:gdLst>
              <a:gd name="connsiteX0" fmla="*/ 0 w 2095500"/>
              <a:gd name="connsiteY0" fmla="*/ 1745717 h 1739900"/>
              <a:gd name="connsiteX1" fmla="*/ 2100834 w 2095500"/>
              <a:gd name="connsiteY1" fmla="*/ 1745717 h 1739900"/>
              <a:gd name="connsiteX2" fmla="*/ 2099602 w 2095500"/>
              <a:gd name="connsiteY2" fmla="*/ 1744688 h 1739900"/>
              <a:gd name="connsiteX3" fmla="*/ 0 w 2095500"/>
              <a:gd name="connsiteY3" fmla="*/ 0 h 1739900"/>
              <a:gd name="connsiteX4" fmla="*/ 0 w 2095500"/>
              <a:gd name="connsiteY4" fmla="*/ 1745717 h 1739900"/>
              <a:gd name="connsiteX0" fmla="*/ 0 w 2100834"/>
              <a:gd name="connsiteY0" fmla="*/ 1745717 h 1745717"/>
              <a:gd name="connsiteX1" fmla="*/ 2100834 w 2100834"/>
              <a:gd name="connsiteY1" fmla="*/ 1745717 h 1745717"/>
              <a:gd name="connsiteX2" fmla="*/ 2089708 w 2100834"/>
              <a:gd name="connsiteY2" fmla="*/ 1464880 h 1745717"/>
              <a:gd name="connsiteX3" fmla="*/ 0 w 2100834"/>
              <a:gd name="connsiteY3" fmla="*/ 0 h 1745717"/>
              <a:gd name="connsiteX4" fmla="*/ 0 w 2100834"/>
              <a:gd name="connsiteY4" fmla="*/ 1745717 h 1745717"/>
              <a:gd name="connsiteX0" fmla="*/ 0 w 2089708"/>
              <a:gd name="connsiteY0" fmla="*/ 1745717 h 1745717"/>
              <a:gd name="connsiteX1" fmla="*/ 2089708 w 2089708"/>
              <a:gd name="connsiteY1" fmla="*/ 1464880 h 1745717"/>
              <a:gd name="connsiteX2" fmla="*/ 0 w 2089708"/>
              <a:gd name="connsiteY2" fmla="*/ 0 h 1745717"/>
              <a:gd name="connsiteX3" fmla="*/ 0 w 2089708"/>
              <a:gd name="connsiteY3" fmla="*/ 1745717 h 1745717"/>
              <a:gd name="connsiteX0" fmla="*/ 131927 w 2089708"/>
              <a:gd name="connsiteY0" fmla="*/ 1186100 h 1464880"/>
              <a:gd name="connsiteX1" fmla="*/ 2089708 w 2089708"/>
              <a:gd name="connsiteY1" fmla="*/ 1464880 h 1464880"/>
              <a:gd name="connsiteX2" fmla="*/ 0 w 2089708"/>
              <a:gd name="connsiteY2" fmla="*/ 0 h 1464880"/>
              <a:gd name="connsiteX3" fmla="*/ 131927 w 2089708"/>
              <a:gd name="connsiteY3" fmla="*/ 1186100 h 1464880"/>
              <a:gd name="connsiteX0" fmla="*/ 0 w 2089708"/>
              <a:gd name="connsiteY0" fmla="*/ 1465908 h 1465908"/>
              <a:gd name="connsiteX1" fmla="*/ 2089708 w 2089708"/>
              <a:gd name="connsiteY1" fmla="*/ 1464880 h 1465908"/>
              <a:gd name="connsiteX2" fmla="*/ 0 w 2089708"/>
              <a:gd name="connsiteY2" fmla="*/ 0 h 1465908"/>
              <a:gd name="connsiteX3" fmla="*/ 0 w 2089708"/>
              <a:gd name="connsiteY3" fmla="*/ 1465908 h 1465908"/>
              <a:gd name="connsiteX0" fmla="*/ 28138 w 2089708"/>
              <a:gd name="connsiteY0" fmla="*/ 1470645 h 1470645"/>
              <a:gd name="connsiteX1" fmla="*/ 2089708 w 2089708"/>
              <a:gd name="connsiteY1" fmla="*/ 1464880 h 1470645"/>
              <a:gd name="connsiteX2" fmla="*/ 0 w 2089708"/>
              <a:gd name="connsiteY2" fmla="*/ 0 h 1470645"/>
              <a:gd name="connsiteX3" fmla="*/ 28138 w 2089708"/>
              <a:gd name="connsiteY3" fmla="*/ 1470645 h 1470645"/>
              <a:gd name="connsiteX0" fmla="*/ 0 w 2091271"/>
              <a:gd name="connsiteY0" fmla="*/ 1469067 h 1469067"/>
              <a:gd name="connsiteX1" fmla="*/ 2091271 w 2091271"/>
              <a:gd name="connsiteY1" fmla="*/ 1464880 h 1469067"/>
              <a:gd name="connsiteX2" fmla="*/ 1563 w 2091271"/>
              <a:gd name="connsiteY2" fmla="*/ 0 h 1469067"/>
              <a:gd name="connsiteX3" fmla="*/ 0 w 2091271"/>
              <a:gd name="connsiteY3" fmla="*/ 1469067 h 1469067"/>
              <a:gd name="connsiteX0" fmla="*/ 0 w 2091271"/>
              <a:gd name="connsiteY0" fmla="*/ 1469067 h 1469617"/>
              <a:gd name="connsiteX1" fmla="*/ 2091271 w 2091271"/>
              <a:gd name="connsiteY1" fmla="*/ 1469617 h 1469617"/>
              <a:gd name="connsiteX2" fmla="*/ 1563 w 2091271"/>
              <a:gd name="connsiteY2" fmla="*/ 0 h 1469617"/>
              <a:gd name="connsiteX3" fmla="*/ 0 w 2091271"/>
              <a:gd name="connsiteY3" fmla="*/ 1469067 h 1469617"/>
              <a:gd name="connsiteX0" fmla="*/ 0 w 2094397"/>
              <a:gd name="connsiteY0" fmla="*/ 1469067 h 1469617"/>
              <a:gd name="connsiteX1" fmla="*/ 2094397 w 2094397"/>
              <a:gd name="connsiteY1" fmla="*/ 1469617 h 1469617"/>
              <a:gd name="connsiteX2" fmla="*/ 1563 w 2094397"/>
              <a:gd name="connsiteY2" fmla="*/ 0 h 1469617"/>
              <a:gd name="connsiteX3" fmla="*/ 0 w 2094397"/>
              <a:gd name="connsiteY3" fmla="*/ 1469067 h 1469617"/>
              <a:gd name="connsiteX0" fmla="*/ 64091 w 2092834"/>
              <a:gd name="connsiteY0" fmla="*/ 1405916 h 1469617"/>
              <a:gd name="connsiteX1" fmla="*/ 2092834 w 2092834"/>
              <a:gd name="connsiteY1" fmla="*/ 1469617 h 1469617"/>
              <a:gd name="connsiteX2" fmla="*/ 0 w 2092834"/>
              <a:gd name="connsiteY2" fmla="*/ 0 h 1469617"/>
              <a:gd name="connsiteX3" fmla="*/ 64091 w 2092834"/>
              <a:gd name="connsiteY3" fmla="*/ 1405916 h 1469617"/>
              <a:gd name="connsiteX0" fmla="*/ 0 w 2094397"/>
              <a:gd name="connsiteY0" fmla="*/ 1472225 h 1472225"/>
              <a:gd name="connsiteX1" fmla="*/ 2094397 w 2094397"/>
              <a:gd name="connsiteY1" fmla="*/ 1469617 h 1472225"/>
              <a:gd name="connsiteX2" fmla="*/ 1563 w 2094397"/>
              <a:gd name="connsiteY2" fmla="*/ 0 h 1472225"/>
              <a:gd name="connsiteX3" fmla="*/ 0 w 2094397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0 w 2097523"/>
              <a:gd name="connsiteY0" fmla="*/ 1472225 h 1472225"/>
              <a:gd name="connsiteX1" fmla="*/ 2097523 w 2097523"/>
              <a:gd name="connsiteY1" fmla="*/ 1469617 h 1472225"/>
              <a:gd name="connsiteX2" fmla="*/ 1563 w 2097523"/>
              <a:gd name="connsiteY2" fmla="*/ 0 h 1472225"/>
              <a:gd name="connsiteX3" fmla="*/ 0 w 2097523"/>
              <a:gd name="connsiteY3" fmla="*/ 1472225 h 1472225"/>
              <a:gd name="connsiteX0" fmla="*/ 1576 w 2099099"/>
              <a:gd name="connsiteY0" fmla="*/ 1476968 h 1476968"/>
              <a:gd name="connsiteX1" fmla="*/ 2099099 w 2099099"/>
              <a:gd name="connsiteY1" fmla="*/ 1474360 h 1476968"/>
              <a:gd name="connsiteX2" fmla="*/ 0 w 2099099"/>
              <a:gd name="connsiteY2" fmla="*/ 0 h 1476968"/>
              <a:gd name="connsiteX3" fmla="*/ 1576 w 2099099"/>
              <a:gd name="connsiteY3" fmla="*/ 1476968 h 1476968"/>
              <a:gd name="connsiteX0" fmla="*/ 46 w 2097569"/>
              <a:gd name="connsiteY0" fmla="*/ 1478550 h 1478550"/>
              <a:gd name="connsiteX1" fmla="*/ 2097569 w 2097569"/>
              <a:gd name="connsiteY1" fmla="*/ 1475942 h 1478550"/>
              <a:gd name="connsiteX2" fmla="*/ 3180 w 2097569"/>
              <a:gd name="connsiteY2" fmla="*/ 0 h 1478550"/>
              <a:gd name="connsiteX3" fmla="*/ 46 w 2097569"/>
              <a:gd name="connsiteY3" fmla="*/ 1478550 h 1478550"/>
              <a:gd name="connsiteX0" fmla="*/ 152 w 2097675"/>
              <a:gd name="connsiteY0" fmla="*/ 1481712 h 1481712"/>
              <a:gd name="connsiteX1" fmla="*/ 2097675 w 2097675"/>
              <a:gd name="connsiteY1" fmla="*/ 1479104 h 1481712"/>
              <a:gd name="connsiteX2" fmla="*/ 147 w 2097675"/>
              <a:gd name="connsiteY2" fmla="*/ 0 h 1481712"/>
              <a:gd name="connsiteX3" fmla="*/ 152 w 2097675"/>
              <a:gd name="connsiteY3" fmla="*/ 1481712 h 1481712"/>
              <a:gd name="connsiteX0" fmla="*/ 152 w 2100815"/>
              <a:gd name="connsiteY0" fmla="*/ 1481712 h 1481712"/>
              <a:gd name="connsiteX1" fmla="*/ 2100815 w 2100815"/>
              <a:gd name="connsiteY1" fmla="*/ 1480684 h 1481712"/>
              <a:gd name="connsiteX2" fmla="*/ 147 w 2100815"/>
              <a:gd name="connsiteY2" fmla="*/ 0 h 1481712"/>
              <a:gd name="connsiteX3" fmla="*/ 152 w 2100815"/>
              <a:gd name="connsiteY3" fmla="*/ 1481712 h 1481712"/>
              <a:gd name="connsiteX0" fmla="*/ 152 w 2103955"/>
              <a:gd name="connsiteY0" fmla="*/ 1481712 h 1482266"/>
              <a:gd name="connsiteX1" fmla="*/ 2103955 w 2103955"/>
              <a:gd name="connsiteY1" fmla="*/ 1482266 h 1482266"/>
              <a:gd name="connsiteX2" fmla="*/ 147 w 2103955"/>
              <a:gd name="connsiteY2" fmla="*/ 0 h 1482266"/>
              <a:gd name="connsiteX3" fmla="*/ 152 w 2103955"/>
              <a:gd name="connsiteY3" fmla="*/ 1481712 h 148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3955" h="1482266">
                <a:moveTo>
                  <a:pt x="152" y="1481712"/>
                </a:moveTo>
                <a:lnTo>
                  <a:pt x="2103955" y="1482266"/>
                </a:lnTo>
                <a:lnTo>
                  <a:pt x="147" y="0"/>
                </a:lnTo>
                <a:cubicBezTo>
                  <a:pt x="672" y="492323"/>
                  <a:pt x="-373" y="989389"/>
                  <a:pt x="152" y="1481712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Picture Placeholder 71">
            <a:extLst>
              <a:ext uri="{FF2B5EF4-FFF2-40B4-BE49-F238E27FC236}">
                <a16:creationId xmlns:a16="http://schemas.microsoft.com/office/drawing/2014/main" id="{F4B7854D-9E28-4465-9CE9-F6C42C5D0D8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87540" y="0"/>
            <a:ext cx="3556461" cy="5146040"/>
          </a:xfrm>
          <a:custGeom>
            <a:avLst/>
            <a:gdLst>
              <a:gd name="connsiteX0" fmla="*/ 2455975 w 3556461"/>
              <a:gd name="connsiteY0" fmla="*/ 1 h 5146040"/>
              <a:gd name="connsiteX1" fmla="*/ 2455975 w 3556461"/>
              <a:gd name="connsiteY1" fmla="*/ 586802 h 5146040"/>
              <a:gd name="connsiteX2" fmla="*/ 3325518 w 3556461"/>
              <a:gd name="connsiteY2" fmla="*/ 586802 h 5146040"/>
              <a:gd name="connsiteX3" fmla="*/ 3325518 w 3556461"/>
              <a:gd name="connsiteY3" fmla="*/ 1 h 5146040"/>
              <a:gd name="connsiteX4" fmla="*/ 0 w 3556461"/>
              <a:gd name="connsiteY4" fmla="*/ 0 h 5146040"/>
              <a:gd name="connsiteX5" fmla="*/ 3556461 w 3556461"/>
              <a:gd name="connsiteY5" fmla="*/ 0 h 5146040"/>
              <a:gd name="connsiteX6" fmla="*/ 3556461 w 3556461"/>
              <a:gd name="connsiteY6" fmla="*/ 5146040 h 5146040"/>
              <a:gd name="connsiteX7" fmla="*/ 2524458 w 3556461"/>
              <a:gd name="connsiteY7" fmla="*/ 5146040 h 5146040"/>
              <a:gd name="connsiteX8" fmla="*/ 2523931 w 3556461"/>
              <a:gd name="connsiteY8" fmla="*/ 5144614 h 5146040"/>
              <a:gd name="connsiteX9" fmla="*/ 2552235 w 3556461"/>
              <a:gd name="connsiteY9" fmla="*/ 5144608 h 5146040"/>
              <a:gd name="connsiteX10" fmla="*/ 1918686 w 3556461"/>
              <a:gd name="connsiteY10" fmla="*/ 3429547 h 5146040"/>
              <a:gd name="connsiteX11" fmla="*/ 1917976 w 3556461"/>
              <a:gd name="connsiteY11" fmla="*/ 3429611 h 5146040"/>
              <a:gd name="connsiteX12" fmla="*/ 1915749 w 3556461"/>
              <a:gd name="connsiteY12" fmla="*/ 3421381 h 5146040"/>
              <a:gd name="connsiteX13" fmla="*/ 1852207 w 3556461"/>
              <a:gd name="connsiteY13" fmla="*/ 3190369 h 5146040"/>
              <a:gd name="connsiteX14" fmla="*/ 356260 w 3556461"/>
              <a:gd name="connsiteY14" fmla="*/ 342407 h 514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56461" h="5146040">
                <a:moveTo>
                  <a:pt x="2455975" y="1"/>
                </a:moveTo>
                <a:lnTo>
                  <a:pt x="2455975" y="586802"/>
                </a:lnTo>
                <a:lnTo>
                  <a:pt x="3325518" y="586802"/>
                </a:lnTo>
                <a:lnTo>
                  <a:pt x="3325518" y="1"/>
                </a:lnTo>
                <a:close/>
                <a:moveTo>
                  <a:pt x="0" y="0"/>
                </a:moveTo>
                <a:lnTo>
                  <a:pt x="3556461" y="0"/>
                </a:lnTo>
                <a:lnTo>
                  <a:pt x="3556461" y="5146040"/>
                </a:lnTo>
                <a:lnTo>
                  <a:pt x="2524458" y="5146040"/>
                </a:lnTo>
                <a:lnTo>
                  <a:pt x="2523931" y="5144614"/>
                </a:lnTo>
                <a:lnTo>
                  <a:pt x="2552235" y="5144608"/>
                </a:lnTo>
                <a:cubicBezTo>
                  <a:pt x="2293223" y="4586990"/>
                  <a:pt x="2127054" y="4029369"/>
                  <a:pt x="1918686" y="3429547"/>
                </a:cubicBezTo>
                <a:lnTo>
                  <a:pt x="1917976" y="3429611"/>
                </a:lnTo>
                <a:lnTo>
                  <a:pt x="1915749" y="3421381"/>
                </a:lnTo>
                <a:cubicBezTo>
                  <a:pt x="1903101" y="3375173"/>
                  <a:pt x="1852056" y="3190384"/>
                  <a:pt x="1852207" y="3190369"/>
                </a:cubicBezTo>
                <a:cubicBezTo>
                  <a:pt x="1536615" y="2088865"/>
                  <a:pt x="1132459" y="1157578"/>
                  <a:pt x="356260" y="342407"/>
                </a:cubicBez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6111032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86802"/>
            <a:ext cx="5354797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C46467EF-570B-424B-AFD0-E31382946A1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926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467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solidFill>
            <a:srgbClr val="DBDBDB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1570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0" name="_VTT_logo_102019_01_white_on_orange">
            <a:extLst>
              <a:ext uri="{FF2B5EF4-FFF2-40B4-BE49-F238E27FC236}">
                <a16:creationId xmlns:a16="http://schemas.microsoft.com/office/drawing/2014/main" id="{998280CD-ECD3-4D21-B727-ECED13CEA9E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B695573-D1FB-4F3B-B8F1-25D867174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3E02FFAA-A15D-481A-8368-632581CAE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EBB62CB6-E5A6-467F-AD0E-FBAC8D182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2BAA3102-EE6E-4173-8210-A4FBA76E5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6124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9182FF-49DE-4DA0-AD3A-F669A212793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7352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26CF-1DBB-4D7B-8AF6-B17F844A177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20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3" name="_VTT_logo_102019_01_white_on_orange">
            <a:extLst>
              <a:ext uri="{FF2B5EF4-FFF2-40B4-BE49-F238E27FC236}">
                <a16:creationId xmlns:a16="http://schemas.microsoft.com/office/drawing/2014/main" id="{2B7E4015-0CD7-D208-50FE-CAB2EB039BDD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4" name="Box">
              <a:extLst>
                <a:ext uri="{FF2B5EF4-FFF2-40B4-BE49-F238E27FC236}">
                  <a16:creationId xmlns:a16="http://schemas.microsoft.com/office/drawing/2014/main" id="{4190BC54-54E5-7637-B9B0-12871A94741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" name="T2">
              <a:extLst>
                <a:ext uri="{FF2B5EF4-FFF2-40B4-BE49-F238E27FC236}">
                  <a16:creationId xmlns:a16="http://schemas.microsoft.com/office/drawing/2014/main" id="{B6F3E873-F105-958C-5D98-88990AF1D2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" name="T1">
              <a:extLst>
                <a:ext uri="{FF2B5EF4-FFF2-40B4-BE49-F238E27FC236}">
                  <a16:creationId xmlns:a16="http://schemas.microsoft.com/office/drawing/2014/main" id="{13CDD688-B666-FB2D-C376-92EA4B5B25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547B6811-BE87-E5DE-B0C6-03CC0EEEF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294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243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TT 2020 Section Network 3a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DA8A46F0-EA68-4750-ACE3-D7D8C10CCD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7E6E76-830B-4527-8BFC-003AA449F308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17D450C2-1D85-4FD2-B576-5640F5C41B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73EC6BDD-1A88-41D7-B1F6-5ADCD2081B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860AE5DB-41BA-4326-88BF-5DEF464DAD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AA8AFFD1-3E85-4FE0-8B01-FD21F54F224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D7947204-F6D2-4750-A2F2-758DAC15C08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FC869CC1-00C0-4D40-9949-453F46EEED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0262AD58-8930-48E2-9BB8-17F6CA5814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D33B4CE7-4035-40A0-99BB-A92F114EB7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271231CC-F7A9-4B89-82A4-96C3F05A9FE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3AAE349E-259A-417A-936C-EE8561D7D04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6769FD80-3685-4983-8847-99C68766BE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BE567B1A-CAAE-4839-9171-010A1EA2A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4625D9C0-51B5-421E-BDD6-2DC146F850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82CFA7C6-1A33-4FAA-A0EA-F1441F9615F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8F87568A-72F5-477A-93CF-FCAB30EAAE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003B3B7F-1893-4870-A610-0AC9968C37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96B2A2E4-6DE4-4080-A7BA-97AE927DE2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D9E70B2F-E163-4C3F-9CF3-49B5CF3808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16250D1C-A81F-4A56-969F-EECB8A9A3DB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06128D72-6BD0-42C5-A4C7-721BCC0EEC4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F408EA68-DF9D-4F21-AA90-363B1D13B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4A7F14F-2CFB-40FB-A180-44CCF708EE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8C567F7B-019E-4DED-B646-9AC19DA453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183B0727-127E-48EB-8119-4CBDE3787C3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ED2C3636-BAB5-4EEE-BAB7-936193A3B01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0F00CA85-886D-4010-AA2F-56EE032296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8F566B85-901B-49B7-96A2-138B9F6485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693B6A57-C64F-4B2E-A1FB-ADE53CBF0F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A58B6EDF-72B2-45B3-82A4-F31D2D51B02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6D5EEE0E-6164-419F-A8F4-D1B2635C4E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C20B262B-1EA6-4EC0-84DA-BB26F4E6ED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635DC123-DB99-497A-8C83-21CAF69997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EE2C47B7-EFD2-451C-B480-06A6BD2188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83D22A02-6CEA-4AEB-B1CE-84DF871FB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120552A6-8E86-41F4-9A91-045EBF19BB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E159F035-D6F7-4E99-8D87-3E597834D3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8459344C-41E8-44C4-9FB8-D9A1BD73E9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47342B4B-3166-4107-9EC5-A634E1FA45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974FEABE-DCB2-40CC-9CB7-BFFF666A10C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A5971215-2DC5-4FE9-8052-F975B0E8E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DDC37846-3E60-4BD5-99BA-B4F8896A5A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236A744-AC76-4D16-B683-48ADBAFD4C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74A95757-BFDF-4A5E-85BE-4B3815E4C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8ECE1C1B-ED77-4372-A155-26754B3D1C7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1CD54C24-EB64-4F6E-824B-CD9D1641A7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53BBF974-B9DF-4F7E-83C9-87DE5A354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F8B1C10-9D8A-4A4E-83DF-89B91A389C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167B5B69-862A-4C52-8F79-591395767C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0" name="Rectangle 99">
            <a:extLst>
              <a:ext uri="{FF2B5EF4-FFF2-40B4-BE49-F238E27FC236}">
                <a16:creationId xmlns:a16="http://schemas.microsoft.com/office/drawing/2014/main" id="{EB9B04E2-802C-402E-807C-4FADC71543B8}"/>
              </a:ext>
            </a:extLst>
          </p:cNvPr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9246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419225"/>
            <a:ext cx="6947999" cy="3203175"/>
          </a:xfrm>
        </p:spPr>
        <p:txBody>
          <a:bodyPr numCol="1" spcCol="360000"/>
          <a:lstStyle>
            <a:lvl1pPr>
              <a:defRPr sz="16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" name="_VTT_logo_102019_01_white_on_orange">
            <a:extLst>
              <a:ext uri="{FF2B5EF4-FFF2-40B4-BE49-F238E27FC236}">
                <a16:creationId xmlns:a16="http://schemas.microsoft.com/office/drawing/2014/main" id="{BC46DA68-41F8-E4C1-90E7-8AE8416F4492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7" name="Box">
              <a:extLst>
                <a:ext uri="{FF2B5EF4-FFF2-40B4-BE49-F238E27FC236}">
                  <a16:creationId xmlns:a16="http://schemas.microsoft.com/office/drawing/2014/main" id="{E7C96A57-6E12-C261-211E-C4551560640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" name="T2">
              <a:extLst>
                <a:ext uri="{FF2B5EF4-FFF2-40B4-BE49-F238E27FC236}">
                  <a16:creationId xmlns:a16="http://schemas.microsoft.com/office/drawing/2014/main" id="{949D298A-72DC-A88B-DE1B-4CEB2B4CD6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" name="T1">
              <a:extLst>
                <a:ext uri="{FF2B5EF4-FFF2-40B4-BE49-F238E27FC236}">
                  <a16:creationId xmlns:a16="http://schemas.microsoft.com/office/drawing/2014/main" id="{F27C9647-5485-A09D-E702-478EABB16C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" name="V">
              <a:extLst>
                <a:ext uri="{FF2B5EF4-FFF2-40B4-BE49-F238E27FC236}">
                  <a16:creationId xmlns:a16="http://schemas.microsoft.com/office/drawing/2014/main" id="{B8211516-8E52-6B06-C45B-27764DBD58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4782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A8FA19F-DC1A-41A0-A5FD-B7856E6B131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2740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000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419225"/>
            <a:ext cx="6947999" cy="3203175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2199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000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l="-32500" t="-9132" r="-32500" b="-9132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419225"/>
            <a:ext cx="6947999" cy="3203175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3460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5E7F3361-FC99-451D-BA24-8048A12EE80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flipH="1">
            <a:off x="-15868" y="0"/>
            <a:ext cx="2877638" cy="5143500"/>
          </a:xfrm>
          <a:custGeom>
            <a:avLst/>
            <a:gdLst>
              <a:gd name="connsiteX0" fmla="*/ 2652141 w 2884671"/>
              <a:gd name="connsiteY0" fmla="*/ 0 h 5140760"/>
              <a:gd name="connsiteX1" fmla="*/ 2884671 w 2884671"/>
              <a:gd name="connsiteY1" fmla="*/ 0 h 5140760"/>
              <a:gd name="connsiteX2" fmla="*/ 2884671 w 2884671"/>
              <a:gd name="connsiteY2" fmla="*/ 5140760 h 5140760"/>
              <a:gd name="connsiteX3" fmla="*/ 620329 w 2884671"/>
              <a:gd name="connsiteY3" fmla="*/ 5140760 h 5140760"/>
              <a:gd name="connsiteX4" fmla="*/ 0 w 2884671"/>
              <a:gd name="connsiteY4" fmla="*/ 4057084 h 5140760"/>
              <a:gd name="connsiteX5" fmla="*/ 2003508 w 2884671"/>
              <a:gd name="connsiteY5" fmla="*/ 586800 h 5140760"/>
              <a:gd name="connsiteX6" fmla="*/ 2652141 w 2884671"/>
              <a:gd name="connsiteY6" fmla="*/ 586800 h 51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4671" h="5140760">
                <a:moveTo>
                  <a:pt x="2652141" y="0"/>
                </a:moveTo>
                <a:lnTo>
                  <a:pt x="2884671" y="0"/>
                </a:lnTo>
                <a:lnTo>
                  <a:pt x="2884671" y="5140760"/>
                </a:lnTo>
                <a:lnTo>
                  <a:pt x="620329" y="5140760"/>
                </a:lnTo>
                <a:lnTo>
                  <a:pt x="0" y="4057084"/>
                </a:lnTo>
                <a:lnTo>
                  <a:pt x="2003508" y="586800"/>
                </a:lnTo>
                <a:lnTo>
                  <a:pt x="2652141" y="5868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2972297" y="1715424"/>
            <a:ext cx="5505989" cy="2752366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818714" y="679151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C46467EF-570B-424B-AFD0-E31382946A1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" name="_VTT_logo_102019_01_white_on_orange">
            <a:extLst>
              <a:ext uri="{FF2B5EF4-FFF2-40B4-BE49-F238E27FC236}">
                <a16:creationId xmlns:a16="http://schemas.microsoft.com/office/drawing/2014/main" id="{D93A382B-B64C-B632-FEAE-0AA7A6F4963E}"/>
              </a:ext>
            </a:extLst>
          </p:cNvPr>
          <p:cNvGrpSpPr/>
          <p:nvPr userDrawn="1"/>
        </p:nvGrpSpPr>
        <p:grpSpPr>
          <a:xfrm>
            <a:off x="210457" y="1"/>
            <a:ext cx="869543" cy="586800"/>
            <a:chOff x="379933" y="-15999"/>
            <a:chExt cx="971550" cy="655638"/>
          </a:xfrm>
        </p:grpSpPr>
        <p:sp>
          <p:nvSpPr>
            <p:cNvPr id="7" name="Box">
              <a:extLst>
                <a:ext uri="{FF2B5EF4-FFF2-40B4-BE49-F238E27FC236}">
                  <a16:creationId xmlns:a16="http://schemas.microsoft.com/office/drawing/2014/main" id="{17681CC2-0CC2-D20D-628D-9749FA7FF0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" name="T2">
              <a:extLst>
                <a:ext uri="{FF2B5EF4-FFF2-40B4-BE49-F238E27FC236}">
                  <a16:creationId xmlns:a16="http://schemas.microsoft.com/office/drawing/2014/main" id="{1327B3DE-F903-1DCB-0575-CD68B7550B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" name="T1">
              <a:extLst>
                <a:ext uri="{FF2B5EF4-FFF2-40B4-BE49-F238E27FC236}">
                  <a16:creationId xmlns:a16="http://schemas.microsoft.com/office/drawing/2014/main" id="{A9701735-244D-BCDA-C1B7-72767E124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" name="V">
              <a:extLst>
                <a:ext uri="{FF2B5EF4-FFF2-40B4-BE49-F238E27FC236}">
                  <a16:creationId xmlns:a16="http://schemas.microsoft.com/office/drawing/2014/main" id="{3FC3B3FE-3ADD-BD7D-467E-D89F8B4CA6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5658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000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419225"/>
            <a:ext cx="6947999" cy="3203175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4782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TT 2020 Content slide Network 01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E40C7A6-98C5-4FA5-AD49-F3F0ECCCD710}"/>
              </a:ext>
            </a:extLst>
          </p:cNvPr>
          <p:cNvSpPr/>
          <p:nvPr userDrawn="1"/>
        </p:nvSpPr>
        <p:spPr>
          <a:xfrm>
            <a:off x="6260917" y="0"/>
            <a:ext cx="2880000" cy="5144393"/>
          </a:xfrm>
          <a:custGeom>
            <a:avLst/>
            <a:gdLst>
              <a:gd name="connsiteX0" fmla="*/ 622408 w 2884670"/>
              <a:gd name="connsiteY0" fmla="*/ 5144393 h 5144393"/>
              <a:gd name="connsiteX1" fmla="*/ 2884671 w 2884670"/>
              <a:gd name="connsiteY1" fmla="*/ 5144393 h 5144393"/>
              <a:gd name="connsiteX2" fmla="*/ 2884671 w 2884670"/>
              <a:gd name="connsiteY2" fmla="*/ 0 h 5144393"/>
              <a:gd name="connsiteX3" fmla="*/ 2342287 w 2884670"/>
              <a:gd name="connsiteY3" fmla="*/ 0 h 5144393"/>
              <a:gd name="connsiteX4" fmla="*/ 0 w 2884670"/>
              <a:gd name="connsiteY4" fmla="*/ 4057084 h 514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4670" h="5144393">
                <a:moveTo>
                  <a:pt x="622408" y="5144393"/>
                </a:moveTo>
                <a:lnTo>
                  <a:pt x="2884671" y="5144393"/>
                </a:lnTo>
                <a:lnTo>
                  <a:pt x="2884671" y="0"/>
                </a:lnTo>
                <a:lnTo>
                  <a:pt x="2342287" y="0"/>
                </a:lnTo>
                <a:lnTo>
                  <a:pt x="0" y="4057084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7" y="1419225"/>
            <a:ext cx="6947999" cy="3203175"/>
          </a:xfrm>
        </p:spPr>
        <p:txBody>
          <a:bodyPr numCol="1" spcCol="360000"/>
          <a:lstStyle>
            <a:lvl1pPr marL="216000" indent="-216000">
              <a:buFont typeface="Wingdings 2" panose="05020102010507070707" pitchFamily="18" charset="2"/>
              <a:buChar char="¡"/>
              <a:defRPr/>
            </a:lvl1pPr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CB640E-1453-4B14-BDEA-BBA6BDB46C34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562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Network 01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5E7F3361-FC99-451D-BA24-8048A12EE80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60918" y="0"/>
            <a:ext cx="2884671" cy="5140760"/>
          </a:xfrm>
          <a:custGeom>
            <a:avLst/>
            <a:gdLst>
              <a:gd name="connsiteX0" fmla="*/ 2652141 w 2884671"/>
              <a:gd name="connsiteY0" fmla="*/ 0 h 5140760"/>
              <a:gd name="connsiteX1" fmla="*/ 2884671 w 2884671"/>
              <a:gd name="connsiteY1" fmla="*/ 0 h 5140760"/>
              <a:gd name="connsiteX2" fmla="*/ 2884671 w 2884671"/>
              <a:gd name="connsiteY2" fmla="*/ 5140760 h 5140760"/>
              <a:gd name="connsiteX3" fmla="*/ 620329 w 2884671"/>
              <a:gd name="connsiteY3" fmla="*/ 5140760 h 5140760"/>
              <a:gd name="connsiteX4" fmla="*/ 0 w 2884671"/>
              <a:gd name="connsiteY4" fmla="*/ 4057084 h 5140760"/>
              <a:gd name="connsiteX5" fmla="*/ 2003508 w 2884671"/>
              <a:gd name="connsiteY5" fmla="*/ 586800 h 5140760"/>
              <a:gd name="connsiteX6" fmla="*/ 2652141 w 2884671"/>
              <a:gd name="connsiteY6" fmla="*/ 586800 h 514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4671" h="5140760">
                <a:moveTo>
                  <a:pt x="2652141" y="0"/>
                </a:moveTo>
                <a:lnTo>
                  <a:pt x="2884671" y="0"/>
                </a:lnTo>
                <a:lnTo>
                  <a:pt x="2884671" y="5140760"/>
                </a:lnTo>
                <a:lnTo>
                  <a:pt x="620329" y="5140760"/>
                </a:lnTo>
                <a:lnTo>
                  <a:pt x="0" y="4057084"/>
                </a:lnTo>
                <a:lnTo>
                  <a:pt x="2003508" y="586800"/>
                </a:lnTo>
                <a:lnTo>
                  <a:pt x="2652141" y="5868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 userDrawn="1">
            <p:ph sz="quarter" idx="13" hasCustomPrompt="1"/>
          </p:nvPr>
        </p:nvSpPr>
        <p:spPr>
          <a:xfrm>
            <a:off x="719138" y="1419225"/>
            <a:ext cx="5505989" cy="2906341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19999" y="586802"/>
            <a:ext cx="6948000" cy="743612"/>
          </a:xfrm>
        </p:spPr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C46467EF-570B-424B-AFD0-E31382946A1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FAFA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874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8" y="1573200"/>
            <a:ext cx="3993540" cy="3034800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BE0249AC-96DC-45E1-A88D-448C2748CDD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7625" y="1600200"/>
            <a:ext cx="2880000" cy="3005296"/>
          </a:xfrm>
        </p:spPr>
        <p:txBody>
          <a:bodyPr anchor="ctr" anchorCtr="1"/>
          <a:lstStyle>
            <a:lvl1pPr marL="9755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GB" noProof="0" dirty="0"/>
              <a:t>Click to add an image</a:t>
            </a:r>
          </a:p>
        </p:txBody>
      </p:sp>
      <p:grpSp>
        <p:nvGrpSpPr>
          <p:cNvPr id="10" name="_VTT_logo_102019_01_white_on_orange">
            <a:extLst>
              <a:ext uri="{FF2B5EF4-FFF2-40B4-BE49-F238E27FC236}">
                <a16:creationId xmlns:a16="http://schemas.microsoft.com/office/drawing/2014/main" id="{998280CD-ECD3-4D21-B727-ECED13CEA9E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B695573-D1FB-4F3B-B8F1-25D867174D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3E02FFAA-A15D-481A-8368-632581CAE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EBB62CB6-E5A6-467F-AD0E-FBAC8D1822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2BAA3102-EE6E-4173-8210-A4FBA76E5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2_white_on_black" hidden="1">
            <a:extLst>
              <a:ext uri="{FF2B5EF4-FFF2-40B4-BE49-F238E27FC236}">
                <a16:creationId xmlns:a16="http://schemas.microsoft.com/office/drawing/2014/main" id="{CF436831-A3E9-4962-AE01-7EABF3D733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2F8822C7-2C48-492D-8803-EBCF2E3A82B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4165E7D3-A536-4716-B752-5049BF0FF1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E1BFD471-7568-4AE1-A6ED-7602EB91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5424C838-52EE-43CE-9A62-1E58F0F6D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6B42652A-1E29-4274-A19D-BC8FBDB271A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F4463668-F53E-41BB-ACED-59C523DF99E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B53310FD-604B-415E-BD35-8A5DA1FE6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FC6919FB-6E3C-4D35-B814-605B3E896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57131FEC-E430-4ACD-9D73-4725902BE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7AC224E0-D9BA-415A-8614-F3E0AA2F834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41FD799A-7924-4FCC-B1F3-21AF1B64B0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27A268D5-51C6-46E9-A8C5-53B978D47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41699994-1E87-4A84-AA84-CA16EA853A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918630D9-6691-40B8-8A3C-174B28066A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CCF6372-4C63-4E24-8D30-127FD269506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71AE097-3C03-497D-919F-46938BB2EC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55792ADE-AFB7-431A-AEBE-F24F76236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F29DB8EE-EB8C-4C4B-906B-217EEB38A6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B83F592B-020D-4D27-B8EB-F2F9217BE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FEFA7B6F-296F-4337-A652-0C863C95D8D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DF770DD-B3C7-42BD-8FEA-7D9676771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3A019834-8A9F-49D7-9DD6-6529F66A80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D56E5F57-039A-427D-A6A9-18B965E97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CF7B4481-E1B7-4BF0-B9E6-96FD145D9F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3C66C7AC-C86D-443D-A289-A95EE097E18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F3B238AB-DA6D-4541-8832-F8F2725F7F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E9E2194A-4892-472B-B644-12D1FB8D2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362E2BB8-A82A-4D1A-9A86-261A41A7D5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4FD40CE6-967D-4290-AA26-614BA5E84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DB05D982-F610-4242-9A66-AA1C1FD5DE8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990F55AA-742B-4C42-A6B6-8EA38ED6F72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52171B4-37C8-4A28-ACA2-A798B3F225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EB7BA35-2D0C-415C-A716-E894F73D43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1AA4CDBD-6488-441A-90DB-9BD35330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9084351B-1A5E-4A0A-9F54-F32BDC72BA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FE3E655C-C8E3-42E5-854F-1DD387345B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CF46BDF1-93D8-4AEB-B047-E2636A0080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9C70C2EA-F8CF-435E-B079-88C8DF8A5D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E3BE8980-6ED2-4981-B35B-7AD6028A0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4827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3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9182FF-49DE-4DA0-AD3A-F669A212793D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2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grpSp>
        <p:nvGrpSpPr>
          <p:cNvPr id="9" name="_VTT_logo_102019_01_white_on_orange">
            <a:extLst>
              <a:ext uri="{FF2B5EF4-FFF2-40B4-BE49-F238E27FC236}">
                <a16:creationId xmlns:a16="http://schemas.microsoft.com/office/drawing/2014/main" id="{29AE113B-3E09-4CAE-9E29-05307B5A4CF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CE13433C-2D0F-4FF2-9301-FFB301370F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A512D8F0-6659-416F-A485-A794AC6B1A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C43F1BD4-611C-4E4B-A056-A05E34D10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5C058237-9AA6-427B-ABB6-A47A29BABB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" name="_VTT_logo_102019_02_white_on_black" hidden="1">
            <a:extLst>
              <a:ext uri="{FF2B5EF4-FFF2-40B4-BE49-F238E27FC236}">
                <a16:creationId xmlns:a16="http://schemas.microsoft.com/office/drawing/2014/main" id="{651763B5-658F-4A56-B607-A57E4A2831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91676D67-C6D8-47CD-B469-5E2EF326F4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3927E4FD-6FE9-40EF-9ED4-1C93D9B28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0F266FD7-8A2E-4C18-BFB4-28792E472C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0ABB9D07-0536-4DA8-95B0-B6F146FC59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" name="_VTT_logo_102019_03_white_on_blue" hidden="1">
            <a:extLst>
              <a:ext uri="{FF2B5EF4-FFF2-40B4-BE49-F238E27FC236}">
                <a16:creationId xmlns:a16="http://schemas.microsoft.com/office/drawing/2014/main" id="{C0EC5EF1-9AE7-46C2-8D59-55F3D8944D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B0FD2DEC-FF95-49B5-B060-34EA98F1C9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70B2F3B9-478A-4C49-BD34-83D511A4A6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66BA036E-AF9C-4493-9EA5-B940EED11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0CAF80DB-E3CD-48FA-BCE8-301150A7A9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4_white_on_dark_grey" hidden="1">
            <a:extLst>
              <a:ext uri="{FF2B5EF4-FFF2-40B4-BE49-F238E27FC236}">
                <a16:creationId xmlns:a16="http://schemas.microsoft.com/office/drawing/2014/main" id="{36A0362B-65ED-42FF-8A5B-E375F3BC8BB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6DAA34BE-86B5-43A0-9360-EDFD408DC6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41E7C23-5FB8-446F-B742-0AB9E97F6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618B43C5-48C4-479D-9A6A-000BA97ED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E1FE19B5-AB53-468D-95BE-00AEAA3674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5_dark_grey_on_white" hidden="1">
            <a:extLst>
              <a:ext uri="{FF2B5EF4-FFF2-40B4-BE49-F238E27FC236}">
                <a16:creationId xmlns:a16="http://schemas.microsoft.com/office/drawing/2014/main" id="{F0182757-71D1-4B0B-B000-DC0D1EC4937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89CFD845-8E13-4FDA-B68E-5C39BD63AF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9DEC5B7C-2D1C-4A87-962D-8BF239CDA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284D7BDB-B4F8-48C4-9826-E7183C3175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26E849CD-6904-44CF-9673-9AD6FB365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6_orange_blue_on_white" hidden="1">
            <a:extLst>
              <a:ext uri="{FF2B5EF4-FFF2-40B4-BE49-F238E27FC236}">
                <a16:creationId xmlns:a16="http://schemas.microsoft.com/office/drawing/2014/main" id="{8EC3DA7C-E890-46F5-B99E-4AC2358F096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569C3447-5AF9-44FA-BCB3-D1DB2415647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69F0044B-CCD2-4001-B7AB-2F40F4C3E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63099901-5F05-471A-8D39-9F4CE9AAD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8B8A182D-4039-493B-AC22-E9FE2A9AE7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7_blue_on_white" hidden="1">
            <a:extLst>
              <a:ext uri="{FF2B5EF4-FFF2-40B4-BE49-F238E27FC236}">
                <a16:creationId xmlns:a16="http://schemas.microsoft.com/office/drawing/2014/main" id="{755DCB8D-268B-45BB-907A-6DEC2832001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136E547E-2CB8-49A3-94FC-F36B4A07FB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DC9C87F4-E736-4758-A3E4-43923C6F16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A2FA1780-57CC-48C2-AE2F-284EE5E904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C0F905E5-B165-4917-83DC-45D45E995F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8_black_on_white" hidden="1">
            <a:extLst>
              <a:ext uri="{FF2B5EF4-FFF2-40B4-BE49-F238E27FC236}">
                <a16:creationId xmlns:a16="http://schemas.microsoft.com/office/drawing/2014/main" id="{5D514D0E-C5C5-4E54-B8B1-9D6D75CC475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2" name="Box">
              <a:extLst>
                <a:ext uri="{FF2B5EF4-FFF2-40B4-BE49-F238E27FC236}">
                  <a16:creationId xmlns:a16="http://schemas.microsoft.com/office/drawing/2014/main" id="{A8D29F84-E971-460A-8A4F-5C7BE3C95C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T2">
              <a:extLst>
                <a:ext uri="{FF2B5EF4-FFF2-40B4-BE49-F238E27FC236}">
                  <a16:creationId xmlns:a16="http://schemas.microsoft.com/office/drawing/2014/main" id="{394FEA25-0B07-4B45-A7BE-8EF78491A9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1">
              <a:extLst>
                <a:ext uri="{FF2B5EF4-FFF2-40B4-BE49-F238E27FC236}">
                  <a16:creationId xmlns:a16="http://schemas.microsoft.com/office/drawing/2014/main" id="{FE34AB50-E64F-49FC-9A21-7289C33B77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V">
              <a:extLst>
                <a:ext uri="{FF2B5EF4-FFF2-40B4-BE49-F238E27FC236}">
                  <a16:creationId xmlns:a16="http://schemas.microsoft.com/office/drawing/2014/main" id="{5A914ED7-4980-4234-877B-0C9DA64D1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9_orange_on_white" hidden="1">
            <a:extLst>
              <a:ext uri="{FF2B5EF4-FFF2-40B4-BE49-F238E27FC236}">
                <a16:creationId xmlns:a16="http://schemas.microsoft.com/office/drawing/2014/main" id="{DA33731D-D72A-4A00-ABD2-7B63E8D95BD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8" name="Box">
              <a:extLst>
                <a:ext uri="{FF2B5EF4-FFF2-40B4-BE49-F238E27FC236}">
                  <a16:creationId xmlns:a16="http://schemas.microsoft.com/office/drawing/2014/main" id="{216C8144-34A0-4D74-8E06-C21DD50654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T2">
              <a:extLst>
                <a:ext uri="{FF2B5EF4-FFF2-40B4-BE49-F238E27FC236}">
                  <a16:creationId xmlns:a16="http://schemas.microsoft.com/office/drawing/2014/main" id="{7222BE02-D84A-4E1A-AF3F-6D8858772A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1">
              <a:extLst>
                <a:ext uri="{FF2B5EF4-FFF2-40B4-BE49-F238E27FC236}">
                  <a16:creationId xmlns:a16="http://schemas.microsoft.com/office/drawing/2014/main" id="{E95EA342-70DD-4238-BC9C-CF5FCF085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V">
              <a:extLst>
                <a:ext uri="{FF2B5EF4-FFF2-40B4-BE49-F238E27FC236}">
                  <a16:creationId xmlns:a16="http://schemas.microsoft.com/office/drawing/2014/main" id="{8FB5090D-3413-4182-938C-58AB9B1133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0574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6FEF21-595D-4ECC-88D4-6FFAB8C77B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586800"/>
            <a:ext cx="6948000" cy="745200"/>
          </a:xfrm>
        </p:spPr>
        <p:txBody>
          <a:bodyPr anchor="t" anchorCtr="0"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26CF-1DBB-4D7B-8AF6-B17F844A177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7E395C0-122B-47E5-A543-F9D8AE74D89C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7">
            <a:extLst>
              <a:ext uri="{FF2B5EF4-FFF2-40B4-BE49-F238E27FC236}">
                <a16:creationId xmlns:a16="http://schemas.microsoft.com/office/drawing/2014/main" id="{4544F7FC-D6AC-436A-9BE3-21F5C06A5A78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059381" y="1573200"/>
            <a:ext cx="2268000" cy="3042301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4F922AF3-350D-457C-8C8D-CED8C5DBBF36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399625" y="1573200"/>
            <a:ext cx="2268000" cy="3042302"/>
          </a:xfrm>
        </p:spPr>
        <p:txBody>
          <a:bodyPr/>
          <a:lstStyle/>
          <a:p>
            <a:pPr lvl="0"/>
            <a:r>
              <a:rPr lang="en-GB" noProof="0"/>
              <a:t>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C89EE78B-249B-4D44-92A5-5AD10C5DC0B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47D85D1C-6CEE-4654-8741-B24ED0B3F8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C1228D1B-4379-4B8C-9618-C897825B33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46829BA7-67A1-44AE-B2A3-A52EAC191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F4B356A7-C231-47BF-9DF9-CA22E4CC6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7F83D02F-CED4-4446-894B-666F1AD0A70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CF155BC2-AA14-4F3B-9A03-9A1DDD179DD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45423190-72EF-4029-8666-ED436CE1F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388C877-7254-4820-870A-69ECADAC30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D8C416E0-7380-4ABD-89B3-4001488C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550A0593-589D-487E-87FE-65201453DB5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88E0A980-2E02-4316-B632-24A6922976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045E1BC9-78B6-4FD1-9A01-4D94A22735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BEBB62C-42F0-4F64-8E5D-48134F1929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49DCC809-7898-471B-A19E-BE2234722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13452D21-CA40-4AAD-9EE7-620FB6A1F6D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0E97A34-5D31-4C55-8BE3-90B2A6C434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BD8D42FD-6495-4C2D-8888-67D56ED4B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EB9AEB7D-EC6A-4055-92B7-61CF05AED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828AFEE7-5E62-43D7-A074-98EA8C7F80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5B493966-5F1B-46B6-B1FD-0BDB109DB37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620B63F7-19A9-408C-8FEF-0C4BD859141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3A756868-6202-4DB9-AD66-F7F5CBF6C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93072697-C041-4D48-908E-AAF420BE52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45A80B30-08A5-4CDD-B3F9-F760633CE8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8FF339DA-6D1E-4DFA-AFBB-6C8ADC05597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BA3ABA61-436D-404C-8F0D-3302298292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E48C2AF2-C651-4C70-AB8C-4B8406B7F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92443374-C6C2-4F15-B138-C57092C22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886D1FD4-A213-49F6-BA34-18E129B70A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C34F9A52-3AB3-426D-AC26-FA0CC42856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890477F7-0F34-4634-9687-D8640CB22B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306C333F-AC38-4038-BA64-81DCFEC334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C2F381E8-4B95-4B4E-9EF4-E08051F4D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228DDCE8-81A4-4D33-8551-D7C2462C96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A2FBE641-1782-4E91-A2D9-8CFD8C16333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B031DA56-4885-4A36-AE3A-4BF458F41C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80592F3B-4A09-4835-8FCC-06981F6680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6F0CFA53-5151-4FC6-97C7-F595EF812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07654C80-54A2-4F95-93D5-B134BC63A7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D9808156-3DDD-4F99-BBBD-3F9F7FC1E914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EE25C053-3A29-4EC1-AAC9-C04BB73BBCB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699A4584-33BB-4763-9D2F-25724D91C3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916BE899-B237-4528-AE6E-A5755ACC3D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D163EC76-C476-4E40-ADC7-C81A56189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810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667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C50E3D-7CA1-4C38-A728-050E286428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7B4B7EBC-3D37-4A2E-8F91-D752A833B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D666E8-27DD-4902-9F77-9A231612CD1F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8221D9CD-4580-47B3-9301-B8A1039C7D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A7241A1-2E0B-4E00-8D6F-5A489B5FC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_VTT_logo_102019_01_white_on_orange">
            <a:extLst>
              <a:ext uri="{FF2B5EF4-FFF2-40B4-BE49-F238E27FC236}">
                <a16:creationId xmlns:a16="http://schemas.microsoft.com/office/drawing/2014/main" id="{9934189E-E112-4E8B-8CC5-7CEB9744426F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1" name="Box">
              <a:extLst>
                <a:ext uri="{FF2B5EF4-FFF2-40B4-BE49-F238E27FC236}">
                  <a16:creationId xmlns:a16="http://schemas.microsoft.com/office/drawing/2014/main" id="{D83E3511-87CD-41C9-9E2A-2DBD58B495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2">
              <a:extLst>
                <a:ext uri="{FF2B5EF4-FFF2-40B4-BE49-F238E27FC236}">
                  <a16:creationId xmlns:a16="http://schemas.microsoft.com/office/drawing/2014/main" id="{5BEE87E9-4DC8-415F-9739-FF00307FA4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1">
              <a:extLst>
                <a:ext uri="{FF2B5EF4-FFF2-40B4-BE49-F238E27FC236}">
                  <a16:creationId xmlns:a16="http://schemas.microsoft.com/office/drawing/2014/main" id="{1B58C296-4DE2-4587-B039-CEDCC86C2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V">
              <a:extLst>
                <a:ext uri="{FF2B5EF4-FFF2-40B4-BE49-F238E27FC236}">
                  <a16:creationId xmlns:a16="http://schemas.microsoft.com/office/drawing/2014/main" id="{994B2AAE-EC6B-4F88-A527-A97FF1CF31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8" name="_VTT_logo_102019_02_white_on_black" hidden="1">
            <a:extLst>
              <a:ext uri="{FF2B5EF4-FFF2-40B4-BE49-F238E27FC236}">
                <a16:creationId xmlns:a16="http://schemas.microsoft.com/office/drawing/2014/main" id="{93C07F9F-6A91-42A2-8659-7C2033A19E3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7" name="Box">
              <a:extLst>
                <a:ext uri="{FF2B5EF4-FFF2-40B4-BE49-F238E27FC236}">
                  <a16:creationId xmlns:a16="http://schemas.microsoft.com/office/drawing/2014/main" id="{AC01E7D7-DBBD-4AB8-AAD1-18C816A2350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2">
              <a:extLst>
                <a:ext uri="{FF2B5EF4-FFF2-40B4-BE49-F238E27FC236}">
                  <a16:creationId xmlns:a16="http://schemas.microsoft.com/office/drawing/2014/main" id="{D929E8D2-DFDD-45AD-8941-FD30E729B0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1">
              <a:extLst>
                <a:ext uri="{FF2B5EF4-FFF2-40B4-BE49-F238E27FC236}">
                  <a16:creationId xmlns:a16="http://schemas.microsoft.com/office/drawing/2014/main" id="{BE973541-583C-4EAE-8EB5-2DB20C38C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V">
              <a:extLst>
                <a:ext uri="{FF2B5EF4-FFF2-40B4-BE49-F238E27FC236}">
                  <a16:creationId xmlns:a16="http://schemas.microsoft.com/office/drawing/2014/main" id="{F0F91987-C24E-4F66-B43C-276F4A5A8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3_white_on_blue" hidden="1">
            <a:extLst>
              <a:ext uri="{FF2B5EF4-FFF2-40B4-BE49-F238E27FC236}">
                <a16:creationId xmlns:a16="http://schemas.microsoft.com/office/drawing/2014/main" id="{012D5B37-4ED7-4746-86E5-17E13AE1CB8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3" name="Box">
              <a:extLst>
                <a:ext uri="{FF2B5EF4-FFF2-40B4-BE49-F238E27FC236}">
                  <a16:creationId xmlns:a16="http://schemas.microsoft.com/office/drawing/2014/main" id="{5F074957-D5B3-49D7-B2E6-EDD3D6C0162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2">
              <a:extLst>
                <a:ext uri="{FF2B5EF4-FFF2-40B4-BE49-F238E27FC236}">
                  <a16:creationId xmlns:a16="http://schemas.microsoft.com/office/drawing/2014/main" id="{F208F89A-4430-4BA9-BD94-5C94B51B0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1">
              <a:extLst>
                <a:ext uri="{FF2B5EF4-FFF2-40B4-BE49-F238E27FC236}">
                  <a16:creationId xmlns:a16="http://schemas.microsoft.com/office/drawing/2014/main" id="{11DB7D2E-2D0A-485F-A764-C7CA5118A1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V">
              <a:extLst>
                <a:ext uri="{FF2B5EF4-FFF2-40B4-BE49-F238E27FC236}">
                  <a16:creationId xmlns:a16="http://schemas.microsoft.com/office/drawing/2014/main" id="{00769B10-D29C-4121-904B-00942A5AC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4_white_on_dark_grey" hidden="1">
            <a:extLst>
              <a:ext uri="{FF2B5EF4-FFF2-40B4-BE49-F238E27FC236}">
                <a16:creationId xmlns:a16="http://schemas.microsoft.com/office/drawing/2014/main" id="{26A696E7-1CE0-4366-8250-3D8752A7423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9" name="Box">
              <a:extLst>
                <a:ext uri="{FF2B5EF4-FFF2-40B4-BE49-F238E27FC236}">
                  <a16:creationId xmlns:a16="http://schemas.microsoft.com/office/drawing/2014/main" id="{55128D97-4F0A-4022-A63E-7F9D4694269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2">
              <a:extLst>
                <a:ext uri="{FF2B5EF4-FFF2-40B4-BE49-F238E27FC236}">
                  <a16:creationId xmlns:a16="http://schemas.microsoft.com/office/drawing/2014/main" id="{4F543580-ED9B-4A11-A6D2-67C160FF9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1">
              <a:extLst>
                <a:ext uri="{FF2B5EF4-FFF2-40B4-BE49-F238E27FC236}">
                  <a16:creationId xmlns:a16="http://schemas.microsoft.com/office/drawing/2014/main" id="{A057685D-5774-44E9-A687-7D1265E03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V">
              <a:extLst>
                <a:ext uri="{FF2B5EF4-FFF2-40B4-BE49-F238E27FC236}">
                  <a16:creationId xmlns:a16="http://schemas.microsoft.com/office/drawing/2014/main" id="{765C59E4-E56C-4564-B427-000A9A1B7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5_dark_grey_on_white" hidden="1">
            <a:extLst>
              <a:ext uri="{FF2B5EF4-FFF2-40B4-BE49-F238E27FC236}">
                <a16:creationId xmlns:a16="http://schemas.microsoft.com/office/drawing/2014/main" id="{E27017F0-90AA-4277-A174-75B74647B7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5" name="Box">
              <a:extLst>
                <a:ext uri="{FF2B5EF4-FFF2-40B4-BE49-F238E27FC236}">
                  <a16:creationId xmlns:a16="http://schemas.microsoft.com/office/drawing/2014/main" id="{6D0AF0E7-57E1-459D-8753-C07EC145BA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2">
              <a:extLst>
                <a:ext uri="{FF2B5EF4-FFF2-40B4-BE49-F238E27FC236}">
                  <a16:creationId xmlns:a16="http://schemas.microsoft.com/office/drawing/2014/main" id="{2B1A1DAD-A712-4A72-900E-62E9B802C7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1">
              <a:extLst>
                <a:ext uri="{FF2B5EF4-FFF2-40B4-BE49-F238E27FC236}">
                  <a16:creationId xmlns:a16="http://schemas.microsoft.com/office/drawing/2014/main" id="{4ADEFC7E-1430-4D7F-B9D4-52A29832D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V">
              <a:extLst>
                <a:ext uri="{FF2B5EF4-FFF2-40B4-BE49-F238E27FC236}">
                  <a16:creationId xmlns:a16="http://schemas.microsoft.com/office/drawing/2014/main" id="{C1926634-FDB8-463C-9F67-949C2A3B1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6_orange_blue_on_white" hidden="1">
            <a:extLst>
              <a:ext uri="{FF2B5EF4-FFF2-40B4-BE49-F238E27FC236}">
                <a16:creationId xmlns:a16="http://schemas.microsoft.com/office/drawing/2014/main" id="{6EA9C193-60C6-47D0-8E73-7A01E47B6EE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1" name="Box">
              <a:extLst>
                <a:ext uri="{FF2B5EF4-FFF2-40B4-BE49-F238E27FC236}">
                  <a16:creationId xmlns:a16="http://schemas.microsoft.com/office/drawing/2014/main" id="{D8772F69-F412-4F3D-9177-63F46C48238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2">
              <a:extLst>
                <a:ext uri="{FF2B5EF4-FFF2-40B4-BE49-F238E27FC236}">
                  <a16:creationId xmlns:a16="http://schemas.microsoft.com/office/drawing/2014/main" id="{7B219A0F-F9D8-4398-B3F1-718D995457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1">
              <a:extLst>
                <a:ext uri="{FF2B5EF4-FFF2-40B4-BE49-F238E27FC236}">
                  <a16:creationId xmlns:a16="http://schemas.microsoft.com/office/drawing/2014/main" id="{E2717F98-F21B-46E4-83FB-0C80E3998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V">
              <a:extLst>
                <a:ext uri="{FF2B5EF4-FFF2-40B4-BE49-F238E27FC236}">
                  <a16:creationId xmlns:a16="http://schemas.microsoft.com/office/drawing/2014/main" id="{B6CEDF3A-3081-4536-A4BC-1059EC3B6F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7_blue_on_white" hidden="1">
            <a:extLst>
              <a:ext uri="{FF2B5EF4-FFF2-40B4-BE49-F238E27FC236}">
                <a16:creationId xmlns:a16="http://schemas.microsoft.com/office/drawing/2014/main" id="{8B7CCE1E-A671-40CA-B955-11DC36472A7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7" name="Box">
              <a:extLst>
                <a:ext uri="{FF2B5EF4-FFF2-40B4-BE49-F238E27FC236}">
                  <a16:creationId xmlns:a16="http://schemas.microsoft.com/office/drawing/2014/main" id="{DDA2C976-EAD4-472F-968B-192C07CD14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2">
              <a:extLst>
                <a:ext uri="{FF2B5EF4-FFF2-40B4-BE49-F238E27FC236}">
                  <a16:creationId xmlns:a16="http://schemas.microsoft.com/office/drawing/2014/main" id="{8AE40CF9-4819-41EF-B471-9A19018B14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1">
              <a:extLst>
                <a:ext uri="{FF2B5EF4-FFF2-40B4-BE49-F238E27FC236}">
                  <a16:creationId xmlns:a16="http://schemas.microsoft.com/office/drawing/2014/main" id="{C174A28E-19D6-447F-A2A9-24F1AF957F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V">
              <a:extLst>
                <a:ext uri="{FF2B5EF4-FFF2-40B4-BE49-F238E27FC236}">
                  <a16:creationId xmlns:a16="http://schemas.microsoft.com/office/drawing/2014/main" id="{0B43D9E7-D5B8-441A-A042-BB53172E9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8_black_on_white" hidden="1">
            <a:extLst>
              <a:ext uri="{FF2B5EF4-FFF2-40B4-BE49-F238E27FC236}">
                <a16:creationId xmlns:a16="http://schemas.microsoft.com/office/drawing/2014/main" id="{0EAB0275-2451-46DC-8B39-FC893D0A83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3" name="Box">
              <a:extLst>
                <a:ext uri="{FF2B5EF4-FFF2-40B4-BE49-F238E27FC236}">
                  <a16:creationId xmlns:a16="http://schemas.microsoft.com/office/drawing/2014/main" id="{624EE258-7A38-4E4B-855F-9ECE39E00C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T2">
              <a:extLst>
                <a:ext uri="{FF2B5EF4-FFF2-40B4-BE49-F238E27FC236}">
                  <a16:creationId xmlns:a16="http://schemas.microsoft.com/office/drawing/2014/main" id="{D9BBEED6-06A4-45BF-9D88-C6F903B6D7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1">
              <a:extLst>
                <a:ext uri="{FF2B5EF4-FFF2-40B4-BE49-F238E27FC236}">
                  <a16:creationId xmlns:a16="http://schemas.microsoft.com/office/drawing/2014/main" id="{5FC4DE49-1549-4176-B3C9-FDCD0230FA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V">
              <a:extLst>
                <a:ext uri="{FF2B5EF4-FFF2-40B4-BE49-F238E27FC236}">
                  <a16:creationId xmlns:a16="http://schemas.microsoft.com/office/drawing/2014/main" id="{CF3E3E92-7310-4205-919D-19CC06472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9_orange_on_white" hidden="1">
            <a:extLst>
              <a:ext uri="{FF2B5EF4-FFF2-40B4-BE49-F238E27FC236}">
                <a16:creationId xmlns:a16="http://schemas.microsoft.com/office/drawing/2014/main" id="{0B3FEAE6-D4D0-4DA5-B857-F40B1AB04215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19" name="Box">
              <a:extLst>
                <a:ext uri="{FF2B5EF4-FFF2-40B4-BE49-F238E27FC236}">
                  <a16:creationId xmlns:a16="http://schemas.microsoft.com/office/drawing/2014/main" id="{08B53C99-3AEE-443E-816B-FD2917CEFB0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T2">
              <a:extLst>
                <a:ext uri="{FF2B5EF4-FFF2-40B4-BE49-F238E27FC236}">
                  <a16:creationId xmlns:a16="http://schemas.microsoft.com/office/drawing/2014/main" id="{BFFE0B90-818E-4D4B-B1CD-61E42B7EF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1">
              <a:extLst>
                <a:ext uri="{FF2B5EF4-FFF2-40B4-BE49-F238E27FC236}">
                  <a16:creationId xmlns:a16="http://schemas.microsoft.com/office/drawing/2014/main" id="{695EE4A0-90CF-4723-809B-D8289EEC64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V">
              <a:extLst>
                <a:ext uri="{FF2B5EF4-FFF2-40B4-BE49-F238E27FC236}">
                  <a16:creationId xmlns:a16="http://schemas.microsoft.com/office/drawing/2014/main" id="{1AA0FB6C-CB05-44FB-9F72-1A154E18B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5286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6 - full siz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_VTT_logo_102019_01_white_on_orange">
            <a:extLst>
              <a:ext uri="{FF2B5EF4-FFF2-40B4-BE49-F238E27FC236}">
                <a16:creationId xmlns:a16="http://schemas.microsoft.com/office/drawing/2014/main" id="{AEEA1CEE-E96A-46D2-BB45-F49AB95B58D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2" name="Box">
              <a:extLst>
                <a:ext uri="{FF2B5EF4-FFF2-40B4-BE49-F238E27FC236}">
                  <a16:creationId xmlns:a16="http://schemas.microsoft.com/office/drawing/2014/main" id="{FA744ED1-5EEB-432B-97B8-8A5B7DB1AE7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T2">
              <a:extLst>
                <a:ext uri="{FF2B5EF4-FFF2-40B4-BE49-F238E27FC236}">
                  <a16:creationId xmlns:a16="http://schemas.microsoft.com/office/drawing/2014/main" id="{1F8AF657-6D90-47BA-8178-DF7712714F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T1">
              <a:extLst>
                <a:ext uri="{FF2B5EF4-FFF2-40B4-BE49-F238E27FC236}">
                  <a16:creationId xmlns:a16="http://schemas.microsoft.com/office/drawing/2014/main" id="{E23C9CE3-652A-48A4-9D6B-EB199F9C1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V">
              <a:extLst>
                <a:ext uri="{FF2B5EF4-FFF2-40B4-BE49-F238E27FC236}">
                  <a16:creationId xmlns:a16="http://schemas.microsoft.com/office/drawing/2014/main" id="{D41568EE-7F31-463A-B085-7BFAA08C3D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" name="_VTT_logo_102019_02_white_on_black" hidden="1">
            <a:extLst>
              <a:ext uri="{FF2B5EF4-FFF2-40B4-BE49-F238E27FC236}">
                <a16:creationId xmlns:a16="http://schemas.microsoft.com/office/drawing/2014/main" id="{C9382DBA-3164-44C4-96E9-A34223328B8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8" name="Box">
              <a:extLst>
                <a:ext uri="{FF2B5EF4-FFF2-40B4-BE49-F238E27FC236}">
                  <a16:creationId xmlns:a16="http://schemas.microsoft.com/office/drawing/2014/main" id="{315BC4E6-1E72-473D-BCDF-DB24D7B3E12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T2">
              <a:extLst>
                <a:ext uri="{FF2B5EF4-FFF2-40B4-BE49-F238E27FC236}">
                  <a16:creationId xmlns:a16="http://schemas.microsoft.com/office/drawing/2014/main" id="{F6ABD77B-0E33-4A62-9025-A539390F44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T1">
              <a:extLst>
                <a:ext uri="{FF2B5EF4-FFF2-40B4-BE49-F238E27FC236}">
                  <a16:creationId xmlns:a16="http://schemas.microsoft.com/office/drawing/2014/main" id="{3155022B-5D43-4BF1-B262-FE1078B75E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V">
              <a:extLst>
                <a:ext uri="{FF2B5EF4-FFF2-40B4-BE49-F238E27FC236}">
                  <a16:creationId xmlns:a16="http://schemas.microsoft.com/office/drawing/2014/main" id="{9E4D86BC-6ECB-478C-A4A4-30D6847A9F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_VTT_logo_102019_03_white_on_blue" hidden="1">
            <a:extLst>
              <a:ext uri="{FF2B5EF4-FFF2-40B4-BE49-F238E27FC236}">
                <a16:creationId xmlns:a16="http://schemas.microsoft.com/office/drawing/2014/main" id="{B41D618D-9624-4674-87A3-5A9ACDA196C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4" name="Box">
              <a:extLst>
                <a:ext uri="{FF2B5EF4-FFF2-40B4-BE49-F238E27FC236}">
                  <a16:creationId xmlns:a16="http://schemas.microsoft.com/office/drawing/2014/main" id="{D86C2F1C-9D5A-4074-931B-ADAB4503FBE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2">
              <a:extLst>
                <a:ext uri="{FF2B5EF4-FFF2-40B4-BE49-F238E27FC236}">
                  <a16:creationId xmlns:a16="http://schemas.microsoft.com/office/drawing/2014/main" id="{4BA2102C-649E-4670-8569-544A5628E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T1">
              <a:extLst>
                <a:ext uri="{FF2B5EF4-FFF2-40B4-BE49-F238E27FC236}">
                  <a16:creationId xmlns:a16="http://schemas.microsoft.com/office/drawing/2014/main" id="{1667477E-AB2A-4F63-A329-2857464AF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V">
              <a:extLst>
                <a:ext uri="{FF2B5EF4-FFF2-40B4-BE49-F238E27FC236}">
                  <a16:creationId xmlns:a16="http://schemas.microsoft.com/office/drawing/2014/main" id="{08EDD4F9-7D10-4AD2-A49B-49CD92D77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4" name="_VTT_logo_102019_04_white_on_dark_grey" hidden="1">
            <a:extLst>
              <a:ext uri="{FF2B5EF4-FFF2-40B4-BE49-F238E27FC236}">
                <a16:creationId xmlns:a16="http://schemas.microsoft.com/office/drawing/2014/main" id="{8256DB62-1D9F-4B20-BC39-991620A1977A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0" name="Box">
              <a:extLst>
                <a:ext uri="{FF2B5EF4-FFF2-40B4-BE49-F238E27FC236}">
                  <a16:creationId xmlns:a16="http://schemas.microsoft.com/office/drawing/2014/main" id="{A6C6F4B1-F88C-446A-AD9D-29828257EF7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T2">
              <a:extLst>
                <a:ext uri="{FF2B5EF4-FFF2-40B4-BE49-F238E27FC236}">
                  <a16:creationId xmlns:a16="http://schemas.microsoft.com/office/drawing/2014/main" id="{E61582D7-204A-4C3E-90B1-E76CA6235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T1">
              <a:extLst>
                <a:ext uri="{FF2B5EF4-FFF2-40B4-BE49-F238E27FC236}">
                  <a16:creationId xmlns:a16="http://schemas.microsoft.com/office/drawing/2014/main" id="{F91BEDA4-95FD-4A0F-8333-1C34DD56B9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V">
              <a:extLst>
                <a:ext uri="{FF2B5EF4-FFF2-40B4-BE49-F238E27FC236}">
                  <a16:creationId xmlns:a16="http://schemas.microsoft.com/office/drawing/2014/main" id="{9259C8EF-AE96-4898-A383-AE5CA224C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5" name="_VTT_logo_102019_05_dark_grey_on_white" hidden="1">
            <a:extLst>
              <a:ext uri="{FF2B5EF4-FFF2-40B4-BE49-F238E27FC236}">
                <a16:creationId xmlns:a16="http://schemas.microsoft.com/office/drawing/2014/main" id="{3B55F314-7E3C-4A2A-A568-69809732357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6" name="Box">
              <a:extLst>
                <a:ext uri="{FF2B5EF4-FFF2-40B4-BE49-F238E27FC236}">
                  <a16:creationId xmlns:a16="http://schemas.microsoft.com/office/drawing/2014/main" id="{17D992E2-76BC-4A33-934C-E78159E4B6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T2">
              <a:extLst>
                <a:ext uri="{FF2B5EF4-FFF2-40B4-BE49-F238E27FC236}">
                  <a16:creationId xmlns:a16="http://schemas.microsoft.com/office/drawing/2014/main" id="{10C17877-F1F7-435A-BCBC-0DD14E5E46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T1">
              <a:extLst>
                <a:ext uri="{FF2B5EF4-FFF2-40B4-BE49-F238E27FC236}">
                  <a16:creationId xmlns:a16="http://schemas.microsoft.com/office/drawing/2014/main" id="{2CEB73A5-807D-47BF-839D-DFDAD2C2BC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V">
              <a:extLst>
                <a:ext uri="{FF2B5EF4-FFF2-40B4-BE49-F238E27FC236}">
                  <a16:creationId xmlns:a16="http://schemas.microsoft.com/office/drawing/2014/main" id="{716E2D91-66B4-4FF6-8A83-946F2B341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" name="_VTT_logo_102019_06_orange_blue_on_white" hidden="1">
            <a:extLst>
              <a:ext uri="{FF2B5EF4-FFF2-40B4-BE49-F238E27FC236}">
                <a16:creationId xmlns:a16="http://schemas.microsoft.com/office/drawing/2014/main" id="{B3C11F12-2374-4823-BD57-B8C478EFC2C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2" name="Box">
              <a:extLst>
                <a:ext uri="{FF2B5EF4-FFF2-40B4-BE49-F238E27FC236}">
                  <a16:creationId xmlns:a16="http://schemas.microsoft.com/office/drawing/2014/main" id="{6D581621-7B87-4CAD-89AF-4044CAB891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T2">
              <a:extLst>
                <a:ext uri="{FF2B5EF4-FFF2-40B4-BE49-F238E27FC236}">
                  <a16:creationId xmlns:a16="http://schemas.microsoft.com/office/drawing/2014/main" id="{1643D284-87BE-4466-B40A-279C93B3C5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T1">
              <a:extLst>
                <a:ext uri="{FF2B5EF4-FFF2-40B4-BE49-F238E27FC236}">
                  <a16:creationId xmlns:a16="http://schemas.microsoft.com/office/drawing/2014/main" id="{F6C6471A-BAAA-4E24-B3D1-B76B61A1D0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V">
              <a:extLst>
                <a:ext uri="{FF2B5EF4-FFF2-40B4-BE49-F238E27FC236}">
                  <a16:creationId xmlns:a16="http://schemas.microsoft.com/office/drawing/2014/main" id="{B9708D2E-1BED-4169-937B-5EA0E6373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" name="_VTT_logo_102019_07_blue_on_white" hidden="1">
            <a:extLst>
              <a:ext uri="{FF2B5EF4-FFF2-40B4-BE49-F238E27FC236}">
                <a16:creationId xmlns:a16="http://schemas.microsoft.com/office/drawing/2014/main" id="{052B1FEF-1F0F-4FF5-AD4B-588C77F561A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8" name="Box">
              <a:extLst>
                <a:ext uri="{FF2B5EF4-FFF2-40B4-BE49-F238E27FC236}">
                  <a16:creationId xmlns:a16="http://schemas.microsoft.com/office/drawing/2014/main" id="{9A92B69E-4D89-4905-9297-A9C345BDCBD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T2">
              <a:extLst>
                <a:ext uri="{FF2B5EF4-FFF2-40B4-BE49-F238E27FC236}">
                  <a16:creationId xmlns:a16="http://schemas.microsoft.com/office/drawing/2014/main" id="{260A1603-F6FB-460B-80AC-59DC768A81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T1">
              <a:extLst>
                <a:ext uri="{FF2B5EF4-FFF2-40B4-BE49-F238E27FC236}">
                  <a16:creationId xmlns:a16="http://schemas.microsoft.com/office/drawing/2014/main" id="{DBEE48F4-948F-422E-8B90-B733D7E9D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V">
              <a:extLst>
                <a:ext uri="{FF2B5EF4-FFF2-40B4-BE49-F238E27FC236}">
                  <a16:creationId xmlns:a16="http://schemas.microsoft.com/office/drawing/2014/main" id="{D03BDA45-C786-4100-BE01-82B53E91E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8_black_on_white" hidden="1">
            <a:extLst>
              <a:ext uri="{FF2B5EF4-FFF2-40B4-BE49-F238E27FC236}">
                <a16:creationId xmlns:a16="http://schemas.microsoft.com/office/drawing/2014/main" id="{0AA192F8-E8EE-4F23-A33E-68183C7FE29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4" name="Box">
              <a:extLst>
                <a:ext uri="{FF2B5EF4-FFF2-40B4-BE49-F238E27FC236}">
                  <a16:creationId xmlns:a16="http://schemas.microsoft.com/office/drawing/2014/main" id="{81B0E440-1A8B-4175-9862-E5586AE5D98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T2">
              <a:extLst>
                <a:ext uri="{FF2B5EF4-FFF2-40B4-BE49-F238E27FC236}">
                  <a16:creationId xmlns:a16="http://schemas.microsoft.com/office/drawing/2014/main" id="{2004D6C7-8918-43CF-95DF-A17CE535C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T1">
              <a:extLst>
                <a:ext uri="{FF2B5EF4-FFF2-40B4-BE49-F238E27FC236}">
                  <a16:creationId xmlns:a16="http://schemas.microsoft.com/office/drawing/2014/main" id="{41B862E0-D0ED-41C0-88DE-6B0B608F5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V">
              <a:extLst>
                <a:ext uri="{FF2B5EF4-FFF2-40B4-BE49-F238E27FC236}">
                  <a16:creationId xmlns:a16="http://schemas.microsoft.com/office/drawing/2014/main" id="{A1766E77-9F79-48FC-B4A7-85B8ACC6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9_orange_on_white" hidden="1">
            <a:extLst>
              <a:ext uri="{FF2B5EF4-FFF2-40B4-BE49-F238E27FC236}">
                <a16:creationId xmlns:a16="http://schemas.microsoft.com/office/drawing/2014/main" id="{1269D6C2-464D-40A5-9E43-79B4A5ED4A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0" name="Box">
              <a:extLst>
                <a:ext uri="{FF2B5EF4-FFF2-40B4-BE49-F238E27FC236}">
                  <a16:creationId xmlns:a16="http://schemas.microsoft.com/office/drawing/2014/main" id="{71A35822-7CE4-4624-9CCC-7A3B061405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T2">
              <a:extLst>
                <a:ext uri="{FF2B5EF4-FFF2-40B4-BE49-F238E27FC236}">
                  <a16:creationId xmlns:a16="http://schemas.microsoft.com/office/drawing/2014/main" id="{B7F0DBFB-C5B1-49C1-AB42-EF9DE6D1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T1">
              <a:extLst>
                <a:ext uri="{FF2B5EF4-FFF2-40B4-BE49-F238E27FC236}">
                  <a16:creationId xmlns:a16="http://schemas.microsoft.com/office/drawing/2014/main" id="{D58EA3CA-490D-4C28-8202-1FB02D82F8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V">
              <a:extLst>
                <a:ext uri="{FF2B5EF4-FFF2-40B4-BE49-F238E27FC236}">
                  <a16:creationId xmlns:a16="http://schemas.microsoft.com/office/drawing/2014/main" id="{45B7E60A-3AA5-4FA1-B9B2-B7F53D754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65A7262C-D77F-4B54-93F2-3D3AA5BD8603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0" y="0"/>
            <a:ext cx="9144000" cy="5143500"/>
          </a:xfrm>
          <a:custGeom>
            <a:avLst/>
            <a:gdLst>
              <a:gd name="connsiteX0" fmla="*/ 8043515 w 9144000"/>
              <a:gd name="connsiteY0" fmla="*/ 1 h 5143500"/>
              <a:gd name="connsiteX1" fmla="*/ 8043515 w 9144000"/>
              <a:gd name="connsiteY1" fmla="*/ 586801 h 5143500"/>
              <a:gd name="connsiteX2" fmla="*/ 8913058 w 9144000"/>
              <a:gd name="connsiteY2" fmla="*/ 586801 h 5143500"/>
              <a:gd name="connsiteX3" fmla="*/ 8913058 w 9144000"/>
              <a:gd name="connsiteY3" fmla="*/ 1 h 5143500"/>
              <a:gd name="connsiteX4" fmla="*/ 0 w 9144000"/>
              <a:gd name="connsiteY4" fmla="*/ 0 h 5143500"/>
              <a:gd name="connsiteX5" fmla="*/ 9144000 w 9144000"/>
              <a:gd name="connsiteY5" fmla="*/ 0 h 5143500"/>
              <a:gd name="connsiteX6" fmla="*/ 9144000 w 9144000"/>
              <a:gd name="connsiteY6" fmla="*/ 5143500 h 5143500"/>
              <a:gd name="connsiteX7" fmla="*/ 0 w 9144000"/>
              <a:gd name="connsiteY7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5143500">
                <a:moveTo>
                  <a:pt x="8043515" y="1"/>
                </a:moveTo>
                <a:lnTo>
                  <a:pt x="8043515" y="586801"/>
                </a:lnTo>
                <a:lnTo>
                  <a:pt x="8913058" y="586801"/>
                </a:lnTo>
                <a:lnTo>
                  <a:pt x="8913058" y="1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5143500"/>
                </a:lnTo>
                <a:lnTo>
                  <a:pt x="0" y="5143500"/>
                </a:lnTo>
                <a:close/>
              </a:path>
            </a:pathLst>
          </a:custGeom>
          <a:solidFill>
            <a:srgbClr val="DBDBDB"/>
          </a:solidFill>
        </p:spPr>
        <p:txBody>
          <a:bodyPr wrap="square">
            <a:noAutofit/>
          </a:bodyPr>
          <a:lstStyle/>
          <a:p>
            <a:endParaRPr lang="en-GB"/>
          </a:p>
        </p:txBody>
      </p:sp>
      <p:sp>
        <p:nvSpPr>
          <p:cNvPr id="57" name="Date Placeholder 1">
            <a:extLst>
              <a:ext uri="{FF2B5EF4-FFF2-40B4-BE49-F238E27FC236}">
                <a16:creationId xmlns:a16="http://schemas.microsoft.com/office/drawing/2014/main" id="{3CB82826-F43B-49C7-AD2F-94D2E83FD4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800"/>
            <a:ext cx="720000" cy="288000"/>
          </a:xfrm>
        </p:spPr>
        <p:txBody>
          <a:bodyPr/>
          <a:lstStyle/>
          <a:p>
            <a:fld id="{07B036C6-C954-449A-904F-61B9E0D9A1A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58" name="Footer Placeholder 3">
            <a:extLst>
              <a:ext uri="{FF2B5EF4-FFF2-40B4-BE49-F238E27FC236}">
                <a16:creationId xmlns:a16="http://schemas.microsoft.com/office/drawing/2014/main" id="{2CD9992C-2376-4BDC-ABC3-AABF139E0F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40001" y="4852800"/>
            <a:ext cx="6730862" cy="288000"/>
          </a:xfrm>
        </p:spPr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9" name="Slide Number Placeholder 5">
            <a:extLst>
              <a:ext uri="{FF2B5EF4-FFF2-40B4-BE49-F238E27FC236}">
                <a16:creationId xmlns:a16="http://schemas.microsoft.com/office/drawing/2014/main" id="{ACFB778A-BE4D-49C0-B5B3-77D092A396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5626" y="4852800"/>
            <a:ext cx="968374" cy="288000"/>
          </a:xfrm>
        </p:spPr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526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5pPr>
              <a:defRPr/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/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17" name="_VTT_logo_102019_01_white_on_orange">
            <a:extLst>
              <a:ext uri="{FF2B5EF4-FFF2-40B4-BE49-F238E27FC236}">
                <a16:creationId xmlns:a16="http://schemas.microsoft.com/office/drawing/2014/main" id="{700D296F-4B3A-4859-A61F-B1732FDC51B3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8" name="Box">
              <a:extLst>
                <a:ext uri="{FF2B5EF4-FFF2-40B4-BE49-F238E27FC236}">
                  <a16:creationId xmlns:a16="http://schemas.microsoft.com/office/drawing/2014/main" id="{368172D6-2B23-4092-AF4A-9DD4F607F18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T2">
              <a:extLst>
                <a:ext uri="{FF2B5EF4-FFF2-40B4-BE49-F238E27FC236}">
                  <a16:creationId xmlns:a16="http://schemas.microsoft.com/office/drawing/2014/main" id="{3F119697-4339-4C63-BD4C-A951B10504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T1">
              <a:extLst>
                <a:ext uri="{FF2B5EF4-FFF2-40B4-BE49-F238E27FC236}">
                  <a16:creationId xmlns:a16="http://schemas.microsoft.com/office/drawing/2014/main" id="{00EF9FE4-B705-40A8-9CEA-2038F65C3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V">
              <a:extLst>
                <a:ext uri="{FF2B5EF4-FFF2-40B4-BE49-F238E27FC236}">
                  <a16:creationId xmlns:a16="http://schemas.microsoft.com/office/drawing/2014/main" id="{3BAD692D-C3E6-491D-AF4D-6FFF714E94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8" name="_VTT_logo_102019_02_white_on_black" hidden="1">
            <a:extLst>
              <a:ext uri="{FF2B5EF4-FFF2-40B4-BE49-F238E27FC236}">
                <a16:creationId xmlns:a16="http://schemas.microsoft.com/office/drawing/2014/main" id="{8209EA5C-F772-4F69-B861-D0FDD619BD6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4" name="Box">
              <a:extLst>
                <a:ext uri="{FF2B5EF4-FFF2-40B4-BE49-F238E27FC236}">
                  <a16:creationId xmlns:a16="http://schemas.microsoft.com/office/drawing/2014/main" id="{75F3B8D1-5FDD-4223-8972-69BFBF94E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T2">
              <a:extLst>
                <a:ext uri="{FF2B5EF4-FFF2-40B4-BE49-F238E27FC236}">
                  <a16:creationId xmlns:a16="http://schemas.microsoft.com/office/drawing/2014/main" id="{5B49463E-8EE4-4059-8C22-691C5A191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T1">
              <a:extLst>
                <a:ext uri="{FF2B5EF4-FFF2-40B4-BE49-F238E27FC236}">
                  <a16:creationId xmlns:a16="http://schemas.microsoft.com/office/drawing/2014/main" id="{411D2D9D-E585-4C79-BA8D-0FAEF75F05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V">
              <a:extLst>
                <a:ext uri="{FF2B5EF4-FFF2-40B4-BE49-F238E27FC236}">
                  <a16:creationId xmlns:a16="http://schemas.microsoft.com/office/drawing/2014/main" id="{FA820987-C832-432F-B808-BCB892A34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" name="_VTT_logo_102019_03_white_on_blue" hidden="1">
            <a:extLst>
              <a:ext uri="{FF2B5EF4-FFF2-40B4-BE49-F238E27FC236}">
                <a16:creationId xmlns:a16="http://schemas.microsoft.com/office/drawing/2014/main" id="{7ED7D5C4-308D-47B0-9882-625ED956947C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50" name="Box">
              <a:extLst>
                <a:ext uri="{FF2B5EF4-FFF2-40B4-BE49-F238E27FC236}">
                  <a16:creationId xmlns:a16="http://schemas.microsoft.com/office/drawing/2014/main" id="{7EC802DD-74D9-4A8F-83AD-C3C26448D5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T2">
              <a:extLst>
                <a:ext uri="{FF2B5EF4-FFF2-40B4-BE49-F238E27FC236}">
                  <a16:creationId xmlns:a16="http://schemas.microsoft.com/office/drawing/2014/main" id="{564F5CAD-918A-4A7B-8E3F-507AB48F46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T1">
              <a:extLst>
                <a:ext uri="{FF2B5EF4-FFF2-40B4-BE49-F238E27FC236}">
                  <a16:creationId xmlns:a16="http://schemas.microsoft.com/office/drawing/2014/main" id="{1C306E80-ED8C-4223-896B-27885E3340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V">
              <a:extLst>
                <a:ext uri="{FF2B5EF4-FFF2-40B4-BE49-F238E27FC236}">
                  <a16:creationId xmlns:a16="http://schemas.microsoft.com/office/drawing/2014/main" id="{C57BA66C-0A7A-4704-A6D8-EEB641EEA0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0" name="_VTT_logo_102019_04_white_on_dark_grey" hidden="1">
            <a:extLst>
              <a:ext uri="{FF2B5EF4-FFF2-40B4-BE49-F238E27FC236}">
                <a16:creationId xmlns:a16="http://schemas.microsoft.com/office/drawing/2014/main" id="{F7710E75-D4D6-475D-A2D5-A28F599D9F81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6" name="Box">
              <a:extLst>
                <a:ext uri="{FF2B5EF4-FFF2-40B4-BE49-F238E27FC236}">
                  <a16:creationId xmlns:a16="http://schemas.microsoft.com/office/drawing/2014/main" id="{E59108E7-25DD-4497-AF65-119EE49FC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T2">
              <a:extLst>
                <a:ext uri="{FF2B5EF4-FFF2-40B4-BE49-F238E27FC236}">
                  <a16:creationId xmlns:a16="http://schemas.microsoft.com/office/drawing/2014/main" id="{CB6F4DF6-467D-40AC-BF5F-52F0EEFCDD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T1">
              <a:extLst>
                <a:ext uri="{FF2B5EF4-FFF2-40B4-BE49-F238E27FC236}">
                  <a16:creationId xmlns:a16="http://schemas.microsoft.com/office/drawing/2014/main" id="{29A96A04-8FF4-4F93-AFB8-D11FDAE0F0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V">
              <a:extLst>
                <a:ext uri="{FF2B5EF4-FFF2-40B4-BE49-F238E27FC236}">
                  <a16:creationId xmlns:a16="http://schemas.microsoft.com/office/drawing/2014/main" id="{4350BD7A-F1FB-472A-BFC7-7D45299A54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_VTT_logo_102019_05_dark_grey_on_white" hidden="1">
            <a:extLst>
              <a:ext uri="{FF2B5EF4-FFF2-40B4-BE49-F238E27FC236}">
                <a16:creationId xmlns:a16="http://schemas.microsoft.com/office/drawing/2014/main" id="{FB9E0173-3D89-4098-9ABF-C9FCED41D37E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42" name="Box">
              <a:extLst>
                <a:ext uri="{FF2B5EF4-FFF2-40B4-BE49-F238E27FC236}">
                  <a16:creationId xmlns:a16="http://schemas.microsoft.com/office/drawing/2014/main" id="{AF90CAEA-D913-49BD-ABB2-31ADA18804A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2">
              <a:extLst>
                <a:ext uri="{FF2B5EF4-FFF2-40B4-BE49-F238E27FC236}">
                  <a16:creationId xmlns:a16="http://schemas.microsoft.com/office/drawing/2014/main" id="{211D16C8-DBC7-4587-B127-87242FF68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T1">
              <a:extLst>
                <a:ext uri="{FF2B5EF4-FFF2-40B4-BE49-F238E27FC236}">
                  <a16:creationId xmlns:a16="http://schemas.microsoft.com/office/drawing/2014/main" id="{9F4BD180-A0C2-4BAD-85BC-FB5E0DBE5F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V">
              <a:extLst>
                <a:ext uri="{FF2B5EF4-FFF2-40B4-BE49-F238E27FC236}">
                  <a16:creationId xmlns:a16="http://schemas.microsoft.com/office/drawing/2014/main" id="{6DFB1E4C-BDFA-4D6F-A82C-3A8114B41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2" name="_VTT_logo_102019_06_orange_blue_on_white" hidden="1">
            <a:extLst>
              <a:ext uri="{FF2B5EF4-FFF2-40B4-BE49-F238E27FC236}">
                <a16:creationId xmlns:a16="http://schemas.microsoft.com/office/drawing/2014/main" id="{F13867EC-97E1-45BC-AC0E-0CE1FFA626D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8" name="Box">
              <a:extLst>
                <a:ext uri="{FF2B5EF4-FFF2-40B4-BE49-F238E27FC236}">
                  <a16:creationId xmlns:a16="http://schemas.microsoft.com/office/drawing/2014/main" id="{AE65884B-135A-4D9F-99B6-93E93BC56E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T2">
              <a:extLst>
                <a:ext uri="{FF2B5EF4-FFF2-40B4-BE49-F238E27FC236}">
                  <a16:creationId xmlns:a16="http://schemas.microsoft.com/office/drawing/2014/main" id="{52F816C4-3EF6-45EA-BD81-AE7BCC993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T1">
              <a:extLst>
                <a:ext uri="{FF2B5EF4-FFF2-40B4-BE49-F238E27FC236}">
                  <a16:creationId xmlns:a16="http://schemas.microsoft.com/office/drawing/2014/main" id="{E9832162-BAFA-4D45-BC83-046AED735F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V">
              <a:extLst>
                <a:ext uri="{FF2B5EF4-FFF2-40B4-BE49-F238E27FC236}">
                  <a16:creationId xmlns:a16="http://schemas.microsoft.com/office/drawing/2014/main" id="{7C9CE488-2603-41F7-B8E4-40E3DAE30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" name="_VTT_logo_102019_07_blue_on_white" hidden="1">
            <a:extLst>
              <a:ext uri="{FF2B5EF4-FFF2-40B4-BE49-F238E27FC236}">
                <a16:creationId xmlns:a16="http://schemas.microsoft.com/office/drawing/2014/main" id="{61D2E007-3ECF-44DD-974E-FA20895A2B30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4" name="Box">
              <a:extLst>
                <a:ext uri="{FF2B5EF4-FFF2-40B4-BE49-F238E27FC236}">
                  <a16:creationId xmlns:a16="http://schemas.microsoft.com/office/drawing/2014/main" id="{636E86CD-F33F-4D87-9777-7422E14FC40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T2">
              <a:extLst>
                <a:ext uri="{FF2B5EF4-FFF2-40B4-BE49-F238E27FC236}">
                  <a16:creationId xmlns:a16="http://schemas.microsoft.com/office/drawing/2014/main" id="{A18EBE30-9BE8-4279-B65D-FC41D3122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T1">
              <a:extLst>
                <a:ext uri="{FF2B5EF4-FFF2-40B4-BE49-F238E27FC236}">
                  <a16:creationId xmlns:a16="http://schemas.microsoft.com/office/drawing/2014/main" id="{E1CD1D17-1C11-47B0-BE9F-DA932BE397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V">
              <a:extLst>
                <a:ext uri="{FF2B5EF4-FFF2-40B4-BE49-F238E27FC236}">
                  <a16:creationId xmlns:a16="http://schemas.microsoft.com/office/drawing/2014/main" id="{DD8BE6FA-4FE5-49CA-85DD-2B5168D0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_VTT_logo_102019_08_black_on_white" hidden="1">
            <a:extLst>
              <a:ext uri="{FF2B5EF4-FFF2-40B4-BE49-F238E27FC236}">
                <a16:creationId xmlns:a16="http://schemas.microsoft.com/office/drawing/2014/main" id="{26D6B085-3229-40BD-9DCF-DA3DF1503D16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30" name="Box">
              <a:extLst>
                <a:ext uri="{FF2B5EF4-FFF2-40B4-BE49-F238E27FC236}">
                  <a16:creationId xmlns:a16="http://schemas.microsoft.com/office/drawing/2014/main" id="{675FAD42-5184-482E-9335-456AEA67F33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T2">
              <a:extLst>
                <a:ext uri="{FF2B5EF4-FFF2-40B4-BE49-F238E27FC236}">
                  <a16:creationId xmlns:a16="http://schemas.microsoft.com/office/drawing/2014/main" id="{A3E16945-E603-4A7C-91FD-86CC227516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T1">
              <a:extLst>
                <a:ext uri="{FF2B5EF4-FFF2-40B4-BE49-F238E27FC236}">
                  <a16:creationId xmlns:a16="http://schemas.microsoft.com/office/drawing/2014/main" id="{454A94AA-964C-4F59-A26F-67DFDB83E2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V">
              <a:extLst>
                <a:ext uri="{FF2B5EF4-FFF2-40B4-BE49-F238E27FC236}">
                  <a16:creationId xmlns:a16="http://schemas.microsoft.com/office/drawing/2014/main" id="{054710AB-8642-4CFE-ABAF-57D35CC21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5" name="_VTT_logo_102019_09_orange_on_white" hidden="1">
            <a:extLst>
              <a:ext uri="{FF2B5EF4-FFF2-40B4-BE49-F238E27FC236}">
                <a16:creationId xmlns:a16="http://schemas.microsoft.com/office/drawing/2014/main" id="{1BF79268-3243-4866-806D-6DD75716890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26" name="Box">
              <a:extLst>
                <a:ext uri="{FF2B5EF4-FFF2-40B4-BE49-F238E27FC236}">
                  <a16:creationId xmlns:a16="http://schemas.microsoft.com/office/drawing/2014/main" id="{D7E3A7C8-A27F-495F-8448-FB07DB8F7E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T2">
              <a:extLst>
                <a:ext uri="{FF2B5EF4-FFF2-40B4-BE49-F238E27FC236}">
                  <a16:creationId xmlns:a16="http://schemas.microsoft.com/office/drawing/2014/main" id="{26085335-A298-4AF8-961A-70AFEFCD4F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T1">
              <a:extLst>
                <a:ext uri="{FF2B5EF4-FFF2-40B4-BE49-F238E27FC236}">
                  <a16:creationId xmlns:a16="http://schemas.microsoft.com/office/drawing/2014/main" id="{CB02BD5F-2803-4C44-AF48-342472FC0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V">
              <a:extLst>
                <a:ext uri="{FF2B5EF4-FFF2-40B4-BE49-F238E27FC236}">
                  <a16:creationId xmlns:a16="http://schemas.microsoft.com/office/drawing/2014/main" id="{5C7FCEF8-1D1A-499B-BE37-AFFA9486AE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0116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TT 2020 Content slide 01b"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43D522F-9A95-4C09-947F-9389828E52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A8FA19F-DC1A-41A0-A5FD-B7856E6B131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FBCA9D-2905-4200-875A-D971396E4B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8EDE462-89B5-4754-BE57-386BC9DB87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5A250970-4174-4E9D-B15B-AC478D968E0E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719137" y="1573200"/>
            <a:ext cx="6947999" cy="3049200"/>
          </a:xfrm>
        </p:spPr>
        <p:txBody>
          <a:bodyPr numCol="1" spcCol="360000"/>
          <a:lstStyle>
            <a:lvl1pPr>
              <a:buClr>
                <a:srgbClr val="FFFFFF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FFFFFF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FFFFFF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FFFFFF"/>
              </a:buCl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46B329F-CC33-4C5E-8135-8861EA262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 anchorCtr="0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noProof="0" dirty="0"/>
              <a:t>Click to edit Master title style</a:t>
            </a:r>
          </a:p>
        </p:txBody>
      </p:sp>
      <p:grpSp>
        <p:nvGrpSpPr>
          <p:cNvPr id="55" name="_VTT_logo_102019_01_white_on_orange" hidden="1">
            <a:extLst>
              <a:ext uri="{FF2B5EF4-FFF2-40B4-BE49-F238E27FC236}">
                <a16:creationId xmlns:a16="http://schemas.microsoft.com/office/drawing/2014/main" id="{5ADE5902-7CFD-48D9-96D2-3A700606027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6" name="Box">
              <a:extLst>
                <a:ext uri="{FF2B5EF4-FFF2-40B4-BE49-F238E27FC236}">
                  <a16:creationId xmlns:a16="http://schemas.microsoft.com/office/drawing/2014/main" id="{A2F069E5-B553-4B61-8B91-055DAFFF6A6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7" name="T2">
              <a:extLst>
                <a:ext uri="{FF2B5EF4-FFF2-40B4-BE49-F238E27FC236}">
                  <a16:creationId xmlns:a16="http://schemas.microsoft.com/office/drawing/2014/main" id="{060537D6-2BA2-40D4-8933-AE73E16FF2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8" name="T1">
              <a:extLst>
                <a:ext uri="{FF2B5EF4-FFF2-40B4-BE49-F238E27FC236}">
                  <a16:creationId xmlns:a16="http://schemas.microsoft.com/office/drawing/2014/main" id="{2890CDB3-1034-4F88-87C9-D796C2798F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V">
              <a:extLst>
                <a:ext uri="{FF2B5EF4-FFF2-40B4-BE49-F238E27FC236}">
                  <a16:creationId xmlns:a16="http://schemas.microsoft.com/office/drawing/2014/main" id="{5AA6A557-40CD-49C6-B2B1-26915912BC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_VTT_logo_102019_02_white_on_black" hidden="1">
            <a:extLst>
              <a:ext uri="{FF2B5EF4-FFF2-40B4-BE49-F238E27FC236}">
                <a16:creationId xmlns:a16="http://schemas.microsoft.com/office/drawing/2014/main" id="{5CB97820-549B-4D90-A462-78CD5BC0C8D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92" name="Box">
              <a:extLst>
                <a:ext uri="{FF2B5EF4-FFF2-40B4-BE49-F238E27FC236}">
                  <a16:creationId xmlns:a16="http://schemas.microsoft.com/office/drawing/2014/main" id="{C81C50F1-ECB7-4145-AF54-30F4E84E678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T2">
              <a:extLst>
                <a:ext uri="{FF2B5EF4-FFF2-40B4-BE49-F238E27FC236}">
                  <a16:creationId xmlns:a16="http://schemas.microsoft.com/office/drawing/2014/main" id="{C7D31B99-657D-47FD-9CC2-F0348DBFBC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T1">
              <a:extLst>
                <a:ext uri="{FF2B5EF4-FFF2-40B4-BE49-F238E27FC236}">
                  <a16:creationId xmlns:a16="http://schemas.microsoft.com/office/drawing/2014/main" id="{A7033A82-E1D2-4BCA-8D59-D5FDA4775F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5" name="V">
              <a:extLst>
                <a:ext uri="{FF2B5EF4-FFF2-40B4-BE49-F238E27FC236}">
                  <a16:creationId xmlns:a16="http://schemas.microsoft.com/office/drawing/2014/main" id="{6BE28FD4-14BC-40D0-A065-ADFD352BF8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7" name="_VTT_logo_102019_03_white_on_blue" hidden="1">
            <a:extLst>
              <a:ext uri="{FF2B5EF4-FFF2-40B4-BE49-F238E27FC236}">
                <a16:creationId xmlns:a16="http://schemas.microsoft.com/office/drawing/2014/main" id="{A4693AB5-0916-4A5A-807A-029E500DD23D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8" name="Box">
              <a:extLst>
                <a:ext uri="{FF2B5EF4-FFF2-40B4-BE49-F238E27FC236}">
                  <a16:creationId xmlns:a16="http://schemas.microsoft.com/office/drawing/2014/main" id="{FC974299-8C93-42D7-AFA0-DE7ADBF89D3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9" name="T2">
              <a:extLst>
                <a:ext uri="{FF2B5EF4-FFF2-40B4-BE49-F238E27FC236}">
                  <a16:creationId xmlns:a16="http://schemas.microsoft.com/office/drawing/2014/main" id="{EBE66339-6F35-407A-8D8E-FF109C4EB5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0" name="T1">
              <a:extLst>
                <a:ext uri="{FF2B5EF4-FFF2-40B4-BE49-F238E27FC236}">
                  <a16:creationId xmlns:a16="http://schemas.microsoft.com/office/drawing/2014/main" id="{D3428DB9-1F95-43B6-A169-D0B04E2ED0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1" name="V">
              <a:extLst>
                <a:ext uri="{FF2B5EF4-FFF2-40B4-BE49-F238E27FC236}">
                  <a16:creationId xmlns:a16="http://schemas.microsoft.com/office/drawing/2014/main" id="{15DD40CA-4DB0-4361-9269-0AD65958D3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8" name="_VTT_logo_102019_04_white_on_dark_grey" hidden="1">
            <a:extLst>
              <a:ext uri="{FF2B5EF4-FFF2-40B4-BE49-F238E27FC236}">
                <a16:creationId xmlns:a16="http://schemas.microsoft.com/office/drawing/2014/main" id="{7DF1C8F9-E214-468A-A70F-76A611F3D579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4" name="Box">
              <a:extLst>
                <a:ext uri="{FF2B5EF4-FFF2-40B4-BE49-F238E27FC236}">
                  <a16:creationId xmlns:a16="http://schemas.microsoft.com/office/drawing/2014/main" id="{D4DA0E26-A409-469E-9840-033E78ADA5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T2">
              <a:extLst>
                <a:ext uri="{FF2B5EF4-FFF2-40B4-BE49-F238E27FC236}">
                  <a16:creationId xmlns:a16="http://schemas.microsoft.com/office/drawing/2014/main" id="{42BBD910-50B0-4108-BD0A-D60D099FA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T1">
              <a:extLst>
                <a:ext uri="{FF2B5EF4-FFF2-40B4-BE49-F238E27FC236}">
                  <a16:creationId xmlns:a16="http://schemas.microsoft.com/office/drawing/2014/main" id="{721A9A27-ACB3-454C-9608-E1DF178F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7" name="V">
              <a:extLst>
                <a:ext uri="{FF2B5EF4-FFF2-40B4-BE49-F238E27FC236}">
                  <a16:creationId xmlns:a16="http://schemas.microsoft.com/office/drawing/2014/main" id="{01C19703-6FC3-4D80-88C2-53B94425F0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9" name="_VTT_logo_102019_05_dark_grey_on_white" hidden="1">
            <a:extLst>
              <a:ext uri="{FF2B5EF4-FFF2-40B4-BE49-F238E27FC236}">
                <a16:creationId xmlns:a16="http://schemas.microsoft.com/office/drawing/2014/main" id="{8DF5C96E-AC9C-4C2C-BA61-7F4969746B6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80" name="Box">
              <a:extLst>
                <a:ext uri="{FF2B5EF4-FFF2-40B4-BE49-F238E27FC236}">
                  <a16:creationId xmlns:a16="http://schemas.microsoft.com/office/drawing/2014/main" id="{B08FB4C4-360A-4B7B-B3B6-7B850D74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1" name="T2">
              <a:extLst>
                <a:ext uri="{FF2B5EF4-FFF2-40B4-BE49-F238E27FC236}">
                  <a16:creationId xmlns:a16="http://schemas.microsoft.com/office/drawing/2014/main" id="{84AE1DBC-EEE9-4625-9417-B96AE056F8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2" name="T1">
              <a:extLst>
                <a:ext uri="{FF2B5EF4-FFF2-40B4-BE49-F238E27FC236}">
                  <a16:creationId xmlns:a16="http://schemas.microsoft.com/office/drawing/2014/main" id="{A83A1C1D-EBEE-45EA-A773-CDB8BE9366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V">
              <a:extLst>
                <a:ext uri="{FF2B5EF4-FFF2-40B4-BE49-F238E27FC236}">
                  <a16:creationId xmlns:a16="http://schemas.microsoft.com/office/drawing/2014/main" id="{49D53F0E-78C8-4551-B4A7-EB6A1B2D13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0" name="_VTT_logo_102019_06_orange_blue_on_white" hidden="1">
            <a:extLst>
              <a:ext uri="{FF2B5EF4-FFF2-40B4-BE49-F238E27FC236}">
                <a16:creationId xmlns:a16="http://schemas.microsoft.com/office/drawing/2014/main" id="{08D9A759-CB43-4603-9CB0-20AA55A8C798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6" name="Box">
              <a:extLst>
                <a:ext uri="{FF2B5EF4-FFF2-40B4-BE49-F238E27FC236}">
                  <a16:creationId xmlns:a16="http://schemas.microsoft.com/office/drawing/2014/main" id="{C3FCA357-A549-46BF-A9A0-EEB59D232B5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7" name="T2">
              <a:extLst>
                <a:ext uri="{FF2B5EF4-FFF2-40B4-BE49-F238E27FC236}">
                  <a16:creationId xmlns:a16="http://schemas.microsoft.com/office/drawing/2014/main" id="{4813A7C2-0602-48D5-9BF7-8EA52FFB5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8" name="T1">
              <a:extLst>
                <a:ext uri="{FF2B5EF4-FFF2-40B4-BE49-F238E27FC236}">
                  <a16:creationId xmlns:a16="http://schemas.microsoft.com/office/drawing/2014/main" id="{451EA7E9-82D8-4F5F-86C9-FA2148C5D2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V">
              <a:extLst>
                <a:ext uri="{FF2B5EF4-FFF2-40B4-BE49-F238E27FC236}">
                  <a16:creationId xmlns:a16="http://schemas.microsoft.com/office/drawing/2014/main" id="{D97009EE-9C0B-4EE9-9B18-66E090D16F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_VTT_logo_102019_07_blue_on_white">
            <a:extLst>
              <a:ext uri="{FF2B5EF4-FFF2-40B4-BE49-F238E27FC236}">
                <a16:creationId xmlns:a16="http://schemas.microsoft.com/office/drawing/2014/main" id="{EAB8725D-083C-42C3-BC2C-62CBB29078E7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72" name="Box">
              <a:extLst>
                <a:ext uri="{FF2B5EF4-FFF2-40B4-BE49-F238E27FC236}">
                  <a16:creationId xmlns:a16="http://schemas.microsoft.com/office/drawing/2014/main" id="{3934E56E-3AE5-4159-8144-C63C0EC4421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T2">
              <a:extLst>
                <a:ext uri="{FF2B5EF4-FFF2-40B4-BE49-F238E27FC236}">
                  <a16:creationId xmlns:a16="http://schemas.microsoft.com/office/drawing/2014/main" id="{3C3BCD8D-6800-41CF-8855-D46891CF37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T1">
              <a:extLst>
                <a:ext uri="{FF2B5EF4-FFF2-40B4-BE49-F238E27FC236}">
                  <a16:creationId xmlns:a16="http://schemas.microsoft.com/office/drawing/2014/main" id="{5A6FCF6A-E3C3-4F9F-99F7-1A5FA536CE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V">
              <a:extLst>
                <a:ext uri="{FF2B5EF4-FFF2-40B4-BE49-F238E27FC236}">
                  <a16:creationId xmlns:a16="http://schemas.microsoft.com/office/drawing/2014/main" id="{9D9250C7-77BB-4E2A-A86D-6F4A49650D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5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2" name="_VTT_logo_102019_08_black_on_white" hidden="1">
            <a:extLst>
              <a:ext uri="{FF2B5EF4-FFF2-40B4-BE49-F238E27FC236}">
                <a16:creationId xmlns:a16="http://schemas.microsoft.com/office/drawing/2014/main" id="{DFCAD07A-C48F-4F87-8E23-E3BD6A0AF8AB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8" name="Box">
              <a:extLst>
                <a:ext uri="{FF2B5EF4-FFF2-40B4-BE49-F238E27FC236}">
                  <a16:creationId xmlns:a16="http://schemas.microsoft.com/office/drawing/2014/main" id="{61784095-03AC-4985-857E-CF2685DD78F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T2">
              <a:extLst>
                <a:ext uri="{FF2B5EF4-FFF2-40B4-BE49-F238E27FC236}">
                  <a16:creationId xmlns:a16="http://schemas.microsoft.com/office/drawing/2014/main" id="{F96B0681-00B3-4506-9D4D-A23AFDCC66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T1">
              <a:extLst>
                <a:ext uri="{FF2B5EF4-FFF2-40B4-BE49-F238E27FC236}">
                  <a16:creationId xmlns:a16="http://schemas.microsoft.com/office/drawing/2014/main" id="{592BD0E4-65DB-4D92-A117-0290DE8906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V">
              <a:extLst>
                <a:ext uri="{FF2B5EF4-FFF2-40B4-BE49-F238E27FC236}">
                  <a16:creationId xmlns:a16="http://schemas.microsoft.com/office/drawing/2014/main" id="{52DB1FF6-65BE-4821-8978-911947DA7A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3" name="_VTT_logo_102019_09_orange_on_white" hidden="1">
            <a:extLst>
              <a:ext uri="{FF2B5EF4-FFF2-40B4-BE49-F238E27FC236}">
                <a16:creationId xmlns:a16="http://schemas.microsoft.com/office/drawing/2014/main" id="{F12A74A5-8C96-453B-8D8C-5AAC6D7E7022}"/>
              </a:ext>
            </a:extLst>
          </p:cNvPr>
          <p:cNvGrpSpPr/>
          <p:nvPr userDrawn="1"/>
        </p:nvGrpSpPr>
        <p:grpSpPr>
          <a:xfrm>
            <a:off x="8043515" y="1"/>
            <a:ext cx="869543" cy="586800"/>
            <a:chOff x="379933" y="-15999"/>
            <a:chExt cx="971550" cy="655638"/>
          </a:xfrm>
        </p:grpSpPr>
        <p:sp>
          <p:nvSpPr>
            <p:cNvPr id="64" name="Box">
              <a:extLst>
                <a:ext uri="{FF2B5EF4-FFF2-40B4-BE49-F238E27FC236}">
                  <a16:creationId xmlns:a16="http://schemas.microsoft.com/office/drawing/2014/main" id="{7D5F602A-123E-4621-BCCD-8102CC17AFA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79933" y="-15999"/>
              <a:ext cx="971550" cy="6556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T2">
              <a:extLst>
                <a:ext uri="{FF2B5EF4-FFF2-40B4-BE49-F238E27FC236}">
                  <a16:creationId xmlns:a16="http://schemas.microsoft.com/office/drawing/2014/main" id="{31A9A705-A7B4-4DE3-A036-39F4DA09DF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11758" y="168151"/>
              <a:ext cx="176213" cy="258763"/>
            </a:xfrm>
            <a:custGeom>
              <a:avLst/>
              <a:gdLst>
                <a:gd name="T0" fmla="*/ 157 w 222"/>
                <a:gd name="T1" fmla="*/ 325 h 325"/>
                <a:gd name="T2" fmla="*/ 157 w 222"/>
                <a:gd name="T3" fmla="*/ 78 h 325"/>
                <a:gd name="T4" fmla="*/ 222 w 222"/>
                <a:gd name="T5" fmla="*/ 78 h 325"/>
                <a:gd name="T6" fmla="*/ 222 w 222"/>
                <a:gd name="T7" fmla="*/ 0 h 325"/>
                <a:gd name="T8" fmla="*/ 0 w 222"/>
                <a:gd name="T9" fmla="*/ 0 h 325"/>
                <a:gd name="T10" fmla="*/ 0 w 222"/>
                <a:gd name="T11" fmla="*/ 78 h 325"/>
                <a:gd name="T12" fmla="*/ 66 w 222"/>
                <a:gd name="T13" fmla="*/ 78 h 325"/>
                <a:gd name="T14" fmla="*/ 66 w 222"/>
                <a:gd name="T15" fmla="*/ 325 h 325"/>
                <a:gd name="T16" fmla="*/ 66 w 222"/>
                <a:gd name="T17" fmla="*/ 325 h 325"/>
                <a:gd name="T18" fmla="*/ 157 w 222"/>
                <a:gd name="T1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25">
                  <a:moveTo>
                    <a:pt x="157" y="325"/>
                  </a:moveTo>
                  <a:lnTo>
                    <a:pt x="157" y="78"/>
                  </a:lnTo>
                  <a:lnTo>
                    <a:pt x="222" y="78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66" y="78"/>
                  </a:lnTo>
                  <a:lnTo>
                    <a:pt x="66" y="325"/>
                  </a:lnTo>
                  <a:lnTo>
                    <a:pt x="66" y="325"/>
                  </a:lnTo>
                  <a:lnTo>
                    <a:pt x="157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T1">
              <a:extLst>
                <a:ext uri="{FF2B5EF4-FFF2-40B4-BE49-F238E27FC236}">
                  <a16:creationId xmlns:a16="http://schemas.microsoft.com/office/drawing/2014/main" id="{22E8213B-7ACA-475F-827C-5E267DC9A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9033" y="168151"/>
              <a:ext cx="193675" cy="258763"/>
            </a:xfrm>
            <a:custGeom>
              <a:avLst/>
              <a:gdLst>
                <a:gd name="T0" fmla="*/ 88 w 244"/>
                <a:gd name="T1" fmla="*/ 78 h 325"/>
                <a:gd name="T2" fmla="*/ 88 w 244"/>
                <a:gd name="T3" fmla="*/ 325 h 325"/>
                <a:gd name="T4" fmla="*/ 179 w 244"/>
                <a:gd name="T5" fmla="*/ 325 h 325"/>
                <a:gd name="T6" fmla="*/ 179 w 244"/>
                <a:gd name="T7" fmla="*/ 78 h 325"/>
                <a:gd name="T8" fmla="*/ 244 w 244"/>
                <a:gd name="T9" fmla="*/ 78 h 325"/>
                <a:gd name="T10" fmla="*/ 244 w 244"/>
                <a:gd name="T11" fmla="*/ 0 h 325"/>
                <a:gd name="T12" fmla="*/ 25 w 244"/>
                <a:gd name="T13" fmla="*/ 0 h 325"/>
                <a:gd name="T14" fmla="*/ 0 w 244"/>
                <a:gd name="T15" fmla="*/ 78 h 325"/>
                <a:gd name="T16" fmla="*/ 88 w 244"/>
                <a:gd name="T17" fmla="*/ 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325">
                  <a:moveTo>
                    <a:pt x="88" y="78"/>
                  </a:moveTo>
                  <a:lnTo>
                    <a:pt x="88" y="325"/>
                  </a:lnTo>
                  <a:lnTo>
                    <a:pt x="179" y="325"/>
                  </a:lnTo>
                  <a:lnTo>
                    <a:pt x="179" y="78"/>
                  </a:lnTo>
                  <a:lnTo>
                    <a:pt x="244" y="78"/>
                  </a:lnTo>
                  <a:lnTo>
                    <a:pt x="244" y="0"/>
                  </a:lnTo>
                  <a:lnTo>
                    <a:pt x="25" y="0"/>
                  </a:lnTo>
                  <a:lnTo>
                    <a:pt x="0" y="78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V">
              <a:extLst>
                <a:ext uri="{FF2B5EF4-FFF2-40B4-BE49-F238E27FC236}">
                  <a16:creationId xmlns:a16="http://schemas.microsoft.com/office/drawing/2014/main" id="{CC5B821F-F3DC-4144-A24A-30529800C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7258" y="168151"/>
              <a:ext cx="230188" cy="258763"/>
            </a:xfrm>
            <a:custGeom>
              <a:avLst/>
              <a:gdLst>
                <a:gd name="T0" fmla="*/ 184 w 289"/>
                <a:gd name="T1" fmla="*/ 325 h 325"/>
                <a:gd name="T2" fmla="*/ 289 w 289"/>
                <a:gd name="T3" fmla="*/ 0 h 325"/>
                <a:gd name="T4" fmla="*/ 197 w 289"/>
                <a:gd name="T5" fmla="*/ 0 h 325"/>
                <a:gd name="T6" fmla="*/ 143 w 289"/>
                <a:gd name="T7" fmla="*/ 167 h 325"/>
                <a:gd name="T8" fmla="*/ 135 w 289"/>
                <a:gd name="T9" fmla="*/ 191 h 325"/>
                <a:gd name="T10" fmla="*/ 135 w 289"/>
                <a:gd name="T11" fmla="*/ 191 h 325"/>
                <a:gd name="T12" fmla="*/ 135 w 289"/>
                <a:gd name="T13" fmla="*/ 191 h 325"/>
                <a:gd name="T14" fmla="*/ 135 w 289"/>
                <a:gd name="T15" fmla="*/ 191 h 325"/>
                <a:gd name="T16" fmla="*/ 135 w 289"/>
                <a:gd name="T17" fmla="*/ 191 h 325"/>
                <a:gd name="T18" fmla="*/ 135 w 289"/>
                <a:gd name="T19" fmla="*/ 191 h 325"/>
                <a:gd name="T20" fmla="*/ 135 w 289"/>
                <a:gd name="T21" fmla="*/ 191 h 325"/>
                <a:gd name="T22" fmla="*/ 128 w 289"/>
                <a:gd name="T23" fmla="*/ 167 h 325"/>
                <a:gd name="T24" fmla="*/ 91 w 289"/>
                <a:gd name="T25" fmla="*/ 60 h 325"/>
                <a:gd name="T26" fmla="*/ 0 w 289"/>
                <a:gd name="T27" fmla="*/ 60 h 325"/>
                <a:gd name="T28" fmla="*/ 90 w 289"/>
                <a:gd name="T29" fmla="*/ 325 h 325"/>
                <a:gd name="T30" fmla="*/ 184 w 289"/>
                <a:gd name="T3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9" h="325">
                  <a:moveTo>
                    <a:pt x="184" y="325"/>
                  </a:moveTo>
                  <a:lnTo>
                    <a:pt x="289" y="0"/>
                  </a:lnTo>
                  <a:lnTo>
                    <a:pt x="197" y="0"/>
                  </a:lnTo>
                  <a:lnTo>
                    <a:pt x="143" y="167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28" y="167"/>
                  </a:lnTo>
                  <a:lnTo>
                    <a:pt x="91" y="60"/>
                  </a:lnTo>
                  <a:lnTo>
                    <a:pt x="0" y="60"/>
                  </a:lnTo>
                  <a:lnTo>
                    <a:pt x="90" y="325"/>
                  </a:lnTo>
                  <a:lnTo>
                    <a:pt x="184" y="325"/>
                  </a:lnTo>
                  <a:close/>
                </a:path>
              </a:pathLst>
            </a:custGeom>
            <a:solidFill>
              <a:srgbClr val="F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7052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theme" Target="../theme/theme10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88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2" Type="http://schemas.openxmlformats.org/officeDocument/2006/relationships/slideLayout" Target="../slideLayouts/slideLayout87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99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theme" Target="../theme/theme12.xml"/><Relationship Id="rId5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3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12.xml"/><Relationship Id="rId10" Type="http://schemas.openxmlformats.org/officeDocument/2006/relationships/theme" Target="../theme/theme13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123.xml"/><Relationship Id="rId2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theme" Target="../theme/theme14.xml"/><Relationship Id="rId5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5" Type="http://schemas.openxmlformats.org/officeDocument/2006/relationships/slideLayout" Target="../slideLayouts/slideLayout1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7.emf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5" Type="http://schemas.openxmlformats.org/officeDocument/2006/relationships/slideLayout" Target="../slideLayouts/slideLayout53.xml"/><Relationship Id="rId10" Type="http://schemas.openxmlformats.org/officeDocument/2006/relationships/theme" Target="../theme/theme7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5" Type="http://schemas.openxmlformats.org/officeDocument/2006/relationships/slideLayout" Target="../slideLayouts/slideLayout62.xml"/><Relationship Id="rId10" Type="http://schemas.openxmlformats.org/officeDocument/2006/relationships/theme" Target="../theme/theme8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10" Type="http://schemas.openxmlformats.org/officeDocument/2006/relationships/theme" Target="../theme/theme9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19999" y="1548000"/>
            <a:ext cx="6948000" cy="306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Click to add VTT content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97105" y="485276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CA81B119-A842-497F-BF18-F3C3E327A30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721868" y="4852800"/>
            <a:ext cx="2447407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4852972"/>
            <a:ext cx="971550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001867" y="1386000"/>
            <a:ext cx="3172171" cy="275664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 noProof="0" dirty="0"/>
              <a:t>Click to add a short VTT headline.</a:t>
            </a:r>
          </a:p>
        </p:txBody>
      </p:sp>
    </p:spTree>
    <p:extLst>
      <p:ext uri="{BB962C8B-B14F-4D97-AF65-F5344CB8AC3E}">
        <p14:creationId xmlns:p14="http://schemas.microsoft.com/office/powerpoint/2010/main" val="10900716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7" r:id="rId2"/>
    <p:sldLayoutId id="2147483796" r:id="rId3"/>
    <p:sldLayoutId id="2147483939" r:id="rId4"/>
    <p:sldLayoutId id="2147483942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30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</p:titleStyle>
    <p:bodyStyle>
      <a:lvl1pPr marL="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SzPct val="100000"/>
        <a:buFont typeface="Arial" panose="020B0604020202020204" pitchFamily="34" charset="0"/>
        <a:buNone/>
        <a:tabLst/>
        <a:defRPr sz="2400" b="1" i="0" kern="1200" spc="0" baseline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18000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359025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540612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72000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bg1"/>
        </a:buClr>
        <a:buFont typeface="Arial" charset="0"/>
        <a:buNone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2514647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 userDrawn="1">
          <p15:clr>
            <a:srgbClr val="F26B43"/>
          </p15:clr>
        </p15:guide>
        <p15:guide id="7" orient="horz" pos="894" userDrawn="1">
          <p15:clr>
            <a:srgbClr val="F26B43"/>
          </p15:clr>
        </p15:guide>
        <p15:guide id="10" pos="453" userDrawn="1">
          <p15:clr>
            <a:srgbClr val="F26B43"/>
          </p15:clr>
        </p15:guide>
        <p15:guide id="11" orient="horz" pos="418" userDrawn="1">
          <p15:clr>
            <a:srgbClr val="F26B43"/>
          </p15:clr>
        </p15:guide>
        <p15:guide id="12" pos="4830" userDrawn="1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AC1A86E2-E3C9-42F6-9FBE-001C31EF33D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33291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38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AC1A86E2-E3C9-42F6-9FBE-001C31EF33D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VTT – beyond the obvious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780189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AC1A86E2-E3C9-42F6-9FBE-001C31EF33D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VTT – beyond the obvious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518303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D8AEA054-A087-4850-AD21-FB0EEEEA3CB3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5051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9" r:id="rId1"/>
    <p:sldLayoutId id="2147483930" r:id="rId2"/>
    <p:sldLayoutId id="2147483931" r:id="rId3"/>
    <p:sldLayoutId id="2147483932" r:id="rId4"/>
    <p:sldLayoutId id="2147483933" r:id="rId5"/>
    <p:sldLayoutId id="2147483934" r:id="rId6"/>
    <p:sldLayoutId id="2147483935" r:id="rId7"/>
    <p:sldLayoutId id="2147483936" r:id="rId8"/>
    <p:sldLayoutId id="2147483937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A86E2-E3C9-42F6-9FBE-001C31EF33D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229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4" r:id="rId1"/>
    <p:sldLayoutId id="2147483945" r:id="rId2"/>
    <p:sldLayoutId id="2147483946" r:id="rId3"/>
    <p:sldLayoutId id="2147483947" r:id="rId4"/>
    <p:sldLayoutId id="2147483948" r:id="rId5"/>
    <p:sldLayoutId id="2147483949" r:id="rId6"/>
    <p:sldLayoutId id="2147483950" r:id="rId7"/>
    <p:sldLayoutId id="2147483951" r:id="rId8"/>
    <p:sldLayoutId id="2147483952" r:id="rId9"/>
    <p:sldLayoutId id="2147483953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AC1A86E2-E3C9-42F6-9FBE-001C31EF33D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VTT – beyond the obvious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323424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93" r:id="rId2"/>
    <p:sldLayoutId id="2147483802" r:id="rId3"/>
    <p:sldLayoutId id="2147483815" r:id="rId4"/>
    <p:sldLayoutId id="2147483733" r:id="rId5"/>
    <p:sldLayoutId id="2147483734" r:id="rId6"/>
    <p:sldLayoutId id="2147483745" r:id="rId7"/>
    <p:sldLayoutId id="2147483738" r:id="rId8"/>
    <p:sldLayoutId id="2147483806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6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4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4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4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300"/>
        </a:spcBef>
        <a:spcAft>
          <a:spcPts val="600"/>
        </a:spcAft>
        <a:buClr>
          <a:schemeClr val="tx1"/>
        </a:buClr>
        <a:buSzPct val="110000"/>
        <a:buFont typeface="Arial" charset="0"/>
        <a:buNone/>
        <a:tabLst/>
        <a:defRPr sz="14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300"/>
        </a:spcBef>
        <a:spcAft>
          <a:spcPts val="600"/>
        </a:spcAft>
        <a:buClr>
          <a:schemeClr val="tx1"/>
        </a:buClr>
        <a:buSzPct val="110000"/>
        <a:buFont typeface="Arial"/>
        <a:buNone/>
        <a:defRPr lang="en-GB" sz="14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 userDrawn="1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19999" y="1548000"/>
            <a:ext cx="6948000" cy="306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Click to add VTT content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97105" y="485276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7C34E681-DD83-4034-937C-E8D3A7F47978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721868" y="4852800"/>
            <a:ext cx="2447407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4852972"/>
            <a:ext cx="971550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001867" y="1386000"/>
            <a:ext cx="3172171" cy="275664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add a short VTT headline.</a:t>
            </a:r>
          </a:p>
        </p:txBody>
      </p:sp>
    </p:spTree>
    <p:extLst>
      <p:ext uri="{BB962C8B-B14F-4D97-AF65-F5344CB8AC3E}">
        <p14:creationId xmlns:p14="http://schemas.microsoft.com/office/powerpoint/2010/main" val="9163185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9" r:id="rId2"/>
    <p:sldLayoutId id="2147483800" r:id="rId3"/>
    <p:sldLayoutId id="2147483801" r:id="rId4"/>
    <p:sldLayoutId id="2147483809" r:id="rId5"/>
    <p:sldLayoutId id="2147483823" r:id="rId6"/>
    <p:sldLayoutId id="2147483725" r:id="rId7"/>
    <p:sldLayoutId id="2147483729" r:id="rId8"/>
    <p:sldLayoutId id="2147483728" r:id="rId9"/>
    <p:sldLayoutId id="2147483770" r:id="rId10"/>
    <p:sldLayoutId id="2147483826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3000" b="1" i="0" kern="1200" spc="0">
          <a:solidFill>
            <a:schemeClr val="bg1"/>
          </a:solidFill>
          <a:latin typeface="Arial" charset="0"/>
          <a:ea typeface="Arial" charset="0"/>
          <a:cs typeface="Arial" charset="0"/>
        </a:defRPr>
      </a:lvl1pPr>
    </p:titleStyle>
    <p:bodyStyle>
      <a:lvl1pPr marL="180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FFFFF"/>
        </a:buClr>
        <a:buSzPct val="135000"/>
        <a:buFont typeface="Wingdings" panose="05000000000000000000" pitchFamily="2" charset="2"/>
        <a:buChar char="§"/>
        <a:tabLst/>
        <a:defRPr sz="1800" b="0" i="0" kern="1200" spc="0" baseline="0">
          <a:solidFill>
            <a:srgbClr val="FFFFFF"/>
          </a:solidFill>
          <a:latin typeface="Arial" charset="0"/>
          <a:ea typeface="Arial" charset="0"/>
          <a:cs typeface="Arial" charset="0"/>
        </a:defRPr>
      </a:lvl1pPr>
      <a:lvl2pPr marL="360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FFFFF"/>
        </a:buClr>
        <a:buFont typeface="Arial" charset="0"/>
        <a:buChar char="•"/>
        <a:tabLst/>
        <a:defRPr sz="16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2pPr>
      <a:lvl3pPr marL="540000" indent="-180975" algn="l" defTabSz="457209" rtl="0" eaLnBrk="1" latinLnBrk="0" hangingPunct="1">
        <a:lnSpc>
          <a:spcPct val="100000"/>
        </a:lnSpc>
        <a:spcBef>
          <a:spcPts val="0"/>
        </a:spcBef>
        <a:buClr>
          <a:srgbClr val="FFFFFF"/>
        </a:buClr>
        <a:buFont typeface="Arial" charset="0"/>
        <a:buChar char="•"/>
        <a:tabLst/>
        <a:defRPr sz="16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3pPr>
      <a:lvl4pPr marL="720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FFFFF"/>
        </a:buClr>
        <a:buFont typeface="Arial" charset="0"/>
        <a:buChar char="•"/>
        <a:tabLst/>
        <a:defRPr sz="16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4pPr>
      <a:lvl5pPr marL="900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FFFFF"/>
        </a:buClr>
        <a:buFont typeface="Arial" charset="0"/>
        <a:buChar char="•"/>
        <a:tabLst/>
        <a:defRPr sz="16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5pPr>
      <a:lvl6pPr marL="2514647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057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19998" y="3960000"/>
            <a:ext cx="8424002" cy="628329"/>
          </a:xfrm>
          <a:prstGeom prst="rect">
            <a:avLst/>
          </a:prstGeom>
        </p:spPr>
        <p:txBody>
          <a:bodyPr vert="horz" lIns="0" tIns="0" rIns="0" bIns="0" numCol="1" spcCol="360000" rtlCol="0">
            <a:noAutofit/>
          </a:bodyPr>
          <a:lstStyle/>
          <a:p>
            <a:pPr lvl="0"/>
            <a:r>
              <a:rPr lang="en-GB" noProof="0" dirty="0"/>
              <a:t>Click to add VTT content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719138" y="485276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DC4AECD5-2FA1-41A8-87DC-A1BD2E3E29D1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39999" y="4852800"/>
            <a:ext cx="6732000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4852972"/>
            <a:ext cx="971550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012BF2D-A075-47E2-9232-C138F5941EF2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2502000" y="1080000"/>
            <a:ext cx="4140000" cy="2099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27053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824" r:id="rId2"/>
    <p:sldLayoutId id="2147483825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3600" b="1" i="0" kern="1200" spc="0">
          <a:solidFill>
            <a:schemeClr val="bg1"/>
          </a:solidFill>
          <a:latin typeface="Arial" charset="0"/>
          <a:ea typeface="Arial" charset="0"/>
          <a:cs typeface="Arial" charset="0"/>
        </a:defRPr>
      </a:lvl1pPr>
    </p:titleStyle>
    <p:bodyStyle>
      <a:lvl1pPr marL="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SzPct val="110000"/>
        <a:buFont typeface="Wingdings" panose="05000000000000000000" pitchFamily="2" charset="2"/>
        <a:buNone/>
        <a:tabLst/>
        <a:defRPr sz="1200" b="1" i="0" kern="1200" spc="0" baseline="0">
          <a:solidFill>
            <a:srgbClr val="FFFFFF"/>
          </a:solidFill>
          <a:latin typeface="Arial" charset="0"/>
          <a:ea typeface="Arial" charset="0"/>
          <a:cs typeface="Arial" charset="0"/>
        </a:defRPr>
      </a:lvl1pPr>
      <a:lvl2pPr marL="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Font typeface="Arial" charset="0"/>
        <a:buNone/>
        <a:tabLst/>
        <a:defRPr sz="12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2pPr>
      <a:lvl3pPr marL="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Font typeface="Arial" charset="0"/>
        <a:buNone/>
        <a:tabLst/>
        <a:defRPr sz="12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3pPr>
      <a:lvl4pPr marL="540612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Font typeface="Arial" charset="0"/>
        <a:buNone/>
        <a:tabLst/>
        <a:defRPr sz="12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4pPr>
      <a:lvl5pPr marL="720000" indent="0" algn="l" defTabSz="457209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Font typeface="Arial" charset="0"/>
        <a:buNone/>
        <a:tabLst/>
        <a:defRPr sz="1200" b="0" i="0" kern="1200" spc="0">
          <a:solidFill>
            <a:srgbClr val="FFFFFF"/>
          </a:solidFill>
          <a:latin typeface="Arial" charset="0"/>
          <a:ea typeface="Arial" charset="0"/>
          <a:cs typeface="Arial" charset="0"/>
        </a:defRPr>
      </a:lvl5pPr>
      <a:lvl6pPr marL="2514647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pos="288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A86E2-E3C9-42F6-9FBE-001C31EF33D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680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941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A86E2-E3C9-42F6-9FBE-001C31EF33D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8069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A86E2-E3C9-42F6-9FBE-001C31EF33D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 dirty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1536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8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6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6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0"/>
        </a:spcBef>
        <a:spcAft>
          <a:spcPts val="300"/>
        </a:spcAft>
        <a:buClr>
          <a:schemeClr val="tx1"/>
        </a:buClr>
        <a:buSzPct val="110000"/>
        <a:buFont typeface="Arial" charset="0"/>
        <a:buNone/>
        <a:tabLst/>
        <a:defRPr sz="18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0"/>
        </a:spcBef>
        <a:buClr>
          <a:schemeClr val="tx1"/>
        </a:buClr>
        <a:buSzPct val="110000"/>
        <a:buFont typeface="Arial"/>
        <a:buNone/>
        <a:defRPr lang="en-GB" sz="18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1A86E2-E3C9-42F6-9FBE-001C31EF33DE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 dirty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9A5CCE-AC13-A746-9A72-5D19050CC0B7}" type="slidenum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49775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5" r:id="rId1"/>
    <p:sldLayoutId id="2147483876" r:id="rId2"/>
    <p:sldLayoutId id="2147483877" r:id="rId3"/>
    <p:sldLayoutId id="2147483878" r:id="rId4"/>
    <p:sldLayoutId id="2147483879" r:id="rId5"/>
    <p:sldLayoutId id="2147483880" r:id="rId6"/>
    <p:sldLayoutId id="2147483881" r:id="rId7"/>
    <p:sldLayoutId id="2147483882" r:id="rId8"/>
    <p:sldLayoutId id="2147483883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4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1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1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1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300"/>
        </a:spcBef>
        <a:spcAft>
          <a:spcPts val="600"/>
        </a:spcAft>
        <a:buClr>
          <a:schemeClr val="tx1"/>
        </a:buClr>
        <a:buSzPct val="110000"/>
        <a:buFont typeface="Arial" charset="0"/>
        <a:buNone/>
        <a:tabLst/>
        <a:defRPr sz="14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300"/>
        </a:spcBef>
        <a:spcAft>
          <a:spcPts val="600"/>
        </a:spcAft>
        <a:buClr>
          <a:schemeClr val="tx1"/>
        </a:buClr>
        <a:buSzPct val="110000"/>
        <a:buFont typeface="Arial"/>
        <a:buNone/>
        <a:defRPr lang="en-GB" sz="14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 userDrawn="1">
            <p:ph type="title"/>
          </p:nvPr>
        </p:nvSpPr>
        <p:spPr>
          <a:xfrm>
            <a:off x="720000" y="586802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idx="1"/>
          </p:nvPr>
        </p:nvSpPr>
        <p:spPr>
          <a:xfrm>
            <a:off x="719999" y="1573530"/>
            <a:ext cx="6948000" cy="30344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First level bullet</a:t>
            </a:r>
          </a:p>
          <a:p>
            <a:pPr lvl="1"/>
            <a:r>
              <a:rPr lang="en-GB" noProof="0" dirty="0"/>
              <a:t>Second level bullet</a:t>
            </a:r>
          </a:p>
          <a:p>
            <a:pPr lvl="2"/>
            <a:r>
              <a:rPr lang="en-GB" noProof="0" dirty="0"/>
              <a:t>Third level bullet</a:t>
            </a:r>
          </a:p>
          <a:p>
            <a:pPr lvl="3"/>
            <a:r>
              <a:rPr lang="en-GB" noProof="0" dirty="0"/>
              <a:t>Fourth level bullet</a:t>
            </a:r>
          </a:p>
          <a:p>
            <a:pPr lvl="4"/>
            <a:r>
              <a:rPr lang="en-GB" noProof="0" dirty="0"/>
              <a:t>Subheading (Fifth level)</a:t>
            </a:r>
          </a:p>
          <a:p>
            <a:pPr lvl="5"/>
            <a:r>
              <a:rPr lang="en-GB" noProof="0" dirty="0"/>
              <a:t>Text only (Sixth level)</a:t>
            </a:r>
          </a:p>
          <a:p>
            <a:pPr lvl="5"/>
            <a:endParaRPr lang="en-GB" noProof="0" dirty="0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F3F89EB9-CD78-4294-817D-18595041810A}"/>
              </a:ext>
            </a:extLst>
          </p:cNvPr>
          <p:cNvSpPr>
            <a:spLocks noGrp="1"/>
          </p:cNvSpPr>
          <p:nvPr userDrawn="1">
            <p:ph type="dt" sz="half" idx="2"/>
          </p:nvPr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 lIns="0" tIns="0" rIns="0" bIns="0"/>
          <a:lstStyle>
            <a:lvl1pPr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AC1A86E2-E3C9-42F6-9FBE-001C31EF33DE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4" name="Footer Placeholder 4">
            <a:extLst>
              <a:ext uri="{FF2B5EF4-FFF2-40B4-BE49-F238E27FC236}">
                <a16:creationId xmlns:a16="http://schemas.microsoft.com/office/drawing/2014/main" id="{092C31D9-EEC5-46F5-9D83-6C7E22D558D3}"/>
              </a:ext>
            </a:extLst>
          </p:cNvPr>
          <p:cNvSpPr>
            <a:spLocks noGrp="1"/>
          </p:cNvSpPr>
          <p:nvPr userDrawn="1">
            <p:ph type="ftr" sz="quarter" idx="3"/>
          </p:nvPr>
        </p:nvSpPr>
        <p:spPr>
          <a:xfrm>
            <a:off x="1440001" y="4852800"/>
            <a:ext cx="6730862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l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VTT – beyond the obvious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E5D6F0F1-E903-4F17-8A44-9E11C6FB99BB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175626" y="4852800"/>
            <a:ext cx="968374" cy="288000"/>
          </a:xfrm>
          <a:prstGeom prst="rect">
            <a:avLst/>
          </a:prstGeom>
        </p:spPr>
        <p:txBody>
          <a:bodyPr lIns="0" tIns="0" rIns="0" bIns="0" anchor="t" anchorCtr="0"/>
          <a:lstStyle>
            <a:lvl1pPr algn="ctr">
              <a:defRPr sz="850" b="1" i="0" spc="0">
                <a:solidFill>
                  <a:srgbClr val="AFAFA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fld id="{B89A5CCE-AC13-A746-9A72-5D19050CC0B7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74011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5" r:id="rId1"/>
    <p:sldLayoutId id="2147483886" r:id="rId2"/>
    <p:sldLayoutId id="2147483887" r:id="rId3"/>
    <p:sldLayoutId id="2147483888" r:id="rId4"/>
    <p:sldLayoutId id="2147483889" r:id="rId5"/>
    <p:sldLayoutId id="2147483890" r:id="rId6"/>
    <p:sldLayoutId id="2147483891" r:id="rId7"/>
    <p:sldLayoutId id="2147483892" r:id="rId8"/>
    <p:sldLayoutId id="2147483893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457209" rtl="0" eaLnBrk="1" latinLnBrk="0" hangingPunct="1">
        <a:lnSpc>
          <a:spcPct val="90000"/>
        </a:lnSpc>
        <a:spcBef>
          <a:spcPct val="0"/>
        </a:spcBef>
        <a:buNone/>
        <a:defRPr sz="2600" b="1" i="0" kern="1200" spc="0">
          <a:solidFill>
            <a:srgbClr val="F06E00"/>
          </a:solidFill>
          <a:latin typeface="Arial" charset="0"/>
          <a:ea typeface="Arial" charset="0"/>
          <a:cs typeface="Arial" charset="0"/>
        </a:defRPr>
      </a:lvl1pPr>
    </p:titleStyle>
    <p:bodyStyle>
      <a:lvl1pPr marL="216000" indent="-216000" algn="l" defTabSz="457209" rtl="0" eaLnBrk="1" latinLnBrk="0" hangingPunct="1">
        <a:lnSpc>
          <a:spcPct val="100000"/>
        </a:lnSpc>
        <a:spcBef>
          <a:spcPts val="300"/>
        </a:spcBef>
        <a:spcAft>
          <a:spcPts val="0"/>
        </a:spcAft>
        <a:buClr>
          <a:srgbClr val="F06E00"/>
        </a:buClr>
        <a:buSzPct val="100000"/>
        <a:buFont typeface="Wingdings 2" panose="05020102010507070707" pitchFamily="18" charset="2"/>
        <a:buChar char="¡"/>
        <a:tabLst/>
        <a:defRPr lang="en-GB" sz="1400" b="0" i="0" kern="1200" spc="0" baseline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1pPr>
      <a:lvl2pPr marL="396000" indent="-180000" algn="l" defTabSz="457209" rtl="0" eaLnBrk="1" latinLnBrk="0" hangingPunct="1">
        <a:lnSpc>
          <a:spcPct val="100000"/>
        </a:lnSpc>
        <a:spcBef>
          <a:spcPts val="0"/>
        </a:spcBef>
        <a:spcAft>
          <a:spcPts val="0"/>
        </a:spcAft>
        <a:buClr>
          <a:srgbClr val="F06E00"/>
        </a:buClr>
        <a:buFont typeface="Arial" panose="020B0604020202020204" pitchFamily="34" charset="0"/>
        <a:buChar char="•"/>
        <a:tabLst/>
        <a:defRPr lang="en-GB" sz="1100" b="0" i="0" kern="1200" spc="0" noProof="0" dirty="0">
          <a:solidFill>
            <a:srgbClr val="000000"/>
          </a:solidFill>
          <a:latin typeface="Arial" charset="0"/>
          <a:ea typeface="Arial" charset="0"/>
          <a:cs typeface="Arial" charset="0"/>
        </a:defRPr>
      </a:lvl2pPr>
      <a:lvl3pPr marL="576000" indent="-180000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panose="020B0604020202020204" pitchFamily="34" charset="0"/>
        <a:buChar char="•"/>
        <a:tabLst/>
        <a:defRPr sz="11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3pPr>
      <a:lvl4pPr marL="756000" indent="-179388" algn="l" defTabSz="457209" rtl="0" eaLnBrk="1" latinLnBrk="0" hangingPunct="1">
        <a:lnSpc>
          <a:spcPct val="100000"/>
        </a:lnSpc>
        <a:spcBef>
          <a:spcPts val="0"/>
        </a:spcBef>
        <a:buClr>
          <a:srgbClr val="F06E00"/>
        </a:buClr>
        <a:buSzPct val="100000"/>
        <a:buFont typeface="Arial" charset="0"/>
        <a:buChar char="•"/>
        <a:tabLst/>
        <a:defRPr sz="1100" b="0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4pPr>
      <a:lvl5pPr marL="0" indent="0" algn="l" defTabSz="457209" rtl="0" eaLnBrk="1" latinLnBrk="0" hangingPunct="1">
        <a:lnSpc>
          <a:spcPct val="90000"/>
        </a:lnSpc>
        <a:spcBef>
          <a:spcPts val="300"/>
        </a:spcBef>
        <a:spcAft>
          <a:spcPts val="600"/>
        </a:spcAft>
        <a:buClr>
          <a:schemeClr val="tx1"/>
        </a:buClr>
        <a:buSzPct val="110000"/>
        <a:buFont typeface="Arial" charset="0"/>
        <a:buNone/>
        <a:tabLst/>
        <a:defRPr sz="1400" b="1" i="0" kern="1200" spc="0">
          <a:solidFill>
            <a:srgbClr val="000000"/>
          </a:solidFill>
          <a:latin typeface="Arial" charset="0"/>
          <a:ea typeface="Arial" charset="0"/>
          <a:cs typeface="Arial" charset="0"/>
        </a:defRPr>
      </a:lvl5pPr>
      <a:lvl6pPr marL="0" indent="0" algn="l" defTabSz="457209" rtl="0" eaLnBrk="1" latinLnBrk="0" hangingPunct="1">
        <a:lnSpc>
          <a:spcPct val="90000"/>
        </a:lnSpc>
        <a:spcBef>
          <a:spcPts val="300"/>
        </a:spcBef>
        <a:spcAft>
          <a:spcPts val="600"/>
        </a:spcAft>
        <a:buClr>
          <a:schemeClr val="tx1"/>
        </a:buClr>
        <a:buSzPct val="110000"/>
        <a:buFont typeface="Arial"/>
        <a:buNone/>
        <a:defRPr lang="en-GB" sz="1400" b="0" i="0" kern="1200" spc="0" noProof="0" dirty="0">
          <a:solidFill>
            <a:srgbClr val="000000"/>
          </a:solidFill>
          <a:latin typeface="Arial" charset="0"/>
          <a:ea typeface="+mn-ea"/>
          <a:cs typeface="Arial" charset="0"/>
        </a:defRPr>
      </a:lvl6pPr>
      <a:lvl7pPr marL="2971855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4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3" indent="-228604" algn="l" defTabSz="45720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7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6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4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2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1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0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8" algn="l" defTabSz="4572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5148">
          <p15:clr>
            <a:srgbClr val="F26B43"/>
          </p15:clr>
        </p15:guide>
        <p15:guide id="7" orient="horz" pos="894">
          <p15:clr>
            <a:srgbClr val="F26B43"/>
          </p15:clr>
        </p15:guide>
        <p15:guide id="10" pos="453">
          <p15:clr>
            <a:srgbClr val="F26B43"/>
          </p15:clr>
        </p15:guide>
        <p15:guide id="11" orient="horz" pos="418">
          <p15:clr>
            <a:srgbClr val="F26B43"/>
          </p15:clr>
        </p15:guide>
        <p15:guide id="12" pos="4830">
          <p15:clr>
            <a:srgbClr val="F26B43"/>
          </p15:clr>
        </p15:guide>
        <p15:guide id="13" orient="horz" pos="1008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eija.tuominen@vtt.fi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mailto:eija.Tuominen@cern.ch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tiff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5.jp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g"/><Relationship Id="rId3" Type="http://schemas.openxmlformats.org/officeDocument/2006/relationships/image" Target="../media/image37.png"/><Relationship Id="rId7" Type="http://schemas.openxmlformats.org/officeDocument/2006/relationships/hyperlink" Target="https://megin.com/who-is-megin/" TargetMode="External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8.png"/><Relationship Id="rId5" Type="http://schemas.openxmlformats.org/officeDocument/2006/relationships/hyperlink" Target="https://news.cision.com/vtt-info/i/an-image-of-a-superconducting-circuit-taken-with-a-scanning-electron-microscope-,c2883567" TargetMode="External"/><Relationship Id="rId4" Type="http://schemas.openxmlformats.org/officeDocument/2006/relationships/hyperlink" Target="https://doi.org/10.1109/TASC.2021.3060356" TargetMode="Externa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researchgate.net/figure/SNSPD-working-principle-in-a-simplified-hot-spot-model-24-25-a-Artwork-of-photon_fig1_358043941" TargetMode="External"/><Relationship Id="rId3" Type="http://schemas.openxmlformats.org/officeDocument/2006/relationships/hyperlink" Target="https://doi.org/10.1117/1.APN.2.2.024002" TargetMode="External"/><Relationship Id="rId7" Type="http://schemas.openxmlformats.org/officeDocument/2006/relationships/image" Target="../media/image42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0.xml"/><Relationship Id="rId6" Type="http://schemas.openxmlformats.org/officeDocument/2006/relationships/hyperlink" Target="https://doi.org/10.1063/5.0202851" TargetMode="External"/><Relationship Id="rId5" Type="http://schemas.openxmlformats.org/officeDocument/2006/relationships/hyperlink" Target="https://doi.org/10.3390/nano10050950" TargetMode="External"/><Relationship Id="rId4" Type="http://schemas.openxmlformats.org/officeDocument/2006/relationships/image" Target="../media/image4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hyperlink" Target="https://doi.org/10.1063/5.0203515" TargetMode="Externa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jpeg"/><Relationship Id="rId3" Type="http://schemas.openxmlformats.org/officeDocument/2006/relationships/image" Target="../media/image46.jpeg"/><Relationship Id="rId7" Type="http://schemas.openxmlformats.org/officeDocument/2006/relationships/image" Target="../media/image5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9.jpeg"/><Relationship Id="rId5" Type="http://schemas.openxmlformats.org/officeDocument/2006/relationships/image" Target="../media/image48.jpeg"/><Relationship Id="rId10" Type="http://schemas.openxmlformats.org/officeDocument/2006/relationships/image" Target="../media/image53.jpg"/><Relationship Id="rId4" Type="http://schemas.openxmlformats.org/officeDocument/2006/relationships/image" Target="../media/image47.jpeg"/><Relationship Id="rId9" Type="http://schemas.openxmlformats.org/officeDocument/2006/relationships/image" Target="../media/image52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7" Type="http://schemas.openxmlformats.org/officeDocument/2006/relationships/image" Target="../media/image56.jpg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55.png"/><Relationship Id="rId5" Type="http://schemas.openxmlformats.org/officeDocument/2006/relationships/hyperlink" Target="https://doi.org/10.1088/2058-9565/ac734b" TargetMode="External"/><Relationship Id="rId4" Type="http://schemas.openxmlformats.org/officeDocument/2006/relationships/hyperlink" Target="https://doi.org/10.1109/TQE.2022.3209881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hyperlink" Target="https://socool-eic.eu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doi.org/10.1126/sciadv.aax9191" TargetMode="External"/><Relationship Id="rId5" Type="http://schemas.openxmlformats.org/officeDocument/2006/relationships/image" Target="../media/image58.png"/><Relationship Id="rId4" Type="http://schemas.openxmlformats.org/officeDocument/2006/relationships/hyperlink" Target="https://www.vttresearch.com/en/news-and-ideas/vtt-developing-purely-electrical-cooling-method-will-enable-significant-reduction" TargetMode="Externa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7.xml"/><Relationship Id="rId5" Type="http://schemas.openxmlformats.org/officeDocument/2006/relationships/image" Target="../media/image16.jpg"/><Relationship Id="rId4" Type="http://schemas.openxmlformats.org/officeDocument/2006/relationships/image" Target="../media/image15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image" Target="../media/image17.png"/><Relationship Id="rId7" Type="http://schemas.openxmlformats.org/officeDocument/2006/relationships/image" Target="../media/image21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3" Type="http://schemas.openxmlformats.org/officeDocument/2006/relationships/image" Target="../media/image24.jpeg"/><Relationship Id="rId7" Type="http://schemas.openxmlformats.org/officeDocument/2006/relationships/image" Target="../media/image2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10" Type="http://schemas.openxmlformats.org/officeDocument/2006/relationships/image" Target="../media/image31.jpeg"/><Relationship Id="rId4" Type="http://schemas.openxmlformats.org/officeDocument/2006/relationships/image" Target="../media/image25.jpeg"/><Relationship Id="rId9" Type="http://schemas.openxmlformats.org/officeDocument/2006/relationships/image" Target="../media/image3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76B5CB-9C28-4DBB-9B33-07DEA1059F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Quantum sensors     at VTT</a:t>
            </a:r>
            <a:br>
              <a:rPr lang="en-GB" noProof="0" dirty="0"/>
            </a:br>
            <a:br>
              <a:rPr lang="en-GB" noProof="0" dirty="0"/>
            </a:br>
            <a:r>
              <a:rPr lang="en-GB" sz="1400" dirty="0"/>
              <a:t>Eija Tuominen</a:t>
            </a:r>
            <a:br>
              <a:rPr lang="en-GB" sz="1400" dirty="0"/>
            </a:br>
            <a:r>
              <a:rPr lang="en-GB" sz="1000" dirty="0">
                <a:solidFill>
                  <a:schemeClr val="tx2"/>
                </a:solidFill>
                <a:hlinkClick r:id="rId3"/>
              </a:rPr>
              <a:t>eija.tuominen@vtt.fi</a:t>
            </a:r>
            <a:br>
              <a:rPr lang="en-GB" sz="1000" dirty="0">
                <a:solidFill>
                  <a:schemeClr val="tx2"/>
                </a:solidFill>
              </a:rPr>
            </a:br>
            <a:r>
              <a:rPr lang="en-GB" sz="1000" dirty="0">
                <a:solidFill>
                  <a:schemeClr val="tx2"/>
                </a:solidFill>
                <a:hlinkClick r:id="rId4"/>
              </a:rPr>
              <a:t>eija.tuominen@cern.ch</a:t>
            </a:r>
            <a:r>
              <a:rPr lang="en-GB" sz="1000" dirty="0">
                <a:solidFill>
                  <a:schemeClr val="tx2"/>
                </a:solidFill>
              </a:rPr>
              <a:t> </a:t>
            </a:r>
            <a:endParaRPr lang="en-GB" sz="1800" noProof="0" dirty="0">
              <a:solidFill>
                <a:schemeClr val="tx2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8033464-44C3-4033-A9DA-78716B978D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95999" y="3856752"/>
            <a:ext cx="3291341" cy="288000"/>
          </a:xfrm>
        </p:spPr>
        <p:txBody>
          <a:bodyPr/>
          <a:lstStyle/>
          <a:p>
            <a:r>
              <a:rPr lang="en-GB" dirty="0"/>
              <a:t>CERN DRD5 workshop 17-19.2.2025</a:t>
            </a:r>
          </a:p>
        </p:txBody>
      </p:sp>
    </p:spTree>
    <p:extLst>
      <p:ext uri="{BB962C8B-B14F-4D97-AF65-F5344CB8AC3E}">
        <p14:creationId xmlns:p14="http://schemas.microsoft.com/office/powerpoint/2010/main" val="1054884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10000">
        <p:fade/>
      </p:transition>
    </mc:Choice>
    <mc:Fallback xmlns="">
      <p:transition spd="med" advTm="10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32483BF3-A07C-8C0C-7BEA-21027FED64E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2503" y="1215884"/>
            <a:ext cx="4816343" cy="3673246"/>
          </a:xfrm>
          <a:prstGeom prst="rect">
            <a:avLst/>
          </a:prstGeom>
        </p:spPr>
      </p:pic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VTT – beyond the obvious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quarter" idx="13"/>
          </p:nvPr>
        </p:nvSpPr>
        <p:spPr>
          <a:xfrm>
            <a:off x="719136" y="1573199"/>
            <a:ext cx="3571903" cy="3113675"/>
          </a:xfrm>
        </p:spPr>
        <p:txBody>
          <a:bodyPr/>
          <a:lstStyle/>
          <a:p>
            <a:pPr marL="0" marR="0">
              <a:spcBef>
                <a:spcPts val="0"/>
              </a:spcBef>
              <a:spcAft>
                <a:spcPts val="500"/>
              </a:spcAft>
            </a:pPr>
            <a:r>
              <a:rPr lang="en-AU" sz="1600" dirty="0">
                <a:latin typeface="+mj-lt"/>
              </a:rPr>
              <a:t>VTT has unique infrastructure:</a:t>
            </a:r>
          </a:p>
          <a:p>
            <a:pPr marL="360000" lvl="2">
              <a:spcAft>
                <a:spcPts val="500"/>
              </a:spcAft>
            </a:pPr>
            <a:r>
              <a:rPr lang="en-AU" b="1" dirty="0">
                <a:effectLst/>
                <a:latin typeface="+mj-lt"/>
              </a:rPr>
              <a:t>Micronova</a:t>
            </a:r>
            <a:r>
              <a:rPr lang="en-AU" dirty="0">
                <a:effectLst/>
                <a:latin typeface="+mj-lt"/>
              </a:rPr>
              <a:t>: the largest RDI micro- and nanofabrication centre in Nordic countries, </a:t>
            </a:r>
            <a:r>
              <a:rPr lang="en-GB" noProof="0" dirty="0">
                <a:latin typeface="+mj-lt"/>
              </a:rPr>
              <a:t>2600 m</a:t>
            </a:r>
            <a:r>
              <a:rPr lang="en-GB" baseline="30000" noProof="0" dirty="0">
                <a:latin typeface="+mj-lt"/>
              </a:rPr>
              <a:t>2              </a:t>
            </a:r>
            <a:r>
              <a:rPr lang="en-AU" dirty="0">
                <a:effectLst/>
                <a:latin typeface="+mj-lt"/>
              </a:rPr>
              <a:t> (M1 – Pilot Plant &amp; M2 – R&amp;D Fab)</a:t>
            </a:r>
          </a:p>
          <a:p>
            <a:pPr marL="360000" lvl="2">
              <a:spcAft>
                <a:spcPts val="500"/>
              </a:spcAft>
            </a:pPr>
            <a:r>
              <a:rPr lang="en-AU" b="1" dirty="0" err="1">
                <a:effectLst/>
                <a:latin typeface="+mj-lt"/>
              </a:rPr>
              <a:t>Kvanttinova</a:t>
            </a:r>
            <a:r>
              <a:rPr lang="en-AU" dirty="0">
                <a:effectLst/>
                <a:latin typeface="+mj-lt"/>
              </a:rPr>
              <a:t>: </a:t>
            </a:r>
            <a:r>
              <a:rPr lang="en-US" dirty="0">
                <a:latin typeface="+mj-lt"/>
              </a:rPr>
              <a:t>industry-driven piloting and development facility for microelectronics and quantum technology, under construction</a:t>
            </a:r>
            <a:endParaRPr lang="en-AU" dirty="0">
              <a:effectLst/>
              <a:latin typeface="+mj-lt"/>
            </a:endParaRPr>
          </a:p>
          <a:p>
            <a:pPr>
              <a:spcAft>
                <a:spcPts val="500"/>
              </a:spcAft>
            </a:pPr>
            <a:endParaRPr lang="en-GB" dirty="0"/>
          </a:p>
          <a:p>
            <a:pPr marL="216000" lvl="1" indent="0">
              <a:buNone/>
            </a:pPr>
            <a:endParaRPr lang="en-GB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VTT Cleanrooms</a:t>
            </a:r>
          </a:p>
        </p:txBody>
      </p:sp>
    </p:spTree>
    <p:extLst>
      <p:ext uri="{BB962C8B-B14F-4D97-AF65-F5344CB8AC3E}">
        <p14:creationId xmlns:p14="http://schemas.microsoft.com/office/powerpoint/2010/main" val="21181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C63356-44EF-8E67-177F-67698AB21E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5C795D1E-B93C-51CA-FC5B-133A2715B6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1548000"/>
            <a:ext cx="5394732" cy="1440000"/>
          </a:xfrm>
        </p:spPr>
        <p:txBody>
          <a:bodyPr/>
          <a:lstStyle/>
          <a:p>
            <a:r>
              <a:rPr lang="en-GB" noProof="0" dirty="0"/>
              <a:t>Quantum Sensing Technologies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C1D4AA05-CA28-877C-94DC-FB9DA125D7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1A9542-B02C-4E1D-8997-4E28AD02E87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BC5424A8-5318-7E0C-E942-F65FE6D27B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696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D71EDAF-7D7D-2BB3-69F5-C2C3C05031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79A4-F258-49A4-A422-4621442F0DE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BCBE75-C4FF-23FE-0C0B-8B09F91AFD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 dirty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CFC4F92-B9BD-65A6-2311-519F4A04A3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518" t="12918" r="10837" b="6525"/>
          <a:stretch/>
        </p:blipFill>
        <p:spPr>
          <a:xfrm>
            <a:off x="7401172" y="2001524"/>
            <a:ext cx="1742828" cy="1274093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6229FF4B-6193-243A-734E-47EC925C7D8F}"/>
              </a:ext>
            </a:extLst>
          </p:cNvPr>
          <p:cNvSpPr txBox="1">
            <a:spLocks/>
          </p:cNvSpPr>
          <p:nvPr/>
        </p:nvSpPr>
        <p:spPr>
          <a:xfrm>
            <a:off x="655129" y="798316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4572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i="0" kern="1200" spc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i-FI" dirty="0"/>
              <a:t>Technologies for </a:t>
            </a:r>
            <a:r>
              <a:rPr lang="fi-FI" noProof="1"/>
              <a:t>Scaling up Quantum</a:t>
            </a:r>
            <a:endParaRPr lang="fi-FI" dirty="0"/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6E3B577E-7E08-461D-403A-8EFB86C5EC7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19137" y="1573201"/>
            <a:ext cx="6883992" cy="1803438"/>
          </a:xfrm>
        </p:spPr>
        <p:txBody>
          <a:bodyPr vert="horz" lIns="0" tIns="0" rIns="0" bIns="0" numCol="1" spcCol="360000" rtlCol="0" anchor="t">
            <a:noAutofit/>
          </a:bodyPr>
          <a:lstStyle/>
          <a:p>
            <a:pPr marL="0" indent="0">
              <a:spcBef>
                <a:spcPts val="600"/>
              </a:spcBef>
              <a:buFont typeface="Wingdings 2" panose="05020102010507070707" pitchFamily="18" charset="2"/>
              <a:buNone/>
            </a:pPr>
            <a:r>
              <a:rPr lang="en-US" sz="1600" dirty="0"/>
              <a:t>We develop </a:t>
            </a:r>
            <a:r>
              <a:rPr lang="en-US" sz="1600" b="1" dirty="0"/>
              <a:t>cryogenic hardware</a:t>
            </a:r>
            <a:r>
              <a:rPr lang="en-US" sz="1600" dirty="0"/>
              <a:t> components for quantum technologies</a:t>
            </a:r>
          </a:p>
          <a:p>
            <a:pPr>
              <a:spcBef>
                <a:spcPts val="600"/>
              </a:spcBef>
            </a:pPr>
            <a:r>
              <a:rPr lang="en-US" sz="1600" b="1" dirty="0"/>
              <a:t>Qubits</a:t>
            </a:r>
            <a:r>
              <a:rPr lang="en-US" sz="1600" dirty="0"/>
              <a:t> </a:t>
            </a:r>
            <a:r>
              <a:rPr lang="en-US" dirty="0"/>
              <a:t>and </a:t>
            </a:r>
            <a:r>
              <a:rPr lang="en-US" b="1" dirty="0" err="1"/>
              <a:t>cryoelectronics</a:t>
            </a:r>
            <a:endParaRPr lang="en-US" sz="1600" b="1" dirty="0"/>
          </a:p>
          <a:p>
            <a:pPr>
              <a:spcBef>
                <a:spcPts val="600"/>
              </a:spcBef>
            </a:pPr>
            <a:r>
              <a:rPr lang="en-US" sz="1600" b="1" dirty="0"/>
              <a:t>SQUIDs</a:t>
            </a:r>
            <a:r>
              <a:rPr lang="en-US" sz="1600" dirty="0"/>
              <a:t> (Superconducting </a:t>
            </a:r>
            <a:r>
              <a:rPr lang="en-US" sz="1600" dirty="0" err="1"/>
              <a:t>QUantum</a:t>
            </a:r>
            <a:r>
              <a:rPr lang="en-US" sz="1600" dirty="0"/>
              <a:t> Interference Devices)</a:t>
            </a:r>
          </a:p>
          <a:p>
            <a:pPr>
              <a:spcBef>
                <a:spcPts val="600"/>
              </a:spcBef>
            </a:pPr>
            <a:r>
              <a:rPr lang="en-US" sz="1600" b="1" dirty="0"/>
              <a:t>SNSPDs</a:t>
            </a:r>
            <a:r>
              <a:rPr lang="en-US" sz="1600" dirty="0"/>
              <a:t> (Superconducting Nanowire Single-Photon Detectors)</a:t>
            </a:r>
          </a:p>
          <a:p>
            <a:pPr>
              <a:spcBef>
                <a:spcPts val="600"/>
              </a:spcBef>
            </a:pPr>
            <a:r>
              <a:rPr lang="en-US" sz="1600" b="1" dirty="0"/>
              <a:t>Graphene </a:t>
            </a:r>
            <a:r>
              <a:rPr lang="en-US" sz="1600" b="1" dirty="0" err="1"/>
              <a:t>JoFET</a:t>
            </a:r>
            <a:r>
              <a:rPr lang="en-US" sz="1600" dirty="0"/>
              <a:t> (Josephson Field Effect Transistor) Bolometers </a:t>
            </a:r>
          </a:p>
          <a:p>
            <a:pPr>
              <a:spcBef>
                <a:spcPts val="600"/>
              </a:spcBef>
            </a:pPr>
            <a:r>
              <a:rPr lang="en-US" sz="1600" b="1" dirty="0"/>
              <a:t>Atomic Clocks</a:t>
            </a:r>
          </a:p>
          <a:p>
            <a:pPr>
              <a:spcBef>
                <a:spcPts val="600"/>
              </a:spcBef>
            </a:pPr>
            <a:r>
              <a:rPr lang="en-US" sz="1600" dirty="0"/>
              <a:t>3D Integration, e.g., </a:t>
            </a:r>
            <a:r>
              <a:rPr lang="en-US" sz="1600" b="1" dirty="0"/>
              <a:t>flip-chip</a:t>
            </a:r>
            <a:r>
              <a:rPr lang="en-US" sz="1600" dirty="0"/>
              <a:t>, Through Silicon Vias (</a:t>
            </a:r>
            <a:r>
              <a:rPr lang="en-US" sz="1600" b="1" dirty="0"/>
              <a:t>TSVs</a:t>
            </a:r>
            <a:r>
              <a:rPr lang="en-US" sz="1600" dirty="0"/>
              <a:t>)</a:t>
            </a:r>
          </a:p>
          <a:p>
            <a:pPr>
              <a:spcBef>
                <a:spcPts val="600"/>
              </a:spcBef>
            </a:pPr>
            <a:r>
              <a:rPr lang="en-US" sz="1600" dirty="0"/>
              <a:t>Solid state </a:t>
            </a:r>
            <a:r>
              <a:rPr lang="en-US" sz="1600" b="1" dirty="0"/>
              <a:t>on-chip</a:t>
            </a:r>
            <a:r>
              <a:rPr lang="en-US" sz="1600" dirty="0"/>
              <a:t> </a:t>
            </a:r>
            <a:r>
              <a:rPr lang="en-US" sz="1600" b="1" dirty="0"/>
              <a:t>coolers</a:t>
            </a:r>
          </a:p>
          <a:p>
            <a:pPr marL="215900" indent="-215900">
              <a:spcAft>
                <a:spcPts val="500"/>
              </a:spcAft>
            </a:pPr>
            <a:endParaRPr lang="en-AU" sz="1800" dirty="0">
              <a:solidFill>
                <a:srgbClr val="000000"/>
              </a:solidFill>
              <a:effectLst/>
              <a:latin typeface="Calibri" panose="020F0502020204030204" pitchFamily="34" charset="0"/>
            </a:endParaRPr>
          </a:p>
        </p:txBody>
      </p:sp>
      <p:pic>
        <p:nvPicPr>
          <p:cNvPr id="10" name="Picture 9" descr="A close-up of a radiograph&#10;&#10;Description automatically generated">
            <a:extLst>
              <a:ext uri="{FF2B5EF4-FFF2-40B4-BE49-F238E27FC236}">
                <a16:creationId xmlns:a16="http://schemas.microsoft.com/office/drawing/2014/main" id="{EE807709-E873-3217-2A72-A504BF36A63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277" t="6767" r="15141" b="16082"/>
          <a:stretch/>
        </p:blipFill>
        <p:spPr>
          <a:xfrm>
            <a:off x="7401172" y="381108"/>
            <a:ext cx="1742828" cy="1389444"/>
          </a:xfrm>
          <a:prstGeom prst="rect">
            <a:avLst/>
          </a:prstGeom>
          <a:ln>
            <a:solidFill>
              <a:schemeClr val="accent2">
                <a:lumMod val="10000"/>
              </a:schemeClr>
            </a:solidFill>
          </a:ln>
        </p:spPr>
      </p:pic>
      <p:pic>
        <p:nvPicPr>
          <p:cNvPr id="5" name="Picture 4" descr="A person and person in lab coats&#10;&#10;Description automatically generated">
            <a:extLst>
              <a:ext uri="{FF2B5EF4-FFF2-40B4-BE49-F238E27FC236}">
                <a16:creationId xmlns:a16="http://schemas.microsoft.com/office/drawing/2014/main" id="{CA9772A0-2624-7992-E87F-A0FF1B4D0E5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-20484" t="-18743" r="2224" b="482"/>
          <a:stretch/>
        </p:blipFill>
        <p:spPr>
          <a:xfrm>
            <a:off x="6118116" y="3156645"/>
            <a:ext cx="2970028" cy="19787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1058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10000">
        <p:fade/>
      </p:transition>
    </mc:Choice>
    <mc:Fallback xmlns="">
      <p:transition spd="med" advTm="10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948C47-6D04-8AD6-AD74-4413C412A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BECE457-9A5E-AC50-6A23-7692F71AC1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-1" r="48646" b="13993"/>
          <a:stretch/>
        </p:blipFill>
        <p:spPr>
          <a:xfrm>
            <a:off x="722122" y="3495670"/>
            <a:ext cx="1601344" cy="1269573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B2F55BE-F873-562B-B614-EAA2FC17B8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64D95E2-BBEB-D111-A3D1-9B630403AE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VTT – beyond the obvious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07420AE0-2E16-4E2A-BC0D-9891C2F089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5129" y="798316"/>
            <a:ext cx="6948000" cy="743612"/>
          </a:xfrm>
        </p:spPr>
        <p:txBody>
          <a:bodyPr/>
          <a:lstStyle/>
          <a:p>
            <a:r>
              <a:rPr lang="fi-FI" dirty="0" err="1"/>
              <a:t>SQUIDs</a:t>
            </a:r>
            <a:endParaRPr lang="fi-FI" dirty="0"/>
          </a:p>
        </p:txBody>
      </p:sp>
      <p:sp>
        <p:nvSpPr>
          <p:cNvPr id="23" name="Content Placeholder 4">
            <a:extLst>
              <a:ext uri="{FF2B5EF4-FFF2-40B4-BE49-F238E27FC236}">
                <a16:creationId xmlns:a16="http://schemas.microsoft.com/office/drawing/2014/main" id="{E98019FC-460F-3C12-7E4E-762469DD189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55129" y="1472616"/>
            <a:ext cx="5694871" cy="3049200"/>
          </a:xfrm>
        </p:spPr>
        <p:txBody>
          <a:bodyPr numCol="1"/>
          <a:lstStyle/>
          <a:p>
            <a:pPr marL="215900" indent="-215900"/>
            <a:r>
              <a:rPr lang="en-US" sz="1600" noProof="0" dirty="0">
                <a:latin typeface="Arial"/>
                <a:cs typeface="Arial"/>
              </a:rPr>
              <a:t>VTT has 30 years of experience on Superconductive Quantum Interference Devices (SQUIDs)</a:t>
            </a:r>
          </a:p>
          <a:p>
            <a:pPr>
              <a:lnSpc>
                <a:spcPct val="107000"/>
              </a:lnSpc>
              <a:spcAft>
                <a:spcPts val="500"/>
              </a:spcAft>
            </a:pPr>
            <a:r>
              <a:rPr lang="en-AU" dirty="0"/>
              <a:t>Applications include: </a:t>
            </a:r>
          </a:p>
          <a:p>
            <a:pPr lvl="1">
              <a:lnSpc>
                <a:spcPct val="107000"/>
              </a:lnSpc>
              <a:spcAft>
                <a:spcPts val="500"/>
              </a:spcAft>
            </a:pPr>
            <a:r>
              <a:rPr lang="en-AU" dirty="0"/>
              <a:t>Amplifiers and multiplexers for European Space Agency (ESA) </a:t>
            </a:r>
            <a:r>
              <a:rPr lang="en-AU" b="1" dirty="0"/>
              <a:t>Athena X-IFU </a:t>
            </a:r>
            <a:r>
              <a:rPr lang="en-AU" dirty="0"/>
              <a:t>X-ray spectrometer</a:t>
            </a:r>
          </a:p>
          <a:p>
            <a:pPr lvl="1">
              <a:lnSpc>
                <a:spcPct val="107000"/>
              </a:lnSpc>
              <a:spcAft>
                <a:spcPts val="500"/>
              </a:spcAft>
            </a:pPr>
            <a:r>
              <a:rPr lang="en-AU" dirty="0"/>
              <a:t>Magnetometers for Magnetoencephalography (</a:t>
            </a:r>
            <a:r>
              <a:rPr lang="en-AU" b="1" dirty="0"/>
              <a:t>MEG</a:t>
            </a:r>
            <a:r>
              <a:rPr lang="en-AU" dirty="0"/>
              <a:t>) </a:t>
            </a:r>
          </a:p>
          <a:p>
            <a:pPr marL="0" indent="0">
              <a:buNone/>
            </a:pPr>
            <a:endParaRPr lang="en-US" sz="1600" noProof="0" dirty="0">
              <a:latin typeface="Arial"/>
              <a:cs typeface="Arial"/>
            </a:endParaRPr>
          </a:p>
          <a:p>
            <a:pPr marL="215900" indent="-215900"/>
            <a:endParaRPr lang="en-US" sz="1600" dirty="0">
              <a:latin typeface="Arial"/>
              <a:cs typeface="Arial"/>
            </a:endParaRPr>
          </a:p>
          <a:p>
            <a:endParaRPr lang="fi-FI" sz="1600" dirty="0"/>
          </a:p>
        </p:txBody>
      </p:sp>
      <p:pic>
        <p:nvPicPr>
          <p:cNvPr id="26" name="Picture 6">
            <a:extLst>
              <a:ext uri="{FF2B5EF4-FFF2-40B4-BE49-F238E27FC236}">
                <a16:creationId xmlns:a16="http://schemas.microsoft.com/office/drawing/2014/main" id="{271A32BA-298E-A9B8-FE96-CDDA1DDA6DF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44747" y="3558617"/>
            <a:ext cx="2386753" cy="120715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8EFDF97-09DD-AA40-37F7-2C91446F5370}"/>
              </a:ext>
            </a:extLst>
          </p:cNvPr>
          <p:cNvSpPr txBox="1"/>
          <p:nvPr/>
        </p:nvSpPr>
        <p:spPr>
          <a:xfrm>
            <a:off x="4731062" y="3512306"/>
            <a:ext cx="195315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/>
              <a:t>Figures from: </a:t>
            </a:r>
          </a:p>
          <a:p>
            <a:r>
              <a:rPr lang="en-US" sz="800" b="1" dirty="0"/>
              <a:t>M</a:t>
            </a:r>
            <a:r>
              <a:rPr lang="en-US" sz="800" dirty="0"/>
              <a:t>. </a:t>
            </a:r>
            <a:r>
              <a:rPr lang="en-US" sz="800" b="1" dirty="0" err="1"/>
              <a:t>Kiviranta</a:t>
            </a:r>
            <a:r>
              <a:rPr lang="en-US" sz="800" dirty="0"/>
              <a:t> et al., "Two-Stage SQUID Amplifier for the Frequency Multiplexed Readout of the X-IFU X-Ray Camera," </a:t>
            </a:r>
            <a:r>
              <a:rPr lang="en-US" sz="800" i="1" dirty="0"/>
              <a:t>IEEE Transactions on Applied Superconductivity</a:t>
            </a:r>
            <a:r>
              <a:rPr lang="en-US" sz="800" dirty="0"/>
              <a:t> 31 (2021), </a:t>
            </a:r>
            <a:r>
              <a:rPr lang="fi-FI" sz="800" b="1" dirty="0"/>
              <a:t>DOI: </a:t>
            </a:r>
            <a:r>
              <a:rPr lang="fi-FI" sz="800" dirty="0">
                <a:hlinkClick r:id="rId4"/>
              </a:rPr>
              <a:t>10.1109/TASC.2021.3060356</a:t>
            </a:r>
            <a:endParaRPr lang="fi-FI" sz="800" dirty="0"/>
          </a:p>
          <a:p>
            <a:r>
              <a:rPr lang="en-US" sz="800" dirty="0"/>
              <a:t> &amp; </a:t>
            </a:r>
            <a:r>
              <a:rPr lang="en-US" sz="800" dirty="0">
                <a:solidFill>
                  <a:srgbClr val="F06E00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https://news.cision.com/vtt-info/i/an-image-of-a-superconducting-circuit-taken-with-a-scanning-electron-microscope-,c2883567</a:t>
            </a:r>
            <a:r>
              <a:rPr lang="en-US" sz="800" dirty="0">
                <a:solidFill>
                  <a:srgbClr val="F06E00"/>
                </a:solidFill>
              </a:rPr>
              <a:t> </a:t>
            </a:r>
          </a:p>
          <a:p>
            <a:endParaRPr lang="fi-FI" sz="800" dirty="0"/>
          </a:p>
        </p:txBody>
      </p:sp>
      <p:pic>
        <p:nvPicPr>
          <p:cNvPr id="10" name="Picture 9" descr="A machine with a human head&#10;&#10;Description automatically generated">
            <a:extLst>
              <a:ext uri="{FF2B5EF4-FFF2-40B4-BE49-F238E27FC236}">
                <a16:creationId xmlns:a16="http://schemas.microsoft.com/office/drawing/2014/main" id="{B21251F6-7670-1D83-8911-BB9BBF00B2E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84219" y="2170416"/>
            <a:ext cx="2386753" cy="276012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5A9550B-F2E8-3336-6AC6-F8C0B36B40A1}"/>
              </a:ext>
            </a:extLst>
          </p:cNvPr>
          <p:cNvSpPr txBox="1"/>
          <p:nvPr/>
        </p:nvSpPr>
        <p:spPr>
          <a:xfrm>
            <a:off x="6684220" y="4867162"/>
            <a:ext cx="2491047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" dirty="0"/>
              <a:t>Figure from: </a:t>
            </a:r>
            <a:r>
              <a:rPr lang="en-US" sz="500" dirty="0">
                <a:hlinkClick r:id="rId7"/>
              </a:rPr>
              <a:t>https://megin.com/who-is-megin/</a:t>
            </a:r>
            <a:r>
              <a:rPr lang="en-US" sz="500" dirty="0"/>
              <a:t> </a:t>
            </a:r>
            <a:endParaRPr lang="fi-FI" sz="500" dirty="0"/>
          </a:p>
        </p:txBody>
      </p:sp>
      <p:pic>
        <p:nvPicPr>
          <p:cNvPr id="12" name="Picture 11" descr="Diagram of a diagram of a magnetism&#10;&#10;Description automatically generated">
            <a:extLst>
              <a:ext uri="{FF2B5EF4-FFF2-40B4-BE49-F238E27FC236}">
                <a16:creationId xmlns:a16="http://schemas.microsoft.com/office/drawing/2014/main" id="{4B56CF7D-753E-D4E3-50EF-10C81AD172F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84219" y="574330"/>
            <a:ext cx="1829487" cy="1378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3161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806BA-19F3-ADAD-373F-3C3395A889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E1BCF1-1384-2699-56DD-BEA35ACE62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75A4BBA-612B-82BA-F167-D4C5972761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VTT – beyond the obvious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D8461790-E36A-3FA9-E461-2BE3F09429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5129" y="798316"/>
            <a:ext cx="6948000" cy="743612"/>
          </a:xfrm>
        </p:spPr>
        <p:txBody>
          <a:bodyPr/>
          <a:lstStyle/>
          <a:p>
            <a:r>
              <a:rPr lang="fi-FI" noProof="1"/>
              <a:t>SNSPDs</a:t>
            </a:r>
            <a:endParaRPr lang="fi-FI" dirty="0"/>
          </a:p>
        </p:txBody>
      </p:sp>
      <p:sp>
        <p:nvSpPr>
          <p:cNvPr id="23" name="Content Placeholder 4">
            <a:extLst>
              <a:ext uri="{FF2B5EF4-FFF2-40B4-BE49-F238E27FC236}">
                <a16:creationId xmlns:a16="http://schemas.microsoft.com/office/drawing/2014/main" id="{87679DD8-88BA-3E90-7B48-9498ED13E9C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55129" y="1472616"/>
            <a:ext cx="5301242" cy="1539464"/>
          </a:xfrm>
        </p:spPr>
        <p:txBody>
          <a:bodyPr numCol="1"/>
          <a:lstStyle/>
          <a:p>
            <a:pPr marL="215900" indent="-215900"/>
            <a:r>
              <a:rPr lang="en-US" sz="1600" dirty="0">
                <a:latin typeface="Arial"/>
                <a:cs typeface="Arial"/>
              </a:rPr>
              <a:t>VTT is developing Superconducting nanowire single-photon detectors (SNSPDs) for the a</a:t>
            </a:r>
            <a:r>
              <a:rPr lang="en-US" dirty="0">
                <a:latin typeface="Arial"/>
                <a:cs typeface="Arial"/>
              </a:rPr>
              <a:t>pplications:</a:t>
            </a:r>
          </a:p>
          <a:p>
            <a:pPr marL="395900" lvl="1" indent="-215900"/>
            <a:r>
              <a:rPr lang="en-US" b="1" dirty="0">
                <a:latin typeface="Arial"/>
                <a:cs typeface="Arial"/>
              </a:rPr>
              <a:t>Quantum communication</a:t>
            </a:r>
            <a:r>
              <a:rPr lang="en-US" dirty="0">
                <a:latin typeface="Arial"/>
                <a:cs typeface="Arial"/>
              </a:rPr>
              <a:t>, such as q</a:t>
            </a:r>
            <a:r>
              <a:rPr lang="en-US" dirty="0"/>
              <a:t>uantum key distribution (QKD) in satellite-to-ground links.</a:t>
            </a:r>
          </a:p>
          <a:p>
            <a:pPr marL="395900" lvl="1" indent="-215900"/>
            <a:r>
              <a:rPr lang="en-US" b="1" dirty="0">
                <a:latin typeface="Arial"/>
                <a:cs typeface="Arial"/>
              </a:rPr>
              <a:t>Quantum optics</a:t>
            </a:r>
            <a:r>
              <a:rPr lang="en-US" dirty="0">
                <a:latin typeface="Arial"/>
                <a:cs typeface="Arial"/>
              </a:rPr>
              <a:t>, e.g., for </a:t>
            </a:r>
            <a:r>
              <a:rPr lang="fi-FI" noProof="1"/>
              <a:t>photonics quantum computers</a:t>
            </a:r>
            <a:endParaRPr lang="en-US" dirty="0"/>
          </a:p>
          <a:p>
            <a:pPr marL="395900" lvl="1" indent="-215900"/>
            <a:r>
              <a:rPr lang="en-US" dirty="0">
                <a:latin typeface="Arial"/>
                <a:cs typeface="Arial"/>
              </a:rPr>
              <a:t>Sensing for </a:t>
            </a:r>
            <a:r>
              <a:rPr lang="en-US" b="1" dirty="0">
                <a:latin typeface="Arial"/>
                <a:cs typeface="Arial"/>
              </a:rPr>
              <a:t>medical and bioimaging </a:t>
            </a:r>
            <a:r>
              <a:rPr lang="en-US" dirty="0">
                <a:latin typeface="Arial"/>
                <a:cs typeface="Arial"/>
              </a:rPr>
              <a:t>systems</a:t>
            </a:r>
          </a:p>
          <a:p>
            <a:pPr marL="215900" indent="-215900"/>
            <a:endParaRPr lang="en-US" sz="1600" dirty="0">
              <a:latin typeface="Arial"/>
              <a:cs typeface="Arial"/>
            </a:endParaRPr>
          </a:p>
          <a:p>
            <a:endParaRPr lang="fi-FI" sz="16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4048A4C-7710-0D4D-14F6-6BD9D4470D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2219" y="3172712"/>
            <a:ext cx="2955505" cy="157879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014AE80-BED5-CC0E-000C-377B927ED4DC}"/>
              </a:ext>
            </a:extLst>
          </p:cNvPr>
          <p:cNvSpPr txBox="1"/>
          <p:nvPr/>
        </p:nvSpPr>
        <p:spPr>
          <a:xfrm>
            <a:off x="2989104" y="3235783"/>
            <a:ext cx="13479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/>
              <a:t>Figure from: </a:t>
            </a:r>
          </a:p>
          <a:p>
            <a:r>
              <a:rPr lang="fi-FI" sz="800" noProof="1"/>
              <a:t>Cherchi, Matteo, et al. "Supporting quantum technologies with an ultralow-loss silicon photonics platform." </a:t>
            </a:r>
            <a:r>
              <a:rPr lang="fi-FI" sz="800" i="1" noProof="1"/>
              <a:t>Advanced Photonics Nexus</a:t>
            </a:r>
            <a:r>
              <a:rPr lang="fi-FI" sz="800" dirty="0"/>
              <a:t> 2.2 (2023): 024002-024002, </a:t>
            </a:r>
            <a:r>
              <a:rPr lang="fi-FI" sz="800" u="sng" dirty="0">
                <a:effectLst/>
                <a:hlinkClick r:id="rId3"/>
              </a:rPr>
              <a:t>https://doi.org/10.1117/1.APN.2.2.024002</a:t>
            </a:r>
            <a:endParaRPr lang="fi-FI" sz="800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82F55A2D-8E90-2B88-C7B4-4AF67056CD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74162" y="3172712"/>
            <a:ext cx="3196299" cy="1424032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31ADC7A-EF25-1A41-8E0D-EADC50831337}"/>
              </a:ext>
            </a:extLst>
          </p:cNvPr>
          <p:cNvSpPr txBox="1"/>
          <p:nvPr/>
        </p:nvSpPr>
        <p:spPr>
          <a:xfrm>
            <a:off x="4472227" y="3235783"/>
            <a:ext cx="1347910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/>
              <a:t>Figure from: </a:t>
            </a:r>
          </a:p>
          <a:p>
            <a:r>
              <a:rPr lang="fi-FI" sz="800" dirty="0"/>
              <a:t>Mykkänen, Emma, et al. "Enhancement of </a:t>
            </a:r>
            <a:r>
              <a:rPr lang="fi-FI" sz="800" noProof="1"/>
              <a:t>superconductivity by amorphizing molybdenum silicide films using a focused ion beam." </a:t>
            </a:r>
            <a:r>
              <a:rPr lang="fi-FI" sz="800" i="1" noProof="1"/>
              <a:t>Nanomaterials</a:t>
            </a:r>
            <a:r>
              <a:rPr lang="fi-FI" sz="800" noProof="1"/>
              <a:t> </a:t>
            </a:r>
            <a:r>
              <a:rPr lang="fi-FI" sz="800" dirty="0"/>
              <a:t>10.5 (2020): 950, </a:t>
            </a:r>
            <a:r>
              <a:rPr lang="fi-FI" sz="800" dirty="0">
                <a:hlinkClick r:id="rId5"/>
              </a:rPr>
              <a:t>https://doi.org/10.3390/nano10050950</a:t>
            </a:r>
            <a:r>
              <a:rPr lang="fi-FI" sz="800" dirty="0"/>
              <a:t> </a:t>
            </a:r>
          </a:p>
          <a:p>
            <a:r>
              <a:rPr lang="fi-FI" sz="1000" dirty="0">
                <a:hlinkClick r:id="rId6"/>
              </a:rPr>
              <a:t>https://doi.org/10.1063/5.0202851</a:t>
            </a:r>
            <a:r>
              <a:rPr lang="fi-FI" sz="1000" dirty="0"/>
              <a:t> </a:t>
            </a:r>
          </a:p>
          <a:p>
            <a:endParaRPr lang="en-US" sz="800" dirty="0"/>
          </a:p>
        </p:txBody>
      </p:sp>
      <p:pic>
        <p:nvPicPr>
          <p:cNvPr id="15" name="Picture 14" descr="A diagram of a hotspot&#10;&#10;Description automatically generated">
            <a:extLst>
              <a:ext uri="{FF2B5EF4-FFF2-40B4-BE49-F238E27FC236}">
                <a16:creationId xmlns:a16="http://schemas.microsoft.com/office/drawing/2014/main" id="{95BA9FCA-5C26-0087-692D-10BB97F4009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49674" y="617810"/>
            <a:ext cx="2590805" cy="201778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BA9B34B0-E38A-5A61-6E6D-FB1F96A38433}"/>
              </a:ext>
            </a:extLst>
          </p:cNvPr>
          <p:cNvSpPr txBox="1"/>
          <p:nvPr/>
        </p:nvSpPr>
        <p:spPr>
          <a:xfrm>
            <a:off x="6255218" y="2592626"/>
            <a:ext cx="251586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" dirty="0"/>
              <a:t>Figure from: </a:t>
            </a:r>
            <a:r>
              <a:rPr lang="en-US" sz="500" dirty="0">
                <a:hlinkClick r:id="rId8"/>
              </a:rPr>
              <a:t>https://www.researchgate.net/figure/SNSPD-working-principle-in-a-simplified-hot-spot-model-24-25-a-Artwork-of-photon_fig1_358043941</a:t>
            </a:r>
            <a:r>
              <a:rPr lang="en-US" sz="500" dirty="0"/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2497834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diagram of a graphene gate&#10;&#10;Description automatically generated">
            <a:extLst>
              <a:ext uri="{FF2B5EF4-FFF2-40B4-BE49-F238E27FC236}">
                <a16:creationId xmlns:a16="http://schemas.microsoft.com/office/drawing/2014/main" id="{4989623A-D22F-E61C-DD48-7C4D279A6C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6722" y="2740623"/>
            <a:ext cx="2094226" cy="211217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90D3120-0AB0-49E8-ADBF-C57E0A983F6F}"/>
              </a:ext>
            </a:extLst>
          </p:cNvPr>
          <p:cNvSpPr txBox="1"/>
          <p:nvPr/>
        </p:nvSpPr>
        <p:spPr>
          <a:xfrm>
            <a:off x="5910948" y="2672400"/>
            <a:ext cx="25963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800" dirty="0"/>
              <a:t>Figures from: </a:t>
            </a:r>
            <a:r>
              <a:rPr lang="fi-FI" sz="800" dirty="0"/>
              <a:t>Generalov, </a:t>
            </a:r>
            <a:r>
              <a:rPr lang="fi-FI" sz="800" noProof="1"/>
              <a:t>Andrey A., et al. "Wafer-scale CMOS-compatible graphene Josephson field-effect transistors." </a:t>
            </a:r>
            <a:r>
              <a:rPr lang="fi-FI" sz="800" i="1" noProof="1"/>
              <a:t>Applied Physics Letters</a:t>
            </a:r>
            <a:r>
              <a:rPr lang="fi-FI" sz="800" dirty="0"/>
              <a:t> 125.1 (2024), </a:t>
            </a:r>
            <a:r>
              <a:rPr lang="fi-FI" sz="800" dirty="0">
                <a:hlinkClick r:id="rId4"/>
              </a:rPr>
              <a:t>https://doi.org/10.1063/5.0203515</a:t>
            </a:r>
            <a:r>
              <a:rPr lang="fi-FI" sz="800" dirty="0"/>
              <a:t> </a:t>
            </a:r>
          </a:p>
          <a:p>
            <a:endParaRPr lang="fi-FI" sz="800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61BE249-820F-B338-43F8-58CD598A8DF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8022" y="2738577"/>
            <a:ext cx="2691051" cy="2114223"/>
          </a:xfrm>
          <a:prstGeom prst="rect">
            <a:avLst/>
          </a:prstGeom>
        </p:spPr>
      </p:pic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CDDEA082-D887-6053-D5F1-B0EA358D44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40001" y="4852800"/>
            <a:ext cx="6730862" cy="288000"/>
          </a:xfrm>
        </p:spPr>
        <p:txBody>
          <a:bodyPr/>
          <a:lstStyle/>
          <a:p>
            <a:r>
              <a:rPr lang="en-GB" dirty="0"/>
              <a:t>VTT – beyond the obvious</a:t>
            </a: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B887F652-6084-11A1-94E3-9213FADE2E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000" y="4852800"/>
            <a:ext cx="720000" cy="288000"/>
          </a:xfrm>
        </p:spPr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CACF4EB-3EFA-9B45-CD0C-BF72CAE0421E}"/>
              </a:ext>
            </a:extLst>
          </p:cNvPr>
          <p:cNvSpPr txBox="1"/>
          <p:nvPr/>
        </p:nvSpPr>
        <p:spPr>
          <a:xfrm>
            <a:off x="2199010" y="2740623"/>
            <a:ext cx="131555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800" dirty="0"/>
              <a:t>Figure from: </a:t>
            </a:r>
            <a:r>
              <a:rPr lang="fi-FI" sz="800" dirty="0"/>
              <a:t>Kokkoniemi, Roope, et al. "</a:t>
            </a:r>
            <a:r>
              <a:rPr lang="fi-FI" sz="800" noProof="1"/>
              <a:t>Bolometer operating at the threshold for circuit quantum electrodynamics." </a:t>
            </a:r>
            <a:r>
              <a:rPr lang="fi-FI" sz="800" i="1" noProof="1"/>
              <a:t>Nature</a:t>
            </a:r>
            <a:r>
              <a:rPr lang="fi-FI" sz="800" dirty="0"/>
              <a:t> 586.7827 (2020): 47-51, DOI: 10.1038/s41586-020-2753-3  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09BCB2B-94D6-4CD3-7E66-529EA04F3C3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435"/>
          <a:stretch/>
        </p:blipFill>
        <p:spPr>
          <a:xfrm>
            <a:off x="6014012" y="3214718"/>
            <a:ext cx="2536301" cy="1764582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B2CED2C-2A54-CFE5-33CF-62F1A127B7D3}"/>
              </a:ext>
            </a:extLst>
          </p:cNvPr>
          <p:cNvSpPr txBox="1"/>
          <p:nvPr/>
        </p:nvSpPr>
        <p:spPr>
          <a:xfrm>
            <a:off x="5806964" y="4856190"/>
            <a:ext cx="339918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000" dirty="0">
                <a:solidFill>
                  <a:schemeClr val="accent2">
                    <a:lumMod val="10000"/>
                  </a:schemeClr>
                </a:solidFill>
              </a:rPr>
              <a:t>Measured gate tunable supercurrent in </a:t>
            </a:r>
            <a:r>
              <a:rPr lang="en-US" sz="1000" b="1" dirty="0">
                <a:solidFill>
                  <a:schemeClr val="accent2">
                    <a:lumMod val="10000"/>
                  </a:schemeClr>
                </a:solidFill>
              </a:rPr>
              <a:t>SGS</a:t>
            </a:r>
            <a:r>
              <a:rPr lang="en-US" sz="1000" dirty="0">
                <a:solidFill>
                  <a:schemeClr val="accent2">
                    <a:lumMod val="10000"/>
                  </a:schemeClr>
                </a:solidFill>
              </a:rPr>
              <a:t> junction </a:t>
            </a:r>
          </a:p>
        </p:txBody>
      </p:sp>
      <p:sp>
        <p:nvSpPr>
          <p:cNvPr id="20" name="Title 1">
            <a:extLst>
              <a:ext uri="{FF2B5EF4-FFF2-40B4-BE49-F238E27FC236}">
                <a16:creationId xmlns:a16="http://schemas.microsoft.com/office/drawing/2014/main" id="{B6FF4234-6D84-2DA8-DE6A-FAE0EFD7B10D}"/>
              </a:ext>
            </a:extLst>
          </p:cNvPr>
          <p:cNvSpPr txBox="1">
            <a:spLocks/>
          </p:cNvSpPr>
          <p:nvPr/>
        </p:nvSpPr>
        <p:spPr>
          <a:xfrm>
            <a:off x="655129" y="798316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4572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i="0" kern="1200" spc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i-FI" dirty="0"/>
              <a:t>Graphene </a:t>
            </a:r>
            <a:r>
              <a:rPr lang="fi-FI" noProof="1"/>
              <a:t>JoFETs</a:t>
            </a:r>
            <a:r>
              <a:rPr lang="fi-FI" dirty="0"/>
              <a:t> and </a:t>
            </a:r>
            <a:r>
              <a:rPr lang="fi-FI" noProof="1"/>
              <a:t>Bolometers</a:t>
            </a:r>
            <a:endParaRPr lang="fi-FI" dirty="0"/>
          </a:p>
        </p:txBody>
      </p:sp>
      <p:sp>
        <p:nvSpPr>
          <p:cNvPr id="23" name="Content Placeholder 4">
            <a:extLst>
              <a:ext uri="{FF2B5EF4-FFF2-40B4-BE49-F238E27FC236}">
                <a16:creationId xmlns:a16="http://schemas.microsoft.com/office/drawing/2014/main" id="{25D16C33-AB87-9E68-C1C4-BF0E9B918DE3}"/>
              </a:ext>
            </a:extLst>
          </p:cNvPr>
          <p:cNvSpPr txBox="1">
            <a:spLocks/>
          </p:cNvSpPr>
          <p:nvPr/>
        </p:nvSpPr>
        <p:spPr>
          <a:xfrm>
            <a:off x="655129" y="1472615"/>
            <a:ext cx="8182368" cy="2418901"/>
          </a:xfrm>
          <a:prstGeom prst="rect">
            <a:avLst/>
          </a:prstGeom>
        </p:spPr>
        <p:txBody>
          <a:bodyPr vert="horz" lIns="0" tIns="0" rIns="0" bIns="0" numCol="1" spcCol="360000" rtlCol="0">
            <a:noAutofit/>
          </a:bodyPr>
          <a:lstStyle>
            <a:lvl1pPr marL="216000" indent="-216000" algn="l" defTabSz="457209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06E00"/>
              </a:buClr>
              <a:buSzPct val="100000"/>
              <a:buFont typeface="Wingdings 2" panose="05020102010507070707" pitchFamily="18" charset="2"/>
              <a:buChar char="¡"/>
              <a:tabLst/>
              <a:defRPr lang="en-GB" sz="1600" b="0" i="0" kern="1200" spc="0" baseline="0" noProof="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1pPr>
            <a:lvl2pPr marL="396000" indent="-180000" algn="l" defTabSz="457209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06E00"/>
              </a:buClr>
              <a:buFont typeface="Arial" panose="020B0604020202020204" pitchFamily="34" charset="0"/>
              <a:buChar char="•"/>
              <a:tabLst/>
              <a:defRPr lang="en-GB" sz="1400" b="0" i="0" kern="1200" spc="0" noProof="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2pPr>
            <a:lvl3pPr marL="576000" indent="-180000" algn="l" defTabSz="457209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F06E00"/>
              </a:buClr>
              <a:buSzPct val="100000"/>
              <a:buFont typeface="Arial" panose="020B0604020202020204" pitchFamily="34" charset="0"/>
              <a:buChar char="•"/>
              <a:tabLst/>
              <a:defRPr sz="1400" b="0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3pPr>
            <a:lvl4pPr marL="756000" indent="-179388" algn="l" defTabSz="457209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F06E00"/>
              </a:buClr>
              <a:buSzPct val="100000"/>
              <a:buFont typeface="Arial" charset="0"/>
              <a:buChar char="•"/>
              <a:tabLst/>
              <a:defRPr sz="1400" b="0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4pPr>
            <a:lvl5pPr marL="0" indent="0" algn="l" defTabSz="457209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600"/>
              </a:spcAft>
              <a:buClr>
                <a:schemeClr val="tx1"/>
              </a:buClr>
              <a:buSzPct val="110000"/>
              <a:buFont typeface="Arial" charset="0"/>
              <a:buNone/>
              <a:tabLst/>
              <a:defRPr sz="1400" b="1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5pPr>
            <a:lvl6pPr marL="0" indent="0" algn="l" defTabSz="457209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600"/>
              </a:spcAft>
              <a:buClr>
                <a:schemeClr val="tx1"/>
              </a:buClr>
              <a:buSzPct val="110000"/>
              <a:buFont typeface="Arial"/>
              <a:buNone/>
              <a:defRPr lang="en-GB" sz="1400" b="0" i="0" kern="1200" spc="0" noProof="0" dirty="0">
                <a:solidFill>
                  <a:srgbClr val="000000"/>
                </a:solidFill>
                <a:latin typeface="Arial" charset="0"/>
                <a:ea typeface="+mn-ea"/>
                <a:cs typeface="Arial" charset="0"/>
              </a:defRPr>
            </a:lvl6pPr>
            <a:lvl7pPr marL="2971855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64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73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indent="-215900">
              <a:spcAft>
                <a:spcPts val="500"/>
              </a:spcAft>
            </a:pPr>
            <a:r>
              <a:rPr lang="en-AU" b="1" dirty="0">
                <a:solidFill>
                  <a:srgbClr val="000000"/>
                </a:solidFill>
                <a:effectLst/>
                <a:latin typeface="+mj-lt"/>
              </a:rPr>
              <a:t>Wafer scale </a:t>
            </a:r>
            <a:r>
              <a:rPr lang="en-AU" dirty="0">
                <a:solidFill>
                  <a:srgbClr val="000000"/>
                </a:solidFill>
                <a:effectLst/>
                <a:latin typeface="+mj-lt"/>
              </a:rPr>
              <a:t>process for superconductor-graphene-superconductor (</a:t>
            </a:r>
            <a:r>
              <a:rPr lang="en-AU" b="1" dirty="0">
                <a:solidFill>
                  <a:srgbClr val="000000"/>
                </a:solidFill>
                <a:effectLst/>
                <a:latin typeface="+mj-lt"/>
              </a:rPr>
              <a:t>SGS</a:t>
            </a:r>
            <a:r>
              <a:rPr lang="en-AU" dirty="0">
                <a:solidFill>
                  <a:srgbClr val="000000"/>
                </a:solidFill>
                <a:effectLst/>
                <a:latin typeface="+mj-lt"/>
              </a:rPr>
              <a:t>) junctions and Josephson Field-Effect </a:t>
            </a:r>
            <a:r>
              <a:rPr lang="en-AU" dirty="0">
                <a:latin typeface="+mj-lt"/>
              </a:rPr>
              <a:t>transistors (Jo-</a:t>
            </a:r>
            <a:r>
              <a:rPr lang="en-AU" dirty="0">
                <a:solidFill>
                  <a:srgbClr val="000000"/>
                </a:solidFill>
                <a:effectLst/>
                <a:latin typeface="+mj-lt"/>
              </a:rPr>
              <a:t>FETs), applied as sensing element in bolometers.</a:t>
            </a:r>
          </a:p>
          <a:p>
            <a:pPr marL="215900" indent="-215900">
              <a:spcAft>
                <a:spcPts val="500"/>
              </a:spcAft>
            </a:pPr>
            <a:r>
              <a:rPr lang="en-US" dirty="0">
                <a:solidFill>
                  <a:srgbClr val="000000"/>
                </a:solidFill>
                <a:effectLst/>
                <a:latin typeface="+mj-lt"/>
              </a:rPr>
              <a:t>Record noise-equivalent power (NEP) </a:t>
            </a:r>
            <a:r>
              <a:rPr lang="en-US" b="1" dirty="0">
                <a:solidFill>
                  <a:srgbClr val="000000"/>
                </a:solidFill>
                <a:effectLst/>
                <a:latin typeface="+mj-lt"/>
              </a:rPr>
              <a:t>30 </a:t>
            </a:r>
            <a:r>
              <a:rPr lang="en-US" b="1" dirty="0" err="1">
                <a:solidFill>
                  <a:srgbClr val="000000"/>
                </a:solidFill>
                <a:effectLst/>
                <a:latin typeface="+mj-lt"/>
              </a:rPr>
              <a:t>zW√Hz</a:t>
            </a:r>
            <a:r>
              <a:rPr lang="en-US" dirty="0">
                <a:solidFill>
                  <a:srgbClr val="000000"/>
                </a:solidFill>
                <a:effectLst/>
                <a:latin typeface="+mj-lt"/>
              </a:rPr>
              <a:t>, thermal time constant </a:t>
            </a:r>
            <a:r>
              <a:rPr lang="en-US" b="1" dirty="0">
                <a:solidFill>
                  <a:srgbClr val="000000"/>
                </a:solidFill>
                <a:effectLst/>
                <a:latin typeface="+mj-lt"/>
              </a:rPr>
              <a:t>500 ns</a:t>
            </a:r>
            <a:r>
              <a:rPr lang="en-US" dirty="0">
                <a:solidFill>
                  <a:srgbClr val="000000"/>
                </a:solidFill>
                <a:effectLst/>
                <a:latin typeface="+mj-lt"/>
              </a:rPr>
              <a:t>, and energy resolution </a:t>
            </a:r>
            <a:r>
              <a:rPr lang="en-US" b="1" dirty="0">
                <a:solidFill>
                  <a:srgbClr val="000000"/>
                </a:solidFill>
                <a:effectLst/>
                <a:latin typeface="+mj-lt"/>
              </a:rPr>
              <a:t>30 </a:t>
            </a:r>
            <a:r>
              <a:rPr lang="en-US" b="1" i="1" dirty="0" err="1">
                <a:solidFill>
                  <a:srgbClr val="000000"/>
                </a:solidFill>
                <a:effectLst/>
                <a:latin typeface="+mj-lt"/>
              </a:rPr>
              <a:t>h</a:t>
            </a:r>
            <a:r>
              <a:rPr lang="en-US" b="1" dirty="0" err="1">
                <a:solidFill>
                  <a:srgbClr val="000000"/>
                </a:solidFill>
                <a:effectLst/>
                <a:latin typeface="+mj-lt"/>
              </a:rPr>
              <a:t>GHz</a:t>
            </a:r>
            <a:r>
              <a:rPr lang="en-US" b="1" dirty="0">
                <a:solidFill>
                  <a:srgbClr val="000000"/>
                </a:solidFill>
                <a:effectLst/>
                <a:latin typeface="+mj-lt"/>
              </a:rPr>
              <a:t> </a:t>
            </a:r>
            <a:r>
              <a:rPr lang="en-US" dirty="0">
                <a:solidFill>
                  <a:srgbClr val="000000"/>
                </a:solidFill>
                <a:effectLst/>
                <a:latin typeface="+mj-lt"/>
              </a:rPr>
              <a:t>(</a:t>
            </a:r>
            <a:r>
              <a:rPr lang="en-US" i="1" dirty="0">
                <a:solidFill>
                  <a:srgbClr val="000000"/>
                </a:solidFill>
                <a:effectLst/>
                <a:latin typeface="+mj-lt"/>
              </a:rPr>
              <a:t>h</a:t>
            </a:r>
            <a:r>
              <a:rPr lang="en-US" dirty="0">
                <a:solidFill>
                  <a:srgbClr val="000000"/>
                </a:solidFill>
                <a:effectLst/>
                <a:latin typeface="+mj-lt"/>
              </a:rPr>
              <a:t> = Planck constant).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169892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16896E14-ACE9-50F8-F6C2-EEF200A549E8}"/>
              </a:ext>
            </a:extLst>
          </p:cNvPr>
          <p:cNvGrpSpPr/>
          <p:nvPr/>
        </p:nvGrpSpPr>
        <p:grpSpPr>
          <a:xfrm>
            <a:off x="705127" y="1683278"/>
            <a:ext cx="8246427" cy="3016236"/>
            <a:chOff x="439951" y="1329096"/>
            <a:chExt cx="8438579" cy="3648356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BD6C4815-0372-BB98-D4BF-44005411705E}"/>
                </a:ext>
              </a:extLst>
            </p:cNvPr>
            <p:cNvSpPr/>
            <p:nvPr/>
          </p:nvSpPr>
          <p:spPr>
            <a:xfrm>
              <a:off x="439951" y="1330260"/>
              <a:ext cx="2286874" cy="1925439"/>
            </a:xfrm>
            <a:prstGeom prst="roundRect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pic>
          <p:nvPicPr>
            <p:cNvPr id="11" name="Picture 2" descr="Image result for white ptp rabbit switch">
              <a:extLst>
                <a:ext uri="{FF2B5EF4-FFF2-40B4-BE49-F238E27FC236}">
                  <a16:creationId xmlns:a16="http://schemas.microsoft.com/office/drawing/2014/main" id="{6891EA23-246E-E69C-A7E4-37838CF2BE3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9710" b="23768"/>
            <a:stretch/>
          </p:blipFill>
          <p:spPr bwMode="auto">
            <a:xfrm>
              <a:off x="6141797" y="4531039"/>
              <a:ext cx="646200" cy="400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Title 1">
              <a:extLst>
                <a:ext uri="{FF2B5EF4-FFF2-40B4-BE49-F238E27FC236}">
                  <a16:creationId xmlns:a16="http://schemas.microsoft.com/office/drawing/2014/main" id="{74E973C2-8DBE-9AA8-3E36-FE475D2D3F9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86999" y="1368159"/>
              <a:ext cx="2222760" cy="409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algn="l" rtl="0" eaLnBrk="1" fontAlgn="base" hangingPunct="1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0099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2pPr>
              <a:lvl3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3pPr>
              <a:lvl4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4pPr>
              <a:lvl5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5pPr>
              <a:lvl6pPr marL="4572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6pPr>
              <a:lvl7pPr marL="9144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600" baseline="30000" dirty="0">
                  <a:solidFill>
                    <a:schemeClr val="tx1"/>
                  </a:solidFill>
                </a:rPr>
                <a:t>88</a:t>
              </a:r>
              <a:r>
                <a:rPr lang="en-US" sz="1600" dirty="0">
                  <a:solidFill>
                    <a:schemeClr val="tx1"/>
                  </a:solidFill>
                </a:rPr>
                <a:t>Sr</a:t>
              </a:r>
              <a:r>
                <a:rPr lang="en-US" sz="1600" baseline="30000" dirty="0">
                  <a:solidFill>
                    <a:schemeClr val="tx1"/>
                  </a:solidFill>
                </a:rPr>
                <a:t>+ </a:t>
              </a: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/>
                  <a:ea typeface="+mj-ea"/>
                  <a:cs typeface="+mj-cs"/>
                </a:rPr>
                <a:t>single-ion clock</a:t>
              </a: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0633F888-6FD2-075D-A310-1AE28B3698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502" y="3479620"/>
              <a:ext cx="833194" cy="1077708"/>
            </a:xfrm>
            <a:prstGeom prst="rect">
              <a:avLst/>
            </a:prstGeom>
          </p:spPr>
        </p:pic>
        <p:sp>
          <p:nvSpPr>
            <p:cNvPr id="15" name="Title 1">
              <a:extLst>
                <a:ext uri="{FF2B5EF4-FFF2-40B4-BE49-F238E27FC236}">
                  <a16:creationId xmlns:a16="http://schemas.microsoft.com/office/drawing/2014/main" id="{406843D5-0DD2-BD00-5484-316257F29646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5934154" y="3299721"/>
              <a:ext cx="2214383" cy="57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algn="l" rtl="0" eaLnBrk="1" fontAlgn="base" hangingPunct="1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0099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2pPr>
              <a:lvl3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3pPr>
              <a:lvl4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4pPr>
              <a:lvl5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5pPr>
              <a:lvl6pPr marL="4572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6pPr>
              <a:lvl7pPr marL="9144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/>
                  <a:ea typeface="+mj-ea"/>
                  <a:cs typeface="+mj-cs"/>
                </a:rPr>
                <a:t>Time and frequency transfer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4C06002-109A-5F4C-8401-A2133CF36D4F}"/>
                </a:ext>
              </a:extLst>
            </p:cNvPr>
            <p:cNvGrpSpPr/>
            <p:nvPr/>
          </p:nvGrpSpPr>
          <p:grpSpPr>
            <a:xfrm>
              <a:off x="8098160" y="2801509"/>
              <a:ext cx="780370" cy="886575"/>
              <a:chOff x="5981957" y="337299"/>
              <a:chExt cx="780370" cy="886575"/>
            </a:xfrm>
          </p:grpSpPr>
          <p:grpSp>
            <p:nvGrpSpPr>
              <p:cNvPr id="47" name="Group 109">
                <a:extLst>
                  <a:ext uri="{FF2B5EF4-FFF2-40B4-BE49-F238E27FC236}">
                    <a16:creationId xmlns:a16="http://schemas.microsoft.com/office/drawing/2014/main" id="{AF16E202-8356-0A0B-6CC5-12CA55057B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038427" y="337299"/>
                <a:ext cx="723900" cy="381000"/>
                <a:chOff x="2760" y="1676"/>
                <a:chExt cx="456" cy="240"/>
              </a:xfrm>
            </p:grpSpPr>
            <p:sp>
              <p:nvSpPr>
                <p:cNvPr id="53" name="Freeform 110">
                  <a:extLst>
                    <a:ext uri="{FF2B5EF4-FFF2-40B4-BE49-F238E27FC236}">
                      <a16:creationId xmlns:a16="http://schemas.microsoft.com/office/drawing/2014/main" id="{39C70B1B-C735-D86D-5745-E444921AC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0" y="1678"/>
                  <a:ext cx="156" cy="236"/>
                </a:xfrm>
                <a:custGeom>
                  <a:avLst/>
                  <a:gdLst>
                    <a:gd name="T0" fmla="*/ 121 w 312"/>
                    <a:gd name="T1" fmla="*/ 466 h 474"/>
                    <a:gd name="T2" fmla="*/ 121 w 312"/>
                    <a:gd name="T3" fmla="*/ 466 h 474"/>
                    <a:gd name="T4" fmla="*/ 36 w 312"/>
                    <a:gd name="T5" fmla="*/ 435 h 474"/>
                    <a:gd name="T6" fmla="*/ 9 w 312"/>
                    <a:gd name="T7" fmla="*/ 377 h 474"/>
                    <a:gd name="T8" fmla="*/ 133 w 312"/>
                    <a:gd name="T9" fmla="*/ 36 h 474"/>
                    <a:gd name="T10" fmla="*/ 191 w 312"/>
                    <a:gd name="T11" fmla="*/ 9 h 474"/>
                    <a:gd name="T12" fmla="*/ 276 w 312"/>
                    <a:gd name="T13" fmla="*/ 40 h 474"/>
                    <a:gd name="T14" fmla="*/ 303 w 312"/>
                    <a:gd name="T15" fmla="*/ 98 h 474"/>
                    <a:gd name="T16" fmla="*/ 179 w 312"/>
                    <a:gd name="T17" fmla="*/ 439 h 474"/>
                    <a:gd name="T18" fmla="*/ 121 w 312"/>
                    <a:gd name="T19" fmla="*/ 466 h 474"/>
                    <a:gd name="T20" fmla="*/ 121 w 312"/>
                    <a:gd name="T21" fmla="*/ 466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2" h="474">
                      <a:moveTo>
                        <a:pt x="121" y="466"/>
                      </a:moveTo>
                      <a:lnTo>
                        <a:pt x="121" y="466"/>
                      </a:lnTo>
                      <a:lnTo>
                        <a:pt x="36" y="435"/>
                      </a:lnTo>
                      <a:cubicBezTo>
                        <a:pt x="13" y="426"/>
                        <a:pt x="0" y="400"/>
                        <a:pt x="9" y="377"/>
                      </a:cubicBezTo>
                      <a:lnTo>
                        <a:pt x="133" y="36"/>
                      </a:lnTo>
                      <a:cubicBezTo>
                        <a:pt x="142" y="13"/>
                        <a:pt x="168" y="0"/>
                        <a:pt x="191" y="9"/>
                      </a:cubicBezTo>
                      <a:lnTo>
                        <a:pt x="276" y="40"/>
                      </a:lnTo>
                      <a:cubicBezTo>
                        <a:pt x="300" y="49"/>
                        <a:pt x="312" y="75"/>
                        <a:pt x="303" y="98"/>
                      </a:cubicBezTo>
                      <a:lnTo>
                        <a:pt x="179" y="439"/>
                      </a:lnTo>
                      <a:cubicBezTo>
                        <a:pt x="171" y="462"/>
                        <a:pt x="145" y="474"/>
                        <a:pt x="121" y="466"/>
                      </a:cubicBezTo>
                      <a:lnTo>
                        <a:pt x="121" y="46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111">
                  <a:extLst>
                    <a:ext uri="{FF2B5EF4-FFF2-40B4-BE49-F238E27FC236}">
                      <a16:creationId xmlns:a16="http://schemas.microsoft.com/office/drawing/2014/main" id="{A7CF4DC3-7AB3-81E9-AF9E-779DE8B67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5" y="1719"/>
                  <a:ext cx="171" cy="62"/>
                </a:xfrm>
                <a:custGeom>
                  <a:avLst/>
                  <a:gdLst>
                    <a:gd name="T0" fmla="*/ 341 w 341"/>
                    <a:gd name="T1" fmla="*/ 124 h 124"/>
                    <a:gd name="T2" fmla="*/ 341 w 341"/>
                    <a:gd name="T3" fmla="*/ 124 h 124"/>
                    <a:gd name="T4" fmla="*/ 0 w 341"/>
                    <a:gd name="T5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1" h="124">
                      <a:moveTo>
                        <a:pt x="341" y="124"/>
                      </a:moveTo>
                      <a:lnTo>
                        <a:pt x="341" y="1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112">
                  <a:extLst>
                    <a:ext uri="{FF2B5EF4-FFF2-40B4-BE49-F238E27FC236}">
                      <a16:creationId xmlns:a16="http://schemas.microsoft.com/office/drawing/2014/main" id="{B85FE317-5727-82F5-059D-35E72B7C6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0" y="1676"/>
                  <a:ext cx="159" cy="132"/>
                </a:xfrm>
                <a:custGeom>
                  <a:avLst/>
                  <a:gdLst>
                    <a:gd name="T0" fmla="*/ 256 w 318"/>
                    <a:gd name="T1" fmla="*/ 264 h 264"/>
                    <a:gd name="T2" fmla="*/ 256 w 318"/>
                    <a:gd name="T3" fmla="*/ 264 h 264"/>
                    <a:gd name="T4" fmla="*/ 0 w 318"/>
                    <a:gd name="T5" fmla="*/ 171 h 264"/>
                    <a:gd name="T6" fmla="*/ 62 w 318"/>
                    <a:gd name="T7" fmla="*/ 0 h 264"/>
                    <a:gd name="T8" fmla="*/ 318 w 318"/>
                    <a:gd name="T9" fmla="*/ 93 h 264"/>
                    <a:gd name="T10" fmla="*/ 256 w 318"/>
                    <a:gd name="T11" fmla="*/ 264 h 264"/>
                    <a:gd name="T12" fmla="*/ 256 w 318"/>
                    <a:gd name="T13" fmla="*/ 264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8" h="264">
                      <a:moveTo>
                        <a:pt x="256" y="264"/>
                      </a:moveTo>
                      <a:lnTo>
                        <a:pt x="256" y="264"/>
                      </a:lnTo>
                      <a:lnTo>
                        <a:pt x="0" y="171"/>
                      </a:lnTo>
                      <a:lnTo>
                        <a:pt x="62" y="0"/>
                      </a:lnTo>
                      <a:lnTo>
                        <a:pt x="318" y="93"/>
                      </a:lnTo>
                      <a:lnTo>
                        <a:pt x="256" y="264"/>
                      </a:lnTo>
                      <a:lnTo>
                        <a:pt x="256" y="26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113">
                  <a:extLst>
                    <a:ext uri="{FF2B5EF4-FFF2-40B4-BE49-F238E27FC236}">
                      <a16:creationId xmlns:a16="http://schemas.microsoft.com/office/drawing/2014/main" id="{6CB085CC-5B92-D3D9-A13C-2CA12FF29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4" y="1700"/>
                  <a:ext cx="31" cy="85"/>
                </a:xfrm>
                <a:custGeom>
                  <a:avLst/>
                  <a:gdLst>
                    <a:gd name="T0" fmla="*/ 62 w 62"/>
                    <a:gd name="T1" fmla="*/ 0 h 170"/>
                    <a:gd name="T2" fmla="*/ 62 w 62"/>
                    <a:gd name="T3" fmla="*/ 0 h 170"/>
                    <a:gd name="T4" fmla="*/ 0 w 62"/>
                    <a:gd name="T5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70">
                      <a:moveTo>
                        <a:pt x="62" y="0"/>
                      </a:moveTo>
                      <a:lnTo>
                        <a:pt x="62" y="0"/>
                      </a:lnTo>
                      <a:lnTo>
                        <a:pt x="0" y="170"/>
                      </a:ln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114">
                  <a:extLst>
                    <a:ext uri="{FF2B5EF4-FFF2-40B4-BE49-F238E27FC236}">
                      <a16:creationId xmlns:a16="http://schemas.microsoft.com/office/drawing/2014/main" id="{02E32E87-7F8D-C95E-117E-3E264D46B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1" y="1812"/>
                  <a:ext cx="170" cy="62"/>
                </a:xfrm>
                <a:custGeom>
                  <a:avLst/>
                  <a:gdLst>
                    <a:gd name="T0" fmla="*/ 0 w 341"/>
                    <a:gd name="T1" fmla="*/ 0 h 124"/>
                    <a:gd name="T2" fmla="*/ 0 w 341"/>
                    <a:gd name="T3" fmla="*/ 0 h 124"/>
                    <a:gd name="T4" fmla="*/ 341 w 341"/>
                    <a:gd name="T5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1" h="12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41" y="124"/>
                      </a:ln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115">
                  <a:extLst>
                    <a:ext uri="{FF2B5EF4-FFF2-40B4-BE49-F238E27FC236}">
                      <a16:creationId xmlns:a16="http://schemas.microsoft.com/office/drawing/2014/main" id="{AD4A212D-0A24-A0D5-4F95-0FE5E63A9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8" y="1785"/>
                  <a:ext cx="158" cy="131"/>
                </a:xfrm>
                <a:custGeom>
                  <a:avLst/>
                  <a:gdLst>
                    <a:gd name="T0" fmla="*/ 62 w 317"/>
                    <a:gd name="T1" fmla="*/ 0 h 264"/>
                    <a:gd name="T2" fmla="*/ 62 w 317"/>
                    <a:gd name="T3" fmla="*/ 0 h 264"/>
                    <a:gd name="T4" fmla="*/ 317 w 317"/>
                    <a:gd name="T5" fmla="*/ 93 h 264"/>
                    <a:gd name="T6" fmla="*/ 255 w 317"/>
                    <a:gd name="T7" fmla="*/ 264 h 264"/>
                    <a:gd name="T8" fmla="*/ 0 w 317"/>
                    <a:gd name="T9" fmla="*/ 171 h 264"/>
                    <a:gd name="T10" fmla="*/ 62 w 317"/>
                    <a:gd name="T11" fmla="*/ 0 h 264"/>
                    <a:gd name="T12" fmla="*/ 62 w 317"/>
                    <a:gd name="T13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7" h="264">
                      <a:moveTo>
                        <a:pt x="62" y="0"/>
                      </a:moveTo>
                      <a:lnTo>
                        <a:pt x="62" y="0"/>
                      </a:lnTo>
                      <a:lnTo>
                        <a:pt x="317" y="93"/>
                      </a:lnTo>
                      <a:lnTo>
                        <a:pt x="255" y="264"/>
                      </a:lnTo>
                      <a:lnTo>
                        <a:pt x="0" y="171"/>
                      </a:lnTo>
                      <a:lnTo>
                        <a:pt x="62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116">
                  <a:extLst>
                    <a:ext uri="{FF2B5EF4-FFF2-40B4-BE49-F238E27FC236}">
                      <a16:creationId xmlns:a16="http://schemas.microsoft.com/office/drawing/2014/main" id="{D7DACE98-BA97-346B-B88F-E93BF6470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22" y="1808"/>
                  <a:ext cx="31" cy="85"/>
                </a:xfrm>
                <a:custGeom>
                  <a:avLst/>
                  <a:gdLst>
                    <a:gd name="T0" fmla="*/ 0 w 62"/>
                    <a:gd name="T1" fmla="*/ 170 h 170"/>
                    <a:gd name="T2" fmla="*/ 0 w 62"/>
                    <a:gd name="T3" fmla="*/ 170 h 170"/>
                    <a:gd name="T4" fmla="*/ 62 w 62"/>
                    <a:gd name="T5" fmla="*/ 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170">
                      <a:moveTo>
                        <a:pt x="0" y="170"/>
                      </a:moveTo>
                      <a:lnTo>
                        <a:pt x="0" y="170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01C5198F-C188-3549-E5F2-29404ADB57D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1477083">
                <a:off x="5981957" y="822236"/>
                <a:ext cx="600075" cy="401638"/>
                <a:chOff x="2619" y="1020"/>
                <a:chExt cx="378" cy="253"/>
              </a:xfrm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E3B00971-2525-005A-A7E4-6B0EE3FBD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1170"/>
                  <a:ext cx="189" cy="54"/>
                </a:xfrm>
                <a:custGeom>
                  <a:avLst/>
                  <a:gdLst>
                    <a:gd name="T0" fmla="*/ 381 w 381"/>
                    <a:gd name="T1" fmla="*/ 105 h 105"/>
                    <a:gd name="T2" fmla="*/ 381 w 381"/>
                    <a:gd name="T3" fmla="*/ 105 h 105"/>
                    <a:gd name="T4" fmla="*/ 0 w 381"/>
                    <a:gd name="T5" fmla="*/ 10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1" h="105">
                      <a:moveTo>
                        <a:pt x="381" y="105"/>
                      </a:moveTo>
                      <a:lnTo>
                        <a:pt x="381" y="105"/>
                      </a:lnTo>
                      <a:cubicBezTo>
                        <a:pt x="275" y="0"/>
                        <a:pt x="105" y="0"/>
                        <a:pt x="0" y="105"/>
                      </a:cubicBez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925E0105-84A2-957D-11A0-E6D80F61B1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1" y="1246"/>
                  <a:ext cx="94" cy="27"/>
                </a:xfrm>
                <a:custGeom>
                  <a:avLst/>
                  <a:gdLst>
                    <a:gd name="T0" fmla="*/ 190 w 190"/>
                    <a:gd name="T1" fmla="*/ 53 h 53"/>
                    <a:gd name="T2" fmla="*/ 190 w 190"/>
                    <a:gd name="T3" fmla="*/ 53 h 53"/>
                    <a:gd name="T4" fmla="*/ 0 w 190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0" h="53">
                      <a:moveTo>
                        <a:pt x="190" y="53"/>
                      </a:moveTo>
                      <a:lnTo>
                        <a:pt x="190" y="53"/>
                      </a:lnTo>
                      <a:cubicBezTo>
                        <a:pt x="138" y="0"/>
                        <a:pt x="53" y="0"/>
                        <a:pt x="0" y="53"/>
                      </a:cubicBez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7A797540-2FA3-C48B-F493-6A7C7E1752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7" y="1095"/>
                  <a:ext cx="283" cy="81"/>
                </a:xfrm>
                <a:custGeom>
                  <a:avLst/>
                  <a:gdLst>
                    <a:gd name="T0" fmla="*/ 571 w 571"/>
                    <a:gd name="T1" fmla="*/ 158 h 158"/>
                    <a:gd name="T2" fmla="*/ 571 w 571"/>
                    <a:gd name="T3" fmla="*/ 158 h 158"/>
                    <a:gd name="T4" fmla="*/ 0 w 571"/>
                    <a:gd name="T5" fmla="*/ 158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71" h="158">
                      <a:moveTo>
                        <a:pt x="571" y="158"/>
                      </a:moveTo>
                      <a:lnTo>
                        <a:pt x="571" y="158"/>
                      </a:lnTo>
                      <a:cubicBezTo>
                        <a:pt x="413" y="0"/>
                        <a:pt x="157" y="0"/>
                        <a:pt x="0" y="158"/>
                      </a:cubicBez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D0B86F4D-AA2B-6E0F-2CC6-D34DBA2D7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9" y="1020"/>
                  <a:ext cx="378" cy="107"/>
                </a:xfrm>
                <a:custGeom>
                  <a:avLst/>
                  <a:gdLst>
                    <a:gd name="T0" fmla="*/ 762 w 762"/>
                    <a:gd name="T1" fmla="*/ 209 h 209"/>
                    <a:gd name="T2" fmla="*/ 762 w 762"/>
                    <a:gd name="T3" fmla="*/ 209 h 209"/>
                    <a:gd name="T4" fmla="*/ 0 w 762"/>
                    <a:gd name="T5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62" h="209">
                      <a:moveTo>
                        <a:pt x="762" y="209"/>
                      </a:moveTo>
                      <a:lnTo>
                        <a:pt x="762" y="209"/>
                      </a:lnTo>
                      <a:cubicBezTo>
                        <a:pt x="552" y="0"/>
                        <a:pt x="211" y="0"/>
                        <a:pt x="0" y="209"/>
                      </a:cubicBezTo>
                    </a:path>
                  </a:pathLst>
                </a:custGeom>
                <a:noFill/>
                <a:ln w="12700" cap="rnd">
                  <a:solidFill>
                    <a:srgbClr val="83929D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3428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i-FI" sz="1350" b="0" i="0" u="none" strike="noStrike" kern="1200" cap="none" spc="0" normalizeH="0" baseline="0" noProof="0">
                    <a:ln>
                      <a:noFill/>
                    </a:ln>
                    <a:solidFill>
                      <a:srgbClr val="F06E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7" name="Picture 2" descr="Image result for white ptp rabbit switch">
              <a:extLst>
                <a:ext uri="{FF2B5EF4-FFF2-40B4-BE49-F238E27FC236}">
                  <a16:creationId xmlns:a16="http://schemas.microsoft.com/office/drawing/2014/main" id="{8E27C990-68D3-746F-3FE4-BC46D5F503D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9710" b="23768"/>
            <a:stretch/>
          </p:blipFill>
          <p:spPr bwMode="auto">
            <a:xfrm>
              <a:off x="2623491" y="3897673"/>
              <a:ext cx="793098" cy="49106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2" descr="Image result for white ptp rabbit switch">
              <a:extLst>
                <a:ext uri="{FF2B5EF4-FFF2-40B4-BE49-F238E27FC236}">
                  <a16:creationId xmlns:a16="http://schemas.microsoft.com/office/drawing/2014/main" id="{66CF708E-4B98-1AD4-E09C-E2787771533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9710" b="23768"/>
            <a:stretch/>
          </p:blipFill>
          <p:spPr bwMode="auto">
            <a:xfrm>
              <a:off x="491928" y="4188643"/>
              <a:ext cx="711223" cy="4403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95C8F6C-C074-A742-9850-08778FAAF920}"/>
                </a:ext>
              </a:extLst>
            </p:cNvPr>
            <p:cNvSpPr txBox="1"/>
            <p:nvPr/>
          </p:nvSpPr>
          <p:spPr>
            <a:xfrm>
              <a:off x="7229339" y="4567946"/>
              <a:ext cx="1011382" cy="4095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VTT Espoo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Grand Master</a:t>
              </a:r>
            </a:p>
          </p:txBody>
        </p:sp>
        <p:pic>
          <p:nvPicPr>
            <p:cNvPr id="20" name="Picture 2" descr="Image result for dicom gtr gnss">
              <a:extLst>
                <a:ext uri="{FF2B5EF4-FFF2-40B4-BE49-F238E27FC236}">
                  <a16:creationId xmlns:a16="http://schemas.microsoft.com/office/drawing/2014/main" id="{472420BB-4375-012A-9817-31F5765EE8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9" t="42621" r="3309" b="28903"/>
            <a:stretch/>
          </p:blipFill>
          <p:spPr bwMode="auto">
            <a:xfrm>
              <a:off x="5983607" y="3910809"/>
              <a:ext cx="975056" cy="2023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4" descr="Image result for meinberg lantime m3000">
              <a:extLst>
                <a:ext uri="{FF2B5EF4-FFF2-40B4-BE49-F238E27FC236}">
                  <a16:creationId xmlns:a16="http://schemas.microsoft.com/office/drawing/2014/main" id="{FC0F04DA-51F5-8906-BC62-D35FDEF3E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93792" y="4071933"/>
              <a:ext cx="878961" cy="3238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4" descr="https://www.meinbergglobal.com/prod_img/ntp-server-m300-gps_1.jpg">
              <a:extLst>
                <a:ext uri="{FF2B5EF4-FFF2-40B4-BE49-F238E27FC236}">
                  <a16:creationId xmlns:a16="http://schemas.microsoft.com/office/drawing/2014/main" id="{DE9F87C1-F533-021B-6F7A-835EB441DC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3267" y="4319879"/>
              <a:ext cx="1043464" cy="1902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Content Placeholder 3">
              <a:extLst>
                <a:ext uri="{FF2B5EF4-FFF2-40B4-BE49-F238E27FC236}">
                  <a16:creationId xmlns:a16="http://schemas.microsoft.com/office/drawing/2014/main" id="{57B63543-2751-77E4-83A3-A40ACD85EB17}"/>
                </a:ext>
              </a:extLst>
            </p:cNvPr>
            <p:cNvSpPr txBox="1">
              <a:spLocks/>
            </p:cNvSpPr>
            <p:nvPr/>
          </p:nvSpPr>
          <p:spPr>
            <a:xfrm>
              <a:off x="7202634" y="3868056"/>
              <a:ext cx="57009" cy="774150"/>
            </a:xfrm>
            <a:prstGeom prst="rect">
              <a:avLst/>
            </a:prstGeom>
          </p:spPr>
          <p:txBody>
            <a:bodyPr vert="horz" lIns="0" tIns="0" rIns="0" bIns="0" numCol="1" spcCol="360000" rtlCol="0">
              <a:noAutofit/>
            </a:bodyPr>
            <a:lstStyle>
              <a:lvl1pPr marL="216000" indent="-216000" algn="l" defTabSz="457209" rtl="0" eaLnBrk="1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Char char="¡"/>
                <a:tabLst/>
                <a:defRPr lang="en-GB" sz="1800" b="0" i="0" kern="1200" spc="0" baseline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1pPr>
              <a:lvl2pPr marL="39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06E00"/>
                </a:buClr>
                <a:buFont typeface="Arial" panose="020B0604020202020204" pitchFamily="34" charset="0"/>
                <a:buChar char="•"/>
                <a:tabLst/>
                <a:defRPr lang="en-GB" sz="1600" b="0" i="0" kern="1200" spc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57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panose="020B0604020202020204" pitchFamily="34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756000" indent="-179388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tx1"/>
                </a:buClr>
                <a:buSzPct val="110000"/>
                <a:buFont typeface="Arial" charset="0"/>
                <a:buNone/>
                <a:tabLst/>
                <a:defRPr sz="1800" b="1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buClr>
                  <a:schemeClr val="tx1"/>
                </a:buClr>
                <a:buSzPct val="110000"/>
                <a:buFont typeface="Arial"/>
                <a:buNone/>
                <a:defRPr lang="en-GB" sz="1800" b="0" i="0" kern="1200" spc="0" noProof="0" dirty="0">
                  <a:solidFill>
                    <a:srgbClr val="000000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971855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64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73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</a:t>
              </a: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24" name="Left-Right Arrow 4">
              <a:extLst>
                <a:ext uri="{FF2B5EF4-FFF2-40B4-BE49-F238E27FC236}">
                  <a16:creationId xmlns:a16="http://schemas.microsoft.com/office/drawing/2014/main" id="{31F28915-DDCA-6049-7267-1E953F7FA555}"/>
                </a:ext>
              </a:extLst>
            </p:cNvPr>
            <p:cNvSpPr/>
            <p:nvPr/>
          </p:nvSpPr>
          <p:spPr>
            <a:xfrm>
              <a:off x="2726825" y="2063189"/>
              <a:ext cx="403366" cy="263020"/>
            </a:xfrm>
            <a:prstGeom prst="left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>
              <a:no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" name="Left-Right Arrow 4">
              <a:extLst>
                <a:ext uri="{FF2B5EF4-FFF2-40B4-BE49-F238E27FC236}">
                  <a16:creationId xmlns:a16="http://schemas.microsoft.com/office/drawing/2014/main" id="{B7E63481-E4F8-B8F6-CF10-0A8F29373C99}"/>
                </a:ext>
              </a:extLst>
            </p:cNvPr>
            <p:cNvSpPr/>
            <p:nvPr/>
          </p:nvSpPr>
          <p:spPr>
            <a:xfrm>
              <a:off x="5418254" y="2056418"/>
              <a:ext cx="427844" cy="263020"/>
            </a:xfrm>
            <a:prstGeom prst="left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>
              <a:no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Left-Right Arrow 4">
              <a:extLst>
                <a:ext uri="{FF2B5EF4-FFF2-40B4-BE49-F238E27FC236}">
                  <a16:creationId xmlns:a16="http://schemas.microsoft.com/office/drawing/2014/main" id="{CCE55587-E2AF-B95D-325E-5CB3CF7B10C7}"/>
                </a:ext>
              </a:extLst>
            </p:cNvPr>
            <p:cNvSpPr/>
            <p:nvPr/>
          </p:nvSpPr>
          <p:spPr>
            <a:xfrm rot="5400000">
              <a:off x="6846288" y="2987495"/>
              <a:ext cx="354435" cy="263020"/>
            </a:xfrm>
            <a:prstGeom prst="left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>
              <a:no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F81EE9C-1E90-8B45-0A83-C910B7252CC8}"/>
                </a:ext>
              </a:extLst>
            </p:cNvPr>
            <p:cNvSpPr txBox="1"/>
            <p:nvPr/>
          </p:nvSpPr>
          <p:spPr>
            <a:xfrm>
              <a:off x="481221" y="3725157"/>
              <a:ext cx="90939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VTT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Kajaani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cxnSp>
          <p:nvCxnSpPr>
            <p:cNvPr id="28" name="Curved Connector 56">
              <a:extLst>
                <a:ext uri="{FF2B5EF4-FFF2-40B4-BE49-F238E27FC236}">
                  <a16:creationId xmlns:a16="http://schemas.microsoft.com/office/drawing/2014/main" id="{E57C4BD9-2FB9-09DE-D391-FC904697260A}"/>
                </a:ext>
              </a:extLst>
            </p:cNvPr>
            <p:cNvCxnSpPr/>
            <p:nvPr/>
          </p:nvCxnSpPr>
          <p:spPr>
            <a:xfrm>
              <a:off x="4443577" y="4090668"/>
              <a:ext cx="1236851" cy="487682"/>
            </a:xfrm>
            <a:prstGeom prst="curvedConnector3">
              <a:avLst/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10B6169-9C1A-1E8B-B1E3-F81756EF9DFE}"/>
                </a:ext>
              </a:extLst>
            </p:cNvPr>
            <p:cNvSpPr txBox="1"/>
            <p:nvPr/>
          </p:nvSpPr>
          <p:spPr>
            <a:xfrm>
              <a:off x="4687216" y="3733144"/>
              <a:ext cx="11144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50 km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dark fiber</a:t>
              </a:r>
            </a:p>
          </p:txBody>
        </p:sp>
        <p:cxnSp>
          <p:nvCxnSpPr>
            <p:cNvPr id="30" name="Curved Connector 59">
              <a:extLst>
                <a:ext uri="{FF2B5EF4-FFF2-40B4-BE49-F238E27FC236}">
                  <a16:creationId xmlns:a16="http://schemas.microsoft.com/office/drawing/2014/main" id="{1D22D89C-BCE1-6545-E4E0-2F6288D05B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35920" y="4739128"/>
              <a:ext cx="4747090" cy="7134"/>
            </a:xfrm>
            <a:prstGeom prst="curvedConnector3">
              <a:avLst>
                <a:gd name="adj1" fmla="val 50000"/>
              </a:avLst>
            </a:prstGeom>
            <a:ln w="1270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A126AF8-21B3-D0CC-D884-2DF6EB3B4732}"/>
                </a:ext>
              </a:extLst>
            </p:cNvPr>
            <p:cNvSpPr txBox="1"/>
            <p:nvPr/>
          </p:nvSpPr>
          <p:spPr>
            <a:xfrm>
              <a:off x="1638677" y="4510094"/>
              <a:ext cx="804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1000 km</a:t>
              </a: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16256438-670D-FCB5-7A5C-21F14FD538EF}"/>
                </a:ext>
              </a:extLst>
            </p:cNvPr>
            <p:cNvSpPr/>
            <p:nvPr/>
          </p:nvSpPr>
          <p:spPr>
            <a:xfrm>
              <a:off x="3130191" y="1351120"/>
              <a:ext cx="2286874" cy="1673617"/>
            </a:xfrm>
            <a:prstGeom prst="roundRect">
              <a:avLst/>
            </a:prstGeom>
            <a:noFill/>
            <a:ln w="28575">
              <a:solidFill>
                <a:srgbClr val="F06E00"/>
              </a:solidFill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dirty="0"/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27D1644-7A57-62D5-84B5-B017FA2BEC8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3256109" y="1364389"/>
              <a:ext cx="2020281" cy="400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algn="l" rtl="0" eaLnBrk="1" fontAlgn="base" hangingPunct="1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0099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2pPr>
              <a:lvl3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3pPr>
              <a:lvl4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4pPr>
              <a:lvl5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5pPr>
              <a:lvl6pPr marL="4572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6pPr>
              <a:lvl7pPr marL="9144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/>
                  <a:ea typeface="+mj-ea"/>
                  <a:cs typeface="+mj-cs"/>
                </a:rPr>
                <a:t>Frequency combs</a:t>
              </a:r>
            </a:p>
          </p:txBody>
        </p:sp>
        <p:pic>
          <p:nvPicPr>
            <p:cNvPr id="34" name="Picture 4" descr="Comb">
              <a:extLst>
                <a:ext uri="{FF2B5EF4-FFF2-40B4-BE49-F238E27FC236}">
                  <a16:creationId xmlns:a16="http://schemas.microsoft.com/office/drawing/2014/main" id="{5A3CC193-6CFC-E567-A1C0-ACD9A72A5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5302" y="1734791"/>
              <a:ext cx="1105949" cy="1239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49CFDFE-29C9-F130-B07C-FC40F3F9995D}"/>
                </a:ext>
              </a:extLst>
            </p:cNvPr>
            <p:cNvSpPr txBox="1"/>
            <p:nvPr/>
          </p:nvSpPr>
          <p:spPr>
            <a:xfrm>
              <a:off x="4618190" y="1824800"/>
              <a:ext cx="773329" cy="8233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SzPct val="100000"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Menlo </a:t>
              </a: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SzPct val="100000"/>
                <a:tabLst/>
                <a:defRPr/>
              </a:pPr>
              <a:r>
                <a:rPr lang="en-US" sz="800" dirty="0">
                  <a:solidFill>
                    <a:srgbClr val="000000"/>
                  </a:solidFill>
                </a:rPr>
                <a:t>250</a:t>
              </a: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MHz</a:t>
              </a: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SzPct val="100000"/>
                <a:tabLst/>
                <a:defRPr/>
              </a:pPr>
              <a:r>
                <a:rPr lang="en-US" sz="800" dirty="0">
                  <a:solidFill>
                    <a:srgbClr val="000000"/>
                  </a:solidFill>
                </a:rPr>
                <a:t>Menlo</a:t>
              </a: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</a:t>
              </a: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SzPct val="100000"/>
                <a:tabLst/>
                <a:defRPr/>
              </a:pPr>
              <a:r>
                <a:rPr lang="en-US" sz="800" dirty="0">
                  <a:solidFill>
                    <a:srgbClr val="000000"/>
                  </a:solidFill>
                </a:rPr>
                <a:t>100</a:t>
              </a: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MHz</a:t>
              </a: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E6B23705-27BD-3367-4805-BC0F044396F3}"/>
                </a:ext>
              </a:extLst>
            </p:cNvPr>
            <p:cNvSpPr/>
            <p:nvPr/>
          </p:nvSpPr>
          <p:spPr>
            <a:xfrm>
              <a:off x="5837863" y="1329096"/>
              <a:ext cx="2286874" cy="1673617"/>
            </a:xfrm>
            <a:prstGeom prst="roundRect">
              <a:avLst/>
            </a:prstGeom>
            <a:noFill/>
            <a:ln w="28575">
              <a:solidFill>
                <a:srgbClr val="F06E00"/>
              </a:solidFill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dirty="0"/>
            </a:p>
          </p:txBody>
        </p:sp>
        <p:sp>
          <p:nvSpPr>
            <p:cNvPr id="37" name="Title 1">
              <a:extLst>
                <a:ext uri="{FF2B5EF4-FFF2-40B4-BE49-F238E27FC236}">
                  <a16:creationId xmlns:a16="http://schemas.microsoft.com/office/drawing/2014/main" id="{6C0FE6AC-2A2C-8D8B-1F8D-8D1E5F93243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396019" y="1350874"/>
              <a:ext cx="1254974" cy="3319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algn="l" rtl="0" eaLnBrk="1" fontAlgn="base" hangingPunct="1">
                <a:spcBef>
                  <a:spcPct val="0"/>
                </a:spcBef>
                <a:spcAft>
                  <a:spcPct val="0"/>
                </a:spcAft>
                <a:defRPr sz="2800" b="1">
                  <a:solidFill>
                    <a:srgbClr val="000099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2pPr>
              <a:lvl3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3pPr>
              <a:lvl4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4pPr>
              <a:lvl5pPr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rgbClr val="000099"/>
                  </a:solidFill>
                  <a:latin typeface="Arial" charset="0"/>
                </a:defRPr>
              </a:lvl5pPr>
              <a:lvl6pPr marL="4572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6pPr>
              <a:lvl7pPr marL="9144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ctr" rtl="0" eaLnBrk="1" fontAlgn="base" hangingPunct="1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/>
                  <a:ea typeface="+mj-ea"/>
                  <a:cs typeface="+mj-cs"/>
                </a:rPr>
                <a:t>UTC(MIKE)</a:t>
              </a:r>
            </a:p>
          </p:txBody>
        </p:sp>
        <p:pic>
          <p:nvPicPr>
            <p:cNvPr id="38" name="Picture 10" descr="Image result for hydrogen maser">
              <a:extLst>
                <a:ext uri="{FF2B5EF4-FFF2-40B4-BE49-F238E27FC236}">
                  <a16:creationId xmlns:a16="http://schemas.microsoft.com/office/drawing/2014/main" id="{D725D767-D14E-16CD-25C2-B29A4D6F252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153" r="25084"/>
            <a:stretch/>
          </p:blipFill>
          <p:spPr bwMode="auto">
            <a:xfrm>
              <a:off x="5921981" y="1729486"/>
              <a:ext cx="791736" cy="8871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Picture 10" descr="Image result for hydrogen maser">
              <a:extLst>
                <a:ext uri="{FF2B5EF4-FFF2-40B4-BE49-F238E27FC236}">
                  <a16:creationId xmlns:a16="http://schemas.microsoft.com/office/drawing/2014/main" id="{229CF75B-6164-3367-8295-74F0B185668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344" r="25083"/>
            <a:stretch/>
          </p:blipFill>
          <p:spPr bwMode="auto">
            <a:xfrm>
              <a:off x="6254773" y="2015619"/>
              <a:ext cx="785393" cy="9007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0" name="Content Placeholder 3">
              <a:extLst>
                <a:ext uri="{FF2B5EF4-FFF2-40B4-BE49-F238E27FC236}">
                  <a16:creationId xmlns:a16="http://schemas.microsoft.com/office/drawing/2014/main" id="{AA9925CC-4BAC-E9EF-7BB5-05DFEE12855E}"/>
                </a:ext>
              </a:extLst>
            </p:cNvPr>
            <p:cNvSpPr txBox="1">
              <a:spLocks/>
            </p:cNvSpPr>
            <p:nvPr/>
          </p:nvSpPr>
          <p:spPr>
            <a:xfrm>
              <a:off x="7195022" y="1802150"/>
              <a:ext cx="1033396" cy="788618"/>
            </a:xfrm>
            <a:prstGeom prst="rect">
              <a:avLst/>
            </a:prstGeom>
          </p:spPr>
          <p:txBody>
            <a:bodyPr vert="horz" lIns="0" tIns="0" rIns="0" bIns="0" numCol="1" spcCol="360000" rtlCol="0">
              <a:noAutofit/>
            </a:bodyPr>
            <a:lstStyle>
              <a:lvl1pPr marL="216000" indent="-216000" algn="l" defTabSz="457209" rtl="0" eaLnBrk="1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Char char="¡"/>
                <a:tabLst/>
                <a:defRPr lang="en-GB" sz="1800" b="0" i="0" kern="1200" spc="0" baseline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1pPr>
              <a:lvl2pPr marL="39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06E00"/>
                </a:buClr>
                <a:buFont typeface="Arial" panose="020B0604020202020204" pitchFamily="34" charset="0"/>
                <a:buChar char="•"/>
                <a:tabLst/>
                <a:defRPr lang="en-GB" sz="1600" b="0" i="0" kern="1200" spc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57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panose="020B0604020202020204" pitchFamily="34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756000" indent="-179388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tx1"/>
                </a:buClr>
                <a:buSzPct val="110000"/>
                <a:buFont typeface="Arial" charset="0"/>
                <a:buNone/>
                <a:tabLst/>
                <a:defRPr sz="1800" b="1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buClr>
                  <a:schemeClr val="tx1"/>
                </a:buClr>
                <a:buSzPct val="110000"/>
                <a:buFont typeface="Arial"/>
                <a:buNone/>
                <a:defRPr lang="en-GB" sz="1800" b="0" i="0" kern="1200" spc="0" noProof="0" dirty="0">
                  <a:solidFill>
                    <a:srgbClr val="000000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971855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64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73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3 AHMs</a:t>
              </a: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2 Cs 5071A</a:t>
              </a: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1 PHM</a:t>
              </a: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HROG steering</a:t>
              </a: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41" name="Content Placeholder 3">
              <a:extLst>
                <a:ext uri="{FF2B5EF4-FFF2-40B4-BE49-F238E27FC236}">
                  <a16:creationId xmlns:a16="http://schemas.microsoft.com/office/drawing/2014/main" id="{989E6298-91E5-9A15-DF46-4D3A0758388A}"/>
                </a:ext>
              </a:extLst>
            </p:cNvPr>
            <p:cNvSpPr txBox="1">
              <a:spLocks/>
            </p:cNvSpPr>
            <p:nvPr/>
          </p:nvSpPr>
          <p:spPr>
            <a:xfrm>
              <a:off x="7107614" y="1778028"/>
              <a:ext cx="99997" cy="788618"/>
            </a:xfrm>
            <a:prstGeom prst="rect">
              <a:avLst/>
            </a:prstGeom>
          </p:spPr>
          <p:txBody>
            <a:bodyPr vert="horz" lIns="0" tIns="0" rIns="0" bIns="0" numCol="1" spcCol="360000" rtlCol="0">
              <a:noAutofit/>
            </a:bodyPr>
            <a:lstStyle>
              <a:lvl1pPr marL="216000" indent="-216000" algn="l" defTabSz="457209" rtl="0" eaLnBrk="1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Char char="¡"/>
                <a:tabLst/>
                <a:defRPr lang="en-GB" sz="1800" b="0" i="0" kern="1200" spc="0" baseline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1pPr>
              <a:lvl2pPr marL="39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06E00"/>
                </a:buClr>
                <a:buFont typeface="Arial" panose="020B0604020202020204" pitchFamily="34" charset="0"/>
                <a:buChar char="•"/>
                <a:tabLst/>
                <a:defRPr lang="en-GB" sz="1600" b="0" i="0" kern="1200" spc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57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panose="020B0604020202020204" pitchFamily="34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756000" indent="-179388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tx1"/>
                </a:buClr>
                <a:buSzPct val="110000"/>
                <a:buFont typeface="Arial" charset="0"/>
                <a:buNone/>
                <a:tabLst/>
                <a:defRPr sz="1800" b="1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buClr>
                  <a:schemeClr val="tx1"/>
                </a:buClr>
                <a:buSzPct val="110000"/>
                <a:buFont typeface="Arial"/>
                <a:buNone/>
                <a:defRPr lang="en-GB" sz="1800" b="0" i="0" kern="1200" spc="0" noProof="0" dirty="0">
                  <a:solidFill>
                    <a:srgbClr val="000000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971855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64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73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ClrTx/>
                <a:buFont typeface="Arial" panose="020B0604020202020204" pitchFamily="34" charset="0"/>
                <a:buChar char="•"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</a:t>
              </a:r>
            </a:p>
            <a:p>
              <a:pPr>
                <a:buClrTx/>
                <a:buFont typeface="Arial" panose="020B0604020202020204" pitchFamily="34" charset="0"/>
                <a:buChar char="•"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>
                <a:buClrTx/>
                <a:buFont typeface="Arial" panose="020B0604020202020204" pitchFamily="34" charset="0"/>
                <a:buChar char="•"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>
                <a:buClrTx/>
                <a:buFont typeface="Arial" panose="020B0604020202020204" pitchFamily="34" charset="0"/>
                <a:buChar char="•"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42" name="Content Placeholder 3">
              <a:extLst>
                <a:ext uri="{FF2B5EF4-FFF2-40B4-BE49-F238E27FC236}">
                  <a16:creationId xmlns:a16="http://schemas.microsoft.com/office/drawing/2014/main" id="{AF4496C6-E57C-9D34-CE75-7D0C16445A6A}"/>
                </a:ext>
              </a:extLst>
            </p:cNvPr>
            <p:cNvSpPr txBox="1">
              <a:spLocks/>
            </p:cNvSpPr>
            <p:nvPr/>
          </p:nvSpPr>
          <p:spPr>
            <a:xfrm>
              <a:off x="7301606" y="3859700"/>
              <a:ext cx="778101" cy="802549"/>
            </a:xfrm>
            <a:prstGeom prst="rect">
              <a:avLst/>
            </a:prstGeom>
          </p:spPr>
          <p:txBody>
            <a:bodyPr vert="horz" lIns="0" tIns="0" rIns="0" bIns="0" numCol="1" spcCol="360000" rtlCol="0">
              <a:noAutofit/>
            </a:bodyPr>
            <a:lstStyle>
              <a:lvl1pPr marL="216000" indent="-216000" algn="l" defTabSz="457209" rtl="0" eaLnBrk="1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Char char="¡"/>
                <a:tabLst/>
                <a:defRPr lang="en-GB" sz="1800" b="0" i="0" kern="1200" spc="0" baseline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1pPr>
              <a:lvl2pPr marL="39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06E00"/>
                </a:buClr>
                <a:buFont typeface="Arial" panose="020B0604020202020204" pitchFamily="34" charset="0"/>
                <a:buChar char="•"/>
                <a:tabLst/>
                <a:defRPr lang="en-GB" sz="1600" b="0" i="0" kern="1200" spc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57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panose="020B0604020202020204" pitchFamily="34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756000" indent="-179388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tx1"/>
                </a:buClr>
                <a:buSzPct val="110000"/>
                <a:buFont typeface="Arial" charset="0"/>
                <a:buNone/>
                <a:tabLst/>
                <a:defRPr sz="1800" b="1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buClr>
                  <a:schemeClr val="tx1"/>
                </a:buClr>
                <a:buSzPct val="110000"/>
                <a:buFont typeface="Arial"/>
                <a:buNone/>
                <a:defRPr lang="en-GB" sz="1800" b="0" i="0" kern="1200" spc="0" noProof="0" dirty="0">
                  <a:solidFill>
                    <a:srgbClr val="000000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971855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64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73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NTP</a:t>
              </a: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PTP</a:t>
              </a: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White Rabbit</a:t>
              </a:r>
            </a:p>
            <a:p>
              <a:pPr marL="0" indent="0">
                <a:buClrTx/>
                <a:buNone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GNSS</a:t>
              </a:r>
            </a:p>
          </p:txBody>
        </p: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1E881314-AAD4-B3AD-0843-C2C0593D2B93}"/>
                </a:ext>
              </a:extLst>
            </p:cNvPr>
            <p:cNvSpPr/>
            <p:nvPr/>
          </p:nvSpPr>
          <p:spPr>
            <a:xfrm>
              <a:off x="5825090" y="3262833"/>
              <a:ext cx="2286874" cy="1673617"/>
            </a:xfrm>
            <a:prstGeom prst="roundRect">
              <a:avLst/>
            </a:prstGeom>
            <a:noFill/>
            <a:ln w="28575">
              <a:solidFill>
                <a:srgbClr val="F06E00"/>
              </a:solidFill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dirty="0"/>
            </a:p>
          </p:txBody>
        </p:sp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8B0DEA41-E609-D89D-59C0-5BE47A4F37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954" t="15432" r="18674" b="42844"/>
            <a:stretch/>
          </p:blipFill>
          <p:spPr>
            <a:xfrm>
              <a:off x="544068" y="1778028"/>
              <a:ext cx="2079076" cy="814960"/>
            </a:xfrm>
            <a:prstGeom prst="rect">
              <a:avLst/>
            </a:prstGeom>
          </p:spPr>
        </p:pic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9A59EB3-9166-1287-6222-D73393EFE209}"/>
                </a:ext>
              </a:extLst>
            </p:cNvPr>
            <p:cNvSpPr txBox="1"/>
            <p:nvPr/>
          </p:nvSpPr>
          <p:spPr>
            <a:xfrm>
              <a:off x="587376" y="2568087"/>
              <a:ext cx="2079076" cy="672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800" dirty="0">
                  <a:solidFill>
                    <a:srgbClr val="000000"/>
                  </a:solidFill>
                </a:rPr>
                <a:t>4 Hz Fourier limited linewidth @ 445 THz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800" dirty="0">
                  <a:solidFill>
                    <a:srgbClr val="000000"/>
                  </a:solidFill>
                </a:rPr>
                <a:t>&lt;2e-18 systematic uncertainty</a:t>
              </a:r>
            </a:p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sz="800" dirty="0">
                  <a:solidFill>
                    <a:srgbClr val="000000"/>
                  </a:solidFill>
                </a:rPr>
                <a:t>Ion storage up to 6 weeks</a:t>
              </a:r>
            </a:p>
          </p:txBody>
        </p:sp>
        <p:sp>
          <p:nvSpPr>
            <p:cNvPr id="46" name="Content Placeholder 3">
              <a:extLst>
                <a:ext uri="{FF2B5EF4-FFF2-40B4-BE49-F238E27FC236}">
                  <a16:creationId xmlns:a16="http://schemas.microsoft.com/office/drawing/2014/main" id="{309B69F4-7246-F7C3-B895-4CC002021DF4}"/>
                </a:ext>
              </a:extLst>
            </p:cNvPr>
            <p:cNvSpPr txBox="1">
              <a:spLocks/>
            </p:cNvSpPr>
            <p:nvPr/>
          </p:nvSpPr>
          <p:spPr>
            <a:xfrm>
              <a:off x="4606107" y="1690913"/>
              <a:ext cx="83521" cy="835875"/>
            </a:xfrm>
            <a:prstGeom prst="rect">
              <a:avLst/>
            </a:prstGeom>
          </p:spPr>
          <p:txBody>
            <a:bodyPr vert="horz" lIns="0" tIns="0" rIns="0" bIns="0" numCol="1" spcCol="360000" rtlCol="0">
              <a:noAutofit/>
            </a:bodyPr>
            <a:lstStyle>
              <a:lvl1pPr marL="216000" indent="-216000" algn="l" defTabSz="457209" rtl="0" eaLnBrk="1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F06E00"/>
                </a:buClr>
                <a:buSzPct val="100000"/>
                <a:buFont typeface="Wingdings 2" panose="05020102010507070707" pitchFamily="18" charset="2"/>
                <a:buChar char="¡"/>
                <a:tabLst/>
                <a:defRPr lang="en-GB" sz="1800" b="0" i="0" kern="1200" spc="0" baseline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1pPr>
              <a:lvl2pPr marL="39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06E00"/>
                </a:buClr>
                <a:buFont typeface="Arial" panose="020B0604020202020204" pitchFamily="34" charset="0"/>
                <a:buChar char="•"/>
                <a:tabLst/>
                <a:defRPr lang="en-GB" sz="1600" b="0" i="0" kern="1200" spc="0" noProof="0" dirty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576000" indent="-180000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panose="020B0604020202020204" pitchFamily="34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756000" indent="-179388" algn="l" defTabSz="457209" rtl="0" eaLnBrk="1" latinLnBrk="0" hangingPunct="1">
                <a:lnSpc>
                  <a:spcPct val="100000"/>
                </a:lnSpc>
                <a:spcBef>
                  <a:spcPts val="0"/>
                </a:spcBef>
                <a:buClr>
                  <a:srgbClr val="F06E00"/>
                </a:buClr>
                <a:buSzPct val="100000"/>
                <a:buFont typeface="Arial" charset="0"/>
                <a:buChar char="•"/>
                <a:tabLst/>
                <a:defRPr sz="1600" b="0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tx1"/>
                </a:buClr>
                <a:buSzPct val="110000"/>
                <a:buFont typeface="Arial" charset="0"/>
                <a:buNone/>
                <a:tabLst/>
                <a:defRPr sz="1800" b="1" i="0" kern="1200" spc="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0" indent="0" algn="l" defTabSz="457209" rtl="0" eaLnBrk="1" latinLnBrk="0" hangingPunct="1">
                <a:lnSpc>
                  <a:spcPct val="90000"/>
                </a:lnSpc>
                <a:spcBef>
                  <a:spcPts val="0"/>
                </a:spcBef>
                <a:buClr>
                  <a:schemeClr val="tx1"/>
                </a:buClr>
                <a:buSzPct val="110000"/>
                <a:buFont typeface="Arial"/>
                <a:buNone/>
                <a:defRPr lang="en-GB" sz="1800" b="0" i="0" kern="1200" spc="0" noProof="0" dirty="0">
                  <a:solidFill>
                    <a:srgbClr val="000000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971855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64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73" indent="-228604" algn="l" defTabSz="457209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</a:t>
              </a:r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endParaRPr lang="en-US" sz="1000" dirty="0"/>
            </a:p>
            <a:p>
              <a:pPr marR="0" lvl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lang="en-US" sz="1000" dirty="0"/>
                <a:t> 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endParaRPr lang="en-US" sz="1000" dirty="0"/>
            </a:p>
            <a:p>
              <a:pPr marL="0" marR="0" lvl="0" indent="0" algn="l" defTabSz="457209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Tx/>
                <a:buSzPct val="100000"/>
                <a:buNone/>
                <a:tabLst/>
                <a:defRPr/>
              </a:pP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A182A09-1FE1-E719-4C6B-2B3B81AF281F}"/>
                </a:ext>
              </a:extLst>
            </p:cNvPr>
            <p:cNvSpPr txBox="1"/>
            <p:nvPr/>
          </p:nvSpPr>
          <p:spPr>
            <a:xfrm>
              <a:off x="2546880" y="3457852"/>
              <a:ext cx="11144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Metsähovi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06E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 Observatory</a:t>
              </a:r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CC5FC4B4-0C40-70D3-6DBB-DCBD1164A247}"/>
              </a:ext>
            </a:extLst>
          </p:cNvPr>
          <p:cNvSpPr txBox="1">
            <a:spLocks/>
          </p:cNvSpPr>
          <p:nvPr/>
        </p:nvSpPr>
        <p:spPr>
          <a:xfrm>
            <a:off x="655128" y="798316"/>
            <a:ext cx="8123389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4572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i="0" kern="1200" spc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 Infrastructure for </a:t>
            </a:r>
            <a:r>
              <a:rPr lang="en-US" dirty="0"/>
              <a:t>Atomic Clock development</a:t>
            </a:r>
            <a:endParaRPr lang="fi-FI" dirty="0"/>
          </a:p>
        </p:txBody>
      </p:sp>
      <p:sp>
        <p:nvSpPr>
          <p:cNvPr id="7" name="Sisällön paikkamerkki 3">
            <a:extLst>
              <a:ext uri="{FF2B5EF4-FFF2-40B4-BE49-F238E27FC236}">
                <a16:creationId xmlns:a16="http://schemas.microsoft.com/office/drawing/2014/main" id="{87E57BF7-5420-CB95-31DA-C9C96A0A1AB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19137" y="1362191"/>
            <a:ext cx="7893591" cy="405450"/>
          </a:xfrm>
        </p:spPr>
        <p:txBody>
          <a:bodyPr/>
          <a:lstStyle/>
          <a:p>
            <a:pPr>
              <a:spcBef>
                <a:spcPts val="600"/>
              </a:spcBef>
            </a:pPr>
            <a:r>
              <a:rPr lang="en-US" dirty="0"/>
              <a:t>@ </a:t>
            </a:r>
            <a:r>
              <a:rPr lang="en-US" b="1" dirty="0"/>
              <a:t>VTT MIKES, The National Metrology Institute in Finland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DADA880-47BB-9638-F8FE-065FD8F31DFA}"/>
              </a:ext>
            </a:extLst>
          </p:cNvPr>
          <p:cNvSpPr txBox="1"/>
          <p:nvPr/>
        </p:nvSpPr>
        <p:spPr>
          <a:xfrm>
            <a:off x="1808753" y="4550779"/>
            <a:ext cx="31197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200" b="1" dirty="0" err="1">
                <a:solidFill>
                  <a:schemeClr val="accent5">
                    <a:lumMod val="50000"/>
                  </a:schemeClr>
                </a:solidFill>
              </a:rPr>
              <a:t>Dierikx</a:t>
            </a:r>
            <a:r>
              <a:rPr lang="fi-FI" sz="1200" b="1" dirty="0">
                <a:solidFill>
                  <a:schemeClr val="accent5">
                    <a:lumMod val="50000"/>
                  </a:schemeClr>
                </a:solidFill>
              </a:rPr>
              <a:t> et al., IEEE TUFFC 63, 945 (2016)</a:t>
            </a:r>
          </a:p>
          <a:p>
            <a:r>
              <a:rPr lang="fi-FI" sz="1200" b="1" dirty="0" err="1">
                <a:solidFill>
                  <a:schemeClr val="accent5">
                    <a:lumMod val="50000"/>
                  </a:schemeClr>
                </a:solidFill>
              </a:rPr>
              <a:t>Fordell</a:t>
            </a:r>
            <a:r>
              <a:rPr lang="fi-FI" sz="1200" b="1" dirty="0">
                <a:solidFill>
                  <a:schemeClr val="accent5">
                    <a:lumMod val="50000"/>
                  </a:schemeClr>
                </a:solidFill>
              </a:rPr>
              <a:t> et al., IEEE TUFFC 70, 792 (2023)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BCFFA92-C5C6-C690-B303-8A64FA6CE10E}"/>
              </a:ext>
            </a:extLst>
          </p:cNvPr>
          <p:cNvSpPr txBox="1"/>
          <p:nvPr/>
        </p:nvSpPr>
        <p:spPr>
          <a:xfrm>
            <a:off x="736856" y="3221210"/>
            <a:ext cx="22702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200" b="1" dirty="0">
                <a:solidFill>
                  <a:schemeClr val="accent5">
                    <a:lumMod val="50000"/>
                  </a:schemeClr>
                </a:solidFill>
              </a:rPr>
              <a:t>@ EURAMET / ROCIT (</a:t>
            </a:r>
            <a:r>
              <a:rPr lang="fi-FI" sz="1200" b="1" noProof="1">
                <a:solidFill>
                  <a:schemeClr val="accent5">
                    <a:lumMod val="50000"/>
                  </a:schemeClr>
                </a:solidFill>
              </a:rPr>
              <a:t>publication in preparation</a:t>
            </a:r>
            <a:r>
              <a:rPr lang="fi-FI" sz="1200" b="1" dirty="0">
                <a:solidFill>
                  <a:schemeClr val="accent5">
                    <a:lumMod val="50000"/>
                  </a:schemeClr>
                </a:solidFill>
              </a:rPr>
              <a:t>)</a:t>
            </a:r>
          </a:p>
        </p:txBody>
      </p:sp>
      <p:sp>
        <p:nvSpPr>
          <p:cNvPr id="61" name="Arrow: Right 60">
            <a:extLst>
              <a:ext uri="{FF2B5EF4-FFF2-40B4-BE49-F238E27FC236}">
                <a16:creationId xmlns:a16="http://schemas.microsoft.com/office/drawing/2014/main" id="{A08FDB96-3A32-87D4-640F-44F8431DFCF4}"/>
              </a:ext>
            </a:extLst>
          </p:cNvPr>
          <p:cNvSpPr/>
          <p:nvPr/>
        </p:nvSpPr>
        <p:spPr>
          <a:xfrm flipH="1" flipV="1">
            <a:off x="8048800" y="4056631"/>
            <a:ext cx="387409" cy="208685"/>
          </a:xfrm>
          <a:prstGeom prst="rightArrow">
            <a:avLst/>
          </a:prstGeom>
          <a:solidFill>
            <a:schemeClr val="tx1"/>
          </a:solidFill>
          <a:ln w="9525">
            <a:solidFill>
              <a:schemeClr val="tx1"/>
            </a:solidFill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43380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770FD6-0E2B-2B5D-ACFC-64A154FDAA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AB79A4-F258-49A4-A422-4621442F0DE5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C756B91-3AA9-6A91-FBAB-8D723E9799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7" name="Sisällön paikkamerkki 3">
            <a:extLst>
              <a:ext uri="{FF2B5EF4-FFF2-40B4-BE49-F238E27FC236}">
                <a16:creationId xmlns:a16="http://schemas.microsoft.com/office/drawing/2014/main" id="{6B76BC7E-0508-ED24-3FB1-AFA7FA0CAE7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19137" y="1362190"/>
            <a:ext cx="7893591" cy="1065769"/>
          </a:xfrm>
        </p:spPr>
        <p:txBody>
          <a:bodyPr/>
          <a:lstStyle/>
          <a:p>
            <a:pPr>
              <a:spcBef>
                <a:spcPts val="600"/>
              </a:spcBef>
            </a:pPr>
            <a:r>
              <a:rPr lang="en-US" dirty="0"/>
              <a:t>Development of </a:t>
            </a:r>
            <a:r>
              <a:rPr lang="en-US" b="1" dirty="0"/>
              <a:t>high-granularity</a:t>
            </a:r>
            <a:r>
              <a:rPr lang="en-US" dirty="0"/>
              <a:t> 3D integration with minimal signal losses</a:t>
            </a:r>
          </a:p>
          <a:p>
            <a:pPr>
              <a:spcBef>
                <a:spcPts val="600"/>
              </a:spcBef>
            </a:pPr>
            <a:r>
              <a:rPr lang="en-US" dirty="0"/>
              <a:t>Compatible with </a:t>
            </a:r>
            <a:r>
              <a:rPr lang="en-US" b="1" dirty="0"/>
              <a:t>cryogenic</a:t>
            </a:r>
            <a:r>
              <a:rPr lang="en-US" dirty="0"/>
              <a:t> qubits and sensors</a:t>
            </a:r>
          </a:p>
          <a:p>
            <a:pPr>
              <a:spcBef>
                <a:spcPts val="600"/>
              </a:spcBef>
            </a:pPr>
            <a:r>
              <a:rPr lang="en-US" dirty="0"/>
              <a:t>VTT’s specialty include </a:t>
            </a:r>
            <a:r>
              <a:rPr lang="en-US" b="1" dirty="0"/>
              <a:t>Flip-Chip </a:t>
            </a:r>
            <a:r>
              <a:rPr lang="en-US" dirty="0"/>
              <a:t>&amp; Through Silicon Vias (</a:t>
            </a:r>
            <a:r>
              <a:rPr lang="en-US" b="1" dirty="0"/>
              <a:t>TSVs</a:t>
            </a:r>
            <a:r>
              <a:rPr lang="en-US" dirty="0"/>
              <a:t>)</a:t>
            </a:r>
          </a:p>
        </p:txBody>
      </p:sp>
      <p:graphicFrame>
        <p:nvGraphicFramePr>
          <p:cNvPr id="16" name="Object 29">
            <a:extLst>
              <a:ext uri="{FF2B5EF4-FFF2-40B4-BE49-F238E27FC236}">
                <a16:creationId xmlns:a16="http://schemas.microsoft.com/office/drawing/2014/main" id="{119B79C0-6A5C-BE00-DF04-46C1471993E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77770768"/>
              </p:ext>
            </p:extLst>
          </p:nvPr>
        </p:nvGraphicFramePr>
        <p:xfrm>
          <a:off x="7812602" y="3064874"/>
          <a:ext cx="1192969" cy="8201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 Publisher Image" r:id="rId2" imgW="4724400" imgH="3248025" progId="PictPub.Image.6">
                  <p:embed/>
                </p:oleObj>
              </mc:Choice>
              <mc:Fallback>
                <p:oleObj name="Picture Publisher Image" r:id="rId2" imgW="4724400" imgH="3248025" progId="PictPub.Image.6">
                  <p:embed/>
                  <p:pic>
                    <p:nvPicPr>
                      <p:cNvPr id="16" name="Object 29">
                        <a:extLst>
                          <a:ext uri="{FF2B5EF4-FFF2-40B4-BE49-F238E27FC236}">
                            <a16:creationId xmlns:a16="http://schemas.microsoft.com/office/drawing/2014/main" id="{119B79C0-6A5C-BE00-DF04-46C1471993E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5542"/>
                      <a:stretch>
                        <a:fillRect/>
                      </a:stretch>
                    </p:blipFill>
                    <p:spPr bwMode="auto">
                      <a:xfrm>
                        <a:off x="7812602" y="3064874"/>
                        <a:ext cx="1192969" cy="82016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dist="35921" dir="2700000" algn="ctr" rotWithShape="0">
                          <a:srgbClr val="FFFFFF"/>
                        </a:outerShdw>
                      </a:effec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Box 30">
            <a:extLst>
              <a:ext uri="{FF2B5EF4-FFF2-40B4-BE49-F238E27FC236}">
                <a16:creationId xmlns:a16="http://schemas.microsoft.com/office/drawing/2014/main" id="{1245DFE4-00F8-ECDD-4613-F92742A8190B}"/>
              </a:ext>
            </a:extLst>
          </p:cNvPr>
          <p:cNvSpPr txBox="1"/>
          <p:nvPr/>
        </p:nvSpPr>
        <p:spPr>
          <a:xfrm>
            <a:off x="748288" y="4263455"/>
            <a:ext cx="34092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fi-FI" sz="800" noProof="1"/>
              <a:t>Figure from: Grigoras, Kestutis, et al. "Qubit-compatible substrates with superconducting through-silicon vias." </a:t>
            </a:r>
            <a:r>
              <a:rPr lang="fi-FI" sz="800" i="1" noProof="1"/>
              <a:t>IEEE Transactions on Quantum </a:t>
            </a:r>
            <a:r>
              <a:rPr lang="fi-FI" sz="800" i="1" dirty="0"/>
              <a:t>Engineering</a:t>
            </a:r>
            <a:r>
              <a:rPr lang="fi-FI" sz="800" dirty="0"/>
              <a:t> 3 (2022): 1-10. </a:t>
            </a:r>
            <a:r>
              <a:rPr lang="fi-FI" sz="800" b="1" dirty="0"/>
              <a:t>DOI: </a:t>
            </a:r>
            <a:r>
              <a:rPr lang="fi-FI" sz="800" dirty="0">
                <a:hlinkClick r:id="rId4"/>
              </a:rPr>
              <a:t>10.1109/TQE.2022.3209881</a:t>
            </a:r>
            <a:endParaRPr lang="fi-FI" sz="80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31">
            <a:extLst>
              <a:ext uri="{FF2B5EF4-FFF2-40B4-BE49-F238E27FC236}">
                <a16:creationId xmlns:a16="http://schemas.microsoft.com/office/drawing/2014/main" id="{CA2218D4-442D-BA78-6140-14DB1EF5B936}"/>
              </a:ext>
            </a:extLst>
          </p:cNvPr>
          <p:cNvSpPr txBox="1"/>
          <p:nvPr/>
        </p:nvSpPr>
        <p:spPr>
          <a:xfrm>
            <a:off x="4332402" y="4263455"/>
            <a:ext cx="3421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/>
              <a:t>Figure from: </a:t>
            </a:r>
            <a:r>
              <a:rPr lang="en-US" sz="800" dirty="0" err="1"/>
              <a:t>Kosen</a:t>
            </a:r>
            <a:r>
              <a:rPr lang="en-US" sz="800" dirty="0"/>
              <a:t>, </a:t>
            </a:r>
            <a:r>
              <a:rPr lang="en-US" sz="800" dirty="0" err="1"/>
              <a:t>Sandoko</a:t>
            </a:r>
            <a:r>
              <a:rPr lang="en-US" sz="800" dirty="0"/>
              <a:t>, et al. "Building blocks of a flip-chip integrated superconducting quantum processor." </a:t>
            </a:r>
            <a:r>
              <a:rPr lang="en-US" sz="800" i="1" dirty="0"/>
              <a:t>Quantum Science and Technology</a:t>
            </a:r>
            <a:r>
              <a:rPr lang="en-US" sz="800" dirty="0"/>
              <a:t> 7.3 (2022): 035018.</a:t>
            </a:r>
            <a:r>
              <a:rPr kumimoji="0" lang="en-GB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. </a:t>
            </a:r>
            <a:r>
              <a:rPr kumimoji="0" lang="en-GB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hlinkClick r:id="rId5"/>
              </a:rPr>
              <a:t>DOI:10.1088/2058-9565/ac734b</a:t>
            </a:r>
            <a:endParaRPr kumimoji="0" lang="en-GB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89A382F0-A880-BA1A-F0D5-A7DBA4725CE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6257" y="2412151"/>
            <a:ext cx="3163934" cy="1851305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C306AB82-144F-7E1B-8749-2671AD017758}"/>
              </a:ext>
            </a:extLst>
          </p:cNvPr>
          <p:cNvSpPr txBox="1">
            <a:spLocks/>
          </p:cNvSpPr>
          <p:nvPr/>
        </p:nvSpPr>
        <p:spPr>
          <a:xfrm>
            <a:off x="655129" y="798316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4572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i="0" kern="1200" spc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i-FI" dirty="0"/>
              <a:t>3D </a:t>
            </a:r>
            <a:r>
              <a:rPr lang="fi-FI" noProof="1"/>
              <a:t>integration</a:t>
            </a:r>
            <a:endParaRPr lang="fi-FI" dirty="0"/>
          </a:p>
        </p:txBody>
      </p:sp>
      <p:pic>
        <p:nvPicPr>
          <p:cNvPr id="25" name="Picture 24" descr="A collage of different components&#10;&#10;Description automatically generated">
            <a:extLst>
              <a:ext uri="{FF2B5EF4-FFF2-40B4-BE49-F238E27FC236}">
                <a16:creationId xmlns:a16="http://schemas.microsoft.com/office/drawing/2014/main" id="{AAF0ACE4-9D27-EE9D-AF8B-DA6BC7AFCC8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74119" y="2485902"/>
            <a:ext cx="3421918" cy="1777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06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84B4BA39-35B2-C71C-FBB5-56CEF659C3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736" y="3431477"/>
            <a:ext cx="2419688" cy="1448002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980A54-19B1-4B12-AA22-8B76D14991B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VTT – beyond the obvious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CACF4EB-3EFA-9B45-CD0C-BF72CAE0421E}"/>
              </a:ext>
            </a:extLst>
          </p:cNvPr>
          <p:cNvSpPr txBox="1"/>
          <p:nvPr/>
        </p:nvSpPr>
        <p:spPr>
          <a:xfrm>
            <a:off x="4893398" y="3925501"/>
            <a:ext cx="165565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900" dirty="0"/>
              <a:t>Figures from: </a:t>
            </a:r>
            <a:r>
              <a:rPr lang="fi-FI" sz="900" dirty="0">
                <a:hlinkClick r:id="rId4"/>
              </a:rPr>
              <a:t>https://www.vttresearch.com/en/news-and-ideas/vtt-developing-purely-electrical-cooling-method-will-enable-significant-reduction</a:t>
            </a:r>
            <a:r>
              <a:rPr lang="fi-FI" sz="900" dirty="0"/>
              <a:t>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F1B15D-89E1-6F96-D8F1-4D55163C81E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9033" y="841259"/>
            <a:ext cx="2509931" cy="415554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FC5438F-528F-4948-017D-9BC523E54890}"/>
              </a:ext>
            </a:extLst>
          </p:cNvPr>
          <p:cNvSpPr txBox="1"/>
          <p:nvPr/>
        </p:nvSpPr>
        <p:spPr>
          <a:xfrm>
            <a:off x="3116687" y="3589767"/>
            <a:ext cx="1655659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900" dirty="0"/>
              <a:t>Figure from</a:t>
            </a:r>
            <a:r>
              <a:rPr lang="fi-FI" sz="900" dirty="0"/>
              <a:t>: </a:t>
            </a:r>
            <a:endParaRPr lang="fr-FR" sz="900" b="1" dirty="0">
              <a:solidFill>
                <a:srgbClr val="FFFFFF">
                  <a:lumMod val="50000"/>
                </a:srgbClr>
              </a:solidFill>
            </a:endParaRPr>
          </a:p>
          <a:p>
            <a:r>
              <a:rPr lang="fi-FI" sz="900" dirty="0"/>
              <a:t>Mykkänen, Emma, et al. "</a:t>
            </a:r>
            <a:r>
              <a:rPr lang="en-AU" sz="900" dirty="0"/>
              <a:t>Thermionic junction devices utilizing phonon blocking</a:t>
            </a:r>
            <a:r>
              <a:rPr lang="fi-FI" sz="900" dirty="0"/>
              <a:t>." </a:t>
            </a:r>
            <a:r>
              <a:rPr lang="fi-FI" sz="900" i="1" dirty="0"/>
              <a:t>Science </a:t>
            </a:r>
            <a:r>
              <a:rPr lang="en-AU" sz="900" i="1" dirty="0"/>
              <a:t>advances</a:t>
            </a:r>
            <a:r>
              <a:rPr lang="fi-FI" sz="900" dirty="0"/>
              <a:t> 6.15 (2020): eaax9191</a:t>
            </a:r>
            <a:r>
              <a:rPr lang="fi-FI" sz="800" dirty="0"/>
              <a:t>, </a:t>
            </a:r>
            <a:r>
              <a:rPr lang="fi-FI" sz="800" dirty="0">
                <a:hlinkClick r:id="rId6"/>
              </a:rPr>
              <a:t>DOI: 10.1126/sciadv.aax9191</a:t>
            </a:r>
            <a:endParaRPr lang="fi-FI" sz="80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292E8860-E05A-5D42-247D-5F56EE4DB3DA}"/>
              </a:ext>
            </a:extLst>
          </p:cNvPr>
          <p:cNvSpPr txBox="1">
            <a:spLocks/>
          </p:cNvSpPr>
          <p:nvPr/>
        </p:nvSpPr>
        <p:spPr>
          <a:xfrm>
            <a:off x="655129" y="798316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4572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i="0" kern="1200" spc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Cryo-Coolers</a:t>
            </a:r>
            <a:endParaRPr lang="fi-FI" dirty="0"/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D511D85F-56D6-89B3-44E1-C23679624875}"/>
              </a:ext>
            </a:extLst>
          </p:cNvPr>
          <p:cNvSpPr txBox="1">
            <a:spLocks/>
          </p:cNvSpPr>
          <p:nvPr/>
        </p:nvSpPr>
        <p:spPr>
          <a:xfrm>
            <a:off x="655129" y="1472615"/>
            <a:ext cx="5735454" cy="2136265"/>
          </a:xfrm>
          <a:prstGeom prst="rect">
            <a:avLst/>
          </a:prstGeom>
        </p:spPr>
        <p:txBody>
          <a:bodyPr vert="horz" lIns="0" tIns="0" rIns="0" bIns="0" numCol="1" spcCol="360000" rtlCol="0">
            <a:noAutofit/>
          </a:bodyPr>
          <a:lstStyle>
            <a:lvl1pPr marL="216000" indent="-216000" algn="l" defTabSz="457209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06E00"/>
              </a:buClr>
              <a:buSzPct val="100000"/>
              <a:buFont typeface="Wingdings 2" panose="05020102010507070707" pitchFamily="18" charset="2"/>
              <a:buChar char="¡"/>
              <a:tabLst/>
              <a:defRPr lang="en-GB" sz="1600" b="0" i="0" kern="1200" spc="0" baseline="0" noProof="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1pPr>
            <a:lvl2pPr marL="396000" indent="-180000" algn="l" defTabSz="457209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06E00"/>
              </a:buClr>
              <a:buFont typeface="Arial" panose="020B0604020202020204" pitchFamily="34" charset="0"/>
              <a:buChar char="•"/>
              <a:tabLst/>
              <a:defRPr lang="en-GB" sz="1400" b="0" i="0" kern="1200" spc="0" noProof="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2pPr>
            <a:lvl3pPr marL="576000" indent="-180000" algn="l" defTabSz="457209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F06E00"/>
              </a:buClr>
              <a:buSzPct val="100000"/>
              <a:buFont typeface="Arial" panose="020B0604020202020204" pitchFamily="34" charset="0"/>
              <a:buChar char="•"/>
              <a:tabLst/>
              <a:defRPr sz="1400" b="0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3pPr>
            <a:lvl4pPr marL="756000" indent="-179388" algn="l" defTabSz="457209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F06E00"/>
              </a:buClr>
              <a:buSzPct val="100000"/>
              <a:buFont typeface="Arial" charset="0"/>
              <a:buChar char="•"/>
              <a:tabLst/>
              <a:defRPr sz="1400" b="0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4pPr>
            <a:lvl5pPr marL="0" indent="0" algn="l" defTabSz="457209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600"/>
              </a:spcAft>
              <a:buClr>
                <a:schemeClr val="tx1"/>
              </a:buClr>
              <a:buSzPct val="110000"/>
              <a:buFont typeface="Arial" charset="0"/>
              <a:buNone/>
              <a:tabLst/>
              <a:defRPr sz="1400" b="1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5pPr>
            <a:lvl6pPr marL="0" indent="0" algn="l" defTabSz="457209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600"/>
              </a:spcAft>
              <a:buClr>
                <a:schemeClr val="tx1"/>
              </a:buClr>
              <a:buSzPct val="110000"/>
              <a:buFont typeface="Arial"/>
              <a:buNone/>
              <a:defRPr lang="en-GB" sz="1400" b="0" i="0" kern="1200" spc="0" noProof="0" dirty="0">
                <a:solidFill>
                  <a:srgbClr val="000000"/>
                </a:solidFill>
                <a:latin typeface="Arial" charset="0"/>
                <a:ea typeface="+mn-ea"/>
                <a:cs typeface="Arial" charset="0"/>
              </a:defRPr>
            </a:lvl6pPr>
            <a:lvl7pPr marL="2971855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64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73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500"/>
              </a:spcAft>
            </a:pPr>
            <a:r>
              <a:rPr lang="en-US" dirty="0"/>
              <a:t>Development of electrical cooling method that will enable significant </a:t>
            </a:r>
            <a:r>
              <a:rPr lang="en-US" b="1" dirty="0"/>
              <a:t>reduction in the size, </a:t>
            </a:r>
            <a:r>
              <a:rPr lang="en-US" dirty="0"/>
              <a:t>power consumption, and cost of cooling systems.</a:t>
            </a:r>
          </a:p>
          <a:p>
            <a:pPr>
              <a:spcAft>
                <a:spcPts val="500"/>
              </a:spcAft>
            </a:pPr>
            <a:r>
              <a:rPr lang="en-US" dirty="0"/>
              <a:t>The refrigerator chips are joined by tunnel junctions, through which the passing </a:t>
            </a:r>
            <a:r>
              <a:rPr lang="en-US" b="1" dirty="0"/>
              <a:t>electrical current leads to cooling</a:t>
            </a:r>
            <a:r>
              <a:rPr lang="en-US" dirty="0"/>
              <a:t>. </a:t>
            </a:r>
          </a:p>
          <a:p>
            <a:pPr>
              <a:spcAft>
                <a:spcPts val="500"/>
              </a:spcAft>
            </a:pPr>
            <a:r>
              <a:rPr lang="en-US" dirty="0"/>
              <a:t>More info: </a:t>
            </a:r>
            <a:r>
              <a:rPr lang="en-US" dirty="0">
                <a:hlinkClick r:id="rId7"/>
              </a:rPr>
              <a:t>https://socool-eic.eu/</a:t>
            </a:r>
            <a:r>
              <a:rPr lang="en-US" dirty="0"/>
              <a:t> </a:t>
            </a:r>
          </a:p>
          <a:p>
            <a:pPr marL="215900" indent="-215900"/>
            <a:endParaRPr lang="en-US" dirty="0">
              <a:latin typeface="Arial"/>
              <a:cs typeface="Arial"/>
            </a:endParaRPr>
          </a:p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367843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2A0CD5D4-CE63-4060-AD9B-B282810ABB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6467EF-570B-424B-AFD0-E31382946A15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CEC8669-A2C6-42D2-A75C-7E3F17778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</a:p>
        </p:txBody>
      </p:sp>
      <p:pic>
        <p:nvPicPr>
          <p:cNvPr id="5" name="Picture 4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9C2E8E25-E736-FBD8-D419-C77A83FE4A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5602" y="345398"/>
            <a:ext cx="1717422" cy="2226352"/>
          </a:xfrm>
          <a:prstGeom prst="rect">
            <a:avLst/>
          </a:prstGeom>
        </p:spPr>
      </p:pic>
      <p:pic>
        <p:nvPicPr>
          <p:cNvPr id="10" name="Picture 9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76490523-019A-2CD1-9913-00807BC92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45602" y="2770448"/>
            <a:ext cx="1717422" cy="222635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0C82EB9-97E9-86E2-578D-C13C9F1E4509}"/>
              </a:ext>
            </a:extLst>
          </p:cNvPr>
          <p:cNvSpPr txBox="1"/>
          <p:nvPr/>
        </p:nvSpPr>
        <p:spPr>
          <a:xfrm>
            <a:off x="5435601" y="1541928"/>
            <a:ext cx="14660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1" noProof="1">
                <a:solidFill>
                  <a:srgbClr val="FF0000"/>
                </a:solidFill>
              </a:rPr>
              <a:t>More about VTT research</a:t>
            </a:r>
            <a:r>
              <a:rPr lang="fi-FI" b="1" noProof="1">
                <a:solidFill>
                  <a:srgbClr val="FF0000"/>
                </a:solidFill>
              </a:rPr>
              <a:t>: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D54B3D9-9206-C55D-C976-6D1096955053}"/>
              </a:ext>
            </a:extLst>
          </p:cNvPr>
          <p:cNvSpPr txBox="1"/>
          <p:nvPr/>
        </p:nvSpPr>
        <p:spPr>
          <a:xfrm>
            <a:off x="5435601" y="2867856"/>
            <a:ext cx="161000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b="1" noProof="1">
                <a:solidFill>
                  <a:srgbClr val="FF0000"/>
                </a:solidFill>
              </a:rPr>
              <a:t>More about   VTT quantum sensors:</a:t>
            </a:r>
            <a:endParaRPr lang="fi-FI" b="1" noProof="1">
              <a:solidFill>
                <a:schemeClr val="accent5"/>
              </a:solidFill>
            </a:endParaRP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AE0A9F0D-C591-8610-C077-B1B236813A4D}"/>
              </a:ext>
            </a:extLst>
          </p:cNvPr>
          <p:cNvSpPr txBox="1">
            <a:spLocks/>
          </p:cNvSpPr>
          <p:nvPr/>
        </p:nvSpPr>
        <p:spPr>
          <a:xfrm>
            <a:off x="655129" y="798316"/>
            <a:ext cx="6948000" cy="743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45720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i="0" kern="1200" spc="0">
                <a:solidFill>
                  <a:srgbClr val="F06E00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en-GB" dirty="0"/>
              <a:t>VTT welcomes collaboration</a:t>
            </a:r>
            <a:endParaRPr lang="fi-FI" dirty="0"/>
          </a:p>
        </p:txBody>
      </p:sp>
      <p:sp>
        <p:nvSpPr>
          <p:cNvPr id="18" name="Content Placeholder 4">
            <a:extLst>
              <a:ext uri="{FF2B5EF4-FFF2-40B4-BE49-F238E27FC236}">
                <a16:creationId xmlns:a16="http://schemas.microsoft.com/office/drawing/2014/main" id="{7590A318-AA81-9381-1042-ED13C22111D2}"/>
              </a:ext>
            </a:extLst>
          </p:cNvPr>
          <p:cNvSpPr txBox="1">
            <a:spLocks/>
          </p:cNvSpPr>
          <p:nvPr/>
        </p:nvSpPr>
        <p:spPr>
          <a:xfrm>
            <a:off x="655129" y="1472616"/>
            <a:ext cx="4554824" cy="1539464"/>
          </a:xfrm>
          <a:prstGeom prst="rect">
            <a:avLst/>
          </a:prstGeom>
        </p:spPr>
        <p:txBody>
          <a:bodyPr numCol="1"/>
          <a:lstStyle>
            <a:lvl1pPr marL="216000" indent="-216000" algn="l" defTabSz="457209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F06E00"/>
              </a:buClr>
              <a:buSzPct val="100000"/>
              <a:buFont typeface="Wingdings 2" panose="05020102010507070707" pitchFamily="18" charset="2"/>
              <a:buChar char="¡"/>
              <a:tabLst/>
              <a:defRPr lang="en-GB" sz="1600" b="0" i="0" kern="1200" spc="0" baseline="0" noProof="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1pPr>
            <a:lvl2pPr marL="396000" indent="-180000" algn="l" defTabSz="457209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06E00"/>
              </a:buClr>
              <a:buFont typeface="Arial" panose="020B0604020202020204" pitchFamily="34" charset="0"/>
              <a:buChar char="•"/>
              <a:tabLst/>
              <a:defRPr lang="en-GB" sz="1400" b="0" i="0" kern="1200" spc="0" noProof="0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2pPr>
            <a:lvl3pPr marL="576000" indent="-180000" algn="l" defTabSz="457209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F06E00"/>
              </a:buClr>
              <a:buSzPct val="100000"/>
              <a:buFont typeface="Arial" panose="020B0604020202020204" pitchFamily="34" charset="0"/>
              <a:buChar char="•"/>
              <a:tabLst/>
              <a:defRPr sz="1400" b="0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3pPr>
            <a:lvl4pPr marL="756000" indent="-179388" algn="l" defTabSz="457209" rtl="0" eaLnBrk="1" latinLnBrk="0" hangingPunct="1">
              <a:lnSpc>
                <a:spcPct val="100000"/>
              </a:lnSpc>
              <a:spcBef>
                <a:spcPts val="0"/>
              </a:spcBef>
              <a:buClr>
                <a:srgbClr val="F06E00"/>
              </a:buClr>
              <a:buSzPct val="100000"/>
              <a:buFont typeface="Arial" charset="0"/>
              <a:buChar char="•"/>
              <a:tabLst/>
              <a:defRPr sz="1400" b="0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4pPr>
            <a:lvl5pPr marL="0" indent="0" algn="l" defTabSz="457209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600"/>
              </a:spcAft>
              <a:buClr>
                <a:schemeClr val="tx1"/>
              </a:buClr>
              <a:buSzPct val="110000"/>
              <a:buFont typeface="Arial" charset="0"/>
              <a:buNone/>
              <a:tabLst/>
              <a:defRPr sz="1400" b="1" i="0" kern="1200" spc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defRPr>
            </a:lvl5pPr>
            <a:lvl6pPr marL="0" indent="0" algn="l" defTabSz="457209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600"/>
              </a:spcAft>
              <a:buClr>
                <a:schemeClr val="tx1"/>
              </a:buClr>
              <a:buSzPct val="110000"/>
              <a:buFont typeface="Arial"/>
              <a:buNone/>
              <a:defRPr lang="en-GB" sz="1400" b="0" i="0" kern="1200" spc="0" noProof="0" dirty="0">
                <a:solidFill>
                  <a:srgbClr val="000000"/>
                </a:solidFill>
                <a:latin typeface="Arial" charset="0"/>
                <a:ea typeface="+mn-ea"/>
                <a:cs typeface="Arial" charset="0"/>
              </a:defRPr>
            </a:lvl6pPr>
            <a:lvl7pPr marL="2971855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64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73" indent="-228604" algn="l" defTabSz="457209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</a:pPr>
            <a:r>
              <a:rPr lang="en-GB" sz="1600" dirty="0">
                <a:solidFill>
                  <a:srgbClr val="000000"/>
                </a:solidFill>
              </a:rPr>
              <a:t>Comprehensive</a:t>
            </a:r>
            <a:r>
              <a:rPr lang="en-GB" sz="1600" b="1" dirty="0">
                <a:solidFill>
                  <a:srgbClr val="000000"/>
                </a:solidFill>
              </a:rPr>
              <a:t> RDI projects</a:t>
            </a:r>
            <a:endParaRPr lang="en-GB" sz="1600" dirty="0">
              <a:solidFill>
                <a:srgbClr val="000000"/>
              </a:solidFill>
            </a:endParaRPr>
          </a:p>
          <a:p>
            <a:pPr>
              <a:spcAft>
                <a:spcPts val="600"/>
              </a:spcAft>
            </a:pPr>
            <a:r>
              <a:rPr lang="en-GB" sz="1600" dirty="0">
                <a:solidFill>
                  <a:srgbClr val="000000"/>
                </a:solidFill>
              </a:rPr>
              <a:t>Design, fabrication,</a:t>
            </a:r>
            <a:r>
              <a:rPr lang="en-GB" dirty="0"/>
              <a:t> and m</a:t>
            </a:r>
            <a:r>
              <a:rPr lang="en-GB" sz="1600" dirty="0">
                <a:solidFill>
                  <a:srgbClr val="000000"/>
                </a:solidFill>
              </a:rPr>
              <a:t>easurement </a:t>
            </a:r>
            <a:r>
              <a:rPr lang="en-GB" sz="1600" b="1" dirty="0">
                <a:solidFill>
                  <a:srgbClr val="000000"/>
                </a:solidFill>
              </a:rPr>
              <a:t>services</a:t>
            </a:r>
          </a:p>
          <a:p>
            <a:pPr>
              <a:spcAft>
                <a:spcPts val="600"/>
              </a:spcAft>
            </a:pPr>
            <a:r>
              <a:rPr lang="en-GB" sz="1600" dirty="0">
                <a:solidFill>
                  <a:srgbClr val="000000"/>
                </a:solidFill>
              </a:rPr>
              <a:t>Proof-of-concept </a:t>
            </a:r>
            <a:r>
              <a:rPr lang="en-GB" sz="1600" b="1" dirty="0">
                <a:solidFill>
                  <a:srgbClr val="000000"/>
                </a:solidFill>
              </a:rPr>
              <a:t>demonstrators</a:t>
            </a:r>
          </a:p>
          <a:p>
            <a:pPr>
              <a:spcAft>
                <a:spcPts val="600"/>
              </a:spcAft>
            </a:pPr>
            <a:r>
              <a:rPr lang="en-GB" sz="1600" dirty="0">
                <a:solidFill>
                  <a:srgbClr val="000000"/>
                </a:solidFill>
              </a:rPr>
              <a:t>Low to medium volume </a:t>
            </a:r>
            <a:r>
              <a:rPr lang="en-GB" sz="1600" b="1" dirty="0">
                <a:solidFill>
                  <a:srgbClr val="000000"/>
                </a:solidFill>
              </a:rPr>
              <a:t>manufacturing</a:t>
            </a:r>
          </a:p>
          <a:p>
            <a:pPr marL="0" indent="0">
              <a:buNone/>
            </a:pPr>
            <a:endParaRPr lang="en-US" dirty="0">
              <a:latin typeface="Arial"/>
              <a:cs typeface="Arial"/>
            </a:endParaRPr>
          </a:p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850885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EBBEBE84-9E92-1843-BDF6-43FBDB274A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/>
              <a:t>VTT overview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CA590847-B4E1-574D-B937-27234BBF6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1A9542-B02C-4E1D-8997-4E28AD02E87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D0112DD3-4763-1540-9C21-04775EB88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65773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in paikkamerkki 1">
            <a:extLst>
              <a:ext uri="{FF2B5EF4-FFF2-40B4-BE49-F238E27FC236}">
                <a16:creationId xmlns:a16="http://schemas.microsoft.com/office/drawing/2014/main" id="{F9D0268D-50A0-AC4B-AA33-75FC2FA3BDF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i-FI" sz="2000" dirty="0"/>
              <a:t>eija.tuominen@vtt.fi</a:t>
            </a:r>
          </a:p>
        </p:txBody>
      </p:sp>
      <p:sp>
        <p:nvSpPr>
          <p:cNvPr id="4" name="Tekstin paikkamerkki 3">
            <a:extLst>
              <a:ext uri="{FF2B5EF4-FFF2-40B4-BE49-F238E27FC236}">
                <a16:creationId xmlns:a16="http://schemas.microsoft.com/office/drawing/2014/main" id="{25666098-DEC4-144B-9CF8-01F9B26C181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927761" y="4140000"/>
            <a:ext cx="1497100" cy="720000"/>
          </a:xfrm>
        </p:spPr>
        <p:txBody>
          <a:bodyPr/>
          <a:lstStyle/>
          <a:p>
            <a:r>
              <a:rPr lang="fi-FI" sz="2000" dirty="0" err="1"/>
              <a:t>www.vtt.fi</a:t>
            </a:r>
            <a:endParaRPr lang="fi-FI" sz="2000" dirty="0"/>
          </a:p>
        </p:txBody>
      </p:sp>
    </p:spTree>
    <p:extLst>
      <p:ext uri="{BB962C8B-B14F-4D97-AF65-F5344CB8AC3E}">
        <p14:creationId xmlns:p14="http://schemas.microsoft.com/office/powerpoint/2010/main" val="963966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10000">
        <p:fade/>
      </p:transition>
    </mc:Choice>
    <mc:Fallback xmlns="">
      <p:transition spd="med" advTm="10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627FB8A4-3253-FB44-8D4B-9F172AD7F47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/>
          <a:stretch/>
        </p:blipFill>
        <p:spPr>
          <a:xfrm>
            <a:off x="0" y="0"/>
            <a:ext cx="9144000" cy="5143500"/>
          </a:xfr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AA497E39-012F-9745-A2C1-0E2E1A50635A}"/>
              </a:ext>
            </a:extLst>
          </p:cNvPr>
          <p:cNvSpPr/>
          <p:nvPr/>
        </p:nvSpPr>
        <p:spPr>
          <a:xfrm>
            <a:off x="-1" y="0"/>
            <a:ext cx="5147733" cy="5143500"/>
          </a:xfrm>
          <a:prstGeom prst="rect">
            <a:avLst/>
          </a:prstGeom>
          <a:gradFill>
            <a:gsLst>
              <a:gs pos="55000">
                <a:schemeClr val="accent2">
                  <a:lumMod val="10000"/>
                  <a:alpha val="41000"/>
                </a:schemeClr>
              </a:gs>
              <a:gs pos="100000">
                <a:schemeClr val="accent2">
                  <a:lumMod val="10000"/>
                  <a:alpha val="0"/>
                </a:schemeClr>
              </a:gs>
            </a:gsLst>
            <a:lin ang="0" scaled="0"/>
          </a:gradFill>
          <a:ln w="9525">
            <a:noFill/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35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41896B5-F438-224C-B24E-744C6700C933}"/>
              </a:ext>
            </a:extLst>
          </p:cNvPr>
          <p:cNvSpPr txBox="1"/>
          <p:nvPr/>
        </p:nvSpPr>
        <p:spPr>
          <a:xfrm>
            <a:off x="632243" y="1582609"/>
            <a:ext cx="4587004" cy="20621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We bring together people,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business, science and technology, </a:t>
            </a:r>
          </a:p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Arial"/>
              </a:rPr>
              <a:t>TO SOLVE THE WORLD’S </a:t>
            </a:r>
            <a:b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Arial"/>
              </a:rPr>
            </a:b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Arial"/>
              </a:rPr>
              <a:t>BIGGEST CHALLENGES,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creating sustainable growth,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jobs and wellbeing.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8363BD9-A551-3645-A053-539BAC53FFBD}"/>
              </a:ext>
            </a:extLst>
          </p:cNvPr>
          <p:cNvSpPr txBox="1"/>
          <p:nvPr/>
        </p:nvSpPr>
        <p:spPr>
          <a:xfrm>
            <a:off x="632243" y="1152942"/>
            <a:ext cx="2397279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OUR PURPOSE</a:t>
            </a:r>
          </a:p>
        </p:txBody>
      </p:sp>
      <p:sp>
        <p:nvSpPr>
          <p:cNvPr id="6" name="Date Placeholder 1">
            <a:extLst>
              <a:ext uri="{FF2B5EF4-FFF2-40B4-BE49-F238E27FC236}">
                <a16:creationId xmlns:a16="http://schemas.microsoft.com/office/drawing/2014/main" id="{C6B10B90-4889-7A4F-BCEB-78E398F66A2A}"/>
              </a:ext>
            </a:extLst>
          </p:cNvPr>
          <p:cNvSpPr txBox="1">
            <a:spLocks/>
          </p:cNvSpPr>
          <p:nvPr/>
        </p:nvSpPr>
        <p:spPr>
          <a:xfrm>
            <a:off x="720000" y="4852800"/>
            <a:ext cx="720000" cy="28800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85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5" name="Date Placeholder 15"/>
          <p:cNvSpPr>
            <a:spLocks noGrp="1"/>
          </p:cNvSpPr>
          <p:nvPr>
            <p:ph type="dt" sz="half" idx="10"/>
          </p:nvPr>
        </p:nvSpPr>
        <p:spPr>
          <a:xfrm>
            <a:off x="720000" y="4852800"/>
            <a:ext cx="720000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392E7B-9AD1-46B4-9575-11F6D6756BDB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8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1440001" y="4852800"/>
            <a:ext cx="6730862" cy="288000"/>
          </a:xfrm>
        </p:spPr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9780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3"/>
          </p:nvPr>
        </p:nvSpPr>
        <p:spPr>
          <a:xfrm>
            <a:off x="719138" y="1475984"/>
            <a:ext cx="3663336" cy="3049200"/>
          </a:xfrm>
        </p:spPr>
        <p:txBody>
          <a:bodyPr/>
          <a:lstStyle/>
          <a:p>
            <a:pPr marL="0" indent="0">
              <a:buNone/>
            </a:pPr>
            <a:r>
              <a:rPr lang="en-GB" sz="1600" noProof="0" dirty="0"/>
              <a:t>VTT is a visionary research, development and innovation partner </a:t>
            </a:r>
            <a:br>
              <a:rPr lang="en-GB" sz="1600" noProof="0" dirty="0"/>
            </a:br>
            <a:r>
              <a:rPr lang="en-GB" sz="1600" noProof="0" dirty="0"/>
              <a:t>and one of the leading </a:t>
            </a:r>
            <a:r>
              <a:rPr lang="en-GB" sz="1600" b="1" noProof="0" dirty="0"/>
              <a:t>research organisations</a:t>
            </a:r>
            <a:r>
              <a:rPr lang="en-GB" sz="1600" noProof="0" dirty="0"/>
              <a:t> in Europe. </a:t>
            </a:r>
          </a:p>
          <a:p>
            <a:pPr marL="0" indent="0">
              <a:buNone/>
            </a:pPr>
            <a:endParaRPr lang="en-GB" sz="1600" noProof="0" dirty="0"/>
          </a:p>
          <a:p>
            <a:pPr marL="0" indent="0">
              <a:buNone/>
            </a:pPr>
            <a:r>
              <a:rPr lang="en-GB" sz="1600" noProof="0" dirty="0"/>
              <a:t>Our role is to promote the utilisation and commercialisation of research and technology in business and society. Through </a:t>
            </a:r>
            <a:r>
              <a:rPr lang="en-GB" sz="1600" b="1" noProof="0" dirty="0"/>
              <a:t>science and technology</a:t>
            </a:r>
            <a:r>
              <a:rPr lang="en-GB" sz="1600" noProof="0" dirty="0"/>
              <a:t>, we turn global challenges into sustainable solutions for </a:t>
            </a:r>
            <a:r>
              <a:rPr lang="en-GB" sz="1600" b="1" noProof="0" dirty="0"/>
              <a:t>business and society </a:t>
            </a:r>
            <a:r>
              <a:rPr lang="en-GB" sz="1600" noProof="0" dirty="0"/>
              <a:t>in a responsible way. 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kern="0"/>
              <a:t>VTT –</a:t>
            </a:r>
            <a:r>
              <a:rPr lang="en-GB" kern="0"/>
              <a:t> </a:t>
            </a:r>
            <a:r>
              <a:rPr lang="en-gb" i="1" kern="0"/>
              <a:t>beyond the obvious</a:t>
            </a:r>
            <a:endParaRPr lang="en-GB"/>
          </a:p>
        </p:txBody>
      </p:sp>
      <p:sp>
        <p:nvSpPr>
          <p:cNvPr id="7" name="Rectangle 6"/>
          <p:cNvSpPr/>
          <p:nvPr/>
        </p:nvSpPr>
        <p:spPr>
          <a:xfrm>
            <a:off x="4668128" y="1392530"/>
            <a:ext cx="1638589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254 M€</a:t>
            </a:r>
          </a:p>
        </p:txBody>
      </p:sp>
      <p:sp>
        <p:nvSpPr>
          <p:cNvPr id="8" name="Rectangle 7"/>
          <p:cNvSpPr/>
          <p:nvPr/>
        </p:nvSpPr>
        <p:spPr>
          <a:xfrm>
            <a:off x="4674354" y="1906403"/>
            <a:ext cx="160846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turnover and other operating income</a:t>
            </a:r>
          </a:p>
        </p:txBody>
      </p:sp>
      <p:sp>
        <p:nvSpPr>
          <p:cNvPr id="10" name="Rectangle 9"/>
          <p:cNvSpPr/>
          <p:nvPr/>
        </p:nvSpPr>
        <p:spPr>
          <a:xfrm>
            <a:off x="4710625" y="2525100"/>
            <a:ext cx="1501886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45%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709049" y="3038973"/>
            <a:ext cx="16528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of the net turnover​ </a:t>
            </a:r>
          </a:p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from abroad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862344" y="3953667"/>
            <a:ext cx="1152880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1942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665057" y="3778348"/>
            <a:ext cx="165284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Establishment </a:t>
            </a:r>
            <a:r>
              <a:rPr kumimoji="0" lang="fi-FI" sz="1200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year</a:t>
            </a:r>
            <a:endParaRPr kumimoji="0" lang="fi-FI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595219" y="1392530"/>
            <a:ext cx="1274708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2,093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535786" y="1906403"/>
            <a:ext cx="133835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employees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456183" y="2528992"/>
            <a:ext cx="1586837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1" i="0" u="none" strike="noStrike" kern="1200" cap="none" spc="0" normalizeH="0" baseline="0" noProof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32%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456183" y="3042865"/>
            <a:ext cx="1586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 doctorate or a licentiate’s degree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390342" y="3845944"/>
            <a:ext cx="162510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Steered by 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Ministry of Economic Affairs and Employment </a:t>
            </a:r>
          </a:p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9057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>
                <a:solidFill>
                  <a:schemeClr val="accent1"/>
                </a:solidFill>
              </a:rPr>
              <a:t>We </a:t>
            </a:r>
            <a:r>
              <a:rPr lang="en-GB">
                <a:solidFill>
                  <a:schemeClr val="accent1"/>
                </a:solidFill>
              </a:rPr>
              <a:t>turn </a:t>
            </a:r>
            <a:r>
              <a:rPr lang="en-gb">
                <a:solidFill>
                  <a:schemeClr val="accent1"/>
                </a:solidFill>
              </a:rPr>
              <a:t>science into practical </a:t>
            </a:r>
            <a:r>
              <a:rPr lang="en-GB">
                <a:solidFill>
                  <a:schemeClr val="accent1"/>
                </a:solidFill>
              </a:rPr>
              <a:t>innovations</a:t>
            </a:r>
            <a:r>
              <a:rPr lang="en-gb">
                <a:solidFill>
                  <a:schemeClr val="accent1"/>
                </a:solidFill>
              </a:rPr>
              <a:t> through applied research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D666E8-27DD-4902-9F77-9A231612CD1F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2A89A5E-49A3-604D-A9FF-F15FAA8E7968}"/>
              </a:ext>
            </a:extLst>
          </p:cNvPr>
          <p:cNvSpPr/>
          <p:nvPr/>
        </p:nvSpPr>
        <p:spPr>
          <a:xfrm>
            <a:off x="2771775" y="1458834"/>
            <a:ext cx="2160000" cy="2160000"/>
          </a:xfrm>
          <a:prstGeom prst="ellipse">
            <a:avLst/>
          </a:prstGeom>
          <a:solidFill>
            <a:schemeClr val="accent2">
              <a:lumMod val="90000"/>
              <a:alpha val="79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14A32BA-E683-CB4F-8792-30A13F30F0E7}"/>
              </a:ext>
            </a:extLst>
          </p:cNvPr>
          <p:cNvSpPr/>
          <p:nvPr/>
        </p:nvSpPr>
        <p:spPr>
          <a:xfrm>
            <a:off x="1995308" y="2418397"/>
            <a:ext cx="2160000" cy="2160000"/>
          </a:xfrm>
          <a:prstGeom prst="ellipse">
            <a:avLst/>
          </a:prstGeom>
          <a:solidFill>
            <a:srgbClr val="115532">
              <a:alpha val="79000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88149E9-6E87-8043-BA60-24A301C49BDF}"/>
              </a:ext>
            </a:extLst>
          </p:cNvPr>
          <p:cNvSpPr/>
          <p:nvPr/>
        </p:nvSpPr>
        <p:spPr>
          <a:xfrm>
            <a:off x="3772304" y="2418397"/>
            <a:ext cx="2160000" cy="2160000"/>
          </a:xfrm>
          <a:prstGeom prst="ellipse">
            <a:avLst/>
          </a:prstGeom>
          <a:solidFill>
            <a:srgbClr val="005794">
              <a:alpha val="78824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49AAB82-D83A-894B-92C2-82BE7DF891E8}"/>
              </a:ext>
            </a:extLst>
          </p:cNvPr>
          <p:cNvSpPr/>
          <p:nvPr/>
        </p:nvSpPr>
        <p:spPr>
          <a:xfrm>
            <a:off x="6388770" y="2225924"/>
            <a:ext cx="1898380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The sweet spot where innovations are born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454217" y="3382744"/>
            <a:ext cx="1287871" cy="76649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42854" rtl="0" eaLnBrk="1" fontAlgn="auto" latinLnBrk="0" hangingPunct="1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Basic</a:t>
            </a:r>
            <a:b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research </a:t>
            </a: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Universities</a:t>
            </a:r>
            <a:endParaRPr kumimoji="0" lang="en-GB" sz="13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336733" y="3386766"/>
            <a:ext cx="1318208" cy="54630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R&amp;D </a:t>
            </a:r>
          </a:p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Industry</a:t>
            </a:r>
            <a:endParaRPr kumimoji="0" lang="en-GB" sz="13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315838" y="1743483"/>
            <a:ext cx="1371809" cy="76649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85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709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563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417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271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126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399980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2834" algn="l" defTabSz="342854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42854" rtl="0" eaLnBrk="1" fontAlgn="auto" latinLnBrk="0" hangingPunct="1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Applied research </a:t>
            </a: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VTT</a:t>
            </a:r>
          </a:p>
        </p:txBody>
      </p:sp>
      <p:cxnSp>
        <p:nvCxnSpPr>
          <p:cNvPr id="20" name="Straight Connector 19"/>
          <p:cNvCxnSpPr/>
          <p:nvPr/>
        </p:nvCxnSpPr>
        <p:spPr>
          <a:xfrm flipV="1">
            <a:off x="3937445" y="2592020"/>
            <a:ext cx="2286183" cy="73850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</p:spTree>
    <p:extLst>
      <p:ext uri="{BB962C8B-B14F-4D97-AF65-F5344CB8AC3E}">
        <p14:creationId xmlns:p14="http://schemas.microsoft.com/office/powerpoint/2010/main" val="315196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980A54-19B1-4B12-AA22-8B76D14991BC}" type="datetime1">
              <a:rPr kumimoji="0" lang="en-GB" sz="850" b="1" i="0" u="none" strike="noStrike" kern="1200" cap="none" spc="0" normalizeH="0" baseline="0" noProof="0" smtClean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pPr marL="0" marR="0" lvl="0" indent="0" algn="l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17/02/2025</a:t>
            </a:fld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50" b="1" i="0" u="none" strike="noStrike" kern="1200" cap="none" spc="0" normalizeH="0" baseline="0" noProof="0">
                <a:ln>
                  <a:noFill/>
                </a:ln>
                <a:solidFill>
                  <a:srgbClr val="AFAFAF"/>
                </a:solidFill>
                <a:effectLst/>
                <a:uLnTx/>
                <a:uFillTx/>
                <a:latin typeface="Arial" charset="0"/>
                <a:cs typeface="Arial" charset="0"/>
              </a:rPr>
              <a:t>VTT – beyond the obvious</a:t>
            </a:r>
            <a:endParaRPr kumimoji="0" lang="en-GB" sz="850" b="1" i="0" u="none" strike="noStrike" kern="1200" cap="none" spc="0" normalizeH="0" baseline="0" noProof="0" dirty="0">
              <a:ln>
                <a:noFill/>
              </a:ln>
              <a:solidFill>
                <a:srgbClr val="AFAFAF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We </a:t>
            </a:r>
            <a:r>
              <a:rPr lang="en-GB"/>
              <a:t>create</a:t>
            </a:r>
            <a:r>
              <a:rPr lang="en-gb"/>
              <a:t> solutions in three business areas </a:t>
            </a:r>
            <a:endParaRPr lang="en-GB"/>
          </a:p>
        </p:txBody>
      </p:sp>
      <p:pic>
        <p:nvPicPr>
          <p:cNvPr id="18" name="Picture 17" descr="A picture containing person, woman, holding, hand&#10;&#10;Description automatically generated">
            <a:extLst>
              <a:ext uri="{FF2B5EF4-FFF2-40B4-BE49-F238E27FC236}">
                <a16:creationId xmlns:a16="http://schemas.microsoft.com/office/drawing/2014/main" id="{AA0C02D3-350C-4D46-AFF1-00DD9B974B7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98"/>
          <a:stretch/>
        </p:blipFill>
        <p:spPr>
          <a:xfrm>
            <a:off x="3466032" y="1605634"/>
            <a:ext cx="2056734" cy="2056734"/>
          </a:xfrm>
          <a:prstGeom prst="ellipse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DF285D25-086B-244B-94C4-D78C245C89EA}"/>
              </a:ext>
            </a:extLst>
          </p:cNvPr>
          <p:cNvSpPr/>
          <p:nvPr/>
        </p:nvSpPr>
        <p:spPr>
          <a:xfrm>
            <a:off x="5982694" y="3801060"/>
            <a:ext cx="1964118" cy="43088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35F00"/>
              </a:buClr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Sustainable products and materials 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0084F59-75CB-D546-A6A5-DF95B86239DD}"/>
              </a:ext>
            </a:extLst>
          </p:cNvPr>
          <p:cNvSpPr/>
          <p:nvPr/>
        </p:nvSpPr>
        <p:spPr>
          <a:xfrm>
            <a:off x="3489470" y="3811044"/>
            <a:ext cx="1964119" cy="43088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35F00"/>
              </a:buClr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Digital 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35F00"/>
              </a:buClr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10BD0BE-8EB8-214A-97A7-66F1D8F565E7}"/>
              </a:ext>
            </a:extLst>
          </p:cNvPr>
          <p:cNvSpPr/>
          <p:nvPr/>
        </p:nvSpPr>
        <p:spPr>
          <a:xfrm>
            <a:off x="1093066" y="3801060"/>
            <a:ext cx="1770479" cy="692562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Carbon neutral solutions </a:t>
            </a:r>
          </a:p>
          <a:p>
            <a:pPr marL="0" marR="0" lvl="0" indent="0" algn="ctr" defTabSz="342854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 </a:t>
            </a:r>
            <a:endParaRPr kumimoji="0" lang="fi-FI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327A71BF-0C75-4FED-AD2C-1372A5C87D1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895" r="4405"/>
          <a:stretch/>
        </p:blipFill>
        <p:spPr>
          <a:xfrm>
            <a:off x="950505" y="1579060"/>
            <a:ext cx="2055600" cy="2055600"/>
          </a:xfrm>
          <a:prstGeom prst="flowChartConnector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F8AF9A4-6F4F-4B0B-B34A-98AA1EFC9A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8550" t="52" r="14750" b="-52"/>
          <a:stretch/>
        </p:blipFill>
        <p:spPr>
          <a:xfrm>
            <a:off x="5982694" y="1605170"/>
            <a:ext cx="2055600" cy="2055600"/>
          </a:xfrm>
          <a:prstGeom prst="flowChartConnector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C579C95-A9EE-1EF3-59AB-1F432125CD49}"/>
              </a:ext>
            </a:extLst>
          </p:cNvPr>
          <p:cNvSpPr/>
          <p:nvPr/>
        </p:nvSpPr>
        <p:spPr>
          <a:xfrm>
            <a:off x="3489470" y="3662368"/>
            <a:ext cx="1964119" cy="569579"/>
          </a:xfrm>
          <a:prstGeom prst="rect">
            <a:avLst/>
          </a:prstGeom>
          <a:noFill/>
          <a:ln w="38100">
            <a:solidFill>
              <a:srgbClr val="F06E00"/>
            </a:solidFill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72081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120" descr="Icon&#10;&#10;Description automatically generated with low confidence">
            <a:extLst>
              <a:ext uri="{FF2B5EF4-FFF2-40B4-BE49-F238E27FC236}">
                <a16:creationId xmlns:a16="http://schemas.microsoft.com/office/drawing/2014/main" id="{E4A851D3-6989-7F4A-A166-6EE007376E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2" name="Picture 27">
            <a:extLst>
              <a:ext uri="{FF2B5EF4-FFF2-40B4-BE49-F238E27FC236}">
                <a16:creationId xmlns:a16="http://schemas.microsoft.com/office/drawing/2014/main" id="{1C0A252A-71E6-9AF0-7B92-5E00BA3892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7987" y="2630555"/>
            <a:ext cx="1001164" cy="21093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80A03539-ABEF-C74B-8264-5E1337CD18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4329" y="413848"/>
            <a:ext cx="2394351" cy="743612"/>
          </a:xfrm>
        </p:spPr>
        <p:txBody>
          <a:bodyPr/>
          <a:lstStyle/>
          <a:p>
            <a:r>
              <a:rPr lang="fi-FI" dirty="0">
                <a:solidFill>
                  <a:schemeClr val="tx1"/>
                </a:solidFill>
                <a:latin typeface="Arial"/>
                <a:cs typeface="Arial"/>
              </a:rPr>
              <a:t>Digital </a:t>
            </a:r>
            <a:br>
              <a:rPr lang="fi-FI">
                <a:solidFill>
                  <a:schemeClr val="tx1"/>
                </a:solidFill>
                <a:latin typeface="Arial"/>
                <a:cs typeface="Arial"/>
              </a:rPr>
            </a:br>
            <a:r>
              <a:rPr lang="fi-FI">
                <a:solidFill>
                  <a:schemeClr val="tx1"/>
                </a:solidFill>
                <a:latin typeface="Arial"/>
                <a:cs typeface="Arial"/>
              </a:rPr>
              <a:t>technologies</a:t>
            </a:r>
            <a:r>
              <a:rPr lang="en-US" dirty="0">
                <a:solidFill>
                  <a:srgbClr val="000000"/>
                </a:solidFill>
                <a:latin typeface="-webkit-standard"/>
                <a:cs typeface="Arial"/>
              </a:rPr>
              <a:t> </a:t>
            </a:r>
            <a:endParaRPr lang="en-US" dirty="0">
              <a:solidFill>
                <a:srgbClr val="000000"/>
              </a:solidFill>
              <a:cs typeface="Arial"/>
            </a:endParaRPr>
          </a:p>
        </p:txBody>
      </p:sp>
      <p:pic>
        <p:nvPicPr>
          <p:cNvPr id="6" name="Picture 19" descr="A picture containing text&#10;&#10;Description automatically generated">
            <a:extLst>
              <a:ext uri="{FF2B5EF4-FFF2-40B4-BE49-F238E27FC236}">
                <a16:creationId xmlns:a16="http://schemas.microsoft.com/office/drawing/2014/main" id="{1E0D46B9-B3A3-1AF7-5007-6F222233F8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947402" y="2845709"/>
            <a:ext cx="909357" cy="1919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1F68D5A-4433-4873-B2C9-830157422755}"/>
              </a:ext>
            </a:extLst>
          </p:cNvPr>
          <p:cNvSpPr txBox="1"/>
          <p:nvPr/>
        </p:nvSpPr>
        <p:spPr>
          <a:xfrm>
            <a:off x="240030" y="4113210"/>
            <a:ext cx="190881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We innovate tomorrow’s solutions together with our customers and partners</a:t>
            </a:r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0" name="Picture 9" descr="A mannequin wearing a white shirt and blue tie&#10;&#10;Description automatically generated with low confidence">
            <a:extLst>
              <a:ext uri="{FF2B5EF4-FFF2-40B4-BE49-F238E27FC236}">
                <a16:creationId xmlns:a16="http://schemas.microsoft.com/office/drawing/2014/main" id="{9A431B3C-66FC-E6DC-52FA-65162C9D52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79431" y="2769255"/>
            <a:ext cx="1094789" cy="206077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CB884142-BEDF-0A8C-924E-A54755A96A3C}"/>
              </a:ext>
            </a:extLst>
          </p:cNvPr>
          <p:cNvSpPr txBox="1"/>
          <p:nvPr/>
        </p:nvSpPr>
        <p:spPr>
          <a:xfrm>
            <a:off x="5740106" y="4113210"/>
            <a:ext cx="3285179" cy="761747"/>
          </a:xfrm>
          <a:prstGeom prst="rect">
            <a:avLst/>
          </a:prstGeom>
          <a:noFill/>
        </p:spPr>
        <p:txBody>
          <a:bodyPr wrap="square" lIns="0" tIns="0" rIns="0" bIns="0" anchor="t">
            <a:spAutoFit/>
          </a:bodyPr>
          <a:lstStyle/>
          <a:p>
            <a:pPr marL="0" marR="0" lvl="0" indent="0" algn="l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We enable the </a:t>
            </a:r>
            <a:b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development of a high-</a:t>
            </a:r>
            <a:b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performing and sustainable </a:t>
            </a:r>
            <a:b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digital society</a:t>
            </a:r>
            <a:r>
              <a:rPr kumimoji="0" 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 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54A6DA5A-710A-234C-95A4-32908A1E1FA3}"/>
              </a:ext>
            </a:extLst>
          </p:cNvPr>
          <p:cNvGrpSpPr/>
          <p:nvPr/>
        </p:nvGrpSpPr>
        <p:grpSpPr>
          <a:xfrm>
            <a:off x="329670" y="2650608"/>
            <a:ext cx="647299" cy="764649"/>
            <a:chOff x="329670" y="2650608"/>
            <a:chExt cx="647299" cy="764649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99E580CD-673A-8A43-B735-AA56CCD9F949}"/>
                </a:ext>
              </a:extLst>
            </p:cNvPr>
            <p:cNvGrpSpPr/>
            <p:nvPr/>
          </p:nvGrpSpPr>
          <p:grpSpPr>
            <a:xfrm>
              <a:off x="604035" y="2951893"/>
              <a:ext cx="84909" cy="463364"/>
              <a:chOff x="604035" y="2951893"/>
              <a:chExt cx="84909" cy="463364"/>
            </a:xfrm>
          </p:grpSpPr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EFE64D4C-E424-76B5-FCCA-4FE0C76155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6489" y="2951893"/>
                <a:ext cx="0" cy="398191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9CFA7B40-C176-B1A2-CAB8-F2AC8E05FC99}"/>
                  </a:ext>
                </a:extLst>
              </p:cNvPr>
              <p:cNvSpPr/>
              <p:nvPr/>
            </p:nvSpPr>
            <p:spPr>
              <a:xfrm>
                <a:off x="604035" y="3330348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E35A697-B75E-E2D1-E8D5-0EC743C63F6F}"/>
                </a:ext>
              </a:extLst>
            </p:cNvPr>
            <p:cNvSpPr txBox="1"/>
            <p:nvPr/>
          </p:nvSpPr>
          <p:spPr>
            <a:xfrm>
              <a:off x="329670" y="2650608"/>
              <a:ext cx="647299" cy="276999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Quantum</a:t>
              </a:r>
              <a:b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technologies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25D3CB43-6CF4-DE4B-AAB2-8515937C7587}"/>
              </a:ext>
            </a:extLst>
          </p:cNvPr>
          <p:cNvGrpSpPr/>
          <p:nvPr/>
        </p:nvGrpSpPr>
        <p:grpSpPr>
          <a:xfrm>
            <a:off x="872785" y="1809403"/>
            <a:ext cx="887731" cy="1545615"/>
            <a:chOff x="872785" y="1809917"/>
            <a:chExt cx="887731" cy="154561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060691C-76B1-6A1F-DFA5-FE72748DC575}"/>
                </a:ext>
              </a:extLst>
            </p:cNvPr>
            <p:cNvSpPr txBox="1"/>
            <p:nvPr/>
          </p:nvSpPr>
          <p:spPr>
            <a:xfrm>
              <a:off x="872785" y="1809917"/>
              <a:ext cx="887731" cy="276999"/>
            </a:xfrm>
            <a:prstGeom prst="rect">
              <a:avLst/>
            </a:prstGeom>
            <a:noFill/>
          </p:spPr>
          <p:txBody>
            <a:bodyPr wrap="square" lIns="0" tIns="0" rIns="0" bIns="0" anchor="t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Next-generation</a:t>
              </a:r>
            </a:p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microelectronics</a:t>
              </a:r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C53657DE-E2D8-904E-9C02-7B190587CB81}"/>
                </a:ext>
              </a:extLst>
            </p:cNvPr>
            <p:cNvGrpSpPr/>
            <p:nvPr/>
          </p:nvGrpSpPr>
          <p:grpSpPr>
            <a:xfrm>
              <a:off x="1274589" y="2111528"/>
              <a:ext cx="84909" cy="1244004"/>
              <a:chOff x="1274589" y="2111528"/>
              <a:chExt cx="84909" cy="1244004"/>
            </a:xfrm>
          </p:grpSpPr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9D42894A-ABC2-E94C-9751-AF130958B0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17043" y="2111528"/>
                <a:ext cx="0" cy="1173356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43AE7C7-4388-424F-817B-49F0C2A1612A}"/>
                  </a:ext>
                </a:extLst>
              </p:cNvPr>
              <p:cNvSpPr/>
              <p:nvPr/>
            </p:nvSpPr>
            <p:spPr>
              <a:xfrm>
                <a:off x="1274589" y="3270623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615F927-A460-0346-890B-58992762FF69}"/>
              </a:ext>
            </a:extLst>
          </p:cNvPr>
          <p:cNvGrpSpPr/>
          <p:nvPr/>
        </p:nvGrpSpPr>
        <p:grpSpPr>
          <a:xfrm>
            <a:off x="1405998" y="2513330"/>
            <a:ext cx="1277755" cy="718043"/>
            <a:chOff x="1405998" y="2519386"/>
            <a:chExt cx="1277755" cy="71804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66767DE-0214-B54A-8D45-0207FC4EB319}"/>
                </a:ext>
              </a:extLst>
            </p:cNvPr>
            <p:cNvSpPr txBox="1"/>
            <p:nvPr/>
          </p:nvSpPr>
          <p:spPr>
            <a:xfrm>
              <a:off x="1405998" y="2519386"/>
              <a:ext cx="1277755" cy="276999"/>
            </a:xfrm>
            <a:prstGeom prst="rect">
              <a:avLst/>
            </a:prstGeom>
            <a:noFill/>
          </p:spPr>
          <p:txBody>
            <a:bodyPr wrap="square" lIns="0" tIns="0" rIns="0" bIns="0" anchor="t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Integrated electronics and photonics</a:t>
              </a:r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B3EB52C3-FBC0-7A42-850F-5119A5F9F52A}"/>
                </a:ext>
              </a:extLst>
            </p:cNvPr>
            <p:cNvGrpSpPr/>
            <p:nvPr/>
          </p:nvGrpSpPr>
          <p:grpSpPr>
            <a:xfrm>
              <a:off x="1996365" y="2820386"/>
              <a:ext cx="84909" cy="417043"/>
              <a:chOff x="1996365" y="2820386"/>
              <a:chExt cx="84909" cy="417043"/>
            </a:xfrm>
          </p:grpSpPr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80022970-EC00-894E-8B15-76D06F9C6B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38819" y="2820386"/>
                <a:ext cx="0" cy="340920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72FA51CA-8B79-2443-93CB-8044BB6F6586}"/>
                  </a:ext>
                </a:extLst>
              </p:cNvPr>
              <p:cNvSpPr/>
              <p:nvPr/>
            </p:nvSpPr>
            <p:spPr>
              <a:xfrm>
                <a:off x="1996365" y="3152520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374E8116-08DC-A94C-B5C4-E9962D164A90}"/>
              </a:ext>
            </a:extLst>
          </p:cNvPr>
          <p:cNvGrpSpPr/>
          <p:nvPr/>
        </p:nvGrpSpPr>
        <p:grpSpPr>
          <a:xfrm>
            <a:off x="2664520" y="1987507"/>
            <a:ext cx="933133" cy="1071108"/>
            <a:chOff x="2409569" y="1949269"/>
            <a:chExt cx="933133" cy="1071108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3083BB0-F3C8-EB16-60BB-FE19721A8D35}"/>
                </a:ext>
              </a:extLst>
            </p:cNvPr>
            <p:cNvSpPr txBox="1"/>
            <p:nvPr/>
          </p:nvSpPr>
          <p:spPr>
            <a:xfrm>
              <a:off x="2409569" y="1949269"/>
              <a:ext cx="933133" cy="415498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Personalised</a:t>
              </a:r>
              <a:b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health and</a:t>
              </a:r>
              <a:b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wellness solutions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094B11FB-52E5-7949-B69E-A98C4EF2F6F5}"/>
                </a:ext>
              </a:extLst>
            </p:cNvPr>
            <p:cNvGrpSpPr/>
            <p:nvPr/>
          </p:nvGrpSpPr>
          <p:grpSpPr>
            <a:xfrm>
              <a:off x="2829152" y="2382935"/>
              <a:ext cx="84909" cy="637442"/>
              <a:chOff x="2829152" y="2382935"/>
              <a:chExt cx="84909" cy="637442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687D2911-9E2F-6549-AF58-7DC42A820000}"/>
                  </a:ext>
                </a:extLst>
              </p:cNvPr>
              <p:cNvSpPr/>
              <p:nvPr/>
            </p:nvSpPr>
            <p:spPr>
              <a:xfrm>
                <a:off x="2829152" y="2935468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2C55E7ED-7FED-4042-A1B9-E1C3820BC2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70803" y="2382935"/>
                <a:ext cx="0" cy="576757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B7E9E8D5-A24A-AB47-9464-AC89BB2654EC}"/>
              </a:ext>
            </a:extLst>
          </p:cNvPr>
          <p:cNvGrpSpPr/>
          <p:nvPr/>
        </p:nvGrpSpPr>
        <p:grpSpPr>
          <a:xfrm>
            <a:off x="5395333" y="938407"/>
            <a:ext cx="757407" cy="901047"/>
            <a:chOff x="5395333" y="943949"/>
            <a:chExt cx="757407" cy="901047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9739253-3161-EF13-6851-3579B84AA1DA}"/>
                </a:ext>
              </a:extLst>
            </p:cNvPr>
            <p:cNvSpPr txBox="1"/>
            <p:nvPr/>
          </p:nvSpPr>
          <p:spPr>
            <a:xfrm>
              <a:off x="5395333" y="943949"/>
              <a:ext cx="757407" cy="415498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Connectivity in critical </a:t>
              </a:r>
              <a:b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</a:b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environments</a:t>
              </a:r>
            </a:p>
          </p:txBody>
        </p: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62396D33-65B3-284A-AFE6-AEB8D4A95171}"/>
                </a:ext>
              </a:extLst>
            </p:cNvPr>
            <p:cNvGrpSpPr/>
            <p:nvPr/>
          </p:nvGrpSpPr>
          <p:grpSpPr>
            <a:xfrm>
              <a:off x="5731582" y="1381632"/>
              <a:ext cx="84909" cy="463364"/>
              <a:chOff x="5731582" y="1387688"/>
              <a:chExt cx="84909" cy="463364"/>
            </a:xfrm>
          </p:grpSpPr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30EB5A0B-6D36-124C-8CA5-B731F7DE9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4036" y="1387688"/>
                <a:ext cx="0" cy="398191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19AEB70C-FFD4-B74B-B285-B836607D20AF}"/>
                  </a:ext>
                </a:extLst>
              </p:cNvPr>
              <p:cNvSpPr/>
              <p:nvPr/>
            </p:nvSpPr>
            <p:spPr>
              <a:xfrm>
                <a:off x="5731582" y="1766143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07B4950B-78DB-1F41-B31C-193A2F919553}"/>
              </a:ext>
            </a:extLst>
          </p:cNvPr>
          <p:cNvGrpSpPr/>
          <p:nvPr/>
        </p:nvGrpSpPr>
        <p:grpSpPr>
          <a:xfrm>
            <a:off x="6706354" y="832719"/>
            <a:ext cx="1243520" cy="999654"/>
            <a:chOff x="6706354" y="827177"/>
            <a:chExt cx="1243520" cy="99965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D286527-F569-C377-9A4A-306C6F939AA7}"/>
                </a:ext>
              </a:extLst>
            </p:cNvPr>
            <p:cNvSpPr txBox="1"/>
            <p:nvPr/>
          </p:nvSpPr>
          <p:spPr>
            <a:xfrm>
              <a:off x="6706354" y="827177"/>
              <a:ext cx="1243520" cy="276999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i-FI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Security &amp; </a:t>
              </a:r>
              <a:r>
                <a:rPr kumimoji="0" lang="fi-FI" sz="900" b="0" i="0" u="none" strike="noStrike" kern="1200" cap="none" spc="0" normalizeH="0" baseline="0" noProof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defence technology</a:t>
              </a:r>
              <a:endParaRPr kumimoji="0" lang="fi-FI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57F1CE76-3624-584C-B2B0-F0CBC81748A7}"/>
                </a:ext>
              </a:extLst>
            </p:cNvPr>
            <p:cNvGrpSpPr/>
            <p:nvPr/>
          </p:nvGrpSpPr>
          <p:grpSpPr>
            <a:xfrm>
              <a:off x="7285660" y="1139292"/>
              <a:ext cx="84909" cy="687539"/>
              <a:chOff x="7285660" y="1139292"/>
              <a:chExt cx="84909" cy="687539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C2B0F5BF-0221-0D4E-99C2-C4DEE271FE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328114" y="1139292"/>
                <a:ext cx="0" cy="622366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5EE78D45-EE2F-FF4D-9283-9A584B27BB72}"/>
                  </a:ext>
                </a:extLst>
              </p:cNvPr>
              <p:cNvSpPr/>
              <p:nvPr/>
            </p:nvSpPr>
            <p:spPr>
              <a:xfrm>
                <a:off x="7285660" y="1741922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51CBD99E-8116-AF4C-9906-8E8290E146FE}"/>
              </a:ext>
            </a:extLst>
          </p:cNvPr>
          <p:cNvGrpSpPr/>
          <p:nvPr/>
        </p:nvGrpSpPr>
        <p:grpSpPr>
          <a:xfrm>
            <a:off x="7627642" y="1292425"/>
            <a:ext cx="1282238" cy="771602"/>
            <a:chOff x="7627642" y="1303509"/>
            <a:chExt cx="1282238" cy="771602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94DBB04-59FC-3E93-B92B-404E3012D7EF}"/>
                </a:ext>
              </a:extLst>
            </p:cNvPr>
            <p:cNvSpPr txBox="1"/>
            <p:nvPr/>
          </p:nvSpPr>
          <p:spPr>
            <a:xfrm>
              <a:off x="7627642" y="1303509"/>
              <a:ext cx="1282238" cy="415498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Competitiveness in an </a:t>
              </a:r>
            </a:p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uncertain, complex, and ambiguous world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905E73B1-4D7F-AA4E-90D7-B1C87C7A6E50}"/>
                </a:ext>
              </a:extLst>
            </p:cNvPr>
            <p:cNvGrpSpPr/>
            <p:nvPr/>
          </p:nvGrpSpPr>
          <p:grpSpPr>
            <a:xfrm>
              <a:off x="8226307" y="1741922"/>
              <a:ext cx="84909" cy="333189"/>
              <a:chOff x="8226307" y="1741922"/>
              <a:chExt cx="84909" cy="333189"/>
            </a:xfrm>
          </p:grpSpPr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E65A5CF5-F6C3-3F41-A6B2-AC7A207B33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268761" y="1741922"/>
                <a:ext cx="0" cy="268016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6C9A2F1C-46CB-6A40-8075-F8F5D1DE60EE}"/>
                  </a:ext>
                </a:extLst>
              </p:cNvPr>
              <p:cNvSpPr/>
              <p:nvPr/>
            </p:nvSpPr>
            <p:spPr>
              <a:xfrm>
                <a:off x="8226307" y="1990202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4D8293B5-DEBE-F246-9A84-B00F22D6BAB8}"/>
              </a:ext>
            </a:extLst>
          </p:cNvPr>
          <p:cNvGrpSpPr/>
          <p:nvPr/>
        </p:nvGrpSpPr>
        <p:grpSpPr>
          <a:xfrm>
            <a:off x="5511646" y="380579"/>
            <a:ext cx="2058478" cy="1403860"/>
            <a:chOff x="5511646" y="380579"/>
            <a:chExt cx="2058478" cy="140386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D1A7EBF-CCC7-2A81-4B32-049BDD3280B9}"/>
                </a:ext>
              </a:extLst>
            </p:cNvPr>
            <p:cNvSpPr txBox="1"/>
            <p:nvPr/>
          </p:nvSpPr>
          <p:spPr>
            <a:xfrm>
              <a:off x="5511646" y="380579"/>
              <a:ext cx="2058478" cy="276999"/>
            </a:xfrm>
            <a:prstGeom prst="rect">
              <a:avLst/>
            </a:prstGeom>
            <a:noFill/>
          </p:spPr>
          <p:txBody>
            <a:bodyPr wrap="square" lIns="0" tIns="0" rIns="0" bIns="0" anchor="t">
              <a:spAutoFit/>
            </a:bodyPr>
            <a:lstStyle/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Space-based communication</a:t>
              </a:r>
            </a:p>
            <a:p>
              <a:pPr marL="0" marR="0" lvl="0" indent="0" algn="ctr" defTabSz="3428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and observation</a:t>
              </a: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06E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6117517F-44CC-484F-A213-7329BF80FC91}"/>
                </a:ext>
              </a:extLst>
            </p:cNvPr>
            <p:cNvGrpSpPr/>
            <p:nvPr/>
          </p:nvGrpSpPr>
          <p:grpSpPr>
            <a:xfrm>
              <a:off x="6497840" y="684283"/>
              <a:ext cx="84909" cy="1100156"/>
              <a:chOff x="6497840" y="684283"/>
              <a:chExt cx="84909" cy="1100156"/>
            </a:xfrm>
          </p:grpSpPr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8404809-8AF7-8F4A-A843-24F67BB8B8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40294" y="684283"/>
                <a:ext cx="0" cy="1028927"/>
              </a:xfrm>
              <a:prstGeom prst="line">
                <a:avLst/>
              </a:prstGeom>
              <a:ln w="12700">
                <a:solidFill>
                  <a:srgbClr val="F16E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01D03292-4345-C148-941B-A8575B386AF5}"/>
                  </a:ext>
                </a:extLst>
              </p:cNvPr>
              <p:cNvSpPr/>
              <p:nvPr/>
            </p:nvSpPr>
            <p:spPr>
              <a:xfrm>
                <a:off x="6497840" y="1699530"/>
                <a:ext cx="84909" cy="84909"/>
              </a:xfrm>
              <a:prstGeom prst="ellipse">
                <a:avLst/>
              </a:prstGeom>
              <a:solidFill>
                <a:srgbClr val="F16E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3428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FI" sz="1013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35019FC6-D05F-F04A-8D0E-0781C63F03A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88835" y="620785"/>
            <a:ext cx="1636171" cy="141305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1480BB3-AD56-B27F-27FA-0946C35CEF11}"/>
              </a:ext>
            </a:extLst>
          </p:cNvPr>
          <p:cNvSpPr txBox="1"/>
          <p:nvPr/>
        </p:nvSpPr>
        <p:spPr>
          <a:xfrm>
            <a:off x="3438730" y="808860"/>
            <a:ext cx="1454977" cy="92333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3428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We create </a:t>
            </a:r>
            <a:b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cutting-edge digital technologies </a:t>
            </a:r>
            <a:b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and identify future opportunities to solve global challenges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481C0C59-2A4B-0045-ABAE-7098F649CC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01373" y="3695070"/>
            <a:ext cx="2228124" cy="1614012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2D30D4CB-01D6-D890-F766-1068CEFECAA0}"/>
              </a:ext>
            </a:extLst>
          </p:cNvPr>
          <p:cNvSpPr/>
          <p:nvPr/>
        </p:nvSpPr>
        <p:spPr>
          <a:xfrm>
            <a:off x="212249" y="1605280"/>
            <a:ext cx="2426865" cy="1465061"/>
          </a:xfrm>
          <a:prstGeom prst="rect">
            <a:avLst/>
          </a:prstGeom>
          <a:noFill/>
          <a:ln w="28575">
            <a:solidFill>
              <a:srgbClr val="F06E00"/>
            </a:solidFill>
          </a:ln>
          <a:effectLst/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79469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C544C0-4069-0C5A-80A9-2E7161C59B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30784986-FE06-DB5B-728A-AB52FEDBBD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999" y="1548000"/>
            <a:ext cx="5394732" cy="1440000"/>
          </a:xfrm>
        </p:spPr>
        <p:txBody>
          <a:bodyPr/>
          <a:lstStyle/>
          <a:p>
            <a:r>
              <a:rPr lang="en-GB" noProof="0" dirty="0"/>
              <a:t>Microelectronics and Quantum Technology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0E32FDA3-F0EB-DD71-CEB1-024AE08D82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1A9542-B02C-4E1D-8997-4E28AD02E87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3B696966-6294-F5C8-BD79-1CD8C66811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55756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tsikko 5">
            <a:extLst>
              <a:ext uri="{FF2B5EF4-FFF2-40B4-BE49-F238E27FC236}">
                <a16:creationId xmlns:a16="http://schemas.microsoft.com/office/drawing/2014/main" id="{69D5A9E1-4971-2C43-9ED7-71C7C1B8AF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6607" y="807129"/>
            <a:ext cx="6948000" cy="743612"/>
          </a:xfrm>
        </p:spPr>
        <p:txBody>
          <a:bodyPr/>
          <a:lstStyle/>
          <a:p>
            <a:r>
              <a:rPr lang="en-GB" noProof="0" dirty="0"/>
              <a:t>Microelectronics &amp; Quantum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8ACA8431-A3DC-9A43-B892-FA4CD4ECC0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62BC60-31C1-4756-B94B-AB878E530DEC}" type="datetime1">
              <a:rPr lang="en-GB" smtClean="0"/>
              <a:t>17/02/2025</a:t>
            </a:fld>
            <a:endParaRPr lang="en-GB" dirty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08515E18-161A-4C4E-9C51-2561880B4A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VTT – beyond the obvious</a:t>
            </a:r>
            <a:endParaRPr lang="en-GB" dirty="0"/>
          </a:p>
        </p:txBody>
      </p:sp>
      <p:sp>
        <p:nvSpPr>
          <p:cNvPr id="7" name="Sisällön paikkamerkki 6">
            <a:extLst>
              <a:ext uri="{FF2B5EF4-FFF2-40B4-BE49-F238E27FC236}">
                <a16:creationId xmlns:a16="http://schemas.microsoft.com/office/drawing/2014/main" id="{E811368A-F24C-DB46-B689-65D9C032827E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19138" y="1349632"/>
            <a:ext cx="3866609" cy="3483950"/>
          </a:xfrm>
        </p:spPr>
        <p:txBody>
          <a:bodyPr/>
          <a:lstStyle/>
          <a:p>
            <a:r>
              <a:rPr lang="en-GB" sz="1600" noProof="0" dirty="0"/>
              <a:t>Cutting edge </a:t>
            </a:r>
            <a:r>
              <a:rPr lang="en-GB" sz="1600" b="1" noProof="0" dirty="0"/>
              <a:t>R&amp;D services </a:t>
            </a:r>
            <a:r>
              <a:rPr lang="en-GB" sz="1600" noProof="0" dirty="0"/>
              <a:t>from design and prototyping to pilot manufacturing</a:t>
            </a:r>
          </a:p>
          <a:p>
            <a:r>
              <a:rPr lang="en-GB" sz="1600" b="1" noProof="0" dirty="0"/>
              <a:t>~250</a:t>
            </a:r>
            <a:r>
              <a:rPr lang="en-GB" sz="1600" noProof="0" dirty="0"/>
              <a:t> in-house experts, including             </a:t>
            </a:r>
            <a:r>
              <a:rPr lang="en-GB" sz="1600" b="1" noProof="0" dirty="0"/>
              <a:t>~70 </a:t>
            </a:r>
            <a:r>
              <a:rPr lang="en-GB" sz="1600" noProof="0" dirty="0"/>
              <a:t>in quantum technologies)</a:t>
            </a:r>
          </a:p>
          <a:p>
            <a:r>
              <a:rPr lang="en-GB" sz="1600" noProof="0" dirty="0"/>
              <a:t>Largest R&amp;D </a:t>
            </a:r>
            <a:r>
              <a:rPr lang="en-GB" sz="1600" b="1" noProof="0" dirty="0"/>
              <a:t>cleanrooms</a:t>
            </a:r>
            <a:r>
              <a:rPr lang="en-GB" sz="1600" noProof="0" dirty="0"/>
              <a:t> in the Nordic countries</a:t>
            </a:r>
          </a:p>
          <a:p>
            <a:r>
              <a:rPr lang="en-GB" sz="1600" dirty="0"/>
              <a:t>In-house </a:t>
            </a:r>
            <a:r>
              <a:rPr lang="en-GB" sz="1600" b="1" dirty="0"/>
              <a:t>quantum computers </a:t>
            </a:r>
            <a:r>
              <a:rPr lang="en-AU" sz="1600" dirty="0"/>
              <a:t>(5 and 50 qubits)</a:t>
            </a:r>
            <a:endParaRPr lang="en-GB" sz="1600" noProof="0" dirty="0"/>
          </a:p>
          <a:p>
            <a:r>
              <a:rPr lang="en-GB" sz="1600" noProof="0" dirty="0"/>
              <a:t>Large </a:t>
            </a:r>
            <a:r>
              <a:rPr lang="en-GB" sz="1600" b="1" noProof="0" dirty="0"/>
              <a:t>IPR</a:t>
            </a:r>
            <a:r>
              <a:rPr lang="en-GB" sz="1600" noProof="0" dirty="0"/>
              <a:t> portfolio</a:t>
            </a:r>
          </a:p>
          <a:p>
            <a:r>
              <a:rPr lang="en-GB" sz="1600" noProof="0" dirty="0"/>
              <a:t>Active player in </a:t>
            </a:r>
            <a:r>
              <a:rPr lang="en-GB" sz="1600" b="1" noProof="0" dirty="0"/>
              <a:t>Finnish and European </a:t>
            </a:r>
            <a:r>
              <a:rPr lang="en-GB" sz="1600" noProof="0" dirty="0"/>
              <a:t>research programmes (incl. </a:t>
            </a:r>
            <a:r>
              <a:rPr lang="en-GB" sz="1600" dirty="0">
                <a:latin typeface="Arial"/>
                <a:cs typeface="Arial"/>
              </a:rPr>
              <a:t>Qu-Pilot, Qu-test, </a:t>
            </a:r>
            <a:r>
              <a:rPr lang="en-GB" sz="1600" dirty="0" err="1">
                <a:latin typeface="Arial"/>
                <a:cs typeface="Arial"/>
              </a:rPr>
              <a:t>OpenSuperQ</a:t>
            </a:r>
            <a:r>
              <a:rPr lang="en-GB" sz="1600" dirty="0">
                <a:latin typeface="Arial"/>
                <a:cs typeface="Arial"/>
              </a:rPr>
              <a:t>+, QLSI, EQUSPACE, ARCTIC)</a:t>
            </a:r>
            <a:endParaRPr lang="en-GB" sz="1600" noProof="0" dirty="0"/>
          </a:p>
        </p:txBody>
      </p:sp>
      <p:sp>
        <p:nvSpPr>
          <p:cNvPr id="19" name="Tekstiruutu 18">
            <a:extLst>
              <a:ext uri="{FF2B5EF4-FFF2-40B4-BE49-F238E27FC236}">
                <a16:creationId xmlns:a16="http://schemas.microsoft.com/office/drawing/2014/main" id="{1D2D063F-57D9-0E4B-8992-78CF0A96F617}"/>
              </a:ext>
            </a:extLst>
          </p:cNvPr>
          <p:cNvSpPr txBox="1"/>
          <p:nvPr/>
        </p:nvSpPr>
        <p:spPr>
          <a:xfrm>
            <a:off x="4880430" y="1732915"/>
            <a:ext cx="1238263" cy="400110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marL="0" marR="0" lvl="0" indent="0" algn="ctr" defTabSz="4572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000" dirty="0">
                <a:solidFill>
                  <a:srgbClr val="000000"/>
                </a:solidFill>
              </a:rPr>
              <a:t>Integrated RF and antenna solutions</a:t>
            </a:r>
          </a:p>
        </p:txBody>
      </p:sp>
      <p:sp>
        <p:nvSpPr>
          <p:cNvPr id="22" name="Tekstiruutu 21">
            <a:extLst>
              <a:ext uri="{FF2B5EF4-FFF2-40B4-BE49-F238E27FC236}">
                <a16:creationId xmlns:a16="http://schemas.microsoft.com/office/drawing/2014/main" id="{445FF1B9-B798-1E4F-8AA0-6B88C154D38F}"/>
              </a:ext>
            </a:extLst>
          </p:cNvPr>
          <p:cNvSpPr txBox="1"/>
          <p:nvPr/>
        </p:nvSpPr>
        <p:spPr>
          <a:xfrm>
            <a:off x="6272286" y="1722657"/>
            <a:ext cx="1246789" cy="400110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lvl="0" algn="ctr" defTabSz="457209">
              <a:defRPr/>
            </a:pPr>
            <a:r>
              <a:rPr lang="en-GB" sz="1000" dirty="0">
                <a:solidFill>
                  <a:srgbClr val="000000"/>
                </a:solidFill>
              </a:rPr>
              <a:t>Hyperspectral and MOEMS imaging</a:t>
            </a:r>
          </a:p>
        </p:txBody>
      </p:sp>
      <p:pic>
        <p:nvPicPr>
          <p:cNvPr id="13" name="Picture 2" descr="https://www.vttmemsfab.fi/wp-content/uploads/Untitled-design-100.png">
            <a:extLst>
              <a:ext uri="{FF2B5EF4-FFF2-40B4-BE49-F238E27FC236}">
                <a16:creationId xmlns:a16="http://schemas.microsoft.com/office/drawing/2014/main" id="{E6917225-33F1-9144-BA74-2FCED82E5D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15469"/>
          <a:stretch/>
        </p:blipFill>
        <p:spPr bwMode="auto">
          <a:xfrm>
            <a:off x="7939585" y="836155"/>
            <a:ext cx="977491" cy="775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kstiruutu 19">
            <a:extLst>
              <a:ext uri="{FF2B5EF4-FFF2-40B4-BE49-F238E27FC236}">
                <a16:creationId xmlns:a16="http://schemas.microsoft.com/office/drawing/2014/main" id="{943B67D8-24A2-7F4B-AC66-3579A99B09DF}"/>
              </a:ext>
            </a:extLst>
          </p:cNvPr>
          <p:cNvSpPr txBox="1"/>
          <p:nvPr/>
        </p:nvSpPr>
        <p:spPr>
          <a:xfrm>
            <a:off x="7798155" y="1740151"/>
            <a:ext cx="1230388" cy="221648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algn="ctr"/>
            <a:r>
              <a:rPr lang="en-GB" sz="1000" dirty="0">
                <a:solidFill>
                  <a:srgbClr val="000000"/>
                </a:solidFill>
              </a:rPr>
              <a:t>Silicon detectors</a:t>
            </a:r>
          </a:p>
        </p:txBody>
      </p:sp>
      <p:sp>
        <p:nvSpPr>
          <p:cNvPr id="21" name="Tekstiruutu 20">
            <a:extLst>
              <a:ext uri="{FF2B5EF4-FFF2-40B4-BE49-F238E27FC236}">
                <a16:creationId xmlns:a16="http://schemas.microsoft.com/office/drawing/2014/main" id="{6985760D-BA14-B248-BF99-CB69E3BDF6C3}"/>
              </a:ext>
            </a:extLst>
          </p:cNvPr>
          <p:cNvSpPr txBox="1"/>
          <p:nvPr/>
        </p:nvSpPr>
        <p:spPr>
          <a:xfrm>
            <a:off x="4912640" y="3148336"/>
            <a:ext cx="1242203" cy="361160"/>
          </a:xfrm>
          <a:prstGeom prst="rect">
            <a:avLst/>
          </a:prstGeom>
          <a:noFill/>
        </p:spPr>
        <p:txBody>
          <a:bodyPr wrap="square" lIns="0" tIns="46800" rIns="0">
            <a:spAutoFit/>
          </a:bodyPr>
          <a:lstStyle/>
          <a:p>
            <a:pPr lvl="0" algn="ctr" defTabSz="457209">
              <a:defRPr/>
            </a:pPr>
            <a:r>
              <a:rPr lang="en-GB" sz="1000" dirty="0">
                <a:solidFill>
                  <a:srgbClr val="000000"/>
                </a:solidFill>
              </a:rPr>
              <a:t>Integrated photonics solutions</a:t>
            </a:r>
          </a:p>
        </p:txBody>
      </p:sp>
      <p:sp>
        <p:nvSpPr>
          <p:cNvPr id="24" name="Tekstiruutu 23">
            <a:extLst>
              <a:ext uri="{FF2B5EF4-FFF2-40B4-BE49-F238E27FC236}">
                <a16:creationId xmlns:a16="http://schemas.microsoft.com/office/drawing/2014/main" id="{10A4ADB7-1D35-8149-A6CE-85AA8641B066}"/>
              </a:ext>
            </a:extLst>
          </p:cNvPr>
          <p:cNvSpPr txBox="1"/>
          <p:nvPr/>
        </p:nvSpPr>
        <p:spPr>
          <a:xfrm>
            <a:off x="7806905" y="3118366"/>
            <a:ext cx="1242852" cy="400110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lvl="0" algn="ctr" defTabSz="457209">
              <a:defRPr/>
            </a:pPr>
            <a:r>
              <a:rPr lang="en-GB" sz="1000" dirty="0">
                <a:solidFill>
                  <a:srgbClr val="000000"/>
                </a:solidFill>
              </a:rPr>
              <a:t>Quantum technology hardware</a:t>
            </a:r>
          </a:p>
        </p:txBody>
      </p:sp>
      <p:sp>
        <p:nvSpPr>
          <p:cNvPr id="37" name="Tekstiruutu 23">
            <a:extLst>
              <a:ext uri="{FF2B5EF4-FFF2-40B4-BE49-F238E27FC236}">
                <a16:creationId xmlns:a16="http://schemas.microsoft.com/office/drawing/2014/main" id="{10A4ADB7-1D35-8149-A6CE-85AA8641B066}"/>
              </a:ext>
            </a:extLst>
          </p:cNvPr>
          <p:cNvSpPr txBox="1"/>
          <p:nvPr/>
        </p:nvSpPr>
        <p:spPr>
          <a:xfrm>
            <a:off x="7830847" y="4587361"/>
            <a:ext cx="1242852" cy="400109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lvl="0" algn="ctr" defTabSz="457209">
              <a:defRPr/>
            </a:pPr>
            <a:r>
              <a:rPr lang="en-GB" sz="1000" dirty="0">
                <a:solidFill>
                  <a:srgbClr val="000000"/>
                </a:solidFill>
              </a:rPr>
              <a:t>Quantum algorithms and SW</a:t>
            </a:r>
          </a:p>
        </p:txBody>
      </p:sp>
      <p:pic>
        <p:nvPicPr>
          <p:cNvPr id="41" name="Picture 21">
            <a:extLst>
              <a:ext uri="{FF2B5EF4-FFF2-40B4-BE49-F238E27FC236}">
                <a16:creationId xmlns:a16="http://schemas.microsoft.com/office/drawing/2014/main" id="{AA04B070-526F-F845-A61B-17D80B8756F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687" t="3489" r="10687" b="3917"/>
          <a:stretch/>
        </p:blipFill>
        <p:spPr>
          <a:xfrm>
            <a:off x="6422922" y="2310277"/>
            <a:ext cx="978368" cy="792432"/>
          </a:xfrm>
          <a:prstGeom prst="rect">
            <a:avLst/>
          </a:prstGeom>
        </p:spPr>
      </p:pic>
      <p:sp>
        <p:nvSpPr>
          <p:cNvPr id="42" name="Tekstiruutu 22">
            <a:extLst>
              <a:ext uri="{FF2B5EF4-FFF2-40B4-BE49-F238E27FC236}">
                <a16:creationId xmlns:a16="http://schemas.microsoft.com/office/drawing/2014/main" id="{54BCC781-139B-5C46-8901-55B382BE9052}"/>
              </a:ext>
            </a:extLst>
          </p:cNvPr>
          <p:cNvSpPr txBox="1"/>
          <p:nvPr/>
        </p:nvSpPr>
        <p:spPr>
          <a:xfrm>
            <a:off x="6319176" y="3141048"/>
            <a:ext cx="1242851" cy="401200"/>
          </a:xfrm>
          <a:prstGeom prst="rect">
            <a:avLst/>
          </a:prstGeom>
          <a:noFill/>
        </p:spPr>
        <p:txBody>
          <a:bodyPr wrap="square" lIns="0" tIns="46800" rIns="0">
            <a:spAutoFit/>
          </a:bodyPr>
          <a:lstStyle/>
          <a:p>
            <a:pPr algn="ctr"/>
            <a:r>
              <a:rPr lang="en-GB" sz="1000" dirty="0">
                <a:solidFill>
                  <a:srgbClr val="000000"/>
                </a:solidFill>
              </a:rPr>
              <a:t>MEMS, sensors and ICs</a:t>
            </a:r>
          </a:p>
        </p:txBody>
      </p:sp>
      <p:sp>
        <p:nvSpPr>
          <p:cNvPr id="43" name="Tekstiruutu 18">
            <a:extLst>
              <a:ext uri="{FF2B5EF4-FFF2-40B4-BE49-F238E27FC236}">
                <a16:creationId xmlns:a16="http://schemas.microsoft.com/office/drawing/2014/main" id="{1D2D063F-57D9-0E4B-8992-78CF0A96F617}"/>
              </a:ext>
            </a:extLst>
          </p:cNvPr>
          <p:cNvSpPr txBox="1"/>
          <p:nvPr/>
        </p:nvSpPr>
        <p:spPr>
          <a:xfrm>
            <a:off x="4950817" y="4587361"/>
            <a:ext cx="1238263" cy="246221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marL="0" marR="0" lvl="0" indent="0" algn="ctr" defTabSz="4572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000" dirty="0">
                <a:solidFill>
                  <a:srgbClr val="000000"/>
                </a:solidFill>
              </a:rPr>
              <a:t>Imaging sensors</a:t>
            </a:r>
          </a:p>
        </p:txBody>
      </p:sp>
      <p:sp>
        <p:nvSpPr>
          <p:cNvPr id="44" name="Tekstiruutu 18">
            <a:extLst>
              <a:ext uri="{FF2B5EF4-FFF2-40B4-BE49-F238E27FC236}">
                <a16:creationId xmlns:a16="http://schemas.microsoft.com/office/drawing/2014/main" id="{1D2D063F-57D9-0E4B-8992-78CF0A96F617}"/>
              </a:ext>
            </a:extLst>
          </p:cNvPr>
          <p:cNvSpPr txBox="1"/>
          <p:nvPr/>
        </p:nvSpPr>
        <p:spPr>
          <a:xfrm>
            <a:off x="6273832" y="4588460"/>
            <a:ext cx="1238263" cy="553998"/>
          </a:xfrm>
          <a:prstGeom prst="rect">
            <a:avLst/>
          </a:prstGeom>
          <a:noFill/>
        </p:spPr>
        <p:txBody>
          <a:bodyPr wrap="square" lIns="0" rIns="0">
            <a:spAutoFit/>
          </a:bodyPr>
          <a:lstStyle/>
          <a:p>
            <a:pPr marL="0" marR="0" lvl="0" indent="0" algn="ctr" defTabSz="4572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000" dirty="0">
                <a:solidFill>
                  <a:srgbClr val="000000"/>
                </a:solidFill>
              </a:rPr>
              <a:t>2D-materials and post-CMOS integration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A5F54267-8946-47CD-A491-25F11AC1C59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17" t="3959" r="13631" b="4711"/>
          <a:stretch/>
        </p:blipFill>
        <p:spPr>
          <a:xfrm>
            <a:off x="5032302" y="2310276"/>
            <a:ext cx="978368" cy="796102"/>
          </a:xfrm>
          <a:prstGeom prst="rect">
            <a:avLst/>
          </a:prstGeom>
        </p:spPr>
      </p:pic>
      <p:pic>
        <p:nvPicPr>
          <p:cNvPr id="30" name="Picture 29" descr="A picture containing text&#10;&#10;Description automatically generated">
            <a:extLst>
              <a:ext uri="{FF2B5EF4-FFF2-40B4-BE49-F238E27FC236}">
                <a16:creationId xmlns:a16="http://schemas.microsoft.com/office/drawing/2014/main" id="{A19A616C-F876-E8F5-AE88-7A753728648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2539" t="2647" r="7362" b="984"/>
          <a:stretch/>
        </p:blipFill>
        <p:spPr>
          <a:xfrm>
            <a:off x="7939585" y="2310277"/>
            <a:ext cx="978369" cy="792431"/>
          </a:xfrm>
          <a:prstGeom prst="rect">
            <a:avLst/>
          </a:prstGeom>
        </p:spPr>
      </p:pic>
      <p:pic>
        <p:nvPicPr>
          <p:cNvPr id="31" name="Picture 9">
            <a:extLst>
              <a:ext uri="{FF2B5EF4-FFF2-40B4-BE49-F238E27FC236}">
                <a16:creationId xmlns:a16="http://schemas.microsoft.com/office/drawing/2014/main" id="{5ADFF0BB-0F8F-E340-A62C-879FE3CEBBF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686" r="3599"/>
          <a:stretch/>
        </p:blipFill>
        <p:spPr>
          <a:xfrm>
            <a:off x="6422921" y="3705942"/>
            <a:ext cx="940959" cy="776014"/>
          </a:xfrm>
          <a:prstGeom prst="rect">
            <a:avLst/>
          </a:prstGeom>
        </p:spPr>
      </p:pic>
      <p:pic>
        <p:nvPicPr>
          <p:cNvPr id="32" name="Picture 9">
            <a:extLst>
              <a:ext uri="{FF2B5EF4-FFF2-40B4-BE49-F238E27FC236}">
                <a16:creationId xmlns:a16="http://schemas.microsoft.com/office/drawing/2014/main" id="{DF579B71-FFE4-5A4C-A0B8-D4B7E820C41E}"/>
              </a:ext>
            </a:extLst>
          </p:cNvPr>
          <p:cNvPicPr>
            <a:picLocks noGrp="1" noChangeAspect="1" noChangeArrowheads="1"/>
          </p:cNvPicPr>
          <p:nvPr>
            <p:ph type="pic" sz="quarter" idx="14"/>
          </p:nvPr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18" t="11003" r="11188" b="20319"/>
          <a:stretch/>
        </p:blipFill>
        <p:spPr bwMode="auto">
          <a:xfrm>
            <a:off x="6422922" y="836155"/>
            <a:ext cx="977491" cy="7961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12">
            <a:extLst>
              <a:ext uri="{FF2B5EF4-FFF2-40B4-BE49-F238E27FC236}">
                <a16:creationId xmlns:a16="http://schemas.microsoft.com/office/drawing/2014/main" id="{CA9B285A-8331-CA47-847E-11055F2230F4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5123435" y="750547"/>
            <a:ext cx="796102" cy="978368"/>
          </a:xfrm>
          <a:prstGeom prst="rect">
            <a:avLst/>
          </a:prstGeom>
        </p:spPr>
      </p:pic>
      <p:pic>
        <p:nvPicPr>
          <p:cNvPr id="34" name="Picture 8">
            <a:extLst>
              <a:ext uri="{FF2B5EF4-FFF2-40B4-BE49-F238E27FC236}">
                <a16:creationId xmlns:a16="http://schemas.microsoft.com/office/drawing/2014/main" id="{95F73F27-E575-4146-BD0F-50F977F4ED5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676" b="22562"/>
          <a:stretch/>
        </p:blipFill>
        <p:spPr>
          <a:xfrm>
            <a:off x="5044556" y="3705943"/>
            <a:ext cx="898034" cy="796102"/>
          </a:xfrm>
          <a:prstGeom prst="rect">
            <a:avLst/>
          </a:prstGeom>
          <a:ln>
            <a:noFill/>
          </a:ln>
          <a:effectLst>
            <a:softEdge rad="0"/>
          </a:effectLst>
        </p:spPr>
      </p:pic>
      <p:pic>
        <p:nvPicPr>
          <p:cNvPr id="45" name="Picture 4">
            <a:extLst>
              <a:ext uri="{FF2B5EF4-FFF2-40B4-BE49-F238E27FC236}">
                <a16:creationId xmlns:a16="http://schemas.microsoft.com/office/drawing/2014/main" id="{FA40F218-6547-D44D-838B-34DBFBD284DB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312" t="2132" r="10008" b="3738"/>
          <a:stretch/>
        </p:blipFill>
        <p:spPr>
          <a:xfrm rot="5400000">
            <a:off x="8040323" y="3605205"/>
            <a:ext cx="776016" cy="977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3532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10000">
        <p:fade/>
      </p:transition>
    </mc:Choice>
    <mc:Fallback xmlns="">
      <p:transition spd="med" advTm="10000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EDLANGUAGE" val="English UK"/>
</p:tagLst>
</file>

<file path=ppt/theme/theme1.xml><?xml version="1.0" encoding="utf-8"?>
<a:theme xmlns:a="http://schemas.openxmlformats.org/drawingml/2006/main" name="VTT 2020 - STARTER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10.xml><?xml version="1.0" encoding="utf-8"?>
<a:theme xmlns:a="http://schemas.openxmlformats.org/drawingml/2006/main" name="6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PP_template_Leaves_004b_Teams_bug_fixed_logo.pptx" id="{0FD46C17-4E5B-4CC6-B2A7-64E2DFC6BDA8}" vid="{27320997-17E5-4C36-805F-C510155A5C09}"/>
    </a:ext>
  </a:extLst>
</a:theme>
</file>

<file path=ppt/theme/theme11.xml><?xml version="1.0" encoding="utf-8"?>
<a:theme xmlns:a="http://schemas.openxmlformats.org/drawingml/2006/main" name="7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12.xml><?xml version="1.0" encoding="utf-8"?>
<a:theme xmlns:a="http://schemas.openxmlformats.org/drawingml/2006/main" name="8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PP_template_Urban_Forest_004b_Teams_bug_fixed_logo.pptx" id="{54B5B530-BD93-42DE-BE17-98D008063933}" vid="{E5AA5C44-3B15-4B42-9CAE-53758BE583CD}"/>
    </a:ext>
  </a:extLst>
</a:theme>
</file>

<file path=ppt/theme/theme13.xml><?xml version="1.0" encoding="utf-8"?>
<a:theme xmlns:a="http://schemas.openxmlformats.org/drawingml/2006/main" name="9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Leaves" id="{55A5053C-A5DD-4269-9AE8-72DA787312D2}" vid="{9F488A94-A61C-48B5-B416-B2D5BEC77CCF}"/>
    </a:ext>
  </a:extLst>
</a:theme>
</file>

<file path=ppt/theme/theme14.xml><?xml version="1.0" encoding="utf-8"?>
<a:theme xmlns:a="http://schemas.openxmlformats.org/drawingml/2006/main" name="10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PP_template_Leaves_004b_Teams_bug_fixed_logo.pptx" id="{0FD46C17-4E5B-4CC6-B2A7-64E2DFC6BDA8}" vid="{27320997-17E5-4C36-805F-C510155A5C09}"/>
    </a:ext>
  </a:extLst>
</a:theme>
</file>

<file path=ppt/theme/theme1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3.xml><?xml version="1.0" encoding="utf-8"?>
<a:theme xmlns:a="http://schemas.openxmlformats.org/drawingml/2006/main" name="VTT 2020 - SECTION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4.xml><?xml version="1.0" encoding="utf-8"?>
<a:theme xmlns:a="http://schemas.openxmlformats.org/drawingml/2006/main" name="VTT 2020 - FINAL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5.xml><?xml version="1.0" encoding="utf-8"?>
<a:theme xmlns:a="http://schemas.openxmlformats.org/drawingml/2006/main" name="1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PP_template_Leaves_004b_Teams_bug_fixed_logo.pptx" id="{0FD46C17-4E5B-4CC6-B2A7-64E2DFC6BDA8}" vid="{27320997-17E5-4C36-805F-C510155A5C09}"/>
    </a:ext>
  </a:extLst>
</a:theme>
</file>

<file path=ppt/theme/theme6.xml><?xml version="1.0" encoding="utf-8"?>
<a:theme xmlns:a="http://schemas.openxmlformats.org/drawingml/2006/main" name="3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VTT_2020_Pixel" id="{6A61B917-5632-46BE-910D-2723EDAF5E33}" vid="{AA63ED7D-10C5-4841-B8C3-F06968FE5D1C}"/>
    </a:ext>
  </a:extLst>
</a:theme>
</file>

<file path=ppt/theme/theme7.xml><?xml version="1.0" encoding="utf-8"?>
<a:theme xmlns:a="http://schemas.openxmlformats.org/drawingml/2006/main" name="2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8.xml><?xml version="1.0" encoding="utf-8"?>
<a:theme xmlns:a="http://schemas.openxmlformats.org/drawingml/2006/main" name="4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ppt/theme/theme9.xml><?xml version="1.0" encoding="utf-8"?>
<a:theme xmlns:a="http://schemas.openxmlformats.org/drawingml/2006/main" name="5_VTT 2020 - CONTENT slides">
  <a:themeElements>
    <a:clrScheme name="VTT 2020.01">
      <a:dk1>
        <a:srgbClr val="F06E00"/>
      </a:dk1>
      <a:lt1>
        <a:srgbClr val="FFFFFF"/>
      </a:lt1>
      <a:dk2>
        <a:srgbClr val="005794"/>
      </a:dk2>
      <a:lt2>
        <a:srgbClr val="FFFFFF"/>
      </a:lt2>
      <a:accent1>
        <a:srgbClr val="F06E00"/>
      </a:accent1>
      <a:accent2>
        <a:srgbClr val="DBDBDB"/>
      </a:accent2>
      <a:accent3>
        <a:srgbClr val="005794"/>
      </a:accent3>
      <a:accent4>
        <a:srgbClr val="FFDC0F"/>
      </a:accent4>
      <a:accent5>
        <a:srgbClr val="115532"/>
      </a:accent5>
      <a:accent6>
        <a:srgbClr val="AFAFAF"/>
      </a:accent6>
      <a:hlink>
        <a:srgbClr val="005794"/>
      </a:hlink>
      <a:folHlink>
        <a:srgbClr val="AFAFA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83929D"/>
        </a:solidFill>
        <a:ln w="9525"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dk1"/>
        </a:lnRef>
        <a:fillRef idx="3">
          <a:schemeClr val="dk1"/>
        </a:fillRef>
        <a:effectRef idx="2">
          <a:schemeClr val="dk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N_VTT_Urban_forest.pptx" id="{98E5497A-0AF3-4B75-90CF-BEC9E09C3634}" vid="{08F8C836-F999-45EB-ADD0-942673D50186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35F4483181EC5C4BAA7D492F4872901F" ma:contentTypeVersion="16" ma:contentTypeDescription="Create a new document." ma:contentTypeScope="" ma:versionID="0c2fcc5deaf18649a548a0461059f08e">
  <xsd:schema xmlns:xsd="http://www.w3.org/2001/XMLSchema" xmlns:xs="http://www.w3.org/2001/XMLSchema" xmlns:p="http://schemas.microsoft.com/office/2006/metadata/properties" xmlns:ns2="4786132f-1387-4bc8-9511-806755d2328f" xmlns:ns3="48fa1dbe-c661-4e81-9c8d-bb2a85b0f1ca" xmlns:ns4="b9c4644f-b87d-45e1-ba85-805c3ecc1a60" targetNamespace="http://schemas.microsoft.com/office/2006/metadata/properties" ma:root="true" ma:fieldsID="d01d4bbc6c11b770c6d37d1c6bb94331" ns2:_="" ns3:_="" ns4:_="">
    <xsd:import namespace="4786132f-1387-4bc8-9511-806755d2328f"/>
    <xsd:import namespace="48fa1dbe-c661-4e81-9c8d-bb2a85b0f1ca"/>
    <xsd:import namespace="b9c4644f-b87d-45e1-ba85-805c3ecc1a60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786132f-1387-4bc8-9511-806755d2328f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8fa1dbe-c661-4e81-9c8d-bb2a85b0f1c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7" nillable="true" ma:displayName="MediaServiceDateTaken" ma:hidden="true" ma:internalName="MediaServiceDateTaken" ma:readOnly="true">
      <xsd:simpleType>
        <xsd:restriction base="dms:Text"/>
      </xsd:simpleType>
    </xsd:element>
    <xsd:element name="lcf76f155ced4ddcb4097134ff3c332f" ma:index="19" nillable="true" ma:taxonomy="true" ma:internalName="lcf76f155ced4ddcb4097134ff3c332f" ma:taxonomyFieldName="MediaServiceImageTags" ma:displayName="Image Tags" ma:readOnly="false" ma:fieldId="{5cf76f15-5ced-4ddc-b409-7134ff3c332f}" ma:taxonomyMulti="true" ma:sspId="31220a57-3561-4c6c-81d9-ab175e57252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9c4644f-b87d-45e1-ba85-805c3ecc1a60" elementFormDefault="qualified">
    <xsd:import namespace="http://schemas.microsoft.com/office/2006/documentManagement/types"/>
    <xsd:import namespace="http://schemas.microsoft.com/office/infopath/2007/PartnerControls"/>
    <xsd:element name="TaxCatchAll" ma:index="20" nillable="true" ma:displayName="Taxonomy Catch All Column" ma:hidden="true" ma:list="{a592e121-cad7-4eb4-80e3-49699ffe1dc6}" ma:internalName="TaxCatchAll" ma:showField="CatchAllData" ma:web="4786132f-1387-4bc8-9511-806755d2328f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b9c4644f-b87d-45e1-ba85-805c3ecc1a60" xsi:nil="true"/>
    <lcf76f155ced4ddcb4097134ff3c332f xmlns="48fa1dbe-c661-4e81-9c8d-bb2a85b0f1ca">
      <Terms xmlns="http://schemas.microsoft.com/office/infopath/2007/PartnerControls"/>
    </lcf76f155ced4ddcb4097134ff3c332f>
    <SharedWithUsers xmlns="4786132f-1387-4bc8-9511-806755d2328f">
      <UserInfo>
        <DisplayName>Vähäsarja Jukka</DisplayName>
        <AccountId>115</AccountId>
        <AccountType/>
      </UserInfo>
    </SharedWithUsers>
  </documentManagement>
</p:properties>
</file>

<file path=customXml/itemProps1.xml><?xml version="1.0" encoding="utf-8"?>
<ds:datastoreItem xmlns:ds="http://schemas.openxmlformats.org/officeDocument/2006/customXml" ds:itemID="{BEBC7F59-AD83-4F0D-8342-6A1C6E1C2A8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A8A5353-1268-45D7-801C-599C7DFCA3C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786132f-1387-4bc8-9511-806755d2328f"/>
    <ds:schemaRef ds:uri="48fa1dbe-c661-4e81-9c8d-bb2a85b0f1ca"/>
    <ds:schemaRef ds:uri="b9c4644f-b87d-45e1-ba85-805c3ecc1a60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13A909C1-70F5-4518-860E-95BEAD8F6D0F}">
  <ds:schemaRefs>
    <ds:schemaRef ds:uri="http://schemas.microsoft.com/office/2006/documentManagement/types"/>
    <ds:schemaRef ds:uri="http://purl.org/dc/terms/"/>
    <ds:schemaRef ds:uri="http://www.w3.org/XML/1998/namespace"/>
    <ds:schemaRef ds:uri="http://schemas.microsoft.com/office/infopath/2007/PartnerControls"/>
    <ds:schemaRef ds:uri="http://purl.org/dc/dcmitype/"/>
    <ds:schemaRef ds:uri="http://schemas.openxmlformats.org/package/2006/metadata/core-properties"/>
    <ds:schemaRef ds:uri="http://schemas.microsoft.com/office/2006/metadata/properties"/>
    <ds:schemaRef ds:uri="b9c4644f-b87d-45e1-ba85-805c3ecc1a60"/>
    <ds:schemaRef ds:uri="48fa1dbe-c661-4e81-9c8d-bb2a85b0f1ca"/>
    <ds:schemaRef ds:uri="4786132f-1387-4bc8-9511-806755d2328f"/>
    <ds:schemaRef ds:uri="http://purl.org/dc/elements/1.1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1421</Words>
  <Application>Microsoft Office PowerPoint</Application>
  <PresentationFormat>On-screen Show (16:9)</PresentationFormat>
  <Paragraphs>217</Paragraphs>
  <Slides>20</Slides>
  <Notes>11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40" baseType="lpstr">
      <vt:lpstr>Arial</vt:lpstr>
      <vt:lpstr>Calibri</vt:lpstr>
      <vt:lpstr>-webkit-standard</vt:lpstr>
      <vt:lpstr>Wingdings</vt:lpstr>
      <vt:lpstr>Wingdings 2</vt:lpstr>
      <vt:lpstr>VTT 2020 - STARTER slides</vt:lpstr>
      <vt:lpstr>VTT 2020 - CONTENT slides</vt:lpstr>
      <vt:lpstr>VTT 2020 - SECTION slides</vt:lpstr>
      <vt:lpstr>VTT 2020 - FINAL slides</vt:lpstr>
      <vt:lpstr>1_VTT 2020 - CONTENT slides</vt:lpstr>
      <vt:lpstr>3_VTT 2020 - CONTENT slides</vt:lpstr>
      <vt:lpstr>2_VTT 2020 - CONTENT slides</vt:lpstr>
      <vt:lpstr>4_VTT 2020 - CONTENT slides</vt:lpstr>
      <vt:lpstr>5_VTT 2020 - CONTENT slides</vt:lpstr>
      <vt:lpstr>6_VTT 2020 - CONTENT slides</vt:lpstr>
      <vt:lpstr>7_VTT 2020 - CONTENT slides</vt:lpstr>
      <vt:lpstr>8_VTT 2020 - CONTENT slides</vt:lpstr>
      <vt:lpstr>9_VTT 2020 - CONTENT slides</vt:lpstr>
      <vt:lpstr>10_VTT 2020 - CONTENT slides</vt:lpstr>
      <vt:lpstr>Picture Publisher Image</vt:lpstr>
      <vt:lpstr>Quantum sensors     at VTT  Eija Tuominen eija.tuominen@vtt.fi eija.tuominen@cern.ch </vt:lpstr>
      <vt:lpstr>VTT overview</vt:lpstr>
      <vt:lpstr>PowerPoint Presentation</vt:lpstr>
      <vt:lpstr>VTT – beyond the obvious</vt:lpstr>
      <vt:lpstr>We turn science into practical innovations through applied research</vt:lpstr>
      <vt:lpstr>We create solutions in three business areas </vt:lpstr>
      <vt:lpstr>Digital  technologies </vt:lpstr>
      <vt:lpstr>Microelectronics and Quantum Technology</vt:lpstr>
      <vt:lpstr>Microelectronics &amp; Quantum</vt:lpstr>
      <vt:lpstr>VTT Cleanrooms</vt:lpstr>
      <vt:lpstr>Quantum Sensing Technologies</vt:lpstr>
      <vt:lpstr>PowerPoint Presentation</vt:lpstr>
      <vt:lpstr>SQUIDs</vt:lpstr>
      <vt:lpstr>SNSPDs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Microelectronics &amp; quantum technology at VTT</dc:title>
  <dc:creator/>
  <cp:lastModifiedBy/>
  <cp:revision>19</cp:revision>
  <cp:lastPrinted>2025-01-13T17:25:00Z</cp:lastPrinted>
  <dcterms:created xsi:type="dcterms:W3CDTF">2019-09-18T11:43:12Z</dcterms:created>
  <dcterms:modified xsi:type="dcterms:W3CDTF">2025-02-17T05:11:21Z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0x01010035F4483181EC5C4BAA7D492F4872901F</vt:lpwstr>
  </property>
  <property fmtid="{D5CDD505-2E9C-101B-9397-08002B2CF9AE}" pid="3" name="MediaServiceImageTags">
    <vt:lpwstr/>
  </property>
</Properties>
</file>