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C7162-FA61-4831-72F6-1D2746762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508F60-4F71-D4C3-2E8F-D4B2E7ACC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5B660-79E4-2DAE-0BB9-81D6D073C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71CFD-65FA-B3A1-BB26-8AB9E42F8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9F55B-76BD-6F37-A17B-027F17914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34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938FE-0FCA-E323-4C22-C7F55DB3A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50CBD-7EF7-16E8-0C74-DCD36BFBFE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3CD0A-B7AA-5542-8699-D16F1C261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2EC41-53C7-95A0-8AE2-06AAF20D9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89613-BC28-ECEE-F73A-EC6DC081D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C4202F-C1A2-B5FE-71BF-50098D64A3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4C428-9178-F90C-3150-D5DFC2817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32915-0038-748A-A3E2-634BDD97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47478-8B82-BD35-1D33-EF4707436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0B7E4-2FCA-D102-C6FB-895298E0A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0AC96-BEF3-8FEC-05A2-9DD294536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9AF76-3F05-2031-A847-AB849547C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6B509-8D2D-C177-43E9-A3995A020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485DC-3E32-0585-B876-FBF7EEF9F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C2D48-64EC-A7FF-77D5-FAD481B20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75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4321-E69D-F00A-30AF-AAEAA276D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44E2-15A0-A87D-79B2-1A03895FE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9EA93-4D79-740A-F5D5-239C04B0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798EC-B1F2-3D8C-D098-202555570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2192A-372C-E0C3-1B7A-EC8847EE6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1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80D3C-9B7E-B31B-4D38-27F2D7588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01F73-300B-4E73-EAE4-1C979ED33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5780F-8531-55F6-8CF4-2477B5051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9A6DB-C441-EC0A-052C-99B8FE8DC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7B765F-F45A-A846-D72A-6FD4DCE9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0D2DC-C412-47E6-AE11-DC3730A5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709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47B94-A8EC-C5AC-E56A-0F42DACE6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0AC0F-3ED3-3C2C-C041-1E7C04636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DFED5-3267-C2B8-FE63-D5CF5501B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503F8D-E20B-CA3F-1EE8-FF7D48D5C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D261CD-97A7-F309-62F2-F1266374E3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8ADD36-B450-E73D-9140-A9EB47F05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844EA1-D2CD-0CD4-CE5C-3E9845710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A33BD9-7601-3D3F-FBF0-0A66632D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28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073C6-8BD7-951B-2668-9D87F823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6AE2E6-30BD-B7B5-7B82-72CEDDD7F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87CEC-3A31-E353-726A-90B4D01AB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E72C7B-4E2E-A4CB-DE42-855B42226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866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65DCA0-454D-2429-C860-1C176E596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A6714-B47F-D432-42C8-AC83E50E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8E059-9369-5AA0-27C7-AF5482763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495D-94B8-6D04-5B50-EB274AE8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45485-1CC8-859B-391F-7B88DBA3C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6FFB1B-A0BC-0251-D098-E884F0710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EB879-21A0-8033-005F-40A877B49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FD5D6-A5E4-6F4E-60DA-8A77F00D1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6BAE0-7433-0C05-90EF-B3D127D92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58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C48B6-A4E4-E876-3B14-A372A1422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3896BD-3B0A-7B5B-C42C-97F6EEB30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1DF3A-A20E-F434-FBC3-AEBA731CC8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300253-3F91-8FBB-02A5-DB869B8DF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6D695F-D187-EB89-B6F5-42D7DD2F8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A7641-2699-26B5-F3AC-6B621156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740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02C76A-A2FC-1F08-6C47-51C62DA7A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B9E8E-38D8-C074-91FB-6DBBC8368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220D3-B39E-01BA-9DE3-32446FD91C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A3388-B60D-4CF0-8E9E-F2D49D8CE137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0FD9D-82C8-0BDB-60F1-AD15B444AD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0E4DD-4A0C-0279-F5DE-23350CCEE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3D07A5-82ED-478F-8C34-46BFD186C4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0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582AD1-ADB7-9645-2A83-00CB9814F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550" y="0"/>
            <a:ext cx="97188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8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Cecile Curdy</dc:creator>
  <cp:lastModifiedBy>Cecile Curdy</cp:lastModifiedBy>
  <cp:revision>1</cp:revision>
  <dcterms:created xsi:type="dcterms:W3CDTF">2025-09-23T08:18:53Z</dcterms:created>
  <dcterms:modified xsi:type="dcterms:W3CDTF">2025-09-23T08:19:33Z</dcterms:modified>
</cp:coreProperties>
</file>