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4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0" y="5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288E4-EF17-E821-C7ED-6084B43F57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9AF660-0364-63C7-18DD-79C8E9E207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A20EAC-DCF1-E33C-DB68-2F400C612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F2C14-9A45-4DDC-9FDE-E12E6011D17F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876E5-BB3E-1E68-16CC-48FCE5653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16A287-F679-29F5-FE49-F7D8C66BD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BC656-D5F8-4C24-A225-DA599B1C56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563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500C9-4D45-496B-07BF-F83831CFC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0A6C99-F05B-4852-FC4F-1037B5A0C2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02E74A-C338-DC90-BCE9-AE51A8834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F2C14-9A45-4DDC-9FDE-E12E6011D17F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CD8759-95D2-929F-E9FB-DD8E8AF7D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AFB440-5598-EA39-0CAF-543B1A41C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BC656-D5F8-4C24-A225-DA599B1C56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209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3FAA75-ED2C-3D0E-9241-636AE66389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5058D1-82CD-F76B-C250-9C769AF153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27539B-A713-8143-50A8-E8276F39D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F2C14-9A45-4DDC-9FDE-E12E6011D17F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2642CE-C8A3-B72B-3A7F-4BE78352B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5C0C6C-1CF7-674C-01C4-3CD533EAA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BC656-D5F8-4C24-A225-DA599B1C56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036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D507A-EA95-E927-AE37-16DF65E01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69379A-B659-206B-2181-B51782CBCD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88092F-EE19-A17F-DCA2-85AED1BC8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F2C14-9A45-4DDC-9FDE-E12E6011D17F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1CAF8E-0F19-3E24-2452-5629F0B1B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4D7DB0-00DC-1F15-7DDC-AFC1F5084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BC656-D5F8-4C24-A225-DA599B1C56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673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0AABE-CF88-3740-4800-7A9685A1B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D4071E-5170-3709-AE6B-0EF2641C45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C6AA03-7A99-602F-DACF-BA45C4D27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F2C14-9A45-4DDC-9FDE-E12E6011D17F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B034B5-3901-4B35-752B-1702C53A2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3B6107-D791-C233-F5BE-8B1D03D8B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BC656-D5F8-4C24-A225-DA599B1C56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5875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79D7E-319A-8B05-56D6-18D8663CB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8C8576-2269-15AD-A49F-715691B09D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394782-C739-9280-4DA3-ED5FBCD37E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2DFF58-9F2E-E791-C3FD-2AD1E9B2F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F2C14-9A45-4DDC-9FDE-E12E6011D17F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C02B84-E5E1-FFE8-9328-9EF3CAB8E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EFA5EE-CA97-6927-022E-A7E0C4994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BC656-D5F8-4C24-A225-DA599B1C56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9317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3AC94F-AE3E-7A72-D37F-97DC41BE77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0344EC-C51F-5D66-9BC4-A4CF5FBD8E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7A6D7F-02CF-BE6A-6D1F-34F6BE6D9D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437D61-41DB-8D91-6648-D2BBA6AC2B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13A444-0CA3-3D5E-1424-39B988304C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47E608-BF32-59E6-84AA-93EB84E8E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F2C14-9A45-4DDC-9FDE-E12E6011D17F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480982-3C97-00D0-C8D1-6534D4B61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53BCF4-BD60-156C-8170-594454D70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BC656-D5F8-4C24-A225-DA599B1C56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660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D12CC-727B-0F08-597A-88ACF51BB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9D767A-D309-2980-0E9E-93CC3419A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F2C14-9A45-4DDC-9FDE-E12E6011D17F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101DB9-DC37-9F75-449F-9659ACCAF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9AA023-81FC-839B-2B03-E1AC94DE9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BC656-D5F8-4C24-A225-DA599B1C56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41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FA8753-20B0-D0C3-F4BC-F89A787A2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F2C14-9A45-4DDC-9FDE-E12E6011D17F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FECCDF-CF8B-3E40-2E30-4D2F28ABD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1539D3-9AE5-6CAC-757E-6FF23D94A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BC656-D5F8-4C24-A225-DA599B1C56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759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1F786-EEB7-06E1-C26E-A3C880575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B1D10-14DF-B20B-BA41-ACE1672A56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269043-0151-4701-477B-2BBBCE323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856916-9CCF-66EF-1B5E-8B61DDCF4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F2C14-9A45-4DDC-9FDE-E12E6011D17F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285E53-92E1-B68E-EA4F-502BB410F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F0C96B-5F6B-1D2E-CECA-B29CE8E49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BC656-D5F8-4C24-A225-DA599B1C56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482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94BFB-E360-332F-793C-3699AC170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0E7950-DECB-650B-7FC4-1092CC9B4E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4670B2-89F4-DC1D-D022-6A35A34D45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46C6E5-75E8-6AB3-6921-1A6E0FC5A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F2C14-9A45-4DDC-9FDE-E12E6011D17F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4A7176-9E7F-1564-C5F3-7A765BB60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0A3D63-64C0-C579-DC8F-BCBD81FDF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BC656-D5F8-4C24-A225-DA599B1C56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9766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988604-DBE3-08B0-2B2D-A5BA389C0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81C7F6-7DC2-1B77-09EA-D22D995499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833DF5-D8EC-0317-8BBF-AAD52598A5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BF2C14-9A45-4DDC-9FDE-E12E6011D17F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CE3A82-FB42-E639-BB73-CD5C0176E1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78F22-699A-6B9B-1EA2-0F70A91A75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EFBC656-D5F8-4C24-A225-DA599B1C56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766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BD49614-C822-B322-FF93-6B78C76D70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537" y="0"/>
            <a:ext cx="99809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379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Cecile Curdy</dc:creator>
  <cp:lastModifiedBy>Cecile Curdy</cp:lastModifiedBy>
  <cp:revision>1</cp:revision>
  <dcterms:created xsi:type="dcterms:W3CDTF">2025-09-23T08:17:31Z</dcterms:created>
  <dcterms:modified xsi:type="dcterms:W3CDTF">2025-09-23T08:18:38Z</dcterms:modified>
</cp:coreProperties>
</file>