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</p:sldMasterIdLst>
  <p:notesMasterIdLst>
    <p:notesMasterId r:id="rId11"/>
  </p:notesMasterIdLst>
  <p:handoutMasterIdLst>
    <p:handoutMasterId r:id="rId12"/>
  </p:handoutMasterIdLst>
  <p:sldIdLst>
    <p:sldId id="256" r:id="rId9"/>
    <p:sldId id="259" r:id="rId10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F1666A"/>
    <a:srgbClr val="8197A6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035" autoAdjust="0"/>
  </p:normalViewPr>
  <p:slideViewPr>
    <p:cSldViewPr snapToGrid="0">
      <p:cViewPr varScale="1">
        <p:scale>
          <a:sx n="50" d="100"/>
          <a:sy n="50" d="100"/>
        </p:scale>
        <p:origin x="1268" y="264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Meinert" userId="1b4a5146-dcce-4d68-99ef-596cf835559b" providerId="ADAL" clId="{60361B9E-3442-4183-8D08-8558F941808A}"/>
    <pc:docChg chg="custSel delSld modSld">
      <pc:chgData name="Tom Meinert" userId="1b4a5146-dcce-4d68-99ef-596cf835559b" providerId="ADAL" clId="{60361B9E-3442-4183-8D08-8558F941808A}" dt="2025-10-09T04:35:26.251" v="1133" actId="20577"/>
      <pc:docMkLst>
        <pc:docMk/>
      </pc:docMkLst>
      <pc:sldChg chg="modSp">
        <pc:chgData name="Tom Meinert" userId="1b4a5146-dcce-4d68-99ef-596cf835559b" providerId="ADAL" clId="{60361B9E-3442-4183-8D08-8558F941808A}" dt="2025-09-28T16:39:14.357" v="49" actId="20577"/>
        <pc:sldMkLst>
          <pc:docMk/>
          <pc:sldMk cId="0" sldId="256"/>
        </pc:sldMkLst>
        <pc:spChg chg="mod">
          <ac:chgData name="Tom Meinert" userId="1b4a5146-dcce-4d68-99ef-596cf835559b" providerId="ADAL" clId="{60361B9E-3442-4183-8D08-8558F941808A}" dt="2025-09-28T16:39:14.357" v="49" actId="20577"/>
          <ac:spMkLst>
            <pc:docMk/>
            <pc:sldMk cId="0" sldId="256"/>
            <ac:spMk id="4" creationId="{00000000-0000-0000-0000-000000000000}"/>
          </ac:spMkLst>
        </pc:spChg>
      </pc:sldChg>
      <pc:sldChg chg="del">
        <pc:chgData name="Tom Meinert" userId="1b4a5146-dcce-4d68-99ef-596cf835559b" providerId="ADAL" clId="{60361B9E-3442-4183-8D08-8558F941808A}" dt="2025-09-28T16:38:24.154" v="3" actId="47"/>
        <pc:sldMkLst>
          <pc:docMk/>
          <pc:sldMk cId="262181023" sldId="257"/>
        </pc:sldMkLst>
      </pc:sldChg>
      <pc:sldChg chg="addSp delSp modSp mod modAnim">
        <pc:chgData name="Tom Meinert" userId="1b4a5146-dcce-4d68-99ef-596cf835559b" providerId="ADAL" clId="{60361B9E-3442-4183-8D08-8558F941808A}" dt="2025-10-09T04:35:26.251" v="1133" actId="20577"/>
        <pc:sldMkLst>
          <pc:docMk/>
          <pc:sldMk cId="1899027282" sldId="259"/>
        </pc:sldMkLst>
        <pc:spChg chg="add mod">
          <ac:chgData name="Tom Meinert" userId="1b4a5146-dcce-4d68-99ef-596cf835559b" providerId="ADAL" clId="{60361B9E-3442-4183-8D08-8558F941808A}" dt="2025-09-28T16:38:43.554" v="37" actId="20577"/>
          <ac:spMkLst>
            <pc:docMk/>
            <pc:sldMk cId="1899027282" sldId="259"/>
            <ac:spMk id="1031" creationId="{DB8B10BF-8FD7-6F5E-E62B-7E57994B6964}"/>
          </ac:spMkLst>
        </pc:spChg>
        <pc:spChg chg="add mod">
          <ac:chgData name="Tom Meinert" userId="1b4a5146-dcce-4d68-99ef-596cf835559b" providerId="ADAL" clId="{60361B9E-3442-4183-8D08-8558F941808A}" dt="2025-10-09T04:35:26.251" v="1133" actId="20577"/>
          <ac:spMkLst>
            <pc:docMk/>
            <pc:sldMk cId="1899027282" sldId="259"/>
            <ac:spMk id="1033" creationId="{1B366408-B107-B5B6-3700-22AEEEDBF03E}"/>
          </ac:spMkLst>
        </pc:spChg>
        <pc:spChg chg="add mod">
          <ac:chgData name="Tom Meinert" userId="1b4a5146-dcce-4d68-99ef-596cf835559b" providerId="ADAL" clId="{60361B9E-3442-4183-8D08-8558F941808A}" dt="2025-09-28T17:12:31.831" v="1098" actId="20577"/>
          <ac:spMkLst>
            <pc:docMk/>
            <pc:sldMk cId="1899027282" sldId="259"/>
            <ac:spMk id="1034" creationId="{90636F29-C590-9049-D4B1-02DC2405228B}"/>
          </ac:spMkLst>
        </pc:spChg>
        <pc:spChg chg="add mod">
          <ac:chgData name="Tom Meinert" userId="1b4a5146-dcce-4d68-99ef-596cf835559b" providerId="ADAL" clId="{60361B9E-3442-4183-8D08-8558F941808A}" dt="2025-09-28T17:30:48.003" v="1128" actId="1035"/>
          <ac:spMkLst>
            <pc:docMk/>
            <pc:sldMk cId="1899027282" sldId="259"/>
            <ac:spMk id="1036" creationId="{75E4AACF-4D6D-F944-A4F3-190074A7108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10/9/2025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sv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6954"/>
            <a:ext cx="10159937" cy="430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 err="1"/>
              <a:t>fth</a:t>
            </a:r>
            <a:r>
              <a:rPr lang="en-GB" noProof="0" dirty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4251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5.sv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0" y="6454225"/>
            <a:ext cx="10159937" cy="4307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" y="6457517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125999" y="3421616"/>
            <a:ext cx="11913401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WRAP 2025 – Family leave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915706" y="5224144"/>
            <a:ext cx="5123696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Meinert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09/10/2025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Head of Staff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allAtOnce"/>
      <p:bldP spid="8" grpId="0" build="allAtOnce"/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1B4C1-3CC0-261B-471C-D67B39BF4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030">
            <a:extLst>
              <a:ext uri="{FF2B5EF4-FFF2-40B4-BE49-F238E27FC236}">
                <a16:creationId xmlns:a16="http://schemas.microsoft.com/office/drawing/2014/main" id="{DB8B10BF-8FD7-6F5E-E62B-7E57994B6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Family Leave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1B366408-B107-B5B6-3700-22AEEEDBF03E}"/>
              </a:ext>
            </a:extLst>
          </p:cNvPr>
          <p:cNvSpPr txBox="1"/>
          <p:nvPr/>
        </p:nvSpPr>
        <p:spPr>
          <a:xfrm>
            <a:off x="216000" y="1181100"/>
            <a:ext cx="5422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BEFORE February 2023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Maternity Leave 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– 18 weeks (6+12)</a:t>
            </a:r>
          </a:p>
          <a:p>
            <a:pPr algn="l"/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Paternity Leave 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– 2 weeks (max. 3m)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(increased leave entitlement in case of:</a:t>
            </a:r>
          </a:p>
          <a:p>
            <a:pPr marL="285750" indent="-285750" algn="l">
              <a:buFontTx/>
              <a:buChar char="-"/>
            </a:pP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Multiple births (28 weeks &amp; 4 for fathers)</a:t>
            </a:r>
          </a:p>
          <a:p>
            <a:pPr marL="285750" indent="-285750" algn="l">
              <a:buFontTx/>
              <a:buChar char="-"/>
            </a:pP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More than 2 children at home (26 weeks)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NO adoption leave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Uncertainty applying the rules consistently and fairly: 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	Adoption by male/female staff member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	Children of same-sex staff couples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90636F29-C590-9049-D4B1-02DC2405228B}"/>
              </a:ext>
            </a:extLst>
          </p:cNvPr>
          <p:cNvSpPr txBox="1"/>
          <p:nvPr/>
        </p:nvSpPr>
        <p:spPr>
          <a:xfrm>
            <a:off x="6112669" y="1181100"/>
            <a:ext cx="542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AS OF February 2023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Pregnancy Leave 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– 14 weeks (6+8)</a:t>
            </a:r>
          </a:p>
          <a:p>
            <a:pPr algn="l"/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Bonding Leave 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– 4 weeks (max. 3m)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(Maintaining the increased entitlements)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Still NO adoption leave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So far no issues implementing these rules*</a:t>
            </a: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75E4AACF-4D6D-F944-A4F3-190074A7108E}"/>
              </a:ext>
            </a:extLst>
          </p:cNvPr>
          <p:cNvSpPr txBox="1"/>
          <p:nvPr/>
        </p:nvSpPr>
        <p:spPr>
          <a:xfrm>
            <a:off x="215999" y="5328334"/>
            <a:ext cx="113194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Parental Leave 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– (2 months paid at 30% + 4 months unpaid) 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max. 3y  currently revising if we could be more flexible on the duration</a:t>
            </a:r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02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/>
      <p:bldP spid="1034" grpId="0"/>
      <p:bldP spid="1036" grpId="0"/>
    </p:bldLst>
  </p:timing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343751ED-C8BE-41FE-9861-56AE543A0A1D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AD79EE79-A995-4046-BA78-7E1194A8FF29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6B3D98F0-8F27-4BB1-98E2-0EFA105C5170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EF168943-AA5F-4FD6-96A2-54A85FF01414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2025-10-08T22:00:00+00:00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PKKMWAM5UKCP-1108600927-1303</_dlc_DocId>
    <_dlc_DocIdUrl xmlns="ddc99d1b-0883-4f2c-a8e6-6d8ebaa0e5d6">
      <Url>https://esateamsite.sso.esa.int/support/EOT2018/_layouts/15/DocIdRedir.aspx?ID=PKKMWAM5UKCP-1108600927-1303</Url>
      <Description>PKKMWAM5UKCP-1108600927-1303</Description>
    </_dlc_DocIdUrl>
  </documentManagement>
</p:properties>
</file>

<file path=customXml/itemProps1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B14A63-63A1-4694-A9CB-C52F3967F03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2253E4B-BB15-4AC1-82DB-CDDE390D8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E22279E-2C4C-4C93-8498-455A58D1433E}">
  <ds:schemaRefs>
    <ds:schemaRef ds:uri="http://www.w3.org/XML/1998/namespace"/>
    <ds:schemaRef ds:uri="ddc99d1b-0883-4f2c-a8e6-6d8ebaa0e5d6"/>
    <ds:schemaRef ds:uri="http://schemas.microsoft.com/sharepoint/v3/field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sharepoint/v4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0</TotalTime>
  <Words>161</Words>
  <Application>Microsoft Office PowerPoint</Application>
  <PresentationFormat>Custom</PresentationFormat>
  <Paragraphs>28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Verdana</vt:lpstr>
      <vt:lpstr>ESA_Presentation_DARK</vt:lpstr>
      <vt:lpstr>ESA_Presentation_DARK_BG</vt:lpstr>
      <vt:lpstr>ESA_Presentation_CLEAR</vt:lpstr>
      <vt:lpstr>ESA_Presentation_CLEAR_BG</vt:lpstr>
      <vt:lpstr>PowerPoint Presentation</vt:lpstr>
      <vt:lpstr>Family Leave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WRAP 2025</dc:title>
  <dc:subject>WRAP 2025</dc:subject>
  <dc:creator>Tom Meinert</dc:creator>
  <cp:keywords/>
  <dc:description/>
  <cp:lastModifiedBy>Tom Meinert</cp:lastModifiedBy>
  <cp:revision>1</cp:revision>
  <cp:lastPrinted>2008-08-26T16:26:23Z</cp:lastPrinted>
  <dcterms:created xsi:type="dcterms:W3CDTF">2025-09-28T14:35:09Z</dcterms:created>
  <dcterms:modified xsi:type="dcterms:W3CDTF">2025-10-09T04:35:39Z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Tom Meinert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2025-10-08T22:00:00Z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