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256" r:id="rId2"/>
    <p:sldId id="3654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88" d="100"/>
          <a:sy n="88" d="100"/>
        </p:scale>
        <p:origin x="501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5BC6F-6401-447A-BBF0-5F554950FD5A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4CE49-61D9-42D4-BC8E-7859367A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67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8F5B7-A1DF-4E72-997F-64FA3AD8DF28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16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6EAB-38CE-4B76-8B63-6E927E29E600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574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ADFC-50B3-4C3D-B952-C09B969C263F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77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E144-D56A-4D33-A8B4-2DE7E92636A3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964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CECF-29FC-413C-914D-7DCFCA571355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92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87DF-89D8-470B-8BA8-D737DD5E569F}" type="datetime1">
              <a:rPr lang="en-GB" smtClean="0"/>
              <a:t>20/01/2025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85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39CD-6A6E-40DC-9C1D-35C74C6FEBE9}" type="datetime1">
              <a:rPr lang="en-GB" smtClean="0"/>
              <a:t>20/01/2025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93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05CB-43CE-44AB-8694-44EBF46C3EC4}" type="datetime1">
              <a:rPr lang="en-GB" smtClean="0"/>
              <a:t>20/01/2025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35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7A2E-CE8D-4D31-98CB-920FC358FE7C}" type="datetime1">
              <a:rPr lang="en-GB" smtClean="0"/>
              <a:t>20/01/2025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935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A4C00-660B-4976-BFD3-FC4D23CB9C23}" type="datetime1">
              <a:rPr lang="en-GB" smtClean="0"/>
              <a:t>20/01/2025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83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EA7F-38ED-4C83-BE85-39EE46E6D29F}" type="datetime1">
              <a:rPr lang="en-GB" smtClean="0"/>
              <a:t>20/01/2025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868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6C99F-B209-4BA0-9712-F5109B8FBED9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2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9408/" TargetMode="External"/><Relationship Id="rId2" Type="http://schemas.openxmlformats.org/officeDocument/2006/relationships/hyperlink" Target="https://greybook.cern.ch/researchProgram/detail?id=R%26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3183"/>
            <a:ext cx="7772400" cy="2471230"/>
          </a:xfrm>
          <a:solidFill>
            <a:srgbClr val="002060"/>
          </a:solidFill>
        </p:spPr>
        <p:txBody>
          <a:bodyPr anchor="ctr">
            <a:normAutofit/>
          </a:bodyPr>
          <a:lstStyle/>
          <a:p>
            <a:r>
              <a:rPr lang="en-US" sz="5300" dirty="0">
                <a:solidFill>
                  <a:schemeClr val="bg1">
                    <a:lumMod val="95000"/>
                  </a:schemeClr>
                </a:solidFill>
              </a:rPr>
              <a:t>Welcome !</a:t>
            </a:r>
            <a:br>
              <a:rPr lang="en-US" sz="53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5300" dirty="0">
                <a:solidFill>
                  <a:schemeClr val="bg1">
                    <a:lumMod val="95000"/>
                  </a:schemeClr>
                </a:solidFill>
              </a:rPr>
              <a:t>DRD8 Collaboration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504" y="3674180"/>
            <a:ext cx="7936992" cy="2471230"/>
          </a:xfrm>
        </p:spPr>
        <p:txBody>
          <a:bodyPr anchor="ctr">
            <a:normAutofit fontScale="92500" lnSpcReduction="20000"/>
          </a:bodyPr>
          <a:lstStyle/>
          <a:p>
            <a:r>
              <a:rPr lang="en-GB" dirty="0"/>
              <a:t>January 20, 2025</a:t>
            </a:r>
          </a:p>
          <a:p>
            <a:endParaRPr lang="en-GB" sz="2000" dirty="0"/>
          </a:p>
          <a:p>
            <a:r>
              <a:rPr lang="en-GB" sz="2000" dirty="0"/>
              <a:t>Burkhard Schmidt </a:t>
            </a:r>
          </a:p>
          <a:p>
            <a:r>
              <a:rPr lang="en-GB" sz="2000" dirty="0"/>
              <a:t>for the DRD8 Steering Committee </a:t>
            </a:r>
          </a:p>
          <a:p>
            <a:r>
              <a:rPr lang="en-GB" sz="1900" dirty="0"/>
              <a:t>(</a:t>
            </a:r>
            <a:r>
              <a:rPr lang="de-DE" sz="1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C. Gargiulo, A. Jung, A. Mussgiller, P. Petagna, B. Schmidt, G. Viehhauser)</a:t>
            </a:r>
          </a:p>
          <a:p>
            <a:endParaRPr lang="en-GB" sz="19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rgbClr val="002060"/>
                </a:solidFill>
              </a:rPr>
              <a:t>Many thanks to Joel Goldstein to act as Collaboration Board chair!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760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3EF74-8227-B50F-9CB6-EF7C049C4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9217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DRD8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ADCF1-19C2-C119-443E-140C47711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126" y="1701599"/>
            <a:ext cx="8509032" cy="4434505"/>
          </a:xfrm>
        </p:spPr>
        <p:txBody>
          <a:bodyPr>
            <a:normAutofit/>
          </a:bodyPr>
          <a:lstStyle/>
          <a:p>
            <a:r>
              <a:rPr lang="en-GB" sz="2000" dirty="0"/>
              <a:t>The DRD8 Proposal on </a:t>
            </a:r>
            <a:r>
              <a:rPr lang="en-GB" sz="2000" b="1" dirty="0"/>
              <a:t>Mechanics &amp; Cooling for Future Vertex and Tracking Systems</a:t>
            </a:r>
            <a:r>
              <a:rPr lang="en-GB" sz="2000" dirty="0"/>
              <a:t> has been approved by the CERN Research Board on December 4.</a:t>
            </a:r>
          </a:p>
          <a:p>
            <a:r>
              <a:rPr lang="en-GB" sz="200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Following the approval, DRD8 is now appearing in the </a:t>
            </a:r>
            <a:r>
              <a:rPr lang="en-GB" sz="2000" dirty="0" err="1">
                <a:effectLst/>
                <a:ea typeface="Aptos" panose="020B0004020202020204" pitchFamily="34" charset="0"/>
                <a:cs typeface="Aptos" panose="020B0004020202020204" pitchFamily="34" charset="0"/>
              </a:rPr>
              <a:t>Greybook</a:t>
            </a:r>
            <a:r>
              <a:rPr lang="en-GB" sz="200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 for the CERN Experimental Programme, which simplifies affiliation of collaborators to CERN: </a:t>
            </a:r>
            <a:r>
              <a:rPr lang="en-GB" sz="2000" u="sng" dirty="0">
                <a:solidFill>
                  <a:srgbClr val="0563C1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https://greybook.cern.ch/researchProgram/detail?id=R%26D</a:t>
            </a:r>
            <a:r>
              <a:rPr lang="en-GB" sz="2000" dirty="0">
                <a:effectLst/>
                <a:ea typeface="Aptos" panose="020B0004020202020204" pitchFamily="34" charset="0"/>
                <a:cs typeface="Aptos" panose="020B0004020202020204" pitchFamily="34" charset="0"/>
              </a:rPr>
              <a:t>. </a:t>
            </a:r>
          </a:p>
          <a:p>
            <a:r>
              <a:rPr lang="en-GB" sz="2000" dirty="0"/>
              <a:t>An Indico category has been created: </a:t>
            </a:r>
            <a:r>
              <a:rPr lang="en-GB" sz="2000" dirty="0">
                <a:hlinkClick r:id="rId3"/>
              </a:rPr>
              <a:t>htt</a:t>
            </a:r>
            <a:r>
              <a:rPr lang="en-GB" sz="2000" dirty="0">
                <a:hlinkClick r:id="rId3"/>
              </a:rPr>
              <a:t>ps://indico.cern.ch/category/19408/</a:t>
            </a:r>
            <a:r>
              <a:rPr lang="en-GB" sz="2000" dirty="0"/>
              <a:t>, in which we will have sub-categories for the different Work Packages of DRD8 etc., so that all the information is centrally available.  </a:t>
            </a:r>
          </a:p>
          <a:p>
            <a:r>
              <a:rPr lang="en-GB" sz="2000" dirty="0"/>
              <a:t>We also started preparing the web-page for DRD8 (needed first to get permission etc.)</a:t>
            </a:r>
          </a:p>
          <a:p>
            <a:r>
              <a:rPr lang="en-GB" sz="2000" dirty="0"/>
              <a:t>The next major task is the preparation of the Memorandum of Understanding for DRD8.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A903F-4469-AA95-693E-EB6686EA1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466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19784</TotalTime>
  <Words>199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Wingdings</vt:lpstr>
      <vt:lpstr>Office Theme</vt:lpstr>
      <vt:lpstr>Welcome ! DRD8 Collaboration</vt:lpstr>
      <vt:lpstr> DRD8 Collaboration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Burkhard Schmidt</dc:creator>
  <cp:lastModifiedBy>Burkhard Schmidt</cp:lastModifiedBy>
  <cp:revision>74</cp:revision>
  <dcterms:created xsi:type="dcterms:W3CDTF">2023-06-02T07:58:08Z</dcterms:created>
  <dcterms:modified xsi:type="dcterms:W3CDTF">2025-01-20T13:57:23Z</dcterms:modified>
</cp:coreProperties>
</file>