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3" r:id="rId2"/>
    <p:sldId id="274" r:id="rId3"/>
    <p:sldId id="275" r:id="rId4"/>
    <p:sldId id="261" r:id="rId5"/>
    <p:sldId id="263" r:id="rId6"/>
    <p:sldId id="258" r:id="rId7"/>
    <p:sldId id="260" r:id="rId8"/>
    <p:sldId id="265" r:id="rId9"/>
    <p:sldId id="269" r:id="rId10"/>
    <p:sldId id="267" r:id="rId11"/>
    <p:sldId id="266" r:id="rId12"/>
    <p:sldId id="272" r:id="rId13"/>
    <p:sldId id="277" r:id="rId14"/>
    <p:sldId id="276" r:id="rId15"/>
    <p:sldId id="53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48" autoAdjust="0"/>
    <p:restoredTop sz="94660"/>
  </p:normalViewPr>
  <p:slideViewPr>
    <p:cSldViewPr snapToGrid="0">
      <p:cViewPr>
        <p:scale>
          <a:sx n="85" d="100"/>
          <a:sy n="85" d="100"/>
        </p:scale>
        <p:origin x="108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2/12/24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4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opbox.com/scl/fo/y32povwa5jdj7gwrdmmu2/h?dl=0&amp;preview=05-20210609_virtual-visit_therapie_en.mp4&amp;rlkey=cqplic473dlrjy1dyi95mfoje" TargetMode="Externa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" t="7684" r="12363" b="18653"/>
          <a:stretch/>
        </p:blipFill>
        <p:spPr>
          <a:xfrm>
            <a:off x="8285768" y="3011973"/>
            <a:ext cx="3859684" cy="30099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161" y="2596087"/>
            <a:ext cx="4740071" cy="40166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12 February 2024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427006" y="2005329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12" name="Γραφικό 11" descr="Σημάδι με συμπαγές γέμισμα">
            <a:extLst>
              <a:ext uri="{FF2B5EF4-FFF2-40B4-BE49-F238E27FC236}">
                <a16:creationId xmlns:a16="http://schemas.microsoft.com/office/drawing/2014/main" id="{72049FD3-1950-A2FD-2947-50FDFC06D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92796" y="4698784"/>
            <a:ext cx="914400" cy="914400"/>
          </a:xfrm>
          <a:prstGeom prst="rect">
            <a:avLst/>
          </a:prstGeom>
        </p:spPr>
      </p:pic>
      <p:pic>
        <p:nvPicPr>
          <p:cNvPr id="13" name="Γραφικό 12" descr="Σημάδι με συμπαγές γέμισμα">
            <a:extLst>
              <a:ext uri="{FF2B5EF4-FFF2-40B4-BE49-F238E27FC236}">
                <a16:creationId xmlns:a16="http://schemas.microsoft.com/office/drawing/2014/main" id="{EF3FAB84-CF16-1AA5-BEA4-A83EFF42BC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89824" y="4202533"/>
            <a:ext cx="914400" cy="914400"/>
          </a:xfrm>
          <a:prstGeom prst="rect">
            <a:avLst/>
          </a:prstGeom>
        </p:spPr>
      </p:pic>
      <p:pic>
        <p:nvPicPr>
          <p:cNvPr id="1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6743" y="4650391"/>
            <a:ext cx="914400" cy="914400"/>
          </a:xfrm>
          <a:prstGeom prst="rect">
            <a:avLst/>
          </a:prstGeom>
        </p:spPr>
      </p:pic>
      <p:pic>
        <p:nvPicPr>
          <p:cNvPr id="16" name="Γραφικό 15" descr="Σημάδι με συμπαγές γέμισμα">
            <a:extLst>
              <a:ext uri="{FF2B5EF4-FFF2-40B4-BE49-F238E27FC236}">
                <a16:creationId xmlns:a16="http://schemas.microsoft.com/office/drawing/2014/main" id="{BCB4CB4A-8EA0-7A62-599A-FE000FF26B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56292" y="5237326"/>
            <a:ext cx="914400" cy="914400"/>
          </a:xfrm>
          <a:prstGeom prst="rect">
            <a:avLst/>
          </a:prstGeom>
        </p:spPr>
      </p:pic>
      <p:pic>
        <p:nvPicPr>
          <p:cNvPr id="1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911" y="4793452"/>
            <a:ext cx="914400" cy="914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07" y="2729118"/>
            <a:ext cx="3365718" cy="37506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6771" y="2468401"/>
            <a:ext cx="914400" cy="914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88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36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59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C33B0-55C8-3BBF-0B17-F2231FE6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85596-8EE6-D2BF-3EAF-AA5EA416F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BDEF7FE-ACB1-5304-CF67-6365514AE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67" y="44970"/>
            <a:ext cx="868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58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8F4B-E166-D9C1-8C84-59576E88E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1B597B-EAF6-47D6-4FD1-806AC47A17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4" name="Picture 3" descr="A group of people with different colored squares&#10;&#10;Description automatically generated">
            <a:extLst>
              <a:ext uri="{FF2B5EF4-FFF2-40B4-BE49-F238E27FC236}">
                <a16:creationId xmlns:a16="http://schemas.microsoft.com/office/drawing/2014/main" id="{E0E05D63-12D6-A231-8594-33936D1C7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935" y="177072"/>
            <a:ext cx="8825061" cy="65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1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06005" y="12602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12 February 2024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96065" y="4960377"/>
            <a:ext cx="5579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https://indico.cern.ch/event/1246300/</a:t>
            </a:r>
          </a:p>
          <a:p>
            <a:r>
              <a:rPr lang="en-US" dirty="0"/>
              <a:t>Moderators: </a:t>
            </a:r>
            <a:r>
              <a:rPr lang="it-IT" b="1" dirty="0"/>
              <a:t>Yiota Foka (GSI), Alessio Mereghetti (CNAO)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117"/>
          <a:stretch/>
        </p:blipFill>
        <p:spPr>
          <a:xfrm>
            <a:off x="0" y="710795"/>
            <a:ext cx="6936788" cy="4197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154" y="816992"/>
            <a:ext cx="5336846" cy="493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5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1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>
                <a:solidFill>
                  <a:srgbClr val="7030A0"/>
                </a:solidFill>
              </a:rPr>
              <a:t>tumours</a:t>
            </a:r>
            <a:r>
              <a:rPr lang="en-US" altLang="en-US" sz="2400" b="1" dirty="0">
                <a:solidFill>
                  <a:srgbClr val="7030A0"/>
                </a:solidFill>
              </a:rPr>
              <a:t> in Europe (90s).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3398665"/>
            <a:ext cx="5835748" cy="345933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155903"/>
            <a:ext cx="11646826" cy="36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3541577"/>
            <a:ext cx="5811078" cy="33164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8B259F-002E-B333-B17A-E0BC78CD4A1F}"/>
              </a:ext>
            </a:extLst>
          </p:cNvPr>
          <p:cNvSpPr/>
          <p:nvPr/>
        </p:nvSpPr>
        <p:spPr>
          <a:xfrm>
            <a:off x="2293063" y="5775171"/>
            <a:ext cx="6325643" cy="926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798A8F-6B58-78FF-BCDB-939904E23372}"/>
              </a:ext>
            </a:extLst>
          </p:cNvPr>
          <p:cNvSpPr/>
          <p:nvPr/>
        </p:nvSpPr>
        <p:spPr>
          <a:xfrm>
            <a:off x="2293063" y="57787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https://www.dropbox.com/scl/fo/y32povwa5jdj7gwrdmmu2/h?dl=0&amp;preview=05-20210609_virtual-visit_therapie_en.mp4&amp;rlkey=cqplic473dlrjy1dyi95mfoje</a:t>
            </a:r>
            <a:endParaRPr lang="en-US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E5694BA-227A-BF34-F363-5B73E3D6614D}"/>
              </a:ext>
            </a:extLst>
          </p:cNvPr>
          <p:cNvSpPr txBox="1">
            <a:spLocks/>
          </p:cNvSpPr>
          <p:nvPr/>
        </p:nvSpPr>
        <p:spPr bwMode="auto">
          <a:xfrm>
            <a:off x="1152393" y="29897"/>
            <a:ext cx="11400023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From the historic GSI therapy room Cave M</a:t>
            </a:r>
            <a:endParaRPr lang="de-DE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7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0241" y="1954632"/>
            <a:ext cx="5247345" cy="3935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3" y="1298713"/>
            <a:ext cx="6996461" cy="524734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7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6" y="1182671"/>
            <a:ext cx="5526157" cy="4624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3631095"/>
            <a:ext cx="6568525" cy="253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1169746"/>
            <a:ext cx="6462507" cy="233103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71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HIT, Germany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MIT, Germany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2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228</Words>
  <Application>Microsoft Macintosh PowerPoint</Application>
  <PresentationFormat>Widescreen</PresentationFormat>
  <Paragraphs>32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ArialMT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18</cp:revision>
  <dcterms:created xsi:type="dcterms:W3CDTF">2022-01-31T18:48:40Z</dcterms:created>
  <dcterms:modified xsi:type="dcterms:W3CDTF">2024-02-12T10:28:15Z</dcterms:modified>
</cp:coreProperties>
</file>