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544" r:id="rId2"/>
    <p:sldId id="539" r:id="rId3"/>
    <p:sldId id="259" r:id="rId4"/>
    <p:sldId id="540" r:id="rId5"/>
    <p:sldId id="541" r:id="rId6"/>
    <p:sldId id="542" r:id="rId7"/>
    <p:sldId id="54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2BF5FC-5171-4F34-B8FF-80FF32A5D2FE}" v="2" dt="2024-03-22T11:54:53.9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934" autoAdjust="0"/>
    <p:restoredTop sz="95310" autoAdjust="0"/>
  </p:normalViewPr>
  <p:slideViewPr>
    <p:cSldViewPr snapToGrid="0">
      <p:cViewPr varScale="1">
        <p:scale>
          <a:sx n="89" d="100"/>
          <a:sy n="89" d="100"/>
        </p:scale>
        <p:origin x="200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0D109-49B6-4141-BC61-BBE7B1902114}" type="datetimeFigureOut">
              <a:rPr lang="en-US" smtClean="0"/>
              <a:t>4/4/25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DDF8EE-2FE9-6848-9207-05DA1E5F9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039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25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918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543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167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286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04/04/2025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35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04/04/2025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137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04/04/2025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547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04/04/2025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701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04/04/2025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803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04/04/2025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330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9A8C0-BD71-42DF-BE01-866A5063C549}" type="datetimeFigureOut">
              <a:rPr lang="en-GB" smtClean="0"/>
              <a:t>04/04/2025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671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indico.cern.ch/event/1504244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8866" y="4341641"/>
            <a:ext cx="2238202" cy="216291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66" y="2680394"/>
            <a:ext cx="2958890" cy="28024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1216" y="2561751"/>
            <a:ext cx="7032649" cy="385469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064"/>
          <a:stretch/>
        </p:blipFill>
        <p:spPr>
          <a:xfrm>
            <a:off x="-46548" y="-26212"/>
            <a:ext cx="12192000" cy="19415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83362" y="126329"/>
            <a:ext cx="106417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PTMC Video Conference 4 April 2025</a:t>
            </a:r>
            <a:endParaRPr lang="en-GB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67FFFD-A070-DA97-0918-E23119E45F53}"/>
              </a:ext>
            </a:extLst>
          </p:cNvPr>
          <p:cNvSpPr txBox="1"/>
          <p:nvPr/>
        </p:nvSpPr>
        <p:spPr>
          <a:xfrm>
            <a:off x="564243" y="1994214"/>
            <a:ext cx="2409568" cy="641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PARTICLE THERAPY MASTERCLASS</a:t>
            </a:r>
            <a:endParaRPr lang="el-GR" b="1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B1CAC1F-A1AA-890B-032E-40A5B500F14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2126"/>
          <a:stretch/>
        </p:blipFill>
        <p:spPr>
          <a:xfrm>
            <a:off x="0" y="6432916"/>
            <a:ext cx="12277618" cy="52322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972" y="1869704"/>
            <a:ext cx="6702180" cy="765242"/>
          </a:xfrm>
          <a:prstGeom prst="rect">
            <a:avLst/>
          </a:prstGeom>
        </p:spPr>
      </p:pic>
      <p:pic>
        <p:nvPicPr>
          <p:cNvPr id="9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177549" y="3361561"/>
            <a:ext cx="498080" cy="498080"/>
          </a:xfrm>
          <a:prstGeom prst="rect">
            <a:avLst/>
          </a:prstGeom>
        </p:spPr>
      </p:pic>
      <p:pic>
        <p:nvPicPr>
          <p:cNvPr id="10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426589" y="4925017"/>
            <a:ext cx="498080" cy="498080"/>
          </a:xfrm>
          <a:prstGeom prst="rect">
            <a:avLst/>
          </a:prstGeom>
        </p:spPr>
      </p:pic>
      <p:pic>
        <p:nvPicPr>
          <p:cNvPr id="11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724771" y="4134105"/>
            <a:ext cx="498080" cy="498080"/>
          </a:xfrm>
          <a:prstGeom prst="rect">
            <a:avLst/>
          </a:prstGeom>
        </p:spPr>
      </p:pic>
      <p:pic>
        <p:nvPicPr>
          <p:cNvPr id="12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773043" y="3925066"/>
            <a:ext cx="498080" cy="498080"/>
          </a:xfrm>
          <a:prstGeom prst="rect">
            <a:avLst/>
          </a:prstGeom>
        </p:spPr>
      </p:pic>
      <p:pic>
        <p:nvPicPr>
          <p:cNvPr id="16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844850" y="3189939"/>
            <a:ext cx="498080" cy="498080"/>
          </a:xfrm>
          <a:prstGeom prst="rect">
            <a:avLst/>
          </a:prstGeom>
        </p:spPr>
      </p:pic>
      <p:pic>
        <p:nvPicPr>
          <p:cNvPr id="17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768168" y="5563415"/>
            <a:ext cx="498080" cy="498080"/>
          </a:xfrm>
          <a:prstGeom prst="rect">
            <a:avLst/>
          </a:prstGeom>
        </p:spPr>
      </p:pic>
      <p:pic>
        <p:nvPicPr>
          <p:cNvPr id="18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157062" y="4134105"/>
            <a:ext cx="498080" cy="498080"/>
          </a:xfrm>
          <a:prstGeom prst="rect">
            <a:avLst/>
          </a:prstGeom>
        </p:spPr>
      </p:pic>
      <p:pic>
        <p:nvPicPr>
          <p:cNvPr id="19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482808" y="5268661"/>
            <a:ext cx="498080" cy="498080"/>
          </a:xfrm>
          <a:prstGeom prst="rect">
            <a:avLst/>
          </a:prstGeom>
        </p:spPr>
      </p:pic>
      <p:pic>
        <p:nvPicPr>
          <p:cNvPr id="20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087627" y="5713956"/>
            <a:ext cx="498080" cy="49808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43865" y="2934396"/>
            <a:ext cx="2704751" cy="1337755"/>
          </a:xfrm>
          <a:prstGeom prst="rect">
            <a:avLst/>
          </a:prstGeom>
        </p:spPr>
      </p:pic>
      <p:pic>
        <p:nvPicPr>
          <p:cNvPr id="24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098160" y="5264352"/>
            <a:ext cx="498080" cy="498080"/>
          </a:xfrm>
          <a:prstGeom prst="rect">
            <a:avLst/>
          </a:prstGeom>
        </p:spPr>
      </p:pic>
      <p:pic>
        <p:nvPicPr>
          <p:cNvPr id="25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108988" y="3259279"/>
            <a:ext cx="498080" cy="498080"/>
          </a:xfrm>
          <a:prstGeom prst="rect">
            <a:avLst/>
          </a:prstGeom>
        </p:spPr>
      </p:pic>
      <p:pic>
        <p:nvPicPr>
          <p:cNvPr id="27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89000" y="3696117"/>
            <a:ext cx="498080" cy="49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797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064"/>
          <a:stretch/>
        </p:blipFill>
        <p:spPr>
          <a:xfrm>
            <a:off x="-46548" y="-26212"/>
            <a:ext cx="12192000" cy="19415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83362" y="126329"/>
            <a:ext cx="106417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PTMC Video Conference 4 April 2025</a:t>
            </a:r>
            <a:endParaRPr lang="en-GB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67FFFD-A070-DA97-0918-E23119E45F53}"/>
              </a:ext>
            </a:extLst>
          </p:cNvPr>
          <p:cNvSpPr txBox="1"/>
          <p:nvPr/>
        </p:nvSpPr>
        <p:spPr>
          <a:xfrm>
            <a:off x="250025" y="1837650"/>
            <a:ext cx="2409568" cy="641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PARTICLE THERAPY MASTERCLASS</a:t>
            </a:r>
            <a:endParaRPr lang="el-GR" b="1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B1CAC1F-A1AA-890B-032E-40A5B500F14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2126"/>
          <a:stretch/>
        </p:blipFill>
        <p:spPr>
          <a:xfrm>
            <a:off x="0" y="6432916"/>
            <a:ext cx="12277618" cy="52322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719" y="1794286"/>
            <a:ext cx="6702180" cy="7652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6548" y="2479489"/>
            <a:ext cx="7106642" cy="39534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60094" y="2559528"/>
            <a:ext cx="5001323" cy="2972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522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855007" y="168222"/>
            <a:ext cx="112993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PTMC Video Conference 4 April  2025</a:t>
            </a:r>
            <a:endParaRPr lang="en-GB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2143" y="4875390"/>
            <a:ext cx="65389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>
                <a:hlinkClick r:id="rId2"/>
              </a:rPr>
              <a:t>https://indico.cern.ch/event/1504244/</a:t>
            </a:r>
            <a:endParaRPr lang="en-US" u="sng" dirty="0"/>
          </a:p>
          <a:p>
            <a:r>
              <a:rPr lang="en-US" dirty="0"/>
              <a:t>Moderators: </a:t>
            </a:r>
            <a:r>
              <a:rPr lang="it-IT" b="1" dirty="0"/>
              <a:t>Yiota Foka (GSI), Joao Seco (DKFZ), Niklas Wahl (DKFZ)</a:t>
            </a:r>
          </a:p>
          <a:p>
            <a:r>
              <a:rPr lang="en-US" b="1" dirty="0" err="1"/>
              <a:t>Asistants</a:t>
            </a:r>
            <a:r>
              <a:rPr lang="en-US" b="1" dirty="0"/>
              <a:t> : </a:t>
            </a:r>
            <a:r>
              <a:rPr lang="en-US" b="1" dirty="0" err="1"/>
              <a:t>Nermine</a:t>
            </a:r>
            <a:r>
              <a:rPr lang="en-US" b="1" dirty="0"/>
              <a:t> </a:t>
            </a:r>
            <a:r>
              <a:rPr lang="en-US" b="1" dirty="0" err="1"/>
              <a:t>Muradi</a:t>
            </a:r>
            <a:r>
              <a:rPr lang="en-US" b="1" dirty="0"/>
              <a:t> (</a:t>
            </a:r>
            <a:r>
              <a:rPr lang="en-US" b="1" dirty="0" err="1"/>
              <a:t>Uni</a:t>
            </a:r>
            <a:r>
              <a:rPr lang="en-US" b="1" dirty="0"/>
              <a:t> </a:t>
            </a:r>
            <a:r>
              <a:rPr lang="en-US" b="1" dirty="0" err="1"/>
              <a:t>Tetova</a:t>
            </a:r>
            <a:r>
              <a:rPr lang="en-US" b="1" dirty="0"/>
              <a:t>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2347C04-F9B7-7AEC-B826-1A4CBAE9A1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65099"/>
            <a:ext cx="12277618" cy="10929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944" y="959770"/>
            <a:ext cx="6086168" cy="365814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3477" y="168222"/>
            <a:ext cx="4361775" cy="539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789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on a video conference&#10;&#10;Description automatically generated">
            <a:extLst>
              <a:ext uri="{FF2B5EF4-FFF2-40B4-BE49-F238E27FC236}">
                <a16:creationId xmlns:a16="http://schemas.microsoft.com/office/drawing/2014/main" id="{81E21B66-A426-9C6A-D724-FF88AE9824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716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667" y="2655518"/>
            <a:ext cx="6168643" cy="420248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091" y="0"/>
            <a:ext cx="6098086" cy="243721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454664" y="2655612"/>
            <a:ext cx="46823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https://</a:t>
            </a:r>
            <a:r>
              <a:rPr lang="en-US" sz="1400" dirty="0" err="1">
                <a:solidFill>
                  <a:srgbClr val="0070C0"/>
                </a:solidFill>
              </a:rPr>
              <a:t>indico.cern.ch</a:t>
            </a:r>
            <a:r>
              <a:rPr lang="en-US" sz="1400" dirty="0">
                <a:solidFill>
                  <a:srgbClr val="0070C0"/>
                </a:solidFill>
              </a:rPr>
              <a:t>/event/840212/page/18000-animations</a:t>
            </a:r>
          </a:p>
        </p:txBody>
      </p:sp>
    </p:spTree>
    <p:extLst>
      <p:ext uri="{BB962C8B-B14F-4D97-AF65-F5344CB8AC3E}">
        <p14:creationId xmlns:p14="http://schemas.microsoft.com/office/powerpoint/2010/main" val="1597599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3D6953-49BA-4AC7-8BD8-F772E8FCA1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69D5A43-87E0-3997-F7DD-BE27E04662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563" y="0"/>
            <a:ext cx="6440793" cy="27431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3D82062-6CFD-B94B-C2A3-AC0F6D87435C}"/>
              </a:ext>
            </a:extLst>
          </p:cNvPr>
          <p:cNvSpPr txBox="1"/>
          <p:nvPr/>
        </p:nvSpPr>
        <p:spPr>
          <a:xfrm>
            <a:off x="2725590" y="0"/>
            <a:ext cx="6440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PTMC Video Training </a:t>
            </a:r>
            <a:r>
              <a:rPr lang="el-G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January </a:t>
            </a:r>
            <a:r>
              <a:rPr lang="el-G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A4EF29-8E6D-9600-03E1-CDF361C0607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65099"/>
            <a:ext cx="12277618" cy="1092902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0C8D12DA-F496-85D2-E41D-94D65720D9AB}"/>
              </a:ext>
            </a:extLst>
          </p:cNvPr>
          <p:cNvSpPr txBox="1">
            <a:spLocks/>
          </p:cNvSpPr>
          <p:nvPr/>
        </p:nvSpPr>
        <p:spPr bwMode="auto">
          <a:xfrm>
            <a:off x="356507" y="2968989"/>
            <a:ext cx="11441315" cy="291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Many thanks to the PTMC core team,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all moderators and local </a:t>
            </a:r>
            <a:r>
              <a:rPr lang="en-US" altLang="en-US" sz="3600" b="1" dirty="0" err="1">
                <a:solidFill>
                  <a:srgbClr val="0000FF"/>
                </a:solidFill>
              </a:rPr>
              <a:t>organisers</a:t>
            </a:r>
            <a:r>
              <a:rPr lang="en-US" altLang="en-US" sz="3600" b="1" dirty="0">
                <a:solidFill>
                  <a:srgbClr val="0000FF"/>
                </a:solidFill>
              </a:rPr>
              <a:t>,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the </a:t>
            </a:r>
            <a:r>
              <a:rPr lang="en-US" altLang="en-US" sz="3600" b="1" dirty="0" err="1">
                <a:solidFill>
                  <a:srgbClr val="0000FF"/>
                </a:solidFill>
              </a:rPr>
              <a:t>HITRIplus</a:t>
            </a:r>
            <a:r>
              <a:rPr lang="en-US" altLang="en-US" sz="3600" b="1" dirty="0">
                <a:solidFill>
                  <a:srgbClr val="0000FF"/>
                </a:solidFill>
              </a:rPr>
              <a:t> project 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for contributions and support 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338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company logo&#10;&#10;Description automatically generated">
            <a:extLst>
              <a:ext uri="{FF2B5EF4-FFF2-40B4-BE49-F238E27FC236}">
                <a16:creationId xmlns:a16="http://schemas.microsoft.com/office/drawing/2014/main" id="{A5C52DE0-DA79-C6E6-987F-F9BD14E144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022" y="31750"/>
            <a:ext cx="9173970" cy="682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45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4014</TotalTime>
  <Words>105</Words>
  <Application>Microsoft Macintosh PowerPoint</Application>
  <PresentationFormat>Widescreen</PresentationFormat>
  <Paragraphs>14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taiwu tata</dc:creator>
  <cp:lastModifiedBy>Yiota Foka</cp:lastModifiedBy>
  <cp:revision>35</cp:revision>
  <dcterms:created xsi:type="dcterms:W3CDTF">2022-01-31T18:48:40Z</dcterms:created>
  <dcterms:modified xsi:type="dcterms:W3CDTF">2025-04-04T04:20:58Z</dcterms:modified>
</cp:coreProperties>
</file>