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700" r:id="rId3"/>
    <p:sldId id="702" r:id="rId4"/>
    <p:sldId id="70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064"/>
    <p:restoredTop sz="96327"/>
  </p:normalViewPr>
  <p:slideViewPr>
    <p:cSldViewPr snapToGrid="0" snapToObjects="1">
      <p:cViewPr varScale="1">
        <p:scale>
          <a:sx n="101" d="100"/>
          <a:sy n="101" d="100"/>
        </p:scale>
        <p:origin x="19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31.01.2025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31.01.25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31.01.25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31.01.25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31.01.25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31.01.25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96679/overvie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" TargetMode="External"/><Relationship Id="rId2" Type="http://schemas.openxmlformats.org/officeDocument/2006/relationships/hyperlink" Target="https://indico.cern.ch/event/1498846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bs.smartrecruiters.com/CERN/744000039602347-computing-engineer-for-applied-physics-be-abp-cap-2025-8-ld-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7 Feb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748635"/>
            <a:ext cx="7730837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 for those who’s participation is confirmed, please book aby Feb 10!!!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CERN accelerator schools (CAS)</a:t>
            </a:r>
            <a:endParaRPr lang="en-US" u="sng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Intensity Limitations in Hadron Beams, 15 – 27 June 2025, Borovets, Bulgaria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Paula added to the list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Introduction to Accelerator Physics, 21 September – 4 October 2025, Santa Susanna, Spain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b="1" u="sng" dirty="0">
                <a:solidFill>
                  <a:schemeClr val="tx2"/>
                </a:solidFill>
                <a:sym typeface="Wingdings" pitchFamily="2" charset="2"/>
              </a:rPr>
              <a:t>Please let me know by 14 Feb!</a:t>
            </a:r>
            <a:endParaRPr lang="en-US" b="1" u="sng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Beam Instrumentation, 16 – 29 November 2025, Split, Croatia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Thematic schools of computing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hlinkClick r:id="rId2"/>
              </a:rPr>
              <a:t>https://indico.cern.ch/event/1496679/overview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</a:rPr>
              <a:t>Bernardo and Vlad added to the list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Muon Collider School in Chicago on August 3-6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Any other schools/courses that you might be interested in attending in 2025?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For CAS lecturers, a memorandum has been circulated for traveling rules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Anybody concerned in the section?</a:t>
            </a: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TSC-2025-2 Student committee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Proposals for TECH and DOCT need to be prepared by mid-February!</a:t>
            </a:r>
          </a:p>
          <a:p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63EE3-F348-AA6C-1DAF-A372715D4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CFAC7-B00B-B433-2848-D5E334302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D91FEE-C74E-EB18-CB3A-31C49927B86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2A622-92CD-2953-3F0F-C9CE88153DA7}"/>
              </a:ext>
            </a:extLst>
          </p:cNvPr>
          <p:cNvSpPr txBox="1"/>
          <p:nvPr/>
        </p:nvSpPr>
        <p:spPr>
          <a:xfrm>
            <a:off x="1111827" y="585244"/>
            <a:ext cx="7730837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2"/>
              </a:rPr>
              <a:t>BE-FCC workshop</a:t>
            </a:r>
            <a:r>
              <a:rPr lang="en-US" dirty="0">
                <a:solidFill>
                  <a:schemeClr val="tx2"/>
                </a:solidFill>
              </a:rPr>
              <a:t> being organized for 11 February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Input from ABP will be collected by Yannis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 will give a short presentation on “Computing for FCC-</a:t>
            </a:r>
            <a:r>
              <a:rPr lang="en-US" dirty="0" err="1">
                <a:solidFill>
                  <a:schemeClr val="tx2"/>
                </a:solidFill>
              </a:rPr>
              <a:t>ee</a:t>
            </a:r>
            <a:r>
              <a:rPr lang="en-US" dirty="0">
                <a:solidFill>
                  <a:schemeClr val="tx2"/>
                </a:solidFill>
              </a:rPr>
              <a:t>”. </a:t>
            </a:r>
            <a:r>
              <a:rPr lang="en-US" b="1" dirty="0">
                <a:solidFill>
                  <a:schemeClr val="tx2"/>
                </a:solidFill>
              </a:rPr>
              <a:t>Don’t hesitate to send me material!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FCC week 2025 (Vienna) announced (</a:t>
            </a:r>
            <a:r>
              <a:rPr lang="en-US" dirty="0">
                <a:solidFill>
                  <a:schemeClr val="tx2"/>
                </a:solidFill>
                <a:hlinkClick r:id="rId3"/>
              </a:rPr>
              <a:t>https://indico.cern.ch/event/1408515/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Attendance list still to be defined by project and groups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2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F324F-45C2-43F8-C714-0B5A74A2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C92A64-52E9-1346-D75F-04776A004B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4900" y="452918"/>
            <a:ext cx="7378700" cy="2949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0B7E58-9194-76AC-9296-44326B4602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273"/>
          <a:stretch/>
        </p:blipFill>
        <p:spPr>
          <a:xfrm>
            <a:off x="1104900" y="3343202"/>
            <a:ext cx="7454900" cy="90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0FAF47-638E-8CDE-94EA-C96E6DEBF4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130"/>
          <a:stretch/>
        </p:blipFill>
        <p:spPr>
          <a:xfrm>
            <a:off x="1117312" y="4135718"/>
            <a:ext cx="6978160" cy="26714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37F689-0170-EC61-FD10-BBEF60AF129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LD post in our section is now open (deadline 26 Feb)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E61A4-9938-F590-ADED-A6B6DDB36B47}"/>
              </a:ext>
            </a:extLst>
          </p:cNvPr>
          <p:cNvSpPr txBox="1"/>
          <p:nvPr/>
        </p:nvSpPr>
        <p:spPr>
          <a:xfrm>
            <a:off x="4203700" y="488434"/>
            <a:ext cx="459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rgbClr val="27252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Link: </a:t>
            </a:r>
            <a:r>
              <a:rPr lang="en-GB" b="0" i="0" u="none" strike="noStrike" dirty="0">
                <a:solidFill>
                  <a:srgbClr val="27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BE-ABP-CAP-2025-8-LD</a:t>
            </a:r>
            <a:endParaRPr lang="en-GB" b="0" i="0" u="none" strike="noStrike" dirty="0">
              <a:solidFill>
                <a:srgbClr val="27252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54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102695</TotalTime>
  <Words>257</Words>
  <Application>Microsoft Macintosh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1707</cp:revision>
  <dcterms:created xsi:type="dcterms:W3CDTF">2020-09-04T13:28:31Z</dcterms:created>
  <dcterms:modified xsi:type="dcterms:W3CDTF">2025-02-06T15:48:43Z</dcterms:modified>
</cp:coreProperties>
</file>