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379" r:id="rId2"/>
    <p:sldId id="703" r:id="rId3"/>
    <p:sldId id="700" r:id="rId4"/>
    <p:sldId id="702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2AE"/>
    <a:srgbClr val="4F6128"/>
    <a:srgbClr val="D7E5BE"/>
    <a:srgbClr val="2880B9"/>
    <a:srgbClr val="2963AE"/>
    <a:srgbClr val="E2F0D9"/>
    <a:srgbClr val="2A64AC"/>
    <a:srgbClr val="2B62AC"/>
    <a:srgbClr val="F0D890"/>
    <a:srgbClr val="8907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0064"/>
    <p:restoredTop sz="96327"/>
  </p:normalViewPr>
  <p:slideViewPr>
    <p:cSldViewPr snapToGrid="0" snapToObjects="1">
      <p:cViewPr varScale="1">
        <p:scale>
          <a:sx n="101" d="100"/>
          <a:sy n="101" d="100"/>
        </p:scale>
        <p:origin x="192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31.01.2025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31.01.25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31.01.25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31.01.25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31.01.25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31.01.25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31.01.25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31.01.25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31.01.25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31.01.25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31.01.25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31.01.25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31.01.25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obs.smartrecruiters.com/CERN/744000039602347-computing-engineer-for-applied-physics-be-abp-cap-2025-8-ld-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96679/overview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08515/" TargetMode="External"/><Relationship Id="rId2" Type="http://schemas.openxmlformats.org/officeDocument/2006/relationships/hyperlink" Target="https://indico.cern.ch/event/1498846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69359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>
            <a:extLst>
              <a:ext uri="{FF2B5EF4-FFF2-40B4-BE49-F238E27FC236}">
                <a16:creationId xmlns:a16="http://schemas.microsoft.com/office/drawing/2014/main" id="{A5C4409A-9153-4043-B083-3DD4E8AEC0ED}"/>
              </a:ext>
            </a:extLst>
          </p:cNvPr>
          <p:cNvSpPr txBox="1"/>
          <p:nvPr/>
        </p:nvSpPr>
        <p:spPr>
          <a:xfrm>
            <a:off x="673039" y="2521059"/>
            <a:ext cx="78182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A63AD"/>
                </a:solidFill>
              </a:rPr>
              <a:t>Computational Accelerator Physics (CAP)</a:t>
            </a:r>
          </a:p>
          <a:p>
            <a:pPr algn="ctr"/>
            <a:r>
              <a:rPr lang="en-US" sz="2800" b="1" dirty="0">
                <a:solidFill>
                  <a:srgbClr val="2A63AD"/>
                </a:solidFill>
              </a:rPr>
              <a:t>section meeting</a:t>
            </a:r>
          </a:p>
          <a:p>
            <a:pPr algn="ctr"/>
            <a:endParaRPr lang="en-US" sz="2800" dirty="0">
              <a:solidFill>
                <a:srgbClr val="2A63AD"/>
              </a:solidFill>
            </a:endParaRPr>
          </a:p>
          <a:p>
            <a:pPr algn="ctr"/>
            <a:r>
              <a:rPr lang="en-US" sz="2400" b="1" dirty="0">
                <a:solidFill>
                  <a:schemeClr val="tx2"/>
                </a:solidFill>
              </a:rPr>
              <a:t>Giovanni </a:t>
            </a:r>
            <a:r>
              <a:rPr lang="en-US" sz="2400" b="1" dirty="0" err="1">
                <a:solidFill>
                  <a:schemeClr val="tx2"/>
                </a:solidFill>
              </a:rPr>
              <a:t>Iadarola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EBF962-3AF1-0814-436A-980476F98A3B}"/>
              </a:ext>
            </a:extLst>
          </p:cNvPr>
          <p:cNvSpPr txBox="1"/>
          <p:nvPr/>
        </p:nvSpPr>
        <p:spPr>
          <a:xfrm>
            <a:off x="0" y="6479201"/>
            <a:ext cx="91439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600" dirty="0">
                <a:solidFill>
                  <a:schemeClr val="tx2"/>
                </a:solidFill>
              </a:rPr>
              <a:t>31 Jan 2024</a:t>
            </a: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8F324F-45C2-43F8-C714-0B5A74A26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C92A64-52E9-1346-D75F-04776A004B1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4900" y="452918"/>
            <a:ext cx="7378700" cy="29499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60B7E58-9194-76AC-9296-44326B46027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273"/>
          <a:stretch/>
        </p:blipFill>
        <p:spPr>
          <a:xfrm>
            <a:off x="1104900" y="3343202"/>
            <a:ext cx="7454900" cy="9003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0FAF47-638E-8CDE-94EA-C96E6DEBF43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130"/>
          <a:stretch/>
        </p:blipFill>
        <p:spPr>
          <a:xfrm>
            <a:off x="1117312" y="4135718"/>
            <a:ext cx="6978160" cy="26714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337F689-0170-EC61-FD10-BBEF60AF129D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LD post in our section is now open (deadline 26 Feb)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7E61A4-9938-F590-ADED-A6B6DDB36B47}"/>
              </a:ext>
            </a:extLst>
          </p:cNvPr>
          <p:cNvSpPr txBox="1"/>
          <p:nvPr/>
        </p:nvSpPr>
        <p:spPr>
          <a:xfrm>
            <a:off x="4203700" y="488434"/>
            <a:ext cx="4597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dirty="0">
                <a:solidFill>
                  <a:srgbClr val="27252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Link: </a:t>
            </a:r>
            <a:r>
              <a:rPr lang="en-GB" b="0" i="0" u="none" strike="noStrike" dirty="0">
                <a:solidFill>
                  <a:srgbClr val="27252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BE-ABP-CAP-2025-8-LD</a:t>
            </a:r>
            <a:endParaRPr lang="en-GB" b="0" i="0" u="none" strike="noStrike" dirty="0">
              <a:solidFill>
                <a:srgbClr val="272525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446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598CA-D2B7-CCC6-D6C8-B29BA5A19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DC7784-FD8B-935D-775C-94E4128EE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3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6E06F8-A586-E115-B505-C93113B21613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122F22-AEAE-EF96-1407-AD784EA1AA60}"/>
              </a:ext>
            </a:extLst>
          </p:cNvPr>
          <p:cNvSpPr txBox="1"/>
          <p:nvPr/>
        </p:nvSpPr>
        <p:spPr>
          <a:xfrm>
            <a:off x="1111827" y="851944"/>
            <a:ext cx="7730837" cy="557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IPAC25: for those who’s participation is confirmed, please book as soon as possible!</a:t>
            </a:r>
          </a:p>
          <a:p>
            <a:pPr>
              <a:spcBef>
                <a:spcPts val="600"/>
              </a:spcBef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CERN accelerator schools (CAS), </a:t>
            </a:r>
            <a:r>
              <a:rPr lang="en-US" u="sng" dirty="0">
                <a:solidFill>
                  <a:schemeClr val="tx2"/>
                </a:solidFill>
              </a:rPr>
              <a:t>please let me know your wishes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Intensity Limitations in Hadron Beams, 15 – 27 June 2025, Borovets, Bulgaria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US" u="sng" dirty="0">
                <a:solidFill>
                  <a:schemeClr val="tx2"/>
                </a:solidFill>
                <a:sym typeface="Wingdings" pitchFamily="2" charset="2"/>
              </a:rPr>
              <a:t>if interested, please inform me by end of this week!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Introduction to Accelerator Physics, 21 September – 4 October 2025, Santa Susanna, Spain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Beam Instrumentation, 16 – 29 November 2025, Split, Croatia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Thematic schools of computing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hlinkClick r:id="rId2"/>
              </a:rPr>
              <a:t>https://indico.cern.ch/event/1496679/overview</a:t>
            </a: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Bernardo interested in participating, anybody else?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Any other schools/courses that you might be interested in attending in 2025?</a:t>
            </a:r>
          </a:p>
          <a:p>
            <a:pPr>
              <a:spcBef>
                <a:spcPts val="600"/>
              </a:spcBef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TSC-2025-2 Student committee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Proposals for TECH and DOCT need to be prepared by mid-February</a:t>
            </a:r>
          </a:p>
          <a:p>
            <a:endParaRPr lang="en-GB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319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D63EE3-F348-AA6C-1DAF-A372715D44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BCFAC7-B00B-B433-2848-D5E334302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4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D91FEE-C74E-EB18-CB3A-31C49927B863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42A622-92CD-2953-3F0F-C9CE88153DA7}"/>
              </a:ext>
            </a:extLst>
          </p:cNvPr>
          <p:cNvSpPr txBox="1"/>
          <p:nvPr/>
        </p:nvSpPr>
        <p:spPr>
          <a:xfrm>
            <a:off x="1111827" y="585244"/>
            <a:ext cx="7730837" cy="3954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hlinkClick r:id="rId2"/>
              </a:rPr>
              <a:t>BE-FCC workshop</a:t>
            </a:r>
            <a:r>
              <a:rPr lang="en-US" dirty="0">
                <a:solidFill>
                  <a:schemeClr val="tx2"/>
                </a:solidFill>
              </a:rPr>
              <a:t> being organized for 11 February, input from ABP will be collected by Yannis + there might be more technical and brief talks in the afternoon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FCC week 2025 (Vienna) announced (</a:t>
            </a:r>
            <a:r>
              <a:rPr lang="en-US" dirty="0">
                <a:solidFill>
                  <a:schemeClr val="tx2"/>
                </a:solidFill>
                <a:hlinkClick r:id="rId3"/>
              </a:rPr>
              <a:t>https://indico.cern.ch/event/1408515/</a:t>
            </a:r>
            <a:r>
              <a:rPr lang="en-US" dirty="0">
                <a:solidFill>
                  <a:schemeClr val="tx2"/>
                </a:solidFill>
              </a:rPr>
              <a:t>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Attendance list still to be defined by project and groups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Chamonix Workshop took place this week (reviewed entire CERN accelerator program, present and future)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Material available here: </a:t>
            </a:r>
            <a:r>
              <a:rPr lang="en-US" dirty="0">
                <a:solidFill>
                  <a:schemeClr val="tx2"/>
                </a:solidFill>
                <a:hlinkClick r:id="rId4"/>
              </a:rPr>
              <a:t>https://indico.cern.ch/event/1469359/</a:t>
            </a:r>
            <a:endParaRPr lang="en-US" dirty="0">
              <a:solidFill>
                <a:schemeClr val="tx2"/>
              </a:solidFill>
            </a:endParaRPr>
          </a:p>
          <a:p>
            <a:endParaRPr lang="en-GB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924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93388</TotalTime>
  <Words>263</Words>
  <Application>Microsoft Macintosh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1698</cp:revision>
  <dcterms:created xsi:type="dcterms:W3CDTF">2020-09-04T13:28:31Z</dcterms:created>
  <dcterms:modified xsi:type="dcterms:W3CDTF">2025-01-31T04:41:48Z</dcterms:modified>
</cp:coreProperties>
</file>