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340" r:id="rId3"/>
    <p:sldId id="669" r:id="rId4"/>
    <p:sldId id="670" r:id="rId5"/>
    <p:sldId id="436" r:id="rId6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97D3"/>
    <a:srgbClr val="3A53A1"/>
    <a:srgbClr val="B3C30E"/>
    <a:srgbClr val="C71C67"/>
    <a:srgbClr val="92A6D6"/>
    <a:srgbClr val="7171C6"/>
    <a:srgbClr val="3654A1"/>
    <a:srgbClr val="4271C5"/>
    <a:srgbClr val="5A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7"/>
    <p:restoredTop sz="94681"/>
  </p:normalViewPr>
  <p:slideViewPr>
    <p:cSldViewPr snapToGrid="0" snapToObjects="1">
      <p:cViewPr varScale="1">
        <p:scale>
          <a:sx n="165" d="100"/>
          <a:sy n="165" d="100"/>
        </p:scale>
        <p:origin x="11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07431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solidFill>
                  <a:srgbClr val="3E97D3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86062"/>
            <a:ext cx="6858000" cy="1328738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  <a:latin typeface="Helvetica" pitchFamily="2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694074"/>
            <a:ext cx="6858000" cy="0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331E1993-87AA-0845-A557-521C614A0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90286" y="181453"/>
            <a:ext cx="1705427" cy="1694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768" y="1064419"/>
            <a:ext cx="8465079" cy="333634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C592803F-A1DF-AC43-A51B-46D46C3A86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94C4987-134F-054D-BEEC-6478809C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44EC1DB-6E93-EF46-829C-D5EED7DF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4DA07A4-2242-614E-8997-23B021C6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8B41CA-A908-1045-8259-6F051DAD548E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0093BF44-7F0B-8744-928A-10376156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47A638-4623-EC40-B6C6-3879E892404D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F7DC79D-82CF-4C43-BA15-9162091DE5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4C7D6D64-CC58-E94B-96A9-BE5A17B78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6CB060D-31E0-564E-B2A0-61E0C35F4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41353DD-0596-C542-9078-676A53B3A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067969D-D534-E849-B63D-3F7B78E7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A3EB3D-DE33-FA4D-BED5-47A9CBCBCE08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/>
          <a:lstStyle>
            <a:lvl1pPr>
              <a:defRPr>
                <a:solidFill>
                  <a:srgbClr val="3A53A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9" y="1033938"/>
            <a:ext cx="8465079" cy="3417620"/>
          </a:xfrm>
        </p:spPr>
        <p:txBody>
          <a:bodyPr/>
          <a:lstStyle>
            <a:lvl1pPr>
              <a:defRPr sz="180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>
              <a:defRPr sz="1500">
                <a:solidFill>
                  <a:srgbClr val="3E97D3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>
              <a:defRPr sz="1350">
                <a:solidFill>
                  <a:srgbClr val="C71C67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>
              <a:defRPr sz="1200">
                <a:solidFill>
                  <a:srgbClr val="B3C30E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>
              <a:defRPr sz="105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r>
              <a:rPr lang="en-GB" dirty="0"/>
              <a:t> 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 flipV="1">
            <a:off x="1158851" y="824011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E53B7339-3ABE-524B-810E-39A9710802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768" y="96839"/>
            <a:ext cx="927371" cy="9273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55" y="2377592"/>
            <a:ext cx="8465079" cy="60407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9" y="3105066"/>
            <a:ext cx="8465079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32055" y="3101576"/>
            <a:ext cx="8465079" cy="19896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61AD4EF8-4C24-684E-AB4A-1799792159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2E4B0A3-DD00-414E-B282-9E847E5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E3C7803-8764-404D-AFDB-636068AC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6C5B64-50DB-DE46-87F3-C39B4BE5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DF3085-FCE3-444E-9121-73F43E31E47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769" y="1077233"/>
            <a:ext cx="4197081" cy="33359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077233"/>
            <a:ext cx="4153696" cy="33190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A614741-922E-584D-A9B8-202C2D89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EA7C47E-F787-244A-A3B7-F9F1FFF8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61CD41A-C2F4-B44E-B26D-E18A0923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C036AA-065F-9F41-AC64-0EC883D4C985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2021_IPPOG_design.png" descr="2021_IPPOG_design.png">
            <a:extLst>
              <a:ext uri="{FF2B5EF4-FFF2-40B4-BE49-F238E27FC236}">
                <a16:creationId xmlns:a16="http://schemas.microsoft.com/office/drawing/2014/main" id="{AFFDDF92-BA16-114B-9DE4-F8261552C7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5AEEFF2-0A69-A34D-9328-7C7C842B2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BC278F-037C-BA41-861B-E50F28B8B7A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32CE339-7863-A94E-AC28-5AD07E991E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8" y="1039882"/>
            <a:ext cx="4146655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769" y="1776849"/>
            <a:ext cx="4146654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577" y="1038196"/>
            <a:ext cx="4103272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577" y="1776849"/>
            <a:ext cx="4103272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2F877F-5E8B-4C41-A899-21BE16C1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8BCFDA-AC4E-BE41-B117-8FC1022A8FF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23AE9C0-0A36-8048-B7DD-B7ECAC737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pic>
        <p:nvPicPr>
          <p:cNvPr id="20" name="2021_IPPOG_design.png" descr="2021_IPPOG_design.png">
            <a:extLst>
              <a:ext uri="{FF2B5EF4-FFF2-40B4-BE49-F238E27FC236}">
                <a16:creationId xmlns:a16="http://schemas.microsoft.com/office/drawing/2014/main" id="{7F5B3C3B-8627-1B4A-912A-17B74FD51D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DB120130-FA38-284F-9277-72D071BB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F06F413A-E54C-1A4E-894E-FE7A2DB0F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5C9F7F8E-D431-324B-ADF5-31976BDD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E1AAB3-1E79-A045-9402-5131533571D4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021_IPPOG_design.png" descr="2021_IPPOG_design.png">
            <a:extLst>
              <a:ext uri="{FF2B5EF4-FFF2-40B4-BE49-F238E27FC236}">
                <a16:creationId xmlns:a16="http://schemas.microsoft.com/office/drawing/2014/main" id="{83A0C431-EAC6-0E40-A961-6FDF9A3AC8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78774EE-5DE0-AB4F-87A5-D200EE9F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6BC57F-A017-4141-A565-4DDBAA78F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D9D1DE6-A9EB-744F-9DDA-37548129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C7BD0-51C7-C647-B2D8-8822A3AACC00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1F079C32-003A-BE43-A71A-8BDF1B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2FC997-ABED-424B-BBE7-CA1F0D2A75A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DC6060D-4580-4842-A82A-813489FE75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21_IPPOG_design.png" descr="2021_IPPOG_design.png">
            <a:extLst>
              <a:ext uri="{FF2B5EF4-FFF2-40B4-BE49-F238E27FC236}">
                <a16:creationId xmlns:a16="http://schemas.microsoft.com/office/drawing/2014/main" id="{0D92451D-84D4-D645-9CC9-2231143C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7FFD642-D8CF-E842-8E32-106827B9D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220B4D-2AC2-004A-B042-8C1187DBA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FBA2983-5F07-D549-9137-61F05A3AA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0A5FF1-8E87-494F-8B25-D7B4641DC05A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C43505DC-6B89-C543-AC33-69313DCE8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3610734-C427-D948-A46B-92087313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B7B5BD1-5753-154F-B13B-9AD8F294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F2CCE4-0A11-684B-A2F7-5A9FEB45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E5BADE-5327-7140-A1AE-B34F07FD8A2F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1492C247-B0C0-B745-BDF7-4A82B1241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6B8D3F7-A43E-9C43-AC95-4615694D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93C4124-6A4F-BC47-ADEA-7464F2518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8FE104-78A3-3F45-8E9D-8109F3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EF7251-CCC2-D245-B7A3-C5DA688FAC8B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80" y="4767261"/>
            <a:ext cx="2123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4767261"/>
            <a:ext cx="48963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18th IPPOG Collaboration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3" y="4767264"/>
            <a:ext cx="409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rgbClr val="3E97D3"/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rgbClr val="C71C67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rgbClr val="B3C30E"/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7599"/>
            <a:ext cx="6858000" cy="325041"/>
          </a:xfrm>
        </p:spPr>
        <p:txBody>
          <a:bodyPr>
            <a:normAutofit/>
          </a:bodyPr>
          <a:lstStyle/>
          <a:p>
            <a:r>
              <a:rPr lang="en-GB" dirty="0"/>
              <a:t>IPPOG Collaboration Board – Friday the 16th of May 2025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76230"/>
            <a:ext cx="6858000" cy="1974474"/>
          </a:xfrm>
        </p:spPr>
        <p:txBody>
          <a:bodyPr/>
          <a:lstStyle/>
          <a:p>
            <a:r>
              <a:rPr lang="en-GB" sz="2700" dirty="0"/>
              <a:t>18</a:t>
            </a:r>
            <a:r>
              <a:rPr lang="en-GB" sz="2700" baseline="30000" dirty="0"/>
              <a:t>th</a:t>
            </a:r>
            <a:r>
              <a:rPr lang="en-GB" sz="2700" dirty="0"/>
              <a:t> IPPOG Collaboration Board Meeting</a:t>
            </a:r>
          </a:p>
          <a:p>
            <a:r>
              <a:rPr lang="en-GB" sz="1200" b="1" dirty="0"/>
              <a:t>P. Abreu</a:t>
            </a:r>
            <a:r>
              <a:rPr lang="en-GB" sz="1200" dirty="0"/>
              <a:t>, </a:t>
            </a:r>
            <a:r>
              <a:rPr lang="en-GB" sz="1200" i="1" dirty="0"/>
              <a:t>LIP and IST, (Co-)Chair</a:t>
            </a:r>
          </a:p>
          <a:p>
            <a:r>
              <a:rPr lang="en-GB" sz="1200" dirty="0"/>
              <a:t>C. Adam, </a:t>
            </a:r>
            <a:r>
              <a:rPr lang="en-GB" sz="1200" i="1" dirty="0"/>
              <a:t>LAPP, (Co-)Chair</a:t>
            </a:r>
          </a:p>
          <a:p>
            <a:r>
              <a:rPr lang="en-GB" sz="1200" dirty="0"/>
              <a:t>F. Cacciatori, </a:t>
            </a:r>
            <a:r>
              <a:rPr lang="en-GB" sz="1200" i="1" dirty="0" err="1"/>
              <a:t>U.Notre</a:t>
            </a:r>
            <a:r>
              <a:rPr lang="en-GB" sz="1200" i="1" dirty="0"/>
              <a:t>-Dame, Coordination Team</a:t>
            </a:r>
          </a:p>
          <a:p>
            <a:r>
              <a:rPr lang="en-GB" sz="1200" dirty="0" err="1"/>
              <a:t>H.Pillot</a:t>
            </a:r>
            <a:r>
              <a:rPr lang="en-GB" sz="1200" dirty="0"/>
              <a:t>, </a:t>
            </a:r>
            <a:r>
              <a:rPr lang="en-GB" sz="1200" i="1" dirty="0"/>
              <a:t>CERN, Coordination Team</a:t>
            </a:r>
            <a:endParaRPr lang="en-GB" sz="1200" b="1" i="1" dirty="0"/>
          </a:p>
          <a:p>
            <a:r>
              <a:rPr lang="en-GB" sz="1200" dirty="0"/>
              <a:t>H. </a:t>
            </a:r>
            <a:r>
              <a:rPr lang="en-GB" sz="1200" dirty="0" err="1"/>
              <a:t>Olgunsoy</a:t>
            </a:r>
            <a:r>
              <a:rPr lang="en-GB" sz="1200" dirty="0"/>
              <a:t>, </a:t>
            </a:r>
            <a:r>
              <a:rPr lang="en-GB" sz="1200" i="1" dirty="0"/>
              <a:t>CERN, Coordination Team</a:t>
            </a:r>
            <a:endParaRPr lang="en-GB" sz="1200" dirty="0"/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Collaboration Board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74A8C-C117-7343-8D28-4ADE485CF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Agenda</a:t>
            </a:r>
            <a:br>
              <a:rPr lang="en-GB" dirty="0"/>
            </a:br>
            <a:endParaRPr lang="en-GB" dirty="0"/>
          </a:p>
          <a:p>
            <a:pPr lvl="1"/>
            <a:r>
              <a:rPr lang="en-GB" sz="1400" dirty="0"/>
              <a:t>Welcome to new members</a:t>
            </a:r>
          </a:p>
          <a:p>
            <a:pPr lvl="1"/>
            <a:r>
              <a:rPr lang="en-GB" sz="1400" dirty="0"/>
              <a:t>Establishing the quorum and Adoption of agenda [</a:t>
            </a:r>
            <a:r>
              <a:rPr lang="en-GB" sz="1400" b="1" dirty="0"/>
              <a:t>vote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Approval of minutes from 17th Collaboration Board (November 2025) [</a:t>
            </a:r>
            <a:r>
              <a:rPr lang="en-GB" sz="1400" b="1" dirty="0"/>
              <a:t>vote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IFAAB updates (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endorsement</a:t>
            </a:r>
            <a:r>
              <a:rPr lang="en-GB" sz="1400" dirty="0"/>
              <a:t>)</a:t>
            </a:r>
          </a:p>
          <a:p>
            <a:pPr lvl="1"/>
            <a:r>
              <a:rPr lang="en-GB" sz="1400" dirty="0"/>
              <a:t>Finances Statement 2024 [</a:t>
            </a:r>
            <a:r>
              <a:rPr lang="en-GB" sz="1400" b="1" dirty="0"/>
              <a:t>vote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New Members (Declarations of Interest) [</a:t>
            </a:r>
            <a:r>
              <a:rPr lang="en-GB" sz="1400" b="1" dirty="0"/>
              <a:t>votes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Autumn 2025 and Spring 2026 meetings [</a:t>
            </a:r>
            <a:r>
              <a:rPr lang="en-GB" sz="1400" b="1" dirty="0"/>
              <a:t>votes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Election of Chair(s) for 2026–2028 [</a:t>
            </a:r>
            <a:r>
              <a:rPr lang="en-GB" sz="1400" b="1" dirty="0"/>
              <a:t>vote</a:t>
            </a:r>
            <a:r>
              <a:rPr lang="en-GB" sz="1400" dirty="0"/>
              <a:t>]</a:t>
            </a:r>
          </a:p>
          <a:p>
            <a:pPr lvl="1"/>
            <a:r>
              <a:rPr lang="en-GB" sz="1400" dirty="0"/>
              <a:t>2026 Budget Estimate &amp; Scientific Secretary Recruitment Process</a:t>
            </a:r>
          </a:p>
          <a:p>
            <a:pPr lvl="1"/>
            <a:r>
              <a:rPr lang="en-GB" sz="1400" dirty="0"/>
              <a:t>CB Chair &amp; Code of Conduct Follow Up</a:t>
            </a:r>
          </a:p>
          <a:p>
            <a:pPr lvl="1"/>
            <a:r>
              <a:rPr lang="en-GB" sz="1400" dirty="0"/>
              <a:t>AOB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18th IPPOG Collaboration Board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295D3F-68B9-C2D7-CEC0-F0B93217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38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D4B5A-85A9-C12B-7A76-741285119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F52B1-5D96-9680-122B-79F2B839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F8ED7-E130-CC2E-46F0-2BE0182A0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D729C-F84F-06DF-F6E1-7194886F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18th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CA0D61D-88E8-EAD1-41D3-54553D39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D1E8BBB6-9D5E-A00B-B548-8B710F3AC16F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Ireland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0D2C938E-9795-F48B-2DC2-23E2F1F22F96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394B145-6AAB-CC6C-F3FB-9F1CF6294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645" y="1273241"/>
            <a:ext cx="2438400" cy="2438400"/>
          </a:xfrm>
          <a:prstGeom prst="rect">
            <a:avLst/>
          </a:prstGeom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8A0E8A46-922F-342F-1724-B6CC70E86103}"/>
              </a:ext>
            </a:extLst>
          </p:cNvPr>
          <p:cNvSpPr txBox="1"/>
          <p:nvPr/>
        </p:nvSpPr>
        <p:spPr>
          <a:xfrm>
            <a:off x="2577673" y="3405529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Venus </a:t>
            </a:r>
            <a:r>
              <a:rPr lang="en-GB" sz="1200" dirty="0" err="1"/>
              <a:t>Keus</a:t>
            </a:r>
            <a:endParaRPr lang="en-GB" sz="1200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BBA6156-21FF-B541-C46B-AB4631D8C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291" y="1522703"/>
            <a:ext cx="2067301" cy="2528752"/>
          </a:xfrm>
          <a:prstGeom prst="rect">
            <a:avLst/>
          </a:prstGeom>
        </p:spPr>
      </p:pic>
      <p:sp>
        <p:nvSpPr>
          <p:cNvPr id="9" name="TextBox 13">
            <a:extLst>
              <a:ext uri="{FF2B5EF4-FFF2-40B4-BE49-F238E27FC236}">
                <a16:creationId xmlns:a16="http://schemas.microsoft.com/office/drawing/2014/main" id="{472AF135-D5EC-26B6-A52E-EEA6197E2EBB}"/>
              </a:ext>
            </a:extLst>
          </p:cNvPr>
          <p:cNvSpPr txBox="1"/>
          <p:nvPr/>
        </p:nvSpPr>
        <p:spPr>
          <a:xfrm>
            <a:off x="7716870" y="3654992"/>
            <a:ext cx="142713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 err="1">
                <a:latin typeface="Helvetica" pitchFamily="2" charset="0"/>
              </a:rPr>
              <a:t>Jonivar</a:t>
            </a:r>
            <a:r>
              <a:rPr lang="en-GB" sz="1200" dirty="0">
                <a:latin typeface="Helvetica" pitchFamily="2" charset="0"/>
              </a:rPr>
              <a:t> Skullerud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9479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F4958-9810-DB0C-3A05-90A458B70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E65B7-8EA3-419B-87A3-3278EFCD1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00272-E30E-662C-1841-629C1A8FB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EC264-F702-B67D-9EED-1B18ABB7F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18th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56B6013-1FFA-EF74-5600-E88F70A56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A5CAAB9E-F32A-C2C7-5F5A-4E0555FB538C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United Kingdom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F24E525B-3B84-EAA2-0A23-C3C9389A5AB5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377DD26-6347-5FE9-9861-19224C3356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987" r="18798" b="39001"/>
          <a:stretch/>
        </p:blipFill>
        <p:spPr>
          <a:xfrm>
            <a:off x="6212578" y="1591095"/>
            <a:ext cx="2132509" cy="2522298"/>
          </a:xfrm>
          <a:prstGeom prst="rect">
            <a:avLst/>
          </a:prstGeom>
        </p:spPr>
      </p:pic>
      <p:sp>
        <p:nvSpPr>
          <p:cNvPr id="11" name="TextBox 13">
            <a:extLst>
              <a:ext uri="{FF2B5EF4-FFF2-40B4-BE49-F238E27FC236}">
                <a16:creationId xmlns:a16="http://schemas.microsoft.com/office/drawing/2014/main" id="{20CF4617-737C-B6F1-E4A7-C4A59047BCA3}"/>
              </a:ext>
            </a:extLst>
          </p:cNvPr>
          <p:cNvSpPr txBox="1"/>
          <p:nvPr/>
        </p:nvSpPr>
        <p:spPr>
          <a:xfrm>
            <a:off x="7450250" y="3580765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Darren Price</a:t>
            </a:r>
            <a:endParaRPr lang="en-GB" sz="1200"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6DE1481A-ECF5-DB7A-A41C-02D87DEE9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3" y="1591095"/>
            <a:ext cx="2652624" cy="2183324"/>
          </a:xfrm>
          <a:prstGeom prst="rect">
            <a:avLst/>
          </a:prstGeom>
        </p:spPr>
      </p:pic>
      <p:sp>
        <p:nvSpPr>
          <p:cNvPr id="14" name="TextBox 10">
            <a:extLst>
              <a:ext uri="{FF2B5EF4-FFF2-40B4-BE49-F238E27FC236}">
                <a16:creationId xmlns:a16="http://schemas.microsoft.com/office/drawing/2014/main" id="{24646C92-FFE3-0766-D5C7-DBDE6166CC34}"/>
              </a:ext>
            </a:extLst>
          </p:cNvPr>
          <p:cNvSpPr txBox="1"/>
          <p:nvPr/>
        </p:nvSpPr>
        <p:spPr>
          <a:xfrm>
            <a:off x="3089995" y="3483049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Chris Allton</a:t>
            </a:r>
          </a:p>
        </p:txBody>
      </p:sp>
    </p:spTree>
    <p:extLst>
      <p:ext uri="{BB962C8B-B14F-4D97-AF65-F5344CB8AC3E}">
        <p14:creationId xmlns:p14="http://schemas.microsoft.com/office/powerpoint/2010/main" val="424761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BF7B-3818-8B48-A791-39A06FD1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Establishment of Quorum and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24A8D-AF0F-2447-8996-89603C520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IPPOG Members</a:t>
            </a:r>
          </a:p>
          <a:p>
            <a:pPr lvl="1"/>
            <a:r>
              <a:rPr lang="en-GB" dirty="0"/>
              <a:t>34 Countries</a:t>
            </a:r>
          </a:p>
          <a:p>
            <a:pPr lvl="1"/>
            <a:r>
              <a:rPr lang="en-GB" dirty="0"/>
              <a:t>7 Experiments</a:t>
            </a:r>
          </a:p>
          <a:p>
            <a:pPr lvl="1"/>
            <a:r>
              <a:rPr lang="en-GB" dirty="0"/>
              <a:t>1 International Laboratory (CERN)</a:t>
            </a:r>
          </a:p>
          <a:p>
            <a:r>
              <a:rPr lang="en-GB" dirty="0"/>
              <a:t>Current IPPOG Associate Members</a:t>
            </a:r>
          </a:p>
          <a:p>
            <a:pPr lvl="1"/>
            <a:r>
              <a:rPr lang="en-GB" dirty="0"/>
              <a:t>2 National Laboratories (DESY, GSI)</a:t>
            </a:r>
          </a:p>
          <a:p>
            <a:r>
              <a:rPr lang="en-GB" dirty="0"/>
              <a:t>Quorum</a:t>
            </a:r>
          </a:p>
          <a:p>
            <a:pPr lvl="1"/>
            <a:r>
              <a:rPr lang="en-GB" dirty="0"/>
              <a:t>Number of Members x 2/3 = 42 x 2/3 = 28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Need 28 members</a:t>
            </a:r>
            <a:r>
              <a:rPr lang="en-GB" dirty="0">
                <a:sym typeface="Wingdings" pitchFamily="2" charset="2"/>
              </a:rPr>
              <a:t>.</a:t>
            </a:r>
          </a:p>
          <a:p>
            <a:pPr lvl="1"/>
            <a:r>
              <a:rPr lang="en-GB" dirty="0">
                <a:sym typeface="Wingdings" pitchFamily="2" charset="2"/>
              </a:rPr>
              <a:t>We have </a:t>
            </a:r>
            <a:r>
              <a:rPr lang="en-GB" b="1" dirty="0">
                <a:sym typeface="Wingdings" pitchFamily="2" charset="2"/>
              </a:rPr>
              <a:t>??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b="1" dirty="0">
                <a:sym typeface="Wingdings" pitchFamily="2" charset="2"/>
              </a:rPr>
              <a:t>members</a:t>
            </a:r>
            <a:r>
              <a:rPr lang="en-GB" dirty="0">
                <a:sym typeface="Wingdings" pitchFamily="2" charset="2"/>
              </a:rPr>
              <a:t> registered as of Wednesday 13:00 (CET – UTC+1).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EAACD-34CC-D64D-8FA7-ABDF69D18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16 May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58593-A431-FB43-8E7B-9A52344D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18th IPPOG Collaboration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F4005-351C-6ED4-9868-6315FD86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EBB6B21-7466-9F40-B7D0-E12F595FD27A}"/>
              </a:ext>
            </a:extLst>
          </p:cNvPr>
          <p:cNvSpPr txBox="1"/>
          <p:nvPr/>
        </p:nvSpPr>
        <p:spPr>
          <a:xfrm>
            <a:off x="317769" y="3740230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A53A1"/>
                </a:solidFill>
              </a:rPr>
              <a:t>Do you approve the agenda for this meeting?</a:t>
            </a:r>
          </a:p>
        </p:txBody>
      </p:sp>
    </p:spTree>
    <p:extLst>
      <p:ext uri="{BB962C8B-B14F-4D97-AF65-F5344CB8AC3E}">
        <p14:creationId xmlns:p14="http://schemas.microsoft.com/office/powerpoint/2010/main" val="252780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0th_IPPOG_CB-20210520" id="{EF1A1816-9E6F-B34C-AF69-EC63C9189CC9}" vid="{F48E2F64-6ACF-484C-847F-2780F1DA0C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41463</TotalTime>
  <Words>290</Words>
  <Application>Microsoft Macintosh PowerPoint</Application>
  <PresentationFormat>Apresentação no Ecrã (16:9)</PresentationFormat>
  <Paragraphs>58</Paragraphs>
  <Slides>5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Wingdings</vt:lpstr>
      <vt:lpstr>Office Theme</vt:lpstr>
      <vt:lpstr>IPPOG Collaboration Board – Friday the 16th of May 2025</vt:lpstr>
      <vt:lpstr>Collaboration Board Meeting</vt:lpstr>
      <vt:lpstr>Welcome to the Collaboration Board</vt:lpstr>
      <vt:lpstr>Welcome to the Collaboration Board</vt:lpstr>
      <vt:lpstr>Establishment of Quorum and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Pedro Abreu</cp:lastModifiedBy>
  <cp:revision>405</cp:revision>
  <cp:lastPrinted>2020-12-02T12:24:10Z</cp:lastPrinted>
  <dcterms:created xsi:type="dcterms:W3CDTF">2018-09-24T08:05:03Z</dcterms:created>
  <dcterms:modified xsi:type="dcterms:W3CDTF">2025-05-13T21:10:35Z</dcterms:modified>
</cp:coreProperties>
</file>