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0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38D6-A759-4C6A-B909-70306A6ADF29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F24E7-40E2-4C66-9382-4E2DF0F9C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63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38D6-A759-4C6A-B909-70306A6ADF29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F24E7-40E2-4C66-9382-4E2DF0F9C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320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38D6-A759-4C6A-B909-70306A6ADF29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F24E7-40E2-4C66-9382-4E2DF0F9C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36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38D6-A759-4C6A-B909-70306A6ADF29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F24E7-40E2-4C66-9382-4E2DF0F9C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437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38D6-A759-4C6A-B909-70306A6ADF29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F24E7-40E2-4C66-9382-4E2DF0F9C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476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38D6-A759-4C6A-B909-70306A6ADF29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F24E7-40E2-4C66-9382-4E2DF0F9C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40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38D6-A759-4C6A-B909-70306A6ADF29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F24E7-40E2-4C66-9382-4E2DF0F9C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520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38D6-A759-4C6A-B909-70306A6ADF29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F24E7-40E2-4C66-9382-4E2DF0F9C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880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38D6-A759-4C6A-B909-70306A6ADF29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F24E7-40E2-4C66-9382-4E2DF0F9C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136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38D6-A759-4C6A-B909-70306A6ADF29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F24E7-40E2-4C66-9382-4E2DF0F9C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32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38D6-A759-4C6A-B909-70306A6ADF29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F24E7-40E2-4C66-9382-4E2DF0F9C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23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438D6-A759-4C6A-B909-70306A6ADF29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F24E7-40E2-4C66-9382-4E2DF0F9C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45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27456/contributions/6426371/attachments/3034124/5357657/FCC_FinalReport_Vol2_10-03-25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Status: FCC-</a:t>
            </a:r>
            <a:r>
              <a:rPr lang="en-US" dirty="0" err="1" smtClean="0"/>
              <a:t>ee</a:t>
            </a:r>
            <a:r>
              <a:rPr lang="en-US" dirty="0" smtClean="0"/>
              <a:t> collimation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Feasibility study report – available </a:t>
            </a:r>
            <a:r>
              <a:rPr lang="en-US" dirty="0" smtClean="0">
                <a:hlinkClick r:id="rId2"/>
              </a:rPr>
              <a:t>here</a:t>
            </a:r>
            <a:endParaRPr lang="en-US" dirty="0" smtClean="0"/>
          </a:p>
          <a:p>
            <a:r>
              <a:rPr lang="en-US" dirty="0" err="1" smtClean="0"/>
              <a:t>Frederik</a:t>
            </a:r>
            <a:r>
              <a:rPr lang="en-US" dirty="0" smtClean="0"/>
              <a:t> Van der </a:t>
            </a:r>
            <a:r>
              <a:rPr lang="en-US" dirty="0" err="1" smtClean="0"/>
              <a:t>Veken</a:t>
            </a:r>
            <a:r>
              <a:rPr lang="en-US" dirty="0" smtClean="0"/>
              <a:t> and </a:t>
            </a:r>
            <a:r>
              <a:rPr lang="en-US" dirty="0" err="1" smtClean="0"/>
              <a:t>Daria</a:t>
            </a:r>
            <a:r>
              <a:rPr lang="en-US" dirty="0" smtClean="0"/>
              <a:t> </a:t>
            </a:r>
            <a:r>
              <a:rPr lang="en-US" dirty="0" err="1" smtClean="0"/>
              <a:t>Proniakova</a:t>
            </a:r>
            <a:r>
              <a:rPr lang="en-US" dirty="0" smtClean="0"/>
              <a:t> joining FCC collimation studies</a:t>
            </a:r>
          </a:p>
          <a:p>
            <a:r>
              <a:rPr lang="en-US" dirty="0" smtClean="0"/>
              <a:t>Not yet a good solution for collimation with Optics v25</a:t>
            </a:r>
          </a:p>
          <a:p>
            <a:pPr lvl="1"/>
            <a:r>
              <a:rPr lang="en-US" dirty="0" smtClean="0"/>
              <a:t>Follow-up in new WG by </a:t>
            </a:r>
            <a:r>
              <a:rPr lang="en-US" dirty="0" err="1" smtClean="0"/>
              <a:t>Ghislain</a:t>
            </a:r>
            <a:r>
              <a:rPr lang="en-US" dirty="0" smtClean="0"/>
              <a:t>? </a:t>
            </a:r>
          </a:p>
          <a:p>
            <a:r>
              <a:rPr lang="en-US" dirty="0" smtClean="0"/>
              <a:t>Aperture in experimental insertions</a:t>
            </a:r>
          </a:p>
          <a:p>
            <a:r>
              <a:rPr lang="en-US" dirty="0" err="1" smtClean="0"/>
              <a:t>Touschek</a:t>
            </a:r>
            <a:r>
              <a:rPr lang="en-US" dirty="0" smtClean="0"/>
              <a:t> scattering implemented in </a:t>
            </a:r>
            <a:r>
              <a:rPr lang="en-US" dirty="0" err="1" smtClean="0"/>
              <a:t>XSuite</a:t>
            </a:r>
            <a:endParaRPr lang="en-US" dirty="0" smtClean="0"/>
          </a:p>
          <a:p>
            <a:r>
              <a:rPr lang="en-US" dirty="0" smtClean="0"/>
              <a:t>Super-KEKB benchmark advancing well</a:t>
            </a:r>
          </a:p>
          <a:p>
            <a:r>
              <a:rPr lang="en-US" dirty="0" smtClean="0"/>
              <a:t>First studies of </a:t>
            </a:r>
            <a:r>
              <a:rPr lang="en-US" dirty="0" err="1" smtClean="0"/>
              <a:t>Dafne</a:t>
            </a:r>
            <a:r>
              <a:rPr lang="en-US" dirty="0" smtClean="0"/>
              <a:t>, to be seen if meaningful benchmark is possible</a:t>
            </a:r>
          </a:p>
          <a:p>
            <a:r>
              <a:rPr lang="en-US" dirty="0" smtClean="0"/>
              <a:t>First studies of losses around the ring from injection, in collaboration with injection team</a:t>
            </a:r>
          </a:p>
          <a:p>
            <a:pPr lvl="1"/>
            <a:r>
              <a:rPr lang="en-US" dirty="0" smtClean="0"/>
              <a:t>injected beam and circulating beam</a:t>
            </a:r>
          </a:p>
          <a:p>
            <a:pPr lvl="1"/>
            <a:r>
              <a:rPr lang="en-US" dirty="0" smtClean="0"/>
              <a:t>Automated insertion of injection bump in new optics</a:t>
            </a:r>
          </a:p>
          <a:p>
            <a:pPr lvl="1"/>
            <a:r>
              <a:rPr lang="en-US" dirty="0" smtClean="0"/>
              <a:t>Absorber in front of septum? </a:t>
            </a:r>
          </a:p>
          <a:p>
            <a:r>
              <a:rPr lang="en-US" dirty="0" smtClean="0"/>
              <a:t>FLUKA geometry for background studies ready</a:t>
            </a:r>
          </a:p>
          <a:p>
            <a:r>
              <a:rPr lang="en-US" dirty="0" smtClean="0"/>
              <a:t>Work ongoing on </a:t>
            </a:r>
            <a:r>
              <a:rPr lang="en-US" dirty="0" err="1" smtClean="0"/>
              <a:t>XSuite</a:t>
            </a:r>
            <a:r>
              <a:rPr lang="en-US" dirty="0" smtClean="0"/>
              <a:t>-FLUKA coupling for FCC-</a:t>
            </a:r>
            <a:r>
              <a:rPr lang="en-US" dirty="0" err="1" smtClean="0"/>
              <a:t>ee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100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111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Status: FCC-ee collimation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Status: FCC-ee collimation</dc:title>
  <dc:creator>Roderik</dc:creator>
  <cp:lastModifiedBy>Roderik</cp:lastModifiedBy>
  <cp:revision>8</cp:revision>
  <dcterms:created xsi:type="dcterms:W3CDTF">2025-03-24T08:23:16Z</dcterms:created>
  <dcterms:modified xsi:type="dcterms:W3CDTF">2025-03-24T09:20:36Z</dcterms:modified>
</cp:coreProperties>
</file>