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491" r:id="rId2"/>
    <p:sldId id="493" r:id="rId3"/>
    <p:sldId id="497" r:id="rId4"/>
    <p:sldId id="496" r:id="rId5"/>
    <p:sldId id="492" r:id="rId6"/>
    <p:sldId id="494" r:id="rId7"/>
    <p:sldId id="495" r:id="rId8"/>
    <p:sldId id="498" r:id="rId9"/>
    <p:sldId id="499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A4FF"/>
    <a:srgbClr val="FFA5FF"/>
    <a:srgbClr val="FFA5A5"/>
    <a:srgbClr val="ACFFFF"/>
    <a:srgbClr val="9CFF9C"/>
    <a:srgbClr val="FFF2CC"/>
    <a:srgbClr val="E2EFDA"/>
    <a:srgbClr val="104282"/>
    <a:srgbClr val="0EFF0E"/>
    <a:srgbClr val="020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7" autoAdjust="0"/>
  </p:normalViewPr>
  <p:slideViewPr>
    <p:cSldViewPr snapToGrid="0">
      <p:cViewPr varScale="1">
        <p:scale>
          <a:sx n="151" d="100"/>
          <a:sy n="151" d="100"/>
        </p:scale>
        <p:origin x="63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B2EC9-036B-491D-9370-141DC029BFE0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75CF6-1770-4E5A-A5E0-C4D13903D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40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495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30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31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224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166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85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312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2674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875CF6-1770-4E5A-A5E0-C4D13903DEF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8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B5076-6145-2C35-BADD-84D2F4875B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7C062E-7777-9FD5-CEF1-4D8AC2543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6DF93-0A60-682D-2BEF-A0AA21EF2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E1E21-BE82-5E5A-8AAD-9AA0A6894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3F05A-6E7E-15DE-808C-8FA1A0762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1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B3A0-2E10-15EC-BD1C-AFD9E14B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43A292-C3E0-9020-61DF-1A890333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2732-A734-F8EE-C791-FC23A1BD4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8D5BE-754B-09ED-61CB-CDFEE7CE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0C2B6-10D1-621E-9C4F-C07742C6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0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F70A1-3B38-8633-800D-06EAAB53D3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92FDB-C3C0-95A3-467C-706AB4B3A8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AB769-A365-6AB3-F4A4-0559266E2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7A91C-49DC-01A1-3D5E-D68826B5B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3F5F-E660-D780-24EB-5704F76A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07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CD9C4-10E8-708E-2122-B938ACA46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1C07A-C10C-F0EE-D6DD-B9496FE4D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6A51D-D001-D0DD-628A-A1E0C1991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062DD-D70F-E598-B246-B0F4FE981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EA966-9623-346B-3408-204342CE3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1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A1F06-2DAA-A473-7163-3016B872C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C63C-4622-B95F-ECD9-33A43CA87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1AB4F-431F-76C4-12FE-B70265429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DF6B6-CDB1-EE4C-775A-9C99346BD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7239-5E05-AF96-A736-1CC7DB7F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2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9848D-B6D3-85A8-DB25-1B327DE42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6137C-B81B-A743-46E8-760D23076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F7DE-79D1-06E3-351A-37B46F29B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0D136-24DF-27AE-84EA-4A907800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36D8-AF1A-B869-2DC9-D2CEAFA7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2AA86-8707-F2D6-38AC-731EDF77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5D32-BBF5-C48A-358C-23309BD5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D19B8-A1AD-E5DA-0DAF-C88BB6A69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1320D-2319-23D4-E842-E36394F85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50E24-CFBB-8DAB-C288-A4E8536A01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E4F62F-85A9-DD99-D758-4C44AEC041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6B7CA-453A-C7CA-5775-0603EDCE5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70731-4164-BD53-8275-36B468541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435F5-2F58-B024-AC6A-26634B27A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4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601A-D7F0-068D-DEB0-F85A9FAA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DA2373-D786-11E0-8105-803E78C0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15E654-1CDC-7D7D-49F5-F252B62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F7BE8E-B7FF-4D2E-38FE-321E9D3B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3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8296B8-9115-F4BB-BFDE-46E5E2C72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258CB-5FF2-B2B2-1DC4-3EF120347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B96E4-47D9-F0E2-6599-139D90E7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64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3887A-F093-31DE-C6CA-8909A7B3B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A9424-43BC-7A92-BE2C-1EF23AE09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36EB2-9074-3E3A-89CD-57FCDBF196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457EC1-18B0-8E34-2021-4AAF36A5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53B88-5D69-F860-7125-86056D819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1FA74-EB23-7B93-495F-260550176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23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1A0B2-FD6E-7E3C-5A58-8923122A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83E755-381D-F95D-31F7-9C6858144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93611-284A-CD98-2AA7-A37325371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4D3B2-65C5-6942-58C5-285AD2879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3C46D-5E10-6E2C-819D-82AF2D22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39E96-49F2-21BA-7A82-C61504B5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85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3D1956-A3D0-D314-D0F8-133A94E95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108BB-AA4B-FF48-1CD4-1B3BA0D41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C9276-053F-F46A-5B7A-930CA763AE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2591E-C9AC-412C-8292-C9E10B66158F}" type="datetimeFigureOut">
              <a:rPr lang="en-GB" smtClean="0"/>
              <a:t>13/01/2025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63AD9-10FB-BD70-A7E7-6961A2D78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63BE3-4F2C-206A-5437-B05EC1563F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09A4E-87C5-478D-A1AF-0ABA31C59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016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757440E2-024E-A66D-8A7C-0A16589CA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19" y="4529786"/>
            <a:ext cx="9613570" cy="42118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C92CEC4-8562-DD29-FF5A-7D523EB86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19" y="5080937"/>
            <a:ext cx="7844595" cy="400127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73A977F-F01F-84CB-4DA6-25259CF561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819" y="5612427"/>
            <a:ext cx="4369804" cy="389597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87CFBE54-1FDF-BAA0-50DA-36A0C6F7AA2C}"/>
              </a:ext>
            </a:extLst>
          </p:cNvPr>
          <p:cNvSpPr txBox="1"/>
          <p:nvPr/>
        </p:nvSpPr>
        <p:spPr>
          <a:xfrm>
            <a:off x="219075" y="861647"/>
            <a:ext cx="116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Conductor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4FED0-E2C3-08BE-8962-A9EF63512B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819" y="1553068"/>
            <a:ext cx="8391525" cy="466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A2C14C-EAB0-858D-8886-6C3651F0F8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819" y="2099989"/>
            <a:ext cx="7924800" cy="447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D43B2E-51A7-9B2D-6B10-DDE5E96C03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819" y="2679841"/>
            <a:ext cx="8810625" cy="457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785B43-9B2F-BDCD-1D90-55ED776F0C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819" y="3312054"/>
            <a:ext cx="5381625" cy="447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8A0CFF-86CA-EC41-1D7D-DA415D1015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0819" y="3934742"/>
            <a:ext cx="11803747" cy="42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81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6DD34C2-3F4A-D682-759F-B813FD48A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438" y="1837899"/>
            <a:ext cx="9620250" cy="4733925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BF4EC95B-FFEF-D099-5A74-43DD7ABC840F}"/>
              </a:ext>
            </a:extLst>
          </p:cNvPr>
          <p:cNvSpPr txBox="1">
            <a:spLocks/>
          </p:cNvSpPr>
          <p:nvPr/>
        </p:nvSpPr>
        <p:spPr>
          <a:xfrm>
            <a:off x="5864562" y="2070229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15.34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51.15 mm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C20ACEB-5298-3AA0-AFE0-6E2353CAFA7B}"/>
              </a:ext>
            </a:extLst>
          </p:cNvPr>
          <p:cNvSpPr txBox="1">
            <a:spLocks/>
          </p:cNvSpPr>
          <p:nvPr/>
        </p:nvSpPr>
        <p:spPr>
          <a:xfrm>
            <a:off x="5864563" y="2712819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15.34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27.575 mm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20F3BE5B-7C73-66F1-88B1-5A9F262E2C39}"/>
              </a:ext>
            </a:extLst>
          </p:cNvPr>
          <p:cNvSpPr txBox="1">
            <a:spLocks/>
          </p:cNvSpPr>
          <p:nvPr/>
        </p:nvSpPr>
        <p:spPr>
          <a:xfrm>
            <a:off x="6489700" y="3171988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latin typeface="LM Mono Prop Light 10" panose="00000500000000000000" pitchFamily="50" charset="0"/>
              </a:rPr>
              <a:t>X = 29.50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25.575 mm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38D20390-0396-4401-2B09-BCBA9DE652C6}"/>
              </a:ext>
            </a:extLst>
          </p:cNvPr>
          <p:cNvSpPr txBox="1">
            <a:spLocks/>
          </p:cNvSpPr>
          <p:nvPr/>
        </p:nvSpPr>
        <p:spPr>
          <a:xfrm>
            <a:off x="6489699" y="3875640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latin typeface="LM Mono Prop Light 10" panose="00000500000000000000" pitchFamily="50" charset="0"/>
              </a:rPr>
              <a:t>X = 29.50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2.0 mm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08BCDF8-4797-68B6-5752-D06A23CBC64C}"/>
              </a:ext>
            </a:extLst>
          </p:cNvPr>
          <p:cNvSpPr txBox="1">
            <a:spLocks/>
          </p:cNvSpPr>
          <p:nvPr/>
        </p:nvSpPr>
        <p:spPr>
          <a:xfrm>
            <a:off x="9703057" y="2022592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83.78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51.15 mm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40AC1487-D2A6-5845-BE38-6050388E188D}"/>
              </a:ext>
            </a:extLst>
          </p:cNvPr>
          <p:cNvSpPr txBox="1">
            <a:spLocks/>
          </p:cNvSpPr>
          <p:nvPr/>
        </p:nvSpPr>
        <p:spPr>
          <a:xfrm>
            <a:off x="9703056" y="2732694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83.78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27.575 mm</a:t>
            </a:r>
          </a:p>
        </p:txBody>
      </p: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040E0EA5-980F-DA48-73C5-15DA5763106E}"/>
              </a:ext>
            </a:extLst>
          </p:cNvPr>
          <p:cNvSpPr txBox="1">
            <a:spLocks/>
          </p:cNvSpPr>
          <p:nvPr/>
        </p:nvSpPr>
        <p:spPr>
          <a:xfrm>
            <a:off x="9703055" y="3193680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83.78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25.575 mm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557CA8CD-640B-955F-42AC-0EF873DC5177}"/>
              </a:ext>
            </a:extLst>
          </p:cNvPr>
          <p:cNvSpPr txBox="1">
            <a:spLocks/>
          </p:cNvSpPr>
          <p:nvPr/>
        </p:nvSpPr>
        <p:spPr>
          <a:xfrm>
            <a:off x="9703056" y="3883578"/>
            <a:ext cx="882869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X = 83.78 mm</a:t>
            </a:r>
          </a:p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Y = 2.0 mm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8B0B84-2FA9-1729-0709-2A4CF81017DC}"/>
              </a:ext>
            </a:extLst>
          </p:cNvPr>
          <p:cNvSpPr txBox="1"/>
          <p:nvPr/>
        </p:nvSpPr>
        <p:spPr>
          <a:xfrm>
            <a:off x="368968" y="1202429"/>
            <a:ext cx="2435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Insulated conductor coil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6BB275-1A92-52D7-2389-A7150C06D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9700" y="618492"/>
            <a:ext cx="5219700" cy="8001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EF186CF-1FB2-BE0C-6F75-E30D3A4D7196}"/>
              </a:ext>
            </a:extLst>
          </p:cNvPr>
          <p:cNvSpPr txBox="1">
            <a:spLocks/>
          </p:cNvSpPr>
          <p:nvPr/>
        </p:nvSpPr>
        <p:spPr>
          <a:xfrm>
            <a:off x="2224585" y="2921354"/>
            <a:ext cx="525587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2.0 mm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91AB807-F281-5D2C-DE27-6EE5B9DC3CE2}"/>
              </a:ext>
            </a:extLst>
          </p:cNvPr>
          <p:cNvSpPr txBox="1">
            <a:spLocks/>
          </p:cNvSpPr>
          <p:nvPr/>
        </p:nvSpPr>
        <p:spPr>
          <a:xfrm>
            <a:off x="2224585" y="3822962"/>
            <a:ext cx="525587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4.0 mm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EA92BB-F4DC-F2BF-4147-3600293BEBC0}"/>
              </a:ext>
            </a:extLst>
          </p:cNvPr>
          <p:cNvSpPr txBox="1">
            <a:spLocks/>
          </p:cNvSpPr>
          <p:nvPr/>
        </p:nvSpPr>
        <p:spPr>
          <a:xfrm>
            <a:off x="2207599" y="4709983"/>
            <a:ext cx="525587" cy="3773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25718" tIns="0" rIns="25718" bIns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69">
              <a:buClrTx/>
              <a:buSzTx/>
            </a:pPr>
            <a:r>
              <a:rPr lang="en-US" sz="1000" dirty="0">
                <a:solidFill>
                  <a:srgbClr val="FF0000"/>
                </a:solidFill>
                <a:latin typeface="LM Mono Prop Light 10" panose="00000500000000000000" pitchFamily="50" charset="0"/>
              </a:rPr>
              <a:t>2.0 mm</a:t>
            </a:r>
          </a:p>
        </p:txBody>
      </p:sp>
    </p:spTree>
    <p:extLst>
      <p:ext uri="{BB962C8B-B14F-4D97-AF65-F5344CB8AC3E}">
        <p14:creationId xmlns:p14="http://schemas.microsoft.com/office/powerpoint/2010/main" val="35794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E6CDC45-1DE8-A7E1-11F9-550BF8B9A9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28" r="21562"/>
          <a:stretch/>
        </p:blipFill>
        <p:spPr>
          <a:xfrm>
            <a:off x="2174496" y="711200"/>
            <a:ext cx="7151012" cy="6146800"/>
          </a:xfrm>
          <a:prstGeom prst="rect">
            <a:avLst/>
          </a:prstGeom>
        </p:spPr>
      </p:pic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02CAF02-1B9A-589A-64C5-6E718531E8BD}"/>
              </a:ext>
            </a:extLst>
          </p:cNvPr>
          <p:cNvCxnSpPr>
            <a:cxnSpLocks/>
          </p:cNvCxnSpPr>
          <p:nvPr/>
        </p:nvCxnSpPr>
        <p:spPr>
          <a:xfrm>
            <a:off x="3629025" y="6315075"/>
            <a:ext cx="1676400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71A692A-2101-CB02-AF5B-24219A55DCA8}"/>
              </a:ext>
            </a:extLst>
          </p:cNvPr>
          <p:cNvSpPr txBox="1"/>
          <p:nvPr/>
        </p:nvSpPr>
        <p:spPr>
          <a:xfrm>
            <a:off x="4467225" y="5542961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57.85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E4F93C-B62B-077D-C11D-19B121B0A4E3}"/>
              </a:ext>
            </a:extLst>
          </p:cNvPr>
          <p:cNvCxnSpPr>
            <a:cxnSpLocks/>
          </p:cNvCxnSpPr>
          <p:nvPr/>
        </p:nvCxnSpPr>
        <p:spPr>
          <a:xfrm>
            <a:off x="5362575" y="5867400"/>
            <a:ext cx="885825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1DF9FF6-C268-3595-4FA9-090026CEF571}"/>
              </a:ext>
            </a:extLst>
          </p:cNvPr>
          <p:cNvSpPr txBox="1"/>
          <p:nvPr/>
        </p:nvSpPr>
        <p:spPr>
          <a:xfrm>
            <a:off x="5596135" y="54980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FE2656-312B-C05F-5B26-9769D4639F29}"/>
              </a:ext>
            </a:extLst>
          </p:cNvPr>
          <p:cNvSpPr txBox="1"/>
          <p:nvPr/>
        </p:nvSpPr>
        <p:spPr>
          <a:xfrm>
            <a:off x="4057649" y="378853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86.905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50CAADE-525C-042C-E936-82797CB348A6}"/>
              </a:ext>
            </a:extLst>
          </p:cNvPr>
          <p:cNvCxnSpPr>
            <a:cxnSpLocks/>
          </p:cNvCxnSpPr>
          <p:nvPr/>
        </p:nvCxnSpPr>
        <p:spPr>
          <a:xfrm>
            <a:off x="3574674" y="4157871"/>
            <a:ext cx="1676400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AC846A-D34C-8B2B-9787-BD16F0AE46A0}"/>
              </a:ext>
            </a:extLst>
          </p:cNvPr>
          <p:cNvCxnSpPr>
            <a:cxnSpLocks/>
          </p:cNvCxnSpPr>
          <p:nvPr/>
        </p:nvCxnSpPr>
        <p:spPr>
          <a:xfrm flipV="1">
            <a:off x="3484186" y="3606633"/>
            <a:ext cx="0" cy="2590451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DBB1524-1A11-B7FF-4CB5-B2214AA94A76}"/>
              </a:ext>
            </a:extLst>
          </p:cNvPr>
          <p:cNvSpPr txBox="1"/>
          <p:nvPr/>
        </p:nvSpPr>
        <p:spPr>
          <a:xfrm>
            <a:off x="2921887" y="470062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135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C4DE219-62AB-5BDB-7A08-DE3CAEBCFB84}"/>
              </a:ext>
            </a:extLst>
          </p:cNvPr>
          <p:cNvCxnSpPr>
            <a:cxnSpLocks/>
          </p:cNvCxnSpPr>
          <p:nvPr/>
        </p:nvCxnSpPr>
        <p:spPr>
          <a:xfrm flipV="1">
            <a:off x="5132011" y="5158725"/>
            <a:ext cx="0" cy="103835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94AF69F-5AEC-DE58-1C5A-B6E1F04305B5}"/>
              </a:ext>
            </a:extLst>
          </p:cNvPr>
          <p:cNvSpPr txBox="1"/>
          <p:nvPr/>
        </p:nvSpPr>
        <p:spPr>
          <a:xfrm>
            <a:off x="4220374" y="594158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89.53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F458FE5-1746-1534-74DA-61550D4FED46}"/>
              </a:ext>
            </a:extLst>
          </p:cNvPr>
          <p:cNvCxnSpPr>
            <a:cxnSpLocks/>
          </p:cNvCxnSpPr>
          <p:nvPr/>
        </p:nvCxnSpPr>
        <p:spPr>
          <a:xfrm flipH="1">
            <a:off x="6354193" y="3429000"/>
            <a:ext cx="309433" cy="1776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44C4CBE-5C56-1596-F493-7326ABB4C786}"/>
              </a:ext>
            </a:extLst>
          </p:cNvPr>
          <p:cNvSpPr txBox="1"/>
          <p:nvPr/>
        </p:nvSpPr>
        <p:spPr>
          <a:xfrm>
            <a:off x="6663626" y="318066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R=20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4972537-064C-1B87-BE40-FD7EC4C566BB}"/>
              </a:ext>
            </a:extLst>
          </p:cNvPr>
          <p:cNvCxnSpPr>
            <a:cxnSpLocks/>
          </p:cNvCxnSpPr>
          <p:nvPr/>
        </p:nvCxnSpPr>
        <p:spPr>
          <a:xfrm flipH="1">
            <a:off x="7516243" y="2397767"/>
            <a:ext cx="309433" cy="1776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BA75BA0-6D75-E6A1-7CE9-A35CEB159FE3}"/>
              </a:ext>
            </a:extLst>
          </p:cNvPr>
          <p:cNvSpPr txBox="1"/>
          <p:nvPr/>
        </p:nvSpPr>
        <p:spPr>
          <a:xfrm>
            <a:off x="7825676" y="214943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R=270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E0F52D2-838B-0E61-29EA-3B3176D7B585}"/>
              </a:ext>
            </a:extLst>
          </p:cNvPr>
          <p:cNvCxnSpPr>
            <a:cxnSpLocks/>
          </p:cNvCxnSpPr>
          <p:nvPr/>
        </p:nvCxnSpPr>
        <p:spPr>
          <a:xfrm flipH="1">
            <a:off x="4957124" y="1945179"/>
            <a:ext cx="309433" cy="177633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621AC6D-5447-742F-82E4-E9717CDB29DF}"/>
              </a:ext>
            </a:extLst>
          </p:cNvPr>
          <p:cNvSpPr txBox="1"/>
          <p:nvPr/>
        </p:nvSpPr>
        <p:spPr>
          <a:xfrm>
            <a:off x="5266557" y="169684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R=24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B5F5D1F-7F3C-5CD6-3B1A-51931933DE57}"/>
              </a:ext>
            </a:extLst>
          </p:cNvPr>
          <p:cNvSpPr txBox="1"/>
          <p:nvPr/>
        </p:nvSpPr>
        <p:spPr>
          <a:xfrm>
            <a:off x="4076755" y="2102379"/>
            <a:ext cx="880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X0: 45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Y0: 195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D1B8E14-38BE-9F85-30BA-60BE2D968EB9}"/>
              </a:ext>
            </a:extLst>
          </p:cNvPr>
          <p:cNvSpPr txBox="1"/>
          <p:nvPr/>
        </p:nvSpPr>
        <p:spPr>
          <a:xfrm>
            <a:off x="4667873" y="6407408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144.53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F365324-1B44-C9E4-2815-26A4D40628A1}"/>
              </a:ext>
            </a:extLst>
          </p:cNvPr>
          <p:cNvCxnSpPr>
            <a:cxnSpLocks/>
          </p:cNvCxnSpPr>
          <p:nvPr/>
        </p:nvCxnSpPr>
        <p:spPr>
          <a:xfrm>
            <a:off x="3629025" y="6466000"/>
            <a:ext cx="2784475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72240FB-61FC-933F-D834-3E2C98D91486}"/>
              </a:ext>
            </a:extLst>
          </p:cNvPr>
          <p:cNvCxnSpPr>
            <a:cxnSpLocks/>
          </p:cNvCxnSpPr>
          <p:nvPr/>
        </p:nvCxnSpPr>
        <p:spPr>
          <a:xfrm flipV="1">
            <a:off x="2942747" y="3482340"/>
            <a:ext cx="0" cy="2714744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1439251-45C9-7182-E190-A78FC3B26BB2}"/>
              </a:ext>
            </a:extLst>
          </p:cNvPr>
          <p:cNvSpPr txBox="1"/>
          <p:nvPr/>
        </p:nvSpPr>
        <p:spPr>
          <a:xfrm>
            <a:off x="2388670" y="471238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140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DCFA59B-D349-1480-61DD-EC369CAAB0FE}"/>
              </a:ext>
            </a:extLst>
          </p:cNvPr>
          <p:cNvCxnSpPr>
            <a:cxnSpLocks/>
          </p:cNvCxnSpPr>
          <p:nvPr/>
        </p:nvCxnSpPr>
        <p:spPr>
          <a:xfrm flipV="1">
            <a:off x="3830676" y="4700628"/>
            <a:ext cx="0" cy="46340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0168611-032F-E314-06C1-0626BF8F6051}"/>
              </a:ext>
            </a:extLst>
          </p:cNvPr>
          <p:cNvSpPr txBox="1"/>
          <p:nvPr/>
        </p:nvSpPr>
        <p:spPr>
          <a:xfrm>
            <a:off x="3475858" y="4789393"/>
            <a:ext cx="4187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25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C2D8732-4B75-778E-6B3B-3704F908946B}"/>
              </a:ext>
            </a:extLst>
          </p:cNvPr>
          <p:cNvCxnSpPr>
            <a:cxnSpLocks/>
          </p:cNvCxnSpPr>
          <p:nvPr/>
        </p:nvCxnSpPr>
        <p:spPr>
          <a:xfrm>
            <a:off x="3612262" y="4549671"/>
            <a:ext cx="316801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1606F42-95EC-1008-6666-CF373C7CFC4A}"/>
              </a:ext>
            </a:extLst>
          </p:cNvPr>
          <p:cNvSpPr txBox="1"/>
          <p:nvPr/>
        </p:nvSpPr>
        <p:spPr>
          <a:xfrm>
            <a:off x="3537337" y="42272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15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C3F69AE-B2F8-4B98-E1A1-70DBD6F11C43}"/>
              </a:ext>
            </a:extLst>
          </p:cNvPr>
          <p:cNvCxnSpPr>
            <a:cxnSpLocks/>
          </p:cNvCxnSpPr>
          <p:nvPr/>
        </p:nvCxnSpPr>
        <p:spPr>
          <a:xfrm>
            <a:off x="3969487" y="4544956"/>
            <a:ext cx="379350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D03122B-C57D-2AAE-F4AF-D564AC25A79C}"/>
              </a:ext>
            </a:extLst>
          </p:cNvPr>
          <p:cNvSpPr txBox="1"/>
          <p:nvPr/>
        </p:nvSpPr>
        <p:spPr>
          <a:xfrm>
            <a:off x="3919903" y="4222465"/>
            <a:ext cx="4187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227829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BF8F01-CFB9-1E76-87D4-D57D90FEEA1F}"/>
              </a:ext>
            </a:extLst>
          </p:cNvPr>
          <p:cNvSpPr txBox="1"/>
          <p:nvPr/>
        </p:nvSpPr>
        <p:spPr>
          <a:xfrm>
            <a:off x="368968" y="1202429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Mesh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D95F25-4598-166E-024C-77E601A2A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804" y="936291"/>
            <a:ext cx="6439901" cy="585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821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34D6E3-64EC-E760-16C7-5E90A2A2F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15" y="819884"/>
            <a:ext cx="1628985" cy="1821385"/>
          </a:xfrm>
          <a:prstGeom prst="rect">
            <a:avLst/>
          </a:prstGeom>
        </p:spPr>
      </p:pic>
      <p:pic>
        <p:nvPicPr>
          <p:cNvPr id="11" name="Picture 10" descr="A diagram of a circular object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6B509839-92F1-7D06-2CB7-EEA0790A4E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" t="16447" r="9312" b="11436"/>
          <a:stretch/>
        </p:blipFill>
        <p:spPr>
          <a:xfrm>
            <a:off x="2164596" y="2417797"/>
            <a:ext cx="4652923" cy="38380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F9013E-D3C3-8CAC-AD86-5495D5E49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9355" y="4531895"/>
            <a:ext cx="4467225" cy="1981200"/>
          </a:xfrm>
          <a:prstGeom prst="rect">
            <a:avLst/>
          </a:prstGeom>
        </p:spPr>
      </p:pic>
      <p:pic>
        <p:nvPicPr>
          <p:cNvPr id="15" name="Picture 14" descr="A rainbow colored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E81608B1-D539-D435-A93B-3D3E346F9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9" r="7500" b="11579"/>
          <a:stretch/>
        </p:blipFill>
        <p:spPr>
          <a:xfrm>
            <a:off x="6889060" y="466069"/>
            <a:ext cx="5141225" cy="407305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3EB7733-0619-BB05-CA0C-1BDAC5E509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1244" y="1054685"/>
            <a:ext cx="44862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64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FDE6E4-0B5F-6F95-5DF8-5B81E892F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37" y="1246534"/>
            <a:ext cx="5844540" cy="50596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7E70C6-A533-0974-8C81-C150A0727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463" y="1360834"/>
            <a:ext cx="5676900" cy="516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5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482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CCBF211-95BF-F9E5-070D-428C3EBAE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190312"/>
              </p:ext>
            </p:extLst>
          </p:nvPr>
        </p:nvGraphicFramePr>
        <p:xfrm>
          <a:off x="7172325" y="1537335"/>
          <a:ext cx="4267200" cy="400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64824245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70224913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586632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6110934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8630856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4561504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24116523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Current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Field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b5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b7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7045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1012.75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0.947432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-4.97937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0.098241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1.670289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934613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2025.5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1.89003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-5.36176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0.361623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1.658117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5427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3038.25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2.793089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-7.0591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1.484866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1.618708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885466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4051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3.646638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-8.45153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2.617854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1.59978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1079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5063.75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4.439872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-5.3787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3.371568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1.614647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6286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6076.5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5.195366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-1.51547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3.931972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1.638507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3449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7089.25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5.92393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1.923914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4.372062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1.664129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235366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8102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6.627591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4.620256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4.726693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1.690591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0527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9114.75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7.304855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6.557743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5.026548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1.71853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2521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10127.5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7.950086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7.420358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5.278161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1.748724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4994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11140.25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8.569847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7.590178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5.494344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1.779553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254348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12153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9.181582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7.711372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5.684748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1.8078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345502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13165.75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9.789683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7.843692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5.851374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1.833146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853413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14178.5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10.39514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7.988018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5.997986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1.855959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210083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15191.25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10.99875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8.134241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6.127536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1.876549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850499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16204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11.60088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8.276461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6.242761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1.895219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4581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17216.75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12.20175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8.412851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6.345956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1.912224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63610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18229.5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12.80166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8.54383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6.438799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1.92776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789390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19242.25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13.40075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8.671774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0.00E+00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6.522774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1.942005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97827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20255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13.99921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8.798234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-1.00E-09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6.599235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1.955106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3977268"/>
                  </a:ext>
                </a:extLst>
              </a:tr>
            </a:tbl>
          </a:graphicData>
        </a:graphic>
      </p:graphicFrame>
      <p:pic>
        <p:nvPicPr>
          <p:cNvPr id="3" name="Picture 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CCE25FD-6721-ADDE-F937-5109F190B9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749"/>
            <a:ext cx="7044146" cy="410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7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>
            <a:extLst>
              <a:ext uri="{FF2B5EF4-FFF2-40B4-BE49-F238E27FC236}">
                <a16:creationId xmlns:a16="http://schemas.microsoft.com/office/drawing/2014/main" id="{67C0DC6D-5896-84A5-2972-E6398641FDE2}"/>
              </a:ext>
            </a:extLst>
          </p:cNvPr>
          <p:cNvSpPr txBox="1">
            <a:spLocks/>
          </p:cNvSpPr>
          <p:nvPr/>
        </p:nvSpPr>
        <p:spPr>
          <a:xfrm>
            <a:off x="0" y="-4152"/>
            <a:ext cx="10969139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+mn-lt"/>
              </a:rPr>
              <a:t>2D Roxie magnetic model</a:t>
            </a:r>
            <a:endParaRPr lang="en-CH" sz="4000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011EAB-1131-BE34-B53C-5D583C938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239430"/>
              </p:ext>
            </p:extLst>
          </p:nvPr>
        </p:nvGraphicFramePr>
        <p:xfrm>
          <a:off x="8223250" y="1428750"/>
          <a:ext cx="2057400" cy="400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694465960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48002480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27744486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Current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Peak field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31306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1519.125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1.489816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457859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3038.25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2.927751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94267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4557.375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4.243899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03556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6076.5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5.441524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667663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7595.625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6.574741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935708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9114.75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7.651605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343469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10633.88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8.662589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62427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12153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9.638424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504220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13672.13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10.605291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2796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15191.25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11.566988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0927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16710.38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12.525294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56671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18229.5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13.481065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204126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19748.63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14.434974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63379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21267.75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15.387546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47484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22786.88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16.339165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1845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24306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17.290012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68124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25825.13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18.240197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75971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27344.25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19.189825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275709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18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28863.38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>
                          <a:effectLst/>
                        </a:rPr>
                        <a:t>20.138891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74388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30382.5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u="none" strike="noStrike" dirty="0">
                          <a:effectLst/>
                        </a:rPr>
                        <a:t>21.087465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347378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6369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96850</TotalTime>
  <Words>390</Words>
  <Application>Microsoft Office PowerPoint</Application>
  <PresentationFormat>Widescreen</PresentationFormat>
  <Paragraphs>264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 Narrow</vt:lpstr>
      <vt:lpstr>Arial</vt:lpstr>
      <vt:lpstr>Calibri</vt:lpstr>
      <vt:lpstr>Calibri Light</vt:lpstr>
      <vt:lpstr>LM Mono Prop Light 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Gloria Bellini</dc:creator>
  <cp:lastModifiedBy>Ariel Haziot</cp:lastModifiedBy>
  <cp:revision>208</cp:revision>
  <cp:lastPrinted>2024-02-15T07:26:43Z</cp:lastPrinted>
  <dcterms:created xsi:type="dcterms:W3CDTF">2024-01-21T16:26:46Z</dcterms:created>
  <dcterms:modified xsi:type="dcterms:W3CDTF">2025-01-13T11:00:29Z</dcterms:modified>
</cp:coreProperties>
</file>