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44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4669"/>
  </p:normalViewPr>
  <p:slideViewPr>
    <p:cSldViewPr snapToGrid="0">
      <p:cViewPr varScale="1">
        <p:scale>
          <a:sx n="114" d="100"/>
          <a:sy n="114" d="100"/>
        </p:scale>
        <p:origin x="57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5CF63-6BCD-B335-2E66-BDB07D8F98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31D1B1-21BF-9A61-7388-25B2A403AB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08B5C4-2A1D-8594-FDE7-8537F948F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D37D3-4DFA-B044-8826-44C4F03D833F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29B1A-EA24-E172-6364-AF9F0E43D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8A417-EE11-08AC-ADAA-90829E994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B078-B285-8E4A-9008-F308E3BAF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065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E29DF-A293-AC72-75E4-83DB75CD1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C7A49D-C054-BE25-4A8F-0513DB2E51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CDD0D8-4902-8662-8BDD-70BDD60C2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D37D3-4DFA-B044-8826-44C4F03D833F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7DAD8-C1B4-11E8-0EE7-56455A52C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CC816C-26F4-EA70-62FB-12B0AC63D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B078-B285-8E4A-9008-F308E3BAF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196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39BFBC-0E25-4979-5419-1C439836B3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25CAEB-6E5B-59B0-9064-F7ECCE20F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D7EAB6-E841-036B-2319-0646B8421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D37D3-4DFA-B044-8826-44C4F03D833F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5028B2-7CFC-A56A-D7A0-B789400DA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66C43B-9814-3911-2EF4-F4D1335E6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B078-B285-8E4A-9008-F308E3BAF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0496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nl-BE" dirty="0"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D32D4-1054-4B5C-86E0-3A52470BBF55}" type="datetime1">
              <a:rPr lang="nl-BE" smtClean="0"/>
              <a:t>27/01/2025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720000" y="1349999"/>
            <a:ext cx="11112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>
              <a:defRPr lang="nl-BE" dirty="0"/>
            </a:lvl5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16205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CF9D6-8326-9545-8F02-D91E33EB3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9689D-FF9D-F25D-53D4-450897BC9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91D80F-C811-AD38-9C49-2A7A307BD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D37D3-4DFA-B044-8826-44C4F03D833F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0B0254-08E8-4969-5408-6B48B0742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2A623-4CCA-CE03-A4E4-DDE4E7FCF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B078-B285-8E4A-9008-F308E3BAF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74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734C2-0F85-BF65-290B-57201391E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2005D-E3DE-2CDA-CFB3-6E3ACC88F3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6A473F-3D58-DEF8-DE50-F38C85CF8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D37D3-4DFA-B044-8826-44C4F03D833F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832383-81F8-0412-8B01-85B3F1197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231D4-71FE-7A58-4B8A-70D0EDD98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B078-B285-8E4A-9008-F308E3BAF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91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50BA1-03E7-EA28-5B66-5C5D408A7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3EC35-818B-C08F-86E6-3FAC4548B9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299966-2BEB-393D-F05D-542384C9AE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221BCF-496B-F310-00CC-E6F545B84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D37D3-4DFA-B044-8826-44C4F03D833F}" type="datetimeFigureOut">
              <a:rPr lang="en-US" smtClean="0"/>
              <a:t>1/30/25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5D91CC-3485-6469-D097-393FA7321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9381FF-4E40-BA84-BFAD-75EBEB23C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B078-B285-8E4A-9008-F308E3BAF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7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AE37F-1133-0E79-310D-47D892167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0CDE69-1598-7104-0E82-A3C31CFFA4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30198C-D93F-08AE-CB11-17C9EC97C3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8329E7-D3E9-8D4E-B1CF-8D054334DD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AD8176-8BFD-66E3-5A67-E0D9E92546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0A506D-BD43-9D88-A088-1A6E15001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D37D3-4DFA-B044-8826-44C4F03D833F}" type="datetimeFigureOut">
              <a:rPr lang="en-US" smtClean="0"/>
              <a:t>1/30/25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8E4AAE-42A6-3549-AB40-7BDAB8579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CA27A9-08E5-FB87-1A73-196119B21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B078-B285-8E4A-9008-F308E3BAF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24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E82CF-B5A5-ED00-A047-EF750D56D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C3155C-6026-60FD-B129-81722E26B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D37D3-4DFA-B044-8826-44C4F03D833F}" type="datetimeFigureOut">
              <a:rPr lang="en-US" smtClean="0"/>
              <a:t>1/30/25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45E2AB-B8A7-DC47-80DF-3E4F7B408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FA9F6-7D81-5E17-AAC8-E4D09BF08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B078-B285-8E4A-9008-F308E3BAF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871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8F2833-5374-1F02-9145-AF371F537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D37D3-4DFA-B044-8826-44C4F03D833F}" type="datetimeFigureOut">
              <a:rPr lang="en-US" smtClean="0"/>
              <a:t>1/30/25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6CDC27-7A67-92E3-E741-96A39D540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78B03C-89E9-48CF-F7E0-8DCAAAB00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B078-B285-8E4A-9008-F308E3BAF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648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891C3-F5C1-0B52-DA0D-2060D1C5E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DE7D3-C838-E59D-9B7F-CBC8CDD20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A69BCF-1437-1D81-C563-2229F2836C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15745D-076E-BC00-5CF6-4C85E4D8A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D37D3-4DFA-B044-8826-44C4F03D833F}" type="datetimeFigureOut">
              <a:rPr lang="en-US" smtClean="0"/>
              <a:t>1/30/25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B149CF-4E75-DB83-C92E-EE8EEC8BD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344E08-CCDC-9E07-B16D-F3D3F3260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B078-B285-8E4A-9008-F308E3BAF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630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4DD66-8DB1-00CD-235F-9F53BA275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BD8748-6133-FE9E-DC4E-82202DDC6A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FA31B1-94BF-F4DB-1737-2C376620D1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986844-590E-5993-454F-E39EDC39B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D37D3-4DFA-B044-8826-44C4F03D833F}" type="datetimeFigureOut">
              <a:rPr lang="en-US" smtClean="0"/>
              <a:t>1/30/25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A01338-21F1-5212-B149-26F63BF6F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EB5D39-36C0-D9F6-04B0-C8C297440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B078-B285-8E4A-9008-F308E3BAF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349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5D4430-4D96-7828-15F7-CFB57FC08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1BE6C5-5C80-B7EF-BCD8-5D7933502B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2EE228-62B0-73FC-79AD-F3AD8E1048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DD37D3-4DFA-B044-8826-44C4F03D833F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3D931-C939-6029-10D2-3BB2F477DA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2DFB7C-04EC-3B1A-5E3F-41F6E0E597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75B078-B285-8E4A-9008-F308E3BAF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19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em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0DCAD-3A96-228E-51D0-1ADBA5B37C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F0186A-7F60-D6A0-CB49-E8B6FD1C41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Kieran </a:t>
            </a:r>
            <a:r>
              <a:rPr lang="en-US" dirty="0" err="1"/>
              <a:t>Flanangan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78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nl-B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65914" y="263920"/>
            <a:ext cx="2563312" cy="2816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4B106E2-6DE4-FE41-BF65-30FCFA563A45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85433" y="4950892"/>
            <a:ext cx="4093084" cy="1899456"/>
          </a:xfrm>
          <a:prstGeom prst="rect">
            <a:avLst/>
          </a:prstGeom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79E7C0-DF5D-EE44-AD5B-A098D1EF305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89"/>
          <a:stretch/>
        </p:blipFill>
        <p:spPr>
          <a:xfrm>
            <a:off x="4557511" y="478352"/>
            <a:ext cx="3199165" cy="2193624"/>
          </a:xfrm>
          <a:prstGeom prst="rect">
            <a:avLst/>
          </a:prstGeom>
        </p:spPr>
      </p:pic>
      <p:pic>
        <p:nvPicPr>
          <p:cNvPr id="16" name="Picture 15" descr="Figure 1">
            <a:extLst>
              <a:ext uri="{FF2B5EF4-FFF2-40B4-BE49-F238E27FC236}">
                <a16:creationId xmlns:a16="http://schemas.microsoft.com/office/drawing/2014/main" id="{DD0D9C46-EF23-964C-A364-7F13C37D09B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84487" y="3012412"/>
            <a:ext cx="2270369" cy="17104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D203D01-39C3-ED4B-A65C-33DC291BE61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205" y="649714"/>
            <a:ext cx="1923987" cy="422659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A228CBA-ABB9-7F48-BF95-F3FF5ADE1DD6}"/>
              </a:ext>
            </a:extLst>
          </p:cNvPr>
          <p:cNvSpPr txBox="1"/>
          <p:nvPr/>
        </p:nvSpPr>
        <p:spPr>
          <a:xfrm>
            <a:off x="2749184" y="2633063"/>
            <a:ext cx="59884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Since 2012 over 100 radioactive isotopes and molecules studied (Al, K, Sc, Cr, Cu, Ga, Zn, Ag, In, Sn, Sb, Au, Fr, Ra,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RaF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AcF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30 Papers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14 PhD Theses 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8 Masters Theses</a:t>
            </a:r>
          </a:p>
          <a:p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761F75-9195-C741-BB0E-06477AC08896}"/>
              </a:ext>
            </a:extLst>
          </p:cNvPr>
          <p:cNvSpPr txBox="1"/>
          <p:nvPr/>
        </p:nvSpPr>
        <p:spPr>
          <a:xfrm>
            <a:off x="9408368" y="357301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alibri"/>
              </a:rPr>
              <a:t>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25B677A-7A34-EF4B-8143-C81EC4F4281E}"/>
              </a:ext>
            </a:extLst>
          </p:cNvPr>
          <p:cNvSpPr txBox="1"/>
          <p:nvPr/>
        </p:nvSpPr>
        <p:spPr>
          <a:xfrm>
            <a:off x="516421" y="485952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alibri"/>
              </a:rPr>
              <a:t>In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90C399D-5FBA-1F4C-B67C-B697293A214F}"/>
              </a:ext>
            </a:extLst>
          </p:cNvPr>
          <p:cNvSpPr txBox="1"/>
          <p:nvPr/>
        </p:nvSpPr>
        <p:spPr>
          <a:xfrm>
            <a:off x="6026728" y="10902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alibri"/>
              </a:rPr>
              <a:t>Sn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7B1E895-6995-244A-A9D8-D53A4DD75EED}"/>
              </a:ext>
            </a:extLst>
          </p:cNvPr>
          <p:cNvSpPr txBox="1"/>
          <p:nvPr/>
        </p:nvSpPr>
        <p:spPr>
          <a:xfrm>
            <a:off x="1569233" y="390129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alibri"/>
              </a:rPr>
              <a:t>Ra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9243938-5FB2-634E-8D52-0AAC29BFC0F9}"/>
              </a:ext>
            </a:extLst>
          </p:cNvPr>
          <p:cNvSpPr txBox="1"/>
          <p:nvPr/>
        </p:nvSpPr>
        <p:spPr>
          <a:xfrm>
            <a:off x="8978442" y="190805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alibri"/>
              </a:rPr>
              <a:t>Cu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DDB24B4-5785-2DCA-80B3-0BAB4D22A9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7201" y="4670132"/>
            <a:ext cx="3787699" cy="203987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A25BB7C-548D-FA4B-57AD-CC8030BB3E0A}"/>
              </a:ext>
            </a:extLst>
          </p:cNvPr>
          <p:cNvSpPr txBox="1"/>
          <p:nvPr/>
        </p:nvSpPr>
        <p:spPr>
          <a:xfrm>
            <a:off x="11175347" y="4289327"/>
            <a:ext cx="6422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prstClr val="black"/>
                </a:solidFill>
                <a:latin typeface="Calibri"/>
              </a:rPr>
              <a:t>Ag</a:t>
            </a:r>
            <a:endParaRPr lang="en-US" dirty="0"/>
          </a:p>
        </p:txBody>
      </p:sp>
      <p:grpSp>
        <p:nvGrpSpPr>
          <p:cNvPr id="2" name="Group 6">
            <a:extLst>
              <a:ext uri="{FF2B5EF4-FFF2-40B4-BE49-F238E27FC236}">
                <a16:creationId xmlns:a16="http://schemas.microsoft.com/office/drawing/2014/main" id="{8245167D-CE50-BBEE-1155-9577DA9AB96E}"/>
              </a:ext>
            </a:extLst>
          </p:cNvPr>
          <p:cNvGrpSpPr/>
          <p:nvPr/>
        </p:nvGrpSpPr>
        <p:grpSpPr>
          <a:xfrm>
            <a:off x="258717" y="142875"/>
            <a:ext cx="1008112" cy="1214254"/>
            <a:chOff x="4133850" y="4705350"/>
            <a:chExt cx="2027180" cy="2152650"/>
          </a:xfrm>
        </p:grpSpPr>
        <p:pic>
          <p:nvPicPr>
            <p:cNvPr id="3" name="Picture 3">
              <a:extLst>
                <a:ext uri="{FF2B5EF4-FFF2-40B4-BE49-F238E27FC236}">
                  <a16:creationId xmlns:a16="http://schemas.microsoft.com/office/drawing/2014/main" id="{21B6752E-93E9-13E4-2A13-41A0CE9FCE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574858" y="4705350"/>
              <a:ext cx="1586172" cy="541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>
              <a:extLst>
                <a:ext uri="{FF2B5EF4-FFF2-40B4-BE49-F238E27FC236}">
                  <a16:creationId xmlns:a16="http://schemas.microsoft.com/office/drawing/2014/main" id="{744CF0CC-F9C4-0495-CF8D-A4CD85E3AE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133850" y="5256014"/>
              <a:ext cx="438150" cy="1601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317570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60</Words>
  <Application>Microsoft Macintosh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Office Theme</vt:lpstr>
      <vt:lpstr>Introduction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Kieran Flanagan</dc:creator>
  <cp:lastModifiedBy>Kieran Flanagan</cp:lastModifiedBy>
  <cp:revision>1</cp:revision>
  <dcterms:created xsi:type="dcterms:W3CDTF">2025-01-30T07:58:29Z</dcterms:created>
  <dcterms:modified xsi:type="dcterms:W3CDTF">2025-01-30T07:59:40Z</dcterms:modified>
</cp:coreProperties>
</file>