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303" r:id="rId5"/>
    <p:sldId id="257" r:id="rId6"/>
    <p:sldId id="258" r:id="rId7"/>
    <p:sldId id="346" r:id="rId8"/>
    <p:sldId id="283" r:id="rId9"/>
    <p:sldId id="347" r:id="rId10"/>
    <p:sldId id="304" r:id="rId11"/>
    <p:sldId id="348" r:id="rId12"/>
    <p:sldId id="350" r:id="rId13"/>
    <p:sldId id="349" r:id="rId14"/>
    <p:sldId id="351" r:id="rId15"/>
    <p:sldId id="271" r:id="rId16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7F1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0C74A-E40D-42B1-93A0-269E1A52698E}" v="14" dt="2025-01-31T07:28:53.1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48" autoAdjust="0"/>
    <p:restoredTop sz="94660"/>
  </p:normalViewPr>
  <p:slideViewPr>
    <p:cSldViewPr snapToGrid="0">
      <p:cViewPr varScale="1">
        <p:scale>
          <a:sx n="90" d="100"/>
          <a:sy n="90" d="100"/>
        </p:scale>
        <p:origin x="2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4C09F-E83E-4A44-BD71-28E7D44FC6AB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761A1-0D99-4CA7-8F89-D401B2DA439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1846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85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06ED-BBB7-E177-943B-3C4FA395EE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3FC98-6C1B-6DCF-48DB-390C426C5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9CC6-52BB-F385-A43A-0E43E8087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D7C00-DEE4-CA83-F9CA-72655337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D0E7B-6F27-2814-D2C5-B856CE31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156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B95CB-8118-A22D-FC5D-2DBCD3826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B18BF-5929-2F7D-B39E-518B52952A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84B4C-85AB-C6DD-207E-3FD0A69E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5D42C-D88C-0A6F-82F7-3A41B6D65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C9D96-5465-2427-4F3C-7E8B0742C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6396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3666F1-A734-89C5-CDCC-9CB04316FC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B80BD-38AF-16ED-EA7D-CFB539EC0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755CC-4054-66F9-C549-EE86009EC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CCBF0-AE38-F8B8-0096-9E91934DE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F4963-9C6B-300A-9E3C-86344977C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54676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08801-229B-5A6C-66F0-6E33FA814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C8D38-ABBA-67DB-E8C6-08E40FCB7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0FFAE-2E96-1404-54FC-FB1503C50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ED958-034C-0FAE-1AF3-EA87F381A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B6A4A-70FB-EABE-39EF-676AF3CB8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56386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AE435-D3D9-680F-C345-0F0E9F883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6152F-025C-37B6-BF99-4AA7AA903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A8B08-CC48-08FB-382B-8B404289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6EF89-EA3F-4406-7308-7062C7B8B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808FC-E007-923B-58FF-ED74AE4AB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669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C4A1C-CC29-72AE-9D73-B49EF329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1CD75-A052-F664-20DB-CF624ACD23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8C853-21D5-5CF6-BA1D-FF684FAAB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13343E-AB46-9C16-5130-9345C480B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DA723-E792-EAA0-E68F-BE56C40E7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9AB7C-A076-9E07-3178-65F73CDCD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70262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C4024-EA37-DB3B-BE2A-AC2E28D46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EF084-F044-7AFC-85E7-4E6B2F123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5826FB-E56D-BB37-7A9E-7305AC375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D81F6B-D77A-0475-9FFE-978D79E43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DFCF3A-3954-1EA2-AC8E-FB2F307A35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66C4C1-9F4D-E889-2733-0A29DAF50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F110C2-83CC-A185-8CAD-2A3102790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4F5A2F-F09F-D833-227D-03C81C4A3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47398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7D2C-4215-FA63-5897-1F2424785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B50B2-0691-E746-9C84-AB1E5B33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E0206-B9EC-C9C2-0978-DDDCDAE81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46E21-6F15-E32F-D1D2-2A9B2280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1103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43AAE-BFC5-A8D5-FF2D-CB4051747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7BE5AA-4A1B-7E9C-FF81-3F85D90A2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D7555-1205-009D-3B9B-A1C1963F7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5803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3047E-0167-8181-6CEC-7201BD3A9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27D5A-D5A8-C2E0-D6E3-FD7A7A574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C5C371-6E03-17E9-B743-DF37027F0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7DF20-BAC7-2CCD-ECE9-6F723816A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88DB3-C5B1-4B14-4F30-C5606A0F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4CB1E-B362-4C0E-A536-E8C7D5613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8658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71C5D-C9EA-20A2-8EEA-0885BB694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D29CA8-3C82-AF7D-B545-21820E7E4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71913-2B91-90E4-272E-686A93FF1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5DDCC-F9A5-90B6-D79C-A7E514C0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C4CBE-7526-FAFE-8AD7-6DA56F6E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99538E-7A11-FDC8-AA42-DC133BD3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10862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A9AD88-58C8-9472-BE2C-35E34091A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A716BE-B2F0-8D15-97BC-4B61182A4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84D65-9585-AB04-0F93-FB2D9A05A7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964FD0-CFDB-4C82-83B8-D96930AFD4F9}" type="datetimeFigureOut">
              <a:rPr lang="en-BE" smtClean="0"/>
              <a:t>30/01/2025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42B1E-D457-BDFC-C2E7-BB287FCE13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515CC-5A46-0E95-B155-76AD5E64B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1F848F-E987-4818-B96E-42DEE232FA9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5625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0" Type="http://schemas.openxmlformats.org/officeDocument/2006/relationships/image" Target="../media/image36.jpe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7B6C8E3-7DEC-C0BA-37AD-C08F454F85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254758"/>
            <a:ext cx="12191999" cy="2603241"/>
          </a:xfrm>
          <a:noFill/>
          <a:ln>
            <a:solidFill>
              <a:schemeClr val="bg1">
                <a:lumMod val="95000"/>
              </a:schemeClr>
            </a:solidFill>
          </a:ln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CRIS Collaboration meeting 2025</a:t>
            </a:r>
            <a:endParaRPr lang="en-BE" dirty="0"/>
          </a:p>
          <a:p>
            <a:pPr algn="l"/>
            <a:endParaRPr lang="en-US" dirty="0"/>
          </a:p>
          <a:p>
            <a:pPr algn="l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Osama Ahmad                                              	     Supervisor: Prof. dr. Gerda Neyens</a:t>
            </a:r>
          </a:p>
          <a:p>
            <a:pPr algn="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Co-supervisor: Dr. Jessica Warbinek</a:t>
            </a:r>
          </a:p>
          <a:p>
            <a:pPr algn="l"/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en-B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EADF05-E307-1B77-78A1-047181717FA1}"/>
              </a:ext>
            </a:extLst>
          </p:cNvPr>
          <p:cNvSpPr txBox="1"/>
          <p:nvPr/>
        </p:nvSpPr>
        <p:spPr>
          <a:xfrm>
            <a:off x="3733800" y="1811867"/>
            <a:ext cx="495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 months evaluation</a:t>
            </a:r>
            <a:br>
              <a:rPr lang="en-US" sz="4400" b="1" i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BE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3B49B6-7E04-D397-5269-7646E7095C10}"/>
              </a:ext>
            </a:extLst>
          </p:cNvPr>
          <p:cNvSpPr txBox="1"/>
          <p:nvPr/>
        </p:nvSpPr>
        <p:spPr>
          <a:xfrm>
            <a:off x="-1" y="821267"/>
            <a:ext cx="12192001" cy="3564466"/>
          </a:xfrm>
          <a:prstGeom prst="rect">
            <a:avLst/>
          </a:prstGeom>
          <a:solidFill>
            <a:srgbClr val="46B1E1"/>
          </a:solidFill>
        </p:spPr>
        <p:txBody>
          <a:bodyPr wrap="square" rtlCol="0">
            <a:spAutoFit/>
          </a:bodyPr>
          <a:lstStyle/>
          <a:p>
            <a:endParaRPr lang="en-BE" dirty="0"/>
          </a:p>
        </p:txBody>
      </p:sp>
      <p:pic>
        <p:nvPicPr>
          <p:cNvPr id="7" name="Picture 6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87BE1FDA-4D19-F721-F291-17E26EDF6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2"/>
            <a:ext cx="2278225" cy="822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1811BA-3314-1221-369D-E67D0AA8C439}"/>
              </a:ext>
            </a:extLst>
          </p:cNvPr>
          <p:cNvSpPr txBox="1"/>
          <p:nvPr/>
        </p:nvSpPr>
        <p:spPr>
          <a:xfrm>
            <a:off x="778932" y="1523511"/>
            <a:ext cx="1086273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Ionization Unit (FIU)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Upgrades for 2025 </a:t>
            </a:r>
          </a:p>
        </p:txBody>
      </p:sp>
      <p:pic>
        <p:nvPicPr>
          <p:cNvPr id="9" name="Picture 4" descr="The CRIS Website">
            <a:extLst>
              <a:ext uri="{FF2B5EF4-FFF2-40B4-BE49-F238E27FC236}">
                <a16:creationId xmlns:a16="http://schemas.microsoft.com/office/drawing/2014/main" id="{050F5E86-187B-D4F5-4C3F-53756708A6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62" b="21974"/>
          <a:stretch/>
        </p:blipFill>
        <p:spPr bwMode="auto">
          <a:xfrm>
            <a:off x="9550400" y="13878"/>
            <a:ext cx="2641598" cy="80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561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0E6B5-98A4-6E2F-B833-F5B242277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81" y="-9785"/>
            <a:ext cx="10515600" cy="773714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New working design</a:t>
            </a:r>
            <a:endParaRPr lang="en-BE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33798A-85AA-6030-C980-97EDB2C61909}"/>
              </a:ext>
            </a:extLst>
          </p:cNvPr>
          <p:cNvCxnSpPr>
            <a:cxnSpLocks/>
          </p:cNvCxnSpPr>
          <p:nvPr/>
        </p:nvCxnSpPr>
        <p:spPr>
          <a:xfrm>
            <a:off x="6045215" y="1777987"/>
            <a:ext cx="0" cy="1227671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93E4119-7B92-DB8B-0E17-61ECAE9B7AFA}"/>
              </a:ext>
            </a:extLst>
          </p:cNvPr>
          <p:cNvCxnSpPr>
            <a:cxnSpLocks/>
          </p:cNvCxnSpPr>
          <p:nvPr/>
        </p:nvCxnSpPr>
        <p:spPr>
          <a:xfrm>
            <a:off x="6206081" y="1777987"/>
            <a:ext cx="0" cy="1227671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6E9C554-19E6-BA82-B79E-F0EC8EEA4622}"/>
              </a:ext>
            </a:extLst>
          </p:cNvPr>
          <p:cNvCxnSpPr>
            <a:cxnSpLocks/>
          </p:cNvCxnSpPr>
          <p:nvPr/>
        </p:nvCxnSpPr>
        <p:spPr>
          <a:xfrm>
            <a:off x="6358481" y="1777987"/>
            <a:ext cx="0" cy="1219212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DF9C90-7849-24D1-087F-620E95261FC7}"/>
              </a:ext>
            </a:extLst>
          </p:cNvPr>
          <p:cNvCxnSpPr>
            <a:cxnSpLocks/>
          </p:cNvCxnSpPr>
          <p:nvPr/>
        </p:nvCxnSpPr>
        <p:spPr>
          <a:xfrm>
            <a:off x="6510881" y="1777987"/>
            <a:ext cx="0" cy="1219213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4B5996-60D6-310A-857B-FFF0DFFC0BC7}"/>
              </a:ext>
            </a:extLst>
          </p:cNvPr>
          <p:cNvCxnSpPr>
            <a:cxnSpLocks/>
          </p:cNvCxnSpPr>
          <p:nvPr/>
        </p:nvCxnSpPr>
        <p:spPr>
          <a:xfrm>
            <a:off x="6663281" y="1777987"/>
            <a:ext cx="0" cy="1219209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961680-2974-9C7E-3BDC-8BB20EFDA351}"/>
              </a:ext>
            </a:extLst>
          </p:cNvPr>
          <p:cNvCxnSpPr>
            <a:cxnSpLocks/>
          </p:cNvCxnSpPr>
          <p:nvPr/>
        </p:nvCxnSpPr>
        <p:spPr>
          <a:xfrm>
            <a:off x="6807214" y="1777987"/>
            <a:ext cx="0" cy="1236148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259842F-7022-D13B-208D-8C38DD0D7858}"/>
              </a:ext>
            </a:extLst>
          </p:cNvPr>
          <p:cNvCxnSpPr>
            <a:cxnSpLocks/>
          </p:cNvCxnSpPr>
          <p:nvPr/>
        </p:nvCxnSpPr>
        <p:spPr>
          <a:xfrm>
            <a:off x="6968081" y="1777987"/>
            <a:ext cx="0" cy="1227678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E5ABCAF-11C8-6774-8041-890FB71AFAFE}"/>
              </a:ext>
            </a:extLst>
          </p:cNvPr>
          <p:cNvCxnSpPr>
            <a:cxnSpLocks/>
          </p:cNvCxnSpPr>
          <p:nvPr/>
        </p:nvCxnSpPr>
        <p:spPr>
          <a:xfrm>
            <a:off x="7112014" y="1777987"/>
            <a:ext cx="0" cy="1227678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91F86C6-217D-8887-9964-657978C4D07B}"/>
              </a:ext>
            </a:extLst>
          </p:cNvPr>
          <p:cNvCxnSpPr/>
          <p:nvPr/>
        </p:nvCxnSpPr>
        <p:spPr>
          <a:xfrm>
            <a:off x="7272881" y="1777992"/>
            <a:ext cx="0" cy="121920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FC7E89-8C7E-0657-E206-FADBC35DE7CD}"/>
              </a:ext>
            </a:extLst>
          </p:cNvPr>
          <p:cNvCxnSpPr/>
          <p:nvPr/>
        </p:nvCxnSpPr>
        <p:spPr>
          <a:xfrm>
            <a:off x="7425281" y="1777991"/>
            <a:ext cx="0" cy="121920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BA678D-33A2-FA46-2307-434CFF6F7A2C}"/>
              </a:ext>
            </a:extLst>
          </p:cNvPr>
          <p:cNvCxnSpPr/>
          <p:nvPr/>
        </p:nvCxnSpPr>
        <p:spPr>
          <a:xfrm>
            <a:off x="7586148" y="1777987"/>
            <a:ext cx="0" cy="121920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D3F17A-E8D8-6658-F35A-704034411B73}"/>
              </a:ext>
            </a:extLst>
          </p:cNvPr>
          <p:cNvCxnSpPr/>
          <p:nvPr/>
        </p:nvCxnSpPr>
        <p:spPr>
          <a:xfrm>
            <a:off x="7958682" y="1777990"/>
            <a:ext cx="0" cy="121920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551E89D-57F6-F291-FE03-D76AC4B1BC56}"/>
              </a:ext>
            </a:extLst>
          </p:cNvPr>
          <p:cNvCxnSpPr>
            <a:cxnSpLocks/>
          </p:cNvCxnSpPr>
          <p:nvPr/>
        </p:nvCxnSpPr>
        <p:spPr>
          <a:xfrm flipH="1">
            <a:off x="2565400" y="3014129"/>
            <a:ext cx="6231466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128CB61-191B-52DF-F202-370D1022493A}"/>
              </a:ext>
            </a:extLst>
          </p:cNvPr>
          <p:cNvCxnSpPr>
            <a:cxnSpLocks/>
          </p:cNvCxnSpPr>
          <p:nvPr/>
        </p:nvCxnSpPr>
        <p:spPr>
          <a:xfrm flipH="1">
            <a:off x="2641600" y="1777990"/>
            <a:ext cx="690880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A71A68-7BE9-0161-98D4-465812EE65D4}"/>
              </a:ext>
            </a:extLst>
          </p:cNvPr>
          <p:cNvCxnSpPr>
            <a:cxnSpLocks/>
          </p:cNvCxnSpPr>
          <p:nvPr/>
        </p:nvCxnSpPr>
        <p:spPr>
          <a:xfrm>
            <a:off x="4301067" y="1862663"/>
            <a:ext cx="1651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DD3F927-E865-2F2B-FEA1-375FF11E6441}"/>
              </a:ext>
            </a:extLst>
          </p:cNvPr>
          <p:cNvCxnSpPr>
            <a:cxnSpLocks/>
          </p:cNvCxnSpPr>
          <p:nvPr/>
        </p:nvCxnSpPr>
        <p:spPr>
          <a:xfrm>
            <a:off x="4301067" y="2946402"/>
            <a:ext cx="1651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Arc 51">
            <a:extLst>
              <a:ext uri="{FF2B5EF4-FFF2-40B4-BE49-F238E27FC236}">
                <a16:creationId xmlns:a16="http://schemas.microsoft.com/office/drawing/2014/main" id="{EDCC03CF-44F3-720C-6705-3D6DABA198E1}"/>
              </a:ext>
            </a:extLst>
          </p:cNvPr>
          <p:cNvSpPr/>
          <p:nvPr/>
        </p:nvSpPr>
        <p:spPr>
          <a:xfrm rot="1423407">
            <a:off x="8106831" y="3022601"/>
            <a:ext cx="1701826" cy="1574788"/>
          </a:xfrm>
          <a:prstGeom prst="arc">
            <a:avLst>
              <a:gd name="adj1" fmla="val 13994862"/>
              <a:gd name="adj2" fmla="val 1823035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1555DEAF-E4A4-B4DF-598F-E2B14F1935FE}"/>
              </a:ext>
            </a:extLst>
          </p:cNvPr>
          <p:cNvSpPr/>
          <p:nvPr/>
        </p:nvSpPr>
        <p:spPr>
          <a:xfrm rot="1423407">
            <a:off x="8857014" y="1779034"/>
            <a:ext cx="1701826" cy="1600231"/>
          </a:xfrm>
          <a:prstGeom prst="arc">
            <a:avLst>
              <a:gd name="adj1" fmla="val 14051456"/>
              <a:gd name="adj2" fmla="val 20186338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4631D0C-5E71-776B-93A6-139CFF4E10CE}"/>
              </a:ext>
            </a:extLst>
          </p:cNvPr>
          <p:cNvCxnSpPr>
            <a:cxnSpLocks/>
            <a:stCxn id="59" idx="2"/>
          </p:cNvCxnSpPr>
          <p:nvPr/>
        </p:nvCxnSpPr>
        <p:spPr>
          <a:xfrm>
            <a:off x="10550068" y="2581537"/>
            <a:ext cx="0" cy="202432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C3C93B7-047F-CB03-399A-19171790A77A}"/>
              </a:ext>
            </a:extLst>
          </p:cNvPr>
          <p:cNvCxnSpPr>
            <a:cxnSpLocks/>
          </p:cNvCxnSpPr>
          <p:nvPr/>
        </p:nvCxnSpPr>
        <p:spPr>
          <a:xfrm>
            <a:off x="9635662" y="3377406"/>
            <a:ext cx="0" cy="115225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F8DF7256-2F39-A020-2539-FB2DB192F073}"/>
              </a:ext>
            </a:extLst>
          </p:cNvPr>
          <p:cNvSpPr/>
          <p:nvPr/>
        </p:nvSpPr>
        <p:spPr>
          <a:xfrm>
            <a:off x="9855201" y="3818463"/>
            <a:ext cx="499539" cy="4487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C966DF3-A6CA-7760-3FF1-4E106131DA4D}"/>
              </a:ext>
            </a:extLst>
          </p:cNvPr>
          <p:cNvSpPr txBox="1"/>
          <p:nvPr/>
        </p:nvSpPr>
        <p:spPr>
          <a:xfrm>
            <a:off x="9844325" y="3912025"/>
            <a:ext cx="6386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MToF</a:t>
            </a:r>
            <a:endParaRPr lang="en-BE" sz="1100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E9B85FC-1256-EDC2-50B9-4D09842E32EA}"/>
              </a:ext>
            </a:extLst>
          </p:cNvPr>
          <p:cNvGrpSpPr/>
          <p:nvPr/>
        </p:nvGrpSpPr>
        <p:grpSpPr>
          <a:xfrm>
            <a:off x="3596296" y="2224291"/>
            <a:ext cx="160419" cy="143420"/>
            <a:chOff x="2764940" y="1847460"/>
            <a:chExt cx="938815" cy="869111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72436BDB-E51D-01B9-5488-4C99176EE1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4289F44A-3BA2-9ECD-135D-07FBAF1AA218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7F02B6E9-7EF9-88FA-B21A-1480B9413AE8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144708A5-C613-3225-FFDB-7845D70E35E0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370DE970-3788-1BAE-B610-09AFDFD5CBBD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BF222313-2D82-A0E7-141F-28555C9AF3E6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47D879BB-A4A7-1526-9A17-A79A0588B0F0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CB85BB2A-FB00-D63A-6C1A-443C2ADDCE6F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E2B7521E-F778-E7CC-6D31-6D9C3E45B700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6E542755-62D3-C287-6B4B-6093DA1E8F10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76DED4C5-6A39-C887-22CB-967A0F255339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73EC1E4F-2820-BA9F-B716-A697032A6284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8BBCBA2-DF0A-9EAD-2210-4C15EB0F852D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BFA8335A-02CA-96E2-DD3F-08A98A5F511D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D4AE99C5-0578-DDEC-9D59-BF8FC478DF80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E2CD9649-3FE6-88CA-51CC-9E5BB4E70AA6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FB228F5B-96C9-D903-5F9F-D3774694194D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B34BB771-1488-AC2A-F422-AAC594E7D086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BCD30A87-9E48-5E81-B42C-03CAD7C0AEA1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09E5F6F-D08A-5C44-D821-CB755100D0DB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42E70AC3-F717-D9BE-4FE1-0BB6E73D5A62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BB7E1DA4-6B20-586E-72C1-EBABC500AD49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DB652F1E-250E-BE6C-ECD4-3D59BDE978EF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D5F21B9B-0B69-E4EF-FFF1-503E5C9A5835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73AA492F-5F77-4CE0-F84B-9F0768B1D2AC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304BEF2E-4A6D-4B35-6094-60E7371B03F8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748574F-030F-4B64-C1B3-581AD7B082C5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AD57D7D3-413E-1C34-EFAD-BC282456462B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737CCBBA-A7A5-7A71-FF4D-64ABBD830A92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825809C8-21FD-479C-15A5-906C5E9426F4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BEC6EC9A-2A5D-97CD-9D46-1DF767C6AB2A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10B6CC29-1244-3B2A-E453-097B174A16DA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5F2A3853-F09F-8290-C8BC-C1140224B301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A3B3605A-59C2-2CEC-8917-50B32CEE12C5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E3A849B9-0086-EC58-A07E-4ED9E39960C9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D90C590C-D267-8071-C9C8-92978D5E8CBC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CCCC25F1-1DD5-E6A4-51B4-EF74DCEE2D0B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58D583CE-2C2A-8BC3-856F-13EDAFC6BDB2}"/>
              </a:ext>
            </a:extLst>
          </p:cNvPr>
          <p:cNvGrpSpPr/>
          <p:nvPr/>
        </p:nvGrpSpPr>
        <p:grpSpPr>
          <a:xfrm>
            <a:off x="3951894" y="2224284"/>
            <a:ext cx="160419" cy="143420"/>
            <a:chOff x="2764940" y="1847460"/>
            <a:chExt cx="938815" cy="869111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C6DA5F39-324C-25F0-B604-E5ED9F8BB2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BD9D1FEB-C621-FCDB-7F6E-C61120A7FF31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6482345D-EFDD-C4F6-73A8-C6B7D1696658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2713B86B-A781-D534-97B6-59FC5470CA8C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AEA17C96-D6FE-99FE-3E74-958BBCF66BC1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567AF93F-5E6E-CF57-2961-BF3F902AD10E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09173E5F-8C91-2864-4762-30002372AFCA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08D8CF58-16EE-35F6-5E6D-A5DF0D6EA64C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81F78CB6-0F76-1849-8F8A-504895B19AA6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334591EB-0192-3A82-FAF7-AEC42FBAC421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D0EDC6C5-7829-9C82-D007-A6544BB7C403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FACCE95C-9D62-A81E-13AD-1F6DB73457DE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0310893F-FC89-FA91-1EBD-05C5E8B5C330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F8603D16-50A6-3055-C97D-54ED7A6BB882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EBF5FE82-940B-0062-6CFC-B21061982990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E6D20814-DC7D-2493-5000-3252DDC3FF60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B2658E57-765A-D9DD-D035-6FE8F04797E6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60D485C4-F182-9FC4-3E86-6FC620285808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1C51B2FC-92D6-DDAA-CAF9-363DF34C0465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DCB856C7-D15E-43F7-5597-FFD10A035FAC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45C3B808-3028-CDFD-8E28-CE79BE0C8E8C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FF94BB48-BE27-BDA0-E877-17B875618D9C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A00FCB3F-032E-23DC-E158-63BF259A023C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A4F661F1-DB74-E0EA-335A-81EA9AC94026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781F0CD8-1CFC-1525-919E-F433595924F2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F8444DAF-AC05-DA1C-7A43-03DF9F07C8E5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A41C11B-6AB5-E893-8904-1E0687B625DC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44703EF-B14C-D953-11B6-242AD5A1E156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0F8B1652-6FBC-B0D4-5732-3304F7F6E086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48380C88-C151-9042-AB7C-B6BE9C15F57E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81B61B0A-72C1-328D-DA70-D2361EBD0492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C0524E19-E41E-3465-D461-49F3163F077F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FF6B0D0F-0BEA-4ECA-4262-D5680B9B8C44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5B2FD7D1-9664-1D0E-A67D-40FBFB278737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527E1B54-5BC3-9486-9EE1-71188EC83484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EE7FB440-4718-22B6-5E3B-F50C3D4DCE4A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E2FCC9A9-DA14-50D5-C0ED-1236A0ADE773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pic>
        <p:nvPicPr>
          <p:cNvPr id="187" name="Picture 186" descr="A machine with foil coverings&#10;&#10;Description automatically generated with medium confidence">
            <a:extLst>
              <a:ext uri="{FF2B5EF4-FFF2-40B4-BE49-F238E27FC236}">
                <a16:creationId xmlns:a16="http://schemas.microsoft.com/office/drawing/2014/main" id="{05821D99-12E2-D4B7-6961-1D6618DA1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50998" y="3115869"/>
            <a:ext cx="3954241" cy="3010531"/>
          </a:xfrm>
          <a:prstGeom prst="rect">
            <a:avLst/>
          </a:prstGeom>
        </p:spPr>
      </p:pic>
      <p:grpSp>
        <p:nvGrpSpPr>
          <p:cNvPr id="189" name="Group 188">
            <a:extLst>
              <a:ext uri="{FF2B5EF4-FFF2-40B4-BE49-F238E27FC236}">
                <a16:creationId xmlns:a16="http://schemas.microsoft.com/office/drawing/2014/main" id="{BA63862E-FF87-37B8-F01F-D24CFA3C5D90}"/>
              </a:ext>
            </a:extLst>
          </p:cNvPr>
          <p:cNvGrpSpPr/>
          <p:nvPr/>
        </p:nvGrpSpPr>
        <p:grpSpPr>
          <a:xfrm>
            <a:off x="4341364" y="2224278"/>
            <a:ext cx="160419" cy="143420"/>
            <a:chOff x="2764940" y="1847460"/>
            <a:chExt cx="938815" cy="869111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AB627286-BF90-D72F-18C4-180F8480A8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9A76945A-7CE4-D147-8250-68404C59FC8C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E67C75E1-BBE2-1E0E-815A-8D1FB18E2EF4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D2B5699A-D400-FF5E-4625-40EFBC7A04FA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259D3F56-A02E-B739-073D-3C4AD241F14C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DB51F914-8998-7FD9-6AF1-0DBC5AF206EB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F0F93368-5425-7884-347E-FB61192FCBF5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01B9E39-92CF-8733-DEAA-8F84B148B226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E08B7276-03CB-3476-B4D0-C8DDA3A107D2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D47B72B2-226C-63A0-B4A9-4E9642366FB0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0EE1DDE4-07FA-53C1-2F08-0A35BC73AF34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13E703D7-E014-49AC-9A63-74F050F4D736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4A68B7DB-7CFF-FE4C-20AF-A4FCDAC3D84E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9DE24F3D-C452-021C-7918-28DA79FF9514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1D178A51-8313-070B-28D1-C6F0DD9A9BC8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473DF9E3-FA63-9C3B-950E-8D44EC8F9069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DF08D805-2702-ECDB-5A32-08D731C44F24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F93DEC93-3046-D056-29D9-FBFF15E6CA98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5A3DC4FE-BAF4-6324-843E-955E12ADE580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D29B94F5-E156-8AFF-4BE1-A3DE7DEAA57A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AEAA5CD-85C4-56BA-C4FE-9F2E84305A3A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3C53701C-83A5-62A3-1569-12FED7B45EB1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E664DDE0-4BE7-B92B-5D60-09B263260943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C8953580-18DD-40CA-884A-95473CE1744F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DDA85067-DC1B-5514-6E79-BF7B0CB52384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F29ACB5B-15CC-C3C9-FC9A-2E682AACECBD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71BAF324-7C97-F70D-A8FA-C4611A50FC7E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29632AD9-6D68-89FC-4B7C-D65BC22EA375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13D8398D-582E-CA51-BBCB-B4F797BBA12B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0" name="Oval 219">
                <a:extLst>
                  <a:ext uri="{FF2B5EF4-FFF2-40B4-BE49-F238E27FC236}">
                    <a16:creationId xmlns:a16="http://schemas.microsoft.com/office/drawing/2014/main" id="{9D21B706-DB48-27C7-E4B4-60BD035DA60F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218063E8-1BF4-C2E0-009A-140FF539DF71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D9596938-1664-5AEA-5BA3-4560CD3C48D5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91AFA270-233A-FB92-0694-4EDC7D88D2B6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7D842C07-A197-06AD-8746-49599FEB3124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462CECBF-872B-4C37-0D96-86E41484B25C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AE258F94-4811-45D6-F255-0291217B0B37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132917F0-B12C-8238-FE2E-816CBE602E81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12EA5D53-AC24-7AE4-602D-0C0F54A2E4B7}"/>
              </a:ext>
            </a:extLst>
          </p:cNvPr>
          <p:cNvGrpSpPr/>
          <p:nvPr/>
        </p:nvGrpSpPr>
        <p:grpSpPr>
          <a:xfrm>
            <a:off x="7110439" y="2250678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09A6C43F-195B-D12B-A204-51616003CEB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28FE646B-8BCC-F694-DAC8-EEF857EED91C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0400A713-64C1-D617-F35B-279CADF69B83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900694F9-7132-7BE3-EECF-DEACF7CAA663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7D1B3F4B-2820-A84C-EB42-8527BAF9D5AC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101D3BB3-BD97-A059-C81F-2B8A9EE273FF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65A29E19-747D-A91E-3D3B-13B5CA65663C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583A662B-16A6-442B-AA91-F73465BBF02E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2F5EEC83-F654-D123-AC9B-EC635D70B9B7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FC74898C-1D59-1310-B352-14CDF01AE8B8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539015F1-3C72-8342-C9A4-6E2D400658A1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0" name="Oval 239">
                <a:extLst>
                  <a:ext uri="{FF2B5EF4-FFF2-40B4-BE49-F238E27FC236}">
                    <a16:creationId xmlns:a16="http://schemas.microsoft.com/office/drawing/2014/main" id="{CA4CDC41-F352-39EF-A46E-5BC69C8D8F59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B2CA45D4-6D8E-D9FE-895C-E3E361D4C897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2" name="Oval 241">
                <a:extLst>
                  <a:ext uri="{FF2B5EF4-FFF2-40B4-BE49-F238E27FC236}">
                    <a16:creationId xmlns:a16="http://schemas.microsoft.com/office/drawing/2014/main" id="{DC1A15F5-2029-39C6-734F-6B9958BA5D10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1824209-2709-818E-61DE-407CBDD29B5C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54693A6F-0640-9878-A4FD-36F887989CEC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C7FB1C84-CE95-75A6-9105-6B9494C60DA2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4B908BC8-1950-632A-8CF5-23AF6D028056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E70EECFE-3324-B992-FA6D-255E558EF220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3833E6D2-06D4-CC93-02E6-2F051D946AF5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130C9B47-57D4-2A89-14BA-D272FEF06E43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0" name="Oval 249">
                <a:extLst>
                  <a:ext uri="{FF2B5EF4-FFF2-40B4-BE49-F238E27FC236}">
                    <a16:creationId xmlns:a16="http://schemas.microsoft.com/office/drawing/2014/main" id="{85AD2E15-DF63-90B2-3363-220EA512B403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9FBBD030-8121-4026-3AC1-629B99BA6A74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D69191AC-6992-D7FA-1FB8-EF4D2A46650C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A914EB34-CB8C-E4A3-0844-A3BE00C85281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id="{7C12F312-82C9-ACF7-9F40-4ADC672BEEAA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36949809-0BF6-3F58-A418-63032F765343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6" name="Oval 255">
                <a:extLst>
                  <a:ext uri="{FF2B5EF4-FFF2-40B4-BE49-F238E27FC236}">
                    <a16:creationId xmlns:a16="http://schemas.microsoft.com/office/drawing/2014/main" id="{9675EAAB-5322-09EA-BB70-46281E243B93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3C70C3FD-D893-5ABB-F134-A81CD910E157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6C38864C-0B08-2F69-2180-FCA8AA42C76E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437C4676-010E-EB28-51F8-7ABE30D2D7BA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677B4956-26FB-F1C8-2788-E8BB172DB81E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ACB40310-EA33-95F5-2F04-24C4F1761A3D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F7766F06-E43C-EDD4-BBDF-D5F80206D041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2D852412-61AD-97FD-B1D1-B064CC3382F6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id="{11F02F7C-B1C9-1E71-F5BB-9275D4DCAEF5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A0546EF2-A6D4-7C1D-9B10-665942E295C7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6FF9C100-37B7-8B7C-1181-E03160840B33}"/>
              </a:ext>
            </a:extLst>
          </p:cNvPr>
          <p:cNvGrpSpPr/>
          <p:nvPr/>
        </p:nvGrpSpPr>
        <p:grpSpPr>
          <a:xfrm>
            <a:off x="7684594" y="2250684"/>
            <a:ext cx="160419" cy="143420"/>
            <a:chOff x="2764940" y="1847460"/>
            <a:chExt cx="938815" cy="869111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41DF50A2-C3D4-589A-2984-51A461CA83A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918CA892-826D-AF04-2944-58156C3DFD0D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FB298673-C5B2-7035-FD9E-D292B044BE09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0" name="Oval 269">
                <a:extLst>
                  <a:ext uri="{FF2B5EF4-FFF2-40B4-BE49-F238E27FC236}">
                    <a16:creationId xmlns:a16="http://schemas.microsoft.com/office/drawing/2014/main" id="{1748ABE4-5F1B-E353-765D-3CE3B8595974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E7379D5F-1D6A-9F4C-BBD6-0F6AAA1F4A6E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2" name="Oval 271">
                <a:extLst>
                  <a:ext uri="{FF2B5EF4-FFF2-40B4-BE49-F238E27FC236}">
                    <a16:creationId xmlns:a16="http://schemas.microsoft.com/office/drawing/2014/main" id="{C60489CC-4E42-9D33-66EB-8D9D59B17C69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FC6276F8-5123-F626-5502-C7E3EF51BF26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4" name="Oval 273">
                <a:extLst>
                  <a:ext uri="{FF2B5EF4-FFF2-40B4-BE49-F238E27FC236}">
                    <a16:creationId xmlns:a16="http://schemas.microsoft.com/office/drawing/2014/main" id="{AF8593CE-8254-4A77-3586-2D7C095153D7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84B425F1-87B9-2535-BA43-2DE14FCF012A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id="{AD2336C8-A8F4-06BA-A478-58BF02CDBFEB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BD21EFE0-8CF4-6E39-F321-9D4C439B81F2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68BDEA80-6D87-ADC8-AF17-875F621B35F2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833E8554-CFD2-1433-A7CB-1BC62879E250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0" name="Oval 279">
                <a:extLst>
                  <a:ext uri="{FF2B5EF4-FFF2-40B4-BE49-F238E27FC236}">
                    <a16:creationId xmlns:a16="http://schemas.microsoft.com/office/drawing/2014/main" id="{813F4199-218B-3758-0AA8-A07CCC2705D7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EBC9AE43-24FB-4C4A-B3C4-2C1C497D7B68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2" name="Oval 281">
                <a:extLst>
                  <a:ext uri="{FF2B5EF4-FFF2-40B4-BE49-F238E27FC236}">
                    <a16:creationId xmlns:a16="http://schemas.microsoft.com/office/drawing/2014/main" id="{497CDB95-E555-2557-3AD9-A2B79D64A979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56EE7BF0-6BE1-84D6-4E68-F1327DA9FEDB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4" name="Oval 283">
                <a:extLst>
                  <a:ext uri="{FF2B5EF4-FFF2-40B4-BE49-F238E27FC236}">
                    <a16:creationId xmlns:a16="http://schemas.microsoft.com/office/drawing/2014/main" id="{81AC4983-75E2-6AFD-845E-474598804596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5" name="Oval 284">
                <a:extLst>
                  <a:ext uri="{FF2B5EF4-FFF2-40B4-BE49-F238E27FC236}">
                    <a16:creationId xmlns:a16="http://schemas.microsoft.com/office/drawing/2014/main" id="{0524C219-5869-09D7-2C75-C9D66778013A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6" name="Oval 285">
                <a:extLst>
                  <a:ext uri="{FF2B5EF4-FFF2-40B4-BE49-F238E27FC236}">
                    <a16:creationId xmlns:a16="http://schemas.microsoft.com/office/drawing/2014/main" id="{EAEFCCD5-D59D-A589-36F4-9A9FF6196B71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7" name="Oval 286">
                <a:extLst>
                  <a:ext uri="{FF2B5EF4-FFF2-40B4-BE49-F238E27FC236}">
                    <a16:creationId xmlns:a16="http://schemas.microsoft.com/office/drawing/2014/main" id="{2781807F-8199-6864-F9C2-BA94FC837B25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22C8E430-A796-1239-D985-266452BB5D36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89" name="Oval 288">
                <a:extLst>
                  <a:ext uri="{FF2B5EF4-FFF2-40B4-BE49-F238E27FC236}">
                    <a16:creationId xmlns:a16="http://schemas.microsoft.com/office/drawing/2014/main" id="{F9E9D8C5-A7FE-CE34-1131-DB918B1D0F03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0" name="Oval 289">
                <a:extLst>
                  <a:ext uri="{FF2B5EF4-FFF2-40B4-BE49-F238E27FC236}">
                    <a16:creationId xmlns:a16="http://schemas.microsoft.com/office/drawing/2014/main" id="{861B9BE5-C4C4-364F-E2ED-20B19F55A384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D84BD7D0-2F63-FAB7-6120-DCA1F651EB30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2" name="Oval 291">
                <a:extLst>
                  <a:ext uri="{FF2B5EF4-FFF2-40B4-BE49-F238E27FC236}">
                    <a16:creationId xmlns:a16="http://schemas.microsoft.com/office/drawing/2014/main" id="{F25C5E59-803B-852C-1C09-8CADB425C721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656ACB14-389E-1F4B-2724-565664769426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AF97ABF6-FB81-8E44-92F1-4FE81A29B83E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5" name="Oval 294">
                <a:extLst>
                  <a:ext uri="{FF2B5EF4-FFF2-40B4-BE49-F238E27FC236}">
                    <a16:creationId xmlns:a16="http://schemas.microsoft.com/office/drawing/2014/main" id="{37D9BC7D-ABE0-8DB4-F150-51D12A2274F9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6" name="Oval 295">
                <a:extLst>
                  <a:ext uri="{FF2B5EF4-FFF2-40B4-BE49-F238E27FC236}">
                    <a16:creationId xmlns:a16="http://schemas.microsoft.com/office/drawing/2014/main" id="{4725DF6F-48A2-13DF-6993-5525825C910B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FF09DE68-3B66-A2AC-4620-1857E8159088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54FA7954-5F82-6CCD-AB05-E0CA37E2C76C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99" name="Oval 298">
                <a:extLst>
                  <a:ext uri="{FF2B5EF4-FFF2-40B4-BE49-F238E27FC236}">
                    <a16:creationId xmlns:a16="http://schemas.microsoft.com/office/drawing/2014/main" id="{92D922C0-7098-5761-BFEC-E910B64AC251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00" name="Oval 299">
                <a:extLst>
                  <a:ext uri="{FF2B5EF4-FFF2-40B4-BE49-F238E27FC236}">
                    <a16:creationId xmlns:a16="http://schemas.microsoft.com/office/drawing/2014/main" id="{60BFDE42-8C9E-6606-0555-620A14C4D569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8CE6E9F7-5253-D6ED-A6EA-0257C009955D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02" name="Oval 301">
                <a:extLst>
                  <a:ext uri="{FF2B5EF4-FFF2-40B4-BE49-F238E27FC236}">
                    <a16:creationId xmlns:a16="http://schemas.microsoft.com/office/drawing/2014/main" id="{E6624061-0322-DA6B-9E8D-EA0231630D35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AB2E092A-40EC-459E-7950-7BAD91BFF977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F09B094B-A88E-F502-B2E8-14583EAD83EB}"/>
              </a:ext>
            </a:extLst>
          </p:cNvPr>
          <p:cNvGrpSpPr/>
          <p:nvPr/>
        </p:nvGrpSpPr>
        <p:grpSpPr>
          <a:xfrm>
            <a:off x="6788704" y="2245016"/>
            <a:ext cx="160419" cy="143420"/>
            <a:chOff x="2764940" y="1847460"/>
            <a:chExt cx="938815" cy="869111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A5FF7EFC-4815-AC55-6959-3FC9AC668C6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306" name="Oval 305">
                <a:extLst>
                  <a:ext uri="{FF2B5EF4-FFF2-40B4-BE49-F238E27FC236}">
                    <a16:creationId xmlns:a16="http://schemas.microsoft.com/office/drawing/2014/main" id="{539A707D-239C-AF2D-B221-4F327F313B8B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07" name="Oval 306">
                <a:extLst>
                  <a:ext uri="{FF2B5EF4-FFF2-40B4-BE49-F238E27FC236}">
                    <a16:creationId xmlns:a16="http://schemas.microsoft.com/office/drawing/2014/main" id="{7FB6F2E4-B858-8D24-B22D-E113CD085835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08" name="Oval 307">
                <a:extLst>
                  <a:ext uri="{FF2B5EF4-FFF2-40B4-BE49-F238E27FC236}">
                    <a16:creationId xmlns:a16="http://schemas.microsoft.com/office/drawing/2014/main" id="{AAEE5F4A-EBBA-48E8-B5AE-EF8F7CAB7E28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id="{5302F80D-3D39-0C79-D893-8AECAC76C288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0" name="Oval 309">
                <a:extLst>
                  <a:ext uri="{FF2B5EF4-FFF2-40B4-BE49-F238E27FC236}">
                    <a16:creationId xmlns:a16="http://schemas.microsoft.com/office/drawing/2014/main" id="{555E908C-A00B-05A5-1BD2-4704D4BFEF6E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1" name="Oval 310">
                <a:extLst>
                  <a:ext uri="{FF2B5EF4-FFF2-40B4-BE49-F238E27FC236}">
                    <a16:creationId xmlns:a16="http://schemas.microsoft.com/office/drawing/2014/main" id="{3098CB1D-13B6-32E3-FEDF-D5DD14C1F974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2" name="Oval 311">
                <a:extLst>
                  <a:ext uri="{FF2B5EF4-FFF2-40B4-BE49-F238E27FC236}">
                    <a16:creationId xmlns:a16="http://schemas.microsoft.com/office/drawing/2014/main" id="{45BDB5AA-8851-1DB1-0FBE-231374DFACA0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761003DF-D63A-9C2B-3FE0-F2334E3EE32D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4" name="Oval 313">
                <a:extLst>
                  <a:ext uri="{FF2B5EF4-FFF2-40B4-BE49-F238E27FC236}">
                    <a16:creationId xmlns:a16="http://schemas.microsoft.com/office/drawing/2014/main" id="{500F1D74-8674-97B5-3AD5-B6CA89F7D5C0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5" name="Oval 314">
                <a:extLst>
                  <a:ext uri="{FF2B5EF4-FFF2-40B4-BE49-F238E27FC236}">
                    <a16:creationId xmlns:a16="http://schemas.microsoft.com/office/drawing/2014/main" id="{E2E5812A-E606-8CA9-D7B1-6569D3B80E51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6" name="Oval 315">
                <a:extLst>
                  <a:ext uri="{FF2B5EF4-FFF2-40B4-BE49-F238E27FC236}">
                    <a16:creationId xmlns:a16="http://schemas.microsoft.com/office/drawing/2014/main" id="{84884E2D-F676-CC7A-699A-5BB2C98857F5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F63DC7F1-A80F-9596-73A8-6196AE0C06DA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6D6630AD-4543-BA47-FED5-B3F4621D1725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9" name="Oval 318">
                <a:extLst>
                  <a:ext uri="{FF2B5EF4-FFF2-40B4-BE49-F238E27FC236}">
                    <a16:creationId xmlns:a16="http://schemas.microsoft.com/office/drawing/2014/main" id="{84108DB3-581B-11C6-A9FC-5277BA9ADAA6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0" name="Oval 319">
                <a:extLst>
                  <a:ext uri="{FF2B5EF4-FFF2-40B4-BE49-F238E27FC236}">
                    <a16:creationId xmlns:a16="http://schemas.microsoft.com/office/drawing/2014/main" id="{17BFF388-3F76-32E1-D566-B196E9E501F8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1" name="Oval 320">
                <a:extLst>
                  <a:ext uri="{FF2B5EF4-FFF2-40B4-BE49-F238E27FC236}">
                    <a16:creationId xmlns:a16="http://schemas.microsoft.com/office/drawing/2014/main" id="{6D3CD2D9-80DF-C072-E700-AECC62DE84CE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2" name="Oval 321">
                <a:extLst>
                  <a:ext uri="{FF2B5EF4-FFF2-40B4-BE49-F238E27FC236}">
                    <a16:creationId xmlns:a16="http://schemas.microsoft.com/office/drawing/2014/main" id="{D9908224-F1D3-8FEE-D78C-58BA7BFBADEC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1824E981-8A85-D4DE-2448-717BE6AF2A2F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4" name="Oval 323">
                <a:extLst>
                  <a:ext uri="{FF2B5EF4-FFF2-40B4-BE49-F238E27FC236}">
                    <a16:creationId xmlns:a16="http://schemas.microsoft.com/office/drawing/2014/main" id="{97CD803D-1772-F6AE-E03B-643C2FD23FEB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5" name="Oval 324">
                <a:extLst>
                  <a:ext uri="{FF2B5EF4-FFF2-40B4-BE49-F238E27FC236}">
                    <a16:creationId xmlns:a16="http://schemas.microsoft.com/office/drawing/2014/main" id="{EA4AF60C-5949-38E8-B09B-700436AC9713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6" name="Oval 325">
                <a:extLst>
                  <a:ext uri="{FF2B5EF4-FFF2-40B4-BE49-F238E27FC236}">
                    <a16:creationId xmlns:a16="http://schemas.microsoft.com/office/drawing/2014/main" id="{9413F812-C237-BF42-E478-E706C2D6944F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7" name="Oval 326">
                <a:extLst>
                  <a:ext uri="{FF2B5EF4-FFF2-40B4-BE49-F238E27FC236}">
                    <a16:creationId xmlns:a16="http://schemas.microsoft.com/office/drawing/2014/main" id="{583B5A65-9C4A-2E9E-97EC-111AD9605D26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5B7D361A-981C-21C4-7B07-4D16269AA0D2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AE83E7BB-DA85-9040-C818-55BBC20E9ABC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782C61B9-3D4F-FDE5-C43B-94A0EAF583E4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B4560C4C-8451-8EC8-6EE7-E2435D4C34F0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49CDF011-74A0-E064-3A66-4BFA20847CE4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469DB6C1-6AA4-EB1E-0C1C-D1E12E28ACB4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4" name="Oval 333">
                <a:extLst>
                  <a:ext uri="{FF2B5EF4-FFF2-40B4-BE49-F238E27FC236}">
                    <a16:creationId xmlns:a16="http://schemas.microsoft.com/office/drawing/2014/main" id="{AF7FBADF-A02A-D443-21B3-F0D72CBE4E09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5" name="Oval 334">
                <a:extLst>
                  <a:ext uri="{FF2B5EF4-FFF2-40B4-BE49-F238E27FC236}">
                    <a16:creationId xmlns:a16="http://schemas.microsoft.com/office/drawing/2014/main" id="{79E30DD0-A0C7-01BD-FE23-9144DFDDCB6E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6" name="Oval 335">
                <a:extLst>
                  <a:ext uri="{FF2B5EF4-FFF2-40B4-BE49-F238E27FC236}">
                    <a16:creationId xmlns:a16="http://schemas.microsoft.com/office/drawing/2014/main" id="{F071F11B-7D6C-E36E-F2F1-0212CADBCFC0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7" name="Oval 336">
                <a:extLst>
                  <a:ext uri="{FF2B5EF4-FFF2-40B4-BE49-F238E27FC236}">
                    <a16:creationId xmlns:a16="http://schemas.microsoft.com/office/drawing/2014/main" id="{DE47D179-E4CB-B9C1-E0FA-AA6E7980D6C6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54F3CC43-738C-4A23-110E-A7B7EBC38856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39" name="Oval 338">
                <a:extLst>
                  <a:ext uri="{FF2B5EF4-FFF2-40B4-BE49-F238E27FC236}">
                    <a16:creationId xmlns:a16="http://schemas.microsoft.com/office/drawing/2014/main" id="{705271D7-7F39-D822-1661-F6ECD5B66E65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0" name="Oval 339">
                <a:extLst>
                  <a:ext uri="{FF2B5EF4-FFF2-40B4-BE49-F238E27FC236}">
                    <a16:creationId xmlns:a16="http://schemas.microsoft.com/office/drawing/2014/main" id="{4248D849-1B27-67CD-3334-3211EC84295A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04EBDFC1-DD0F-2A82-1F0A-B2D003C98E99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A87684B7-8A80-C876-569A-F29669954466}"/>
              </a:ext>
            </a:extLst>
          </p:cNvPr>
          <p:cNvGrpSpPr/>
          <p:nvPr/>
        </p:nvGrpSpPr>
        <p:grpSpPr>
          <a:xfrm>
            <a:off x="6041034" y="2241520"/>
            <a:ext cx="160419" cy="143420"/>
            <a:chOff x="2764940" y="1847460"/>
            <a:chExt cx="938815" cy="869111"/>
          </a:xfrm>
        </p:grpSpPr>
        <p:grpSp>
          <p:nvGrpSpPr>
            <p:cNvPr id="342" name="Group 341">
              <a:extLst>
                <a:ext uri="{FF2B5EF4-FFF2-40B4-BE49-F238E27FC236}">
                  <a16:creationId xmlns:a16="http://schemas.microsoft.com/office/drawing/2014/main" id="{0FB23FCB-46EA-B7C0-89ED-D810A6F16EE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C1CF313A-63F5-1B4C-2426-318A2A952B61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5" name="Oval 344">
                <a:extLst>
                  <a:ext uri="{FF2B5EF4-FFF2-40B4-BE49-F238E27FC236}">
                    <a16:creationId xmlns:a16="http://schemas.microsoft.com/office/drawing/2014/main" id="{BC5D1F8E-5A5B-337B-C634-14853D444BB9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6" name="Oval 345">
                <a:extLst>
                  <a:ext uri="{FF2B5EF4-FFF2-40B4-BE49-F238E27FC236}">
                    <a16:creationId xmlns:a16="http://schemas.microsoft.com/office/drawing/2014/main" id="{A93D5383-66F8-24BA-9F42-75B7D2360F2C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7" name="Oval 346">
                <a:extLst>
                  <a:ext uri="{FF2B5EF4-FFF2-40B4-BE49-F238E27FC236}">
                    <a16:creationId xmlns:a16="http://schemas.microsoft.com/office/drawing/2014/main" id="{2CA4F11A-51C4-84F3-6904-3FD3140F01A6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30756698-DAB2-1ADF-76CC-8A196BE55841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9" name="Oval 348">
                <a:extLst>
                  <a:ext uri="{FF2B5EF4-FFF2-40B4-BE49-F238E27FC236}">
                    <a16:creationId xmlns:a16="http://schemas.microsoft.com/office/drawing/2014/main" id="{58995705-4C61-65CA-4EBF-F1BBB08C7E70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E0CDE321-F15A-047E-FD07-D481EFC879D3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BF6A2505-A98D-D1F5-BCD5-74F891B34E46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2" name="Oval 351">
                <a:extLst>
                  <a:ext uri="{FF2B5EF4-FFF2-40B4-BE49-F238E27FC236}">
                    <a16:creationId xmlns:a16="http://schemas.microsoft.com/office/drawing/2014/main" id="{076BD0F0-6CD4-2D6B-17CD-5EF8FF6B7BAB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3" name="Oval 352">
                <a:extLst>
                  <a:ext uri="{FF2B5EF4-FFF2-40B4-BE49-F238E27FC236}">
                    <a16:creationId xmlns:a16="http://schemas.microsoft.com/office/drawing/2014/main" id="{D2E0A7B8-1F5C-CE03-88A3-FABB7F209B87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3F02B9F1-A79E-08BC-178D-D0858999C4A4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5" name="Oval 354">
                <a:extLst>
                  <a:ext uri="{FF2B5EF4-FFF2-40B4-BE49-F238E27FC236}">
                    <a16:creationId xmlns:a16="http://schemas.microsoft.com/office/drawing/2014/main" id="{69949306-AFCE-5D3E-96C6-0433BB4BAB48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6" name="Oval 355">
                <a:extLst>
                  <a:ext uri="{FF2B5EF4-FFF2-40B4-BE49-F238E27FC236}">
                    <a16:creationId xmlns:a16="http://schemas.microsoft.com/office/drawing/2014/main" id="{5456B23B-836C-6D91-928F-F50E8A11754D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7" name="Oval 356">
                <a:extLst>
                  <a:ext uri="{FF2B5EF4-FFF2-40B4-BE49-F238E27FC236}">
                    <a16:creationId xmlns:a16="http://schemas.microsoft.com/office/drawing/2014/main" id="{0FBA0838-527F-9FC6-B265-AEE0A06CFD01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8" name="Oval 357">
                <a:extLst>
                  <a:ext uri="{FF2B5EF4-FFF2-40B4-BE49-F238E27FC236}">
                    <a16:creationId xmlns:a16="http://schemas.microsoft.com/office/drawing/2014/main" id="{BA72EEB8-0212-2CC6-BB82-4A4E24783135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59" name="Oval 358">
                <a:extLst>
                  <a:ext uri="{FF2B5EF4-FFF2-40B4-BE49-F238E27FC236}">
                    <a16:creationId xmlns:a16="http://schemas.microsoft.com/office/drawing/2014/main" id="{39B5F69C-72B9-6DE2-5488-8D06405792B0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0" name="Oval 359">
                <a:extLst>
                  <a:ext uri="{FF2B5EF4-FFF2-40B4-BE49-F238E27FC236}">
                    <a16:creationId xmlns:a16="http://schemas.microsoft.com/office/drawing/2014/main" id="{53135726-7CF6-D1E1-E0D9-E2E225E5E405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1" name="Oval 360">
                <a:extLst>
                  <a:ext uri="{FF2B5EF4-FFF2-40B4-BE49-F238E27FC236}">
                    <a16:creationId xmlns:a16="http://schemas.microsoft.com/office/drawing/2014/main" id="{EA0FED33-2430-7FC5-C981-2C0055180C21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2" name="Oval 361">
                <a:extLst>
                  <a:ext uri="{FF2B5EF4-FFF2-40B4-BE49-F238E27FC236}">
                    <a16:creationId xmlns:a16="http://schemas.microsoft.com/office/drawing/2014/main" id="{84997DBE-180D-E5BF-61D3-E2D771F96EFA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3" name="Oval 362">
                <a:extLst>
                  <a:ext uri="{FF2B5EF4-FFF2-40B4-BE49-F238E27FC236}">
                    <a16:creationId xmlns:a16="http://schemas.microsoft.com/office/drawing/2014/main" id="{B187426B-EE89-EC0A-C7D3-4A384C677863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4" name="Oval 363">
                <a:extLst>
                  <a:ext uri="{FF2B5EF4-FFF2-40B4-BE49-F238E27FC236}">
                    <a16:creationId xmlns:a16="http://schemas.microsoft.com/office/drawing/2014/main" id="{1ED150A6-F2B8-077B-B212-57BF14530925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5" name="Oval 364">
                <a:extLst>
                  <a:ext uri="{FF2B5EF4-FFF2-40B4-BE49-F238E27FC236}">
                    <a16:creationId xmlns:a16="http://schemas.microsoft.com/office/drawing/2014/main" id="{A9AA876A-0894-51BE-5CE9-79959EE98847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6" name="Oval 365">
                <a:extLst>
                  <a:ext uri="{FF2B5EF4-FFF2-40B4-BE49-F238E27FC236}">
                    <a16:creationId xmlns:a16="http://schemas.microsoft.com/office/drawing/2014/main" id="{C57E03DD-D904-0670-6CF7-A7BBCA31B329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7" name="Oval 366">
                <a:extLst>
                  <a:ext uri="{FF2B5EF4-FFF2-40B4-BE49-F238E27FC236}">
                    <a16:creationId xmlns:a16="http://schemas.microsoft.com/office/drawing/2014/main" id="{AE7C1240-5102-32E7-CCCC-09787B7ED7D7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8" name="Oval 367">
                <a:extLst>
                  <a:ext uri="{FF2B5EF4-FFF2-40B4-BE49-F238E27FC236}">
                    <a16:creationId xmlns:a16="http://schemas.microsoft.com/office/drawing/2014/main" id="{C484715B-B715-72F5-8ADC-E98E21F86234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9" name="Oval 368">
                <a:extLst>
                  <a:ext uri="{FF2B5EF4-FFF2-40B4-BE49-F238E27FC236}">
                    <a16:creationId xmlns:a16="http://schemas.microsoft.com/office/drawing/2014/main" id="{8BAF2674-01D8-B05E-153A-02E7D773A6B0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0" name="Oval 369">
                <a:extLst>
                  <a:ext uri="{FF2B5EF4-FFF2-40B4-BE49-F238E27FC236}">
                    <a16:creationId xmlns:a16="http://schemas.microsoft.com/office/drawing/2014/main" id="{B5545AC5-7101-ABC4-C7E2-ACBAF2DED300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1" name="Oval 370">
                <a:extLst>
                  <a:ext uri="{FF2B5EF4-FFF2-40B4-BE49-F238E27FC236}">
                    <a16:creationId xmlns:a16="http://schemas.microsoft.com/office/drawing/2014/main" id="{B39BF19E-5A48-00FC-00FC-629264E49BB8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2" name="Oval 371">
                <a:extLst>
                  <a:ext uri="{FF2B5EF4-FFF2-40B4-BE49-F238E27FC236}">
                    <a16:creationId xmlns:a16="http://schemas.microsoft.com/office/drawing/2014/main" id="{95F281E0-DF9C-77B2-EAEF-D215A7E099A9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3" name="Oval 372">
                <a:extLst>
                  <a:ext uri="{FF2B5EF4-FFF2-40B4-BE49-F238E27FC236}">
                    <a16:creationId xmlns:a16="http://schemas.microsoft.com/office/drawing/2014/main" id="{3ACBEA92-F2E2-3346-7D6D-017BAFAD83CC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4" name="Oval 373">
                <a:extLst>
                  <a:ext uri="{FF2B5EF4-FFF2-40B4-BE49-F238E27FC236}">
                    <a16:creationId xmlns:a16="http://schemas.microsoft.com/office/drawing/2014/main" id="{BE75691A-9EDB-8BEC-7332-5D5E2A616062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5" name="Oval 374">
                <a:extLst>
                  <a:ext uri="{FF2B5EF4-FFF2-40B4-BE49-F238E27FC236}">
                    <a16:creationId xmlns:a16="http://schemas.microsoft.com/office/drawing/2014/main" id="{73390CE4-C2F9-0BD5-3274-C78552AAE20B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6" name="Oval 375">
                <a:extLst>
                  <a:ext uri="{FF2B5EF4-FFF2-40B4-BE49-F238E27FC236}">
                    <a16:creationId xmlns:a16="http://schemas.microsoft.com/office/drawing/2014/main" id="{9410BA4C-39E3-9F55-4323-D62644D90061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7" name="Oval 376">
                <a:extLst>
                  <a:ext uri="{FF2B5EF4-FFF2-40B4-BE49-F238E27FC236}">
                    <a16:creationId xmlns:a16="http://schemas.microsoft.com/office/drawing/2014/main" id="{A0AB7D5F-289C-1683-0440-7C73DDCC9E55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78" name="Oval 377">
                <a:extLst>
                  <a:ext uri="{FF2B5EF4-FFF2-40B4-BE49-F238E27FC236}">
                    <a16:creationId xmlns:a16="http://schemas.microsoft.com/office/drawing/2014/main" id="{3D655258-8ED3-15CD-6924-F4A56FBD344D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44AEB051-83A4-7B89-1D92-40A2F8DCA788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3E3EC209-D63E-E825-92AE-C5A1305D1696}"/>
              </a:ext>
            </a:extLst>
          </p:cNvPr>
          <p:cNvGrpSpPr/>
          <p:nvPr/>
        </p:nvGrpSpPr>
        <p:grpSpPr>
          <a:xfrm>
            <a:off x="6384329" y="2244169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A7C19CD9-7ED7-F8CC-CEBA-65A15B9DF67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382" name="Oval 381">
                <a:extLst>
                  <a:ext uri="{FF2B5EF4-FFF2-40B4-BE49-F238E27FC236}">
                    <a16:creationId xmlns:a16="http://schemas.microsoft.com/office/drawing/2014/main" id="{D8C540CB-94DB-99AC-5AEC-2F0EB01899B0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3" name="Oval 382">
                <a:extLst>
                  <a:ext uri="{FF2B5EF4-FFF2-40B4-BE49-F238E27FC236}">
                    <a16:creationId xmlns:a16="http://schemas.microsoft.com/office/drawing/2014/main" id="{10C20B26-469B-3EB6-1727-D9486A94A02D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4" name="Oval 383">
                <a:extLst>
                  <a:ext uri="{FF2B5EF4-FFF2-40B4-BE49-F238E27FC236}">
                    <a16:creationId xmlns:a16="http://schemas.microsoft.com/office/drawing/2014/main" id="{AC3CF8DA-B23B-2437-78A8-818065A37973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5" name="Oval 384">
                <a:extLst>
                  <a:ext uri="{FF2B5EF4-FFF2-40B4-BE49-F238E27FC236}">
                    <a16:creationId xmlns:a16="http://schemas.microsoft.com/office/drawing/2014/main" id="{9414C5CF-75BA-F12A-E221-2B7DCCFD60DC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6" name="Oval 385">
                <a:extLst>
                  <a:ext uri="{FF2B5EF4-FFF2-40B4-BE49-F238E27FC236}">
                    <a16:creationId xmlns:a16="http://schemas.microsoft.com/office/drawing/2014/main" id="{D173A8E9-0ED7-85DF-BE0A-C28864AC8C3D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7" name="Oval 386">
                <a:extLst>
                  <a:ext uri="{FF2B5EF4-FFF2-40B4-BE49-F238E27FC236}">
                    <a16:creationId xmlns:a16="http://schemas.microsoft.com/office/drawing/2014/main" id="{CC26C3DE-56F6-EA5A-9EF1-6D95CF015F55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8" name="Oval 387">
                <a:extLst>
                  <a:ext uri="{FF2B5EF4-FFF2-40B4-BE49-F238E27FC236}">
                    <a16:creationId xmlns:a16="http://schemas.microsoft.com/office/drawing/2014/main" id="{59838A9B-6B42-BAB4-54D7-39AF54987C9D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89" name="Oval 388">
                <a:extLst>
                  <a:ext uri="{FF2B5EF4-FFF2-40B4-BE49-F238E27FC236}">
                    <a16:creationId xmlns:a16="http://schemas.microsoft.com/office/drawing/2014/main" id="{8300B6EC-E40B-9346-F76D-5FE38EEF47FC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012288C5-FC46-B8E5-493F-ABDB8CFA6E81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F335F8A3-E2FF-5229-CADF-FE556E5BDDA8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2" name="Oval 391">
                <a:extLst>
                  <a:ext uri="{FF2B5EF4-FFF2-40B4-BE49-F238E27FC236}">
                    <a16:creationId xmlns:a16="http://schemas.microsoft.com/office/drawing/2014/main" id="{13880DD0-1C11-8491-AC94-2CC1C63FC54E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3" name="Oval 392">
                <a:extLst>
                  <a:ext uri="{FF2B5EF4-FFF2-40B4-BE49-F238E27FC236}">
                    <a16:creationId xmlns:a16="http://schemas.microsoft.com/office/drawing/2014/main" id="{6DDD1C24-BBF1-0565-D3DA-36AFF130BE25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FBB59F1D-BFA7-E7E6-3EDB-B2E11B1A163F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5" name="Oval 394">
                <a:extLst>
                  <a:ext uri="{FF2B5EF4-FFF2-40B4-BE49-F238E27FC236}">
                    <a16:creationId xmlns:a16="http://schemas.microsoft.com/office/drawing/2014/main" id="{91DEF40E-9527-FB67-D356-74A82BF7AB38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6" name="Oval 395">
                <a:extLst>
                  <a:ext uri="{FF2B5EF4-FFF2-40B4-BE49-F238E27FC236}">
                    <a16:creationId xmlns:a16="http://schemas.microsoft.com/office/drawing/2014/main" id="{3C4743D2-E28F-1484-7223-9025979570A2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7" name="Oval 396">
                <a:extLst>
                  <a:ext uri="{FF2B5EF4-FFF2-40B4-BE49-F238E27FC236}">
                    <a16:creationId xmlns:a16="http://schemas.microsoft.com/office/drawing/2014/main" id="{FF48EC39-73C2-1828-9009-D2CE7A03608D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8" name="Oval 397">
                <a:extLst>
                  <a:ext uri="{FF2B5EF4-FFF2-40B4-BE49-F238E27FC236}">
                    <a16:creationId xmlns:a16="http://schemas.microsoft.com/office/drawing/2014/main" id="{129E9F2A-9C90-CE84-2199-DC2AB51F451C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99" name="Oval 398">
                <a:extLst>
                  <a:ext uri="{FF2B5EF4-FFF2-40B4-BE49-F238E27FC236}">
                    <a16:creationId xmlns:a16="http://schemas.microsoft.com/office/drawing/2014/main" id="{0FAC908A-9C1F-FA7B-0455-D32EB25E2966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0" name="Oval 399">
                <a:extLst>
                  <a:ext uri="{FF2B5EF4-FFF2-40B4-BE49-F238E27FC236}">
                    <a16:creationId xmlns:a16="http://schemas.microsoft.com/office/drawing/2014/main" id="{43555347-D6C0-71E0-0FA4-3C469E6C46F2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1" name="Oval 400">
                <a:extLst>
                  <a:ext uri="{FF2B5EF4-FFF2-40B4-BE49-F238E27FC236}">
                    <a16:creationId xmlns:a16="http://schemas.microsoft.com/office/drawing/2014/main" id="{70FBEBD0-9AE4-8074-0212-DADF21D6D8A0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2" name="Oval 401">
                <a:extLst>
                  <a:ext uri="{FF2B5EF4-FFF2-40B4-BE49-F238E27FC236}">
                    <a16:creationId xmlns:a16="http://schemas.microsoft.com/office/drawing/2014/main" id="{F5E1C1DF-665C-E46C-CBA5-6067108D3A0D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3" name="Oval 402">
                <a:extLst>
                  <a:ext uri="{FF2B5EF4-FFF2-40B4-BE49-F238E27FC236}">
                    <a16:creationId xmlns:a16="http://schemas.microsoft.com/office/drawing/2014/main" id="{A0E39A5E-E4A5-17ED-4F0B-8940E79CC6E2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4" name="Oval 403">
                <a:extLst>
                  <a:ext uri="{FF2B5EF4-FFF2-40B4-BE49-F238E27FC236}">
                    <a16:creationId xmlns:a16="http://schemas.microsoft.com/office/drawing/2014/main" id="{A1F2A1DC-C52A-19C0-D30E-024EE12AD00E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5" name="Oval 404">
                <a:extLst>
                  <a:ext uri="{FF2B5EF4-FFF2-40B4-BE49-F238E27FC236}">
                    <a16:creationId xmlns:a16="http://schemas.microsoft.com/office/drawing/2014/main" id="{AE6F1250-299E-881A-45F2-0F89A33FC51C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6" name="Oval 405">
                <a:extLst>
                  <a:ext uri="{FF2B5EF4-FFF2-40B4-BE49-F238E27FC236}">
                    <a16:creationId xmlns:a16="http://schemas.microsoft.com/office/drawing/2014/main" id="{0F9E8242-23FC-CD6F-E805-D3A1A4723A72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7" name="Oval 406">
                <a:extLst>
                  <a:ext uri="{FF2B5EF4-FFF2-40B4-BE49-F238E27FC236}">
                    <a16:creationId xmlns:a16="http://schemas.microsoft.com/office/drawing/2014/main" id="{6BB39431-8DA5-D222-660B-BABA75FE6EB1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8" name="Oval 407">
                <a:extLst>
                  <a:ext uri="{FF2B5EF4-FFF2-40B4-BE49-F238E27FC236}">
                    <a16:creationId xmlns:a16="http://schemas.microsoft.com/office/drawing/2014/main" id="{BF9ECAAA-C7FE-0D23-DD90-C29738AE3882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09" name="Oval 408">
                <a:extLst>
                  <a:ext uri="{FF2B5EF4-FFF2-40B4-BE49-F238E27FC236}">
                    <a16:creationId xmlns:a16="http://schemas.microsoft.com/office/drawing/2014/main" id="{A3617313-B236-1256-72DC-0A68859AB711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0" name="Oval 409">
                <a:extLst>
                  <a:ext uri="{FF2B5EF4-FFF2-40B4-BE49-F238E27FC236}">
                    <a16:creationId xmlns:a16="http://schemas.microsoft.com/office/drawing/2014/main" id="{20CF928B-5EF8-A1C2-67AD-D3CDABE9F60B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1" name="Oval 410">
                <a:extLst>
                  <a:ext uri="{FF2B5EF4-FFF2-40B4-BE49-F238E27FC236}">
                    <a16:creationId xmlns:a16="http://schemas.microsoft.com/office/drawing/2014/main" id="{14DF455D-5097-3ABE-6A89-A8C388330CDB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2" name="Oval 411">
                <a:extLst>
                  <a:ext uri="{FF2B5EF4-FFF2-40B4-BE49-F238E27FC236}">
                    <a16:creationId xmlns:a16="http://schemas.microsoft.com/office/drawing/2014/main" id="{B280E4D7-D008-15AE-E2E1-F2310994B154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3" name="Oval 412">
                <a:extLst>
                  <a:ext uri="{FF2B5EF4-FFF2-40B4-BE49-F238E27FC236}">
                    <a16:creationId xmlns:a16="http://schemas.microsoft.com/office/drawing/2014/main" id="{FD8E475E-7B5E-2FDB-AB5E-1F7010DC81A1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4" name="Oval 413">
                <a:extLst>
                  <a:ext uri="{FF2B5EF4-FFF2-40B4-BE49-F238E27FC236}">
                    <a16:creationId xmlns:a16="http://schemas.microsoft.com/office/drawing/2014/main" id="{003A3FDE-39E3-8CF0-1929-C1E4DC434824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5" name="Oval 414">
                <a:extLst>
                  <a:ext uri="{FF2B5EF4-FFF2-40B4-BE49-F238E27FC236}">
                    <a16:creationId xmlns:a16="http://schemas.microsoft.com/office/drawing/2014/main" id="{0D730257-BE9A-63AA-1DB2-5244B2251341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16" name="Oval 415">
                <a:extLst>
                  <a:ext uri="{FF2B5EF4-FFF2-40B4-BE49-F238E27FC236}">
                    <a16:creationId xmlns:a16="http://schemas.microsoft.com/office/drawing/2014/main" id="{ED67F981-90E3-A18B-284F-897336608AFE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A862C9BE-3D9D-CADB-5E5E-5E7430AD96E0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418" name="Group 417">
            <a:extLst>
              <a:ext uri="{FF2B5EF4-FFF2-40B4-BE49-F238E27FC236}">
                <a16:creationId xmlns:a16="http://schemas.microsoft.com/office/drawing/2014/main" id="{30F1F218-A4C6-5C6F-B8C0-6ED2F5F17254}"/>
              </a:ext>
            </a:extLst>
          </p:cNvPr>
          <p:cNvGrpSpPr/>
          <p:nvPr/>
        </p:nvGrpSpPr>
        <p:grpSpPr>
          <a:xfrm>
            <a:off x="195926" y="1904951"/>
            <a:ext cx="160419" cy="143420"/>
            <a:chOff x="2764940" y="1847460"/>
            <a:chExt cx="938815" cy="869111"/>
          </a:xfrm>
        </p:grpSpPr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37E464A6-5801-0A2D-8E83-03377251173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421" name="Oval 420">
                <a:extLst>
                  <a:ext uri="{FF2B5EF4-FFF2-40B4-BE49-F238E27FC236}">
                    <a16:creationId xmlns:a16="http://schemas.microsoft.com/office/drawing/2014/main" id="{82037573-7B11-EC9E-DE95-7807A8B5FACB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2" name="Oval 421">
                <a:extLst>
                  <a:ext uri="{FF2B5EF4-FFF2-40B4-BE49-F238E27FC236}">
                    <a16:creationId xmlns:a16="http://schemas.microsoft.com/office/drawing/2014/main" id="{D0CC2A5B-401A-3678-7574-790435794BAB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3" name="Oval 422">
                <a:extLst>
                  <a:ext uri="{FF2B5EF4-FFF2-40B4-BE49-F238E27FC236}">
                    <a16:creationId xmlns:a16="http://schemas.microsoft.com/office/drawing/2014/main" id="{977BBE3D-3473-F4A6-E4EB-E4AFD66C3D5A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4" name="Oval 423">
                <a:extLst>
                  <a:ext uri="{FF2B5EF4-FFF2-40B4-BE49-F238E27FC236}">
                    <a16:creationId xmlns:a16="http://schemas.microsoft.com/office/drawing/2014/main" id="{09971E58-481F-1745-458F-E8EB3889AD6D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5" name="Oval 424">
                <a:extLst>
                  <a:ext uri="{FF2B5EF4-FFF2-40B4-BE49-F238E27FC236}">
                    <a16:creationId xmlns:a16="http://schemas.microsoft.com/office/drawing/2014/main" id="{B5D9C811-FE40-39A9-E12B-901C03C2D34B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6" name="Oval 425">
                <a:extLst>
                  <a:ext uri="{FF2B5EF4-FFF2-40B4-BE49-F238E27FC236}">
                    <a16:creationId xmlns:a16="http://schemas.microsoft.com/office/drawing/2014/main" id="{45C3FC45-1CDB-943A-F376-E6135BD53046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7" name="Oval 426">
                <a:extLst>
                  <a:ext uri="{FF2B5EF4-FFF2-40B4-BE49-F238E27FC236}">
                    <a16:creationId xmlns:a16="http://schemas.microsoft.com/office/drawing/2014/main" id="{2408477C-89A5-A524-9A2A-A5A4606549D0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8" name="Oval 427">
                <a:extLst>
                  <a:ext uri="{FF2B5EF4-FFF2-40B4-BE49-F238E27FC236}">
                    <a16:creationId xmlns:a16="http://schemas.microsoft.com/office/drawing/2014/main" id="{8395562B-AFF3-1DD0-A456-DCC900F27664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29" name="Oval 428">
                <a:extLst>
                  <a:ext uri="{FF2B5EF4-FFF2-40B4-BE49-F238E27FC236}">
                    <a16:creationId xmlns:a16="http://schemas.microsoft.com/office/drawing/2014/main" id="{08F17839-23A1-17E1-BA46-DD6CB53848FD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0" name="Oval 429">
                <a:extLst>
                  <a:ext uri="{FF2B5EF4-FFF2-40B4-BE49-F238E27FC236}">
                    <a16:creationId xmlns:a16="http://schemas.microsoft.com/office/drawing/2014/main" id="{16118111-64DA-4CC7-76A6-5C9AEF1B5D04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1" name="Oval 430">
                <a:extLst>
                  <a:ext uri="{FF2B5EF4-FFF2-40B4-BE49-F238E27FC236}">
                    <a16:creationId xmlns:a16="http://schemas.microsoft.com/office/drawing/2014/main" id="{F5C3CD05-BED6-6C09-BF8B-AB5C30A4A1EE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2" name="Oval 431">
                <a:extLst>
                  <a:ext uri="{FF2B5EF4-FFF2-40B4-BE49-F238E27FC236}">
                    <a16:creationId xmlns:a16="http://schemas.microsoft.com/office/drawing/2014/main" id="{827989F7-E34C-6CCE-4DB8-C64B1F537163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3" name="Oval 432">
                <a:extLst>
                  <a:ext uri="{FF2B5EF4-FFF2-40B4-BE49-F238E27FC236}">
                    <a16:creationId xmlns:a16="http://schemas.microsoft.com/office/drawing/2014/main" id="{1E1A1393-D332-BAEA-7D9A-E8FBF1A29075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4" name="Oval 433">
                <a:extLst>
                  <a:ext uri="{FF2B5EF4-FFF2-40B4-BE49-F238E27FC236}">
                    <a16:creationId xmlns:a16="http://schemas.microsoft.com/office/drawing/2014/main" id="{52431CE4-6BA8-D8E1-15D2-4B8B7E817924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5" name="Oval 434">
                <a:extLst>
                  <a:ext uri="{FF2B5EF4-FFF2-40B4-BE49-F238E27FC236}">
                    <a16:creationId xmlns:a16="http://schemas.microsoft.com/office/drawing/2014/main" id="{A7141312-2094-C79A-42E0-D035246C5A96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6" name="Oval 435">
                <a:extLst>
                  <a:ext uri="{FF2B5EF4-FFF2-40B4-BE49-F238E27FC236}">
                    <a16:creationId xmlns:a16="http://schemas.microsoft.com/office/drawing/2014/main" id="{B0E1DD8C-47F5-CFDA-3FEB-1B4E8B4FB139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7" name="Oval 436">
                <a:extLst>
                  <a:ext uri="{FF2B5EF4-FFF2-40B4-BE49-F238E27FC236}">
                    <a16:creationId xmlns:a16="http://schemas.microsoft.com/office/drawing/2014/main" id="{D2492A0E-6043-6C69-B6E8-1EB91B6C5316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8" name="Oval 437">
                <a:extLst>
                  <a:ext uri="{FF2B5EF4-FFF2-40B4-BE49-F238E27FC236}">
                    <a16:creationId xmlns:a16="http://schemas.microsoft.com/office/drawing/2014/main" id="{1B287208-CA66-B9EF-827B-9E8DD77CF682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39" name="Oval 438">
                <a:extLst>
                  <a:ext uri="{FF2B5EF4-FFF2-40B4-BE49-F238E27FC236}">
                    <a16:creationId xmlns:a16="http://schemas.microsoft.com/office/drawing/2014/main" id="{D9335D6C-7F40-DD56-E911-B6C462246392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0" name="Oval 439">
                <a:extLst>
                  <a:ext uri="{FF2B5EF4-FFF2-40B4-BE49-F238E27FC236}">
                    <a16:creationId xmlns:a16="http://schemas.microsoft.com/office/drawing/2014/main" id="{998D7E95-05A1-F05A-0381-11BCB2B7A543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1" name="Oval 440">
                <a:extLst>
                  <a:ext uri="{FF2B5EF4-FFF2-40B4-BE49-F238E27FC236}">
                    <a16:creationId xmlns:a16="http://schemas.microsoft.com/office/drawing/2014/main" id="{633172AA-2D49-386E-91FC-4A5092800BC6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2" name="Oval 441">
                <a:extLst>
                  <a:ext uri="{FF2B5EF4-FFF2-40B4-BE49-F238E27FC236}">
                    <a16:creationId xmlns:a16="http://schemas.microsoft.com/office/drawing/2014/main" id="{EB53CE84-ECD0-C1F7-FEEE-6600E6B56D45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3" name="Oval 442">
                <a:extLst>
                  <a:ext uri="{FF2B5EF4-FFF2-40B4-BE49-F238E27FC236}">
                    <a16:creationId xmlns:a16="http://schemas.microsoft.com/office/drawing/2014/main" id="{ADA36352-864A-32E9-71AD-F814DB846257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57A0E556-D5F2-0F77-3511-B92987837E6C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A726EDD1-B08B-772C-5767-26027C34B47C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A8F17E1F-D83C-F2B5-743F-0EA623B67A85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D9BEE01C-15E1-A685-A7CB-B0445BA9145F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94EABE94-5C9E-3F38-97A5-B9A0086138D9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9" name="Oval 448">
                <a:extLst>
                  <a:ext uri="{FF2B5EF4-FFF2-40B4-BE49-F238E27FC236}">
                    <a16:creationId xmlns:a16="http://schemas.microsoft.com/office/drawing/2014/main" id="{5429B422-D4F1-D65E-B995-FE95DE1E018A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50" name="Oval 449">
                <a:extLst>
                  <a:ext uri="{FF2B5EF4-FFF2-40B4-BE49-F238E27FC236}">
                    <a16:creationId xmlns:a16="http://schemas.microsoft.com/office/drawing/2014/main" id="{59050E4F-BC46-45E1-8331-B1A90CF7BC2B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51" name="Oval 450">
                <a:extLst>
                  <a:ext uri="{FF2B5EF4-FFF2-40B4-BE49-F238E27FC236}">
                    <a16:creationId xmlns:a16="http://schemas.microsoft.com/office/drawing/2014/main" id="{0B41775A-A462-891C-CD98-7F6AE7C31E7B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52" name="Oval 451">
                <a:extLst>
                  <a:ext uri="{FF2B5EF4-FFF2-40B4-BE49-F238E27FC236}">
                    <a16:creationId xmlns:a16="http://schemas.microsoft.com/office/drawing/2014/main" id="{31D6795A-62EC-DB8B-DB3B-A670739017C2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53" name="Oval 452">
                <a:extLst>
                  <a:ext uri="{FF2B5EF4-FFF2-40B4-BE49-F238E27FC236}">
                    <a16:creationId xmlns:a16="http://schemas.microsoft.com/office/drawing/2014/main" id="{9031E6A2-2940-C27C-605F-B333849FE931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54" name="Oval 453">
                <a:extLst>
                  <a:ext uri="{FF2B5EF4-FFF2-40B4-BE49-F238E27FC236}">
                    <a16:creationId xmlns:a16="http://schemas.microsoft.com/office/drawing/2014/main" id="{3AB97F3E-D338-1C86-2BEA-4F0BF8BAF027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55" name="Oval 454">
                <a:extLst>
                  <a:ext uri="{FF2B5EF4-FFF2-40B4-BE49-F238E27FC236}">
                    <a16:creationId xmlns:a16="http://schemas.microsoft.com/office/drawing/2014/main" id="{26687D7B-533A-8955-67A6-3F9483094439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420" name="Oval 419">
              <a:extLst>
                <a:ext uri="{FF2B5EF4-FFF2-40B4-BE49-F238E27FC236}">
                  <a16:creationId xmlns:a16="http://schemas.microsoft.com/office/drawing/2014/main" id="{5B242916-C586-B972-4B1F-E6D1C1B95875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C73B79C3-6749-2CAA-6B77-6936CA8DB012}"/>
              </a:ext>
            </a:extLst>
          </p:cNvPr>
          <p:cNvGrpSpPr/>
          <p:nvPr/>
        </p:nvGrpSpPr>
        <p:grpSpPr>
          <a:xfrm>
            <a:off x="195812" y="2306393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457" name="Group 456">
              <a:extLst>
                <a:ext uri="{FF2B5EF4-FFF2-40B4-BE49-F238E27FC236}">
                  <a16:creationId xmlns:a16="http://schemas.microsoft.com/office/drawing/2014/main" id="{DD330E36-E00A-A4FB-BB92-F125BB8EA23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459" name="Oval 458">
                <a:extLst>
                  <a:ext uri="{FF2B5EF4-FFF2-40B4-BE49-F238E27FC236}">
                    <a16:creationId xmlns:a16="http://schemas.microsoft.com/office/drawing/2014/main" id="{015432B9-D53A-B27D-5DB2-7ED54D217027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0" name="Oval 459">
                <a:extLst>
                  <a:ext uri="{FF2B5EF4-FFF2-40B4-BE49-F238E27FC236}">
                    <a16:creationId xmlns:a16="http://schemas.microsoft.com/office/drawing/2014/main" id="{F3FE745E-8407-2F8D-52F4-55969F7D674B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1" name="Oval 460">
                <a:extLst>
                  <a:ext uri="{FF2B5EF4-FFF2-40B4-BE49-F238E27FC236}">
                    <a16:creationId xmlns:a16="http://schemas.microsoft.com/office/drawing/2014/main" id="{B0745592-EFE8-1E32-3FD5-6A2C32A3C5A0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2" name="Oval 461">
                <a:extLst>
                  <a:ext uri="{FF2B5EF4-FFF2-40B4-BE49-F238E27FC236}">
                    <a16:creationId xmlns:a16="http://schemas.microsoft.com/office/drawing/2014/main" id="{622B47BB-9933-B561-F3A9-49334ABE5F26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3" name="Oval 462">
                <a:extLst>
                  <a:ext uri="{FF2B5EF4-FFF2-40B4-BE49-F238E27FC236}">
                    <a16:creationId xmlns:a16="http://schemas.microsoft.com/office/drawing/2014/main" id="{CBD5AEB5-038A-45FF-FD15-BE1AF0024E15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4" name="Oval 463">
                <a:extLst>
                  <a:ext uri="{FF2B5EF4-FFF2-40B4-BE49-F238E27FC236}">
                    <a16:creationId xmlns:a16="http://schemas.microsoft.com/office/drawing/2014/main" id="{2D2C00A5-28CB-2EC4-E87C-2B5E094C5901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5" name="Oval 464">
                <a:extLst>
                  <a:ext uri="{FF2B5EF4-FFF2-40B4-BE49-F238E27FC236}">
                    <a16:creationId xmlns:a16="http://schemas.microsoft.com/office/drawing/2014/main" id="{B3DB104F-E40A-F347-9D98-82E5456F30DA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6" name="Oval 465">
                <a:extLst>
                  <a:ext uri="{FF2B5EF4-FFF2-40B4-BE49-F238E27FC236}">
                    <a16:creationId xmlns:a16="http://schemas.microsoft.com/office/drawing/2014/main" id="{06C61E58-86D9-5296-AC26-7473461BEDC0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7" name="Oval 466">
                <a:extLst>
                  <a:ext uri="{FF2B5EF4-FFF2-40B4-BE49-F238E27FC236}">
                    <a16:creationId xmlns:a16="http://schemas.microsoft.com/office/drawing/2014/main" id="{9697C4FA-ACEB-7677-E7D2-E0595C37C7D2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8" name="Oval 467">
                <a:extLst>
                  <a:ext uri="{FF2B5EF4-FFF2-40B4-BE49-F238E27FC236}">
                    <a16:creationId xmlns:a16="http://schemas.microsoft.com/office/drawing/2014/main" id="{6CF691DF-295B-BEF0-E6D4-03803DB4EB86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69" name="Oval 468">
                <a:extLst>
                  <a:ext uri="{FF2B5EF4-FFF2-40B4-BE49-F238E27FC236}">
                    <a16:creationId xmlns:a16="http://schemas.microsoft.com/office/drawing/2014/main" id="{6D0BA438-F796-9F22-31C6-6D3C86BCCBDC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0" name="Oval 469">
                <a:extLst>
                  <a:ext uri="{FF2B5EF4-FFF2-40B4-BE49-F238E27FC236}">
                    <a16:creationId xmlns:a16="http://schemas.microsoft.com/office/drawing/2014/main" id="{D8EEA867-543E-3BE7-DBEF-E4A414F99215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1" name="Oval 470">
                <a:extLst>
                  <a:ext uri="{FF2B5EF4-FFF2-40B4-BE49-F238E27FC236}">
                    <a16:creationId xmlns:a16="http://schemas.microsoft.com/office/drawing/2014/main" id="{6901824A-80FB-5E54-8EE7-8A4C48F91274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2" name="Oval 471">
                <a:extLst>
                  <a:ext uri="{FF2B5EF4-FFF2-40B4-BE49-F238E27FC236}">
                    <a16:creationId xmlns:a16="http://schemas.microsoft.com/office/drawing/2014/main" id="{7A5BF69B-FA34-012C-D04B-73F5ADD5349F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3" name="Oval 472">
                <a:extLst>
                  <a:ext uri="{FF2B5EF4-FFF2-40B4-BE49-F238E27FC236}">
                    <a16:creationId xmlns:a16="http://schemas.microsoft.com/office/drawing/2014/main" id="{071F0C0B-13BE-3AF0-977E-5918F00A6CAB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4" name="Oval 473">
                <a:extLst>
                  <a:ext uri="{FF2B5EF4-FFF2-40B4-BE49-F238E27FC236}">
                    <a16:creationId xmlns:a16="http://schemas.microsoft.com/office/drawing/2014/main" id="{DDE3522D-E5C2-3FB2-68F1-3E3077F129EE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5" name="Oval 474">
                <a:extLst>
                  <a:ext uri="{FF2B5EF4-FFF2-40B4-BE49-F238E27FC236}">
                    <a16:creationId xmlns:a16="http://schemas.microsoft.com/office/drawing/2014/main" id="{C415794F-BA1A-2DA3-D093-4AC1E27A271C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6" name="Oval 475">
                <a:extLst>
                  <a:ext uri="{FF2B5EF4-FFF2-40B4-BE49-F238E27FC236}">
                    <a16:creationId xmlns:a16="http://schemas.microsoft.com/office/drawing/2014/main" id="{B392CB37-E6E1-114D-0745-EB8AE34C529A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7" name="Oval 476">
                <a:extLst>
                  <a:ext uri="{FF2B5EF4-FFF2-40B4-BE49-F238E27FC236}">
                    <a16:creationId xmlns:a16="http://schemas.microsoft.com/office/drawing/2014/main" id="{DACF65A0-5B66-5D41-8F04-29463D36B508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8" name="Oval 477">
                <a:extLst>
                  <a:ext uri="{FF2B5EF4-FFF2-40B4-BE49-F238E27FC236}">
                    <a16:creationId xmlns:a16="http://schemas.microsoft.com/office/drawing/2014/main" id="{D82D2A77-1395-B5A0-6D89-434FCEDC7178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79" name="Oval 478">
                <a:extLst>
                  <a:ext uri="{FF2B5EF4-FFF2-40B4-BE49-F238E27FC236}">
                    <a16:creationId xmlns:a16="http://schemas.microsoft.com/office/drawing/2014/main" id="{854E6A5A-F70F-6B82-1F3C-524731874139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0" name="Oval 479">
                <a:extLst>
                  <a:ext uri="{FF2B5EF4-FFF2-40B4-BE49-F238E27FC236}">
                    <a16:creationId xmlns:a16="http://schemas.microsoft.com/office/drawing/2014/main" id="{48DBFC63-DA12-2AEC-C535-D91790C45AA8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1" name="Oval 480">
                <a:extLst>
                  <a:ext uri="{FF2B5EF4-FFF2-40B4-BE49-F238E27FC236}">
                    <a16:creationId xmlns:a16="http://schemas.microsoft.com/office/drawing/2014/main" id="{E2DC10F7-BA69-2A60-6612-8FCBD242ACC6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2" name="Oval 481">
                <a:extLst>
                  <a:ext uri="{FF2B5EF4-FFF2-40B4-BE49-F238E27FC236}">
                    <a16:creationId xmlns:a16="http://schemas.microsoft.com/office/drawing/2014/main" id="{4FB3B4C9-CCF6-7945-5E40-2CBD2D5C5D84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3" name="Oval 482">
                <a:extLst>
                  <a:ext uri="{FF2B5EF4-FFF2-40B4-BE49-F238E27FC236}">
                    <a16:creationId xmlns:a16="http://schemas.microsoft.com/office/drawing/2014/main" id="{44B670B3-B937-FB33-D3B7-D74AFB99BB3C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4" name="Oval 483">
                <a:extLst>
                  <a:ext uri="{FF2B5EF4-FFF2-40B4-BE49-F238E27FC236}">
                    <a16:creationId xmlns:a16="http://schemas.microsoft.com/office/drawing/2014/main" id="{FB104274-2310-ABE8-80C3-8F8D8F1D093B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5" name="Oval 484">
                <a:extLst>
                  <a:ext uri="{FF2B5EF4-FFF2-40B4-BE49-F238E27FC236}">
                    <a16:creationId xmlns:a16="http://schemas.microsoft.com/office/drawing/2014/main" id="{6027407C-6B54-3074-1C31-A0DB96F090A9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6" name="Oval 485">
                <a:extLst>
                  <a:ext uri="{FF2B5EF4-FFF2-40B4-BE49-F238E27FC236}">
                    <a16:creationId xmlns:a16="http://schemas.microsoft.com/office/drawing/2014/main" id="{9B80D847-F9D0-4D4F-E31D-A76D519FCEFB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7" name="Oval 486">
                <a:extLst>
                  <a:ext uri="{FF2B5EF4-FFF2-40B4-BE49-F238E27FC236}">
                    <a16:creationId xmlns:a16="http://schemas.microsoft.com/office/drawing/2014/main" id="{EDF08FDF-A0F5-FC88-516C-836E9B32D90A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8" name="Oval 487">
                <a:extLst>
                  <a:ext uri="{FF2B5EF4-FFF2-40B4-BE49-F238E27FC236}">
                    <a16:creationId xmlns:a16="http://schemas.microsoft.com/office/drawing/2014/main" id="{A1CDC042-3425-341E-8BBB-5D5087D84235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89" name="Oval 488">
                <a:extLst>
                  <a:ext uri="{FF2B5EF4-FFF2-40B4-BE49-F238E27FC236}">
                    <a16:creationId xmlns:a16="http://schemas.microsoft.com/office/drawing/2014/main" id="{7B40B5F7-9063-BC49-D22C-9CDB4E0198AC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90" name="Oval 489">
                <a:extLst>
                  <a:ext uri="{FF2B5EF4-FFF2-40B4-BE49-F238E27FC236}">
                    <a16:creationId xmlns:a16="http://schemas.microsoft.com/office/drawing/2014/main" id="{EEB54829-0A4C-BE9E-FEA9-E39E2CFD3026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91" name="Oval 490">
                <a:extLst>
                  <a:ext uri="{FF2B5EF4-FFF2-40B4-BE49-F238E27FC236}">
                    <a16:creationId xmlns:a16="http://schemas.microsoft.com/office/drawing/2014/main" id="{E8D4D9C2-E3D7-ECBB-9D3E-4B544F62C1CE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92" name="Oval 491">
                <a:extLst>
                  <a:ext uri="{FF2B5EF4-FFF2-40B4-BE49-F238E27FC236}">
                    <a16:creationId xmlns:a16="http://schemas.microsoft.com/office/drawing/2014/main" id="{222CE809-B797-44A8-42FF-5473E2A2674C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93" name="Oval 492">
                <a:extLst>
                  <a:ext uri="{FF2B5EF4-FFF2-40B4-BE49-F238E27FC236}">
                    <a16:creationId xmlns:a16="http://schemas.microsoft.com/office/drawing/2014/main" id="{582DDB41-3A07-871D-6311-C28C637CA52C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458" name="Oval 457">
              <a:extLst>
                <a:ext uri="{FF2B5EF4-FFF2-40B4-BE49-F238E27FC236}">
                  <a16:creationId xmlns:a16="http://schemas.microsoft.com/office/drawing/2014/main" id="{63E29B75-CCF7-563E-F427-29D8FD50107B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0C144E05-D4A5-ADCB-3536-6F4E4A95E96A}"/>
              </a:ext>
            </a:extLst>
          </p:cNvPr>
          <p:cNvGrpSpPr/>
          <p:nvPr/>
        </p:nvGrpSpPr>
        <p:grpSpPr>
          <a:xfrm>
            <a:off x="200788" y="2664168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495" name="Group 494">
              <a:extLst>
                <a:ext uri="{FF2B5EF4-FFF2-40B4-BE49-F238E27FC236}">
                  <a16:creationId xmlns:a16="http://schemas.microsoft.com/office/drawing/2014/main" id="{6A9F636C-D9FF-229D-8290-955803342AD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497" name="Oval 496">
                <a:extLst>
                  <a:ext uri="{FF2B5EF4-FFF2-40B4-BE49-F238E27FC236}">
                    <a16:creationId xmlns:a16="http://schemas.microsoft.com/office/drawing/2014/main" id="{FD7A789C-BD9C-84F6-9CEF-7E40546AC547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98" name="Oval 497">
                <a:extLst>
                  <a:ext uri="{FF2B5EF4-FFF2-40B4-BE49-F238E27FC236}">
                    <a16:creationId xmlns:a16="http://schemas.microsoft.com/office/drawing/2014/main" id="{85D0EEF5-336C-10BC-6B22-7CBC3A5AADD1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99" name="Oval 498">
                <a:extLst>
                  <a:ext uri="{FF2B5EF4-FFF2-40B4-BE49-F238E27FC236}">
                    <a16:creationId xmlns:a16="http://schemas.microsoft.com/office/drawing/2014/main" id="{B22D1352-C027-960B-C159-117A88EFEE7B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0" name="Oval 499">
                <a:extLst>
                  <a:ext uri="{FF2B5EF4-FFF2-40B4-BE49-F238E27FC236}">
                    <a16:creationId xmlns:a16="http://schemas.microsoft.com/office/drawing/2014/main" id="{23217ED5-0A5F-3D0E-D170-1AECC072C259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1" name="Oval 500">
                <a:extLst>
                  <a:ext uri="{FF2B5EF4-FFF2-40B4-BE49-F238E27FC236}">
                    <a16:creationId xmlns:a16="http://schemas.microsoft.com/office/drawing/2014/main" id="{1FB4E9E5-EECD-00E3-AC85-C0985ECAC76E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2" name="Oval 501">
                <a:extLst>
                  <a:ext uri="{FF2B5EF4-FFF2-40B4-BE49-F238E27FC236}">
                    <a16:creationId xmlns:a16="http://schemas.microsoft.com/office/drawing/2014/main" id="{4E1AE536-331D-1497-632F-11040ECB2AE5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3" name="Oval 502">
                <a:extLst>
                  <a:ext uri="{FF2B5EF4-FFF2-40B4-BE49-F238E27FC236}">
                    <a16:creationId xmlns:a16="http://schemas.microsoft.com/office/drawing/2014/main" id="{AB310792-8639-CCB0-0E0F-F6E65254D487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4" name="Oval 503">
                <a:extLst>
                  <a:ext uri="{FF2B5EF4-FFF2-40B4-BE49-F238E27FC236}">
                    <a16:creationId xmlns:a16="http://schemas.microsoft.com/office/drawing/2014/main" id="{EF6E58B1-516D-0374-5F30-A3A57D26E1BD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5" name="Oval 504">
                <a:extLst>
                  <a:ext uri="{FF2B5EF4-FFF2-40B4-BE49-F238E27FC236}">
                    <a16:creationId xmlns:a16="http://schemas.microsoft.com/office/drawing/2014/main" id="{83C5422B-9436-3DAB-FC0F-63B5E7E5FC97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6" name="Oval 505">
                <a:extLst>
                  <a:ext uri="{FF2B5EF4-FFF2-40B4-BE49-F238E27FC236}">
                    <a16:creationId xmlns:a16="http://schemas.microsoft.com/office/drawing/2014/main" id="{851799EF-4273-78EC-7306-13144E4C2208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7" name="Oval 506">
                <a:extLst>
                  <a:ext uri="{FF2B5EF4-FFF2-40B4-BE49-F238E27FC236}">
                    <a16:creationId xmlns:a16="http://schemas.microsoft.com/office/drawing/2014/main" id="{CB557162-7238-4D58-6BA3-CF6910C26EAB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8" name="Oval 507">
                <a:extLst>
                  <a:ext uri="{FF2B5EF4-FFF2-40B4-BE49-F238E27FC236}">
                    <a16:creationId xmlns:a16="http://schemas.microsoft.com/office/drawing/2014/main" id="{46D00188-444B-96DF-0CD5-407755A31B4C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09" name="Oval 508">
                <a:extLst>
                  <a:ext uri="{FF2B5EF4-FFF2-40B4-BE49-F238E27FC236}">
                    <a16:creationId xmlns:a16="http://schemas.microsoft.com/office/drawing/2014/main" id="{279EE29D-8980-76C7-C565-6B76DB23EDEC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0" name="Oval 509">
                <a:extLst>
                  <a:ext uri="{FF2B5EF4-FFF2-40B4-BE49-F238E27FC236}">
                    <a16:creationId xmlns:a16="http://schemas.microsoft.com/office/drawing/2014/main" id="{A6058412-326F-0AB1-5FBB-9E9AF75E1EF8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1" name="Oval 510">
                <a:extLst>
                  <a:ext uri="{FF2B5EF4-FFF2-40B4-BE49-F238E27FC236}">
                    <a16:creationId xmlns:a16="http://schemas.microsoft.com/office/drawing/2014/main" id="{B6DA5FD8-C2B1-BF2D-9E39-958AE16E41F9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2" name="Oval 511">
                <a:extLst>
                  <a:ext uri="{FF2B5EF4-FFF2-40B4-BE49-F238E27FC236}">
                    <a16:creationId xmlns:a16="http://schemas.microsoft.com/office/drawing/2014/main" id="{DDA890C7-8B84-0DA2-E54E-A0A78AB512CB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3" name="Oval 512">
                <a:extLst>
                  <a:ext uri="{FF2B5EF4-FFF2-40B4-BE49-F238E27FC236}">
                    <a16:creationId xmlns:a16="http://schemas.microsoft.com/office/drawing/2014/main" id="{E8510D33-080C-3249-A657-5FB3ACC011D4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4" name="Oval 513">
                <a:extLst>
                  <a:ext uri="{FF2B5EF4-FFF2-40B4-BE49-F238E27FC236}">
                    <a16:creationId xmlns:a16="http://schemas.microsoft.com/office/drawing/2014/main" id="{A56C5697-469E-D147-5E1B-8A8DF3B68DD0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5" name="Oval 514">
                <a:extLst>
                  <a:ext uri="{FF2B5EF4-FFF2-40B4-BE49-F238E27FC236}">
                    <a16:creationId xmlns:a16="http://schemas.microsoft.com/office/drawing/2014/main" id="{8402FCF3-04AF-93FC-9775-419A1811FE17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6" name="Oval 515">
                <a:extLst>
                  <a:ext uri="{FF2B5EF4-FFF2-40B4-BE49-F238E27FC236}">
                    <a16:creationId xmlns:a16="http://schemas.microsoft.com/office/drawing/2014/main" id="{9FAB37D7-5570-1666-E166-D1E5D49C384A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7" name="Oval 516">
                <a:extLst>
                  <a:ext uri="{FF2B5EF4-FFF2-40B4-BE49-F238E27FC236}">
                    <a16:creationId xmlns:a16="http://schemas.microsoft.com/office/drawing/2014/main" id="{803FD63D-C60E-72F4-E8D9-45000E55F5A1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8" name="Oval 517">
                <a:extLst>
                  <a:ext uri="{FF2B5EF4-FFF2-40B4-BE49-F238E27FC236}">
                    <a16:creationId xmlns:a16="http://schemas.microsoft.com/office/drawing/2014/main" id="{A88A070B-8DE3-09BD-C2DD-FA125BC533F0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9" name="Oval 518">
                <a:extLst>
                  <a:ext uri="{FF2B5EF4-FFF2-40B4-BE49-F238E27FC236}">
                    <a16:creationId xmlns:a16="http://schemas.microsoft.com/office/drawing/2014/main" id="{75829E82-F3AA-FB85-4BA2-E3C81EAF7B79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0" name="Oval 519">
                <a:extLst>
                  <a:ext uri="{FF2B5EF4-FFF2-40B4-BE49-F238E27FC236}">
                    <a16:creationId xmlns:a16="http://schemas.microsoft.com/office/drawing/2014/main" id="{E698C4C1-A5CE-C954-28FB-172E9AAB8711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1" name="Oval 520">
                <a:extLst>
                  <a:ext uri="{FF2B5EF4-FFF2-40B4-BE49-F238E27FC236}">
                    <a16:creationId xmlns:a16="http://schemas.microsoft.com/office/drawing/2014/main" id="{35E8C236-4859-C74C-4152-74E7E8CD6654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2" name="Oval 521">
                <a:extLst>
                  <a:ext uri="{FF2B5EF4-FFF2-40B4-BE49-F238E27FC236}">
                    <a16:creationId xmlns:a16="http://schemas.microsoft.com/office/drawing/2014/main" id="{E5D8DF86-1FFD-5447-CF76-BECC844A729E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3" name="Oval 522">
                <a:extLst>
                  <a:ext uri="{FF2B5EF4-FFF2-40B4-BE49-F238E27FC236}">
                    <a16:creationId xmlns:a16="http://schemas.microsoft.com/office/drawing/2014/main" id="{7533630C-FE4A-5A00-237B-CD52C9C0B29A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4" name="Oval 523">
                <a:extLst>
                  <a:ext uri="{FF2B5EF4-FFF2-40B4-BE49-F238E27FC236}">
                    <a16:creationId xmlns:a16="http://schemas.microsoft.com/office/drawing/2014/main" id="{E85A03FA-E55C-F558-ACD7-8FDEF0A1D702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5" name="Oval 524">
                <a:extLst>
                  <a:ext uri="{FF2B5EF4-FFF2-40B4-BE49-F238E27FC236}">
                    <a16:creationId xmlns:a16="http://schemas.microsoft.com/office/drawing/2014/main" id="{3F71DAD5-E728-A86D-B10E-B55187412322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6" name="Oval 525">
                <a:extLst>
                  <a:ext uri="{FF2B5EF4-FFF2-40B4-BE49-F238E27FC236}">
                    <a16:creationId xmlns:a16="http://schemas.microsoft.com/office/drawing/2014/main" id="{0B1D1B71-FC0E-99E8-D398-F2B5D4CA5305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7" name="Oval 526">
                <a:extLst>
                  <a:ext uri="{FF2B5EF4-FFF2-40B4-BE49-F238E27FC236}">
                    <a16:creationId xmlns:a16="http://schemas.microsoft.com/office/drawing/2014/main" id="{1862CD74-E9E2-C307-271B-37A84AB540CB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8" name="Oval 527">
                <a:extLst>
                  <a:ext uri="{FF2B5EF4-FFF2-40B4-BE49-F238E27FC236}">
                    <a16:creationId xmlns:a16="http://schemas.microsoft.com/office/drawing/2014/main" id="{3C74FCC4-AF80-2EBD-916B-20E3102E2CB9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29" name="Oval 528">
                <a:extLst>
                  <a:ext uri="{FF2B5EF4-FFF2-40B4-BE49-F238E27FC236}">
                    <a16:creationId xmlns:a16="http://schemas.microsoft.com/office/drawing/2014/main" id="{312751DC-CC07-6D36-8FF8-477824F592F2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0" name="Oval 529">
                <a:extLst>
                  <a:ext uri="{FF2B5EF4-FFF2-40B4-BE49-F238E27FC236}">
                    <a16:creationId xmlns:a16="http://schemas.microsoft.com/office/drawing/2014/main" id="{6FF8A7FE-39E5-E735-8231-43C49202A864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1" name="Oval 530">
                <a:extLst>
                  <a:ext uri="{FF2B5EF4-FFF2-40B4-BE49-F238E27FC236}">
                    <a16:creationId xmlns:a16="http://schemas.microsoft.com/office/drawing/2014/main" id="{8852212B-4DA6-5048-D7D2-82971D61C10F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496" name="Oval 495">
              <a:extLst>
                <a:ext uri="{FF2B5EF4-FFF2-40B4-BE49-F238E27FC236}">
                  <a16:creationId xmlns:a16="http://schemas.microsoft.com/office/drawing/2014/main" id="{6DC2A3CE-1952-C440-6783-26DA6BA3E356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2F888BB0-55E5-6120-7BB8-5FB6647412F9}"/>
              </a:ext>
            </a:extLst>
          </p:cNvPr>
          <p:cNvGrpSpPr/>
          <p:nvPr/>
        </p:nvGrpSpPr>
        <p:grpSpPr>
          <a:xfrm>
            <a:off x="209141" y="3044667"/>
            <a:ext cx="160419" cy="143420"/>
            <a:chOff x="2764940" y="1847460"/>
            <a:chExt cx="938815" cy="869111"/>
          </a:xfrm>
        </p:grpSpPr>
        <p:grpSp>
          <p:nvGrpSpPr>
            <p:cNvPr id="533" name="Group 532">
              <a:extLst>
                <a:ext uri="{FF2B5EF4-FFF2-40B4-BE49-F238E27FC236}">
                  <a16:creationId xmlns:a16="http://schemas.microsoft.com/office/drawing/2014/main" id="{4F5A29E1-81F1-214A-9901-52CCC6FABD9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535" name="Oval 534">
                <a:extLst>
                  <a:ext uri="{FF2B5EF4-FFF2-40B4-BE49-F238E27FC236}">
                    <a16:creationId xmlns:a16="http://schemas.microsoft.com/office/drawing/2014/main" id="{5F5E5D1B-C3B3-9F94-2E41-C7C65EF499E2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6" name="Oval 535">
                <a:extLst>
                  <a:ext uri="{FF2B5EF4-FFF2-40B4-BE49-F238E27FC236}">
                    <a16:creationId xmlns:a16="http://schemas.microsoft.com/office/drawing/2014/main" id="{547FDC72-9A70-87C1-27BD-AF55DDF2BDD5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7" name="Oval 536">
                <a:extLst>
                  <a:ext uri="{FF2B5EF4-FFF2-40B4-BE49-F238E27FC236}">
                    <a16:creationId xmlns:a16="http://schemas.microsoft.com/office/drawing/2014/main" id="{C57540B9-4ED4-0F3B-EBB9-4A89EEF53F47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8" name="Oval 537">
                <a:extLst>
                  <a:ext uri="{FF2B5EF4-FFF2-40B4-BE49-F238E27FC236}">
                    <a16:creationId xmlns:a16="http://schemas.microsoft.com/office/drawing/2014/main" id="{D966D785-DF0F-07BD-A0DC-1D564FB6DC50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9" name="Oval 538">
                <a:extLst>
                  <a:ext uri="{FF2B5EF4-FFF2-40B4-BE49-F238E27FC236}">
                    <a16:creationId xmlns:a16="http://schemas.microsoft.com/office/drawing/2014/main" id="{9FAE57FF-B499-9417-8682-C935FB7BCBF1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0" name="Oval 539">
                <a:extLst>
                  <a:ext uri="{FF2B5EF4-FFF2-40B4-BE49-F238E27FC236}">
                    <a16:creationId xmlns:a16="http://schemas.microsoft.com/office/drawing/2014/main" id="{4444D52D-DE8B-7E2A-F1ED-FD606FC24C70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1" name="Oval 540">
                <a:extLst>
                  <a:ext uri="{FF2B5EF4-FFF2-40B4-BE49-F238E27FC236}">
                    <a16:creationId xmlns:a16="http://schemas.microsoft.com/office/drawing/2014/main" id="{8F2B875E-F43A-78A9-E5C6-B4411C40C34F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2" name="Oval 541">
                <a:extLst>
                  <a:ext uri="{FF2B5EF4-FFF2-40B4-BE49-F238E27FC236}">
                    <a16:creationId xmlns:a16="http://schemas.microsoft.com/office/drawing/2014/main" id="{668A5934-246A-A003-F115-9AD5BC353DF3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3" name="Oval 542">
                <a:extLst>
                  <a:ext uri="{FF2B5EF4-FFF2-40B4-BE49-F238E27FC236}">
                    <a16:creationId xmlns:a16="http://schemas.microsoft.com/office/drawing/2014/main" id="{4F9DFE76-B2EC-8E99-7042-92E575795BB4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4" name="Oval 543">
                <a:extLst>
                  <a:ext uri="{FF2B5EF4-FFF2-40B4-BE49-F238E27FC236}">
                    <a16:creationId xmlns:a16="http://schemas.microsoft.com/office/drawing/2014/main" id="{70F908EF-902A-162D-8CAA-E9668967BC5A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5" name="Oval 544">
                <a:extLst>
                  <a:ext uri="{FF2B5EF4-FFF2-40B4-BE49-F238E27FC236}">
                    <a16:creationId xmlns:a16="http://schemas.microsoft.com/office/drawing/2014/main" id="{34967CAA-EB28-24F4-6D90-B4A0165016DB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6" name="Oval 545">
                <a:extLst>
                  <a:ext uri="{FF2B5EF4-FFF2-40B4-BE49-F238E27FC236}">
                    <a16:creationId xmlns:a16="http://schemas.microsoft.com/office/drawing/2014/main" id="{C9E1B874-0112-2158-78E9-71EE2137EF87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7" name="Oval 546">
                <a:extLst>
                  <a:ext uri="{FF2B5EF4-FFF2-40B4-BE49-F238E27FC236}">
                    <a16:creationId xmlns:a16="http://schemas.microsoft.com/office/drawing/2014/main" id="{A3BD7DFD-1B96-8AD7-3E63-2DAE3740BDCC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8" name="Oval 547">
                <a:extLst>
                  <a:ext uri="{FF2B5EF4-FFF2-40B4-BE49-F238E27FC236}">
                    <a16:creationId xmlns:a16="http://schemas.microsoft.com/office/drawing/2014/main" id="{537B8313-C781-A53A-4F04-DD8C1D649F2F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49" name="Oval 548">
                <a:extLst>
                  <a:ext uri="{FF2B5EF4-FFF2-40B4-BE49-F238E27FC236}">
                    <a16:creationId xmlns:a16="http://schemas.microsoft.com/office/drawing/2014/main" id="{FFF68B52-72AD-F85F-30CC-C2BFE4A07FCC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0" name="Oval 549">
                <a:extLst>
                  <a:ext uri="{FF2B5EF4-FFF2-40B4-BE49-F238E27FC236}">
                    <a16:creationId xmlns:a16="http://schemas.microsoft.com/office/drawing/2014/main" id="{286A2E79-ACFA-C46B-7E95-2997FDC8008A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1" name="Oval 550">
                <a:extLst>
                  <a:ext uri="{FF2B5EF4-FFF2-40B4-BE49-F238E27FC236}">
                    <a16:creationId xmlns:a16="http://schemas.microsoft.com/office/drawing/2014/main" id="{D1AE9D4B-E5E9-2993-F7AC-2B145DD117A2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2" name="Oval 551">
                <a:extLst>
                  <a:ext uri="{FF2B5EF4-FFF2-40B4-BE49-F238E27FC236}">
                    <a16:creationId xmlns:a16="http://schemas.microsoft.com/office/drawing/2014/main" id="{FB382FAE-4396-1504-8454-BED4B3437FB1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3" name="Oval 552">
                <a:extLst>
                  <a:ext uri="{FF2B5EF4-FFF2-40B4-BE49-F238E27FC236}">
                    <a16:creationId xmlns:a16="http://schemas.microsoft.com/office/drawing/2014/main" id="{93CEB01F-855B-636D-2E18-77F790BC1A8A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4" name="Oval 553">
                <a:extLst>
                  <a:ext uri="{FF2B5EF4-FFF2-40B4-BE49-F238E27FC236}">
                    <a16:creationId xmlns:a16="http://schemas.microsoft.com/office/drawing/2014/main" id="{A5E0E31E-431E-907A-1609-CFC634ABBDF8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5" name="Oval 554">
                <a:extLst>
                  <a:ext uri="{FF2B5EF4-FFF2-40B4-BE49-F238E27FC236}">
                    <a16:creationId xmlns:a16="http://schemas.microsoft.com/office/drawing/2014/main" id="{C632137D-0360-7335-3DF2-4A3C87C54A21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6" name="Oval 555">
                <a:extLst>
                  <a:ext uri="{FF2B5EF4-FFF2-40B4-BE49-F238E27FC236}">
                    <a16:creationId xmlns:a16="http://schemas.microsoft.com/office/drawing/2014/main" id="{AEB55BB7-5C30-57CC-E299-2BF4EF9C6FD5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7" name="Oval 556">
                <a:extLst>
                  <a:ext uri="{FF2B5EF4-FFF2-40B4-BE49-F238E27FC236}">
                    <a16:creationId xmlns:a16="http://schemas.microsoft.com/office/drawing/2014/main" id="{72FA17A6-361C-A078-600B-B859ABAAEE66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8" name="Oval 557">
                <a:extLst>
                  <a:ext uri="{FF2B5EF4-FFF2-40B4-BE49-F238E27FC236}">
                    <a16:creationId xmlns:a16="http://schemas.microsoft.com/office/drawing/2014/main" id="{D5CF7FE1-2A06-41B5-ABF0-ECB11B29EB9B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9" name="Oval 558">
                <a:extLst>
                  <a:ext uri="{FF2B5EF4-FFF2-40B4-BE49-F238E27FC236}">
                    <a16:creationId xmlns:a16="http://schemas.microsoft.com/office/drawing/2014/main" id="{5F66F605-2CB6-07CE-17D9-E4A03CC19186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0" name="Oval 559">
                <a:extLst>
                  <a:ext uri="{FF2B5EF4-FFF2-40B4-BE49-F238E27FC236}">
                    <a16:creationId xmlns:a16="http://schemas.microsoft.com/office/drawing/2014/main" id="{DACF711C-3551-C29C-9AF1-0ACD21074D20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1" name="Oval 560">
                <a:extLst>
                  <a:ext uri="{FF2B5EF4-FFF2-40B4-BE49-F238E27FC236}">
                    <a16:creationId xmlns:a16="http://schemas.microsoft.com/office/drawing/2014/main" id="{2A2F2B12-1C2F-750C-E0E7-7C0C7724D07F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2" name="Oval 561">
                <a:extLst>
                  <a:ext uri="{FF2B5EF4-FFF2-40B4-BE49-F238E27FC236}">
                    <a16:creationId xmlns:a16="http://schemas.microsoft.com/office/drawing/2014/main" id="{F4DE30FC-1EDF-B340-E195-3980DD6EA401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3" name="Oval 562">
                <a:extLst>
                  <a:ext uri="{FF2B5EF4-FFF2-40B4-BE49-F238E27FC236}">
                    <a16:creationId xmlns:a16="http://schemas.microsoft.com/office/drawing/2014/main" id="{C0E75A84-7479-A002-9657-C14F0EE15FEF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630374FC-8DD6-F8F0-0184-AC15819B3CE7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5" name="Oval 564">
                <a:extLst>
                  <a:ext uri="{FF2B5EF4-FFF2-40B4-BE49-F238E27FC236}">
                    <a16:creationId xmlns:a16="http://schemas.microsoft.com/office/drawing/2014/main" id="{C8927D82-D7DF-201D-4359-77C5D79D969D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6" name="Oval 565">
                <a:extLst>
                  <a:ext uri="{FF2B5EF4-FFF2-40B4-BE49-F238E27FC236}">
                    <a16:creationId xmlns:a16="http://schemas.microsoft.com/office/drawing/2014/main" id="{5AC50A72-BA3F-F69D-CBA1-4B896681A8CA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7" name="Oval 566">
                <a:extLst>
                  <a:ext uri="{FF2B5EF4-FFF2-40B4-BE49-F238E27FC236}">
                    <a16:creationId xmlns:a16="http://schemas.microsoft.com/office/drawing/2014/main" id="{F95B5057-310C-05C9-D985-86705B9C6A73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8" name="Oval 567">
                <a:extLst>
                  <a:ext uri="{FF2B5EF4-FFF2-40B4-BE49-F238E27FC236}">
                    <a16:creationId xmlns:a16="http://schemas.microsoft.com/office/drawing/2014/main" id="{6F91EA04-D33E-5F6D-FDFF-DFAD68A73E0B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69" name="Oval 568">
                <a:extLst>
                  <a:ext uri="{FF2B5EF4-FFF2-40B4-BE49-F238E27FC236}">
                    <a16:creationId xmlns:a16="http://schemas.microsoft.com/office/drawing/2014/main" id="{AC3A0542-8014-9189-FE0E-9FED6411D469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534" name="Oval 533">
              <a:extLst>
                <a:ext uri="{FF2B5EF4-FFF2-40B4-BE49-F238E27FC236}">
                  <a16:creationId xmlns:a16="http://schemas.microsoft.com/office/drawing/2014/main" id="{70C7B566-B7EF-9EA8-D716-F7D854849535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sp>
        <p:nvSpPr>
          <p:cNvPr id="570" name="TextBox 569">
            <a:extLst>
              <a:ext uri="{FF2B5EF4-FFF2-40B4-BE49-F238E27FC236}">
                <a16:creationId xmlns:a16="http://schemas.microsoft.com/office/drawing/2014/main" id="{EA2329E4-2B07-5C90-EE23-FAAB82FF344F}"/>
              </a:ext>
            </a:extLst>
          </p:cNvPr>
          <p:cNvSpPr txBox="1"/>
          <p:nvPr/>
        </p:nvSpPr>
        <p:spPr>
          <a:xfrm>
            <a:off x="474106" y="1799083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Rydbergs</a:t>
            </a:r>
            <a:r>
              <a:rPr lang="en-US" dirty="0"/>
              <a:t> </a:t>
            </a:r>
            <a:endParaRPr lang="en-BE" dirty="0"/>
          </a:p>
        </p:txBody>
      </p:sp>
      <p:sp>
        <p:nvSpPr>
          <p:cNvPr id="571" name="TextBox 570">
            <a:extLst>
              <a:ext uri="{FF2B5EF4-FFF2-40B4-BE49-F238E27FC236}">
                <a16:creationId xmlns:a16="http://schemas.microsoft.com/office/drawing/2014/main" id="{F02075D3-4C2C-7206-F9A0-9D48F87D3D75}"/>
              </a:ext>
            </a:extLst>
          </p:cNvPr>
          <p:cNvSpPr txBox="1"/>
          <p:nvPr/>
        </p:nvSpPr>
        <p:spPr>
          <a:xfrm>
            <a:off x="457171" y="2222417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n-</a:t>
            </a:r>
            <a:r>
              <a:rPr lang="en-US" dirty="0" err="1"/>
              <a:t>rydbergs</a:t>
            </a:r>
            <a:endParaRPr lang="en-BE" dirty="0"/>
          </a:p>
        </p:txBody>
      </p:sp>
      <p:sp>
        <p:nvSpPr>
          <p:cNvPr id="572" name="TextBox 571">
            <a:extLst>
              <a:ext uri="{FF2B5EF4-FFF2-40B4-BE49-F238E27FC236}">
                <a16:creationId xmlns:a16="http://schemas.microsoft.com/office/drawing/2014/main" id="{659E03E7-4D95-2534-B72A-3F27B6A46BB9}"/>
              </a:ext>
            </a:extLst>
          </p:cNvPr>
          <p:cNvSpPr txBox="1"/>
          <p:nvPr/>
        </p:nvSpPr>
        <p:spPr>
          <a:xfrm>
            <a:off x="453237" y="2572750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Medium n-</a:t>
            </a:r>
            <a:r>
              <a:rPr lang="en-US" dirty="0" err="1"/>
              <a:t>rydbergs</a:t>
            </a:r>
            <a:endParaRPr lang="en-BE" dirty="0"/>
          </a:p>
        </p:txBody>
      </p:sp>
      <p:sp>
        <p:nvSpPr>
          <p:cNvPr id="573" name="TextBox 572">
            <a:extLst>
              <a:ext uri="{FF2B5EF4-FFF2-40B4-BE49-F238E27FC236}">
                <a16:creationId xmlns:a16="http://schemas.microsoft.com/office/drawing/2014/main" id="{EDD6394C-7C09-4B64-475B-D9E38A5C29DF}"/>
              </a:ext>
            </a:extLst>
          </p:cNvPr>
          <p:cNvSpPr txBox="1"/>
          <p:nvPr/>
        </p:nvSpPr>
        <p:spPr>
          <a:xfrm>
            <a:off x="440240" y="2942082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n-</a:t>
            </a:r>
            <a:r>
              <a:rPr lang="en-US" dirty="0" err="1"/>
              <a:t>rydbergs</a:t>
            </a:r>
            <a:endParaRPr lang="en-BE" dirty="0"/>
          </a:p>
        </p:txBody>
      </p:sp>
      <p:grpSp>
        <p:nvGrpSpPr>
          <p:cNvPr id="574" name="Group 573">
            <a:extLst>
              <a:ext uri="{FF2B5EF4-FFF2-40B4-BE49-F238E27FC236}">
                <a16:creationId xmlns:a16="http://schemas.microsoft.com/office/drawing/2014/main" id="{CAFAB113-0289-9607-955F-52A6CEBB8B10}"/>
              </a:ext>
            </a:extLst>
          </p:cNvPr>
          <p:cNvGrpSpPr/>
          <p:nvPr/>
        </p:nvGrpSpPr>
        <p:grpSpPr>
          <a:xfrm>
            <a:off x="9808633" y="2372216"/>
            <a:ext cx="160419" cy="143420"/>
            <a:chOff x="2764940" y="1847460"/>
            <a:chExt cx="938815" cy="869111"/>
          </a:xfrm>
        </p:grpSpPr>
        <p:grpSp>
          <p:nvGrpSpPr>
            <p:cNvPr id="575" name="Group 574">
              <a:extLst>
                <a:ext uri="{FF2B5EF4-FFF2-40B4-BE49-F238E27FC236}">
                  <a16:creationId xmlns:a16="http://schemas.microsoft.com/office/drawing/2014/main" id="{F09D1893-678E-1AC1-D85E-37189A5CC08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577" name="Oval 576">
                <a:extLst>
                  <a:ext uri="{FF2B5EF4-FFF2-40B4-BE49-F238E27FC236}">
                    <a16:creationId xmlns:a16="http://schemas.microsoft.com/office/drawing/2014/main" id="{71C972A1-E9F4-0EF2-B776-455BFD0FAAE8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78" name="Oval 577">
                <a:extLst>
                  <a:ext uri="{FF2B5EF4-FFF2-40B4-BE49-F238E27FC236}">
                    <a16:creationId xmlns:a16="http://schemas.microsoft.com/office/drawing/2014/main" id="{BF494BE2-8A75-FD90-BBE5-C0C52064ED7B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79" name="Oval 578">
                <a:extLst>
                  <a:ext uri="{FF2B5EF4-FFF2-40B4-BE49-F238E27FC236}">
                    <a16:creationId xmlns:a16="http://schemas.microsoft.com/office/drawing/2014/main" id="{FDBC9F71-752E-E892-D72E-92B337417A2C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0" name="Oval 579">
                <a:extLst>
                  <a:ext uri="{FF2B5EF4-FFF2-40B4-BE49-F238E27FC236}">
                    <a16:creationId xmlns:a16="http://schemas.microsoft.com/office/drawing/2014/main" id="{94EB9DA2-A5C0-1EC9-A430-19EA05393D4D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1" name="Oval 580">
                <a:extLst>
                  <a:ext uri="{FF2B5EF4-FFF2-40B4-BE49-F238E27FC236}">
                    <a16:creationId xmlns:a16="http://schemas.microsoft.com/office/drawing/2014/main" id="{9D6A038E-FDEB-6CC5-5403-400A0B0F46CA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2" name="Oval 581">
                <a:extLst>
                  <a:ext uri="{FF2B5EF4-FFF2-40B4-BE49-F238E27FC236}">
                    <a16:creationId xmlns:a16="http://schemas.microsoft.com/office/drawing/2014/main" id="{969A98B2-3A69-1DEE-85BB-E4D9B0241AB2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3" name="Oval 582">
                <a:extLst>
                  <a:ext uri="{FF2B5EF4-FFF2-40B4-BE49-F238E27FC236}">
                    <a16:creationId xmlns:a16="http://schemas.microsoft.com/office/drawing/2014/main" id="{951A0361-6FE3-7B76-2827-AD180E0785F6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4" name="Oval 583">
                <a:extLst>
                  <a:ext uri="{FF2B5EF4-FFF2-40B4-BE49-F238E27FC236}">
                    <a16:creationId xmlns:a16="http://schemas.microsoft.com/office/drawing/2014/main" id="{A4ED299C-8E5A-D4CC-57B2-597823892BC5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5" name="Oval 584">
                <a:extLst>
                  <a:ext uri="{FF2B5EF4-FFF2-40B4-BE49-F238E27FC236}">
                    <a16:creationId xmlns:a16="http://schemas.microsoft.com/office/drawing/2014/main" id="{6D14986E-4190-E7AE-5582-554F47D43223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6" name="Oval 585">
                <a:extLst>
                  <a:ext uri="{FF2B5EF4-FFF2-40B4-BE49-F238E27FC236}">
                    <a16:creationId xmlns:a16="http://schemas.microsoft.com/office/drawing/2014/main" id="{D95454A7-4EE7-6589-60B2-38573BEAB62B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7" name="Oval 586">
                <a:extLst>
                  <a:ext uri="{FF2B5EF4-FFF2-40B4-BE49-F238E27FC236}">
                    <a16:creationId xmlns:a16="http://schemas.microsoft.com/office/drawing/2014/main" id="{5BB3A997-20DC-2E6C-D6B7-BE75C462327F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8" name="Oval 587">
                <a:extLst>
                  <a:ext uri="{FF2B5EF4-FFF2-40B4-BE49-F238E27FC236}">
                    <a16:creationId xmlns:a16="http://schemas.microsoft.com/office/drawing/2014/main" id="{D2717288-6669-AC31-7C8A-38D5412D4C4C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9" name="Oval 588">
                <a:extLst>
                  <a:ext uri="{FF2B5EF4-FFF2-40B4-BE49-F238E27FC236}">
                    <a16:creationId xmlns:a16="http://schemas.microsoft.com/office/drawing/2014/main" id="{13A90D29-9A12-6E3D-E931-ECA21B2634E4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0" name="Oval 589">
                <a:extLst>
                  <a:ext uri="{FF2B5EF4-FFF2-40B4-BE49-F238E27FC236}">
                    <a16:creationId xmlns:a16="http://schemas.microsoft.com/office/drawing/2014/main" id="{F2B374AE-B4DB-5E4E-A441-B418A84C6B48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1" name="Oval 590">
                <a:extLst>
                  <a:ext uri="{FF2B5EF4-FFF2-40B4-BE49-F238E27FC236}">
                    <a16:creationId xmlns:a16="http://schemas.microsoft.com/office/drawing/2014/main" id="{99AD22E6-427B-4CE6-D85D-4E7D2B016672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2" name="Oval 591">
                <a:extLst>
                  <a:ext uri="{FF2B5EF4-FFF2-40B4-BE49-F238E27FC236}">
                    <a16:creationId xmlns:a16="http://schemas.microsoft.com/office/drawing/2014/main" id="{8B89CA20-EE7A-325F-2BFD-22D0BB1FB3CA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3" name="Oval 592">
                <a:extLst>
                  <a:ext uri="{FF2B5EF4-FFF2-40B4-BE49-F238E27FC236}">
                    <a16:creationId xmlns:a16="http://schemas.microsoft.com/office/drawing/2014/main" id="{AE5A1368-826E-DED5-334F-3E022A04EA49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4" name="Oval 593">
                <a:extLst>
                  <a:ext uri="{FF2B5EF4-FFF2-40B4-BE49-F238E27FC236}">
                    <a16:creationId xmlns:a16="http://schemas.microsoft.com/office/drawing/2014/main" id="{691B42B8-4C00-B0F2-0F6C-5451704A9A7B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5" name="Oval 594">
                <a:extLst>
                  <a:ext uri="{FF2B5EF4-FFF2-40B4-BE49-F238E27FC236}">
                    <a16:creationId xmlns:a16="http://schemas.microsoft.com/office/drawing/2014/main" id="{5D3206CC-3DC2-EBE5-C566-CFB71052FB52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6" name="Oval 595">
                <a:extLst>
                  <a:ext uri="{FF2B5EF4-FFF2-40B4-BE49-F238E27FC236}">
                    <a16:creationId xmlns:a16="http://schemas.microsoft.com/office/drawing/2014/main" id="{51F72DE0-8BC4-08D6-2440-8AD6DD1F2FD8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7" name="Oval 596">
                <a:extLst>
                  <a:ext uri="{FF2B5EF4-FFF2-40B4-BE49-F238E27FC236}">
                    <a16:creationId xmlns:a16="http://schemas.microsoft.com/office/drawing/2014/main" id="{715F69C5-3391-21CE-F981-660AD633A4C8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8" name="Oval 597">
                <a:extLst>
                  <a:ext uri="{FF2B5EF4-FFF2-40B4-BE49-F238E27FC236}">
                    <a16:creationId xmlns:a16="http://schemas.microsoft.com/office/drawing/2014/main" id="{FF0D943A-59CB-4035-816E-F98206C5208A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99" name="Oval 598">
                <a:extLst>
                  <a:ext uri="{FF2B5EF4-FFF2-40B4-BE49-F238E27FC236}">
                    <a16:creationId xmlns:a16="http://schemas.microsoft.com/office/drawing/2014/main" id="{51862A13-7085-B35C-2A32-F397DE6BF5C2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0" name="Oval 599">
                <a:extLst>
                  <a:ext uri="{FF2B5EF4-FFF2-40B4-BE49-F238E27FC236}">
                    <a16:creationId xmlns:a16="http://schemas.microsoft.com/office/drawing/2014/main" id="{2300DED1-AE19-51CF-3D9F-660B07D965E0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1" name="Oval 600">
                <a:extLst>
                  <a:ext uri="{FF2B5EF4-FFF2-40B4-BE49-F238E27FC236}">
                    <a16:creationId xmlns:a16="http://schemas.microsoft.com/office/drawing/2014/main" id="{596E135C-AA63-899A-5558-973CFF9E71E3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2" name="Oval 601">
                <a:extLst>
                  <a:ext uri="{FF2B5EF4-FFF2-40B4-BE49-F238E27FC236}">
                    <a16:creationId xmlns:a16="http://schemas.microsoft.com/office/drawing/2014/main" id="{2A63FB90-D4F0-C986-E0C5-95873F192E0C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3" name="Oval 602">
                <a:extLst>
                  <a:ext uri="{FF2B5EF4-FFF2-40B4-BE49-F238E27FC236}">
                    <a16:creationId xmlns:a16="http://schemas.microsoft.com/office/drawing/2014/main" id="{D8AAD6C1-75B1-84FD-4274-DBAD2C947D36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4" name="Oval 603">
                <a:extLst>
                  <a:ext uri="{FF2B5EF4-FFF2-40B4-BE49-F238E27FC236}">
                    <a16:creationId xmlns:a16="http://schemas.microsoft.com/office/drawing/2014/main" id="{3ECB121B-CD09-13A6-2F11-63A8AA3ED6B9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5" name="Oval 604">
                <a:extLst>
                  <a:ext uri="{FF2B5EF4-FFF2-40B4-BE49-F238E27FC236}">
                    <a16:creationId xmlns:a16="http://schemas.microsoft.com/office/drawing/2014/main" id="{3FA7A970-D0D2-A49B-2BC8-C8515AFC132C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6" name="Oval 605">
                <a:extLst>
                  <a:ext uri="{FF2B5EF4-FFF2-40B4-BE49-F238E27FC236}">
                    <a16:creationId xmlns:a16="http://schemas.microsoft.com/office/drawing/2014/main" id="{E897E0FB-903A-19C0-1AB3-C70F852DBC73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7" name="Oval 606">
                <a:extLst>
                  <a:ext uri="{FF2B5EF4-FFF2-40B4-BE49-F238E27FC236}">
                    <a16:creationId xmlns:a16="http://schemas.microsoft.com/office/drawing/2014/main" id="{CEDE354C-DE48-FA24-5671-87FD903BB364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8" name="Oval 607">
                <a:extLst>
                  <a:ext uri="{FF2B5EF4-FFF2-40B4-BE49-F238E27FC236}">
                    <a16:creationId xmlns:a16="http://schemas.microsoft.com/office/drawing/2014/main" id="{4892A8FB-1634-3B66-2F6D-EEC4AC251011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09" name="Oval 608">
                <a:extLst>
                  <a:ext uri="{FF2B5EF4-FFF2-40B4-BE49-F238E27FC236}">
                    <a16:creationId xmlns:a16="http://schemas.microsoft.com/office/drawing/2014/main" id="{7420A8D6-87EC-C905-8D28-DE23A1B79352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10" name="Oval 609">
                <a:extLst>
                  <a:ext uri="{FF2B5EF4-FFF2-40B4-BE49-F238E27FC236}">
                    <a16:creationId xmlns:a16="http://schemas.microsoft.com/office/drawing/2014/main" id="{A8073664-58D2-96C3-5694-CAF7263803E0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11" name="Oval 610">
                <a:extLst>
                  <a:ext uri="{FF2B5EF4-FFF2-40B4-BE49-F238E27FC236}">
                    <a16:creationId xmlns:a16="http://schemas.microsoft.com/office/drawing/2014/main" id="{88F3C419-5959-85C6-2CC1-A076E5F5C5F5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576" name="Oval 575">
              <a:extLst>
                <a:ext uri="{FF2B5EF4-FFF2-40B4-BE49-F238E27FC236}">
                  <a16:creationId xmlns:a16="http://schemas.microsoft.com/office/drawing/2014/main" id="{726F091F-D776-7A34-022F-DF7FD4DCF4F3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612" name="Group 611">
            <a:extLst>
              <a:ext uri="{FF2B5EF4-FFF2-40B4-BE49-F238E27FC236}">
                <a16:creationId xmlns:a16="http://schemas.microsoft.com/office/drawing/2014/main" id="{E7618580-B89F-9BD8-8CE6-14E74A1FDEFB}"/>
              </a:ext>
            </a:extLst>
          </p:cNvPr>
          <p:cNvGrpSpPr/>
          <p:nvPr/>
        </p:nvGrpSpPr>
        <p:grpSpPr>
          <a:xfrm>
            <a:off x="9593602" y="2498786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613" name="Group 612">
              <a:extLst>
                <a:ext uri="{FF2B5EF4-FFF2-40B4-BE49-F238E27FC236}">
                  <a16:creationId xmlns:a16="http://schemas.microsoft.com/office/drawing/2014/main" id="{742A59BB-E050-2913-79A7-6559C03D0A6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615" name="Oval 614">
                <a:extLst>
                  <a:ext uri="{FF2B5EF4-FFF2-40B4-BE49-F238E27FC236}">
                    <a16:creationId xmlns:a16="http://schemas.microsoft.com/office/drawing/2014/main" id="{E32BD5BE-19FE-F0F1-0FAD-6FE246FE34B8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16" name="Oval 615">
                <a:extLst>
                  <a:ext uri="{FF2B5EF4-FFF2-40B4-BE49-F238E27FC236}">
                    <a16:creationId xmlns:a16="http://schemas.microsoft.com/office/drawing/2014/main" id="{8E7B3646-75EE-F389-7CA1-D1BD1591EEAD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17" name="Oval 616">
                <a:extLst>
                  <a:ext uri="{FF2B5EF4-FFF2-40B4-BE49-F238E27FC236}">
                    <a16:creationId xmlns:a16="http://schemas.microsoft.com/office/drawing/2014/main" id="{77B731F5-E872-3520-5A8E-7B17F3F94669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18" name="Oval 617">
                <a:extLst>
                  <a:ext uri="{FF2B5EF4-FFF2-40B4-BE49-F238E27FC236}">
                    <a16:creationId xmlns:a16="http://schemas.microsoft.com/office/drawing/2014/main" id="{65E2DC45-C3C6-36EE-6860-8BE812AD91CC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19" name="Oval 618">
                <a:extLst>
                  <a:ext uri="{FF2B5EF4-FFF2-40B4-BE49-F238E27FC236}">
                    <a16:creationId xmlns:a16="http://schemas.microsoft.com/office/drawing/2014/main" id="{63C76B19-2E19-B728-B844-E61DB8FC9F03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0" name="Oval 619">
                <a:extLst>
                  <a:ext uri="{FF2B5EF4-FFF2-40B4-BE49-F238E27FC236}">
                    <a16:creationId xmlns:a16="http://schemas.microsoft.com/office/drawing/2014/main" id="{1DB89002-8D4F-377E-DF6D-12DC60007AB8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1" name="Oval 620">
                <a:extLst>
                  <a:ext uri="{FF2B5EF4-FFF2-40B4-BE49-F238E27FC236}">
                    <a16:creationId xmlns:a16="http://schemas.microsoft.com/office/drawing/2014/main" id="{00E33224-65C4-146C-CA51-115FD378B4FE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2" name="Oval 621">
                <a:extLst>
                  <a:ext uri="{FF2B5EF4-FFF2-40B4-BE49-F238E27FC236}">
                    <a16:creationId xmlns:a16="http://schemas.microsoft.com/office/drawing/2014/main" id="{AB245C05-7C4A-4F98-EB6C-62F53764E3C3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3" name="Oval 622">
                <a:extLst>
                  <a:ext uri="{FF2B5EF4-FFF2-40B4-BE49-F238E27FC236}">
                    <a16:creationId xmlns:a16="http://schemas.microsoft.com/office/drawing/2014/main" id="{42B08F76-EE37-2408-7F3D-2D4162DB6C6B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4" name="Oval 623">
                <a:extLst>
                  <a:ext uri="{FF2B5EF4-FFF2-40B4-BE49-F238E27FC236}">
                    <a16:creationId xmlns:a16="http://schemas.microsoft.com/office/drawing/2014/main" id="{74CE2AB6-57F7-7BC6-34DC-350877F4992E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5" name="Oval 624">
                <a:extLst>
                  <a:ext uri="{FF2B5EF4-FFF2-40B4-BE49-F238E27FC236}">
                    <a16:creationId xmlns:a16="http://schemas.microsoft.com/office/drawing/2014/main" id="{27A4EE54-C8F0-6F22-EF4D-EACB9F3D4316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6" name="Oval 625">
                <a:extLst>
                  <a:ext uri="{FF2B5EF4-FFF2-40B4-BE49-F238E27FC236}">
                    <a16:creationId xmlns:a16="http://schemas.microsoft.com/office/drawing/2014/main" id="{81833652-EB28-2663-19F8-A556C78B1A58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7" name="Oval 626">
                <a:extLst>
                  <a:ext uri="{FF2B5EF4-FFF2-40B4-BE49-F238E27FC236}">
                    <a16:creationId xmlns:a16="http://schemas.microsoft.com/office/drawing/2014/main" id="{1B326BD4-32CB-C424-1612-3766156ED858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8" name="Oval 627">
                <a:extLst>
                  <a:ext uri="{FF2B5EF4-FFF2-40B4-BE49-F238E27FC236}">
                    <a16:creationId xmlns:a16="http://schemas.microsoft.com/office/drawing/2014/main" id="{09E66785-6651-C610-6D57-F0C1C1E49176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29" name="Oval 628">
                <a:extLst>
                  <a:ext uri="{FF2B5EF4-FFF2-40B4-BE49-F238E27FC236}">
                    <a16:creationId xmlns:a16="http://schemas.microsoft.com/office/drawing/2014/main" id="{8119EC5E-DD1E-370E-62A5-EFEE5FF934B5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0" name="Oval 629">
                <a:extLst>
                  <a:ext uri="{FF2B5EF4-FFF2-40B4-BE49-F238E27FC236}">
                    <a16:creationId xmlns:a16="http://schemas.microsoft.com/office/drawing/2014/main" id="{013DAB66-845E-1F85-4D06-5D6A226B72EB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1" name="Oval 630">
                <a:extLst>
                  <a:ext uri="{FF2B5EF4-FFF2-40B4-BE49-F238E27FC236}">
                    <a16:creationId xmlns:a16="http://schemas.microsoft.com/office/drawing/2014/main" id="{4A491F14-75E4-4F5C-980D-3B15467BA0E9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2" name="Oval 631">
                <a:extLst>
                  <a:ext uri="{FF2B5EF4-FFF2-40B4-BE49-F238E27FC236}">
                    <a16:creationId xmlns:a16="http://schemas.microsoft.com/office/drawing/2014/main" id="{7537789E-1F5E-80B5-DA96-9165222B245C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3" name="Oval 632">
                <a:extLst>
                  <a:ext uri="{FF2B5EF4-FFF2-40B4-BE49-F238E27FC236}">
                    <a16:creationId xmlns:a16="http://schemas.microsoft.com/office/drawing/2014/main" id="{D43D3B6C-C40C-4648-E94F-1B90DBB430D7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4" name="Oval 633">
                <a:extLst>
                  <a:ext uri="{FF2B5EF4-FFF2-40B4-BE49-F238E27FC236}">
                    <a16:creationId xmlns:a16="http://schemas.microsoft.com/office/drawing/2014/main" id="{1421B343-CB67-95B0-1249-1561977BAE97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5" name="Oval 634">
                <a:extLst>
                  <a:ext uri="{FF2B5EF4-FFF2-40B4-BE49-F238E27FC236}">
                    <a16:creationId xmlns:a16="http://schemas.microsoft.com/office/drawing/2014/main" id="{1DBD97B8-C0E8-B8FF-8360-FF279CBF49D6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6" name="Oval 635">
                <a:extLst>
                  <a:ext uri="{FF2B5EF4-FFF2-40B4-BE49-F238E27FC236}">
                    <a16:creationId xmlns:a16="http://schemas.microsoft.com/office/drawing/2014/main" id="{868CF0F9-1FE2-90FC-4058-9C670B2F5416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7" name="Oval 636">
                <a:extLst>
                  <a:ext uri="{FF2B5EF4-FFF2-40B4-BE49-F238E27FC236}">
                    <a16:creationId xmlns:a16="http://schemas.microsoft.com/office/drawing/2014/main" id="{F62D7F78-30F6-8E96-74B8-12525EB845D4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8" name="Oval 637">
                <a:extLst>
                  <a:ext uri="{FF2B5EF4-FFF2-40B4-BE49-F238E27FC236}">
                    <a16:creationId xmlns:a16="http://schemas.microsoft.com/office/drawing/2014/main" id="{E10486CF-363F-A089-0578-2D2036B357DA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39" name="Oval 638">
                <a:extLst>
                  <a:ext uri="{FF2B5EF4-FFF2-40B4-BE49-F238E27FC236}">
                    <a16:creationId xmlns:a16="http://schemas.microsoft.com/office/drawing/2014/main" id="{7865EF43-ACCC-06E4-FAC5-E769850AD0D8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0" name="Oval 639">
                <a:extLst>
                  <a:ext uri="{FF2B5EF4-FFF2-40B4-BE49-F238E27FC236}">
                    <a16:creationId xmlns:a16="http://schemas.microsoft.com/office/drawing/2014/main" id="{809D68B4-D6C6-1C10-CA89-EE7E343022FA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1" name="Oval 640">
                <a:extLst>
                  <a:ext uri="{FF2B5EF4-FFF2-40B4-BE49-F238E27FC236}">
                    <a16:creationId xmlns:a16="http://schemas.microsoft.com/office/drawing/2014/main" id="{ED3AD41A-7D49-4CE2-430F-984F0DA6772A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2" name="Oval 641">
                <a:extLst>
                  <a:ext uri="{FF2B5EF4-FFF2-40B4-BE49-F238E27FC236}">
                    <a16:creationId xmlns:a16="http://schemas.microsoft.com/office/drawing/2014/main" id="{FC122114-3AC1-C76C-F91E-201363672EA5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3" name="Oval 642">
                <a:extLst>
                  <a:ext uri="{FF2B5EF4-FFF2-40B4-BE49-F238E27FC236}">
                    <a16:creationId xmlns:a16="http://schemas.microsoft.com/office/drawing/2014/main" id="{C7BF6A53-B762-1C93-C723-905AA80F127E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4" name="Oval 643">
                <a:extLst>
                  <a:ext uri="{FF2B5EF4-FFF2-40B4-BE49-F238E27FC236}">
                    <a16:creationId xmlns:a16="http://schemas.microsoft.com/office/drawing/2014/main" id="{9F982A95-58FE-9A20-1B4C-FED3B7D0A1B5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5" name="Oval 644">
                <a:extLst>
                  <a:ext uri="{FF2B5EF4-FFF2-40B4-BE49-F238E27FC236}">
                    <a16:creationId xmlns:a16="http://schemas.microsoft.com/office/drawing/2014/main" id="{962D2813-19C5-6B24-D851-6073AC34589F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6" name="Oval 645">
                <a:extLst>
                  <a:ext uri="{FF2B5EF4-FFF2-40B4-BE49-F238E27FC236}">
                    <a16:creationId xmlns:a16="http://schemas.microsoft.com/office/drawing/2014/main" id="{2E668439-9F76-6CD1-F8D1-22FE1E9FCFEE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7" name="Oval 646">
                <a:extLst>
                  <a:ext uri="{FF2B5EF4-FFF2-40B4-BE49-F238E27FC236}">
                    <a16:creationId xmlns:a16="http://schemas.microsoft.com/office/drawing/2014/main" id="{DD097B27-021E-8A79-7856-C4E151C65336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8" name="Oval 647">
                <a:extLst>
                  <a:ext uri="{FF2B5EF4-FFF2-40B4-BE49-F238E27FC236}">
                    <a16:creationId xmlns:a16="http://schemas.microsoft.com/office/drawing/2014/main" id="{9C88AFBD-B57F-9ED6-6C84-0B4D820CD82C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49" name="Oval 648">
                <a:extLst>
                  <a:ext uri="{FF2B5EF4-FFF2-40B4-BE49-F238E27FC236}">
                    <a16:creationId xmlns:a16="http://schemas.microsoft.com/office/drawing/2014/main" id="{D54EC2AF-A3DC-5C4D-CB02-A640245F8885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614" name="Oval 613">
              <a:extLst>
                <a:ext uri="{FF2B5EF4-FFF2-40B4-BE49-F238E27FC236}">
                  <a16:creationId xmlns:a16="http://schemas.microsoft.com/office/drawing/2014/main" id="{9092A96B-CFAA-EF71-340B-BFB1AFEE9CA3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650" name="Group 649">
            <a:extLst>
              <a:ext uri="{FF2B5EF4-FFF2-40B4-BE49-F238E27FC236}">
                <a16:creationId xmlns:a16="http://schemas.microsoft.com/office/drawing/2014/main" id="{57F3EEE0-A0A3-1AA1-B8DE-BCE961689A92}"/>
              </a:ext>
            </a:extLst>
          </p:cNvPr>
          <p:cNvGrpSpPr/>
          <p:nvPr/>
        </p:nvGrpSpPr>
        <p:grpSpPr>
          <a:xfrm>
            <a:off x="9417783" y="2714295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651" name="Group 650">
              <a:extLst>
                <a:ext uri="{FF2B5EF4-FFF2-40B4-BE49-F238E27FC236}">
                  <a16:creationId xmlns:a16="http://schemas.microsoft.com/office/drawing/2014/main" id="{228D288C-0DB3-30EF-6EED-AB8F9DDEFA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653" name="Oval 652">
                <a:extLst>
                  <a:ext uri="{FF2B5EF4-FFF2-40B4-BE49-F238E27FC236}">
                    <a16:creationId xmlns:a16="http://schemas.microsoft.com/office/drawing/2014/main" id="{BB63EFA1-5DE6-25DC-71CB-DB79378002C3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54" name="Oval 653">
                <a:extLst>
                  <a:ext uri="{FF2B5EF4-FFF2-40B4-BE49-F238E27FC236}">
                    <a16:creationId xmlns:a16="http://schemas.microsoft.com/office/drawing/2014/main" id="{682D06A3-2C0F-8695-3F10-CF597BA3583E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55" name="Oval 654">
                <a:extLst>
                  <a:ext uri="{FF2B5EF4-FFF2-40B4-BE49-F238E27FC236}">
                    <a16:creationId xmlns:a16="http://schemas.microsoft.com/office/drawing/2014/main" id="{3FF49DC1-F18E-C5B2-7396-D9E369CB5EBD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56" name="Oval 655">
                <a:extLst>
                  <a:ext uri="{FF2B5EF4-FFF2-40B4-BE49-F238E27FC236}">
                    <a16:creationId xmlns:a16="http://schemas.microsoft.com/office/drawing/2014/main" id="{F2C01F60-6D6C-D6E0-DEBC-CBD1117F8DA2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57" name="Oval 656">
                <a:extLst>
                  <a:ext uri="{FF2B5EF4-FFF2-40B4-BE49-F238E27FC236}">
                    <a16:creationId xmlns:a16="http://schemas.microsoft.com/office/drawing/2014/main" id="{C3D9FB16-8ED7-CAE4-DC38-EC337C0C67B6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58" name="Oval 657">
                <a:extLst>
                  <a:ext uri="{FF2B5EF4-FFF2-40B4-BE49-F238E27FC236}">
                    <a16:creationId xmlns:a16="http://schemas.microsoft.com/office/drawing/2014/main" id="{4D115D7C-ABBF-E156-F2C8-7FF9655993F4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59" name="Oval 658">
                <a:extLst>
                  <a:ext uri="{FF2B5EF4-FFF2-40B4-BE49-F238E27FC236}">
                    <a16:creationId xmlns:a16="http://schemas.microsoft.com/office/drawing/2014/main" id="{7452FC94-55E0-552E-3D91-FACE52D01ACA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0" name="Oval 659">
                <a:extLst>
                  <a:ext uri="{FF2B5EF4-FFF2-40B4-BE49-F238E27FC236}">
                    <a16:creationId xmlns:a16="http://schemas.microsoft.com/office/drawing/2014/main" id="{E60593DF-D602-E71E-177F-0275C0B1AD5F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1" name="Oval 660">
                <a:extLst>
                  <a:ext uri="{FF2B5EF4-FFF2-40B4-BE49-F238E27FC236}">
                    <a16:creationId xmlns:a16="http://schemas.microsoft.com/office/drawing/2014/main" id="{F9E345C6-49B7-5A90-FAD4-4F5B0F1BB9BC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2" name="Oval 661">
                <a:extLst>
                  <a:ext uri="{FF2B5EF4-FFF2-40B4-BE49-F238E27FC236}">
                    <a16:creationId xmlns:a16="http://schemas.microsoft.com/office/drawing/2014/main" id="{FDDFA68A-98CD-CFA7-6422-E99E59295D13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3" name="Oval 662">
                <a:extLst>
                  <a:ext uri="{FF2B5EF4-FFF2-40B4-BE49-F238E27FC236}">
                    <a16:creationId xmlns:a16="http://schemas.microsoft.com/office/drawing/2014/main" id="{3195C9C9-719D-4EE9-2A6B-ABDFC59EBC1B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4" name="Oval 663">
                <a:extLst>
                  <a:ext uri="{FF2B5EF4-FFF2-40B4-BE49-F238E27FC236}">
                    <a16:creationId xmlns:a16="http://schemas.microsoft.com/office/drawing/2014/main" id="{695548C9-28BC-02D0-9648-CAEAD77EC775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5" name="Oval 664">
                <a:extLst>
                  <a:ext uri="{FF2B5EF4-FFF2-40B4-BE49-F238E27FC236}">
                    <a16:creationId xmlns:a16="http://schemas.microsoft.com/office/drawing/2014/main" id="{4D92DE10-1908-66E2-5DB3-351631C2237E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6" name="Oval 665">
                <a:extLst>
                  <a:ext uri="{FF2B5EF4-FFF2-40B4-BE49-F238E27FC236}">
                    <a16:creationId xmlns:a16="http://schemas.microsoft.com/office/drawing/2014/main" id="{3E2C7AD2-B7CD-FF6C-47D7-2943A33FB1C7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7" name="Oval 666">
                <a:extLst>
                  <a:ext uri="{FF2B5EF4-FFF2-40B4-BE49-F238E27FC236}">
                    <a16:creationId xmlns:a16="http://schemas.microsoft.com/office/drawing/2014/main" id="{8213EC7E-DDF6-9A57-72B6-353752BB3458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8" name="Oval 667">
                <a:extLst>
                  <a:ext uri="{FF2B5EF4-FFF2-40B4-BE49-F238E27FC236}">
                    <a16:creationId xmlns:a16="http://schemas.microsoft.com/office/drawing/2014/main" id="{962F82E7-269F-F741-EC44-C41DDC66ECDA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69" name="Oval 668">
                <a:extLst>
                  <a:ext uri="{FF2B5EF4-FFF2-40B4-BE49-F238E27FC236}">
                    <a16:creationId xmlns:a16="http://schemas.microsoft.com/office/drawing/2014/main" id="{1A9F83C2-B86A-35F1-3FAE-DC7EEE7B5DEC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0" name="Oval 669">
                <a:extLst>
                  <a:ext uri="{FF2B5EF4-FFF2-40B4-BE49-F238E27FC236}">
                    <a16:creationId xmlns:a16="http://schemas.microsoft.com/office/drawing/2014/main" id="{C0C55576-B8B4-46F7-733A-BE91BBB0277F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1" name="Oval 670">
                <a:extLst>
                  <a:ext uri="{FF2B5EF4-FFF2-40B4-BE49-F238E27FC236}">
                    <a16:creationId xmlns:a16="http://schemas.microsoft.com/office/drawing/2014/main" id="{4E1F3BC5-7F91-2F9A-5E7D-892CB7065DBD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2" name="Oval 671">
                <a:extLst>
                  <a:ext uri="{FF2B5EF4-FFF2-40B4-BE49-F238E27FC236}">
                    <a16:creationId xmlns:a16="http://schemas.microsoft.com/office/drawing/2014/main" id="{0725DEC0-611B-C9FB-3F93-1010CF973688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3" name="Oval 672">
                <a:extLst>
                  <a:ext uri="{FF2B5EF4-FFF2-40B4-BE49-F238E27FC236}">
                    <a16:creationId xmlns:a16="http://schemas.microsoft.com/office/drawing/2014/main" id="{2CC5BC6C-2617-D360-DA1E-5539CADEC09B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4" name="Oval 673">
                <a:extLst>
                  <a:ext uri="{FF2B5EF4-FFF2-40B4-BE49-F238E27FC236}">
                    <a16:creationId xmlns:a16="http://schemas.microsoft.com/office/drawing/2014/main" id="{64ADDB82-7255-136B-EA61-A94C464F0015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5" name="Oval 674">
                <a:extLst>
                  <a:ext uri="{FF2B5EF4-FFF2-40B4-BE49-F238E27FC236}">
                    <a16:creationId xmlns:a16="http://schemas.microsoft.com/office/drawing/2014/main" id="{D78BECDB-421D-5AC1-E694-D019AC05BE7D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6" name="Oval 675">
                <a:extLst>
                  <a:ext uri="{FF2B5EF4-FFF2-40B4-BE49-F238E27FC236}">
                    <a16:creationId xmlns:a16="http://schemas.microsoft.com/office/drawing/2014/main" id="{2E2820B6-3219-4EEA-93E9-7703383267A9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7" name="Oval 676">
                <a:extLst>
                  <a:ext uri="{FF2B5EF4-FFF2-40B4-BE49-F238E27FC236}">
                    <a16:creationId xmlns:a16="http://schemas.microsoft.com/office/drawing/2014/main" id="{37FC24AB-C5BC-D806-F76E-5F926B96B9EE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8" name="Oval 677">
                <a:extLst>
                  <a:ext uri="{FF2B5EF4-FFF2-40B4-BE49-F238E27FC236}">
                    <a16:creationId xmlns:a16="http://schemas.microsoft.com/office/drawing/2014/main" id="{411BE690-2859-F3D1-8033-E30A4592E974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79" name="Oval 678">
                <a:extLst>
                  <a:ext uri="{FF2B5EF4-FFF2-40B4-BE49-F238E27FC236}">
                    <a16:creationId xmlns:a16="http://schemas.microsoft.com/office/drawing/2014/main" id="{4A3256A7-9367-513B-8AA7-CDFCB7694AE4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0" name="Oval 679">
                <a:extLst>
                  <a:ext uri="{FF2B5EF4-FFF2-40B4-BE49-F238E27FC236}">
                    <a16:creationId xmlns:a16="http://schemas.microsoft.com/office/drawing/2014/main" id="{11E5F2C6-3641-A5EF-881A-CEB12031881F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1" name="Oval 680">
                <a:extLst>
                  <a:ext uri="{FF2B5EF4-FFF2-40B4-BE49-F238E27FC236}">
                    <a16:creationId xmlns:a16="http://schemas.microsoft.com/office/drawing/2014/main" id="{58E8E8BF-5167-0C65-32E3-980053B50C79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2" name="Oval 681">
                <a:extLst>
                  <a:ext uri="{FF2B5EF4-FFF2-40B4-BE49-F238E27FC236}">
                    <a16:creationId xmlns:a16="http://schemas.microsoft.com/office/drawing/2014/main" id="{B0B56FBA-D422-817F-4E5B-5C63ADDA0693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3" name="Oval 682">
                <a:extLst>
                  <a:ext uri="{FF2B5EF4-FFF2-40B4-BE49-F238E27FC236}">
                    <a16:creationId xmlns:a16="http://schemas.microsoft.com/office/drawing/2014/main" id="{F0D982C8-9470-83B9-E297-3B45483D83C8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4" name="Oval 683">
                <a:extLst>
                  <a:ext uri="{FF2B5EF4-FFF2-40B4-BE49-F238E27FC236}">
                    <a16:creationId xmlns:a16="http://schemas.microsoft.com/office/drawing/2014/main" id="{CF8DB71C-C317-D2FF-C84C-8001CB38DDC2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5" name="Oval 684">
                <a:extLst>
                  <a:ext uri="{FF2B5EF4-FFF2-40B4-BE49-F238E27FC236}">
                    <a16:creationId xmlns:a16="http://schemas.microsoft.com/office/drawing/2014/main" id="{BE51F4CF-08A8-BDAE-B415-D1DA799606E6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6" name="Oval 685">
                <a:extLst>
                  <a:ext uri="{FF2B5EF4-FFF2-40B4-BE49-F238E27FC236}">
                    <a16:creationId xmlns:a16="http://schemas.microsoft.com/office/drawing/2014/main" id="{925D3D8A-A538-51B0-917A-54066A3CBC0D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87" name="Oval 686">
                <a:extLst>
                  <a:ext uri="{FF2B5EF4-FFF2-40B4-BE49-F238E27FC236}">
                    <a16:creationId xmlns:a16="http://schemas.microsoft.com/office/drawing/2014/main" id="{52FE32F4-CD90-1417-59DB-48F8E591D4B2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652" name="Oval 651">
              <a:extLst>
                <a:ext uri="{FF2B5EF4-FFF2-40B4-BE49-F238E27FC236}">
                  <a16:creationId xmlns:a16="http://schemas.microsoft.com/office/drawing/2014/main" id="{810E4EAD-88A2-B463-C860-480DE883C0AC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688" name="Group 687">
            <a:extLst>
              <a:ext uri="{FF2B5EF4-FFF2-40B4-BE49-F238E27FC236}">
                <a16:creationId xmlns:a16="http://schemas.microsoft.com/office/drawing/2014/main" id="{BE183862-4463-BA6A-8798-7E9716B44D95}"/>
              </a:ext>
            </a:extLst>
          </p:cNvPr>
          <p:cNvGrpSpPr/>
          <p:nvPr/>
        </p:nvGrpSpPr>
        <p:grpSpPr>
          <a:xfrm>
            <a:off x="10121903" y="2837893"/>
            <a:ext cx="160419" cy="143420"/>
            <a:chOff x="2764940" y="1847460"/>
            <a:chExt cx="938815" cy="869111"/>
          </a:xfrm>
        </p:grpSpPr>
        <p:grpSp>
          <p:nvGrpSpPr>
            <p:cNvPr id="689" name="Group 688">
              <a:extLst>
                <a:ext uri="{FF2B5EF4-FFF2-40B4-BE49-F238E27FC236}">
                  <a16:creationId xmlns:a16="http://schemas.microsoft.com/office/drawing/2014/main" id="{32779A9B-E3C8-B3B6-C906-2E41D53C35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691" name="Oval 690">
                <a:extLst>
                  <a:ext uri="{FF2B5EF4-FFF2-40B4-BE49-F238E27FC236}">
                    <a16:creationId xmlns:a16="http://schemas.microsoft.com/office/drawing/2014/main" id="{C1DE0BB2-BCA7-2F98-6C64-91BE8D8DAAA5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2" name="Oval 691">
                <a:extLst>
                  <a:ext uri="{FF2B5EF4-FFF2-40B4-BE49-F238E27FC236}">
                    <a16:creationId xmlns:a16="http://schemas.microsoft.com/office/drawing/2014/main" id="{79999729-A511-40D3-E81B-05BB698C87B9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3" name="Oval 692">
                <a:extLst>
                  <a:ext uri="{FF2B5EF4-FFF2-40B4-BE49-F238E27FC236}">
                    <a16:creationId xmlns:a16="http://schemas.microsoft.com/office/drawing/2014/main" id="{6C0519EF-0DDD-F3DC-FA4A-BE9D2DAE1701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4" name="Oval 693">
                <a:extLst>
                  <a:ext uri="{FF2B5EF4-FFF2-40B4-BE49-F238E27FC236}">
                    <a16:creationId xmlns:a16="http://schemas.microsoft.com/office/drawing/2014/main" id="{31B9152C-A3D4-E8E5-D4FD-5E5D9C48CFD5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5" name="Oval 694">
                <a:extLst>
                  <a:ext uri="{FF2B5EF4-FFF2-40B4-BE49-F238E27FC236}">
                    <a16:creationId xmlns:a16="http://schemas.microsoft.com/office/drawing/2014/main" id="{EF4A1CDA-92F6-15B9-F4D1-914F66B367C6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6" name="Oval 695">
                <a:extLst>
                  <a:ext uri="{FF2B5EF4-FFF2-40B4-BE49-F238E27FC236}">
                    <a16:creationId xmlns:a16="http://schemas.microsoft.com/office/drawing/2014/main" id="{B86DB0F0-BF6B-F3EE-8D8A-A6ABD879DEA4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7" name="Oval 696">
                <a:extLst>
                  <a:ext uri="{FF2B5EF4-FFF2-40B4-BE49-F238E27FC236}">
                    <a16:creationId xmlns:a16="http://schemas.microsoft.com/office/drawing/2014/main" id="{98F78C9D-C028-CA16-543C-CF85F3B32924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8" name="Oval 697">
                <a:extLst>
                  <a:ext uri="{FF2B5EF4-FFF2-40B4-BE49-F238E27FC236}">
                    <a16:creationId xmlns:a16="http://schemas.microsoft.com/office/drawing/2014/main" id="{103D7A99-7CE9-0F39-FDAE-8E594C23F79A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699" name="Oval 698">
                <a:extLst>
                  <a:ext uri="{FF2B5EF4-FFF2-40B4-BE49-F238E27FC236}">
                    <a16:creationId xmlns:a16="http://schemas.microsoft.com/office/drawing/2014/main" id="{9E65B593-8AA6-24E2-D5E1-BE49D7FEF71C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0" name="Oval 699">
                <a:extLst>
                  <a:ext uri="{FF2B5EF4-FFF2-40B4-BE49-F238E27FC236}">
                    <a16:creationId xmlns:a16="http://schemas.microsoft.com/office/drawing/2014/main" id="{7C184073-F584-CF7E-94AE-5B7619D27F18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1" name="Oval 700">
                <a:extLst>
                  <a:ext uri="{FF2B5EF4-FFF2-40B4-BE49-F238E27FC236}">
                    <a16:creationId xmlns:a16="http://schemas.microsoft.com/office/drawing/2014/main" id="{36822810-C50D-C25D-DDD2-4AFCF7BF16C3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2" name="Oval 701">
                <a:extLst>
                  <a:ext uri="{FF2B5EF4-FFF2-40B4-BE49-F238E27FC236}">
                    <a16:creationId xmlns:a16="http://schemas.microsoft.com/office/drawing/2014/main" id="{E1A87A8D-B451-B07F-4EB0-60EFC93C6A4E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3" name="Oval 702">
                <a:extLst>
                  <a:ext uri="{FF2B5EF4-FFF2-40B4-BE49-F238E27FC236}">
                    <a16:creationId xmlns:a16="http://schemas.microsoft.com/office/drawing/2014/main" id="{A759DB66-9A99-4302-B9E8-C7BC03546914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4" name="Oval 703">
                <a:extLst>
                  <a:ext uri="{FF2B5EF4-FFF2-40B4-BE49-F238E27FC236}">
                    <a16:creationId xmlns:a16="http://schemas.microsoft.com/office/drawing/2014/main" id="{FD9BB7AA-54B2-259B-A06F-3DA4469B3873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5" name="Oval 704">
                <a:extLst>
                  <a:ext uri="{FF2B5EF4-FFF2-40B4-BE49-F238E27FC236}">
                    <a16:creationId xmlns:a16="http://schemas.microsoft.com/office/drawing/2014/main" id="{8745678C-E809-F376-1FA8-F4F342591B55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6" name="Oval 705">
                <a:extLst>
                  <a:ext uri="{FF2B5EF4-FFF2-40B4-BE49-F238E27FC236}">
                    <a16:creationId xmlns:a16="http://schemas.microsoft.com/office/drawing/2014/main" id="{C8111E68-6A6A-67E0-AD21-1CC3DAB083E3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7" name="Oval 706">
                <a:extLst>
                  <a:ext uri="{FF2B5EF4-FFF2-40B4-BE49-F238E27FC236}">
                    <a16:creationId xmlns:a16="http://schemas.microsoft.com/office/drawing/2014/main" id="{13ECF452-1AA5-C3EE-B71A-41DDC2036320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8" name="Oval 707">
                <a:extLst>
                  <a:ext uri="{FF2B5EF4-FFF2-40B4-BE49-F238E27FC236}">
                    <a16:creationId xmlns:a16="http://schemas.microsoft.com/office/drawing/2014/main" id="{1050E55B-B4F5-2561-967D-0AE4F6C6FB6A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09" name="Oval 708">
                <a:extLst>
                  <a:ext uri="{FF2B5EF4-FFF2-40B4-BE49-F238E27FC236}">
                    <a16:creationId xmlns:a16="http://schemas.microsoft.com/office/drawing/2014/main" id="{64D322D1-8C7B-6B6B-91AE-494E33BF0FC0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0" name="Oval 709">
                <a:extLst>
                  <a:ext uri="{FF2B5EF4-FFF2-40B4-BE49-F238E27FC236}">
                    <a16:creationId xmlns:a16="http://schemas.microsoft.com/office/drawing/2014/main" id="{C1DC0DAE-2C89-E1BF-3A49-20A09445F228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1" name="Oval 710">
                <a:extLst>
                  <a:ext uri="{FF2B5EF4-FFF2-40B4-BE49-F238E27FC236}">
                    <a16:creationId xmlns:a16="http://schemas.microsoft.com/office/drawing/2014/main" id="{A4EC6C14-4111-B6B8-08DC-1C9C4A0C8BF3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2" name="Oval 711">
                <a:extLst>
                  <a:ext uri="{FF2B5EF4-FFF2-40B4-BE49-F238E27FC236}">
                    <a16:creationId xmlns:a16="http://schemas.microsoft.com/office/drawing/2014/main" id="{B769D9B0-12DE-DFD0-9144-2333FF4EE55B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3" name="Oval 712">
                <a:extLst>
                  <a:ext uri="{FF2B5EF4-FFF2-40B4-BE49-F238E27FC236}">
                    <a16:creationId xmlns:a16="http://schemas.microsoft.com/office/drawing/2014/main" id="{6F96651D-196D-06E1-7DC5-E5CCB9DC9ADC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4" name="Oval 713">
                <a:extLst>
                  <a:ext uri="{FF2B5EF4-FFF2-40B4-BE49-F238E27FC236}">
                    <a16:creationId xmlns:a16="http://schemas.microsoft.com/office/drawing/2014/main" id="{EDD5AAC5-DB46-7EF7-FA3C-C6B691988920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5" name="Oval 714">
                <a:extLst>
                  <a:ext uri="{FF2B5EF4-FFF2-40B4-BE49-F238E27FC236}">
                    <a16:creationId xmlns:a16="http://schemas.microsoft.com/office/drawing/2014/main" id="{3275ACC5-9EDF-2143-2443-ACA1C8377083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6" name="Oval 715">
                <a:extLst>
                  <a:ext uri="{FF2B5EF4-FFF2-40B4-BE49-F238E27FC236}">
                    <a16:creationId xmlns:a16="http://schemas.microsoft.com/office/drawing/2014/main" id="{126E0ABA-EB5B-6FA6-98CD-0891648FF03A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7" name="Oval 716">
                <a:extLst>
                  <a:ext uri="{FF2B5EF4-FFF2-40B4-BE49-F238E27FC236}">
                    <a16:creationId xmlns:a16="http://schemas.microsoft.com/office/drawing/2014/main" id="{EA679AC4-42B1-24A2-F276-7935B64EA537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8" name="Oval 717">
                <a:extLst>
                  <a:ext uri="{FF2B5EF4-FFF2-40B4-BE49-F238E27FC236}">
                    <a16:creationId xmlns:a16="http://schemas.microsoft.com/office/drawing/2014/main" id="{E3ED2678-703A-AF84-D7EE-BFFFD1383FF6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19" name="Oval 718">
                <a:extLst>
                  <a:ext uri="{FF2B5EF4-FFF2-40B4-BE49-F238E27FC236}">
                    <a16:creationId xmlns:a16="http://schemas.microsoft.com/office/drawing/2014/main" id="{D9588961-0823-BDD3-C336-6EFCEA234766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20" name="Oval 719">
                <a:extLst>
                  <a:ext uri="{FF2B5EF4-FFF2-40B4-BE49-F238E27FC236}">
                    <a16:creationId xmlns:a16="http://schemas.microsoft.com/office/drawing/2014/main" id="{6D2A5C6E-338C-9FEC-819E-6C30AF5B10FE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21" name="Oval 720">
                <a:extLst>
                  <a:ext uri="{FF2B5EF4-FFF2-40B4-BE49-F238E27FC236}">
                    <a16:creationId xmlns:a16="http://schemas.microsoft.com/office/drawing/2014/main" id="{70F3D477-9EF7-D221-039E-71FE5A22340C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22" name="Oval 721">
                <a:extLst>
                  <a:ext uri="{FF2B5EF4-FFF2-40B4-BE49-F238E27FC236}">
                    <a16:creationId xmlns:a16="http://schemas.microsoft.com/office/drawing/2014/main" id="{39E9D4A0-A6D9-0BC2-549C-0A0E51DB09FC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23" name="Oval 722">
                <a:extLst>
                  <a:ext uri="{FF2B5EF4-FFF2-40B4-BE49-F238E27FC236}">
                    <a16:creationId xmlns:a16="http://schemas.microsoft.com/office/drawing/2014/main" id="{95922C64-BD93-AD43-8A46-FB13E3F7BAF2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24" name="Oval 723">
                <a:extLst>
                  <a:ext uri="{FF2B5EF4-FFF2-40B4-BE49-F238E27FC236}">
                    <a16:creationId xmlns:a16="http://schemas.microsoft.com/office/drawing/2014/main" id="{02504598-B90F-92BF-9530-83B6D4DF681F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25" name="Oval 724">
                <a:extLst>
                  <a:ext uri="{FF2B5EF4-FFF2-40B4-BE49-F238E27FC236}">
                    <a16:creationId xmlns:a16="http://schemas.microsoft.com/office/drawing/2014/main" id="{B76CEF25-38FA-A729-E670-BEAB571009D2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690" name="Oval 689">
              <a:extLst>
                <a:ext uri="{FF2B5EF4-FFF2-40B4-BE49-F238E27FC236}">
                  <a16:creationId xmlns:a16="http://schemas.microsoft.com/office/drawing/2014/main" id="{95872867-9762-D1A3-0BFB-0A0457D06624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726" name="Group 725">
            <a:extLst>
              <a:ext uri="{FF2B5EF4-FFF2-40B4-BE49-F238E27FC236}">
                <a16:creationId xmlns:a16="http://schemas.microsoft.com/office/drawing/2014/main" id="{4ED76957-AF85-7B33-2159-4E67839BEABB}"/>
              </a:ext>
            </a:extLst>
          </p:cNvPr>
          <p:cNvGrpSpPr/>
          <p:nvPr/>
        </p:nvGrpSpPr>
        <p:grpSpPr>
          <a:xfrm>
            <a:off x="9906872" y="2981397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727" name="Group 726">
              <a:extLst>
                <a:ext uri="{FF2B5EF4-FFF2-40B4-BE49-F238E27FC236}">
                  <a16:creationId xmlns:a16="http://schemas.microsoft.com/office/drawing/2014/main" id="{81BF8B7E-22E6-D145-28E6-FC06F49BF8E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729" name="Oval 728">
                <a:extLst>
                  <a:ext uri="{FF2B5EF4-FFF2-40B4-BE49-F238E27FC236}">
                    <a16:creationId xmlns:a16="http://schemas.microsoft.com/office/drawing/2014/main" id="{1C86C9C7-2DF9-204D-A3C1-C19D3056BFD5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0" name="Oval 729">
                <a:extLst>
                  <a:ext uri="{FF2B5EF4-FFF2-40B4-BE49-F238E27FC236}">
                    <a16:creationId xmlns:a16="http://schemas.microsoft.com/office/drawing/2014/main" id="{77F08E0E-C4BE-89A5-D55C-128D3A8BF71B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1" name="Oval 730">
                <a:extLst>
                  <a:ext uri="{FF2B5EF4-FFF2-40B4-BE49-F238E27FC236}">
                    <a16:creationId xmlns:a16="http://schemas.microsoft.com/office/drawing/2014/main" id="{3D2F72C4-4667-61A4-46D1-C43535E7706C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2" name="Oval 731">
                <a:extLst>
                  <a:ext uri="{FF2B5EF4-FFF2-40B4-BE49-F238E27FC236}">
                    <a16:creationId xmlns:a16="http://schemas.microsoft.com/office/drawing/2014/main" id="{7280F5F6-4B28-5C28-547B-78D550CB71C5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3" name="Oval 732">
                <a:extLst>
                  <a:ext uri="{FF2B5EF4-FFF2-40B4-BE49-F238E27FC236}">
                    <a16:creationId xmlns:a16="http://schemas.microsoft.com/office/drawing/2014/main" id="{F1D4EEDB-6AFF-25B0-73EB-7583486CA15B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4" name="Oval 733">
                <a:extLst>
                  <a:ext uri="{FF2B5EF4-FFF2-40B4-BE49-F238E27FC236}">
                    <a16:creationId xmlns:a16="http://schemas.microsoft.com/office/drawing/2014/main" id="{69F52815-15DD-7A5A-38D2-31D566524FDA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5" name="Oval 734">
                <a:extLst>
                  <a:ext uri="{FF2B5EF4-FFF2-40B4-BE49-F238E27FC236}">
                    <a16:creationId xmlns:a16="http://schemas.microsoft.com/office/drawing/2014/main" id="{7E2F16C0-33E4-502D-44F1-21A5AFC6A9E4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6" name="Oval 735">
                <a:extLst>
                  <a:ext uri="{FF2B5EF4-FFF2-40B4-BE49-F238E27FC236}">
                    <a16:creationId xmlns:a16="http://schemas.microsoft.com/office/drawing/2014/main" id="{63C2D391-A4E6-4B33-7223-3BD92872585F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7" name="Oval 736">
                <a:extLst>
                  <a:ext uri="{FF2B5EF4-FFF2-40B4-BE49-F238E27FC236}">
                    <a16:creationId xmlns:a16="http://schemas.microsoft.com/office/drawing/2014/main" id="{67E1A91B-0524-DA09-376D-7B77675AAA80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8" name="Oval 737">
                <a:extLst>
                  <a:ext uri="{FF2B5EF4-FFF2-40B4-BE49-F238E27FC236}">
                    <a16:creationId xmlns:a16="http://schemas.microsoft.com/office/drawing/2014/main" id="{604AA843-813A-63BF-9372-7A427EB5301F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39" name="Oval 738">
                <a:extLst>
                  <a:ext uri="{FF2B5EF4-FFF2-40B4-BE49-F238E27FC236}">
                    <a16:creationId xmlns:a16="http://schemas.microsoft.com/office/drawing/2014/main" id="{6D7E350C-58FD-E9E9-5E85-FB72CF679034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0" name="Oval 739">
                <a:extLst>
                  <a:ext uri="{FF2B5EF4-FFF2-40B4-BE49-F238E27FC236}">
                    <a16:creationId xmlns:a16="http://schemas.microsoft.com/office/drawing/2014/main" id="{283DD9E3-F2A0-E4BC-AB4F-FADD5912080D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1" name="Oval 740">
                <a:extLst>
                  <a:ext uri="{FF2B5EF4-FFF2-40B4-BE49-F238E27FC236}">
                    <a16:creationId xmlns:a16="http://schemas.microsoft.com/office/drawing/2014/main" id="{243506D9-659C-BD24-58E6-02E9251FF97D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2" name="Oval 741">
                <a:extLst>
                  <a:ext uri="{FF2B5EF4-FFF2-40B4-BE49-F238E27FC236}">
                    <a16:creationId xmlns:a16="http://schemas.microsoft.com/office/drawing/2014/main" id="{F998508F-DBB3-8271-2A4E-FC2D4A8E7DC6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3" name="Oval 742">
                <a:extLst>
                  <a:ext uri="{FF2B5EF4-FFF2-40B4-BE49-F238E27FC236}">
                    <a16:creationId xmlns:a16="http://schemas.microsoft.com/office/drawing/2014/main" id="{15350BF8-08EF-1332-19C8-85CEF4A75FE8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4" name="Oval 743">
                <a:extLst>
                  <a:ext uri="{FF2B5EF4-FFF2-40B4-BE49-F238E27FC236}">
                    <a16:creationId xmlns:a16="http://schemas.microsoft.com/office/drawing/2014/main" id="{C7168D35-8767-5AB9-C28B-091A975A30CC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5" name="Oval 744">
                <a:extLst>
                  <a:ext uri="{FF2B5EF4-FFF2-40B4-BE49-F238E27FC236}">
                    <a16:creationId xmlns:a16="http://schemas.microsoft.com/office/drawing/2014/main" id="{AEB2F818-7C90-F066-CB93-CE74E010707D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6" name="Oval 745">
                <a:extLst>
                  <a:ext uri="{FF2B5EF4-FFF2-40B4-BE49-F238E27FC236}">
                    <a16:creationId xmlns:a16="http://schemas.microsoft.com/office/drawing/2014/main" id="{969234F1-CB1D-8F18-D347-6BB877495EC4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7" name="Oval 746">
                <a:extLst>
                  <a:ext uri="{FF2B5EF4-FFF2-40B4-BE49-F238E27FC236}">
                    <a16:creationId xmlns:a16="http://schemas.microsoft.com/office/drawing/2014/main" id="{4DBA9799-58F6-7CBA-D642-DB042EABE51C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8" name="Oval 747">
                <a:extLst>
                  <a:ext uri="{FF2B5EF4-FFF2-40B4-BE49-F238E27FC236}">
                    <a16:creationId xmlns:a16="http://schemas.microsoft.com/office/drawing/2014/main" id="{EC839816-728A-AB86-3C2E-DE916D22D8B2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49" name="Oval 748">
                <a:extLst>
                  <a:ext uri="{FF2B5EF4-FFF2-40B4-BE49-F238E27FC236}">
                    <a16:creationId xmlns:a16="http://schemas.microsoft.com/office/drawing/2014/main" id="{BC31ABBA-967E-45B0-9A7E-C015F1D8528E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0" name="Oval 749">
                <a:extLst>
                  <a:ext uri="{FF2B5EF4-FFF2-40B4-BE49-F238E27FC236}">
                    <a16:creationId xmlns:a16="http://schemas.microsoft.com/office/drawing/2014/main" id="{5A4AEFA7-9593-CBC4-1BB5-37BDEBEF83A2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1" name="Oval 750">
                <a:extLst>
                  <a:ext uri="{FF2B5EF4-FFF2-40B4-BE49-F238E27FC236}">
                    <a16:creationId xmlns:a16="http://schemas.microsoft.com/office/drawing/2014/main" id="{1A3536EA-84A0-7E50-C4C7-733BD31E1F56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2" name="Oval 751">
                <a:extLst>
                  <a:ext uri="{FF2B5EF4-FFF2-40B4-BE49-F238E27FC236}">
                    <a16:creationId xmlns:a16="http://schemas.microsoft.com/office/drawing/2014/main" id="{463F6A18-D130-1ADB-5DA9-1D29E45070E2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3" name="Oval 752">
                <a:extLst>
                  <a:ext uri="{FF2B5EF4-FFF2-40B4-BE49-F238E27FC236}">
                    <a16:creationId xmlns:a16="http://schemas.microsoft.com/office/drawing/2014/main" id="{12D4A382-5750-5120-C9F7-BFD450CEADD8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4" name="Oval 753">
                <a:extLst>
                  <a:ext uri="{FF2B5EF4-FFF2-40B4-BE49-F238E27FC236}">
                    <a16:creationId xmlns:a16="http://schemas.microsoft.com/office/drawing/2014/main" id="{BBD0A154-D02A-24A9-F33D-1C93F5AFEF40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5" name="Oval 754">
                <a:extLst>
                  <a:ext uri="{FF2B5EF4-FFF2-40B4-BE49-F238E27FC236}">
                    <a16:creationId xmlns:a16="http://schemas.microsoft.com/office/drawing/2014/main" id="{5ABBEF1D-2AB6-2ABE-D0BF-E95D410D0C0F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6" name="Oval 755">
                <a:extLst>
                  <a:ext uri="{FF2B5EF4-FFF2-40B4-BE49-F238E27FC236}">
                    <a16:creationId xmlns:a16="http://schemas.microsoft.com/office/drawing/2014/main" id="{D80A60A8-26B1-2E74-FEFD-270C7043644A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7" name="Oval 756">
                <a:extLst>
                  <a:ext uri="{FF2B5EF4-FFF2-40B4-BE49-F238E27FC236}">
                    <a16:creationId xmlns:a16="http://schemas.microsoft.com/office/drawing/2014/main" id="{614B15C2-0FF4-012C-A079-EE943D29CBD2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8" name="Oval 757">
                <a:extLst>
                  <a:ext uri="{FF2B5EF4-FFF2-40B4-BE49-F238E27FC236}">
                    <a16:creationId xmlns:a16="http://schemas.microsoft.com/office/drawing/2014/main" id="{DB214D77-2A07-A18F-2745-FE96C0F1624E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59" name="Oval 758">
                <a:extLst>
                  <a:ext uri="{FF2B5EF4-FFF2-40B4-BE49-F238E27FC236}">
                    <a16:creationId xmlns:a16="http://schemas.microsoft.com/office/drawing/2014/main" id="{DF230132-D981-EADE-566A-EB7AE7A7C2D1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60" name="Oval 759">
                <a:extLst>
                  <a:ext uri="{FF2B5EF4-FFF2-40B4-BE49-F238E27FC236}">
                    <a16:creationId xmlns:a16="http://schemas.microsoft.com/office/drawing/2014/main" id="{7A97D01D-7EBB-F2B1-8CD3-2A3EBA52369E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61" name="Oval 760">
                <a:extLst>
                  <a:ext uri="{FF2B5EF4-FFF2-40B4-BE49-F238E27FC236}">
                    <a16:creationId xmlns:a16="http://schemas.microsoft.com/office/drawing/2014/main" id="{7EC81099-F2BE-DB9D-AE9E-DF174C5D9B00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62" name="Oval 761">
                <a:extLst>
                  <a:ext uri="{FF2B5EF4-FFF2-40B4-BE49-F238E27FC236}">
                    <a16:creationId xmlns:a16="http://schemas.microsoft.com/office/drawing/2014/main" id="{70C2CAE9-A82F-B073-8461-EE3F28327CB6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63" name="Oval 762">
                <a:extLst>
                  <a:ext uri="{FF2B5EF4-FFF2-40B4-BE49-F238E27FC236}">
                    <a16:creationId xmlns:a16="http://schemas.microsoft.com/office/drawing/2014/main" id="{47733E27-D349-B241-ABAB-FE45708740C3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728" name="Oval 727">
              <a:extLst>
                <a:ext uri="{FF2B5EF4-FFF2-40B4-BE49-F238E27FC236}">
                  <a16:creationId xmlns:a16="http://schemas.microsoft.com/office/drawing/2014/main" id="{911A6D65-3737-5DA1-6B8F-1BFE2A75981F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764" name="Group 763">
            <a:extLst>
              <a:ext uri="{FF2B5EF4-FFF2-40B4-BE49-F238E27FC236}">
                <a16:creationId xmlns:a16="http://schemas.microsoft.com/office/drawing/2014/main" id="{0634B2A5-52FC-2121-1856-F6B3FC4AD7A2}"/>
              </a:ext>
            </a:extLst>
          </p:cNvPr>
          <p:cNvGrpSpPr/>
          <p:nvPr/>
        </p:nvGrpSpPr>
        <p:grpSpPr>
          <a:xfrm>
            <a:off x="9747987" y="3171505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765" name="Group 764">
              <a:extLst>
                <a:ext uri="{FF2B5EF4-FFF2-40B4-BE49-F238E27FC236}">
                  <a16:creationId xmlns:a16="http://schemas.microsoft.com/office/drawing/2014/main" id="{0736EC3F-8C8D-FA98-EA5E-4D329DA80F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767" name="Oval 766">
                <a:extLst>
                  <a:ext uri="{FF2B5EF4-FFF2-40B4-BE49-F238E27FC236}">
                    <a16:creationId xmlns:a16="http://schemas.microsoft.com/office/drawing/2014/main" id="{2BFE7868-B46A-8CD7-ACF0-6F6C8BA51BD1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68" name="Oval 767">
                <a:extLst>
                  <a:ext uri="{FF2B5EF4-FFF2-40B4-BE49-F238E27FC236}">
                    <a16:creationId xmlns:a16="http://schemas.microsoft.com/office/drawing/2014/main" id="{88780714-016E-8E94-3C4F-2C314496D302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69" name="Oval 768">
                <a:extLst>
                  <a:ext uri="{FF2B5EF4-FFF2-40B4-BE49-F238E27FC236}">
                    <a16:creationId xmlns:a16="http://schemas.microsoft.com/office/drawing/2014/main" id="{FA37600D-23DA-6275-F82B-47F4E2EC0E51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0" name="Oval 769">
                <a:extLst>
                  <a:ext uri="{FF2B5EF4-FFF2-40B4-BE49-F238E27FC236}">
                    <a16:creationId xmlns:a16="http://schemas.microsoft.com/office/drawing/2014/main" id="{D16B02D0-6AA5-D0B7-0DDA-760B53A600A0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1" name="Oval 770">
                <a:extLst>
                  <a:ext uri="{FF2B5EF4-FFF2-40B4-BE49-F238E27FC236}">
                    <a16:creationId xmlns:a16="http://schemas.microsoft.com/office/drawing/2014/main" id="{B1219121-51A7-1D96-FD31-5565FAF30EBC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2" name="Oval 771">
                <a:extLst>
                  <a:ext uri="{FF2B5EF4-FFF2-40B4-BE49-F238E27FC236}">
                    <a16:creationId xmlns:a16="http://schemas.microsoft.com/office/drawing/2014/main" id="{3F63C185-9158-58FC-5DCC-4893342A80A9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3" name="Oval 772">
                <a:extLst>
                  <a:ext uri="{FF2B5EF4-FFF2-40B4-BE49-F238E27FC236}">
                    <a16:creationId xmlns:a16="http://schemas.microsoft.com/office/drawing/2014/main" id="{598061C3-66E4-2B98-CE1F-36372272CE91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4" name="Oval 773">
                <a:extLst>
                  <a:ext uri="{FF2B5EF4-FFF2-40B4-BE49-F238E27FC236}">
                    <a16:creationId xmlns:a16="http://schemas.microsoft.com/office/drawing/2014/main" id="{F1A3860F-5053-5613-1196-385E2EEF0E94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5" name="Oval 774">
                <a:extLst>
                  <a:ext uri="{FF2B5EF4-FFF2-40B4-BE49-F238E27FC236}">
                    <a16:creationId xmlns:a16="http://schemas.microsoft.com/office/drawing/2014/main" id="{A4D4516C-892E-FB9D-E377-E8566AA6DA39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6" name="Oval 775">
                <a:extLst>
                  <a:ext uri="{FF2B5EF4-FFF2-40B4-BE49-F238E27FC236}">
                    <a16:creationId xmlns:a16="http://schemas.microsoft.com/office/drawing/2014/main" id="{E111DCA3-145E-7E80-843B-834998115A97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7" name="Oval 776">
                <a:extLst>
                  <a:ext uri="{FF2B5EF4-FFF2-40B4-BE49-F238E27FC236}">
                    <a16:creationId xmlns:a16="http://schemas.microsoft.com/office/drawing/2014/main" id="{FAC0E940-58B5-28F7-D95C-35FCD7167678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8" name="Oval 777">
                <a:extLst>
                  <a:ext uri="{FF2B5EF4-FFF2-40B4-BE49-F238E27FC236}">
                    <a16:creationId xmlns:a16="http://schemas.microsoft.com/office/drawing/2014/main" id="{8FAC60AF-1D9C-0C73-DC7A-23F0B1263002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79" name="Oval 778">
                <a:extLst>
                  <a:ext uri="{FF2B5EF4-FFF2-40B4-BE49-F238E27FC236}">
                    <a16:creationId xmlns:a16="http://schemas.microsoft.com/office/drawing/2014/main" id="{A00D2380-86D5-A062-AB69-9677E78B3D4C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0" name="Oval 779">
                <a:extLst>
                  <a:ext uri="{FF2B5EF4-FFF2-40B4-BE49-F238E27FC236}">
                    <a16:creationId xmlns:a16="http://schemas.microsoft.com/office/drawing/2014/main" id="{C2266275-7561-1DFE-4EC8-4FA2225D1805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1" name="Oval 780">
                <a:extLst>
                  <a:ext uri="{FF2B5EF4-FFF2-40B4-BE49-F238E27FC236}">
                    <a16:creationId xmlns:a16="http://schemas.microsoft.com/office/drawing/2014/main" id="{841B2882-CCE1-7417-697D-4910987FCE89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2" name="Oval 781">
                <a:extLst>
                  <a:ext uri="{FF2B5EF4-FFF2-40B4-BE49-F238E27FC236}">
                    <a16:creationId xmlns:a16="http://schemas.microsoft.com/office/drawing/2014/main" id="{213F609D-F783-E660-685C-6C0363099D81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3" name="Oval 782">
                <a:extLst>
                  <a:ext uri="{FF2B5EF4-FFF2-40B4-BE49-F238E27FC236}">
                    <a16:creationId xmlns:a16="http://schemas.microsoft.com/office/drawing/2014/main" id="{50ECB5E4-0BA5-8F9E-BC48-309CDC0EBB41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4" name="Oval 783">
                <a:extLst>
                  <a:ext uri="{FF2B5EF4-FFF2-40B4-BE49-F238E27FC236}">
                    <a16:creationId xmlns:a16="http://schemas.microsoft.com/office/drawing/2014/main" id="{1FC8ED19-36D5-A699-D1B6-C45414CB335E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5" name="Oval 784">
                <a:extLst>
                  <a:ext uri="{FF2B5EF4-FFF2-40B4-BE49-F238E27FC236}">
                    <a16:creationId xmlns:a16="http://schemas.microsoft.com/office/drawing/2014/main" id="{24B8C765-A670-B4E2-B3B2-31A571980D4A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6" name="Oval 785">
                <a:extLst>
                  <a:ext uri="{FF2B5EF4-FFF2-40B4-BE49-F238E27FC236}">
                    <a16:creationId xmlns:a16="http://schemas.microsoft.com/office/drawing/2014/main" id="{7AA9DBB7-49F3-90D0-BECA-A6A99E291129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7" name="Oval 786">
                <a:extLst>
                  <a:ext uri="{FF2B5EF4-FFF2-40B4-BE49-F238E27FC236}">
                    <a16:creationId xmlns:a16="http://schemas.microsoft.com/office/drawing/2014/main" id="{E53C566A-4E28-0CAE-20BE-29040940AA11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8" name="Oval 787">
                <a:extLst>
                  <a:ext uri="{FF2B5EF4-FFF2-40B4-BE49-F238E27FC236}">
                    <a16:creationId xmlns:a16="http://schemas.microsoft.com/office/drawing/2014/main" id="{9D22EA81-3872-9136-D58B-9B1AC34A9B30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89" name="Oval 788">
                <a:extLst>
                  <a:ext uri="{FF2B5EF4-FFF2-40B4-BE49-F238E27FC236}">
                    <a16:creationId xmlns:a16="http://schemas.microsoft.com/office/drawing/2014/main" id="{F79F0554-8240-3A27-A66F-F227424DFCBD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0" name="Oval 789">
                <a:extLst>
                  <a:ext uri="{FF2B5EF4-FFF2-40B4-BE49-F238E27FC236}">
                    <a16:creationId xmlns:a16="http://schemas.microsoft.com/office/drawing/2014/main" id="{264CAEA7-1EA7-A491-F125-B619804E9E34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1" name="Oval 790">
                <a:extLst>
                  <a:ext uri="{FF2B5EF4-FFF2-40B4-BE49-F238E27FC236}">
                    <a16:creationId xmlns:a16="http://schemas.microsoft.com/office/drawing/2014/main" id="{342391D7-10AB-3D2F-8087-07FD0CBE2A2F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2" name="Oval 791">
                <a:extLst>
                  <a:ext uri="{FF2B5EF4-FFF2-40B4-BE49-F238E27FC236}">
                    <a16:creationId xmlns:a16="http://schemas.microsoft.com/office/drawing/2014/main" id="{51027E36-18C4-56C0-45A8-55181E3213EB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3" name="Oval 792">
                <a:extLst>
                  <a:ext uri="{FF2B5EF4-FFF2-40B4-BE49-F238E27FC236}">
                    <a16:creationId xmlns:a16="http://schemas.microsoft.com/office/drawing/2014/main" id="{70B34775-02F9-3805-FAE0-B3BC78DD7FAE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4" name="Oval 793">
                <a:extLst>
                  <a:ext uri="{FF2B5EF4-FFF2-40B4-BE49-F238E27FC236}">
                    <a16:creationId xmlns:a16="http://schemas.microsoft.com/office/drawing/2014/main" id="{ACFAB8B1-96AA-D914-B3A5-91342284D999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5" name="Oval 794">
                <a:extLst>
                  <a:ext uri="{FF2B5EF4-FFF2-40B4-BE49-F238E27FC236}">
                    <a16:creationId xmlns:a16="http://schemas.microsoft.com/office/drawing/2014/main" id="{130F88C1-1D17-4BEC-DBBF-3B0EE48B3853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6" name="Oval 795">
                <a:extLst>
                  <a:ext uri="{FF2B5EF4-FFF2-40B4-BE49-F238E27FC236}">
                    <a16:creationId xmlns:a16="http://schemas.microsoft.com/office/drawing/2014/main" id="{E8B55040-8284-CDAE-6AE3-656FDC09F2ED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7" name="Oval 796">
                <a:extLst>
                  <a:ext uri="{FF2B5EF4-FFF2-40B4-BE49-F238E27FC236}">
                    <a16:creationId xmlns:a16="http://schemas.microsoft.com/office/drawing/2014/main" id="{CE6D3B47-7CBD-08C2-E12E-37BAEB432A6F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8" name="Oval 797">
                <a:extLst>
                  <a:ext uri="{FF2B5EF4-FFF2-40B4-BE49-F238E27FC236}">
                    <a16:creationId xmlns:a16="http://schemas.microsoft.com/office/drawing/2014/main" id="{C7F2C828-93E8-5399-F47F-74BFC613948A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9" name="Oval 798">
                <a:extLst>
                  <a:ext uri="{FF2B5EF4-FFF2-40B4-BE49-F238E27FC236}">
                    <a16:creationId xmlns:a16="http://schemas.microsoft.com/office/drawing/2014/main" id="{16CB2200-7B15-9B8D-EF60-FA593428AD1B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00" name="Oval 799">
                <a:extLst>
                  <a:ext uri="{FF2B5EF4-FFF2-40B4-BE49-F238E27FC236}">
                    <a16:creationId xmlns:a16="http://schemas.microsoft.com/office/drawing/2014/main" id="{CAEE0758-1DBA-453B-FB6D-E90AFDACDA71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01" name="Oval 800">
                <a:extLst>
                  <a:ext uri="{FF2B5EF4-FFF2-40B4-BE49-F238E27FC236}">
                    <a16:creationId xmlns:a16="http://schemas.microsoft.com/office/drawing/2014/main" id="{9081E398-66BB-A190-2CD1-A6E731D09478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766" name="Oval 765">
              <a:extLst>
                <a:ext uri="{FF2B5EF4-FFF2-40B4-BE49-F238E27FC236}">
                  <a16:creationId xmlns:a16="http://schemas.microsoft.com/office/drawing/2014/main" id="{AA561646-9009-E5D1-A4D1-76D6EBE7B09A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802" name="Group 801">
            <a:extLst>
              <a:ext uri="{FF2B5EF4-FFF2-40B4-BE49-F238E27FC236}">
                <a16:creationId xmlns:a16="http://schemas.microsoft.com/office/drawing/2014/main" id="{AB1683EF-43C2-C687-665B-788B775E6EA5}"/>
              </a:ext>
            </a:extLst>
          </p:cNvPr>
          <p:cNvGrpSpPr/>
          <p:nvPr/>
        </p:nvGrpSpPr>
        <p:grpSpPr>
          <a:xfrm>
            <a:off x="10189633" y="3328969"/>
            <a:ext cx="160419" cy="143420"/>
            <a:chOff x="2764940" y="1847460"/>
            <a:chExt cx="938815" cy="869111"/>
          </a:xfrm>
        </p:grpSpPr>
        <p:grpSp>
          <p:nvGrpSpPr>
            <p:cNvPr id="803" name="Group 802">
              <a:extLst>
                <a:ext uri="{FF2B5EF4-FFF2-40B4-BE49-F238E27FC236}">
                  <a16:creationId xmlns:a16="http://schemas.microsoft.com/office/drawing/2014/main" id="{4265CC79-7874-E004-442A-5328F503A3A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805" name="Oval 804">
                <a:extLst>
                  <a:ext uri="{FF2B5EF4-FFF2-40B4-BE49-F238E27FC236}">
                    <a16:creationId xmlns:a16="http://schemas.microsoft.com/office/drawing/2014/main" id="{3795F66B-F60D-E990-7EF8-82C8C3F71B8C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06" name="Oval 805">
                <a:extLst>
                  <a:ext uri="{FF2B5EF4-FFF2-40B4-BE49-F238E27FC236}">
                    <a16:creationId xmlns:a16="http://schemas.microsoft.com/office/drawing/2014/main" id="{FB3FF214-E66D-8BF3-BC89-BB3C0149B26E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07" name="Oval 806">
                <a:extLst>
                  <a:ext uri="{FF2B5EF4-FFF2-40B4-BE49-F238E27FC236}">
                    <a16:creationId xmlns:a16="http://schemas.microsoft.com/office/drawing/2014/main" id="{6B3A5614-6778-4932-B2CC-8C97135DA0DD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08" name="Oval 807">
                <a:extLst>
                  <a:ext uri="{FF2B5EF4-FFF2-40B4-BE49-F238E27FC236}">
                    <a16:creationId xmlns:a16="http://schemas.microsoft.com/office/drawing/2014/main" id="{50E51DCA-16F7-F9C2-3CA7-5BE49A92D0AF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09" name="Oval 808">
                <a:extLst>
                  <a:ext uri="{FF2B5EF4-FFF2-40B4-BE49-F238E27FC236}">
                    <a16:creationId xmlns:a16="http://schemas.microsoft.com/office/drawing/2014/main" id="{9251B49E-7EAA-8039-A11C-5C66A1BC6C0C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0" name="Oval 809">
                <a:extLst>
                  <a:ext uri="{FF2B5EF4-FFF2-40B4-BE49-F238E27FC236}">
                    <a16:creationId xmlns:a16="http://schemas.microsoft.com/office/drawing/2014/main" id="{1358718A-7FA1-3032-3317-7A36DFEB7157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1" name="Oval 810">
                <a:extLst>
                  <a:ext uri="{FF2B5EF4-FFF2-40B4-BE49-F238E27FC236}">
                    <a16:creationId xmlns:a16="http://schemas.microsoft.com/office/drawing/2014/main" id="{CA58740D-9CE1-C931-CA7C-17E7939000D9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2" name="Oval 811">
                <a:extLst>
                  <a:ext uri="{FF2B5EF4-FFF2-40B4-BE49-F238E27FC236}">
                    <a16:creationId xmlns:a16="http://schemas.microsoft.com/office/drawing/2014/main" id="{EAFCD6DE-05DD-88F4-B9C0-28A772D0954C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3" name="Oval 812">
                <a:extLst>
                  <a:ext uri="{FF2B5EF4-FFF2-40B4-BE49-F238E27FC236}">
                    <a16:creationId xmlns:a16="http://schemas.microsoft.com/office/drawing/2014/main" id="{58A64DF8-52D1-7786-C520-754289FDE77F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4" name="Oval 813">
                <a:extLst>
                  <a:ext uri="{FF2B5EF4-FFF2-40B4-BE49-F238E27FC236}">
                    <a16:creationId xmlns:a16="http://schemas.microsoft.com/office/drawing/2014/main" id="{75ED45CE-1117-775D-D885-7A6C7F2AC2B5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5" name="Oval 814">
                <a:extLst>
                  <a:ext uri="{FF2B5EF4-FFF2-40B4-BE49-F238E27FC236}">
                    <a16:creationId xmlns:a16="http://schemas.microsoft.com/office/drawing/2014/main" id="{933F915A-8A48-F623-02B5-C53888E431C0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6" name="Oval 815">
                <a:extLst>
                  <a:ext uri="{FF2B5EF4-FFF2-40B4-BE49-F238E27FC236}">
                    <a16:creationId xmlns:a16="http://schemas.microsoft.com/office/drawing/2014/main" id="{9AFACDD0-C277-A10F-A9CD-EFED697FD926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7" name="Oval 816">
                <a:extLst>
                  <a:ext uri="{FF2B5EF4-FFF2-40B4-BE49-F238E27FC236}">
                    <a16:creationId xmlns:a16="http://schemas.microsoft.com/office/drawing/2014/main" id="{F199CFDA-3751-3451-885C-BDE313E1F248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8" name="Oval 817">
                <a:extLst>
                  <a:ext uri="{FF2B5EF4-FFF2-40B4-BE49-F238E27FC236}">
                    <a16:creationId xmlns:a16="http://schemas.microsoft.com/office/drawing/2014/main" id="{04838EB1-3761-36D6-7849-CC0CA39B6E69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19" name="Oval 818">
                <a:extLst>
                  <a:ext uri="{FF2B5EF4-FFF2-40B4-BE49-F238E27FC236}">
                    <a16:creationId xmlns:a16="http://schemas.microsoft.com/office/drawing/2014/main" id="{CC2A3F2D-2B0A-547E-CC84-012BD55D1296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0" name="Oval 819">
                <a:extLst>
                  <a:ext uri="{FF2B5EF4-FFF2-40B4-BE49-F238E27FC236}">
                    <a16:creationId xmlns:a16="http://schemas.microsoft.com/office/drawing/2014/main" id="{B7143FAD-635B-1CF4-4C54-7F1427EABEDE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1" name="Oval 820">
                <a:extLst>
                  <a:ext uri="{FF2B5EF4-FFF2-40B4-BE49-F238E27FC236}">
                    <a16:creationId xmlns:a16="http://schemas.microsoft.com/office/drawing/2014/main" id="{8B65B6AB-B018-CCF5-5977-03266E36A67E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2" name="Oval 821">
                <a:extLst>
                  <a:ext uri="{FF2B5EF4-FFF2-40B4-BE49-F238E27FC236}">
                    <a16:creationId xmlns:a16="http://schemas.microsoft.com/office/drawing/2014/main" id="{B3D4871A-AEF3-2B5F-9019-CC36095CCFD3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3" name="Oval 822">
                <a:extLst>
                  <a:ext uri="{FF2B5EF4-FFF2-40B4-BE49-F238E27FC236}">
                    <a16:creationId xmlns:a16="http://schemas.microsoft.com/office/drawing/2014/main" id="{36B508FF-D134-A3CA-EDC5-0F825A8B4A5B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4" name="Oval 823">
                <a:extLst>
                  <a:ext uri="{FF2B5EF4-FFF2-40B4-BE49-F238E27FC236}">
                    <a16:creationId xmlns:a16="http://schemas.microsoft.com/office/drawing/2014/main" id="{E9B6F5E9-CC2A-0641-6EEB-06652EECC465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5" name="Oval 824">
                <a:extLst>
                  <a:ext uri="{FF2B5EF4-FFF2-40B4-BE49-F238E27FC236}">
                    <a16:creationId xmlns:a16="http://schemas.microsoft.com/office/drawing/2014/main" id="{25F1C016-F431-ED37-9B3A-D6331FE10FA4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6" name="Oval 825">
                <a:extLst>
                  <a:ext uri="{FF2B5EF4-FFF2-40B4-BE49-F238E27FC236}">
                    <a16:creationId xmlns:a16="http://schemas.microsoft.com/office/drawing/2014/main" id="{060CDF8B-C5AD-50A7-916F-05737A7623AC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7" name="Oval 826">
                <a:extLst>
                  <a:ext uri="{FF2B5EF4-FFF2-40B4-BE49-F238E27FC236}">
                    <a16:creationId xmlns:a16="http://schemas.microsoft.com/office/drawing/2014/main" id="{FE4F509F-0EBA-9836-B0FF-FDD0B6E57329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8" name="Oval 827">
                <a:extLst>
                  <a:ext uri="{FF2B5EF4-FFF2-40B4-BE49-F238E27FC236}">
                    <a16:creationId xmlns:a16="http://schemas.microsoft.com/office/drawing/2014/main" id="{F4753F0A-172B-A745-F4DF-A6597B3F434C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29" name="Oval 828">
                <a:extLst>
                  <a:ext uri="{FF2B5EF4-FFF2-40B4-BE49-F238E27FC236}">
                    <a16:creationId xmlns:a16="http://schemas.microsoft.com/office/drawing/2014/main" id="{96677928-0859-061B-4B56-033B24AFD9F3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0" name="Oval 829">
                <a:extLst>
                  <a:ext uri="{FF2B5EF4-FFF2-40B4-BE49-F238E27FC236}">
                    <a16:creationId xmlns:a16="http://schemas.microsoft.com/office/drawing/2014/main" id="{B4221D89-69BE-870D-331A-017B2EBAC097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1" name="Oval 830">
                <a:extLst>
                  <a:ext uri="{FF2B5EF4-FFF2-40B4-BE49-F238E27FC236}">
                    <a16:creationId xmlns:a16="http://schemas.microsoft.com/office/drawing/2014/main" id="{A834A7CE-4F0A-83AF-24E9-5212DED9350A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2" name="Oval 831">
                <a:extLst>
                  <a:ext uri="{FF2B5EF4-FFF2-40B4-BE49-F238E27FC236}">
                    <a16:creationId xmlns:a16="http://schemas.microsoft.com/office/drawing/2014/main" id="{FE1F6F5E-5607-8D2C-5C8A-571DE4884E3E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3" name="Oval 832">
                <a:extLst>
                  <a:ext uri="{FF2B5EF4-FFF2-40B4-BE49-F238E27FC236}">
                    <a16:creationId xmlns:a16="http://schemas.microsoft.com/office/drawing/2014/main" id="{D21E38A1-E048-0B33-F646-F01328623A3A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4" name="Oval 833">
                <a:extLst>
                  <a:ext uri="{FF2B5EF4-FFF2-40B4-BE49-F238E27FC236}">
                    <a16:creationId xmlns:a16="http://schemas.microsoft.com/office/drawing/2014/main" id="{DD8E5CA2-6418-EDF2-167D-1D797F8C9BED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5" name="Oval 834">
                <a:extLst>
                  <a:ext uri="{FF2B5EF4-FFF2-40B4-BE49-F238E27FC236}">
                    <a16:creationId xmlns:a16="http://schemas.microsoft.com/office/drawing/2014/main" id="{AF000B5A-11BA-9E55-D642-093D94926B11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6" name="Oval 835">
                <a:extLst>
                  <a:ext uri="{FF2B5EF4-FFF2-40B4-BE49-F238E27FC236}">
                    <a16:creationId xmlns:a16="http://schemas.microsoft.com/office/drawing/2014/main" id="{2F2EFEBB-4F59-4C8D-6BCE-8AD70DFF65AB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7" name="Oval 836">
                <a:extLst>
                  <a:ext uri="{FF2B5EF4-FFF2-40B4-BE49-F238E27FC236}">
                    <a16:creationId xmlns:a16="http://schemas.microsoft.com/office/drawing/2014/main" id="{21D46E61-FEF2-F745-A308-864ABE84985A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8" name="Oval 837">
                <a:extLst>
                  <a:ext uri="{FF2B5EF4-FFF2-40B4-BE49-F238E27FC236}">
                    <a16:creationId xmlns:a16="http://schemas.microsoft.com/office/drawing/2014/main" id="{A54C0FD9-ACBE-55CD-3A29-5D0E102ED8D4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39" name="Oval 838">
                <a:extLst>
                  <a:ext uri="{FF2B5EF4-FFF2-40B4-BE49-F238E27FC236}">
                    <a16:creationId xmlns:a16="http://schemas.microsoft.com/office/drawing/2014/main" id="{E02E81CD-D618-E68E-4480-EEA5F5DC1146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804" name="Oval 803">
              <a:extLst>
                <a:ext uri="{FF2B5EF4-FFF2-40B4-BE49-F238E27FC236}">
                  <a16:creationId xmlns:a16="http://schemas.microsoft.com/office/drawing/2014/main" id="{5A044041-A842-CA86-983A-B9B07155BB18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840" name="Group 839">
            <a:extLst>
              <a:ext uri="{FF2B5EF4-FFF2-40B4-BE49-F238E27FC236}">
                <a16:creationId xmlns:a16="http://schemas.microsoft.com/office/drawing/2014/main" id="{8463CCD9-3027-5FE9-8E1D-673034D335F4}"/>
              </a:ext>
            </a:extLst>
          </p:cNvPr>
          <p:cNvGrpSpPr/>
          <p:nvPr/>
        </p:nvGrpSpPr>
        <p:grpSpPr>
          <a:xfrm>
            <a:off x="10033871" y="3370871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841" name="Group 840">
              <a:extLst>
                <a:ext uri="{FF2B5EF4-FFF2-40B4-BE49-F238E27FC236}">
                  <a16:creationId xmlns:a16="http://schemas.microsoft.com/office/drawing/2014/main" id="{26500A6F-32C9-2260-6F06-8CF93DC8A9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843" name="Oval 842">
                <a:extLst>
                  <a:ext uri="{FF2B5EF4-FFF2-40B4-BE49-F238E27FC236}">
                    <a16:creationId xmlns:a16="http://schemas.microsoft.com/office/drawing/2014/main" id="{5B0F583E-F50E-3507-36E3-1BD619C9EA37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44" name="Oval 843">
                <a:extLst>
                  <a:ext uri="{FF2B5EF4-FFF2-40B4-BE49-F238E27FC236}">
                    <a16:creationId xmlns:a16="http://schemas.microsoft.com/office/drawing/2014/main" id="{F80EA55F-926E-A2FA-5A25-2DC7F9F46353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45" name="Oval 844">
                <a:extLst>
                  <a:ext uri="{FF2B5EF4-FFF2-40B4-BE49-F238E27FC236}">
                    <a16:creationId xmlns:a16="http://schemas.microsoft.com/office/drawing/2014/main" id="{5880406B-E675-8DA6-5EDB-7D57E5C6498A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46" name="Oval 845">
                <a:extLst>
                  <a:ext uri="{FF2B5EF4-FFF2-40B4-BE49-F238E27FC236}">
                    <a16:creationId xmlns:a16="http://schemas.microsoft.com/office/drawing/2014/main" id="{10853BE3-088B-81B4-2385-1A5A10DC4597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47" name="Oval 846">
                <a:extLst>
                  <a:ext uri="{FF2B5EF4-FFF2-40B4-BE49-F238E27FC236}">
                    <a16:creationId xmlns:a16="http://schemas.microsoft.com/office/drawing/2014/main" id="{624A1A5E-5418-CED4-158B-96D4D20CC9B5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48" name="Oval 847">
                <a:extLst>
                  <a:ext uri="{FF2B5EF4-FFF2-40B4-BE49-F238E27FC236}">
                    <a16:creationId xmlns:a16="http://schemas.microsoft.com/office/drawing/2014/main" id="{BB3C8F0F-E7CE-2335-A341-A50B5C2D9157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49" name="Oval 848">
                <a:extLst>
                  <a:ext uri="{FF2B5EF4-FFF2-40B4-BE49-F238E27FC236}">
                    <a16:creationId xmlns:a16="http://schemas.microsoft.com/office/drawing/2014/main" id="{7F3B10A1-C848-FB85-047F-4752885476A4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0" name="Oval 849">
                <a:extLst>
                  <a:ext uri="{FF2B5EF4-FFF2-40B4-BE49-F238E27FC236}">
                    <a16:creationId xmlns:a16="http://schemas.microsoft.com/office/drawing/2014/main" id="{12755FB1-A0FB-07A5-B362-9C6E3CF64821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1" name="Oval 850">
                <a:extLst>
                  <a:ext uri="{FF2B5EF4-FFF2-40B4-BE49-F238E27FC236}">
                    <a16:creationId xmlns:a16="http://schemas.microsoft.com/office/drawing/2014/main" id="{E66CE795-AEC2-9A31-5A26-D5E8B2A07A7E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2" name="Oval 851">
                <a:extLst>
                  <a:ext uri="{FF2B5EF4-FFF2-40B4-BE49-F238E27FC236}">
                    <a16:creationId xmlns:a16="http://schemas.microsoft.com/office/drawing/2014/main" id="{85157835-53A4-91D1-6F86-AFF820294C29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3" name="Oval 852">
                <a:extLst>
                  <a:ext uri="{FF2B5EF4-FFF2-40B4-BE49-F238E27FC236}">
                    <a16:creationId xmlns:a16="http://schemas.microsoft.com/office/drawing/2014/main" id="{C60B3C99-64BF-2CE1-0438-0897BBC5C537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4" name="Oval 853">
                <a:extLst>
                  <a:ext uri="{FF2B5EF4-FFF2-40B4-BE49-F238E27FC236}">
                    <a16:creationId xmlns:a16="http://schemas.microsoft.com/office/drawing/2014/main" id="{A806FDA3-FF3F-BF08-DBEF-003F9C9E8CD2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5" name="Oval 854">
                <a:extLst>
                  <a:ext uri="{FF2B5EF4-FFF2-40B4-BE49-F238E27FC236}">
                    <a16:creationId xmlns:a16="http://schemas.microsoft.com/office/drawing/2014/main" id="{62479DA4-BBC6-97D9-62FF-A58E279D14FF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6" name="Oval 855">
                <a:extLst>
                  <a:ext uri="{FF2B5EF4-FFF2-40B4-BE49-F238E27FC236}">
                    <a16:creationId xmlns:a16="http://schemas.microsoft.com/office/drawing/2014/main" id="{5855D95A-4691-CF4A-7890-CE363F316071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7" name="Oval 856">
                <a:extLst>
                  <a:ext uri="{FF2B5EF4-FFF2-40B4-BE49-F238E27FC236}">
                    <a16:creationId xmlns:a16="http://schemas.microsoft.com/office/drawing/2014/main" id="{BAD1EB94-0D83-4E75-2944-D7E7CECA474E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8" name="Oval 857">
                <a:extLst>
                  <a:ext uri="{FF2B5EF4-FFF2-40B4-BE49-F238E27FC236}">
                    <a16:creationId xmlns:a16="http://schemas.microsoft.com/office/drawing/2014/main" id="{C2873AE3-D1C8-1DCD-ACB8-D640C0CE274F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59" name="Oval 858">
                <a:extLst>
                  <a:ext uri="{FF2B5EF4-FFF2-40B4-BE49-F238E27FC236}">
                    <a16:creationId xmlns:a16="http://schemas.microsoft.com/office/drawing/2014/main" id="{16EE4A88-7AA1-2FD8-A029-5D8890279FE3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0" name="Oval 859">
                <a:extLst>
                  <a:ext uri="{FF2B5EF4-FFF2-40B4-BE49-F238E27FC236}">
                    <a16:creationId xmlns:a16="http://schemas.microsoft.com/office/drawing/2014/main" id="{28170940-AA94-FC47-AD4E-B03EC83E81E3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1" name="Oval 860">
                <a:extLst>
                  <a:ext uri="{FF2B5EF4-FFF2-40B4-BE49-F238E27FC236}">
                    <a16:creationId xmlns:a16="http://schemas.microsoft.com/office/drawing/2014/main" id="{6C4C7AE3-FA2D-0010-BC7F-5725D097D850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2" name="Oval 861">
                <a:extLst>
                  <a:ext uri="{FF2B5EF4-FFF2-40B4-BE49-F238E27FC236}">
                    <a16:creationId xmlns:a16="http://schemas.microsoft.com/office/drawing/2014/main" id="{B3980345-031B-633E-9A08-A4813B8AA13F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3" name="Oval 862">
                <a:extLst>
                  <a:ext uri="{FF2B5EF4-FFF2-40B4-BE49-F238E27FC236}">
                    <a16:creationId xmlns:a16="http://schemas.microsoft.com/office/drawing/2014/main" id="{8337429F-1C6D-9257-8C7B-4098B58F0011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4" name="Oval 863">
                <a:extLst>
                  <a:ext uri="{FF2B5EF4-FFF2-40B4-BE49-F238E27FC236}">
                    <a16:creationId xmlns:a16="http://schemas.microsoft.com/office/drawing/2014/main" id="{E669F4E7-B29E-2318-9C75-C04BC314B1D5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5" name="Oval 864">
                <a:extLst>
                  <a:ext uri="{FF2B5EF4-FFF2-40B4-BE49-F238E27FC236}">
                    <a16:creationId xmlns:a16="http://schemas.microsoft.com/office/drawing/2014/main" id="{03D5289A-0634-03F5-E615-1C486C5B8B51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6" name="Oval 865">
                <a:extLst>
                  <a:ext uri="{FF2B5EF4-FFF2-40B4-BE49-F238E27FC236}">
                    <a16:creationId xmlns:a16="http://schemas.microsoft.com/office/drawing/2014/main" id="{8478D0C2-254B-DF35-8AE9-3D4491A288D2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7" name="Oval 866">
                <a:extLst>
                  <a:ext uri="{FF2B5EF4-FFF2-40B4-BE49-F238E27FC236}">
                    <a16:creationId xmlns:a16="http://schemas.microsoft.com/office/drawing/2014/main" id="{7D2F885F-3622-75F1-32B1-FCB8F99C574E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8" name="Oval 867">
                <a:extLst>
                  <a:ext uri="{FF2B5EF4-FFF2-40B4-BE49-F238E27FC236}">
                    <a16:creationId xmlns:a16="http://schemas.microsoft.com/office/drawing/2014/main" id="{0A7BF427-CAFD-915C-0AA9-E2D3DAE0E1E4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69" name="Oval 868">
                <a:extLst>
                  <a:ext uri="{FF2B5EF4-FFF2-40B4-BE49-F238E27FC236}">
                    <a16:creationId xmlns:a16="http://schemas.microsoft.com/office/drawing/2014/main" id="{B8EB4FFA-CEAC-86A9-C492-17637620BCF8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0" name="Oval 869">
                <a:extLst>
                  <a:ext uri="{FF2B5EF4-FFF2-40B4-BE49-F238E27FC236}">
                    <a16:creationId xmlns:a16="http://schemas.microsoft.com/office/drawing/2014/main" id="{0D938D84-C27C-CD68-3B6D-0B3E4E4B58D6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1" name="Oval 870">
                <a:extLst>
                  <a:ext uri="{FF2B5EF4-FFF2-40B4-BE49-F238E27FC236}">
                    <a16:creationId xmlns:a16="http://schemas.microsoft.com/office/drawing/2014/main" id="{07B0F7F2-3B79-4FD1-853E-A4C210E9E0B0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2" name="Oval 871">
                <a:extLst>
                  <a:ext uri="{FF2B5EF4-FFF2-40B4-BE49-F238E27FC236}">
                    <a16:creationId xmlns:a16="http://schemas.microsoft.com/office/drawing/2014/main" id="{AED97CE4-5FAC-A243-C7FE-F9726F321454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3" name="Oval 872">
                <a:extLst>
                  <a:ext uri="{FF2B5EF4-FFF2-40B4-BE49-F238E27FC236}">
                    <a16:creationId xmlns:a16="http://schemas.microsoft.com/office/drawing/2014/main" id="{7254ED45-972D-405F-DA11-50D0E754BECA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4" name="Oval 873">
                <a:extLst>
                  <a:ext uri="{FF2B5EF4-FFF2-40B4-BE49-F238E27FC236}">
                    <a16:creationId xmlns:a16="http://schemas.microsoft.com/office/drawing/2014/main" id="{2AB881D0-15A0-B194-614E-D8D445BD0647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5" name="Oval 874">
                <a:extLst>
                  <a:ext uri="{FF2B5EF4-FFF2-40B4-BE49-F238E27FC236}">
                    <a16:creationId xmlns:a16="http://schemas.microsoft.com/office/drawing/2014/main" id="{5D7C406F-DC25-2FA7-2758-694BB65AEF10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6" name="Oval 875">
                <a:extLst>
                  <a:ext uri="{FF2B5EF4-FFF2-40B4-BE49-F238E27FC236}">
                    <a16:creationId xmlns:a16="http://schemas.microsoft.com/office/drawing/2014/main" id="{DD5E5F62-05D9-AD5F-C5A2-C359B3781F48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7" name="Oval 876">
                <a:extLst>
                  <a:ext uri="{FF2B5EF4-FFF2-40B4-BE49-F238E27FC236}">
                    <a16:creationId xmlns:a16="http://schemas.microsoft.com/office/drawing/2014/main" id="{AD50733C-F479-7C88-D64E-84358D3A70D0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842" name="Oval 841">
              <a:extLst>
                <a:ext uri="{FF2B5EF4-FFF2-40B4-BE49-F238E27FC236}">
                  <a16:creationId xmlns:a16="http://schemas.microsoft.com/office/drawing/2014/main" id="{AA2860B1-2477-4871-4949-478604014F5C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878" name="Group 877">
            <a:extLst>
              <a:ext uri="{FF2B5EF4-FFF2-40B4-BE49-F238E27FC236}">
                <a16:creationId xmlns:a16="http://schemas.microsoft.com/office/drawing/2014/main" id="{0ECB89D7-F408-628B-08B8-C0083A7029D4}"/>
              </a:ext>
            </a:extLst>
          </p:cNvPr>
          <p:cNvGrpSpPr/>
          <p:nvPr/>
        </p:nvGrpSpPr>
        <p:grpSpPr>
          <a:xfrm>
            <a:off x="9908854" y="3476309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879" name="Group 878">
              <a:extLst>
                <a:ext uri="{FF2B5EF4-FFF2-40B4-BE49-F238E27FC236}">
                  <a16:creationId xmlns:a16="http://schemas.microsoft.com/office/drawing/2014/main" id="{67158E45-2744-F525-7CCF-CEE57C808C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881" name="Oval 880">
                <a:extLst>
                  <a:ext uri="{FF2B5EF4-FFF2-40B4-BE49-F238E27FC236}">
                    <a16:creationId xmlns:a16="http://schemas.microsoft.com/office/drawing/2014/main" id="{58805AED-2EF2-BAEF-78F8-F52AECBCBA1F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2" name="Oval 881">
                <a:extLst>
                  <a:ext uri="{FF2B5EF4-FFF2-40B4-BE49-F238E27FC236}">
                    <a16:creationId xmlns:a16="http://schemas.microsoft.com/office/drawing/2014/main" id="{4211B5B5-04A9-81D4-40DF-A1B45997F814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3" name="Oval 882">
                <a:extLst>
                  <a:ext uri="{FF2B5EF4-FFF2-40B4-BE49-F238E27FC236}">
                    <a16:creationId xmlns:a16="http://schemas.microsoft.com/office/drawing/2014/main" id="{712D5371-F06A-4DC3-C3CC-DECF59829B0E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4" name="Oval 883">
                <a:extLst>
                  <a:ext uri="{FF2B5EF4-FFF2-40B4-BE49-F238E27FC236}">
                    <a16:creationId xmlns:a16="http://schemas.microsoft.com/office/drawing/2014/main" id="{DB5D0E1F-F9E6-25C5-E0E3-F599EFBDCBD5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5" name="Oval 884">
                <a:extLst>
                  <a:ext uri="{FF2B5EF4-FFF2-40B4-BE49-F238E27FC236}">
                    <a16:creationId xmlns:a16="http://schemas.microsoft.com/office/drawing/2014/main" id="{23CE850A-4216-AE6E-6C27-BF0A4311D109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6" name="Oval 885">
                <a:extLst>
                  <a:ext uri="{FF2B5EF4-FFF2-40B4-BE49-F238E27FC236}">
                    <a16:creationId xmlns:a16="http://schemas.microsoft.com/office/drawing/2014/main" id="{723EA51E-0DE2-816A-1048-A6C05FDA5F59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7" name="Oval 886">
                <a:extLst>
                  <a:ext uri="{FF2B5EF4-FFF2-40B4-BE49-F238E27FC236}">
                    <a16:creationId xmlns:a16="http://schemas.microsoft.com/office/drawing/2014/main" id="{9662D500-D2F1-17C1-E8A1-023F1FE8216A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8" name="Oval 887">
                <a:extLst>
                  <a:ext uri="{FF2B5EF4-FFF2-40B4-BE49-F238E27FC236}">
                    <a16:creationId xmlns:a16="http://schemas.microsoft.com/office/drawing/2014/main" id="{8C7A8F51-B35D-67F8-CDD3-13B3497655D2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89" name="Oval 888">
                <a:extLst>
                  <a:ext uri="{FF2B5EF4-FFF2-40B4-BE49-F238E27FC236}">
                    <a16:creationId xmlns:a16="http://schemas.microsoft.com/office/drawing/2014/main" id="{3BF7BF55-7844-EEE1-E4D8-33BCF1B795E2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0" name="Oval 889">
                <a:extLst>
                  <a:ext uri="{FF2B5EF4-FFF2-40B4-BE49-F238E27FC236}">
                    <a16:creationId xmlns:a16="http://schemas.microsoft.com/office/drawing/2014/main" id="{88489564-2E37-A602-AFE6-4D68A53B511B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1" name="Oval 890">
                <a:extLst>
                  <a:ext uri="{FF2B5EF4-FFF2-40B4-BE49-F238E27FC236}">
                    <a16:creationId xmlns:a16="http://schemas.microsoft.com/office/drawing/2014/main" id="{21C68F4E-D33B-A422-F3FA-6B49D795965E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2" name="Oval 891">
                <a:extLst>
                  <a:ext uri="{FF2B5EF4-FFF2-40B4-BE49-F238E27FC236}">
                    <a16:creationId xmlns:a16="http://schemas.microsoft.com/office/drawing/2014/main" id="{C581C7A3-190B-CD5E-659B-AE1E0BB1A0E8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3" name="Oval 892">
                <a:extLst>
                  <a:ext uri="{FF2B5EF4-FFF2-40B4-BE49-F238E27FC236}">
                    <a16:creationId xmlns:a16="http://schemas.microsoft.com/office/drawing/2014/main" id="{B15D0A9B-CC67-74C6-D6B9-8EA878DA2C73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4" name="Oval 893">
                <a:extLst>
                  <a:ext uri="{FF2B5EF4-FFF2-40B4-BE49-F238E27FC236}">
                    <a16:creationId xmlns:a16="http://schemas.microsoft.com/office/drawing/2014/main" id="{A538259F-0A7A-0B41-1D84-1D92E7142D39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5" name="Oval 894">
                <a:extLst>
                  <a:ext uri="{FF2B5EF4-FFF2-40B4-BE49-F238E27FC236}">
                    <a16:creationId xmlns:a16="http://schemas.microsoft.com/office/drawing/2014/main" id="{F9AEE68F-664A-F60A-14B8-CC7DAE00A226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6" name="Oval 895">
                <a:extLst>
                  <a:ext uri="{FF2B5EF4-FFF2-40B4-BE49-F238E27FC236}">
                    <a16:creationId xmlns:a16="http://schemas.microsoft.com/office/drawing/2014/main" id="{021B768D-EC57-8039-30A2-D5FB459E2B6D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7" name="Oval 896">
                <a:extLst>
                  <a:ext uri="{FF2B5EF4-FFF2-40B4-BE49-F238E27FC236}">
                    <a16:creationId xmlns:a16="http://schemas.microsoft.com/office/drawing/2014/main" id="{D53A19B1-2EFF-A28D-3990-BABE1E0EAD86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8" name="Oval 897">
                <a:extLst>
                  <a:ext uri="{FF2B5EF4-FFF2-40B4-BE49-F238E27FC236}">
                    <a16:creationId xmlns:a16="http://schemas.microsoft.com/office/drawing/2014/main" id="{3C536319-BD05-634B-EBAF-789A0280DB03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99" name="Oval 898">
                <a:extLst>
                  <a:ext uri="{FF2B5EF4-FFF2-40B4-BE49-F238E27FC236}">
                    <a16:creationId xmlns:a16="http://schemas.microsoft.com/office/drawing/2014/main" id="{0F1EB642-1BF4-AB55-AFBD-BF347F18BE63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0" name="Oval 899">
                <a:extLst>
                  <a:ext uri="{FF2B5EF4-FFF2-40B4-BE49-F238E27FC236}">
                    <a16:creationId xmlns:a16="http://schemas.microsoft.com/office/drawing/2014/main" id="{97350F6F-8047-ADDB-D530-ABFC627098FD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1" name="Oval 900">
                <a:extLst>
                  <a:ext uri="{FF2B5EF4-FFF2-40B4-BE49-F238E27FC236}">
                    <a16:creationId xmlns:a16="http://schemas.microsoft.com/office/drawing/2014/main" id="{580CC3A5-A788-CCA8-9CC0-636115EBDD25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2" name="Oval 901">
                <a:extLst>
                  <a:ext uri="{FF2B5EF4-FFF2-40B4-BE49-F238E27FC236}">
                    <a16:creationId xmlns:a16="http://schemas.microsoft.com/office/drawing/2014/main" id="{157DD3B8-0F9E-36CF-1F0A-EF27E1276B57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3" name="Oval 902">
                <a:extLst>
                  <a:ext uri="{FF2B5EF4-FFF2-40B4-BE49-F238E27FC236}">
                    <a16:creationId xmlns:a16="http://schemas.microsoft.com/office/drawing/2014/main" id="{ADFFE9D9-0395-BECD-96D6-051233F6B9DC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4" name="Oval 903">
                <a:extLst>
                  <a:ext uri="{FF2B5EF4-FFF2-40B4-BE49-F238E27FC236}">
                    <a16:creationId xmlns:a16="http://schemas.microsoft.com/office/drawing/2014/main" id="{D80ECEAB-8FBD-F9C1-557C-31C4FE5B3A2D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5" name="Oval 904">
                <a:extLst>
                  <a:ext uri="{FF2B5EF4-FFF2-40B4-BE49-F238E27FC236}">
                    <a16:creationId xmlns:a16="http://schemas.microsoft.com/office/drawing/2014/main" id="{DBBEBD86-5B05-81D5-5300-E7D9BEDC06B0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6" name="Oval 905">
                <a:extLst>
                  <a:ext uri="{FF2B5EF4-FFF2-40B4-BE49-F238E27FC236}">
                    <a16:creationId xmlns:a16="http://schemas.microsoft.com/office/drawing/2014/main" id="{2FD2453D-A029-F917-70AB-881A2C2F2C26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7" name="Oval 906">
                <a:extLst>
                  <a:ext uri="{FF2B5EF4-FFF2-40B4-BE49-F238E27FC236}">
                    <a16:creationId xmlns:a16="http://schemas.microsoft.com/office/drawing/2014/main" id="{4D990E33-2549-ADC4-AD1E-A8E21071D221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8" name="Oval 907">
                <a:extLst>
                  <a:ext uri="{FF2B5EF4-FFF2-40B4-BE49-F238E27FC236}">
                    <a16:creationId xmlns:a16="http://schemas.microsoft.com/office/drawing/2014/main" id="{654536CC-BC50-9C1A-1388-9FA6AF8280D3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9" name="Oval 908">
                <a:extLst>
                  <a:ext uri="{FF2B5EF4-FFF2-40B4-BE49-F238E27FC236}">
                    <a16:creationId xmlns:a16="http://schemas.microsoft.com/office/drawing/2014/main" id="{DA193B38-3057-892C-D03C-DE91F83A509F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10" name="Oval 909">
                <a:extLst>
                  <a:ext uri="{FF2B5EF4-FFF2-40B4-BE49-F238E27FC236}">
                    <a16:creationId xmlns:a16="http://schemas.microsoft.com/office/drawing/2014/main" id="{78014685-E7A7-B59F-39D7-C33C9635E3A7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11" name="Oval 910">
                <a:extLst>
                  <a:ext uri="{FF2B5EF4-FFF2-40B4-BE49-F238E27FC236}">
                    <a16:creationId xmlns:a16="http://schemas.microsoft.com/office/drawing/2014/main" id="{DE494B9D-CEE1-5645-31CF-68CC18140DC4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12" name="Oval 911">
                <a:extLst>
                  <a:ext uri="{FF2B5EF4-FFF2-40B4-BE49-F238E27FC236}">
                    <a16:creationId xmlns:a16="http://schemas.microsoft.com/office/drawing/2014/main" id="{E540AD1E-D59E-3B8B-6967-11BBA35C79D9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13" name="Oval 912">
                <a:extLst>
                  <a:ext uri="{FF2B5EF4-FFF2-40B4-BE49-F238E27FC236}">
                    <a16:creationId xmlns:a16="http://schemas.microsoft.com/office/drawing/2014/main" id="{B3AAA1CC-25D3-BF04-0E16-1980037E1D7A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14" name="Oval 913">
                <a:extLst>
                  <a:ext uri="{FF2B5EF4-FFF2-40B4-BE49-F238E27FC236}">
                    <a16:creationId xmlns:a16="http://schemas.microsoft.com/office/drawing/2014/main" id="{AA58BB9D-0E1C-335A-0C9A-5812C1FE8000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15" name="Oval 914">
                <a:extLst>
                  <a:ext uri="{FF2B5EF4-FFF2-40B4-BE49-F238E27FC236}">
                    <a16:creationId xmlns:a16="http://schemas.microsoft.com/office/drawing/2014/main" id="{09EC36C4-0957-EE54-6219-BCD483C65015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880" name="Oval 879">
              <a:extLst>
                <a:ext uri="{FF2B5EF4-FFF2-40B4-BE49-F238E27FC236}">
                  <a16:creationId xmlns:a16="http://schemas.microsoft.com/office/drawing/2014/main" id="{55328C42-B38F-411C-C7CE-257D976CD8F0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916" name="Group 915">
            <a:extLst>
              <a:ext uri="{FF2B5EF4-FFF2-40B4-BE49-F238E27FC236}">
                <a16:creationId xmlns:a16="http://schemas.microsoft.com/office/drawing/2014/main" id="{50894FA3-F1F9-B664-6663-8CC1431342C5}"/>
              </a:ext>
            </a:extLst>
          </p:cNvPr>
          <p:cNvGrpSpPr/>
          <p:nvPr/>
        </p:nvGrpSpPr>
        <p:grpSpPr>
          <a:xfrm>
            <a:off x="8834958" y="2025071"/>
            <a:ext cx="160419" cy="143420"/>
            <a:chOff x="2764940" y="1847460"/>
            <a:chExt cx="938815" cy="869111"/>
          </a:xfrm>
        </p:grpSpPr>
        <p:grpSp>
          <p:nvGrpSpPr>
            <p:cNvPr id="917" name="Group 916">
              <a:extLst>
                <a:ext uri="{FF2B5EF4-FFF2-40B4-BE49-F238E27FC236}">
                  <a16:creationId xmlns:a16="http://schemas.microsoft.com/office/drawing/2014/main" id="{01F79614-99B8-BB21-5A40-19C051A0441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919" name="Oval 918">
                <a:extLst>
                  <a:ext uri="{FF2B5EF4-FFF2-40B4-BE49-F238E27FC236}">
                    <a16:creationId xmlns:a16="http://schemas.microsoft.com/office/drawing/2014/main" id="{02CFF60B-D644-1B9D-BDE7-0D33C7C2EC6C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0" name="Oval 919">
                <a:extLst>
                  <a:ext uri="{FF2B5EF4-FFF2-40B4-BE49-F238E27FC236}">
                    <a16:creationId xmlns:a16="http://schemas.microsoft.com/office/drawing/2014/main" id="{327E6E64-D22C-D0FF-8076-28C3049EE095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1" name="Oval 920">
                <a:extLst>
                  <a:ext uri="{FF2B5EF4-FFF2-40B4-BE49-F238E27FC236}">
                    <a16:creationId xmlns:a16="http://schemas.microsoft.com/office/drawing/2014/main" id="{5EC4C99F-7530-976F-52B4-BAD8F4E3CD2D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2" name="Oval 921">
                <a:extLst>
                  <a:ext uri="{FF2B5EF4-FFF2-40B4-BE49-F238E27FC236}">
                    <a16:creationId xmlns:a16="http://schemas.microsoft.com/office/drawing/2014/main" id="{59786745-F8A4-225A-2A68-C1E8398A6B5F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3" name="Oval 922">
                <a:extLst>
                  <a:ext uri="{FF2B5EF4-FFF2-40B4-BE49-F238E27FC236}">
                    <a16:creationId xmlns:a16="http://schemas.microsoft.com/office/drawing/2014/main" id="{30435620-281A-311B-184C-7215240D120C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4" name="Oval 923">
                <a:extLst>
                  <a:ext uri="{FF2B5EF4-FFF2-40B4-BE49-F238E27FC236}">
                    <a16:creationId xmlns:a16="http://schemas.microsoft.com/office/drawing/2014/main" id="{8A60959D-DFC1-B1EF-A36C-7D77A7561948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5" name="Oval 924">
                <a:extLst>
                  <a:ext uri="{FF2B5EF4-FFF2-40B4-BE49-F238E27FC236}">
                    <a16:creationId xmlns:a16="http://schemas.microsoft.com/office/drawing/2014/main" id="{BD979AC7-53FC-DFF6-793A-4D867C39EF84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6" name="Oval 925">
                <a:extLst>
                  <a:ext uri="{FF2B5EF4-FFF2-40B4-BE49-F238E27FC236}">
                    <a16:creationId xmlns:a16="http://schemas.microsoft.com/office/drawing/2014/main" id="{213064CF-6338-5E69-402F-E1E9A3815ABA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7" name="Oval 926">
                <a:extLst>
                  <a:ext uri="{FF2B5EF4-FFF2-40B4-BE49-F238E27FC236}">
                    <a16:creationId xmlns:a16="http://schemas.microsoft.com/office/drawing/2014/main" id="{AB2D6160-EB28-A689-78CA-12526A0D672A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8" name="Oval 927">
                <a:extLst>
                  <a:ext uri="{FF2B5EF4-FFF2-40B4-BE49-F238E27FC236}">
                    <a16:creationId xmlns:a16="http://schemas.microsoft.com/office/drawing/2014/main" id="{D8CA1EFF-46F5-CC83-E5A3-D181A055046F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29" name="Oval 928">
                <a:extLst>
                  <a:ext uri="{FF2B5EF4-FFF2-40B4-BE49-F238E27FC236}">
                    <a16:creationId xmlns:a16="http://schemas.microsoft.com/office/drawing/2014/main" id="{D7EE5641-BBC8-6915-206F-78F0F18E98B7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0" name="Oval 929">
                <a:extLst>
                  <a:ext uri="{FF2B5EF4-FFF2-40B4-BE49-F238E27FC236}">
                    <a16:creationId xmlns:a16="http://schemas.microsoft.com/office/drawing/2014/main" id="{70E32ABD-8C7C-783F-9FF0-3417CDFD1181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1" name="Oval 930">
                <a:extLst>
                  <a:ext uri="{FF2B5EF4-FFF2-40B4-BE49-F238E27FC236}">
                    <a16:creationId xmlns:a16="http://schemas.microsoft.com/office/drawing/2014/main" id="{A76AF069-E4C3-E41F-B266-730069EA6A5C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2" name="Oval 931">
                <a:extLst>
                  <a:ext uri="{FF2B5EF4-FFF2-40B4-BE49-F238E27FC236}">
                    <a16:creationId xmlns:a16="http://schemas.microsoft.com/office/drawing/2014/main" id="{52848864-CF92-C517-C80A-9C173DC90FFA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3" name="Oval 932">
                <a:extLst>
                  <a:ext uri="{FF2B5EF4-FFF2-40B4-BE49-F238E27FC236}">
                    <a16:creationId xmlns:a16="http://schemas.microsoft.com/office/drawing/2014/main" id="{B8A0435B-8A2C-0FDE-9BBD-3289E37AB7E8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4" name="Oval 933">
                <a:extLst>
                  <a:ext uri="{FF2B5EF4-FFF2-40B4-BE49-F238E27FC236}">
                    <a16:creationId xmlns:a16="http://schemas.microsoft.com/office/drawing/2014/main" id="{EB86DBE3-BD73-357D-D2E4-25A173D768B6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5" name="Oval 934">
                <a:extLst>
                  <a:ext uri="{FF2B5EF4-FFF2-40B4-BE49-F238E27FC236}">
                    <a16:creationId xmlns:a16="http://schemas.microsoft.com/office/drawing/2014/main" id="{374DFB62-4AA8-E5FF-2771-5E80E7815684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6" name="Oval 935">
                <a:extLst>
                  <a:ext uri="{FF2B5EF4-FFF2-40B4-BE49-F238E27FC236}">
                    <a16:creationId xmlns:a16="http://schemas.microsoft.com/office/drawing/2014/main" id="{1FF6A634-1ADC-4E2B-E48B-64956347B1DA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7" name="Oval 936">
                <a:extLst>
                  <a:ext uri="{FF2B5EF4-FFF2-40B4-BE49-F238E27FC236}">
                    <a16:creationId xmlns:a16="http://schemas.microsoft.com/office/drawing/2014/main" id="{DF78CBC4-1871-7CA4-1011-9CF9A6568BAB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8" name="Oval 937">
                <a:extLst>
                  <a:ext uri="{FF2B5EF4-FFF2-40B4-BE49-F238E27FC236}">
                    <a16:creationId xmlns:a16="http://schemas.microsoft.com/office/drawing/2014/main" id="{D7B5DEB4-BD56-FDA1-1C2B-F6B5C72DC55C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9" name="Oval 938">
                <a:extLst>
                  <a:ext uri="{FF2B5EF4-FFF2-40B4-BE49-F238E27FC236}">
                    <a16:creationId xmlns:a16="http://schemas.microsoft.com/office/drawing/2014/main" id="{4E3F3EB9-9555-7616-1F63-DB6152F840AD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0" name="Oval 939">
                <a:extLst>
                  <a:ext uri="{FF2B5EF4-FFF2-40B4-BE49-F238E27FC236}">
                    <a16:creationId xmlns:a16="http://schemas.microsoft.com/office/drawing/2014/main" id="{EDB9DB0C-6C5A-8BB5-89D4-7326285D65BF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1" name="Oval 940">
                <a:extLst>
                  <a:ext uri="{FF2B5EF4-FFF2-40B4-BE49-F238E27FC236}">
                    <a16:creationId xmlns:a16="http://schemas.microsoft.com/office/drawing/2014/main" id="{CA2A835E-7363-B77D-0E6E-B1D3505245E0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2" name="Oval 941">
                <a:extLst>
                  <a:ext uri="{FF2B5EF4-FFF2-40B4-BE49-F238E27FC236}">
                    <a16:creationId xmlns:a16="http://schemas.microsoft.com/office/drawing/2014/main" id="{9302CBFD-C06C-C68D-A0C5-ECB8C9FB4FAF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3" name="Oval 942">
                <a:extLst>
                  <a:ext uri="{FF2B5EF4-FFF2-40B4-BE49-F238E27FC236}">
                    <a16:creationId xmlns:a16="http://schemas.microsoft.com/office/drawing/2014/main" id="{167249B5-9198-CADE-734B-701485DC62B0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4" name="Oval 943">
                <a:extLst>
                  <a:ext uri="{FF2B5EF4-FFF2-40B4-BE49-F238E27FC236}">
                    <a16:creationId xmlns:a16="http://schemas.microsoft.com/office/drawing/2014/main" id="{626CC239-1C21-54FC-C502-E72A6AD6EE13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5" name="Oval 944">
                <a:extLst>
                  <a:ext uri="{FF2B5EF4-FFF2-40B4-BE49-F238E27FC236}">
                    <a16:creationId xmlns:a16="http://schemas.microsoft.com/office/drawing/2014/main" id="{5DDA539F-5FE7-8F8C-3DBD-583BDF502C06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6" name="Oval 945">
                <a:extLst>
                  <a:ext uri="{FF2B5EF4-FFF2-40B4-BE49-F238E27FC236}">
                    <a16:creationId xmlns:a16="http://schemas.microsoft.com/office/drawing/2014/main" id="{C8495777-37FB-4541-2BC3-02881715DE4E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7" name="Oval 946">
                <a:extLst>
                  <a:ext uri="{FF2B5EF4-FFF2-40B4-BE49-F238E27FC236}">
                    <a16:creationId xmlns:a16="http://schemas.microsoft.com/office/drawing/2014/main" id="{6B8F49EB-7941-EB0A-F087-53BE077CF59E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8" name="Oval 947">
                <a:extLst>
                  <a:ext uri="{FF2B5EF4-FFF2-40B4-BE49-F238E27FC236}">
                    <a16:creationId xmlns:a16="http://schemas.microsoft.com/office/drawing/2014/main" id="{AB276265-30F8-694B-6135-8D0A49F5EA3E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49" name="Oval 948">
                <a:extLst>
                  <a:ext uri="{FF2B5EF4-FFF2-40B4-BE49-F238E27FC236}">
                    <a16:creationId xmlns:a16="http://schemas.microsoft.com/office/drawing/2014/main" id="{E980B0C2-61AC-11C3-F5F3-CDE3EE155EA3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50" name="Oval 949">
                <a:extLst>
                  <a:ext uri="{FF2B5EF4-FFF2-40B4-BE49-F238E27FC236}">
                    <a16:creationId xmlns:a16="http://schemas.microsoft.com/office/drawing/2014/main" id="{D2A9C98C-C54E-2067-5750-B54A98F36425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51" name="Oval 950">
                <a:extLst>
                  <a:ext uri="{FF2B5EF4-FFF2-40B4-BE49-F238E27FC236}">
                    <a16:creationId xmlns:a16="http://schemas.microsoft.com/office/drawing/2014/main" id="{8FFF14F6-1115-6B8D-3F15-D7E5819BC301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52" name="Oval 951">
                <a:extLst>
                  <a:ext uri="{FF2B5EF4-FFF2-40B4-BE49-F238E27FC236}">
                    <a16:creationId xmlns:a16="http://schemas.microsoft.com/office/drawing/2014/main" id="{5BAAB98E-0412-4D78-CF06-44719AA82CBB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53" name="Oval 952">
                <a:extLst>
                  <a:ext uri="{FF2B5EF4-FFF2-40B4-BE49-F238E27FC236}">
                    <a16:creationId xmlns:a16="http://schemas.microsoft.com/office/drawing/2014/main" id="{3CA8CA8E-5F93-F3B9-F08E-04DAB7379E4C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918" name="Oval 917">
              <a:extLst>
                <a:ext uri="{FF2B5EF4-FFF2-40B4-BE49-F238E27FC236}">
                  <a16:creationId xmlns:a16="http://schemas.microsoft.com/office/drawing/2014/main" id="{9EB167A6-135E-68B3-E8E1-AD0B88339901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954" name="Group 953">
            <a:extLst>
              <a:ext uri="{FF2B5EF4-FFF2-40B4-BE49-F238E27FC236}">
                <a16:creationId xmlns:a16="http://schemas.microsoft.com/office/drawing/2014/main" id="{F6A60264-F0BE-BB9A-A32C-2DAE891AD340}"/>
              </a:ext>
            </a:extLst>
          </p:cNvPr>
          <p:cNvGrpSpPr/>
          <p:nvPr/>
        </p:nvGrpSpPr>
        <p:grpSpPr>
          <a:xfrm>
            <a:off x="8662262" y="2236311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955" name="Group 954">
              <a:extLst>
                <a:ext uri="{FF2B5EF4-FFF2-40B4-BE49-F238E27FC236}">
                  <a16:creationId xmlns:a16="http://schemas.microsoft.com/office/drawing/2014/main" id="{163C2E1A-C744-AE5C-35B1-23DC6E48B4E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957" name="Oval 956">
                <a:extLst>
                  <a:ext uri="{FF2B5EF4-FFF2-40B4-BE49-F238E27FC236}">
                    <a16:creationId xmlns:a16="http://schemas.microsoft.com/office/drawing/2014/main" id="{C6C764D9-55E1-3FF2-0802-ED05D3951B43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58" name="Oval 957">
                <a:extLst>
                  <a:ext uri="{FF2B5EF4-FFF2-40B4-BE49-F238E27FC236}">
                    <a16:creationId xmlns:a16="http://schemas.microsoft.com/office/drawing/2014/main" id="{5BFA0C88-34D5-53DF-6899-94A3386E34CC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59" name="Oval 958">
                <a:extLst>
                  <a:ext uri="{FF2B5EF4-FFF2-40B4-BE49-F238E27FC236}">
                    <a16:creationId xmlns:a16="http://schemas.microsoft.com/office/drawing/2014/main" id="{7369F308-520A-B19B-5051-56B0E026EE3D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0" name="Oval 959">
                <a:extLst>
                  <a:ext uri="{FF2B5EF4-FFF2-40B4-BE49-F238E27FC236}">
                    <a16:creationId xmlns:a16="http://schemas.microsoft.com/office/drawing/2014/main" id="{6574B6E5-6AC7-D50D-2A10-F52F98F4B7F0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1" name="Oval 960">
                <a:extLst>
                  <a:ext uri="{FF2B5EF4-FFF2-40B4-BE49-F238E27FC236}">
                    <a16:creationId xmlns:a16="http://schemas.microsoft.com/office/drawing/2014/main" id="{43C54871-D6FB-F34A-BB34-5F24C77E90B0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2" name="Oval 961">
                <a:extLst>
                  <a:ext uri="{FF2B5EF4-FFF2-40B4-BE49-F238E27FC236}">
                    <a16:creationId xmlns:a16="http://schemas.microsoft.com/office/drawing/2014/main" id="{3E1FE8A1-5ECF-6BA2-35A3-9E09C216484B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3" name="Oval 962">
                <a:extLst>
                  <a:ext uri="{FF2B5EF4-FFF2-40B4-BE49-F238E27FC236}">
                    <a16:creationId xmlns:a16="http://schemas.microsoft.com/office/drawing/2014/main" id="{0EDAF8DC-8645-4965-0C86-8D7A35580D6A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4" name="Oval 963">
                <a:extLst>
                  <a:ext uri="{FF2B5EF4-FFF2-40B4-BE49-F238E27FC236}">
                    <a16:creationId xmlns:a16="http://schemas.microsoft.com/office/drawing/2014/main" id="{B1898C8B-3FB4-AFEC-55A4-8B9928F7A589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5" name="Oval 964">
                <a:extLst>
                  <a:ext uri="{FF2B5EF4-FFF2-40B4-BE49-F238E27FC236}">
                    <a16:creationId xmlns:a16="http://schemas.microsoft.com/office/drawing/2014/main" id="{9E1F8460-B988-6B3A-A1F1-871D0092CB5B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6" name="Oval 965">
                <a:extLst>
                  <a:ext uri="{FF2B5EF4-FFF2-40B4-BE49-F238E27FC236}">
                    <a16:creationId xmlns:a16="http://schemas.microsoft.com/office/drawing/2014/main" id="{9818186D-5CC4-7396-2ADD-D6DB6CB84CA4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7" name="Oval 966">
                <a:extLst>
                  <a:ext uri="{FF2B5EF4-FFF2-40B4-BE49-F238E27FC236}">
                    <a16:creationId xmlns:a16="http://schemas.microsoft.com/office/drawing/2014/main" id="{54A4AF3F-4EE0-AA5B-5BA3-E4BA9E5FC7FC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8" name="Oval 967">
                <a:extLst>
                  <a:ext uri="{FF2B5EF4-FFF2-40B4-BE49-F238E27FC236}">
                    <a16:creationId xmlns:a16="http://schemas.microsoft.com/office/drawing/2014/main" id="{BD9D8C48-74ED-54AE-1D88-B8832A077DCC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9" name="Oval 968">
                <a:extLst>
                  <a:ext uri="{FF2B5EF4-FFF2-40B4-BE49-F238E27FC236}">
                    <a16:creationId xmlns:a16="http://schemas.microsoft.com/office/drawing/2014/main" id="{6681340D-BFAE-C531-ADA6-973B10F24310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0" name="Oval 969">
                <a:extLst>
                  <a:ext uri="{FF2B5EF4-FFF2-40B4-BE49-F238E27FC236}">
                    <a16:creationId xmlns:a16="http://schemas.microsoft.com/office/drawing/2014/main" id="{60311FC7-8A7B-1CEB-F0E3-B066FFB93462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1" name="Oval 970">
                <a:extLst>
                  <a:ext uri="{FF2B5EF4-FFF2-40B4-BE49-F238E27FC236}">
                    <a16:creationId xmlns:a16="http://schemas.microsoft.com/office/drawing/2014/main" id="{F36A3E7A-A00F-A8FD-52DE-64666AB34D4D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2" name="Oval 971">
                <a:extLst>
                  <a:ext uri="{FF2B5EF4-FFF2-40B4-BE49-F238E27FC236}">
                    <a16:creationId xmlns:a16="http://schemas.microsoft.com/office/drawing/2014/main" id="{B163C1FF-611D-D277-9DDF-07EE5A8354B4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3" name="Oval 972">
                <a:extLst>
                  <a:ext uri="{FF2B5EF4-FFF2-40B4-BE49-F238E27FC236}">
                    <a16:creationId xmlns:a16="http://schemas.microsoft.com/office/drawing/2014/main" id="{E8C9701B-D70D-88C0-F076-D313EEAAEFB7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4" name="Oval 973">
                <a:extLst>
                  <a:ext uri="{FF2B5EF4-FFF2-40B4-BE49-F238E27FC236}">
                    <a16:creationId xmlns:a16="http://schemas.microsoft.com/office/drawing/2014/main" id="{C6B7296D-812A-49A5-BF0D-DE8FDA8F4AA6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5" name="Oval 974">
                <a:extLst>
                  <a:ext uri="{FF2B5EF4-FFF2-40B4-BE49-F238E27FC236}">
                    <a16:creationId xmlns:a16="http://schemas.microsoft.com/office/drawing/2014/main" id="{1805106A-5151-941C-1948-DC11B153DD1B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6" name="Oval 975">
                <a:extLst>
                  <a:ext uri="{FF2B5EF4-FFF2-40B4-BE49-F238E27FC236}">
                    <a16:creationId xmlns:a16="http://schemas.microsoft.com/office/drawing/2014/main" id="{54171295-BEB4-79D5-ADE6-715574A672E3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7" name="Oval 976">
                <a:extLst>
                  <a:ext uri="{FF2B5EF4-FFF2-40B4-BE49-F238E27FC236}">
                    <a16:creationId xmlns:a16="http://schemas.microsoft.com/office/drawing/2014/main" id="{153C0356-FBA4-58C3-CFDD-DE8C323E9AF7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8" name="Oval 977">
                <a:extLst>
                  <a:ext uri="{FF2B5EF4-FFF2-40B4-BE49-F238E27FC236}">
                    <a16:creationId xmlns:a16="http://schemas.microsoft.com/office/drawing/2014/main" id="{E0ED170C-8CFF-A730-5DA0-AC099E2DCC6A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79" name="Oval 978">
                <a:extLst>
                  <a:ext uri="{FF2B5EF4-FFF2-40B4-BE49-F238E27FC236}">
                    <a16:creationId xmlns:a16="http://schemas.microsoft.com/office/drawing/2014/main" id="{0F34DB32-C24A-1203-984D-132C46B8624A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0" name="Oval 979">
                <a:extLst>
                  <a:ext uri="{FF2B5EF4-FFF2-40B4-BE49-F238E27FC236}">
                    <a16:creationId xmlns:a16="http://schemas.microsoft.com/office/drawing/2014/main" id="{7BC0F656-69DA-3A67-F266-770D93AD191F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1" name="Oval 980">
                <a:extLst>
                  <a:ext uri="{FF2B5EF4-FFF2-40B4-BE49-F238E27FC236}">
                    <a16:creationId xmlns:a16="http://schemas.microsoft.com/office/drawing/2014/main" id="{B4EF84C7-5F1B-7579-A66F-541E60EEF8CF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2" name="Oval 981">
                <a:extLst>
                  <a:ext uri="{FF2B5EF4-FFF2-40B4-BE49-F238E27FC236}">
                    <a16:creationId xmlns:a16="http://schemas.microsoft.com/office/drawing/2014/main" id="{FD54B164-D4EE-DC37-780C-D3168D27F7EF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3" name="Oval 982">
                <a:extLst>
                  <a:ext uri="{FF2B5EF4-FFF2-40B4-BE49-F238E27FC236}">
                    <a16:creationId xmlns:a16="http://schemas.microsoft.com/office/drawing/2014/main" id="{89A2232F-6C7A-E34D-CCC1-BF8E5EA4AE55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4" name="Oval 983">
                <a:extLst>
                  <a:ext uri="{FF2B5EF4-FFF2-40B4-BE49-F238E27FC236}">
                    <a16:creationId xmlns:a16="http://schemas.microsoft.com/office/drawing/2014/main" id="{CC477482-7E2A-E782-B708-2538869F9894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5" name="Oval 984">
                <a:extLst>
                  <a:ext uri="{FF2B5EF4-FFF2-40B4-BE49-F238E27FC236}">
                    <a16:creationId xmlns:a16="http://schemas.microsoft.com/office/drawing/2014/main" id="{CACC14F2-F1A6-8AF2-3FF5-84DCF169EAB3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6" name="Oval 985">
                <a:extLst>
                  <a:ext uri="{FF2B5EF4-FFF2-40B4-BE49-F238E27FC236}">
                    <a16:creationId xmlns:a16="http://schemas.microsoft.com/office/drawing/2014/main" id="{244E5A6C-0FA6-31C5-B9A5-C885C74E063F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7" name="Oval 986">
                <a:extLst>
                  <a:ext uri="{FF2B5EF4-FFF2-40B4-BE49-F238E27FC236}">
                    <a16:creationId xmlns:a16="http://schemas.microsoft.com/office/drawing/2014/main" id="{B76F0546-7B2E-01ED-56D6-CEBB56A0F785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8" name="Oval 987">
                <a:extLst>
                  <a:ext uri="{FF2B5EF4-FFF2-40B4-BE49-F238E27FC236}">
                    <a16:creationId xmlns:a16="http://schemas.microsoft.com/office/drawing/2014/main" id="{DE72132E-1A87-CB92-A1F7-6D412D6580C1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89" name="Oval 988">
                <a:extLst>
                  <a:ext uri="{FF2B5EF4-FFF2-40B4-BE49-F238E27FC236}">
                    <a16:creationId xmlns:a16="http://schemas.microsoft.com/office/drawing/2014/main" id="{2B8B973E-1A8D-83BD-F25A-3278EB512DFA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90" name="Oval 989">
                <a:extLst>
                  <a:ext uri="{FF2B5EF4-FFF2-40B4-BE49-F238E27FC236}">
                    <a16:creationId xmlns:a16="http://schemas.microsoft.com/office/drawing/2014/main" id="{A9E7D413-9029-5363-A5AC-7A618A2782A1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91" name="Oval 990">
                <a:extLst>
                  <a:ext uri="{FF2B5EF4-FFF2-40B4-BE49-F238E27FC236}">
                    <a16:creationId xmlns:a16="http://schemas.microsoft.com/office/drawing/2014/main" id="{660C832F-C919-1C80-F9B2-21C7C0B7066D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956" name="Oval 955">
              <a:extLst>
                <a:ext uri="{FF2B5EF4-FFF2-40B4-BE49-F238E27FC236}">
                  <a16:creationId xmlns:a16="http://schemas.microsoft.com/office/drawing/2014/main" id="{0DB2824D-8CEE-CA2F-4464-3675572143D3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992" name="Group 991">
            <a:extLst>
              <a:ext uri="{FF2B5EF4-FFF2-40B4-BE49-F238E27FC236}">
                <a16:creationId xmlns:a16="http://schemas.microsoft.com/office/drawing/2014/main" id="{99295D92-A5B0-FB14-2496-E35E09C8D37F}"/>
              </a:ext>
            </a:extLst>
          </p:cNvPr>
          <p:cNvGrpSpPr/>
          <p:nvPr/>
        </p:nvGrpSpPr>
        <p:grpSpPr>
          <a:xfrm>
            <a:off x="8554179" y="2477221"/>
            <a:ext cx="160419" cy="143420"/>
            <a:chOff x="2764940" y="1847460"/>
            <a:chExt cx="938815" cy="869111"/>
          </a:xfrm>
          <a:solidFill>
            <a:srgbClr val="FF0000"/>
          </a:solidFill>
        </p:grpSpPr>
        <p:grpSp>
          <p:nvGrpSpPr>
            <p:cNvPr id="993" name="Group 992">
              <a:extLst>
                <a:ext uri="{FF2B5EF4-FFF2-40B4-BE49-F238E27FC236}">
                  <a16:creationId xmlns:a16="http://schemas.microsoft.com/office/drawing/2014/main" id="{7BC309FF-8141-CCEE-3E06-E8FEF71099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  <a:grpFill/>
          </p:grpSpPr>
          <p:sp>
            <p:nvSpPr>
              <p:cNvPr id="995" name="Oval 994">
                <a:extLst>
                  <a:ext uri="{FF2B5EF4-FFF2-40B4-BE49-F238E27FC236}">
                    <a16:creationId xmlns:a16="http://schemas.microsoft.com/office/drawing/2014/main" id="{BFC07F43-0E88-9CD7-3476-C9E374868520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96" name="Oval 995">
                <a:extLst>
                  <a:ext uri="{FF2B5EF4-FFF2-40B4-BE49-F238E27FC236}">
                    <a16:creationId xmlns:a16="http://schemas.microsoft.com/office/drawing/2014/main" id="{A6AF3AD1-A894-6176-3BC0-23D6279D8C02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97" name="Oval 996">
                <a:extLst>
                  <a:ext uri="{FF2B5EF4-FFF2-40B4-BE49-F238E27FC236}">
                    <a16:creationId xmlns:a16="http://schemas.microsoft.com/office/drawing/2014/main" id="{C1D79890-4F2B-B77C-E4F3-156132ABCA7F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98" name="Oval 997">
                <a:extLst>
                  <a:ext uri="{FF2B5EF4-FFF2-40B4-BE49-F238E27FC236}">
                    <a16:creationId xmlns:a16="http://schemas.microsoft.com/office/drawing/2014/main" id="{55DEAC2D-1C8F-55E1-4487-C05EB725B74D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99" name="Oval 998">
                <a:extLst>
                  <a:ext uri="{FF2B5EF4-FFF2-40B4-BE49-F238E27FC236}">
                    <a16:creationId xmlns:a16="http://schemas.microsoft.com/office/drawing/2014/main" id="{C60FF896-FCD0-C2F2-7906-098C15831CD1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0" name="Oval 999">
                <a:extLst>
                  <a:ext uri="{FF2B5EF4-FFF2-40B4-BE49-F238E27FC236}">
                    <a16:creationId xmlns:a16="http://schemas.microsoft.com/office/drawing/2014/main" id="{8D9A5E15-C662-A51E-3FD1-9BBA312A41AD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1" name="Oval 1000">
                <a:extLst>
                  <a:ext uri="{FF2B5EF4-FFF2-40B4-BE49-F238E27FC236}">
                    <a16:creationId xmlns:a16="http://schemas.microsoft.com/office/drawing/2014/main" id="{D17B388E-A631-FAC5-6FEF-9208C8591DB6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2" name="Oval 1001">
                <a:extLst>
                  <a:ext uri="{FF2B5EF4-FFF2-40B4-BE49-F238E27FC236}">
                    <a16:creationId xmlns:a16="http://schemas.microsoft.com/office/drawing/2014/main" id="{E6B464CF-2C2A-DDC5-F200-8D8EF84C6983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3" name="Oval 1002">
                <a:extLst>
                  <a:ext uri="{FF2B5EF4-FFF2-40B4-BE49-F238E27FC236}">
                    <a16:creationId xmlns:a16="http://schemas.microsoft.com/office/drawing/2014/main" id="{84A4B421-E324-993F-07FD-C2D21BE850D3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4" name="Oval 1003">
                <a:extLst>
                  <a:ext uri="{FF2B5EF4-FFF2-40B4-BE49-F238E27FC236}">
                    <a16:creationId xmlns:a16="http://schemas.microsoft.com/office/drawing/2014/main" id="{F70861D1-AFE3-B932-88A1-C0EC4DC74EC0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5" name="Oval 1004">
                <a:extLst>
                  <a:ext uri="{FF2B5EF4-FFF2-40B4-BE49-F238E27FC236}">
                    <a16:creationId xmlns:a16="http://schemas.microsoft.com/office/drawing/2014/main" id="{3293C120-0BC4-8984-5D67-9B2491143C80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6" name="Oval 1005">
                <a:extLst>
                  <a:ext uri="{FF2B5EF4-FFF2-40B4-BE49-F238E27FC236}">
                    <a16:creationId xmlns:a16="http://schemas.microsoft.com/office/drawing/2014/main" id="{4FD4618F-1647-AD0A-0F18-33067705CD98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7" name="Oval 1006">
                <a:extLst>
                  <a:ext uri="{FF2B5EF4-FFF2-40B4-BE49-F238E27FC236}">
                    <a16:creationId xmlns:a16="http://schemas.microsoft.com/office/drawing/2014/main" id="{717B8E36-DDC4-3A41-95C6-81CE919FB786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8" name="Oval 1007">
                <a:extLst>
                  <a:ext uri="{FF2B5EF4-FFF2-40B4-BE49-F238E27FC236}">
                    <a16:creationId xmlns:a16="http://schemas.microsoft.com/office/drawing/2014/main" id="{19859BC2-1130-D693-FA73-BBDDE2188895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09" name="Oval 1008">
                <a:extLst>
                  <a:ext uri="{FF2B5EF4-FFF2-40B4-BE49-F238E27FC236}">
                    <a16:creationId xmlns:a16="http://schemas.microsoft.com/office/drawing/2014/main" id="{4BA2E9C4-491D-D013-3D91-661DA58826BD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0" name="Oval 1009">
                <a:extLst>
                  <a:ext uri="{FF2B5EF4-FFF2-40B4-BE49-F238E27FC236}">
                    <a16:creationId xmlns:a16="http://schemas.microsoft.com/office/drawing/2014/main" id="{D7C9CE7B-48DB-C0BB-AF08-2DA302861428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1" name="Oval 1010">
                <a:extLst>
                  <a:ext uri="{FF2B5EF4-FFF2-40B4-BE49-F238E27FC236}">
                    <a16:creationId xmlns:a16="http://schemas.microsoft.com/office/drawing/2014/main" id="{B304B022-459D-EAFC-7348-F1D094C09828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2" name="Oval 1011">
                <a:extLst>
                  <a:ext uri="{FF2B5EF4-FFF2-40B4-BE49-F238E27FC236}">
                    <a16:creationId xmlns:a16="http://schemas.microsoft.com/office/drawing/2014/main" id="{2ED78887-E655-7297-FC21-34D3E421F4F6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3" name="Oval 1012">
                <a:extLst>
                  <a:ext uri="{FF2B5EF4-FFF2-40B4-BE49-F238E27FC236}">
                    <a16:creationId xmlns:a16="http://schemas.microsoft.com/office/drawing/2014/main" id="{26710F7F-8071-4732-9387-BA7D7C47C89B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4" name="Oval 1013">
                <a:extLst>
                  <a:ext uri="{FF2B5EF4-FFF2-40B4-BE49-F238E27FC236}">
                    <a16:creationId xmlns:a16="http://schemas.microsoft.com/office/drawing/2014/main" id="{FFB731FE-B703-96A4-AB85-88A07481F2F2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5" name="Oval 1014">
                <a:extLst>
                  <a:ext uri="{FF2B5EF4-FFF2-40B4-BE49-F238E27FC236}">
                    <a16:creationId xmlns:a16="http://schemas.microsoft.com/office/drawing/2014/main" id="{A8A6FA6D-5127-62F2-8372-E9680AE1F3BA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6" name="Oval 1015">
                <a:extLst>
                  <a:ext uri="{FF2B5EF4-FFF2-40B4-BE49-F238E27FC236}">
                    <a16:creationId xmlns:a16="http://schemas.microsoft.com/office/drawing/2014/main" id="{5C0616C9-1BE8-A4FD-5B80-2299A5D60587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7" name="Oval 1016">
                <a:extLst>
                  <a:ext uri="{FF2B5EF4-FFF2-40B4-BE49-F238E27FC236}">
                    <a16:creationId xmlns:a16="http://schemas.microsoft.com/office/drawing/2014/main" id="{B1F4EC16-80AD-4659-4089-CE288093500A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8" name="Oval 1017">
                <a:extLst>
                  <a:ext uri="{FF2B5EF4-FFF2-40B4-BE49-F238E27FC236}">
                    <a16:creationId xmlns:a16="http://schemas.microsoft.com/office/drawing/2014/main" id="{DF5A533F-99D2-9D2A-C930-1AC7ABC3407A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19" name="Oval 1018">
                <a:extLst>
                  <a:ext uri="{FF2B5EF4-FFF2-40B4-BE49-F238E27FC236}">
                    <a16:creationId xmlns:a16="http://schemas.microsoft.com/office/drawing/2014/main" id="{679AAD3D-4831-D2CA-BD29-49303F38E468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0" name="Oval 1019">
                <a:extLst>
                  <a:ext uri="{FF2B5EF4-FFF2-40B4-BE49-F238E27FC236}">
                    <a16:creationId xmlns:a16="http://schemas.microsoft.com/office/drawing/2014/main" id="{69D6B227-BE70-2DC6-60CC-48ECB8720F65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1" name="Oval 1020">
                <a:extLst>
                  <a:ext uri="{FF2B5EF4-FFF2-40B4-BE49-F238E27FC236}">
                    <a16:creationId xmlns:a16="http://schemas.microsoft.com/office/drawing/2014/main" id="{C5FF0E5F-65AF-F19F-3C31-11BF2E67EDA2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2" name="Oval 1021">
                <a:extLst>
                  <a:ext uri="{FF2B5EF4-FFF2-40B4-BE49-F238E27FC236}">
                    <a16:creationId xmlns:a16="http://schemas.microsoft.com/office/drawing/2014/main" id="{C802F840-D165-5E92-970D-FBA4A9A63B4D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3" name="Oval 1022">
                <a:extLst>
                  <a:ext uri="{FF2B5EF4-FFF2-40B4-BE49-F238E27FC236}">
                    <a16:creationId xmlns:a16="http://schemas.microsoft.com/office/drawing/2014/main" id="{9E4ED69F-0820-B02E-11F3-A0565EB9BDBC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4" name="Oval 1023">
                <a:extLst>
                  <a:ext uri="{FF2B5EF4-FFF2-40B4-BE49-F238E27FC236}">
                    <a16:creationId xmlns:a16="http://schemas.microsoft.com/office/drawing/2014/main" id="{992F1395-DDC0-9BB3-4B79-BB55CA1ACEC1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5" name="Oval 1024">
                <a:extLst>
                  <a:ext uri="{FF2B5EF4-FFF2-40B4-BE49-F238E27FC236}">
                    <a16:creationId xmlns:a16="http://schemas.microsoft.com/office/drawing/2014/main" id="{81484C90-D29A-A25B-F21C-5650B06EE574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6" name="Oval 1025">
                <a:extLst>
                  <a:ext uri="{FF2B5EF4-FFF2-40B4-BE49-F238E27FC236}">
                    <a16:creationId xmlns:a16="http://schemas.microsoft.com/office/drawing/2014/main" id="{065DE4E1-DACF-09CA-696C-3EEF16F65296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7" name="Oval 1026">
                <a:extLst>
                  <a:ext uri="{FF2B5EF4-FFF2-40B4-BE49-F238E27FC236}">
                    <a16:creationId xmlns:a16="http://schemas.microsoft.com/office/drawing/2014/main" id="{246781AE-0F49-4D75-86BB-2A0EB35F1546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8" name="Oval 1027">
                <a:extLst>
                  <a:ext uri="{FF2B5EF4-FFF2-40B4-BE49-F238E27FC236}">
                    <a16:creationId xmlns:a16="http://schemas.microsoft.com/office/drawing/2014/main" id="{441E22EF-8BBB-E4CA-7640-6F27E4796296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54332C31-A2AE-0005-253B-00669D36400C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grpFill/>
              <a:ln>
                <a:solidFill>
                  <a:srgbClr val="FFFF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994" name="Oval 993">
              <a:extLst>
                <a:ext uri="{FF2B5EF4-FFF2-40B4-BE49-F238E27FC236}">
                  <a16:creationId xmlns:a16="http://schemas.microsoft.com/office/drawing/2014/main" id="{B9EA858C-D8DB-49A6-385C-495FC40EEC6C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grpFill/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BD1CA73D-2390-F4DD-FA54-6D782DB4B588}"/>
              </a:ext>
            </a:extLst>
          </p:cNvPr>
          <p:cNvGrpSpPr/>
          <p:nvPr/>
        </p:nvGrpSpPr>
        <p:grpSpPr>
          <a:xfrm>
            <a:off x="5535171" y="2215813"/>
            <a:ext cx="160419" cy="143420"/>
            <a:chOff x="2764940" y="1847460"/>
            <a:chExt cx="938815" cy="869111"/>
          </a:xfrm>
        </p:grpSpPr>
        <p:grpSp>
          <p:nvGrpSpPr>
            <p:cNvPr id="1031" name="Group 1030">
              <a:extLst>
                <a:ext uri="{FF2B5EF4-FFF2-40B4-BE49-F238E27FC236}">
                  <a16:creationId xmlns:a16="http://schemas.microsoft.com/office/drawing/2014/main" id="{CE90E1BA-A6E6-26B4-A9A2-DA65F0EE6B5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033" name="Oval 1032">
                <a:extLst>
                  <a:ext uri="{FF2B5EF4-FFF2-40B4-BE49-F238E27FC236}">
                    <a16:creationId xmlns:a16="http://schemas.microsoft.com/office/drawing/2014/main" id="{679911CA-B5CF-4DCB-3E81-397E7266B478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34" name="Oval 1033">
                <a:extLst>
                  <a:ext uri="{FF2B5EF4-FFF2-40B4-BE49-F238E27FC236}">
                    <a16:creationId xmlns:a16="http://schemas.microsoft.com/office/drawing/2014/main" id="{1F01D4A8-EEA7-CB48-8C40-330AFA5B3253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35" name="Oval 1034">
                <a:extLst>
                  <a:ext uri="{FF2B5EF4-FFF2-40B4-BE49-F238E27FC236}">
                    <a16:creationId xmlns:a16="http://schemas.microsoft.com/office/drawing/2014/main" id="{FE90E34B-87F6-FB1D-70CD-6330ABFE83A5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36" name="Oval 1035">
                <a:extLst>
                  <a:ext uri="{FF2B5EF4-FFF2-40B4-BE49-F238E27FC236}">
                    <a16:creationId xmlns:a16="http://schemas.microsoft.com/office/drawing/2014/main" id="{2D608B60-D3E0-9E0E-117D-0C1A02AF52BC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37" name="Oval 1036">
                <a:extLst>
                  <a:ext uri="{FF2B5EF4-FFF2-40B4-BE49-F238E27FC236}">
                    <a16:creationId xmlns:a16="http://schemas.microsoft.com/office/drawing/2014/main" id="{4E8AC5E6-D20C-EF58-7EFE-BB085301E32A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38" name="Oval 1037">
                <a:extLst>
                  <a:ext uri="{FF2B5EF4-FFF2-40B4-BE49-F238E27FC236}">
                    <a16:creationId xmlns:a16="http://schemas.microsoft.com/office/drawing/2014/main" id="{85B5DD30-3E62-2A03-FC77-6554978B52EC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39" name="Oval 1038">
                <a:extLst>
                  <a:ext uri="{FF2B5EF4-FFF2-40B4-BE49-F238E27FC236}">
                    <a16:creationId xmlns:a16="http://schemas.microsoft.com/office/drawing/2014/main" id="{9B129F73-2AE2-ABC3-4ADF-A1D5B83A82BD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0" name="Oval 1039">
                <a:extLst>
                  <a:ext uri="{FF2B5EF4-FFF2-40B4-BE49-F238E27FC236}">
                    <a16:creationId xmlns:a16="http://schemas.microsoft.com/office/drawing/2014/main" id="{3B3A567E-B5D3-C789-E25F-B62C256D004B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1" name="Oval 1040">
                <a:extLst>
                  <a:ext uri="{FF2B5EF4-FFF2-40B4-BE49-F238E27FC236}">
                    <a16:creationId xmlns:a16="http://schemas.microsoft.com/office/drawing/2014/main" id="{2F8C7A34-DC0F-D979-0BA7-9C207BD0DFF1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2" name="Oval 1041">
                <a:extLst>
                  <a:ext uri="{FF2B5EF4-FFF2-40B4-BE49-F238E27FC236}">
                    <a16:creationId xmlns:a16="http://schemas.microsoft.com/office/drawing/2014/main" id="{B841BBDD-8B7D-D5C5-9ECE-B8A94CF4EEFA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3" name="Oval 1042">
                <a:extLst>
                  <a:ext uri="{FF2B5EF4-FFF2-40B4-BE49-F238E27FC236}">
                    <a16:creationId xmlns:a16="http://schemas.microsoft.com/office/drawing/2014/main" id="{973E1638-701B-AF6E-3250-E7CD9A8AC43E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4" name="Oval 1043">
                <a:extLst>
                  <a:ext uri="{FF2B5EF4-FFF2-40B4-BE49-F238E27FC236}">
                    <a16:creationId xmlns:a16="http://schemas.microsoft.com/office/drawing/2014/main" id="{41E5F71F-1F03-A096-C3DB-AF07A90C43FD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5" name="Oval 1044">
                <a:extLst>
                  <a:ext uri="{FF2B5EF4-FFF2-40B4-BE49-F238E27FC236}">
                    <a16:creationId xmlns:a16="http://schemas.microsoft.com/office/drawing/2014/main" id="{3B9EB281-A54F-C065-E05D-3294329B0C47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6" name="Oval 1045">
                <a:extLst>
                  <a:ext uri="{FF2B5EF4-FFF2-40B4-BE49-F238E27FC236}">
                    <a16:creationId xmlns:a16="http://schemas.microsoft.com/office/drawing/2014/main" id="{4F3FC721-F4F1-5C7B-BF7B-B8401556088D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7" name="Oval 1046">
                <a:extLst>
                  <a:ext uri="{FF2B5EF4-FFF2-40B4-BE49-F238E27FC236}">
                    <a16:creationId xmlns:a16="http://schemas.microsoft.com/office/drawing/2014/main" id="{87CB2603-9C9C-E7EA-D9A8-E2F618A7EC57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8" name="Oval 1047">
                <a:extLst>
                  <a:ext uri="{FF2B5EF4-FFF2-40B4-BE49-F238E27FC236}">
                    <a16:creationId xmlns:a16="http://schemas.microsoft.com/office/drawing/2014/main" id="{50C4FD2D-98CA-ABF6-E0F1-7C3060942372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49" name="Oval 1048">
                <a:extLst>
                  <a:ext uri="{FF2B5EF4-FFF2-40B4-BE49-F238E27FC236}">
                    <a16:creationId xmlns:a16="http://schemas.microsoft.com/office/drawing/2014/main" id="{90D5EB0D-9940-F240-0206-BD221A7E3B6B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0" name="Oval 1049">
                <a:extLst>
                  <a:ext uri="{FF2B5EF4-FFF2-40B4-BE49-F238E27FC236}">
                    <a16:creationId xmlns:a16="http://schemas.microsoft.com/office/drawing/2014/main" id="{658CAC20-E23C-BDF2-36E7-85C7D4CDB6C2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1" name="Oval 1050">
                <a:extLst>
                  <a:ext uri="{FF2B5EF4-FFF2-40B4-BE49-F238E27FC236}">
                    <a16:creationId xmlns:a16="http://schemas.microsoft.com/office/drawing/2014/main" id="{30817600-FD24-101E-EB80-20CD6801E1D1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2" name="Oval 1051">
                <a:extLst>
                  <a:ext uri="{FF2B5EF4-FFF2-40B4-BE49-F238E27FC236}">
                    <a16:creationId xmlns:a16="http://schemas.microsoft.com/office/drawing/2014/main" id="{14ECC328-A146-8D01-9F70-14447429E87F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3" name="Oval 1052">
                <a:extLst>
                  <a:ext uri="{FF2B5EF4-FFF2-40B4-BE49-F238E27FC236}">
                    <a16:creationId xmlns:a16="http://schemas.microsoft.com/office/drawing/2014/main" id="{402B81D6-F9BA-520E-5938-B6500040DF3E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4" name="Oval 1053">
                <a:extLst>
                  <a:ext uri="{FF2B5EF4-FFF2-40B4-BE49-F238E27FC236}">
                    <a16:creationId xmlns:a16="http://schemas.microsoft.com/office/drawing/2014/main" id="{8E7D6DE8-5B1C-7902-BB1B-C797B3BFB14E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5" name="Oval 1054">
                <a:extLst>
                  <a:ext uri="{FF2B5EF4-FFF2-40B4-BE49-F238E27FC236}">
                    <a16:creationId xmlns:a16="http://schemas.microsoft.com/office/drawing/2014/main" id="{1135ABC2-CC3A-51C0-8299-7CC86441EFF2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6" name="Oval 1055">
                <a:extLst>
                  <a:ext uri="{FF2B5EF4-FFF2-40B4-BE49-F238E27FC236}">
                    <a16:creationId xmlns:a16="http://schemas.microsoft.com/office/drawing/2014/main" id="{A76BC06A-9277-EA0D-6275-D50EBE0986C3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7" name="Oval 1056">
                <a:extLst>
                  <a:ext uri="{FF2B5EF4-FFF2-40B4-BE49-F238E27FC236}">
                    <a16:creationId xmlns:a16="http://schemas.microsoft.com/office/drawing/2014/main" id="{4D0D2C5B-CF31-833B-BDA5-5F550C4F8DBF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8" name="Oval 1057">
                <a:extLst>
                  <a:ext uri="{FF2B5EF4-FFF2-40B4-BE49-F238E27FC236}">
                    <a16:creationId xmlns:a16="http://schemas.microsoft.com/office/drawing/2014/main" id="{FC0B40D3-335B-02C5-0405-1AFE02D5164C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59" name="Oval 1058">
                <a:extLst>
                  <a:ext uri="{FF2B5EF4-FFF2-40B4-BE49-F238E27FC236}">
                    <a16:creationId xmlns:a16="http://schemas.microsoft.com/office/drawing/2014/main" id="{20C0979F-C207-EB47-0D05-3CA872889D7F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0" name="Oval 1059">
                <a:extLst>
                  <a:ext uri="{FF2B5EF4-FFF2-40B4-BE49-F238E27FC236}">
                    <a16:creationId xmlns:a16="http://schemas.microsoft.com/office/drawing/2014/main" id="{7E2FEC74-556A-B759-258C-B100F0C71F67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1" name="Oval 1060">
                <a:extLst>
                  <a:ext uri="{FF2B5EF4-FFF2-40B4-BE49-F238E27FC236}">
                    <a16:creationId xmlns:a16="http://schemas.microsoft.com/office/drawing/2014/main" id="{910E14DE-A31E-5D15-92A9-6CD53E7463E3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2" name="Oval 1061">
                <a:extLst>
                  <a:ext uri="{FF2B5EF4-FFF2-40B4-BE49-F238E27FC236}">
                    <a16:creationId xmlns:a16="http://schemas.microsoft.com/office/drawing/2014/main" id="{BE7CA5D6-DB47-D551-EBA7-2F7441AD22AD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3" name="Oval 1062">
                <a:extLst>
                  <a:ext uri="{FF2B5EF4-FFF2-40B4-BE49-F238E27FC236}">
                    <a16:creationId xmlns:a16="http://schemas.microsoft.com/office/drawing/2014/main" id="{1D96D67E-D242-0EEE-726A-97668ECBF7DD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4" name="Oval 1063">
                <a:extLst>
                  <a:ext uri="{FF2B5EF4-FFF2-40B4-BE49-F238E27FC236}">
                    <a16:creationId xmlns:a16="http://schemas.microsoft.com/office/drawing/2014/main" id="{E003FC73-7B68-330F-DC0E-9F35DC544605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5" name="Oval 1064">
                <a:extLst>
                  <a:ext uri="{FF2B5EF4-FFF2-40B4-BE49-F238E27FC236}">
                    <a16:creationId xmlns:a16="http://schemas.microsoft.com/office/drawing/2014/main" id="{BE53C199-4B18-493A-AC4B-FA1A7E74C369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6" name="Oval 1065">
                <a:extLst>
                  <a:ext uri="{FF2B5EF4-FFF2-40B4-BE49-F238E27FC236}">
                    <a16:creationId xmlns:a16="http://schemas.microsoft.com/office/drawing/2014/main" id="{02EEB8D0-A085-8840-84BA-CCF3A8CFF5B6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67" name="Oval 1066">
                <a:extLst>
                  <a:ext uri="{FF2B5EF4-FFF2-40B4-BE49-F238E27FC236}">
                    <a16:creationId xmlns:a16="http://schemas.microsoft.com/office/drawing/2014/main" id="{05405C6D-B5AB-BB27-AC43-E31236A1549C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032" name="Oval 1031">
              <a:extLst>
                <a:ext uri="{FF2B5EF4-FFF2-40B4-BE49-F238E27FC236}">
                  <a16:creationId xmlns:a16="http://schemas.microsoft.com/office/drawing/2014/main" id="{94231A7E-50B6-2117-FEA7-A1C0C9EDF410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068" name="Group 1067">
            <a:extLst>
              <a:ext uri="{FF2B5EF4-FFF2-40B4-BE49-F238E27FC236}">
                <a16:creationId xmlns:a16="http://schemas.microsoft.com/office/drawing/2014/main" id="{3BA11A1A-69E6-3A36-D6C2-E21E1F7D8972}"/>
              </a:ext>
            </a:extLst>
          </p:cNvPr>
          <p:cNvGrpSpPr/>
          <p:nvPr/>
        </p:nvGrpSpPr>
        <p:grpSpPr>
          <a:xfrm>
            <a:off x="4764702" y="2224274"/>
            <a:ext cx="160419" cy="143420"/>
            <a:chOff x="2764940" y="1847460"/>
            <a:chExt cx="938815" cy="869111"/>
          </a:xfrm>
        </p:grpSpPr>
        <p:grpSp>
          <p:nvGrpSpPr>
            <p:cNvPr id="1069" name="Group 1068">
              <a:extLst>
                <a:ext uri="{FF2B5EF4-FFF2-40B4-BE49-F238E27FC236}">
                  <a16:creationId xmlns:a16="http://schemas.microsoft.com/office/drawing/2014/main" id="{92BEA307-5F48-7FBC-95CF-7E116330EEC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071" name="Oval 1070">
                <a:extLst>
                  <a:ext uri="{FF2B5EF4-FFF2-40B4-BE49-F238E27FC236}">
                    <a16:creationId xmlns:a16="http://schemas.microsoft.com/office/drawing/2014/main" id="{AFD60109-CD7A-9385-2EB1-A26278A420B3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2" name="Oval 1071">
                <a:extLst>
                  <a:ext uri="{FF2B5EF4-FFF2-40B4-BE49-F238E27FC236}">
                    <a16:creationId xmlns:a16="http://schemas.microsoft.com/office/drawing/2014/main" id="{807C02E6-E881-53EF-0B44-3E1BB30B250E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3" name="Oval 1072">
                <a:extLst>
                  <a:ext uri="{FF2B5EF4-FFF2-40B4-BE49-F238E27FC236}">
                    <a16:creationId xmlns:a16="http://schemas.microsoft.com/office/drawing/2014/main" id="{158AD657-A85A-C0EF-B9BD-A4F4FBF751C6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4" name="Oval 1073">
                <a:extLst>
                  <a:ext uri="{FF2B5EF4-FFF2-40B4-BE49-F238E27FC236}">
                    <a16:creationId xmlns:a16="http://schemas.microsoft.com/office/drawing/2014/main" id="{5DB1047E-6011-B926-A50B-148237D64A0E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5" name="Oval 1074">
                <a:extLst>
                  <a:ext uri="{FF2B5EF4-FFF2-40B4-BE49-F238E27FC236}">
                    <a16:creationId xmlns:a16="http://schemas.microsoft.com/office/drawing/2014/main" id="{93F41E43-FFA1-57C2-B6EA-27EDC2B372B2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6" name="Oval 1075">
                <a:extLst>
                  <a:ext uri="{FF2B5EF4-FFF2-40B4-BE49-F238E27FC236}">
                    <a16:creationId xmlns:a16="http://schemas.microsoft.com/office/drawing/2014/main" id="{1B51D43B-6381-AB55-BB6C-8780C6B0B251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7" name="Oval 1076">
                <a:extLst>
                  <a:ext uri="{FF2B5EF4-FFF2-40B4-BE49-F238E27FC236}">
                    <a16:creationId xmlns:a16="http://schemas.microsoft.com/office/drawing/2014/main" id="{F67F00DB-D56B-2AB5-CD80-69B80EFC7FF0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8" name="Oval 1077">
                <a:extLst>
                  <a:ext uri="{FF2B5EF4-FFF2-40B4-BE49-F238E27FC236}">
                    <a16:creationId xmlns:a16="http://schemas.microsoft.com/office/drawing/2014/main" id="{12CFBE90-4A19-0B4F-1BF9-673AE6F16B7E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9" name="Oval 1078">
                <a:extLst>
                  <a:ext uri="{FF2B5EF4-FFF2-40B4-BE49-F238E27FC236}">
                    <a16:creationId xmlns:a16="http://schemas.microsoft.com/office/drawing/2014/main" id="{6F0CC8DC-2EF1-422D-6D40-419991EAECDF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0" name="Oval 1079">
                <a:extLst>
                  <a:ext uri="{FF2B5EF4-FFF2-40B4-BE49-F238E27FC236}">
                    <a16:creationId xmlns:a16="http://schemas.microsoft.com/office/drawing/2014/main" id="{819AE697-61DD-313C-F7E7-B41E004E1CDF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1" name="Oval 1080">
                <a:extLst>
                  <a:ext uri="{FF2B5EF4-FFF2-40B4-BE49-F238E27FC236}">
                    <a16:creationId xmlns:a16="http://schemas.microsoft.com/office/drawing/2014/main" id="{CE3F250F-5110-E66F-D3D4-C0DF012489EC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2" name="Oval 1081">
                <a:extLst>
                  <a:ext uri="{FF2B5EF4-FFF2-40B4-BE49-F238E27FC236}">
                    <a16:creationId xmlns:a16="http://schemas.microsoft.com/office/drawing/2014/main" id="{B29CDA8D-95FE-C4F6-BB4D-824B17EA7945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3" name="Oval 1082">
                <a:extLst>
                  <a:ext uri="{FF2B5EF4-FFF2-40B4-BE49-F238E27FC236}">
                    <a16:creationId xmlns:a16="http://schemas.microsoft.com/office/drawing/2014/main" id="{14D919F8-24AF-47DD-1B7C-61FB6BF3B1E9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4" name="Oval 1083">
                <a:extLst>
                  <a:ext uri="{FF2B5EF4-FFF2-40B4-BE49-F238E27FC236}">
                    <a16:creationId xmlns:a16="http://schemas.microsoft.com/office/drawing/2014/main" id="{AAB57244-C56D-157A-497B-920C7FA23003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5" name="Oval 1084">
                <a:extLst>
                  <a:ext uri="{FF2B5EF4-FFF2-40B4-BE49-F238E27FC236}">
                    <a16:creationId xmlns:a16="http://schemas.microsoft.com/office/drawing/2014/main" id="{A3A684A4-96F0-7075-BD8D-A34061EBE517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6" name="Oval 1085">
                <a:extLst>
                  <a:ext uri="{FF2B5EF4-FFF2-40B4-BE49-F238E27FC236}">
                    <a16:creationId xmlns:a16="http://schemas.microsoft.com/office/drawing/2014/main" id="{A2DE479E-0CFA-7E0C-D944-4AB3667B62B4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7" name="Oval 1086">
                <a:extLst>
                  <a:ext uri="{FF2B5EF4-FFF2-40B4-BE49-F238E27FC236}">
                    <a16:creationId xmlns:a16="http://schemas.microsoft.com/office/drawing/2014/main" id="{ACAD2AA0-B09C-2384-F5A2-D18CD9B42DFF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8" name="Oval 1087">
                <a:extLst>
                  <a:ext uri="{FF2B5EF4-FFF2-40B4-BE49-F238E27FC236}">
                    <a16:creationId xmlns:a16="http://schemas.microsoft.com/office/drawing/2014/main" id="{59AF0A58-933E-EDED-84E3-158E9B325F6D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89" name="Oval 1088">
                <a:extLst>
                  <a:ext uri="{FF2B5EF4-FFF2-40B4-BE49-F238E27FC236}">
                    <a16:creationId xmlns:a16="http://schemas.microsoft.com/office/drawing/2014/main" id="{72FA6293-3AD4-ECBD-9B1A-B528E7B881D4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0" name="Oval 1089">
                <a:extLst>
                  <a:ext uri="{FF2B5EF4-FFF2-40B4-BE49-F238E27FC236}">
                    <a16:creationId xmlns:a16="http://schemas.microsoft.com/office/drawing/2014/main" id="{410577E9-1587-3D0E-0559-9A3B5DA139F5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1" name="Oval 1090">
                <a:extLst>
                  <a:ext uri="{FF2B5EF4-FFF2-40B4-BE49-F238E27FC236}">
                    <a16:creationId xmlns:a16="http://schemas.microsoft.com/office/drawing/2014/main" id="{A4FC1D44-29B8-28B7-9733-4826280C5094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2" name="Oval 1091">
                <a:extLst>
                  <a:ext uri="{FF2B5EF4-FFF2-40B4-BE49-F238E27FC236}">
                    <a16:creationId xmlns:a16="http://schemas.microsoft.com/office/drawing/2014/main" id="{E02FF151-ED91-A9E1-3252-5679EC13B195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3" name="Oval 1092">
                <a:extLst>
                  <a:ext uri="{FF2B5EF4-FFF2-40B4-BE49-F238E27FC236}">
                    <a16:creationId xmlns:a16="http://schemas.microsoft.com/office/drawing/2014/main" id="{D6BB452E-A102-BADF-89D6-89C6C0854F56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4" name="Oval 1093">
                <a:extLst>
                  <a:ext uri="{FF2B5EF4-FFF2-40B4-BE49-F238E27FC236}">
                    <a16:creationId xmlns:a16="http://schemas.microsoft.com/office/drawing/2014/main" id="{EADA74E9-0C11-129D-BB90-97A17F428E3F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5" name="Oval 1094">
                <a:extLst>
                  <a:ext uri="{FF2B5EF4-FFF2-40B4-BE49-F238E27FC236}">
                    <a16:creationId xmlns:a16="http://schemas.microsoft.com/office/drawing/2014/main" id="{84B3546E-25C7-9F63-C323-6C2C25BDEF80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6" name="Oval 1095">
                <a:extLst>
                  <a:ext uri="{FF2B5EF4-FFF2-40B4-BE49-F238E27FC236}">
                    <a16:creationId xmlns:a16="http://schemas.microsoft.com/office/drawing/2014/main" id="{997F574A-F464-A90E-E266-30F292780021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7" name="Oval 1096">
                <a:extLst>
                  <a:ext uri="{FF2B5EF4-FFF2-40B4-BE49-F238E27FC236}">
                    <a16:creationId xmlns:a16="http://schemas.microsoft.com/office/drawing/2014/main" id="{49C26D14-B7A4-33C5-CECA-073B8C3DDB82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8" name="Oval 1097">
                <a:extLst>
                  <a:ext uri="{FF2B5EF4-FFF2-40B4-BE49-F238E27FC236}">
                    <a16:creationId xmlns:a16="http://schemas.microsoft.com/office/drawing/2014/main" id="{BFC5D9B2-E498-4B68-0C58-9D664BCE032F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99" name="Oval 1098">
                <a:extLst>
                  <a:ext uri="{FF2B5EF4-FFF2-40B4-BE49-F238E27FC236}">
                    <a16:creationId xmlns:a16="http://schemas.microsoft.com/office/drawing/2014/main" id="{F5B9F66A-22AA-A5FB-5E7A-2C886D565978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00" name="Oval 1099">
                <a:extLst>
                  <a:ext uri="{FF2B5EF4-FFF2-40B4-BE49-F238E27FC236}">
                    <a16:creationId xmlns:a16="http://schemas.microsoft.com/office/drawing/2014/main" id="{E4FC8713-FC6F-AEB7-FA54-B4A35724968B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01" name="Oval 1100">
                <a:extLst>
                  <a:ext uri="{FF2B5EF4-FFF2-40B4-BE49-F238E27FC236}">
                    <a16:creationId xmlns:a16="http://schemas.microsoft.com/office/drawing/2014/main" id="{AB89D21F-52F4-D466-AB12-AB0876F5B757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02" name="Oval 1101">
                <a:extLst>
                  <a:ext uri="{FF2B5EF4-FFF2-40B4-BE49-F238E27FC236}">
                    <a16:creationId xmlns:a16="http://schemas.microsoft.com/office/drawing/2014/main" id="{31CA71A0-28A3-871C-7418-D2F68DF7115C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03" name="Oval 1102">
                <a:extLst>
                  <a:ext uri="{FF2B5EF4-FFF2-40B4-BE49-F238E27FC236}">
                    <a16:creationId xmlns:a16="http://schemas.microsoft.com/office/drawing/2014/main" id="{665284CB-8EC9-E2C4-0191-6F13A99F3DEB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04" name="Oval 1103">
                <a:extLst>
                  <a:ext uri="{FF2B5EF4-FFF2-40B4-BE49-F238E27FC236}">
                    <a16:creationId xmlns:a16="http://schemas.microsoft.com/office/drawing/2014/main" id="{D26FBA32-4BD1-619B-5D5D-1066CDE8B19B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05" name="Oval 1104">
                <a:extLst>
                  <a:ext uri="{FF2B5EF4-FFF2-40B4-BE49-F238E27FC236}">
                    <a16:creationId xmlns:a16="http://schemas.microsoft.com/office/drawing/2014/main" id="{A597C576-8D66-EC25-DFAA-CCA1C57E3AB7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070" name="Oval 1069">
              <a:extLst>
                <a:ext uri="{FF2B5EF4-FFF2-40B4-BE49-F238E27FC236}">
                  <a16:creationId xmlns:a16="http://schemas.microsoft.com/office/drawing/2014/main" id="{76AAD504-E029-4BFF-6D9B-EFE62E37CDF7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106" name="Group 1105">
            <a:extLst>
              <a:ext uri="{FF2B5EF4-FFF2-40B4-BE49-F238E27FC236}">
                <a16:creationId xmlns:a16="http://schemas.microsoft.com/office/drawing/2014/main" id="{E9B1B9DB-7C49-2088-4A79-C8E444A5C6B0}"/>
              </a:ext>
            </a:extLst>
          </p:cNvPr>
          <p:cNvGrpSpPr/>
          <p:nvPr/>
        </p:nvGrpSpPr>
        <p:grpSpPr>
          <a:xfrm>
            <a:off x="5154171" y="2215802"/>
            <a:ext cx="160419" cy="143420"/>
            <a:chOff x="2764940" y="1847460"/>
            <a:chExt cx="938815" cy="869111"/>
          </a:xfrm>
        </p:grpSpPr>
        <p:grpSp>
          <p:nvGrpSpPr>
            <p:cNvPr id="1107" name="Group 1106">
              <a:extLst>
                <a:ext uri="{FF2B5EF4-FFF2-40B4-BE49-F238E27FC236}">
                  <a16:creationId xmlns:a16="http://schemas.microsoft.com/office/drawing/2014/main" id="{C37DEA6C-22E8-B2F6-9849-B122364E092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109" name="Oval 1108">
                <a:extLst>
                  <a:ext uri="{FF2B5EF4-FFF2-40B4-BE49-F238E27FC236}">
                    <a16:creationId xmlns:a16="http://schemas.microsoft.com/office/drawing/2014/main" id="{63AA0589-FC3D-F9B4-B6E1-14FDFFACF2A4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0" name="Oval 1109">
                <a:extLst>
                  <a:ext uri="{FF2B5EF4-FFF2-40B4-BE49-F238E27FC236}">
                    <a16:creationId xmlns:a16="http://schemas.microsoft.com/office/drawing/2014/main" id="{56C60E35-A728-2799-E145-625B4124DAC8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1" name="Oval 1110">
                <a:extLst>
                  <a:ext uri="{FF2B5EF4-FFF2-40B4-BE49-F238E27FC236}">
                    <a16:creationId xmlns:a16="http://schemas.microsoft.com/office/drawing/2014/main" id="{9DE01992-2FF6-F6D5-FF9D-EE2FDEE5022C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2" name="Oval 1111">
                <a:extLst>
                  <a:ext uri="{FF2B5EF4-FFF2-40B4-BE49-F238E27FC236}">
                    <a16:creationId xmlns:a16="http://schemas.microsoft.com/office/drawing/2014/main" id="{F66DBCBB-9A91-7A1B-B716-9158DF16501B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3" name="Oval 1112">
                <a:extLst>
                  <a:ext uri="{FF2B5EF4-FFF2-40B4-BE49-F238E27FC236}">
                    <a16:creationId xmlns:a16="http://schemas.microsoft.com/office/drawing/2014/main" id="{7EAA381B-F83F-1BA5-C169-1DD71E32C9CE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4" name="Oval 1113">
                <a:extLst>
                  <a:ext uri="{FF2B5EF4-FFF2-40B4-BE49-F238E27FC236}">
                    <a16:creationId xmlns:a16="http://schemas.microsoft.com/office/drawing/2014/main" id="{62191B71-1E3E-1674-EDAD-BF6FBA6812A8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5" name="Oval 1114">
                <a:extLst>
                  <a:ext uri="{FF2B5EF4-FFF2-40B4-BE49-F238E27FC236}">
                    <a16:creationId xmlns:a16="http://schemas.microsoft.com/office/drawing/2014/main" id="{C1D4B93E-3A1C-0B14-FED8-5AC81195E1B1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6" name="Oval 1115">
                <a:extLst>
                  <a:ext uri="{FF2B5EF4-FFF2-40B4-BE49-F238E27FC236}">
                    <a16:creationId xmlns:a16="http://schemas.microsoft.com/office/drawing/2014/main" id="{4EE5175C-9B6D-E89E-8B92-574BBB339968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7" name="Oval 1116">
                <a:extLst>
                  <a:ext uri="{FF2B5EF4-FFF2-40B4-BE49-F238E27FC236}">
                    <a16:creationId xmlns:a16="http://schemas.microsoft.com/office/drawing/2014/main" id="{C8CDCDD7-5A89-B86C-5D33-E7D81FC9025F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8" name="Oval 1117">
                <a:extLst>
                  <a:ext uri="{FF2B5EF4-FFF2-40B4-BE49-F238E27FC236}">
                    <a16:creationId xmlns:a16="http://schemas.microsoft.com/office/drawing/2014/main" id="{A0FEF837-A798-BA09-9D88-D8A512183029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19" name="Oval 1118">
                <a:extLst>
                  <a:ext uri="{FF2B5EF4-FFF2-40B4-BE49-F238E27FC236}">
                    <a16:creationId xmlns:a16="http://schemas.microsoft.com/office/drawing/2014/main" id="{6C302B5B-6C82-7743-2707-55CC0A3AAF9F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0" name="Oval 1119">
                <a:extLst>
                  <a:ext uri="{FF2B5EF4-FFF2-40B4-BE49-F238E27FC236}">
                    <a16:creationId xmlns:a16="http://schemas.microsoft.com/office/drawing/2014/main" id="{42C2560D-99A2-1051-13CA-AF33379FC80A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1" name="Oval 1120">
                <a:extLst>
                  <a:ext uri="{FF2B5EF4-FFF2-40B4-BE49-F238E27FC236}">
                    <a16:creationId xmlns:a16="http://schemas.microsoft.com/office/drawing/2014/main" id="{883596B9-C8F4-DEF6-E27C-EF050FD03557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2" name="Oval 1121">
                <a:extLst>
                  <a:ext uri="{FF2B5EF4-FFF2-40B4-BE49-F238E27FC236}">
                    <a16:creationId xmlns:a16="http://schemas.microsoft.com/office/drawing/2014/main" id="{E798C5DF-6D2A-DA55-679C-A283EF9DE9CB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3" name="Oval 1122">
                <a:extLst>
                  <a:ext uri="{FF2B5EF4-FFF2-40B4-BE49-F238E27FC236}">
                    <a16:creationId xmlns:a16="http://schemas.microsoft.com/office/drawing/2014/main" id="{5534D889-CEFD-C73D-9DCA-D557667D6F1C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4" name="Oval 1123">
                <a:extLst>
                  <a:ext uri="{FF2B5EF4-FFF2-40B4-BE49-F238E27FC236}">
                    <a16:creationId xmlns:a16="http://schemas.microsoft.com/office/drawing/2014/main" id="{68CB91E6-7296-3CC1-0A5C-DACC7929F904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5" name="Oval 1124">
                <a:extLst>
                  <a:ext uri="{FF2B5EF4-FFF2-40B4-BE49-F238E27FC236}">
                    <a16:creationId xmlns:a16="http://schemas.microsoft.com/office/drawing/2014/main" id="{4A3CC8C4-9F05-1AF4-2465-C732A44FC5DC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6" name="Oval 1125">
                <a:extLst>
                  <a:ext uri="{FF2B5EF4-FFF2-40B4-BE49-F238E27FC236}">
                    <a16:creationId xmlns:a16="http://schemas.microsoft.com/office/drawing/2014/main" id="{60786E8F-B329-ED88-13C0-40EE24DF496F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7" name="Oval 1126">
                <a:extLst>
                  <a:ext uri="{FF2B5EF4-FFF2-40B4-BE49-F238E27FC236}">
                    <a16:creationId xmlns:a16="http://schemas.microsoft.com/office/drawing/2014/main" id="{3033B098-3AB5-1BC5-F860-E31CADBD6142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8" name="Oval 1127">
                <a:extLst>
                  <a:ext uri="{FF2B5EF4-FFF2-40B4-BE49-F238E27FC236}">
                    <a16:creationId xmlns:a16="http://schemas.microsoft.com/office/drawing/2014/main" id="{E82D7F63-B049-552E-1663-5CAC914E1CD0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29" name="Oval 1128">
                <a:extLst>
                  <a:ext uri="{FF2B5EF4-FFF2-40B4-BE49-F238E27FC236}">
                    <a16:creationId xmlns:a16="http://schemas.microsoft.com/office/drawing/2014/main" id="{67F0E911-CCA6-0038-5AD8-312F77BA7290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0" name="Oval 1129">
                <a:extLst>
                  <a:ext uri="{FF2B5EF4-FFF2-40B4-BE49-F238E27FC236}">
                    <a16:creationId xmlns:a16="http://schemas.microsoft.com/office/drawing/2014/main" id="{7804983F-18EA-18D0-22D1-B157FC36A9C9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1" name="Oval 1130">
                <a:extLst>
                  <a:ext uri="{FF2B5EF4-FFF2-40B4-BE49-F238E27FC236}">
                    <a16:creationId xmlns:a16="http://schemas.microsoft.com/office/drawing/2014/main" id="{7C8CCB3B-B3A6-C2F1-8DC6-7740AF2CD4FB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2" name="Oval 1131">
                <a:extLst>
                  <a:ext uri="{FF2B5EF4-FFF2-40B4-BE49-F238E27FC236}">
                    <a16:creationId xmlns:a16="http://schemas.microsoft.com/office/drawing/2014/main" id="{BE4A82CD-CB1E-3098-B72B-1BB7CCC1EDEB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3" name="Oval 1132">
                <a:extLst>
                  <a:ext uri="{FF2B5EF4-FFF2-40B4-BE49-F238E27FC236}">
                    <a16:creationId xmlns:a16="http://schemas.microsoft.com/office/drawing/2014/main" id="{F71E431B-F784-A868-8FFB-1F303BD1E5D3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4" name="Oval 1133">
                <a:extLst>
                  <a:ext uri="{FF2B5EF4-FFF2-40B4-BE49-F238E27FC236}">
                    <a16:creationId xmlns:a16="http://schemas.microsoft.com/office/drawing/2014/main" id="{DE8F4A48-381D-EED8-21A7-7C7A81F2F9BF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5" name="Oval 1134">
                <a:extLst>
                  <a:ext uri="{FF2B5EF4-FFF2-40B4-BE49-F238E27FC236}">
                    <a16:creationId xmlns:a16="http://schemas.microsoft.com/office/drawing/2014/main" id="{CFA92A1A-485C-C39E-11B2-527C0750DAE3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6" name="Oval 1135">
                <a:extLst>
                  <a:ext uri="{FF2B5EF4-FFF2-40B4-BE49-F238E27FC236}">
                    <a16:creationId xmlns:a16="http://schemas.microsoft.com/office/drawing/2014/main" id="{84C3F44A-29A2-DB22-CBA0-BF06ED6BF6DC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7" name="Oval 1136">
                <a:extLst>
                  <a:ext uri="{FF2B5EF4-FFF2-40B4-BE49-F238E27FC236}">
                    <a16:creationId xmlns:a16="http://schemas.microsoft.com/office/drawing/2014/main" id="{625C1386-F0F7-390B-122C-02F3623D3369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8" name="Oval 1137">
                <a:extLst>
                  <a:ext uri="{FF2B5EF4-FFF2-40B4-BE49-F238E27FC236}">
                    <a16:creationId xmlns:a16="http://schemas.microsoft.com/office/drawing/2014/main" id="{141648EA-8D2E-0F3D-F6DA-46A86C18424A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39" name="Oval 1138">
                <a:extLst>
                  <a:ext uri="{FF2B5EF4-FFF2-40B4-BE49-F238E27FC236}">
                    <a16:creationId xmlns:a16="http://schemas.microsoft.com/office/drawing/2014/main" id="{57C33E7F-25EF-5BF5-0BDE-18447BA82660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40" name="Oval 1139">
                <a:extLst>
                  <a:ext uri="{FF2B5EF4-FFF2-40B4-BE49-F238E27FC236}">
                    <a16:creationId xmlns:a16="http://schemas.microsoft.com/office/drawing/2014/main" id="{DA94C4F3-F787-7244-0D70-2EB3C17FC338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41" name="Oval 1140">
                <a:extLst>
                  <a:ext uri="{FF2B5EF4-FFF2-40B4-BE49-F238E27FC236}">
                    <a16:creationId xmlns:a16="http://schemas.microsoft.com/office/drawing/2014/main" id="{6F1DF53C-C9A5-7F6B-E812-AD5786820BDE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42" name="Oval 1141">
                <a:extLst>
                  <a:ext uri="{FF2B5EF4-FFF2-40B4-BE49-F238E27FC236}">
                    <a16:creationId xmlns:a16="http://schemas.microsoft.com/office/drawing/2014/main" id="{C5914120-5A6A-BE6C-CAC0-02A9F0E2C8BB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43" name="Oval 1142">
                <a:extLst>
                  <a:ext uri="{FF2B5EF4-FFF2-40B4-BE49-F238E27FC236}">
                    <a16:creationId xmlns:a16="http://schemas.microsoft.com/office/drawing/2014/main" id="{B571DCA9-0CB7-C4D7-D78A-A4729D48AF99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108" name="Oval 1107">
              <a:extLst>
                <a:ext uri="{FF2B5EF4-FFF2-40B4-BE49-F238E27FC236}">
                  <a16:creationId xmlns:a16="http://schemas.microsoft.com/office/drawing/2014/main" id="{6F138437-213F-B038-9AA9-5CC4D108ADE2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cxnSp>
        <p:nvCxnSpPr>
          <p:cNvPr id="1146" name="Straight Arrow Connector 1145">
            <a:extLst>
              <a:ext uri="{FF2B5EF4-FFF2-40B4-BE49-F238E27FC236}">
                <a16:creationId xmlns:a16="http://schemas.microsoft.com/office/drawing/2014/main" id="{D700356C-094E-6F23-34DE-60F659DE0723}"/>
              </a:ext>
            </a:extLst>
          </p:cNvPr>
          <p:cNvCxnSpPr>
            <a:cxnSpLocks/>
          </p:cNvCxnSpPr>
          <p:nvPr/>
        </p:nvCxnSpPr>
        <p:spPr>
          <a:xfrm>
            <a:off x="6843399" y="2997187"/>
            <a:ext cx="0" cy="656809"/>
          </a:xfrm>
          <a:prstGeom prst="straightConnector1">
            <a:avLst/>
          </a:prstGeom>
          <a:ln w="38100">
            <a:solidFill>
              <a:srgbClr val="DF7F1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8" name="Straight Arrow Connector 1147">
            <a:extLst>
              <a:ext uri="{FF2B5EF4-FFF2-40B4-BE49-F238E27FC236}">
                <a16:creationId xmlns:a16="http://schemas.microsoft.com/office/drawing/2014/main" id="{B5094B67-1D34-44F3-BA82-DC524E903635}"/>
              </a:ext>
            </a:extLst>
          </p:cNvPr>
          <p:cNvCxnSpPr>
            <a:cxnSpLocks/>
          </p:cNvCxnSpPr>
          <p:nvPr/>
        </p:nvCxnSpPr>
        <p:spPr>
          <a:xfrm>
            <a:off x="5437932" y="2946402"/>
            <a:ext cx="0" cy="1028886"/>
          </a:xfrm>
          <a:prstGeom prst="straightConnector1">
            <a:avLst/>
          </a:prstGeom>
          <a:ln w="38100">
            <a:solidFill>
              <a:srgbClr val="DF7F1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3B1D312F-6433-81A4-342E-0D0720CDC372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Ionizer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Schematics.Rev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93, 065004 (2022);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10.1063/5.0061736</a:t>
            </a:r>
            <a:r>
              <a:rPr lang="en-US" dirty="0"/>
              <a:t>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1151" name="Picture 115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90C8B66-973A-48C9-027D-C39FF61162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grpSp>
        <p:nvGrpSpPr>
          <p:cNvPr id="1152" name="Group 1151">
            <a:extLst>
              <a:ext uri="{FF2B5EF4-FFF2-40B4-BE49-F238E27FC236}">
                <a16:creationId xmlns:a16="http://schemas.microsoft.com/office/drawing/2014/main" id="{9AB12024-6712-DF42-AA16-403C782698EE}"/>
              </a:ext>
            </a:extLst>
          </p:cNvPr>
          <p:cNvGrpSpPr/>
          <p:nvPr/>
        </p:nvGrpSpPr>
        <p:grpSpPr>
          <a:xfrm>
            <a:off x="4193307" y="2542500"/>
            <a:ext cx="160419" cy="143420"/>
            <a:chOff x="2764940" y="1847460"/>
            <a:chExt cx="938815" cy="869111"/>
          </a:xfrm>
        </p:grpSpPr>
        <p:grpSp>
          <p:nvGrpSpPr>
            <p:cNvPr id="1153" name="Group 1152">
              <a:extLst>
                <a:ext uri="{FF2B5EF4-FFF2-40B4-BE49-F238E27FC236}">
                  <a16:creationId xmlns:a16="http://schemas.microsoft.com/office/drawing/2014/main" id="{C7888568-8E32-BBBE-13B7-5D776CCD2F3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155" name="Oval 1154">
                <a:extLst>
                  <a:ext uri="{FF2B5EF4-FFF2-40B4-BE49-F238E27FC236}">
                    <a16:creationId xmlns:a16="http://schemas.microsoft.com/office/drawing/2014/main" id="{2710624E-7E37-1C19-00E0-C751AD7E4319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56" name="Oval 1155">
                <a:extLst>
                  <a:ext uri="{FF2B5EF4-FFF2-40B4-BE49-F238E27FC236}">
                    <a16:creationId xmlns:a16="http://schemas.microsoft.com/office/drawing/2014/main" id="{C0ADD00C-E37A-DA1B-C2DF-0E577D2485DE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57" name="Oval 1156">
                <a:extLst>
                  <a:ext uri="{FF2B5EF4-FFF2-40B4-BE49-F238E27FC236}">
                    <a16:creationId xmlns:a16="http://schemas.microsoft.com/office/drawing/2014/main" id="{5D761D2E-F7C2-E2BC-3DC9-CEC41F485296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58" name="Oval 1157">
                <a:extLst>
                  <a:ext uri="{FF2B5EF4-FFF2-40B4-BE49-F238E27FC236}">
                    <a16:creationId xmlns:a16="http://schemas.microsoft.com/office/drawing/2014/main" id="{B8603B0B-544C-74CA-DDA1-3E9961659680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59" name="Oval 1158">
                <a:extLst>
                  <a:ext uri="{FF2B5EF4-FFF2-40B4-BE49-F238E27FC236}">
                    <a16:creationId xmlns:a16="http://schemas.microsoft.com/office/drawing/2014/main" id="{FF39AB49-FF5B-1E95-9441-DBF0CDD0308F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0" name="Oval 1159">
                <a:extLst>
                  <a:ext uri="{FF2B5EF4-FFF2-40B4-BE49-F238E27FC236}">
                    <a16:creationId xmlns:a16="http://schemas.microsoft.com/office/drawing/2014/main" id="{4CC9C0A9-5B11-CE2E-A59F-419AD5F57C8F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1" name="Oval 1160">
                <a:extLst>
                  <a:ext uri="{FF2B5EF4-FFF2-40B4-BE49-F238E27FC236}">
                    <a16:creationId xmlns:a16="http://schemas.microsoft.com/office/drawing/2014/main" id="{6B91BEB2-CD67-E90B-F66A-D9A9D9F82D8B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2" name="Oval 1161">
                <a:extLst>
                  <a:ext uri="{FF2B5EF4-FFF2-40B4-BE49-F238E27FC236}">
                    <a16:creationId xmlns:a16="http://schemas.microsoft.com/office/drawing/2014/main" id="{680D967C-9ABF-352A-6F19-3500ECA3E97B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3" name="Oval 1162">
                <a:extLst>
                  <a:ext uri="{FF2B5EF4-FFF2-40B4-BE49-F238E27FC236}">
                    <a16:creationId xmlns:a16="http://schemas.microsoft.com/office/drawing/2014/main" id="{B769A0D8-25EE-E507-1AC4-B97CF36399A9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4" name="Oval 1163">
                <a:extLst>
                  <a:ext uri="{FF2B5EF4-FFF2-40B4-BE49-F238E27FC236}">
                    <a16:creationId xmlns:a16="http://schemas.microsoft.com/office/drawing/2014/main" id="{26A72D09-E0AB-FF7D-CF0C-CE35BF379C0A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5" name="Oval 1164">
                <a:extLst>
                  <a:ext uri="{FF2B5EF4-FFF2-40B4-BE49-F238E27FC236}">
                    <a16:creationId xmlns:a16="http://schemas.microsoft.com/office/drawing/2014/main" id="{AA496D0B-FD2E-F14D-CDCD-09B7F4A7047C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6" name="Oval 1165">
                <a:extLst>
                  <a:ext uri="{FF2B5EF4-FFF2-40B4-BE49-F238E27FC236}">
                    <a16:creationId xmlns:a16="http://schemas.microsoft.com/office/drawing/2014/main" id="{B887D527-85F6-E23C-303B-ADD14A6312B2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7" name="Oval 1166">
                <a:extLst>
                  <a:ext uri="{FF2B5EF4-FFF2-40B4-BE49-F238E27FC236}">
                    <a16:creationId xmlns:a16="http://schemas.microsoft.com/office/drawing/2014/main" id="{0810C5FC-8F95-AE9D-78A9-B5899B3F1B05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8" name="Oval 1167">
                <a:extLst>
                  <a:ext uri="{FF2B5EF4-FFF2-40B4-BE49-F238E27FC236}">
                    <a16:creationId xmlns:a16="http://schemas.microsoft.com/office/drawing/2014/main" id="{1F398DFF-EE0C-FD37-8B5E-E265D85ECACA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9" name="Oval 1168">
                <a:extLst>
                  <a:ext uri="{FF2B5EF4-FFF2-40B4-BE49-F238E27FC236}">
                    <a16:creationId xmlns:a16="http://schemas.microsoft.com/office/drawing/2014/main" id="{1CAF34FD-839D-51E5-14B1-DBFE2FD280B8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0" name="Oval 1169">
                <a:extLst>
                  <a:ext uri="{FF2B5EF4-FFF2-40B4-BE49-F238E27FC236}">
                    <a16:creationId xmlns:a16="http://schemas.microsoft.com/office/drawing/2014/main" id="{F583A7E0-FB28-D174-5C04-911907344341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1" name="Oval 1170">
                <a:extLst>
                  <a:ext uri="{FF2B5EF4-FFF2-40B4-BE49-F238E27FC236}">
                    <a16:creationId xmlns:a16="http://schemas.microsoft.com/office/drawing/2014/main" id="{18B2A66E-317A-5AAD-A64C-6B5F697E04D3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2" name="Oval 1171">
                <a:extLst>
                  <a:ext uri="{FF2B5EF4-FFF2-40B4-BE49-F238E27FC236}">
                    <a16:creationId xmlns:a16="http://schemas.microsoft.com/office/drawing/2014/main" id="{3C0FB1A9-E079-8DAF-5F07-5FC1D4183C29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3" name="Oval 1172">
                <a:extLst>
                  <a:ext uri="{FF2B5EF4-FFF2-40B4-BE49-F238E27FC236}">
                    <a16:creationId xmlns:a16="http://schemas.microsoft.com/office/drawing/2014/main" id="{58E7E63F-D991-A0DC-C556-EB342C2FC51B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4" name="Oval 1173">
                <a:extLst>
                  <a:ext uri="{FF2B5EF4-FFF2-40B4-BE49-F238E27FC236}">
                    <a16:creationId xmlns:a16="http://schemas.microsoft.com/office/drawing/2014/main" id="{CE199E59-539D-F49D-F50E-BB5720D00876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5" name="Oval 1174">
                <a:extLst>
                  <a:ext uri="{FF2B5EF4-FFF2-40B4-BE49-F238E27FC236}">
                    <a16:creationId xmlns:a16="http://schemas.microsoft.com/office/drawing/2014/main" id="{FD2790E7-8A44-88D5-B1AD-5BC01AE55E64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6" name="Oval 1175">
                <a:extLst>
                  <a:ext uri="{FF2B5EF4-FFF2-40B4-BE49-F238E27FC236}">
                    <a16:creationId xmlns:a16="http://schemas.microsoft.com/office/drawing/2014/main" id="{81DB561D-705F-A6AA-94FA-72D67ACC2EBD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7" name="Oval 1176">
                <a:extLst>
                  <a:ext uri="{FF2B5EF4-FFF2-40B4-BE49-F238E27FC236}">
                    <a16:creationId xmlns:a16="http://schemas.microsoft.com/office/drawing/2014/main" id="{88347515-BA45-E8BA-20B1-24C575274646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8" name="Oval 1177">
                <a:extLst>
                  <a:ext uri="{FF2B5EF4-FFF2-40B4-BE49-F238E27FC236}">
                    <a16:creationId xmlns:a16="http://schemas.microsoft.com/office/drawing/2014/main" id="{BA1B318C-1C52-3F9D-8527-A18532DAA87A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79" name="Oval 1178">
                <a:extLst>
                  <a:ext uri="{FF2B5EF4-FFF2-40B4-BE49-F238E27FC236}">
                    <a16:creationId xmlns:a16="http://schemas.microsoft.com/office/drawing/2014/main" id="{D974FC70-FD37-A55D-D6AA-C2B30C95C5C1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0" name="Oval 1179">
                <a:extLst>
                  <a:ext uri="{FF2B5EF4-FFF2-40B4-BE49-F238E27FC236}">
                    <a16:creationId xmlns:a16="http://schemas.microsoft.com/office/drawing/2014/main" id="{66369217-2F2D-55A2-DAB3-D03832AC9FB1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1" name="Oval 1180">
                <a:extLst>
                  <a:ext uri="{FF2B5EF4-FFF2-40B4-BE49-F238E27FC236}">
                    <a16:creationId xmlns:a16="http://schemas.microsoft.com/office/drawing/2014/main" id="{67D7FDCE-C63B-46D7-C128-BBF586177E60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2" name="Oval 1181">
                <a:extLst>
                  <a:ext uri="{FF2B5EF4-FFF2-40B4-BE49-F238E27FC236}">
                    <a16:creationId xmlns:a16="http://schemas.microsoft.com/office/drawing/2014/main" id="{D0B58205-4F1D-4439-A5E2-511F76A2A4A2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3" name="Oval 1182">
                <a:extLst>
                  <a:ext uri="{FF2B5EF4-FFF2-40B4-BE49-F238E27FC236}">
                    <a16:creationId xmlns:a16="http://schemas.microsoft.com/office/drawing/2014/main" id="{6623D9D9-8D55-1EB6-2D90-DAE569B974EB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4" name="Oval 1183">
                <a:extLst>
                  <a:ext uri="{FF2B5EF4-FFF2-40B4-BE49-F238E27FC236}">
                    <a16:creationId xmlns:a16="http://schemas.microsoft.com/office/drawing/2014/main" id="{BF9013C0-7AA4-D12E-90A6-5C2085E3BCD6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5" name="Oval 1184">
                <a:extLst>
                  <a:ext uri="{FF2B5EF4-FFF2-40B4-BE49-F238E27FC236}">
                    <a16:creationId xmlns:a16="http://schemas.microsoft.com/office/drawing/2014/main" id="{7B45ED20-A591-2921-592A-4384B24B286A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6" name="Oval 1185">
                <a:extLst>
                  <a:ext uri="{FF2B5EF4-FFF2-40B4-BE49-F238E27FC236}">
                    <a16:creationId xmlns:a16="http://schemas.microsoft.com/office/drawing/2014/main" id="{5D30AC5A-D339-2661-9F68-AB7A5DFF4B98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7" name="Oval 1186">
                <a:extLst>
                  <a:ext uri="{FF2B5EF4-FFF2-40B4-BE49-F238E27FC236}">
                    <a16:creationId xmlns:a16="http://schemas.microsoft.com/office/drawing/2014/main" id="{0D86606A-D71C-1A76-52F5-CD4E4DEDB634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8" name="Oval 1187">
                <a:extLst>
                  <a:ext uri="{FF2B5EF4-FFF2-40B4-BE49-F238E27FC236}">
                    <a16:creationId xmlns:a16="http://schemas.microsoft.com/office/drawing/2014/main" id="{CDC2DF86-8CE9-EF10-78B7-F9DF74E99ECD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9" name="Oval 1188">
                <a:extLst>
                  <a:ext uri="{FF2B5EF4-FFF2-40B4-BE49-F238E27FC236}">
                    <a16:creationId xmlns:a16="http://schemas.microsoft.com/office/drawing/2014/main" id="{2949BAAA-8FA1-C4A6-E321-A5C98ABF83DA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154" name="Oval 1153">
              <a:extLst>
                <a:ext uri="{FF2B5EF4-FFF2-40B4-BE49-F238E27FC236}">
                  <a16:creationId xmlns:a16="http://schemas.microsoft.com/office/drawing/2014/main" id="{E2B6B5A9-8520-4B53-4F40-30063FBF5CE4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266" name="Group 1265">
            <a:extLst>
              <a:ext uri="{FF2B5EF4-FFF2-40B4-BE49-F238E27FC236}">
                <a16:creationId xmlns:a16="http://schemas.microsoft.com/office/drawing/2014/main" id="{17540496-C521-98C5-D9AD-E244721E52F3}"/>
              </a:ext>
            </a:extLst>
          </p:cNvPr>
          <p:cNvGrpSpPr/>
          <p:nvPr/>
        </p:nvGrpSpPr>
        <p:grpSpPr>
          <a:xfrm>
            <a:off x="4481669" y="2685590"/>
            <a:ext cx="160419" cy="143420"/>
            <a:chOff x="2764940" y="1847460"/>
            <a:chExt cx="938815" cy="869111"/>
          </a:xfrm>
        </p:grpSpPr>
        <p:grpSp>
          <p:nvGrpSpPr>
            <p:cNvPr id="1267" name="Group 1266">
              <a:extLst>
                <a:ext uri="{FF2B5EF4-FFF2-40B4-BE49-F238E27FC236}">
                  <a16:creationId xmlns:a16="http://schemas.microsoft.com/office/drawing/2014/main" id="{F44ABB39-5E61-1535-95CC-45F6FA3696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269" name="Oval 1268">
                <a:extLst>
                  <a:ext uri="{FF2B5EF4-FFF2-40B4-BE49-F238E27FC236}">
                    <a16:creationId xmlns:a16="http://schemas.microsoft.com/office/drawing/2014/main" id="{F6B996B1-50E6-A0BE-9CF2-F02022E5234B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0" name="Oval 1269">
                <a:extLst>
                  <a:ext uri="{FF2B5EF4-FFF2-40B4-BE49-F238E27FC236}">
                    <a16:creationId xmlns:a16="http://schemas.microsoft.com/office/drawing/2014/main" id="{0A5B10D3-A13B-D0EA-55D6-F3935BE6D3B4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1" name="Oval 1270">
                <a:extLst>
                  <a:ext uri="{FF2B5EF4-FFF2-40B4-BE49-F238E27FC236}">
                    <a16:creationId xmlns:a16="http://schemas.microsoft.com/office/drawing/2014/main" id="{DFF26ABE-607D-B1EF-76CE-177A665293A2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2" name="Oval 1271">
                <a:extLst>
                  <a:ext uri="{FF2B5EF4-FFF2-40B4-BE49-F238E27FC236}">
                    <a16:creationId xmlns:a16="http://schemas.microsoft.com/office/drawing/2014/main" id="{849B4920-BDCC-B9FD-BAF8-FCFDE6E9F551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3" name="Oval 1272">
                <a:extLst>
                  <a:ext uri="{FF2B5EF4-FFF2-40B4-BE49-F238E27FC236}">
                    <a16:creationId xmlns:a16="http://schemas.microsoft.com/office/drawing/2014/main" id="{F54A5AF4-9074-E1DF-3BED-0342DBA90240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4" name="Oval 1273">
                <a:extLst>
                  <a:ext uri="{FF2B5EF4-FFF2-40B4-BE49-F238E27FC236}">
                    <a16:creationId xmlns:a16="http://schemas.microsoft.com/office/drawing/2014/main" id="{538C624A-299B-1581-BC7D-A50B377F4E10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5" name="Oval 1274">
                <a:extLst>
                  <a:ext uri="{FF2B5EF4-FFF2-40B4-BE49-F238E27FC236}">
                    <a16:creationId xmlns:a16="http://schemas.microsoft.com/office/drawing/2014/main" id="{E4EA621F-680C-BBD3-B3DA-1E498D679DE8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6" name="Oval 1275">
                <a:extLst>
                  <a:ext uri="{FF2B5EF4-FFF2-40B4-BE49-F238E27FC236}">
                    <a16:creationId xmlns:a16="http://schemas.microsoft.com/office/drawing/2014/main" id="{53DAD2FD-F1E6-96E7-BA81-84A358CFF3C8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7" name="Oval 1276">
                <a:extLst>
                  <a:ext uri="{FF2B5EF4-FFF2-40B4-BE49-F238E27FC236}">
                    <a16:creationId xmlns:a16="http://schemas.microsoft.com/office/drawing/2014/main" id="{010BA6CC-26D4-26FC-BE36-4C018D8D2821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8" name="Oval 1277">
                <a:extLst>
                  <a:ext uri="{FF2B5EF4-FFF2-40B4-BE49-F238E27FC236}">
                    <a16:creationId xmlns:a16="http://schemas.microsoft.com/office/drawing/2014/main" id="{19AF022F-B90B-94D5-2317-6E810C776053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79" name="Oval 1278">
                <a:extLst>
                  <a:ext uri="{FF2B5EF4-FFF2-40B4-BE49-F238E27FC236}">
                    <a16:creationId xmlns:a16="http://schemas.microsoft.com/office/drawing/2014/main" id="{5F796366-B966-3B18-36A0-CABEE70A7C37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0" name="Oval 1279">
                <a:extLst>
                  <a:ext uri="{FF2B5EF4-FFF2-40B4-BE49-F238E27FC236}">
                    <a16:creationId xmlns:a16="http://schemas.microsoft.com/office/drawing/2014/main" id="{08D5C46C-6E3D-CC5A-7D4D-6524F32A7C42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1" name="Oval 1280">
                <a:extLst>
                  <a:ext uri="{FF2B5EF4-FFF2-40B4-BE49-F238E27FC236}">
                    <a16:creationId xmlns:a16="http://schemas.microsoft.com/office/drawing/2014/main" id="{61FF0564-DCA1-F2B8-00E7-8B4A0174A99B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2" name="Oval 1281">
                <a:extLst>
                  <a:ext uri="{FF2B5EF4-FFF2-40B4-BE49-F238E27FC236}">
                    <a16:creationId xmlns:a16="http://schemas.microsoft.com/office/drawing/2014/main" id="{DDCF524C-A2C1-F3A9-FA14-E7274A3A07B5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3" name="Oval 1282">
                <a:extLst>
                  <a:ext uri="{FF2B5EF4-FFF2-40B4-BE49-F238E27FC236}">
                    <a16:creationId xmlns:a16="http://schemas.microsoft.com/office/drawing/2014/main" id="{26E6D2C9-E781-2D8C-1EEB-E101B706A5D7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4" name="Oval 1283">
                <a:extLst>
                  <a:ext uri="{FF2B5EF4-FFF2-40B4-BE49-F238E27FC236}">
                    <a16:creationId xmlns:a16="http://schemas.microsoft.com/office/drawing/2014/main" id="{D85F8BD1-BBEE-1EEA-6E5E-B7748F62AA53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5" name="Oval 1284">
                <a:extLst>
                  <a:ext uri="{FF2B5EF4-FFF2-40B4-BE49-F238E27FC236}">
                    <a16:creationId xmlns:a16="http://schemas.microsoft.com/office/drawing/2014/main" id="{B867D00F-290F-8412-2685-4B10A4B240D1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6" name="Oval 1285">
                <a:extLst>
                  <a:ext uri="{FF2B5EF4-FFF2-40B4-BE49-F238E27FC236}">
                    <a16:creationId xmlns:a16="http://schemas.microsoft.com/office/drawing/2014/main" id="{8C771005-63F3-1B86-385B-C3DD45AE1579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7" name="Oval 1286">
                <a:extLst>
                  <a:ext uri="{FF2B5EF4-FFF2-40B4-BE49-F238E27FC236}">
                    <a16:creationId xmlns:a16="http://schemas.microsoft.com/office/drawing/2014/main" id="{33035DA9-635D-1CEA-AB25-D2AFB2B71690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8" name="Oval 1287">
                <a:extLst>
                  <a:ext uri="{FF2B5EF4-FFF2-40B4-BE49-F238E27FC236}">
                    <a16:creationId xmlns:a16="http://schemas.microsoft.com/office/drawing/2014/main" id="{B651F46A-4A54-CC22-ACF5-F363CD6DF4C5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89" name="Oval 1288">
                <a:extLst>
                  <a:ext uri="{FF2B5EF4-FFF2-40B4-BE49-F238E27FC236}">
                    <a16:creationId xmlns:a16="http://schemas.microsoft.com/office/drawing/2014/main" id="{D217689F-6DE0-5B75-B9FF-662A65587FFE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0" name="Oval 1289">
                <a:extLst>
                  <a:ext uri="{FF2B5EF4-FFF2-40B4-BE49-F238E27FC236}">
                    <a16:creationId xmlns:a16="http://schemas.microsoft.com/office/drawing/2014/main" id="{27063E30-2CCC-0021-DAF1-F798CDF66FFD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1" name="Oval 1290">
                <a:extLst>
                  <a:ext uri="{FF2B5EF4-FFF2-40B4-BE49-F238E27FC236}">
                    <a16:creationId xmlns:a16="http://schemas.microsoft.com/office/drawing/2014/main" id="{23764945-6E32-47A9-A0AB-4D23A6DE6FC1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2" name="Oval 1291">
                <a:extLst>
                  <a:ext uri="{FF2B5EF4-FFF2-40B4-BE49-F238E27FC236}">
                    <a16:creationId xmlns:a16="http://schemas.microsoft.com/office/drawing/2014/main" id="{47FB9F0B-376C-CF53-A3CE-EBCFD20E5952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3" name="Oval 1292">
                <a:extLst>
                  <a:ext uri="{FF2B5EF4-FFF2-40B4-BE49-F238E27FC236}">
                    <a16:creationId xmlns:a16="http://schemas.microsoft.com/office/drawing/2014/main" id="{4707ACF8-6BF2-04C7-D48E-200126117534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4" name="Oval 1293">
                <a:extLst>
                  <a:ext uri="{FF2B5EF4-FFF2-40B4-BE49-F238E27FC236}">
                    <a16:creationId xmlns:a16="http://schemas.microsoft.com/office/drawing/2014/main" id="{0DC9AC22-D2A0-638D-A55D-CF222BD7C5CB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5" name="Oval 1294">
                <a:extLst>
                  <a:ext uri="{FF2B5EF4-FFF2-40B4-BE49-F238E27FC236}">
                    <a16:creationId xmlns:a16="http://schemas.microsoft.com/office/drawing/2014/main" id="{1722FB58-C72E-0D4D-5B11-3EBF444297AE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6" name="Oval 1295">
                <a:extLst>
                  <a:ext uri="{FF2B5EF4-FFF2-40B4-BE49-F238E27FC236}">
                    <a16:creationId xmlns:a16="http://schemas.microsoft.com/office/drawing/2014/main" id="{171197F2-9A67-19B6-07F9-43F80C9EBBBC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7" name="Oval 1296">
                <a:extLst>
                  <a:ext uri="{FF2B5EF4-FFF2-40B4-BE49-F238E27FC236}">
                    <a16:creationId xmlns:a16="http://schemas.microsoft.com/office/drawing/2014/main" id="{080EAF31-B33E-A000-2314-50E8C6C7F31C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8" name="Oval 1297">
                <a:extLst>
                  <a:ext uri="{FF2B5EF4-FFF2-40B4-BE49-F238E27FC236}">
                    <a16:creationId xmlns:a16="http://schemas.microsoft.com/office/drawing/2014/main" id="{1801439D-5A8C-24C5-0137-E3B47A83DA84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99" name="Oval 1298">
                <a:extLst>
                  <a:ext uri="{FF2B5EF4-FFF2-40B4-BE49-F238E27FC236}">
                    <a16:creationId xmlns:a16="http://schemas.microsoft.com/office/drawing/2014/main" id="{708383F8-F6CC-E63F-88E5-CCB4DBA5846D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0" name="Oval 1299">
                <a:extLst>
                  <a:ext uri="{FF2B5EF4-FFF2-40B4-BE49-F238E27FC236}">
                    <a16:creationId xmlns:a16="http://schemas.microsoft.com/office/drawing/2014/main" id="{1EF8C966-935B-A7BF-4CBC-0913587DBAFA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1" name="Oval 1300">
                <a:extLst>
                  <a:ext uri="{FF2B5EF4-FFF2-40B4-BE49-F238E27FC236}">
                    <a16:creationId xmlns:a16="http://schemas.microsoft.com/office/drawing/2014/main" id="{BEFAF2D4-8610-ED5A-BD8A-B7DC31FFE90D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2" name="Oval 1301">
                <a:extLst>
                  <a:ext uri="{FF2B5EF4-FFF2-40B4-BE49-F238E27FC236}">
                    <a16:creationId xmlns:a16="http://schemas.microsoft.com/office/drawing/2014/main" id="{26DB5AD6-C9C5-FAAB-81F3-70A888AB2783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3" name="Oval 1302">
                <a:extLst>
                  <a:ext uri="{FF2B5EF4-FFF2-40B4-BE49-F238E27FC236}">
                    <a16:creationId xmlns:a16="http://schemas.microsoft.com/office/drawing/2014/main" id="{F83E99A2-FF6D-3250-F3F8-A5577F8D250A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268" name="Oval 1267">
              <a:extLst>
                <a:ext uri="{FF2B5EF4-FFF2-40B4-BE49-F238E27FC236}">
                  <a16:creationId xmlns:a16="http://schemas.microsoft.com/office/drawing/2014/main" id="{37EA1E89-1A92-96BE-4F7A-E9BA4D9D3CC6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304" name="Group 1303">
            <a:extLst>
              <a:ext uri="{FF2B5EF4-FFF2-40B4-BE49-F238E27FC236}">
                <a16:creationId xmlns:a16="http://schemas.microsoft.com/office/drawing/2014/main" id="{B0667DF5-8246-A12C-F6FA-3A170514EEC0}"/>
              </a:ext>
            </a:extLst>
          </p:cNvPr>
          <p:cNvGrpSpPr/>
          <p:nvPr/>
        </p:nvGrpSpPr>
        <p:grpSpPr>
          <a:xfrm>
            <a:off x="4760530" y="2828373"/>
            <a:ext cx="160419" cy="143420"/>
            <a:chOff x="2764940" y="1847460"/>
            <a:chExt cx="938815" cy="869111"/>
          </a:xfrm>
        </p:grpSpPr>
        <p:grpSp>
          <p:nvGrpSpPr>
            <p:cNvPr id="1305" name="Group 1304">
              <a:extLst>
                <a:ext uri="{FF2B5EF4-FFF2-40B4-BE49-F238E27FC236}">
                  <a16:creationId xmlns:a16="http://schemas.microsoft.com/office/drawing/2014/main" id="{2F39532A-DBF9-C8C0-70E9-7BE6931ED0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307" name="Oval 1306">
                <a:extLst>
                  <a:ext uri="{FF2B5EF4-FFF2-40B4-BE49-F238E27FC236}">
                    <a16:creationId xmlns:a16="http://schemas.microsoft.com/office/drawing/2014/main" id="{1BAB078D-BBF3-07E4-4D3C-6ED1C821310A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8" name="Oval 1307">
                <a:extLst>
                  <a:ext uri="{FF2B5EF4-FFF2-40B4-BE49-F238E27FC236}">
                    <a16:creationId xmlns:a16="http://schemas.microsoft.com/office/drawing/2014/main" id="{025092F9-C514-E8FB-5EFE-96552366C0B9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09" name="Oval 1308">
                <a:extLst>
                  <a:ext uri="{FF2B5EF4-FFF2-40B4-BE49-F238E27FC236}">
                    <a16:creationId xmlns:a16="http://schemas.microsoft.com/office/drawing/2014/main" id="{1D77DEFB-7CC9-CB2C-451D-907ADADF45A2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0" name="Oval 1309">
                <a:extLst>
                  <a:ext uri="{FF2B5EF4-FFF2-40B4-BE49-F238E27FC236}">
                    <a16:creationId xmlns:a16="http://schemas.microsoft.com/office/drawing/2014/main" id="{E09A73D7-70F6-38C4-5DE2-23A84D60658A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1" name="Oval 1310">
                <a:extLst>
                  <a:ext uri="{FF2B5EF4-FFF2-40B4-BE49-F238E27FC236}">
                    <a16:creationId xmlns:a16="http://schemas.microsoft.com/office/drawing/2014/main" id="{FE88FE9D-8E97-BF13-9A8A-83CF1D0202DA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2" name="Oval 1311">
                <a:extLst>
                  <a:ext uri="{FF2B5EF4-FFF2-40B4-BE49-F238E27FC236}">
                    <a16:creationId xmlns:a16="http://schemas.microsoft.com/office/drawing/2014/main" id="{708863B9-0B49-3D19-D78F-DB37CC7B6D88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3" name="Oval 1312">
                <a:extLst>
                  <a:ext uri="{FF2B5EF4-FFF2-40B4-BE49-F238E27FC236}">
                    <a16:creationId xmlns:a16="http://schemas.microsoft.com/office/drawing/2014/main" id="{6EBDF3B5-E10C-C414-AEE7-9F1ABBF23387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4" name="Oval 1313">
                <a:extLst>
                  <a:ext uri="{FF2B5EF4-FFF2-40B4-BE49-F238E27FC236}">
                    <a16:creationId xmlns:a16="http://schemas.microsoft.com/office/drawing/2014/main" id="{A70C2355-CAB5-B547-BCE4-8C7909F1225B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5" name="Oval 1314">
                <a:extLst>
                  <a:ext uri="{FF2B5EF4-FFF2-40B4-BE49-F238E27FC236}">
                    <a16:creationId xmlns:a16="http://schemas.microsoft.com/office/drawing/2014/main" id="{5139C87A-06C9-8D01-5B34-18EF9D496BCA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6" name="Oval 1315">
                <a:extLst>
                  <a:ext uri="{FF2B5EF4-FFF2-40B4-BE49-F238E27FC236}">
                    <a16:creationId xmlns:a16="http://schemas.microsoft.com/office/drawing/2014/main" id="{C20E5688-45FE-EDBB-E03A-AE24DA0F5D39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7" name="Oval 1316">
                <a:extLst>
                  <a:ext uri="{FF2B5EF4-FFF2-40B4-BE49-F238E27FC236}">
                    <a16:creationId xmlns:a16="http://schemas.microsoft.com/office/drawing/2014/main" id="{0DEC0D85-BCAA-4065-4914-6B4DCE69E4B2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8" name="Oval 1317">
                <a:extLst>
                  <a:ext uri="{FF2B5EF4-FFF2-40B4-BE49-F238E27FC236}">
                    <a16:creationId xmlns:a16="http://schemas.microsoft.com/office/drawing/2014/main" id="{6F56755C-9E08-8358-0C73-5AECB279F781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19" name="Oval 1318">
                <a:extLst>
                  <a:ext uri="{FF2B5EF4-FFF2-40B4-BE49-F238E27FC236}">
                    <a16:creationId xmlns:a16="http://schemas.microsoft.com/office/drawing/2014/main" id="{0F990114-75E2-95B1-536D-B942EB6235BC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0" name="Oval 1319">
                <a:extLst>
                  <a:ext uri="{FF2B5EF4-FFF2-40B4-BE49-F238E27FC236}">
                    <a16:creationId xmlns:a16="http://schemas.microsoft.com/office/drawing/2014/main" id="{9550794D-8883-AE16-E585-7D06E2CCFC71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1" name="Oval 1320">
                <a:extLst>
                  <a:ext uri="{FF2B5EF4-FFF2-40B4-BE49-F238E27FC236}">
                    <a16:creationId xmlns:a16="http://schemas.microsoft.com/office/drawing/2014/main" id="{E7535EE0-9DA0-5745-3CBB-FBA854605392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2" name="Oval 1321">
                <a:extLst>
                  <a:ext uri="{FF2B5EF4-FFF2-40B4-BE49-F238E27FC236}">
                    <a16:creationId xmlns:a16="http://schemas.microsoft.com/office/drawing/2014/main" id="{BDFDE4E9-7CEB-09DA-E687-46D997F99669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3" name="Oval 1322">
                <a:extLst>
                  <a:ext uri="{FF2B5EF4-FFF2-40B4-BE49-F238E27FC236}">
                    <a16:creationId xmlns:a16="http://schemas.microsoft.com/office/drawing/2014/main" id="{84E68977-AF3B-8F5D-C20E-01882AEC7352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4" name="Oval 1323">
                <a:extLst>
                  <a:ext uri="{FF2B5EF4-FFF2-40B4-BE49-F238E27FC236}">
                    <a16:creationId xmlns:a16="http://schemas.microsoft.com/office/drawing/2014/main" id="{18E56638-010B-B0E8-CBF5-89FE749DA8DD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5" name="Oval 1324">
                <a:extLst>
                  <a:ext uri="{FF2B5EF4-FFF2-40B4-BE49-F238E27FC236}">
                    <a16:creationId xmlns:a16="http://schemas.microsoft.com/office/drawing/2014/main" id="{AD20025D-6E0A-32F8-0931-2E5E7ED7AB41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6" name="Oval 1325">
                <a:extLst>
                  <a:ext uri="{FF2B5EF4-FFF2-40B4-BE49-F238E27FC236}">
                    <a16:creationId xmlns:a16="http://schemas.microsoft.com/office/drawing/2014/main" id="{A5DF9D81-B5D6-7E5D-EF59-8C21B02E1DAA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7" name="Oval 1326">
                <a:extLst>
                  <a:ext uri="{FF2B5EF4-FFF2-40B4-BE49-F238E27FC236}">
                    <a16:creationId xmlns:a16="http://schemas.microsoft.com/office/drawing/2014/main" id="{5603F960-CB0E-8BF7-AD41-6F4CC97D9516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8" name="Oval 1327">
                <a:extLst>
                  <a:ext uri="{FF2B5EF4-FFF2-40B4-BE49-F238E27FC236}">
                    <a16:creationId xmlns:a16="http://schemas.microsoft.com/office/drawing/2014/main" id="{142C9990-E6DD-FBDB-3A72-546594BF94C4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29" name="Oval 1328">
                <a:extLst>
                  <a:ext uri="{FF2B5EF4-FFF2-40B4-BE49-F238E27FC236}">
                    <a16:creationId xmlns:a16="http://schemas.microsoft.com/office/drawing/2014/main" id="{D691DBBF-80D4-8001-E2D0-E34A15057D6A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0" name="Oval 1329">
                <a:extLst>
                  <a:ext uri="{FF2B5EF4-FFF2-40B4-BE49-F238E27FC236}">
                    <a16:creationId xmlns:a16="http://schemas.microsoft.com/office/drawing/2014/main" id="{FBB7AA5A-6A44-AB00-858A-E61E07EE4DEC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1" name="Oval 1330">
                <a:extLst>
                  <a:ext uri="{FF2B5EF4-FFF2-40B4-BE49-F238E27FC236}">
                    <a16:creationId xmlns:a16="http://schemas.microsoft.com/office/drawing/2014/main" id="{A6F1B8EA-CCBA-5597-9C81-66999D245F41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2" name="Oval 1331">
                <a:extLst>
                  <a:ext uri="{FF2B5EF4-FFF2-40B4-BE49-F238E27FC236}">
                    <a16:creationId xmlns:a16="http://schemas.microsoft.com/office/drawing/2014/main" id="{15DEEDB1-1239-BADD-A5F1-EF3DE38D9DE6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3" name="Oval 1332">
                <a:extLst>
                  <a:ext uri="{FF2B5EF4-FFF2-40B4-BE49-F238E27FC236}">
                    <a16:creationId xmlns:a16="http://schemas.microsoft.com/office/drawing/2014/main" id="{3C0D13A2-EA28-8FE5-7CA3-E1EC7B9B6616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4" name="Oval 1333">
                <a:extLst>
                  <a:ext uri="{FF2B5EF4-FFF2-40B4-BE49-F238E27FC236}">
                    <a16:creationId xmlns:a16="http://schemas.microsoft.com/office/drawing/2014/main" id="{90A61C30-F828-47F4-30AE-E3C902BB1A4C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5" name="Oval 1334">
                <a:extLst>
                  <a:ext uri="{FF2B5EF4-FFF2-40B4-BE49-F238E27FC236}">
                    <a16:creationId xmlns:a16="http://schemas.microsoft.com/office/drawing/2014/main" id="{22E79668-81BC-D673-AE80-B940F1DC8846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6" name="Oval 1335">
                <a:extLst>
                  <a:ext uri="{FF2B5EF4-FFF2-40B4-BE49-F238E27FC236}">
                    <a16:creationId xmlns:a16="http://schemas.microsoft.com/office/drawing/2014/main" id="{806DC01B-B045-C3AF-46BE-D4496BBCB05C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7" name="Oval 1336">
                <a:extLst>
                  <a:ext uri="{FF2B5EF4-FFF2-40B4-BE49-F238E27FC236}">
                    <a16:creationId xmlns:a16="http://schemas.microsoft.com/office/drawing/2014/main" id="{CA82D5E2-C1F2-0E18-A62E-99164F15D9A3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8" name="Oval 1337">
                <a:extLst>
                  <a:ext uri="{FF2B5EF4-FFF2-40B4-BE49-F238E27FC236}">
                    <a16:creationId xmlns:a16="http://schemas.microsoft.com/office/drawing/2014/main" id="{639AF841-28F3-92EF-2985-B56A72F97C09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39" name="Oval 1338">
                <a:extLst>
                  <a:ext uri="{FF2B5EF4-FFF2-40B4-BE49-F238E27FC236}">
                    <a16:creationId xmlns:a16="http://schemas.microsoft.com/office/drawing/2014/main" id="{7DBE57AC-5772-897E-CC14-629A7C9D55ED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40" name="Oval 1339">
                <a:extLst>
                  <a:ext uri="{FF2B5EF4-FFF2-40B4-BE49-F238E27FC236}">
                    <a16:creationId xmlns:a16="http://schemas.microsoft.com/office/drawing/2014/main" id="{3EEDF90B-7E30-A402-3B8F-0E7C7878796F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41" name="Oval 1340">
                <a:extLst>
                  <a:ext uri="{FF2B5EF4-FFF2-40B4-BE49-F238E27FC236}">
                    <a16:creationId xmlns:a16="http://schemas.microsoft.com/office/drawing/2014/main" id="{217409AB-A59C-04DA-DE9A-4C3080DA0187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306" name="Oval 1305">
              <a:extLst>
                <a:ext uri="{FF2B5EF4-FFF2-40B4-BE49-F238E27FC236}">
                  <a16:creationId xmlns:a16="http://schemas.microsoft.com/office/drawing/2014/main" id="{14528CBB-9ABD-9A89-777F-D92CC2F8DE92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342" name="Group 1341">
            <a:extLst>
              <a:ext uri="{FF2B5EF4-FFF2-40B4-BE49-F238E27FC236}">
                <a16:creationId xmlns:a16="http://schemas.microsoft.com/office/drawing/2014/main" id="{252DAEBA-AA76-EE82-7C47-FE6AC5326E19}"/>
              </a:ext>
            </a:extLst>
          </p:cNvPr>
          <p:cNvGrpSpPr/>
          <p:nvPr/>
        </p:nvGrpSpPr>
        <p:grpSpPr>
          <a:xfrm>
            <a:off x="3932098" y="2414535"/>
            <a:ext cx="160419" cy="143420"/>
            <a:chOff x="2764940" y="1847460"/>
            <a:chExt cx="938815" cy="869111"/>
          </a:xfrm>
        </p:grpSpPr>
        <p:grpSp>
          <p:nvGrpSpPr>
            <p:cNvPr id="1343" name="Group 1342">
              <a:extLst>
                <a:ext uri="{FF2B5EF4-FFF2-40B4-BE49-F238E27FC236}">
                  <a16:creationId xmlns:a16="http://schemas.microsoft.com/office/drawing/2014/main" id="{3923428A-6EA6-284B-4CBA-D4DB11F22EA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345" name="Oval 1344">
                <a:extLst>
                  <a:ext uri="{FF2B5EF4-FFF2-40B4-BE49-F238E27FC236}">
                    <a16:creationId xmlns:a16="http://schemas.microsoft.com/office/drawing/2014/main" id="{02CFDA5A-24C2-037F-7F04-0B43B718C8F7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46" name="Oval 1345">
                <a:extLst>
                  <a:ext uri="{FF2B5EF4-FFF2-40B4-BE49-F238E27FC236}">
                    <a16:creationId xmlns:a16="http://schemas.microsoft.com/office/drawing/2014/main" id="{A99B83C2-AD64-9093-9833-03B35190596F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47" name="Oval 1346">
                <a:extLst>
                  <a:ext uri="{FF2B5EF4-FFF2-40B4-BE49-F238E27FC236}">
                    <a16:creationId xmlns:a16="http://schemas.microsoft.com/office/drawing/2014/main" id="{B18CEB06-AA45-4F4D-619C-9348C94F335A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48" name="Oval 1347">
                <a:extLst>
                  <a:ext uri="{FF2B5EF4-FFF2-40B4-BE49-F238E27FC236}">
                    <a16:creationId xmlns:a16="http://schemas.microsoft.com/office/drawing/2014/main" id="{DE507C9D-B74F-15D1-0E6C-5B0C754B408B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49" name="Oval 1348">
                <a:extLst>
                  <a:ext uri="{FF2B5EF4-FFF2-40B4-BE49-F238E27FC236}">
                    <a16:creationId xmlns:a16="http://schemas.microsoft.com/office/drawing/2014/main" id="{4999B3DE-71BD-A337-4747-03997BBBB895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0" name="Oval 1349">
                <a:extLst>
                  <a:ext uri="{FF2B5EF4-FFF2-40B4-BE49-F238E27FC236}">
                    <a16:creationId xmlns:a16="http://schemas.microsoft.com/office/drawing/2014/main" id="{91D71BBD-163C-66D0-C90C-0D0733672897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1" name="Oval 1350">
                <a:extLst>
                  <a:ext uri="{FF2B5EF4-FFF2-40B4-BE49-F238E27FC236}">
                    <a16:creationId xmlns:a16="http://schemas.microsoft.com/office/drawing/2014/main" id="{0D53ACD4-7F66-4AA1-4D3A-CE179CF669F0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2" name="Oval 1351">
                <a:extLst>
                  <a:ext uri="{FF2B5EF4-FFF2-40B4-BE49-F238E27FC236}">
                    <a16:creationId xmlns:a16="http://schemas.microsoft.com/office/drawing/2014/main" id="{D2A13E84-2A53-C836-0DF9-FB5EBAEE78BC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3" name="Oval 1352">
                <a:extLst>
                  <a:ext uri="{FF2B5EF4-FFF2-40B4-BE49-F238E27FC236}">
                    <a16:creationId xmlns:a16="http://schemas.microsoft.com/office/drawing/2014/main" id="{EF198046-7B2B-EF8F-5A88-E5D0F3D57DDE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4" name="Oval 1353">
                <a:extLst>
                  <a:ext uri="{FF2B5EF4-FFF2-40B4-BE49-F238E27FC236}">
                    <a16:creationId xmlns:a16="http://schemas.microsoft.com/office/drawing/2014/main" id="{072A6879-FA82-22AE-E6C2-F35E15193ABB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5" name="Oval 1354">
                <a:extLst>
                  <a:ext uri="{FF2B5EF4-FFF2-40B4-BE49-F238E27FC236}">
                    <a16:creationId xmlns:a16="http://schemas.microsoft.com/office/drawing/2014/main" id="{B6221C7F-205A-F545-4550-63CDEEDE1C59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6" name="Oval 1355">
                <a:extLst>
                  <a:ext uri="{FF2B5EF4-FFF2-40B4-BE49-F238E27FC236}">
                    <a16:creationId xmlns:a16="http://schemas.microsoft.com/office/drawing/2014/main" id="{1C49E215-5D6E-EF2C-55B7-290256B8BED1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7" name="Oval 1356">
                <a:extLst>
                  <a:ext uri="{FF2B5EF4-FFF2-40B4-BE49-F238E27FC236}">
                    <a16:creationId xmlns:a16="http://schemas.microsoft.com/office/drawing/2014/main" id="{2756AF7C-1CDE-0849-8B94-9540277EBB9F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8" name="Oval 1357">
                <a:extLst>
                  <a:ext uri="{FF2B5EF4-FFF2-40B4-BE49-F238E27FC236}">
                    <a16:creationId xmlns:a16="http://schemas.microsoft.com/office/drawing/2014/main" id="{778663D4-07D8-98CD-6F2F-313DD323068B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59" name="Oval 1358">
                <a:extLst>
                  <a:ext uri="{FF2B5EF4-FFF2-40B4-BE49-F238E27FC236}">
                    <a16:creationId xmlns:a16="http://schemas.microsoft.com/office/drawing/2014/main" id="{9C2C8EEC-7796-E965-7892-752DA37C726D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0" name="Oval 1359">
                <a:extLst>
                  <a:ext uri="{FF2B5EF4-FFF2-40B4-BE49-F238E27FC236}">
                    <a16:creationId xmlns:a16="http://schemas.microsoft.com/office/drawing/2014/main" id="{EBFD4D03-CCB0-118E-C5AD-DC0550DA251E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1" name="Oval 1360">
                <a:extLst>
                  <a:ext uri="{FF2B5EF4-FFF2-40B4-BE49-F238E27FC236}">
                    <a16:creationId xmlns:a16="http://schemas.microsoft.com/office/drawing/2014/main" id="{5A6F42A6-38C8-97C1-55BD-B9D7FE88A6D8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2" name="Oval 1361">
                <a:extLst>
                  <a:ext uri="{FF2B5EF4-FFF2-40B4-BE49-F238E27FC236}">
                    <a16:creationId xmlns:a16="http://schemas.microsoft.com/office/drawing/2014/main" id="{D1CC2847-0CFD-3905-865E-444D1DFCF40C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3" name="Oval 1362">
                <a:extLst>
                  <a:ext uri="{FF2B5EF4-FFF2-40B4-BE49-F238E27FC236}">
                    <a16:creationId xmlns:a16="http://schemas.microsoft.com/office/drawing/2014/main" id="{5CB2A65C-7F98-C01B-2867-0B0FC6D060D0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4" name="Oval 1363">
                <a:extLst>
                  <a:ext uri="{FF2B5EF4-FFF2-40B4-BE49-F238E27FC236}">
                    <a16:creationId xmlns:a16="http://schemas.microsoft.com/office/drawing/2014/main" id="{2BA998BC-2373-A02A-9A34-4DE8C4AD2781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5" name="Oval 1364">
                <a:extLst>
                  <a:ext uri="{FF2B5EF4-FFF2-40B4-BE49-F238E27FC236}">
                    <a16:creationId xmlns:a16="http://schemas.microsoft.com/office/drawing/2014/main" id="{790B694A-0965-189F-D828-8C6899CF6614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6" name="Oval 1365">
                <a:extLst>
                  <a:ext uri="{FF2B5EF4-FFF2-40B4-BE49-F238E27FC236}">
                    <a16:creationId xmlns:a16="http://schemas.microsoft.com/office/drawing/2014/main" id="{2D52DA34-BCAE-A659-DA1E-D0B573A7AEA8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7" name="Oval 1366">
                <a:extLst>
                  <a:ext uri="{FF2B5EF4-FFF2-40B4-BE49-F238E27FC236}">
                    <a16:creationId xmlns:a16="http://schemas.microsoft.com/office/drawing/2014/main" id="{91F03985-1B92-7788-8BF5-DC5CD44DA04C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8" name="Oval 1367">
                <a:extLst>
                  <a:ext uri="{FF2B5EF4-FFF2-40B4-BE49-F238E27FC236}">
                    <a16:creationId xmlns:a16="http://schemas.microsoft.com/office/drawing/2014/main" id="{A729D841-502E-F3DC-1CAE-1EA666F4E1CC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69" name="Oval 1368">
                <a:extLst>
                  <a:ext uri="{FF2B5EF4-FFF2-40B4-BE49-F238E27FC236}">
                    <a16:creationId xmlns:a16="http://schemas.microsoft.com/office/drawing/2014/main" id="{A2D36D51-90DF-D15A-B05B-2D3E8F73E716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0" name="Oval 1369">
                <a:extLst>
                  <a:ext uri="{FF2B5EF4-FFF2-40B4-BE49-F238E27FC236}">
                    <a16:creationId xmlns:a16="http://schemas.microsoft.com/office/drawing/2014/main" id="{6BC20CD0-36A9-101B-8A82-229B2B2FE1E5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1" name="Oval 1370">
                <a:extLst>
                  <a:ext uri="{FF2B5EF4-FFF2-40B4-BE49-F238E27FC236}">
                    <a16:creationId xmlns:a16="http://schemas.microsoft.com/office/drawing/2014/main" id="{B5E4242A-D305-1C52-40C6-6DA4EE35D00A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2" name="Oval 1371">
                <a:extLst>
                  <a:ext uri="{FF2B5EF4-FFF2-40B4-BE49-F238E27FC236}">
                    <a16:creationId xmlns:a16="http://schemas.microsoft.com/office/drawing/2014/main" id="{940BE36D-65C2-ABEF-9BD0-A45AE59F9F26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3" name="Oval 1372">
                <a:extLst>
                  <a:ext uri="{FF2B5EF4-FFF2-40B4-BE49-F238E27FC236}">
                    <a16:creationId xmlns:a16="http://schemas.microsoft.com/office/drawing/2014/main" id="{2A589388-3093-7794-F4DA-584BE801C0B9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4" name="Oval 1373">
                <a:extLst>
                  <a:ext uri="{FF2B5EF4-FFF2-40B4-BE49-F238E27FC236}">
                    <a16:creationId xmlns:a16="http://schemas.microsoft.com/office/drawing/2014/main" id="{752AA5E1-B02F-FCA1-EFAD-B8DFD0F0F810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5" name="Oval 1374">
                <a:extLst>
                  <a:ext uri="{FF2B5EF4-FFF2-40B4-BE49-F238E27FC236}">
                    <a16:creationId xmlns:a16="http://schemas.microsoft.com/office/drawing/2014/main" id="{8B67BDB6-D3E8-2E21-7392-C238DCD94F4A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6" name="Oval 1375">
                <a:extLst>
                  <a:ext uri="{FF2B5EF4-FFF2-40B4-BE49-F238E27FC236}">
                    <a16:creationId xmlns:a16="http://schemas.microsoft.com/office/drawing/2014/main" id="{30CDF252-DB8B-536F-6CBD-89F9B154DA1C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7" name="Oval 1376">
                <a:extLst>
                  <a:ext uri="{FF2B5EF4-FFF2-40B4-BE49-F238E27FC236}">
                    <a16:creationId xmlns:a16="http://schemas.microsoft.com/office/drawing/2014/main" id="{83E5F8DA-7242-CFBD-E8F6-8E9B6679319B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8" name="Oval 1377">
                <a:extLst>
                  <a:ext uri="{FF2B5EF4-FFF2-40B4-BE49-F238E27FC236}">
                    <a16:creationId xmlns:a16="http://schemas.microsoft.com/office/drawing/2014/main" id="{572DF67A-D332-683A-6390-6C698DAF3683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79" name="Oval 1378">
                <a:extLst>
                  <a:ext uri="{FF2B5EF4-FFF2-40B4-BE49-F238E27FC236}">
                    <a16:creationId xmlns:a16="http://schemas.microsoft.com/office/drawing/2014/main" id="{10B8CE84-DD58-3A50-956B-E2E7B1773683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344" name="Oval 1343">
              <a:extLst>
                <a:ext uri="{FF2B5EF4-FFF2-40B4-BE49-F238E27FC236}">
                  <a16:creationId xmlns:a16="http://schemas.microsoft.com/office/drawing/2014/main" id="{AAADD4DC-98EE-EF3A-E0B8-97D139A21EE9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grpSp>
        <p:nvGrpSpPr>
          <p:cNvPr id="1380" name="Group 1379">
            <a:extLst>
              <a:ext uri="{FF2B5EF4-FFF2-40B4-BE49-F238E27FC236}">
                <a16:creationId xmlns:a16="http://schemas.microsoft.com/office/drawing/2014/main" id="{C6FC5D2D-CE13-EC8B-F633-ABDB0ED9FE40}"/>
              </a:ext>
            </a:extLst>
          </p:cNvPr>
          <p:cNvGrpSpPr/>
          <p:nvPr/>
        </p:nvGrpSpPr>
        <p:grpSpPr>
          <a:xfrm>
            <a:off x="206541" y="1567267"/>
            <a:ext cx="160419" cy="143420"/>
            <a:chOff x="2764940" y="1847460"/>
            <a:chExt cx="938815" cy="869111"/>
          </a:xfrm>
        </p:grpSpPr>
        <p:grpSp>
          <p:nvGrpSpPr>
            <p:cNvPr id="1381" name="Group 1380">
              <a:extLst>
                <a:ext uri="{FF2B5EF4-FFF2-40B4-BE49-F238E27FC236}">
                  <a16:creationId xmlns:a16="http://schemas.microsoft.com/office/drawing/2014/main" id="{EFDA086B-D4CE-15FF-F164-4DBBB2A648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64940" y="1847460"/>
              <a:ext cx="938815" cy="869111"/>
              <a:chOff x="721536" y="657255"/>
              <a:chExt cx="511058" cy="473114"/>
            </a:xfrm>
          </p:grpSpPr>
          <p:sp>
            <p:nvSpPr>
              <p:cNvPr id="1383" name="Oval 1382">
                <a:extLst>
                  <a:ext uri="{FF2B5EF4-FFF2-40B4-BE49-F238E27FC236}">
                    <a16:creationId xmlns:a16="http://schemas.microsoft.com/office/drawing/2014/main" id="{73F25A0E-3C89-8DC7-BF04-9BC8AAFBB4F3}"/>
                  </a:ext>
                </a:extLst>
              </p:cNvPr>
              <p:cNvSpPr/>
              <p:nvPr/>
            </p:nvSpPr>
            <p:spPr>
              <a:xfrm>
                <a:off x="866350" y="89014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84" name="Oval 1383">
                <a:extLst>
                  <a:ext uri="{FF2B5EF4-FFF2-40B4-BE49-F238E27FC236}">
                    <a16:creationId xmlns:a16="http://schemas.microsoft.com/office/drawing/2014/main" id="{5A6EB831-6F99-D66E-C2B3-8986F8F5353E}"/>
                  </a:ext>
                </a:extLst>
              </p:cNvPr>
              <p:cNvSpPr/>
              <p:nvPr/>
            </p:nvSpPr>
            <p:spPr>
              <a:xfrm>
                <a:off x="1094513" y="739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85" name="Oval 1384">
                <a:extLst>
                  <a:ext uri="{FF2B5EF4-FFF2-40B4-BE49-F238E27FC236}">
                    <a16:creationId xmlns:a16="http://schemas.microsoft.com/office/drawing/2014/main" id="{528E528E-F093-1465-CA7B-127D22D3103A}"/>
                  </a:ext>
                </a:extLst>
              </p:cNvPr>
              <p:cNvSpPr/>
              <p:nvPr/>
            </p:nvSpPr>
            <p:spPr>
              <a:xfrm>
                <a:off x="933927" y="92774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86" name="Oval 1385">
                <a:extLst>
                  <a:ext uri="{FF2B5EF4-FFF2-40B4-BE49-F238E27FC236}">
                    <a16:creationId xmlns:a16="http://schemas.microsoft.com/office/drawing/2014/main" id="{A4C69D44-B163-E507-3EED-FEA3ADEE84AB}"/>
                  </a:ext>
                </a:extLst>
              </p:cNvPr>
              <p:cNvSpPr/>
              <p:nvPr/>
            </p:nvSpPr>
            <p:spPr>
              <a:xfrm>
                <a:off x="859826" y="74721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87" name="Oval 1386">
                <a:extLst>
                  <a:ext uri="{FF2B5EF4-FFF2-40B4-BE49-F238E27FC236}">
                    <a16:creationId xmlns:a16="http://schemas.microsoft.com/office/drawing/2014/main" id="{27B3CB8B-B1E7-6C19-0EF9-B804461E9633}"/>
                  </a:ext>
                </a:extLst>
              </p:cNvPr>
              <p:cNvSpPr/>
              <p:nvPr/>
            </p:nvSpPr>
            <p:spPr>
              <a:xfrm>
                <a:off x="883700" y="71227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88" name="Oval 1387">
                <a:extLst>
                  <a:ext uri="{FF2B5EF4-FFF2-40B4-BE49-F238E27FC236}">
                    <a16:creationId xmlns:a16="http://schemas.microsoft.com/office/drawing/2014/main" id="{2ADFB52B-47F9-6D6F-4421-7FFCC13A171F}"/>
                  </a:ext>
                </a:extLst>
              </p:cNvPr>
              <p:cNvSpPr/>
              <p:nvPr/>
            </p:nvSpPr>
            <p:spPr>
              <a:xfrm>
                <a:off x="817816" y="690463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89" name="Oval 1388">
                <a:extLst>
                  <a:ext uri="{FF2B5EF4-FFF2-40B4-BE49-F238E27FC236}">
                    <a16:creationId xmlns:a16="http://schemas.microsoft.com/office/drawing/2014/main" id="{A863FD60-4981-989D-5214-453E745B2533}"/>
                  </a:ext>
                </a:extLst>
              </p:cNvPr>
              <p:cNvSpPr/>
              <p:nvPr/>
            </p:nvSpPr>
            <p:spPr>
              <a:xfrm>
                <a:off x="1122866" y="833142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0" name="Oval 1389">
                <a:extLst>
                  <a:ext uri="{FF2B5EF4-FFF2-40B4-BE49-F238E27FC236}">
                    <a16:creationId xmlns:a16="http://schemas.microsoft.com/office/drawing/2014/main" id="{B0CC1058-62FA-4591-A167-0BD6C8C8103F}"/>
                  </a:ext>
                </a:extLst>
              </p:cNvPr>
              <p:cNvSpPr/>
              <p:nvPr/>
            </p:nvSpPr>
            <p:spPr>
              <a:xfrm>
                <a:off x="850285" y="94391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1" name="Oval 1390">
                <a:extLst>
                  <a:ext uri="{FF2B5EF4-FFF2-40B4-BE49-F238E27FC236}">
                    <a16:creationId xmlns:a16="http://schemas.microsoft.com/office/drawing/2014/main" id="{457E26F9-AD87-363F-8FF1-3E0F7196F631}"/>
                  </a:ext>
                </a:extLst>
              </p:cNvPr>
              <p:cNvSpPr/>
              <p:nvPr/>
            </p:nvSpPr>
            <p:spPr>
              <a:xfrm>
                <a:off x="782924" y="81596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2" name="Oval 1391">
                <a:extLst>
                  <a:ext uri="{FF2B5EF4-FFF2-40B4-BE49-F238E27FC236}">
                    <a16:creationId xmlns:a16="http://schemas.microsoft.com/office/drawing/2014/main" id="{CF56FD96-54CD-0452-E1F3-17C252CC3CA8}"/>
                  </a:ext>
                </a:extLst>
              </p:cNvPr>
              <p:cNvSpPr/>
              <p:nvPr/>
            </p:nvSpPr>
            <p:spPr>
              <a:xfrm>
                <a:off x="922009" y="72539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3" name="Oval 1392">
                <a:extLst>
                  <a:ext uri="{FF2B5EF4-FFF2-40B4-BE49-F238E27FC236}">
                    <a16:creationId xmlns:a16="http://schemas.microsoft.com/office/drawing/2014/main" id="{4794F912-9D91-C82E-5F21-8202D0810BC3}"/>
                  </a:ext>
                </a:extLst>
              </p:cNvPr>
              <p:cNvSpPr/>
              <p:nvPr/>
            </p:nvSpPr>
            <p:spPr>
              <a:xfrm>
                <a:off x="897479" y="77769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4" name="Oval 1393">
                <a:extLst>
                  <a:ext uri="{FF2B5EF4-FFF2-40B4-BE49-F238E27FC236}">
                    <a16:creationId xmlns:a16="http://schemas.microsoft.com/office/drawing/2014/main" id="{B052F19A-C43B-F86B-A875-213BA127250C}"/>
                  </a:ext>
                </a:extLst>
              </p:cNvPr>
              <p:cNvSpPr/>
              <p:nvPr/>
            </p:nvSpPr>
            <p:spPr>
              <a:xfrm>
                <a:off x="996741" y="8738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5" name="Oval 1394">
                <a:extLst>
                  <a:ext uri="{FF2B5EF4-FFF2-40B4-BE49-F238E27FC236}">
                    <a16:creationId xmlns:a16="http://schemas.microsoft.com/office/drawing/2014/main" id="{2E7307BF-A4F4-03BB-A1EC-0C5B489E84CE}"/>
                  </a:ext>
                </a:extLst>
              </p:cNvPr>
              <p:cNvSpPr/>
              <p:nvPr/>
            </p:nvSpPr>
            <p:spPr>
              <a:xfrm>
                <a:off x="902900" y="6716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6" name="Oval 1395">
                <a:extLst>
                  <a:ext uri="{FF2B5EF4-FFF2-40B4-BE49-F238E27FC236}">
                    <a16:creationId xmlns:a16="http://schemas.microsoft.com/office/drawing/2014/main" id="{28B3C1C5-3CE3-8A52-A3E9-33A16B147E6F}"/>
                  </a:ext>
                </a:extLst>
              </p:cNvPr>
              <p:cNvSpPr/>
              <p:nvPr/>
            </p:nvSpPr>
            <p:spPr>
              <a:xfrm>
                <a:off x="941493" y="7634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7" name="Oval 1396">
                <a:extLst>
                  <a:ext uri="{FF2B5EF4-FFF2-40B4-BE49-F238E27FC236}">
                    <a16:creationId xmlns:a16="http://schemas.microsoft.com/office/drawing/2014/main" id="{F7AA448E-FF3B-C317-F3CC-E710BC9CB3DD}"/>
                  </a:ext>
                </a:extLst>
              </p:cNvPr>
              <p:cNvSpPr/>
              <p:nvPr/>
            </p:nvSpPr>
            <p:spPr>
              <a:xfrm>
                <a:off x="1036848" y="71272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8" name="Oval 1397">
                <a:extLst>
                  <a:ext uri="{FF2B5EF4-FFF2-40B4-BE49-F238E27FC236}">
                    <a16:creationId xmlns:a16="http://schemas.microsoft.com/office/drawing/2014/main" id="{01B4318A-F664-A425-F385-D0AF9918AB78}"/>
                  </a:ext>
                </a:extLst>
              </p:cNvPr>
              <p:cNvSpPr/>
              <p:nvPr/>
            </p:nvSpPr>
            <p:spPr>
              <a:xfrm>
                <a:off x="1092349" y="886647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399" name="Oval 1398">
                <a:extLst>
                  <a:ext uri="{FF2B5EF4-FFF2-40B4-BE49-F238E27FC236}">
                    <a16:creationId xmlns:a16="http://schemas.microsoft.com/office/drawing/2014/main" id="{09610B97-5E5F-7552-F86D-07E9A2BC6709}"/>
                  </a:ext>
                </a:extLst>
              </p:cNvPr>
              <p:cNvSpPr/>
              <p:nvPr/>
            </p:nvSpPr>
            <p:spPr>
              <a:xfrm>
                <a:off x="894322" y="990464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0" name="Oval 1399">
                <a:extLst>
                  <a:ext uri="{FF2B5EF4-FFF2-40B4-BE49-F238E27FC236}">
                    <a16:creationId xmlns:a16="http://schemas.microsoft.com/office/drawing/2014/main" id="{175E13B8-6EFF-2D73-0FBC-6A30486F14D6}"/>
                  </a:ext>
                </a:extLst>
              </p:cNvPr>
              <p:cNvSpPr/>
              <p:nvPr/>
            </p:nvSpPr>
            <p:spPr>
              <a:xfrm>
                <a:off x="1043655" y="80886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1" name="Oval 1400">
                <a:extLst>
                  <a:ext uri="{FF2B5EF4-FFF2-40B4-BE49-F238E27FC236}">
                    <a16:creationId xmlns:a16="http://schemas.microsoft.com/office/drawing/2014/main" id="{7FC01AA3-97AE-9C8B-84A2-AD80790AD981}"/>
                  </a:ext>
                </a:extLst>
              </p:cNvPr>
              <p:cNvSpPr/>
              <p:nvPr/>
            </p:nvSpPr>
            <p:spPr>
              <a:xfrm>
                <a:off x="809226" y="868421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2" name="Oval 1401">
                <a:extLst>
                  <a:ext uri="{FF2B5EF4-FFF2-40B4-BE49-F238E27FC236}">
                    <a16:creationId xmlns:a16="http://schemas.microsoft.com/office/drawing/2014/main" id="{87E45F5C-F790-4D86-57CE-AA946AE63844}"/>
                  </a:ext>
                </a:extLst>
              </p:cNvPr>
              <p:cNvSpPr/>
              <p:nvPr/>
            </p:nvSpPr>
            <p:spPr>
              <a:xfrm>
                <a:off x="895170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3" name="Oval 1402">
                <a:extLst>
                  <a:ext uri="{FF2B5EF4-FFF2-40B4-BE49-F238E27FC236}">
                    <a16:creationId xmlns:a16="http://schemas.microsoft.com/office/drawing/2014/main" id="{BD344574-3CF7-57DD-F27A-9504BE203C03}"/>
                  </a:ext>
                </a:extLst>
              </p:cNvPr>
              <p:cNvSpPr/>
              <p:nvPr/>
            </p:nvSpPr>
            <p:spPr>
              <a:xfrm>
                <a:off x="988791" y="964595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4" name="Oval 1403">
                <a:extLst>
                  <a:ext uri="{FF2B5EF4-FFF2-40B4-BE49-F238E27FC236}">
                    <a16:creationId xmlns:a16="http://schemas.microsoft.com/office/drawing/2014/main" id="{FB6288FE-E5FF-499A-91E4-09CC300C7EC1}"/>
                  </a:ext>
                </a:extLst>
              </p:cNvPr>
              <p:cNvSpPr/>
              <p:nvPr/>
            </p:nvSpPr>
            <p:spPr>
              <a:xfrm>
                <a:off x="1066305" y="95499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5" name="Oval 1404">
                <a:extLst>
                  <a:ext uri="{FF2B5EF4-FFF2-40B4-BE49-F238E27FC236}">
                    <a16:creationId xmlns:a16="http://schemas.microsoft.com/office/drawing/2014/main" id="{A3EC9A6C-F55B-2E26-0668-F6BA9636B5C0}"/>
                  </a:ext>
                </a:extLst>
              </p:cNvPr>
              <p:cNvSpPr/>
              <p:nvPr/>
            </p:nvSpPr>
            <p:spPr>
              <a:xfrm>
                <a:off x="797967" y="97105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6" name="Oval 1405">
                <a:extLst>
                  <a:ext uri="{FF2B5EF4-FFF2-40B4-BE49-F238E27FC236}">
                    <a16:creationId xmlns:a16="http://schemas.microsoft.com/office/drawing/2014/main" id="{86DCD6B2-CCBF-C61B-4F89-6489698EDF46}"/>
                  </a:ext>
                </a:extLst>
              </p:cNvPr>
              <p:cNvSpPr/>
              <p:nvPr/>
            </p:nvSpPr>
            <p:spPr>
              <a:xfrm>
                <a:off x="721536" y="81094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7" name="Oval 1406">
                <a:extLst>
                  <a:ext uri="{FF2B5EF4-FFF2-40B4-BE49-F238E27FC236}">
                    <a16:creationId xmlns:a16="http://schemas.microsoft.com/office/drawing/2014/main" id="{B4850905-172C-2999-39AB-7881B3C718B7}"/>
                  </a:ext>
                </a:extLst>
              </p:cNvPr>
              <p:cNvSpPr/>
              <p:nvPr/>
            </p:nvSpPr>
            <p:spPr>
              <a:xfrm>
                <a:off x="873603" y="879180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8" name="Oval 1407">
                <a:extLst>
                  <a:ext uri="{FF2B5EF4-FFF2-40B4-BE49-F238E27FC236}">
                    <a16:creationId xmlns:a16="http://schemas.microsoft.com/office/drawing/2014/main" id="{C5075F57-B8C9-66F5-3BC7-DF33FCB043C8}"/>
                  </a:ext>
                </a:extLst>
              </p:cNvPr>
              <p:cNvSpPr/>
              <p:nvPr/>
            </p:nvSpPr>
            <p:spPr>
              <a:xfrm>
                <a:off x="836063" y="800849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09" name="Oval 1408">
                <a:extLst>
                  <a:ext uri="{FF2B5EF4-FFF2-40B4-BE49-F238E27FC236}">
                    <a16:creationId xmlns:a16="http://schemas.microsoft.com/office/drawing/2014/main" id="{C5E1560F-EB87-D419-8DF3-A96FB6B43E24}"/>
                  </a:ext>
                </a:extLst>
              </p:cNvPr>
              <p:cNvSpPr/>
              <p:nvPr/>
            </p:nvSpPr>
            <p:spPr>
              <a:xfrm>
                <a:off x="727151" y="895908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0" name="Oval 1409">
                <a:extLst>
                  <a:ext uri="{FF2B5EF4-FFF2-40B4-BE49-F238E27FC236}">
                    <a16:creationId xmlns:a16="http://schemas.microsoft.com/office/drawing/2014/main" id="{70EED421-1522-07DC-FC0E-D43FC42B531C}"/>
                  </a:ext>
                </a:extLst>
              </p:cNvPr>
              <p:cNvSpPr/>
              <p:nvPr/>
            </p:nvSpPr>
            <p:spPr>
              <a:xfrm>
                <a:off x="1009204" y="1010292"/>
                <a:ext cx="109728" cy="10701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1" name="Oval 1410">
                <a:extLst>
                  <a:ext uri="{FF2B5EF4-FFF2-40B4-BE49-F238E27FC236}">
                    <a16:creationId xmlns:a16="http://schemas.microsoft.com/office/drawing/2014/main" id="{E007D1C8-BA41-FF07-920A-C29F3D3E91A4}"/>
                  </a:ext>
                </a:extLst>
              </p:cNvPr>
              <p:cNvSpPr/>
              <p:nvPr/>
            </p:nvSpPr>
            <p:spPr>
              <a:xfrm>
                <a:off x="775317" y="873858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2" name="Oval 1411">
                <a:extLst>
                  <a:ext uri="{FF2B5EF4-FFF2-40B4-BE49-F238E27FC236}">
                    <a16:creationId xmlns:a16="http://schemas.microsoft.com/office/drawing/2014/main" id="{E9ADF729-F21F-24A4-8F63-67A5691C867B}"/>
                  </a:ext>
                </a:extLst>
              </p:cNvPr>
              <p:cNvSpPr/>
              <p:nvPr/>
            </p:nvSpPr>
            <p:spPr>
              <a:xfrm>
                <a:off x="923990" y="8474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3" name="Oval 1412">
                <a:extLst>
                  <a:ext uri="{FF2B5EF4-FFF2-40B4-BE49-F238E27FC236}">
                    <a16:creationId xmlns:a16="http://schemas.microsoft.com/office/drawing/2014/main" id="{FE3BDF06-D022-5B99-6C5A-5E30D9D6092F}"/>
                  </a:ext>
                </a:extLst>
              </p:cNvPr>
              <p:cNvSpPr/>
              <p:nvPr/>
            </p:nvSpPr>
            <p:spPr>
              <a:xfrm>
                <a:off x="1027548" y="911090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4" name="Oval 1413">
                <a:extLst>
                  <a:ext uri="{FF2B5EF4-FFF2-40B4-BE49-F238E27FC236}">
                    <a16:creationId xmlns:a16="http://schemas.microsoft.com/office/drawing/2014/main" id="{522CBC05-C1AE-E1D6-A6F8-A49EA0F43742}"/>
                  </a:ext>
                </a:extLst>
              </p:cNvPr>
              <p:cNvSpPr/>
              <p:nvPr/>
            </p:nvSpPr>
            <p:spPr>
              <a:xfrm>
                <a:off x="972684" y="657255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5" name="Oval 1414">
                <a:extLst>
                  <a:ext uri="{FF2B5EF4-FFF2-40B4-BE49-F238E27FC236}">
                    <a16:creationId xmlns:a16="http://schemas.microsoft.com/office/drawing/2014/main" id="{3EC19A39-0A95-EDD1-799F-45006EE2F273}"/>
                  </a:ext>
                </a:extLst>
              </p:cNvPr>
              <p:cNvSpPr/>
              <p:nvPr/>
            </p:nvSpPr>
            <p:spPr>
              <a:xfrm>
                <a:off x="1003201" y="79025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6" name="Oval 1415">
                <a:extLst>
                  <a:ext uri="{FF2B5EF4-FFF2-40B4-BE49-F238E27FC236}">
                    <a16:creationId xmlns:a16="http://schemas.microsoft.com/office/drawing/2014/main" id="{A3C69E63-DB8E-1F6F-0F81-FC6DBC867FEE}"/>
                  </a:ext>
                </a:extLst>
              </p:cNvPr>
              <p:cNvSpPr/>
              <p:nvPr/>
            </p:nvSpPr>
            <p:spPr>
              <a:xfrm>
                <a:off x="901713" y="1023359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417" name="Oval 1416">
                <a:extLst>
                  <a:ext uri="{FF2B5EF4-FFF2-40B4-BE49-F238E27FC236}">
                    <a16:creationId xmlns:a16="http://schemas.microsoft.com/office/drawing/2014/main" id="{307AC92A-3763-FEC2-6133-DD93A26BCDAB}"/>
                  </a:ext>
                </a:extLst>
              </p:cNvPr>
              <p:cNvSpPr/>
              <p:nvPr/>
            </p:nvSpPr>
            <p:spPr>
              <a:xfrm>
                <a:off x="830181" y="1003171"/>
                <a:ext cx="109728" cy="10701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1382" name="Oval 1381">
              <a:extLst>
                <a:ext uri="{FF2B5EF4-FFF2-40B4-BE49-F238E27FC236}">
                  <a16:creationId xmlns:a16="http://schemas.microsoft.com/office/drawing/2014/main" id="{569CEF16-EFB3-9B3A-B12A-250BE34EF161}"/>
                </a:ext>
              </a:extLst>
            </p:cNvPr>
            <p:cNvSpPr/>
            <p:nvPr/>
          </p:nvSpPr>
          <p:spPr>
            <a:xfrm>
              <a:off x="2883460" y="1985332"/>
              <a:ext cx="201571" cy="196578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sp>
        <p:nvSpPr>
          <p:cNvPr id="1418" name="TextBox 1417">
            <a:extLst>
              <a:ext uri="{FF2B5EF4-FFF2-40B4-BE49-F238E27FC236}">
                <a16:creationId xmlns:a16="http://schemas.microsoft.com/office/drawing/2014/main" id="{16A3B25D-D026-5910-1B24-322E4E0FF59A}"/>
              </a:ext>
            </a:extLst>
          </p:cNvPr>
          <p:cNvSpPr txBox="1"/>
          <p:nvPr/>
        </p:nvSpPr>
        <p:spPr>
          <a:xfrm>
            <a:off x="474106" y="1450926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Collisionals</a:t>
            </a:r>
            <a:endParaRPr lang="en-BE" dirty="0"/>
          </a:p>
        </p:txBody>
      </p:sp>
      <p:sp>
        <p:nvSpPr>
          <p:cNvPr id="1419" name="TextBox 1418">
            <a:extLst>
              <a:ext uri="{FF2B5EF4-FFF2-40B4-BE49-F238E27FC236}">
                <a16:creationId xmlns:a16="http://schemas.microsoft.com/office/drawing/2014/main" id="{386E1099-F80E-3C9D-B2F4-B4D6DDABCCF1}"/>
              </a:ext>
            </a:extLst>
          </p:cNvPr>
          <p:cNvSpPr txBox="1"/>
          <p:nvPr/>
        </p:nvSpPr>
        <p:spPr>
          <a:xfrm>
            <a:off x="4301067" y="1329267"/>
            <a:ext cx="1794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FIU Deflectors</a:t>
            </a:r>
            <a:endParaRPr lang="en-BE" b="1" dirty="0">
              <a:solidFill>
                <a:srgbClr val="FF0000"/>
              </a:solidFill>
            </a:endParaRPr>
          </a:p>
        </p:txBody>
      </p:sp>
      <p:sp>
        <p:nvSpPr>
          <p:cNvPr id="1420" name="TextBox 1419">
            <a:extLst>
              <a:ext uri="{FF2B5EF4-FFF2-40B4-BE49-F238E27FC236}">
                <a16:creationId xmlns:a16="http://schemas.microsoft.com/office/drawing/2014/main" id="{FDC06187-B0D3-FE2B-203C-35A7949C3604}"/>
              </a:ext>
            </a:extLst>
          </p:cNvPr>
          <p:cNvSpPr txBox="1"/>
          <p:nvPr/>
        </p:nvSpPr>
        <p:spPr>
          <a:xfrm>
            <a:off x="5952067" y="1337731"/>
            <a:ext cx="2392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Field Ionizing plates</a:t>
            </a:r>
            <a:endParaRPr lang="en-BE" b="1" dirty="0"/>
          </a:p>
        </p:txBody>
      </p:sp>
      <p:sp>
        <p:nvSpPr>
          <p:cNvPr id="1421" name="TextBox 1420">
            <a:extLst>
              <a:ext uri="{FF2B5EF4-FFF2-40B4-BE49-F238E27FC236}">
                <a16:creationId xmlns:a16="http://schemas.microsoft.com/office/drawing/2014/main" id="{B00308D6-1618-580A-700B-C3FEF6D425E9}"/>
              </a:ext>
            </a:extLst>
          </p:cNvPr>
          <p:cNvSpPr txBox="1"/>
          <p:nvPr/>
        </p:nvSpPr>
        <p:spPr>
          <a:xfrm>
            <a:off x="86125" y="4282697"/>
            <a:ext cx="4031305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Separate assembly of Field Ionization plates and the deflectors</a:t>
            </a:r>
            <a:endParaRPr lang="en-B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0FC03A-FAC9-B1FF-840C-5F6130033DFE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08/09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89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267B1-AA93-30EB-E812-5E92CDA30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AA53-CD7C-F979-7A0E-9036ACE5C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282"/>
            <a:ext cx="10515600" cy="773714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Outlook</a:t>
            </a:r>
            <a:endParaRPr lang="en-BE" dirty="0"/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2D79077C-BFBE-48F7-3C6D-793F290507F4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					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1151" name="Picture 1150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55FB22B4-8962-6887-44E6-D1BC61146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8529AA-4BE4-9BC6-F7CD-A47F5416035A}"/>
              </a:ext>
            </a:extLst>
          </p:cNvPr>
          <p:cNvSpPr txBox="1"/>
          <p:nvPr/>
        </p:nvSpPr>
        <p:spPr>
          <a:xfrm>
            <a:off x="491063" y="770551"/>
            <a:ext cx="7552267" cy="16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Work already started on the new design of the FIU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Need the CAD drawings of the CEC deflectors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SIMION simulations to be performed for the number of ionization plates</a:t>
            </a:r>
            <a:endParaRPr lang="en-B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E7950F-C0C4-F6F2-A0AA-E41D77F64E7B}"/>
              </a:ext>
            </a:extLst>
          </p:cNvPr>
          <p:cNvSpPr txBox="1"/>
          <p:nvPr/>
        </p:nvSpPr>
        <p:spPr>
          <a:xfrm>
            <a:off x="194733" y="2522648"/>
            <a:ext cx="11802533" cy="9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200" dirty="0">
                <a:solidFill>
                  <a:schemeClr val="accent1"/>
                </a:solidFill>
              </a:rPr>
              <a:t>Advantages</a:t>
            </a:r>
            <a:endParaRPr lang="en-BE" sz="32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190A6D-E673-48E4-8980-17D572C6119B}"/>
              </a:ext>
            </a:extLst>
          </p:cNvPr>
          <p:cNvSpPr txBox="1"/>
          <p:nvPr/>
        </p:nvSpPr>
        <p:spPr>
          <a:xfrm>
            <a:off x="491064" y="3327465"/>
            <a:ext cx="7552267" cy="2787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Better vacuum in the Interaction Region (IR).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Baking the beamline at higher temperature &gt; 85 </a:t>
            </a:r>
            <a:r>
              <a:rPr lang="en-US" baseline="30000" dirty="0" err="1"/>
              <a:t>o</a:t>
            </a:r>
            <a:r>
              <a:rPr lang="en-US" dirty="0" err="1"/>
              <a:t>C.</a:t>
            </a:r>
            <a:endParaRPr lang="en-US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Reduction in collisional ionization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Risk of GRIDs shortening reduced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More accessible FIU.</a:t>
            </a:r>
            <a:endParaRPr lang="en-B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5A2109F-42BE-3ACA-EF57-F44856E4147B}"/>
              </a:ext>
            </a:extLst>
          </p:cNvPr>
          <p:cNvSpPr/>
          <p:nvPr/>
        </p:nvSpPr>
        <p:spPr>
          <a:xfrm>
            <a:off x="1032928" y="3986988"/>
            <a:ext cx="9770533" cy="19481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Next step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Laser spectroscopy of K isotopes with 3 step scheme and FIU during ISCOOL commissioning (Technical paper) and In (Jessica’s proposal).</a:t>
            </a:r>
          </a:p>
          <a:p>
            <a:pPr algn="ctr"/>
            <a:endParaRPr lang="en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F51D7D-0B5C-FD80-6A93-C8A9327FAA7E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09/09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6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8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093" y="4609153"/>
            <a:ext cx="2974470" cy="1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583789-9832-6771-31E5-C2F5F5F67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98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THANK YOU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094" y="3736214"/>
            <a:ext cx="2974470" cy="98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409" y="3211684"/>
            <a:ext cx="2295262" cy="17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University of Manchester Logo">
            <a:extLst>
              <a:ext uri="{FF2B5EF4-FFF2-40B4-BE49-F238E27FC236}">
                <a16:creationId xmlns:a16="http://schemas.microsoft.com/office/drawing/2014/main" id="{8ED15BD6-7C3B-8B7E-FBED-DCD2591D86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8147" y="3226772"/>
            <a:ext cx="2777544" cy="18516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0693" y="3777524"/>
            <a:ext cx="821073" cy="821073"/>
          </a:xfrm>
          <a:prstGeom prst="rect">
            <a:avLst/>
          </a:prstGeom>
        </p:spPr>
      </p:pic>
      <p:pic>
        <p:nvPicPr>
          <p:cNvPr id="1042" name="Picture 18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57" y="5059432"/>
            <a:ext cx="1596788" cy="8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nstitut pluridisciplinaire Hubert Curien – IPHC">
            <a:extLst>
              <a:ext uri="{FF2B5EF4-FFF2-40B4-BE49-F238E27FC236}">
                <a16:creationId xmlns:a16="http://schemas.microsoft.com/office/drawing/2014/main" id="{BE44E557-C3B7-B2F7-83B4-6A191A915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316" y="4654246"/>
            <a:ext cx="167640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3F5BB9-6235-4B91-9954-7DA14EF1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81" y="1916693"/>
            <a:ext cx="10821435" cy="161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5C32F8-B22C-E266-0281-486CADC4333D}"/>
              </a:ext>
            </a:extLst>
          </p:cNvPr>
          <p:cNvSpPr txBox="1"/>
          <p:nvPr/>
        </p:nvSpPr>
        <p:spPr>
          <a:xfrm>
            <a:off x="601134" y="1254511"/>
            <a:ext cx="6468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CRIS collaboration</a:t>
            </a:r>
          </a:p>
        </p:txBody>
      </p:sp>
      <p:pic>
        <p:nvPicPr>
          <p:cNvPr id="12" name="Picture 4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158" y="4769726"/>
            <a:ext cx="2076268" cy="15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86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E3AC2-A9B6-C889-8DD2-DBB93F19D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5"/>
            <a:ext cx="10515600" cy="93929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Contents</a:t>
            </a:r>
            <a:endParaRPr lang="en-B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DB0DA-26E8-35AD-12A4-9407D3E2D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745" y="1011571"/>
            <a:ext cx="11695176" cy="492898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Ionization 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(The idea)</a:t>
            </a:r>
          </a:p>
          <a:p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FIU 2024 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(Results)</a:t>
            </a:r>
          </a:p>
          <a:p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FIU@CRIS 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(Current design)</a:t>
            </a:r>
          </a:p>
          <a:p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Technical upgrades</a:t>
            </a:r>
          </a:p>
          <a:p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Outlook</a:t>
            </a:r>
            <a:endParaRPr lang="en-US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7754EE-2C0E-2A15-4C46-94FD18AE00C1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</a:t>
            </a:r>
            <a:r>
              <a:rPr lang="en-US" sz="1400" dirty="0"/>
              <a:t>Department of Physics and Astronomy (IKS) </a:t>
            </a:r>
            <a:endParaRPr lang="en-BE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4A62284-466A-92FC-470E-EFD23143C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0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EEEAC-9A56-2AD5-F579-4A25A915A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718" y="3759"/>
            <a:ext cx="9222095" cy="7813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Field Ionization</a:t>
            </a:r>
            <a:endParaRPr lang="en-BE" sz="4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8308CA-0B4A-01F5-9B89-4AB252138111}"/>
              </a:ext>
            </a:extLst>
          </p:cNvPr>
          <p:cNvSpPr/>
          <p:nvPr/>
        </p:nvSpPr>
        <p:spPr>
          <a:xfrm>
            <a:off x="0" y="6458421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5" name="Picture 4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E21949AC-3136-212C-66A3-1E35E3EA7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32" y="6510284"/>
            <a:ext cx="819912" cy="2958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ED282B-A758-0108-B315-E07A7EC25E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77" r="20472"/>
          <a:stretch/>
        </p:blipFill>
        <p:spPr>
          <a:xfrm>
            <a:off x="8929142" y="1619277"/>
            <a:ext cx="1595531" cy="137097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0C15100-3FA9-EF60-DE31-559959B5CE6F}"/>
              </a:ext>
            </a:extLst>
          </p:cNvPr>
          <p:cNvSpPr txBox="1"/>
          <p:nvPr/>
        </p:nvSpPr>
        <p:spPr>
          <a:xfrm>
            <a:off x="8904344" y="1264845"/>
            <a:ext cx="29888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Hyperfine Structure (HFS) 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734F675-35D4-B399-BA22-DD4E928301E7}"/>
              </a:ext>
            </a:extLst>
          </p:cNvPr>
          <p:cNvSpPr txBox="1"/>
          <p:nvPr/>
        </p:nvSpPr>
        <p:spPr>
          <a:xfrm>
            <a:off x="10449579" y="4036928"/>
            <a:ext cx="378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1</a:t>
            </a:r>
          </a:p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2</a:t>
            </a:r>
          </a:p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3</a:t>
            </a:r>
          </a:p>
          <a:p>
            <a:pPr algn="l"/>
            <a:r>
              <a:rPr lang="en-GB" sz="900" dirty="0">
                <a:latin typeface="+mj-lt"/>
              </a:rPr>
              <a:t>F</a:t>
            </a:r>
            <a:r>
              <a:rPr lang="en-GB" sz="900" baseline="-25000" dirty="0">
                <a:latin typeface="+mj-lt"/>
              </a:rPr>
              <a:t>4</a:t>
            </a:r>
            <a:endParaRPr lang="en-CH" sz="900" baseline="-25000" dirty="0" err="1">
              <a:latin typeface="+mj-lt"/>
            </a:endParaRP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6BA36E94-72A0-A073-CDB4-B0F1824122D3}"/>
              </a:ext>
            </a:extLst>
          </p:cNvPr>
          <p:cNvCxnSpPr>
            <a:cxnSpLocks/>
          </p:cNvCxnSpPr>
          <p:nvPr/>
        </p:nvCxnSpPr>
        <p:spPr>
          <a:xfrm flipV="1">
            <a:off x="7452562" y="2029816"/>
            <a:ext cx="0" cy="10885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4C02278-B49E-7D26-FE1D-562E6E70876C}"/>
              </a:ext>
            </a:extLst>
          </p:cNvPr>
          <p:cNvGrpSpPr/>
          <p:nvPr/>
        </p:nvGrpSpPr>
        <p:grpSpPr>
          <a:xfrm>
            <a:off x="6617619" y="3101449"/>
            <a:ext cx="3813314" cy="1487482"/>
            <a:chOff x="2532407" y="4154797"/>
            <a:chExt cx="2882220" cy="2073610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12C5D25-E25E-85B5-CAF7-35A9636A7BB1}"/>
                </a:ext>
              </a:extLst>
            </p:cNvPr>
            <p:cNvGrpSpPr/>
            <p:nvPr/>
          </p:nvGrpSpPr>
          <p:grpSpPr>
            <a:xfrm>
              <a:off x="2532407" y="4210569"/>
              <a:ext cx="1161732" cy="1599105"/>
              <a:chOff x="2603652" y="4210567"/>
              <a:chExt cx="2109008" cy="1599104"/>
            </a:xfrm>
          </p:grpSpPr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943F2F72-299A-D5A7-AA89-F8C9002C1E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8710" y="5809671"/>
                <a:ext cx="2013950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3BD4A479-DE98-59FD-26DC-19EF8F391CB9}"/>
                  </a:ext>
                </a:extLst>
              </p:cNvPr>
              <p:cNvCxnSpPr/>
              <p:nvPr/>
            </p:nvCxnSpPr>
            <p:spPr>
              <a:xfrm>
                <a:off x="2603652" y="4210567"/>
                <a:ext cx="2109008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>
                <a:extLst>
                  <a:ext uri="{FF2B5EF4-FFF2-40B4-BE49-F238E27FC236}">
                    <a16:creationId xmlns:a16="http://schemas.microsoft.com/office/drawing/2014/main" id="{0EA6D144-6644-96D4-524B-2B82661979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9306" y="4258235"/>
                <a:ext cx="0" cy="1551436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9C696552-FBF0-1DB1-4FBF-1A953C2A2297}"/>
                </a:ext>
              </a:extLst>
            </p:cNvPr>
            <p:cNvGrpSpPr/>
            <p:nvPr/>
          </p:nvGrpSpPr>
          <p:grpSpPr>
            <a:xfrm>
              <a:off x="3689279" y="4154797"/>
              <a:ext cx="1725348" cy="2073610"/>
              <a:chOff x="4691748" y="4154797"/>
              <a:chExt cx="1243666" cy="2073610"/>
            </a:xfrm>
          </p:grpSpPr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E8ED19C9-7D0B-7401-635D-C5BA077125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2660" y="5600225"/>
                <a:ext cx="462958" cy="204481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DA56775C-E851-2D49-00EB-E1F47F4D9C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91748" y="4154797"/>
                <a:ext cx="501397" cy="56634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9CA9AEAE-5485-7409-68E3-C247C1312E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20" y="5589175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74A18B98-B86A-2FBF-FE82-BDFCA4AE13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20" y="577251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53B60FE4-B7A9-9E4B-5696-3DB4050661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19" y="598937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ED948626-FB5C-32D1-3B03-094C8142CA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75618" y="621136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5CF08D13-C79B-BD99-C80E-E49499DE28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155068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396042D8-2D54-5A46-24BC-9874132076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190332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3385EA90-CEF4-378D-7A38-C1F1F3B49A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227087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3A8041AE-E724-3646-096A-DB0B8DF319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145" y="4258235"/>
                <a:ext cx="742269" cy="0"/>
              </a:xfrm>
              <a:prstGeom prst="line">
                <a:avLst/>
              </a:prstGeom>
              <a:ln w="317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0B84EEC8-0DAE-F310-D04A-972449F6E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2660" y="4218420"/>
                <a:ext cx="480485" cy="46245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9488C802-2015-AF7A-DB8C-9131AC58DF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2660" y="5779724"/>
                <a:ext cx="462958" cy="31441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FF36387A-116E-9463-506C-F620513BED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91748" y="5817085"/>
                <a:ext cx="483870" cy="184628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AC9D49F-A18D-E072-CE2D-4129BA0AD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2660" y="5821916"/>
                <a:ext cx="480485" cy="389446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2B7CBA14-0EF1-0743-0973-D4CE0BA6E0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83466" y="4258236"/>
                <a:ext cx="0" cy="1970171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12C7BC1C-B411-8684-9EA7-3714EB9F25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49686" y="4227085"/>
                <a:ext cx="0" cy="1780645"/>
              </a:xfrm>
              <a:prstGeom prst="straightConnector1">
                <a:avLst/>
              </a:prstGeom>
              <a:ln w="38100">
                <a:solidFill>
                  <a:srgbClr val="4603C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FC1CED9E-3CB5-444F-FDB1-FE930438D1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3364" y="4227085"/>
                <a:ext cx="0" cy="1540296"/>
              </a:xfrm>
              <a:prstGeom prst="straightConnector1">
                <a:avLst/>
              </a:prstGeom>
              <a:ln w="3810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>
                <a:extLst>
                  <a:ext uri="{FF2B5EF4-FFF2-40B4-BE49-F238E27FC236}">
                    <a16:creationId xmlns:a16="http://schemas.microsoft.com/office/drawing/2014/main" id="{5CFCF992-AC53-32EE-1670-32BD86B7FB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23742" y="4227085"/>
                <a:ext cx="0" cy="1373137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7790BAFE-D1F0-A6F2-9040-21A9F581E171}"/>
              </a:ext>
            </a:extLst>
          </p:cNvPr>
          <p:cNvCxnSpPr>
            <a:cxnSpLocks/>
          </p:cNvCxnSpPr>
          <p:nvPr/>
        </p:nvCxnSpPr>
        <p:spPr>
          <a:xfrm>
            <a:off x="6617619" y="2071601"/>
            <a:ext cx="1530597" cy="0"/>
          </a:xfrm>
          <a:prstGeom prst="line">
            <a:avLst/>
          </a:prstGeom>
          <a:ln w="317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3345847-DC08-5536-587B-AFA6EBBD3FFD}"/>
              </a:ext>
            </a:extLst>
          </p:cNvPr>
          <p:cNvCxnSpPr>
            <a:cxnSpLocks/>
          </p:cNvCxnSpPr>
          <p:nvPr/>
        </p:nvCxnSpPr>
        <p:spPr>
          <a:xfrm>
            <a:off x="6617619" y="1427745"/>
            <a:ext cx="1537027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91CFC2E5-38EC-3CF5-6B0E-9BFEC27E7F1B}"/>
              </a:ext>
            </a:extLst>
          </p:cNvPr>
          <p:cNvSpPr txBox="1"/>
          <p:nvPr/>
        </p:nvSpPr>
        <p:spPr>
          <a:xfrm>
            <a:off x="8191694" y="1301137"/>
            <a:ext cx="1272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Rydberg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C2A8C790-1BFF-9C16-A43C-F653BF8326DC}"/>
              </a:ext>
            </a:extLst>
          </p:cNvPr>
          <p:cNvCxnSpPr>
            <a:cxnSpLocks/>
          </p:cNvCxnSpPr>
          <p:nvPr/>
        </p:nvCxnSpPr>
        <p:spPr>
          <a:xfrm>
            <a:off x="6617619" y="1275089"/>
            <a:ext cx="1596883" cy="0"/>
          </a:xfrm>
          <a:prstGeom prst="line">
            <a:avLst/>
          </a:prstGeom>
          <a:ln w="3175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727C08BA-B6FE-C946-8916-DA7F77EBDCD1}"/>
              </a:ext>
            </a:extLst>
          </p:cNvPr>
          <p:cNvCxnSpPr>
            <a:cxnSpLocks/>
          </p:cNvCxnSpPr>
          <p:nvPr/>
        </p:nvCxnSpPr>
        <p:spPr>
          <a:xfrm>
            <a:off x="6617619" y="991961"/>
            <a:ext cx="1568980" cy="11870"/>
          </a:xfrm>
          <a:prstGeom prst="line">
            <a:avLst/>
          </a:prstGeom>
          <a:ln w="317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3BFBAB4F-427C-17CB-F7AC-A43A83151910}"/>
              </a:ext>
            </a:extLst>
          </p:cNvPr>
          <p:cNvSpPr txBox="1"/>
          <p:nvPr/>
        </p:nvSpPr>
        <p:spPr>
          <a:xfrm>
            <a:off x="8187993" y="1130990"/>
            <a:ext cx="393817" cy="28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B6552978-C8EC-319A-8492-8DE45536D6E5}"/>
              </a:ext>
            </a:extLst>
          </p:cNvPr>
          <p:cNvSpPr txBox="1"/>
          <p:nvPr/>
        </p:nvSpPr>
        <p:spPr>
          <a:xfrm>
            <a:off x="8148216" y="834354"/>
            <a:ext cx="640681" cy="28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C39899A7-F87C-70FB-C1C0-11B388974072}"/>
              </a:ext>
            </a:extLst>
          </p:cNvPr>
          <p:cNvCxnSpPr>
            <a:cxnSpLocks/>
          </p:cNvCxnSpPr>
          <p:nvPr/>
        </p:nvCxnSpPr>
        <p:spPr>
          <a:xfrm flipV="1">
            <a:off x="7470492" y="1120359"/>
            <a:ext cx="0" cy="9479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A059901F-AE5B-00EE-C81E-80856C038C86}"/>
              </a:ext>
            </a:extLst>
          </p:cNvPr>
          <p:cNvCxnSpPr>
            <a:cxnSpLocks/>
          </p:cNvCxnSpPr>
          <p:nvPr/>
        </p:nvCxnSpPr>
        <p:spPr>
          <a:xfrm flipV="1">
            <a:off x="7139687" y="1427745"/>
            <a:ext cx="0" cy="6406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B720CFEE-E19F-D022-D3D9-4CB59AE61178}"/>
              </a:ext>
            </a:extLst>
          </p:cNvPr>
          <p:cNvCxnSpPr>
            <a:cxnSpLocks/>
          </p:cNvCxnSpPr>
          <p:nvPr/>
        </p:nvCxnSpPr>
        <p:spPr>
          <a:xfrm flipH="1" flipV="1">
            <a:off x="7822322" y="964056"/>
            <a:ext cx="13383" cy="10934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55852513-30D0-2AE9-5C8C-B05F342C55B8}"/>
              </a:ext>
            </a:extLst>
          </p:cNvPr>
          <p:cNvSpPr txBox="1"/>
          <p:nvPr/>
        </p:nvSpPr>
        <p:spPr>
          <a:xfrm>
            <a:off x="6668442" y="1006590"/>
            <a:ext cx="1002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Non-res</a:t>
            </a:r>
            <a:endParaRPr lang="LID4096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0E8D98-2857-724D-F352-C552E566247F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01/09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0C4CDF-1FA8-9D54-0FE3-CEACC1FF6D42}"/>
              </a:ext>
            </a:extLst>
          </p:cNvPr>
          <p:cNvSpPr txBox="1"/>
          <p:nvPr/>
        </p:nvSpPr>
        <p:spPr>
          <a:xfrm>
            <a:off x="31371" y="757127"/>
            <a:ext cx="6930321" cy="2545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Reducing the background contributions from: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Collisional ionization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Laser related background, especially from high power non-resonant step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FIU via Rydberg state makes high power laser obsolete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BB83966-98B6-FEEA-CA56-57D927E01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69" y="4138309"/>
            <a:ext cx="3740801" cy="224729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24C8E9D-DE48-08B0-3918-10602A967F84}"/>
              </a:ext>
            </a:extLst>
          </p:cNvPr>
          <p:cNvSpPr txBox="1"/>
          <p:nvPr/>
        </p:nvSpPr>
        <p:spPr>
          <a:xfrm>
            <a:off x="90446" y="3294685"/>
            <a:ext cx="6197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Electric field ionization of Rydberg states in a collinear geometry</a:t>
            </a:r>
            <a:endParaRPr lang="en-BE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2F5802-6B10-BACD-D980-132997722232}"/>
              </a:ext>
            </a:extLst>
          </p:cNvPr>
          <p:cNvSpPr txBox="1"/>
          <p:nvPr/>
        </p:nvSpPr>
        <p:spPr>
          <a:xfrm>
            <a:off x="870031" y="6528625"/>
            <a:ext cx="374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A. Vernon et al., Sci. Rep. 10, 12306 (2020). </a:t>
            </a:r>
          </a:p>
          <a:p>
            <a:endParaRPr lang="en-BE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8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2" grpId="0"/>
      <p:bldP spid="150" grpId="0"/>
      <p:bldP spid="153" grpId="0"/>
      <p:bldP spid="154" grpId="0"/>
      <p:bldP spid="197" grpId="0"/>
      <p:bldP spid="3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E553C-22B3-006F-2A33-C170C8707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673" y="-10705"/>
            <a:ext cx="10515600" cy="75261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Online commissioning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9958BE-2621-5D4C-21E6-61F03791FF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" t="6488" r="7841" b="3148"/>
          <a:stretch/>
        </p:blipFill>
        <p:spPr>
          <a:xfrm>
            <a:off x="6841036" y="1570965"/>
            <a:ext cx="5350963" cy="3297836"/>
          </a:xfrm>
          <a:prstGeom prst="rect">
            <a:avLst/>
          </a:prstGeom>
        </p:spPr>
      </p:pic>
      <p:pic>
        <p:nvPicPr>
          <p:cNvPr id="8" name="Picture 7" descr="A graph showing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6C4CD24D-DCB8-CA55-7E57-CAA94B77E1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78" y="2670954"/>
            <a:ext cx="4006838" cy="25970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E57149-5B88-C00D-BEA2-BA651042C2E5}"/>
              </a:ext>
            </a:extLst>
          </p:cNvPr>
          <p:cNvSpPr txBox="1"/>
          <p:nvPr/>
        </p:nvSpPr>
        <p:spPr>
          <a:xfrm>
            <a:off x="9982200" y="1932290"/>
            <a:ext cx="1753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600FF"/>
                </a:solidFill>
              </a:rPr>
              <a:t>Grids on</a:t>
            </a:r>
          </a:p>
          <a:p>
            <a:r>
              <a:rPr lang="en-US" dirty="0">
                <a:solidFill>
                  <a:srgbClr val="4600FF"/>
                </a:solidFill>
                <a:sym typeface="Wingdings" pitchFamily="2" charset="2"/>
              </a:rPr>
              <a:t>Fi at grids</a:t>
            </a:r>
            <a:endParaRPr lang="en-US" dirty="0">
              <a:solidFill>
                <a:srgbClr val="46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331948-FCA8-DEF8-FF87-B7E5AFF23C51}"/>
              </a:ext>
            </a:extLst>
          </p:cNvPr>
          <p:cNvSpPr txBox="1"/>
          <p:nvPr/>
        </p:nvSpPr>
        <p:spPr>
          <a:xfrm>
            <a:off x="7762669" y="2670954"/>
            <a:ext cx="1753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30F0F"/>
                </a:solidFill>
              </a:rPr>
              <a:t>Grids off</a:t>
            </a:r>
          </a:p>
          <a:p>
            <a:r>
              <a:rPr lang="en-US" dirty="0">
                <a:solidFill>
                  <a:srgbClr val="D30F0F"/>
                </a:solidFill>
                <a:sym typeface="Wingdings" pitchFamily="2" charset="2"/>
              </a:rPr>
              <a:t> Fi in bender</a:t>
            </a:r>
            <a:endParaRPr lang="en-US" dirty="0">
              <a:solidFill>
                <a:srgbClr val="D30F0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3AF3CB-69B1-8877-35D1-F722713FCA89}"/>
              </a:ext>
            </a:extLst>
          </p:cNvPr>
          <p:cNvSpPr txBox="1"/>
          <p:nvPr/>
        </p:nvSpPr>
        <p:spPr>
          <a:xfrm>
            <a:off x="266550" y="993660"/>
            <a:ext cx="27033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Field ionized K observed with beam from ISOLDE</a:t>
            </a:r>
          </a:p>
          <a:p>
            <a:endParaRPr lang="en-US" dirty="0"/>
          </a:p>
          <a:p>
            <a:r>
              <a:rPr lang="en-US" dirty="0"/>
              <a:t>See dips in ion bunch, not understood first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69E95F-C594-86B7-4548-261E611F646D}"/>
              </a:ext>
            </a:extLst>
          </p:cNvPr>
          <p:cNvSpPr txBox="1"/>
          <p:nvPr/>
        </p:nvSpPr>
        <p:spPr>
          <a:xfrm>
            <a:off x="4520487" y="5050443"/>
            <a:ext cx="755063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High-lying </a:t>
            </a:r>
            <a:r>
              <a:rPr lang="en-US" dirty="0" err="1"/>
              <a:t>Rydbergs</a:t>
            </a:r>
            <a:r>
              <a:rPr lang="en-US" dirty="0"/>
              <a:t> (n=24) affected strongly by Stark shift</a:t>
            </a:r>
          </a:p>
          <a:p>
            <a:r>
              <a:rPr lang="en-US" dirty="0"/>
              <a:t>Atoms at locations with strong field along beamline not Rydberg excited </a:t>
            </a:r>
          </a:p>
          <a:p>
            <a:r>
              <a:rPr lang="en-US" dirty="0">
                <a:sym typeface="Wingdings" pitchFamily="2" charset="2"/>
              </a:rPr>
              <a:t> field ionization not effectful</a:t>
            </a:r>
          </a:p>
          <a:p>
            <a:endParaRPr lang="en-US" sz="1050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Resolved with lower CEC deflector potentials and lower </a:t>
            </a:r>
            <a:r>
              <a:rPr lang="en-US" dirty="0" err="1">
                <a:sym typeface="Wingdings" pitchFamily="2" charset="2"/>
              </a:rPr>
              <a:t>Rydbergs</a:t>
            </a:r>
            <a:r>
              <a:rPr lang="en-US" dirty="0">
                <a:sym typeface="Wingdings" pitchFamily="2" charset="2"/>
              </a:rPr>
              <a:t> (n=18, K)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5EE635-E512-B9A9-4368-6A757B7C38FE}"/>
              </a:ext>
            </a:extLst>
          </p:cNvPr>
          <p:cNvSpPr txBox="1"/>
          <p:nvPr/>
        </p:nvSpPr>
        <p:spPr>
          <a:xfrm>
            <a:off x="3140381" y="5231976"/>
            <a:ext cx="1729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courtesy Osama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633C79-8532-461A-67E1-8E3DFB6BAA3C}"/>
              </a:ext>
            </a:extLst>
          </p:cNvPr>
          <p:cNvSpPr txBox="1"/>
          <p:nvPr/>
        </p:nvSpPr>
        <p:spPr>
          <a:xfrm>
            <a:off x="10859124" y="4781238"/>
            <a:ext cx="61474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 Pierre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6EECA6-6812-CA6C-D55D-9572AC5A5319}"/>
              </a:ext>
            </a:extLst>
          </p:cNvPr>
          <p:cNvSpPr/>
          <p:nvPr/>
        </p:nvSpPr>
        <p:spPr>
          <a:xfrm>
            <a:off x="0" y="6458421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4" name="Picture 13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951363FE-D5D4-AA6B-8E04-A6488B4406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32" y="6510284"/>
            <a:ext cx="819912" cy="295852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A2E7646-E2B4-9809-825C-D39985CD1361}"/>
              </a:ext>
            </a:extLst>
          </p:cNvPr>
          <p:cNvSpPr txBox="1">
            <a:spLocks/>
          </p:cNvSpPr>
          <p:nvPr/>
        </p:nvSpPr>
        <p:spPr>
          <a:xfrm>
            <a:off x="430485" y="6516794"/>
            <a:ext cx="55523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Slide courtesy: Jessica Warbinek - CRIS collaboration meeting, January 30,2025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B42EFD-8807-44F6-6CC8-B60CF09B86B1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02/09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060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A87CA-6676-33A7-1F84-8481E55BC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847" y="-20489"/>
            <a:ext cx="11196547" cy="6023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First results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DF51DB2-19C8-F0AB-41DA-9AC28ED9E67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22"/>
          <a:stretch/>
        </p:blipFill>
        <p:spPr bwMode="auto">
          <a:xfrm>
            <a:off x="5404630" y="750243"/>
            <a:ext cx="6593531" cy="209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DDC9E9-CB5C-F752-1476-F394555B14D5}"/>
              </a:ext>
            </a:extLst>
          </p:cNvPr>
          <p:cNvSpPr txBox="1"/>
          <p:nvPr/>
        </p:nvSpPr>
        <p:spPr>
          <a:xfrm>
            <a:off x="18287" y="5135860"/>
            <a:ext cx="49299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Field ionization unit successfully implemented </a:t>
            </a:r>
          </a:p>
          <a:p>
            <a:endParaRPr lang="en-US" sz="600" dirty="0"/>
          </a:p>
          <a:p>
            <a:pPr>
              <a:lnSpc>
                <a:spcPct val="150000"/>
              </a:lnSpc>
            </a:pPr>
            <a:r>
              <a:rPr lang="en-US" dirty="0"/>
              <a:t>Principle shown with stable K beam</a:t>
            </a:r>
          </a:p>
          <a:p>
            <a:pPr>
              <a:lnSpc>
                <a:spcPct val="150000"/>
              </a:lnSpc>
            </a:pPr>
            <a:r>
              <a:rPr lang="en-US" dirty="0"/>
              <a:t>Successful for Fr during winter physics 2024.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ACE273-455C-F027-ED89-699A96B3A3FA}"/>
              </a:ext>
            </a:extLst>
          </p:cNvPr>
          <p:cNvSpPr txBox="1"/>
          <p:nvPr/>
        </p:nvSpPr>
        <p:spPr>
          <a:xfrm>
            <a:off x="36683" y="3893646"/>
            <a:ext cx="3947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FIU via Rydberg state makes high power laser obsolete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D07B49-8A15-6756-683E-7236DB93D098}"/>
              </a:ext>
            </a:extLst>
          </p:cNvPr>
          <p:cNvSpPr txBox="1"/>
          <p:nvPr/>
        </p:nvSpPr>
        <p:spPr>
          <a:xfrm>
            <a:off x="5831177" y="822527"/>
            <a:ext cx="4848541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First scan of Rydberg series in K with FIU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2D5BF7-13F3-3223-2C11-299751F9D241}"/>
              </a:ext>
            </a:extLst>
          </p:cNvPr>
          <p:cNvGrpSpPr/>
          <p:nvPr/>
        </p:nvGrpSpPr>
        <p:grpSpPr>
          <a:xfrm>
            <a:off x="591449" y="750243"/>
            <a:ext cx="1781433" cy="3062180"/>
            <a:chOff x="6039451" y="2883225"/>
            <a:chExt cx="1418799" cy="311193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D60D012-0483-F5FD-6410-3E363EAC50D3}"/>
                </a:ext>
              </a:extLst>
            </p:cNvPr>
            <p:cNvGrpSpPr/>
            <p:nvPr/>
          </p:nvGrpSpPr>
          <p:grpSpPr>
            <a:xfrm>
              <a:off x="6039451" y="2883225"/>
              <a:ext cx="1418799" cy="3111934"/>
              <a:chOff x="4291087" y="3121066"/>
              <a:chExt cx="1418799" cy="3111934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561E127F-80D9-55A4-2012-0E996AC8D3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9089" b="12082"/>
              <a:stretch/>
            </p:blipFill>
            <p:spPr>
              <a:xfrm>
                <a:off x="4291087" y="3121066"/>
                <a:ext cx="1395192" cy="3111934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03B35D8-EF86-7A6C-2DEC-0CB15B7B8CE8}"/>
                  </a:ext>
                </a:extLst>
              </p:cNvPr>
              <p:cNvSpPr/>
              <p:nvPr/>
            </p:nvSpPr>
            <p:spPr>
              <a:xfrm>
                <a:off x="5343181" y="4720606"/>
                <a:ext cx="343097" cy="1488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DAF3AFD-8F58-3F08-344F-2CE0DDB29216}"/>
                  </a:ext>
                </a:extLst>
              </p:cNvPr>
              <p:cNvSpPr/>
              <p:nvPr/>
            </p:nvSpPr>
            <p:spPr>
              <a:xfrm>
                <a:off x="5343181" y="5463364"/>
                <a:ext cx="366705" cy="6904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B346A39-1E76-C9DD-B245-8F44A505A785}"/>
                </a:ext>
              </a:extLst>
            </p:cNvPr>
            <p:cNvCxnSpPr/>
            <p:nvPr/>
          </p:nvCxnSpPr>
          <p:spPr>
            <a:xfrm>
              <a:off x="6449216" y="3247823"/>
              <a:ext cx="580270" cy="8312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8C5C77C-083B-E0C0-4C98-7FD389C941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12323" y="3256033"/>
              <a:ext cx="580270" cy="8312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3F309EA-E98E-D8CB-ED67-B247F776E584}"/>
              </a:ext>
            </a:extLst>
          </p:cNvPr>
          <p:cNvCxnSpPr>
            <a:cxnSpLocks/>
          </p:cNvCxnSpPr>
          <p:nvPr/>
        </p:nvCxnSpPr>
        <p:spPr>
          <a:xfrm>
            <a:off x="1623415" y="1503177"/>
            <a:ext cx="72950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ED73DC-3629-3BAF-403D-2F7D7A73BD24}"/>
              </a:ext>
            </a:extLst>
          </p:cNvPr>
          <p:cNvCxnSpPr>
            <a:cxnSpLocks/>
          </p:cNvCxnSpPr>
          <p:nvPr/>
        </p:nvCxnSpPr>
        <p:spPr>
          <a:xfrm>
            <a:off x="1623415" y="1559621"/>
            <a:ext cx="72950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B3728C0-159F-E071-A40E-8C0A0CE950A5}"/>
              </a:ext>
            </a:extLst>
          </p:cNvPr>
          <p:cNvCxnSpPr>
            <a:cxnSpLocks/>
          </p:cNvCxnSpPr>
          <p:nvPr/>
        </p:nvCxnSpPr>
        <p:spPr>
          <a:xfrm>
            <a:off x="1629059" y="1627354"/>
            <a:ext cx="72950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9F3D41F-69FA-6581-D658-F91F9AC5628A}"/>
              </a:ext>
            </a:extLst>
          </p:cNvPr>
          <p:cNvCxnSpPr>
            <a:cxnSpLocks/>
          </p:cNvCxnSpPr>
          <p:nvPr/>
        </p:nvCxnSpPr>
        <p:spPr>
          <a:xfrm flipV="1">
            <a:off x="2020862" y="1503177"/>
            <a:ext cx="0" cy="255068"/>
          </a:xfrm>
          <a:prstGeom prst="straightConnector1">
            <a:avLst/>
          </a:prstGeom>
          <a:ln w="57150">
            <a:solidFill>
              <a:srgbClr val="D81E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346981FE-7769-775C-C4F5-D571FA7BEF07}"/>
              </a:ext>
            </a:extLst>
          </p:cNvPr>
          <p:cNvSpPr/>
          <p:nvPr/>
        </p:nvSpPr>
        <p:spPr>
          <a:xfrm>
            <a:off x="1796528" y="1282351"/>
            <a:ext cx="422435" cy="53500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AFC7A-051E-19C8-FD74-CC80C7FD6E7C}"/>
              </a:ext>
            </a:extLst>
          </p:cNvPr>
          <p:cNvSpPr txBox="1"/>
          <p:nvPr/>
        </p:nvSpPr>
        <p:spPr>
          <a:xfrm>
            <a:off x="434780" y="1848122"/>
            <a:ext cx="1737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1064 nm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862C11-A195-F348-E917-F46DA2F61BD6}"/>
              </a:ext>
            </a:extLst>
          </p:cNvPr>
          <p:cNvSpPr/>
          <p:nvPr/>
        </p:nvSpPr>
        <p:spPr>
          <a:xfrm>
            <a:off x="0" y="6458421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10" name="Picture 9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55CE79C-C9DA-DD62-B583-3DF672A6D6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32" y="6510284"/>
            <a:ext cx="819912" cy="2958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D00D0F-EB92-A20F-4F1C-CC09358DC9F7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03/09</a:t>
            </a:r>
            <a:endParaRPr lang="en-BE" sz="1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0631BC-DC06-C307-826F-58298E74C107}"/>
              </a:ext>
            </a:extLst>
          </p:cNvPr>
          <p:cNvSpPr txBox="1"/>
          <p:nvPr/>
        </p:nvSpPr>
        <p:spPr>
          <a:xfrm>
            <a:off x="870031" y="6528625"/>
            <a:ext cx="374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 </a:t>
            </a:r>
          </a:p>
          <a:p>
            <a:endParaRPr lang="en-BE" sz="1000" i="1" dirty="0">
              <a:solidFill>
                <a:schemeClr val="bg1"/>
              </a:solidFill>
            </a:endParaRP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94C8D458-C92A-D6FE-34CE-C86F374ED9D3}"/>
              </a:ext>
            </a:extLst>
          </p:cNvPr>
          <p:cNvSpPr txBox="1">
            <a:spLocks/>
          </p:cNvSpPr>
          <p:nvPr/>
        </p:nvSpPr>
        <p:spPr>
          <a:xfrm>
            <a:off x="1352696" y="6494674"/>
            <a:ext cx="5352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chemeClr val="bg1"/>
                </a:solidFill>
              </a:rPr>
              <a:t>Slide courtesy: Jessica Warbinek - Manaslu Workshop, December 16, 2024</a:t>
            </a:r>
            <a:endParaRPr lang="de-DE" i="1" dirty="0">
              <a:solidFill>
                <a:schemeClr val="bg1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C7ACA89-FBDD-0F32-BEC3-B2589C1AA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5374" y="3070525"/>
            <a:ext cx="5900148" cy="338609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E74E95A-24E6-381D-1104-CEE0ADF3E790}"/>
              </a:ext>
            </a:extLst>
          </p:cNvPr>
          <p:cNvSpPr txBox="1"/>
          <p:nvPr/>
        </p:nvSpPr>
        <p:spPr>
          <a:xfrm>
            <a:off x="6591923" y="3562293"/>
            <a:ext cx="218150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New Rydberg series observed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DBAEC9-483C-209C-7654-B4AB73AD1C64}"/>
              </a:ext>
            </a:extLst>
          </p:cNvPr>
          <p:cNvSpPr txBox="1"/>
          <p:nvPr/>
        </p:nvSpPr>
        <p:spPr>
          <a:xfrm>
            <a:off x="6622132" y="3131579"/>
            <a:ext cx="375799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First FIU online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779300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0A283-EC3E-4213-8630-3EE9A1D87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CC5F4-9DD4-226D-71B1-436D5AC3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4258" y="-3807"/>
            <a:ext cx="5323483" cy="7813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4">
                    <a:lumMod val="75000"/>
                  </a:schemeClr>
                </a:solidFill>
              </a:rPr>
              <a:t>Current design</a:t>
            </a:r>
            <a:endParaRPr lang="en-BE" sz="48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AB8900-63D6-C6EC-5D42-4524D08690D2}"/>
              </a:ext>
            </a:extLst>
          </p:cNvPr>
          <p:cNvSpPr/>
          <p:nvPr/>
        </p:nvSpPr>
        <p:spPr>
          <a:xfrm>
            <a:off x="0" y="6458421"/>
            <a:ext cx="12192000" cy="3995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		</a:t>
            </a:r>
            <a:r>
              <a:rPr lang="en-US" sz="1400" i="1" dirty="0"/>
              <a:t> </a:t>
            </a:r>
            <a:r>
              <a:rPr lang="en-US" i="1" dirty="0"/>
              <a:t>			                                              </a:t>
            </a:r>
            <a:r>
              <a:rPr lang="en-US" sz="1400" i="1" dirty="0"/>
              <a:t>Department of Physics and Astronomy (IKS) </a:t>
            </a:r>
            <a:endParaRPr lang="en-BE" i="1" dirty="0"/>
          </a:p>
        </p:txBody>
      </p:sp>
      <p:pic>
        <p:nvPicPr>
          <p:cNvPr id="5" name="Picture 4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CA51E817-FEAA-4E4D-168F-D37B24B81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32" y="6510284"/>
            <a:ext cx="819912" cy="2958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7A5D9-A155-4B59-AF85-036A2B38BDFE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04/09</a:t>
            </a:r>
            <a:endParaRPr lang="en-BE" sz="1400" dirty="0">
              <a:solidFill>
                <a:schemeClr val="bg1"/>
              </a:solidFill>
            </a:endParaRPr>
          </a:p>
        </p:txBody>
      </p:sp>
      <p:pic>
        <p:nvPicPr>
          <p:cNvPr id="15" name="Picture 14" descr="A close-up of a device&#10;&#10;Description automatically generated">
            <a:extLst>
              <a:ext uri="{FF2B5EF4-FFF2-40B4-BE49-F238E27FC236}">
                <a16:creationId xmlns:a16="http://schemas.microsoft.com/office/drawing/2014/main" id="{61376DA1-1767-83EC-0AC4-5373F8B6B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8" y="2940227"/>
            <a:ext cx="2211605" cy="2948806"/>
          </a:xfrm>
          <a:prstGeom prst="rect">
            <a:avLst/>
          </a:prstGeom>
        </p:spPr>
      </p:pic>
      <p:pic>
        <p:nvPicPr>
          <p:cNvPr id="17" name="Picture 16" descr="A metal object with holes&#10;&#10;Description automatically generated">
            <a:extLst>
              <a:ext uri="{FF2B5EF4-FFF2-40B4-BE49-F238E27FC236}">
                <a16:creationId xmlns:a16="http://schemas.microsoft.com/office/drawing/2014/main" id="{9780A4E3-540B-287C-24E5-DD72F9CFE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623" y="2940227"/>
            <a:ext cx="2211605" cy="2948806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A50E9E78-108D-02E5-601C-0EC346FC05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468" y="2940226"/>
            <a:ext cx="2211605" cy="294880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F34AE23-A762-ACC8-8780-EC92BA90E810}"/>
              </a:ext>
            </a:extLst>
          </p:cNvPr>
          <p:cNvSpPr txBox="1"/>
          <p:nvPr/>
        </p:nvSpPr>
        <p:spPr>
          <a:xfrm>
            <a:off x="870031" y="6528625"/>
            <a:ext cx="374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</a:rPr>
              <a:t>A. Vernon et al., Sci. Rep. 10, 12306 (2020). </a:t>
            </a:r>
          </a:p>
          <a:p>
            <a:endParaRPr lang="en-BE" sz="1000" i="1" dirty="0">
              <a:solidFill>
                <a:schemeClr val="bg1"/>
              </a:solidFill>
            </a:endParaRPr>
          </a:p>
        </p:txBody>
      </p:sp>
      <p:pic>
        <p:nvPicPr>
          <p:cNvPr id="22" name="Picture 21" descr="A diagram of an electrical component&#10;&#10;Description automatically generated">
            <a:extLst>
              <a:ext uri="{FF2B5EF4-FFF2-40B4-BE49-F238E27FC236}">
                <a16:creationId xmlns:a16="http://schemas.microsoft.com/office/drawing/2014/main" id="{97E1C32A-6973-A972-1915-9E026DBBCB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5" y="418715"/>
            <a:ext cx="3339839" cy="2237626"/>
          </a:xfrm>
          <a:prstGeom prst="rect">
            <a:avLst/>
          </a:prstGeom>
        </p:spPr>
      </p:pic>
      <p:pic>
        <p:nvPicPr>
          <p:cNvPr id="24" name="Picture 23" descr="A couple of tall buildings&#10;&#10;Description automatically generated with medium confidence">
            <a:extLst>
              <a:ext uri="{FF2B5EF4-FFF2-40B4-BE49-F238E27FC236}">
                <a16:creationId xmlns:a16="http://schemas.microsoft.com/office/drawing/2014/main" id="{64200532-A092-C2FC-08BD-13635B7448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9"/>
          <a:stretch/>
        </p:blipFill>
        <p:spPr>
          <a:xfrm>
            <a:off x="3669869" y="735913"/>
            <a:ext cx="670299" cy="1751291"/>
          </a:xfrm>
          <a:prstGeom prst="rect">
            <a:avLst/>
          </a:prstGeom>
        </p:spPr>
      </p:pic>
      <p:pic>
        <p:nvPicPr>
          <p:cNvPr id="26" name="Picture 25" descr="A diagram of a diagram of a lens&#10;&#10;Description automatically generated">
            <a:extLst>
              <a:ext uri="{FF2B5EF4-FFF2-40B4-BE49-F238E27FC236}">
                <a16:creationId xmlns:a16="http://schemas.microsoft.com/office/drawing/2014/main" id="{23C2CAF8-8EAE-127A-BFD6-8BB03FE05B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00" y="630673"/>
            <a:ext cx="1164446" cy="1751290"/>
          </a:xfrm>
          <a:prstGeom prst="rect">
            <a:avLst/>
          </a:prstGeom>
        </p:spPr>
      </p:pic>
      <p:pic>
        <p:nvPicPr>
          <p:cNvPr id="28" name="Picture 27" descr="Diagram of a diagram of a light source&#10;&#10;Description automatically generated">
            <a:extLst>
              <a:ext uri="{FF2B5EF4-FFF2-40B4-BE49-F238E27FC236}">
                <a16:creationId xmlns:a16="http://schemas.microsoft.com/office/drawing/2014/main" id="{013F2A6B-8DC7-842A-2CA1-7949FAC5FA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641" y="735028"/>
            <a:ext cx="4752426" cy="182682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472D450-9BC3-6AE8-4D2C-527FFCD2D231}"/>
              </a:ext>
            </a:extLst>
          </p:cNvPr>
          <p:cNvSpPr txBox="1"/>
          <p:nvPr/>
        </p:nvSpPr>
        <p:spPr>
          <a:xfrm>
            <a:off x="7967132" y="2940226"/>
            <a:ext cx="3860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Acceleration lenses are redundant with our bunch width.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Limitation in vacuum in IR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Grids shortening issues.</a:t>
            </a:r>
            <a:endParaRPr lang="en-BE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B309A3-191E-2322-399E-978E76CD6EE8}"/>
              </a:ext>
            </a:extLst>
          </p:cNvPr>
          <p:cNvSpPr txBox="1"/>
          <p:nvPr/>
        </p:nvSpPr>
        <p:spPr>
          <a:xfrm>
            <a:off x="870031" y="5950419"/>
            <a:ext cx="151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Deflectors</a:t>
            </a:r>
            <a:endParaRPr lang="en-BE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CA67C9-1881-5DBE-46C6-BF37E4DCAEBF}"/>
              </a:ext>
            </a:extLst>
          </p:cNvPr>
          <p:cNvSpPr txBox="1"/>
          <p:nvPr/>
        </p:nvSpPr>
        <p:spPr>
          <a:xfrm>
            <a:off x="3656814" y="5939525"/>
            <a:ext cx="123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Grids</a:t>
            </a:r>
            <a:endParaRPr lang="en-B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85463B-F749-BC00-7945-693D2B1484EC}"/>
              </a:ext>
            </a:extLst>
          </p:cNvPr>
          <p:cNvSpPr txBox="1"/>
          <p:nvPr/>
        </p:nvSpPr>
        <p:spPr>
          <a:xfrm>
            <a:off x="5382468" y="5968649"/>
            <a:ext cx="225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lenses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62191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BA81A-382C-4F4D-E50F-C6E0FD070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4A278-78A3-D329-F471-958C50BC1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5"/>
            <a:ext cx="10515600" cy="93929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Problems</a:t>
            </a:r>
            <a:endParaRPr lang="en-BE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A close up of a machine&#10;&#10;Description automatically generated">
            <a:extLst>
              <a:ext uri="{FF2B5EF4-FFF2-40B4-BE49-F238E27FC236}">
                <a16:creationId xmlns:a16="http://schemas.microsoft.com/office/drawing/2014/main" id="{261DAB6F-2FB7-873D-14BD-B0E5B132D5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7" y="1112027"/>
            <a:ext cx="2715683" cy="362091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DD191D-9ED3-E594-DA70-2F9D390A078C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</a:t>
            </a:r>
            <a:r>
              <a:rPr lang="en-US" sz="1400" dirty="0"/>
              <a:t>Department of Physics and Astronomy (IKS) </a:t>
            </a:r>
            <a:endParaRPr lang="en-BE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40AE4BEF-9BDF-35CE-09AC-77C529BED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pic>
        <p:nvPicPr>
          <p:cNvPr id="9" name="Picture 8" descr="A close up of a needle&#10;&#10;Description automatically generated">
            <a:extLst>
              <a:ext uri="{FF2B5EF4-FFF2-40B4-BE49-F238E27FC236}">
                <a16:creationId xmlns:a16="http://schemas.microsoft.com/office/drawing/2014/main" id="{595E011B-FA56-B9EE-DC93-70561C565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953" y="1112027"/>
            <a:ext cx="2715683" cy="3620910"/>
          </a:xfrm>
          <a:prstGeom prst="rect">
            <a:avLst/>
          </a:prstGeom>
        </p:spPr>
      </p:pic>
      <p:pic>
        <p:nvPicPr>
          <p:cNvPr id="11" name="Picture 10" descr="A close up of a machine&#10;&#10;Description automatically generated">
            <a:extLst>
              <a:ext uri="{FF2B5EF4-FFF2-40B4-BE49-F238E27FC236}">
                <a16:creationId xmlns:a16="http://schemas.microsoft.com/office/drawing/2014/main" id="{4A2B36B8-AAFA-800E-B276-F4B8544669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133" y="1112027"/>
            <a:ext cx="2715683" cy="3620911"/>
          </a:xfrm>
          <a:prstGeom prst="rect">
            <a:avLst/>
          </a:prstGeom>
        </p:spPr>
      </p:pic>
      <p:pic>
        <p:nvPicPr>
          <p:cNvPr id="13" name="Picture 12" descr="A close up of a machine&#10;&#10;Description automatically generated">
            <a:extLst>
              <a:ext uri="{FF2B5EF4-FFF2-40B4-BE49-F238E27FC236}">
                <a16:creationId xmlns:a16="http://schemas.microsoft.com/office/drawing/2014/main" id="{A3677168-009A-5AA7-7CD6-17DFB2E9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572" y="1112027"/>
            <a:ext cx="2715683" cy="3620911"/>
          </a:xfrm>
          <a:prstGeom prst="rect">
            <a:avLst/>
          </a:prstGeom>
        </p:spPr>
      </p:pic>
      <p:pic>
        <p:nvPicPr>
          <p:cNvPr id="15" name="Picture 14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8BCA5177-4B30-8781-35E0-1BDEF7FAAE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5" y="2895600"/>
            <a:ext cx="4572000" cy="3429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1DA3CA8-01EB-7361-B3E0-4165E1143FC7}"/>
              </a:ext>
            </a:extLst>
          </p:cNvPr>
          <p:cNvSpPr txBox="1"/>
          <p:nvPr/>
        </p:nvSpPr>
        <p:spPr>
          <a:xfrm>
            <a:off x="1447800" y="533400"/>
            <a:ext cx="5757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GRIDS SHORTENING </a:t>
            </a:r>
            <a:endParaRPr lang="en-BE" dirty="0"/>
          </a:p>
        </p:txBody>
      </p:sp>
      <p:pic>
        <p:nvPicPr>
          <p:cNvPr id="22" name="Graphic 21" descr="Sad face with solid fill with solid fill">
            <a:extLst>
              <a:ext uri="{FF2B5EF4-FFF2-40B4-BE49-F238E27FC236}">
                <a16:creationId xmlns:a16="http://schemas.microsoft.com/office/drawing/2014/main" id="{C830045E-14AA-26FF-4B31-4BC96F059C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7600" y="362636"/>
            <a:ext cx="668866" cy="66886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CE61D07-B7EE-6ED7-C967-7922DAF3DDD5}"/>
              </a:ext>
            </a:extLst>
          </p:cNvPr>
          <p:cNvSpPr txBox="1"/>
          <p:nvPr/>
        </p:nvSpPr>
        <p:spPr>
          <a:xfrm>
            <a:off x="7459133" y="553136"/>
            <a:ext cx="5757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ASSEMBLY</a:t>
            </a:r>
            <a:endParaRPr lang="en-BE" dirty="0"/>
          </a:p>
        </p:txBody>
      </p:sp>
      <p:pic>
        <p:nvPicPr>
          <p:cNvPr id="25" name="Picture 24" descr="A machine with foil coverings&#10;&#10;Description automatically generated with medium confidence">
            <a:extLst>
              <a:ext uri="{FF2B5EF4-FFF2-40B4-BE49-F238E27FC236}">
                <a16:creationId xmlns:a16="http://schemas.microsoft.com/office/drawing/2014/main" id="{69B25869-4F32-9D89-B036-CBE4DAE512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572" y="2875864"/>
            <a:ext cx="4572000" cy="3429000"/>
          </a:xfrm>
          <a:prstGeom prst="rect">
            <a:avLst/>
          </a:prstGeom>
        </p:spPr>
      </p:pic>
      <p:pic>
        <p:nvPicPr>
          <p:cNvPr id="26" name="Graphic 25" descr="Sad face with solid fill with solid fill">
            <a:extLst>
              <a:ext uri="{FF2B5EF4-FFF2-40B4-BE49-F238E27FC236}">
                <a16:creationId xmlns:a16="http://schemas.microsoft.com/office/drawing/2014/main" id="{745CA78F-AF95-3BC5-8C6E-2B286B1F9C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11822" y="362636"/>
            <a:ext cx="668866" cy="6688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68EC26-D9C6-4E8D-A736-C14B0F7D61FC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05/09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89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F06B8-C069-027F-15EF-13CEC7D71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177DD-D8DF-5464-19AE-9EE1216E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5"/>
            <a:ext cx="10515600" cy="93929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New design</a:t>
            </a:r>
            <a:endParaRPr lang="en-B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9545FF-0687-0C73-FE66-A532A8B011AA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Ionizer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Schematics.Rev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93, 065004 (2022);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10.1063/5.0061736</a:t>
            </a:r>
            <a:r>
              <a:rPr lang="en-US" dirty="0"/>
              <a:t>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62926734-CE9F-50CB-4227-FD67F33D9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DC4C6C-544C-807D-6700-D62CEF352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5443"/>
            <a:ext cx="5573486" cy="3008654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970A494-1EE5-1510-0C97-256826490652}"/>
              </a:ext>
            </a:extLst>
          </p:cNvPr>
          <p:cNvSpPr/>
          <p:nvPr/>
        </p:nvSpPr>
        <p:spPr>
          <a:xfrm>
            <a:off x="2743201" y="1862667"/>
            <a:ext cx="1253066" cy="863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CCBC73-E3E3-0B0E-45FD-2A4E4A9D62B3}"/>
              </a:ext>
            </a:extLst>
          </p:cNvPr>
          <p:cNvSpPr txBox="1"/>
          <p:nvPr/>
        </p:nvSpPr>
        <p:spPr>
          <a:xfrm>
            <a:off x="468086" y="359596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GUNILLA setup @ </a:t>
            </a:r>
            <a:r>
              <a:rPr lang="en-US" dirty="0" err="1"/>
              <a:t>Gothenberg</a:t>
            </a:r>
            <a:r>
              <a:rPr lang="en-US" dirty="0"/>
              <a:t>.</a:t>
            </a:r>
            <a:endParaRPr lang="en-B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38E66D-084B-3616-6B6E-509AAFC4A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4327" y="1016000"/>
            <a:ext cx="6028490" cy="25782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71F7D16-D46C-F7C5-DD9B-B8966D55740A}"/>
              </a:ext>
            </a:extLst>
          </p:cNvPr>
          <p:cNvSpPr txBox="1"/>
          <p:nvPr/>
        </p:nvSpPr>
        <p:spPr>
          <a:xfrm>
            <a:off x="5573486" y="3659304"/>
            <a:ext cx="66549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Instead of GRIDS, using </a:t>
            </a:r>
            <a:r>
              <a:rPr lang="en-US" sz="1800" dirty="0">
                <a:effectLst/>
                <a:latin typeface="Calibri" panose="020F0502020204030204" pitchFamily="34" charset="0"/>
              </a:rPr>
              <a:t>a set of parallel coaxial circular plates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plate is at ground potential, ensuring a field free interaction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the other plates can be individually biased.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EFB35B3-E38F-530D-95C6-C19A86DD9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818" y="4321324"/>
            <a:ext cx="4695787" cy="208662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A42DB32-EA2B-ADB6-0CEB-178CDE8FF9F6}"/>
              </a:ext>
            </a:extLst>
          </p:cNvPr>
          <p:cNvSpPr txBox="1"/>
          <p:nvPr/>
        </p:nvSpPr>
        <p:spPr>
          <a:xfrm>
            <a:off x="5537041" y="5276352"/>
            <a:ext cx="6654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Rydberg states being ionized at different location in the Field Ionizer which can be identified with MCP.</a:t>
            </a:r>
            <a:endParaRPr lang="en-B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44A6A8-57B3-3A72-8F4B-FD46445690BB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06/09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6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8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ACFE1-962F-04A6-F7F4-31E6B62A4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C9C0F-4E79-8366-A71E-114C93144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85"/>
            <a:ext cx="10515600" cy="93929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New design</a:t>
            </a:r>
            <a:endParaRPr lang="en-B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11FAFF-AA69-2490-E39D-12EC09A3F84F}"/>
              </a:ext>
            </a:extLst>
          </p:cNvPr>
          <p:cNvSpPr/>
          <p:nvPr/>
        </p:nvSpPr>
        <p:spPr>
          <a:xfrm>
            <a:off x="0" y="6447692"/>
            <a:ext cx="12192000" cy="410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	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Ionizer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Schematics.Rev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93, 065004 (2022);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10.1063/5.0061736</a:t>
            </a:r>
            <a:r>
              <a:rPr lang="en-US" dirty="0"/>
              <a:t>	                      </a:t>
            </a:r>
            <a:r>
              <a:rPr lang="en-US" sz="1400" i="1" dirty="0"/>
              <a:t>Department of Physics and Astronomy (IKS)</a:t>
            </a:r>
            <a:r>
              <a:rPr lang="en-US" sz="1400" dirty="0"/>
              <a:t> </a:t>
            </a:r>
            <a:endParaRPr lang="en-BE" dirty="0"/>
          </a:p>
        </p:txBody>
      </p:sp>
      <p:pic>
        <p:nvPicPr>
          <p:cNvPr id="6" name="Picture 5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446400A4-88F6-4DAC-5E20-A4D2F0010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88" y="6447692"/>
            <a:ext cx="1137112" cy="410308"/>
          </a:xfrm>
          <a:prstGeom prst="rect">
            <a:avLst/>
          </a:prstGeom>
        </p:spPr>
      </p:pic>
      <p:pic>
        <p:nvPicPr>
          <p:cNvPr id="3" name="Picture 2" descr="Diagram of a diagram of a light source&#10;&#10;Description automatically generated">
            <a:extLst>
              <a:ext uri="{FF2B5EF4-FFF2-40B4-BE49-F238E27FC236}">
                <a16:creationId xmlns:a16="http://schemas.microsoft.com/office/drawing/2014/main" id="{30E50E92-3A83-B1AF-77B1-DE768C598F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74" y="887428"/>
            <a:ext cx="4752426" cy="18268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8AA91D-B532-F338-475A-F42D0926C90E}"/>
              </a:ext>
            </a:extLst>
          </p:cNvPr>
          <p:cNvSpPr txBox="1"/>
          <p:nvPr/>
        </p:nvSpPr>
        <p:spPr>
          <a:xfrm>
            <a:off x="347133" y="3071337"/>
            <a:ext cx="52408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Getting rid of the acceleration lenses.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 in the design of the deflectors design and assembly.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Designing the deflectors like plates, similar to the ion source bender (instead of rings with PCB)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BE" dirty="0"/>
          </a:p>
        </p:txBody>
      </p:sp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9589E688-888B-0352-0B25-4268D4A80B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542" y="-8506"/>
            <a:ext cx="4079536" cy="3059652"/>
          </a:xfrm>
          <a:prstGeom prst="rect">
            <a:avLst/>
          </a:prstGeom>
        </p:spPr>
      </p:pic>
      <p:pic>
        <p:nvPicPr>
          <p:cNvPr id="22" name="Picture 21" descr="A machine with foil coverings&#10;&#10;Description automatically generated with medium confidence">
            <a:extLst>
              <a:ext uri="{FF2B5EF4-FFF2-40B4-BE49-F238E27FC236}">
                <a16:creationId xmlns:a16="http://schemas.microsoft.com/office/drawing/2014/main" id="{AC605461-6AF8-0C8C-9809-99022EBB14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467" y="2354106"/>
            <a:ext cx="5315777" cy="3986833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AD11E486-E4CB-72CA-A1C9-4FCFDF870053}"/>
              </a:ext>
            </a:extLst>
          </p:cNvPr>
          <p:cNvSpPr/>
          <p:nvPr/>
        </p:nvSpPr>
        <p:spPr>
          <a:xfrm>
            <a:off x="9127068" y="3293533"/>
            <a:ext cx="1413932" cy="139088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A414EAC-40CA-B571-00A0-D55B3616D47C}"/>
              </a:ext>
            </a:extLst>
          </p:cNvPr>
          <p:cNvCxnSpPr/>
          <p:nvPr/>
        </p:nvCxnSpPr>
        <p:spPr>
          <a:xfrm>
            <a:off x="8475133" y="3478617"/>
            <a:ext cx="651935" cy="3282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E530A1F-D15D-0D50-E4DE-43F08BEC16F7}"/>
              </a:ext>
            </a:extLst>
          </p:cNvPr>
          <p:cNvSpPr txBox="1"/>
          <p:nvPr/>
        </p:nvSpPr>
        <p:spPr>
          <a:xfrm>
            <a:off x="6921500" y="2988092"/>
            <a:ext cx="3107266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Position for new deflectors</a:t>
            </a:r>
            <a:endParaRPr lang="en-BE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3FD022-3FB5-80B4-2F70-8B45FDAD2295}"/>
              </a:ext>
            </a:extLst>
          </p:cNvPr>
          <p:cNvSpPr txBox="1"/>
          <p:nvPr/>
        </p:nvSpPr>
        <p:spPr>
          <a:xfrm>
            <a:off x="18287" y="6528550"/>
            <a:ext cx="752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07/09</a:t>
            </a:r>
            <a:endParaRPr lang="en-B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92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 animBg="1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79E3B25CC3DD4D954A1EA91C231541" ma:contentTypeVersion="5" ma:contentTypeDescription="Create a new document." ma:contentTypeScope="" ma:versionID="64594527be6e601041182dafe0e99a3e">
  <xsd:schema xmlns:xsd="http://www.w3.org/2001/XMLSchema" xmlns:xs="http://www.w3.org/2001/XMLSchema" xmlns:p="http://schemas.microsoft.com/office/2006/metadata/properties" xmlns:ns3="cabfadd5-9ff4-49ba-8d91-545a4b75f334" targetNamespace="http://schemas.microsoft.com/office/2006/metadata/properties" ma:root="true" ma:fieldsID="33ff7f08baf14fc9dfec3e164c0d001d" ns3:_="">
    <xsd:import namespace="cabfadd5-9ff4-49ba-8d91-545a4b75f334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bfadd5-9ff4-49ba-8d91-545a4b75f334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87DB60-55DB-40CA-B800-2C234EC5E2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bfadd5-9ff4-49ba-8d91-545a4b75f3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B12F07-2ACE-48A5-AA7E-0A8418B6DB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4D50E7-FBB8-4687-86D6-799AED3B0FC3}">
  <ds:schemaRefs>
    <ds:schemaRef ds:uri="http://purl.org/dc/terms/"/>
    <ds:schemaRef ds:uri="cabfadd5-9ff4-49ba-8d91-545a4b75f334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757</Words>
  <Application>Microsoft Office PowerPoint</Application>
  <PresentationFormat>Widescreen</PresentationFormat>
  <Paragraphs>129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Times New Roman</vt:lpstr>
      <vt:lpstr>Wingdings</vt:lpstr>
      <vt:lpstr>Office Theme</vt:lpstr>
      <vt:lpstr>PowerPoint Presentation</vt:lpstr>
      <vt:lpstr>Contents</vt:lpstr>
      <vt:lpstr>Field Ionization</vt:lpstr>
      <vt:lpstr>Online commissioning</vt:lpstr>
      <vt:lpstr>First results</vt:lpstr>
      <vt:lpstr>Current design</vt:lpstr>
      <vt:lpstr>Problems</vt:lpstr>
      <vt:lpstr>New design</vt:lpstr>
      <vt:lpstr>New design</vt:lpstr>
      <vt:lpstr>New working design</vt:lpstr>
      <vt:lpstr>Outlook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Osama Ahmad</dc:creator>
  <cp:lastModifiedBy>Osama Ahmad</cp:lastModifiedBy>
  <cp:revision>7</cp:revision>
  <dcterms:created xsi:type="dcterms:W3CDTF">2025-01-29T11:49:11Z</dcterms:created>
  <dcterms:modified xsi:type="dcterms:W3CDTF">2025-01-31T07:42:43Z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0x0101007D79E3B25CC3DD4D954A1EA91C231541</vt:lpwstr>
  </property>
</Properties>
</file>