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3807c0182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3807c0182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807c0182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807c0182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807c0182d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807c0182d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807c0182d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807c0182d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48575" y="1700775"/>
            <a:ext cx="8520600" cy="119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/>
              <a:t>CERN stage presentation</a:t>
            </a:r>
            <a:endParaRPr u="sng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2663950" cy="150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9525" y="3048675"/>
            <a:ext cx="3742801" cy="266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-907425" y="200950"/>
            <a:ext cx="8520600" cy="9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/>
              <a:t>Who am I ?</a:t>
            </a:r>
            <a:endParaRPr u="sng"/>
          </a:p>
        </p:txBody>
      </p:sp>
      <p:sp>
        <p:nvSpPr>
          <p:cNvPr id="62" name="Google Shape;62;p14"/>
          <p:cNvSpPr txBox="1"/>
          <p:nvPr>
            <p:ph idx="1" type="subTitle"/>
          </p:nvPr>
        </p:nvSpPr>
        <p:spPr>
          <a:xfrm>
            <a:off x="235575" y="1627100"/>
            <a:ext cx="5208900" cy="58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Bruno DELUCA AGUILO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785025" y="2494550"/>
            <a:ext cx="6263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</a:rPr>
              <a:t>14 years old</a:t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3950" y="287350"/>
            <a:ext cx="2769374" cy="4923326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85025" y="3338750"/>
            <a:ext cx="5127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</a:rPr>
              <a:t>Ferney Voltaire’s International school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1666100" y="412400"/>
            <a:ext cx="6437700" cy="86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00" u="sng"/>
              <a:t>What did I like the most ?</a:t>
            </a:r>
            <a:endParaRPr sz="4200" u="sng"/>
          </a:p>
        </p:txBody>
      </p:sp>
      <p:sp>
        <p:nvSpPr>
          <p:cNvPr id="71" name="Google Shape;71;p15"/>
          <p:cNvSpPr txBox="1"/>
          <p:nvPr/>
        </p:nvSpPr>
        <p:spPr>
          <a:xfrm>
            <a:off x="284900" y="1689850"/>
            <a:ext cx="62634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38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Char char="-"/>
            </a:pPr>
            <a:r>
              <a:rPr lang="en-GB" sz="3300">
                <a:solidFill>
                  <a:schemeClr val="dk1"/>
                </a:solidFill>
              </a:rPr>
              <a:t>Firestation</a:t>
            </a:r>
            <a:endParaRPr sz="3300">
              <a:solidFill>
                <a:schemeClr val="dk1"/>
              </a:solidFill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1067375" y="2722875"/>
            <a:ext cx="62634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Char char="-"/>
            </a:pPr>
            <a:r>
              <a:rPr lang="en-GB" sz="2500">
                <a:solidFill>
                  <a:schemeClr val="dk1"/>
                </a:solidFill>
              </a:rPr>
              <a:t>Lovely place</a:t>
            </a:r>
            <a:endParaRPr sz="2500">
              <a:solidFill>
                <a:schemeClr val="dk1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Char char="-"/>
            </a:pPr>
            <a:r>
              <a:rPr lang="en-GB" sz="2500">
                <a:solidFill>
                  <a:schemeClr val="dk1"/>
                </a:solidFill>
              </a:rPr>
              <a:t>Funny activities</a:t>
            </a:r>
            <a:endParaRPr sz="2500">
              <a:solidFill>
                <a:schemeClr val="dk1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Char char="-"/>
            </a:pPr>
            <a:r>
              <a:rPr lang="en-GB" sz="2500">
                <a:solidFill>
                  <a:schemeClr val="dk1"/>
                </a:solidFill>
              </a:rPr>
              <a:t>Very </a:t>
            </a:r>
            <a:r>
              <a:rPr lang="en-GB" sz="2500">
                <a:solidFill>
                  <a:schemeClr val="dk1"/>
                </a:solidFill>
              </a:rPr>
              <a:t>interesting</a:t>
            </a:r>
            <a:endParaRPr sz="2500">
              <a:solidFill>
                <a:schemeClr val="dk1"/>
              </a:solidFill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7904" y="2472000"/>
            <a:ext cx="4575446" cy="256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2369100" y="216425"/>
            <a:ext cx="4659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420" u="sng"/>
              <a:t>What didn’t I like ?</a:t>
            </a:r>
            <a:endParaRPr sz="3420" u="sng"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8520600" cy="7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-"/>
            </a:pPr>
            <a:r>
              <a:rPr lang="en-GB" sz="2800">
                <a:solidFill>
                  <a:schemeClr val="dk1"/>
                </a:solidFill>
              </a:rPr>
              <a:t>Loved all of it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859700"/>
            <a:ext cx="3105000" cy="7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-"/>
            </a:pPr>
            <a:r>
              <a:rPr lang="en-GB" sz="2800">
                <a:solidFill>
                  <a:schemeClr val="dk1"/>
                </a:solidFill>
              </a:rPr>
              <a:t>Some details :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1033775" y="2559625"/>
            <a:ext cx="47862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-"/>
            </a:pPr>
            <a:r>
              <a:rPr lang="en-GB" sz="2200">
                <a:solidFill>
                  <a:schemeClr val="dk1"/>
                </a:solidFill>
              </a:rPr>
              <a:t>The </a:t>
            </a:r>
            <a:r>
              <a:rPr lang="en-GB" sz="2200">
                <a:solidFill>
                  <a:schemeClr val="dk1"/>
                </a:solidFill>
              </a:rPr>
              <a:t>escape game</a:t>
            </a:r>
            <a:r>
              <a:rPr lang="en-GB" sz="2200">
                <a:solidFill>
                  <a:schemeClr val="dk1"/>
                </a:solidFill>
              </a:rPr>
              <a:t> was a bit easy</a:t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-"/>
            </a:pPr>
            <a:r>
              <a:rPr lang="en-GB" sz="2200">
                <a:solidFill>
                  <a:schemeClr val="dk1"/>
                </a:solidFill>
              </a:rPr>
              <a:t>The food is too expensive</a:t>
            </a:r>
            <a:endParaRPr sz="2200">
              <a:solidFill>
                <a:schemeClr val="dk1"/>
              </a:solidFill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3433575"/>
            <a:ext cx="3818850" cy="170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1203375" y="347075"/>
            <a:ext cx="7106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420" u="sng"/>
              <a:t>Where do I see myself in 5 years ?</a:t>
            </a:r>
            <a:endParaRPr sz="3420" u="sng"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304875"/>
            <a:ext cx="4899300" cy="77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800">
                <a:solidFill>
                  <a:schemeClr val="dk1"/>
                </a:solidFill>
              </a:rPr>
              <a:t>University (probably science)</a:t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9575" y="2161875"/>
            <a:ext cx="4323175" cy="290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" y="2081575"/>
            <a:ext cx="3166400" cy="318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