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CCE588-AF49-6F9F-2A58-EB9647451943}" v="1391" dt="2025-02-20T20:05:42.2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a et Sébastien Meier" userId="af90154b6abffa73" providerId="Windows Live" clId="Web-{DACCE588-AF49-6F9F-2A58-EB9647451943}"/>
    <pc:docChg chg="addSld modSld">
      <pc:chgData name="Pia et Sébastien Meier" userId="af90154b6abffa73" providerId="Windows Live" clId="Web-{DACCE588-AF49-6F9F-2A58-EB9647451943}" dt="2025-02-20T20:06:31.641" v="1369"/>
      <pc:docMkLst>
        <pc:docMk/>
      </pc:docMkLst>
      <pc:sldChg chg="addSp modSp mod setBg">
        <pc:chgData name="Pia et Sébastien Meier" userId="af90154b6abffa73" providerId="Windows Live" clId="Web-{DACCE588-AF49-6F9F-2A58-EB9647451943}" dt="2025-02-20T20:02:04.835" v="1333" actId="1076"/>
        <pc:sldMkLst>
          <pc:docMk/>
          <pc:sldMk cId="3430520510" sldId="256"/>
        </pc:sldMkLst>
        <pc:spChg chg="mod">
          <ac:chgData name="Pia et Sébastien Meier" userId="af90154b6abffa73" providerId="Windows Live" clId="Web-{DACCE588-AF49-6F9F-2A58-EB9647451943}" dt="2025-02-20T20:02:04.819" v="1332" actId="1076"/>
          <ac:spMkLst>
            <pc:docMk/>
            <pc:sldMk cId="3430520510" sldId="256"/>
            <ac:spMk id="2" creationId="{2E038666-83E1-925C-FDA1-6CA774ADC520}"/>
          </ac:spMkLst>
        </pc:spChg>
        <pc:spChg chg="mod">
          <ac:chgData name="Pia et Sébastien Meier" userId="af90154b6abffa73" providerId="Windows Live" clId="Web-{DACCE588-AF49-6F9F-2A58-EB9647451943}" dt="2025-02-20T20:02:04.835" v="1333" actId="1076"/>
          <ac:spMkLst>
            <pc:docMk/>
            <pc:sldMk cId="3430520510" sldId="256"/>
            <ac:spMk id="3" creationId="{B2E6E0EA-7238-C629-6AD8-6C89EFDEB014}"/>
          </ac:spMkLst>
        </pc:spChg>
        <pc:picChg chg="add mod">
          <ac:chgData name="Pia et Sébastien Meier" userId="af90154b6abffa73" providerId="Windows Live" clId="Web-{DACCE588-AF49-6F9F-2A58-EB9647451943}" dt="2025-02-20T20:01:42.224" v="1331"/>
          <ac:picMkLst>
            <pc:docMk/>
            <pc:sldMk cId="3430520510" sldId="256"/>
            <ac:picMk id="4" creationId="{EF9E5FDF-ED3B-B120-8733-625E21FF928A}"/>
          </ac:picMkLst>
        </pc:picChg>
      </pc:sldChg>
      <pc:sldChg chg="addSp delSp modSp new mod setBg">
        <pc:chgData name="Pia et Sébastien Meier" userId="af90154b6abffa73" providerId="Windows Live" clId="Web-{DACCE588-AF49-6F9F-2A58-EB9647451943}" dt="2025-02-20T20:06:31.641" v="1369"/>
        <pc:sldMkLst>
          <pc:docMk/>
          <pc:sldMk cId="3576464566" sldId="257"/>
        </pc:sldMkLst>
        <pc:spChg chg="mod">
          <ac:chgData name="Pia et Sébastien Meier" userId="af90154b6abffa73" providerId="Windows Live" clId="Web-{DACCE588-AF49-6F9F-2A58-EB9647451943}" dt="2025-02-20T20:06:31.641" v="1369"/>
          <ac:spMkLst>
            <pc:docMk/>
            <pc:sldMk cId="3576464566" sldId="257"/>
            <ac:spMk id="2" creationId="{F0B6A7FC-514C-707B-7AF8-BA150DDB1ED9}"/>
          </ac:spMkLst>
        </pc:spChg>
        <pc:spChg chg="del mod">
          <ac:chgData name="Pia et Sébastien Meier" userId="af90154b6abffa73" providerId="Windows Live" clId="Web-{DACCE588-AF49-6F9F-2A58-EB9647451943}" dt="2025-02-20T20:06:31.641" v="1369"/>
          <ac:spMkLst>
            <pc:docMk/>
            <pc:sldMk cId="3576464566" sldId="257"/>
            <ac:spMk id="3" creationId="{8B7AC100-1BB6-C6F1-7B6B-C0F769B09A04}"/>
          </ac:spMkLst>
        </pc:spChg>
        <pc:spChg chg="add">
          <ac:chgData name="Pia et Sébastien Meier" userId="af90154b6abffa73" providerId="Windows Live" clId="Web-{DACCE588-AF49-6F9F-2A58-EB9647451943}" dt="2025-02-20T20:06:31.641" v="1369"/>
          <ac:spMkLst>
            <pc:docMk/>
            <pc:sldMk cId="3576464566" sldId="257"/>
            <ac:spMk id="9" creationId="{12CC1C37-8BC7-4374-8300-E73C369150D7}"/>
          </ac:spMkLst>
        </pc:spChg>
        <pc:spChg chg="add">
          <ac:chgData name="Pia et Sébastien Meier" userId="af90154b6abffa73" providerId="Windows Live" clId="Web-{DACCE588-AF49-6F9F-2A58-EB9647451943}" dt="2025-02-20T20:06:31.641" v="1369"/>
          <ac:spMkLst>
            <pc:docMk/>
            <pc:sldMk cId="3576464566" sldId="257"/>
            <ac:spMk id="11" creationId="{8CC82757-F96F-41CB-B2B8-49689F4362A3}"/>
          </ac:spMkLst>
        </pc:spChg>
        <pc:graphicFrameChg chg="add">
          <ac:chgData name="Pia et Sébastien Meier" userId="af90154b6abffa73" providerId="Windows Live" clId="Web-{DACCE588-AF49-6F9F-2A58-EB9647451943}" dt="2025-02-20T20:06:31.641" v="1369"/>
          <ac:graphicFrameMkLst>
            <pc:docMk/>
            <pc:sldMk cId="3576464566" sldId="257"/>
            <ac:graphicFrameMk id="5" creationId="{B8D86D5C-96AA-E0B8-6007-4D6D4F6B9478}"/>
          </ac:graphicFrameMkLst>
        </pc:graphicFrameChg>
        <pc:picChg chg="add">
          <ac:chgData name="Pia et Sébastien Meier" userId="af90154b6abffa73" providerId="Windows Live" clId="Web-{DACCE588-AF49-6F9F-2A58-EB9647451943}" dt="2025-02-20T20:06:31.641" v="1369"/>
          <ac:picMkLst>
            <pc:docMk/>
            <pc:sldMk cId="3576464566" sldId="257"/>
            <ac:picMk id="13" creationId="{FA37F53D-999D-4551-B3F8-064DBF315562}"/>
          </ac:picMkLst>
        </pc:picChg>
        <pc:picChg chg="add">
          <ac:chgData name="Pia et Sébastien Meier" userId="af90154b6abffa73" providerId="Windows Live" clId="Web-{DACCE588-AF49-6F9F-2A58-EB9647451943}" dt="2025-02-20T20:06:31.641" v="1369"/>
          <ac:picMkLst>
            <pc:docMk/>
            <pc:sldMk cId="3576464566" sldId="257"/>
            <ac:picMk id="15" creationId="{A9C99389-A1E4-4A6F-BF8E-9013FF049140}"/>
          </ac:picMkLst>
        </pc:picChg>
      </pc:sldChg>
      <pc:sldChg chg="addSp delSp modSp new mod setBg">
        <pc:chgData name="Pia et Sébastien Meier" userId="af90154b6abffa73" providerId="Windows Live" clId="Web-{DACCE588-AF49-6F9F-2A58-EB9647451943}" dt="2025-02-20T19:51:19.243" v="1102" actId="20577"/>
        <pc:sldMkLst>
          <pc:docMk/>
          <pc:sldMk cId="2707576617" sldId="258"/>
        </pc:sldMkLst>
        <pc:spChg chg="mod">
          <ac:chgData name="Pia et Sébastien Meier" userId="af90154b6abffa73" providerId="Windows Live" clId="Web-{DACCE588-AF49-6F9F-2A58-EB9647451943}" dt="2025-02-20T19:50:36.992" v="1095"/>
          <ac:spMkLst>
            <pc:docMk/>
            <pc:sldMk cId="2707576617" sldId="258"/>
            <ac:spMk id="2" creationId="{27D4C27E-1272-11EB-FE78-781200557204}"/>
          </ac:spMkLst>
        </pc:spChg>
        <pc:spChg chg="mod ord">
          <ac:chgData name="Pia et Sébastien Meier" userId="af90154b6abffa73" providerId="Windows Live" clId="Web-{DACCE588-AF49-6F9F-2A58-EB9647451943}" dt="2025-02-20T19:51:19.243" v="1102" actId="20577"/>
          <ac:spMkLst>
            <pc:docMk/>
            <pc:sldMk cId="2707576617" sldId="258"/>
            <ac:spMk id="3" creationId="{98D0EF3F-CAE5-48C8-09BC-D3FB4723B66A}"/>
          </ac:spMkLst>
        </pc:spChg>
        <pc:picChg chg="add del mod">
          <ac:chgData name="Pia et Sébastien Meier" userId="af90154b6abffa73" providerId="Windows Live" clId="Web-{DACCE588-AF49-6F9F-2A58-EB9647451943}" dt="2025-02-20T19:47:41.783" v="1077"/>
          <ac:picMkLst>
            <pc:docMk/>
            <pc:sldMk cId="2707576617" sldId="258"/>
            <ac:picMk id="4" creationId="{2E687296-D267-2AEB-491C-FE842FF05CA6}"/>
          </ac:picMkLst>
        </pc:picChg>
        <pc:picChg chg="add mod">
          <ac:chgData name="Pia et Sébastien Meier" userId="af90154b6abffa73" providerId="Windows Live" clId="Web-{DACCE588-AF49-6F9F-2A58-EB9647451943}" dt="2025-02-20T19:50:36.992" v="1095"/>
          <ac:picMkLst>
            <pc:docMk/>
            <pc:sldMk cId="2707576617" sldId="258"/>
            <ac:picMk id="5" creationId="{B7F1C675-39B5-270B-1D6C-D4AC63A4A8DE}"/>
          </ac:picMkLst>
        </pc:picChg>
      </pc:sldChg>
      <pc:sldChg chg="addSp modSp new">
        <pc:chgData name="Pia et Sébastien Meier" userId="af90154b6abffa73" providerId="Windows Live" clId="Web-{DACCE588-AF49-6F9F-2A58-EB9647451943}" dt="2025-02-20T20:05:42.280" v="1368" actId="1076"/>
        <pc:sldMkLst>
          <pc:docMk/>
          <pc:sldMk cId="3095429927" sldId="259"/>
        </pc:sldMkLst>
        <pc:spChg chg="mod">
          <ac:chgData name="Pia et Sébastien Meier" userId="af90154b6abffa73" providerId="Windows Live" clId="Web-{DACCE588-AF49-6F9F-2A58-EB9647451943}" dt="2025-02-20T19:06:58.846" v="284" actId="20577"/>
          <ac:spMkLst>
            <pc:docMk/>
            <pc:sldMk cId="3095429927" sldId="259"/>
            <ac:spMk id="2" creationId="{7A935E2E-6500-562C-8442-ABEB7945419E}"/>
          </ac:spMkLst>
        </pc:spChg>
        <pc:spChg chg="mod">
          <ac:chgData name="Pia et Sébastien Meier" userId="af90154b6abffa73" providerId="Windows Live" clId="Web-{DACCE588-AF49-6F9F-2A58-EB9647451943}" dt="2025-02-20T20:05:31.326" v="1366" actId="20577"/>
          <ac:spMkLst>
            <pc:docMk/>
            <pc:sldMk cId="3095429927" sldId="259"/>
            <ac:spMk id="3" creationId="{CC54D09D-1AEE-81B8-6EFC-2152E0BC212E}"/>
          </ac:spMkLst>
        </pc:spChg>
        <pc:picChg chg="add mod">
          <ac:chgData name="Pia et Sébastien Meier" userId="af90154b6abffa73" providerId="Windows Live" clId="Web-{DACCE588-AF49-6F9F-2A58-EB9647451943}" dt="2025-02-20T20:05:42.280" v="1368" actId="1076"/>
          <ac:picMkLst>
            <pc:docMk/>
            <pc:sldMk cId="3095429927" sldId="259"/>
            <ac:picMk id="4" creationId="{806F300A-48B7-38A4-CCA8-3F56C89E277F}"/>
          </ac:picMkLst>
        </pc:picChg>
      </pc:sldChg>
      <pc:sldChg chg="addSp delSp modSp new mod setBg">
        <pc:chgData name="Pia et Sébastien Meier" userId="af90154b6abffa73" providerId="Windows Live" clId="Web-{DACCE588-AF49-6F9F-2A58-EB9647451943}" dt="2025-02-20T19:45:16.090" v="1067"/>
        <pc:sldMkLst>
          <pc:docMk/>
          <pc:sldMk cId="2181508398" sldId="260"/>
        </pc:sldMkLst>
        <pc:spChg chg="mod ord">
          <ac:chgData name="Pia et Sébastien Meier" userId="af90154b6abffa73" providerId="Windows Live" clId="Web-{DACCE588-AF49-6F9F-2A58-EB9647451943}" dt="2025-02-20T19:45:16.090" v="1067"/>
          <ac:spMkLst>
            <pc:docMk/>
            <pc:sldMk cId="2181508398" sldId="260"/>
            <ac:spMk id="2" creationId="{175A93AD-CD5A-1C5E-66FE-CC48B6E9A739}"/>
          </ac:spMkLst>
        </pc:spChg>
        <pc:spChg chg="mod">
          <ac:chgData name="Pia et Sébastien Meier" userId="af90154b6abffa73" providerId="Windows Live" clId="Web-{DACCE588-AF49-6F9F-2A58-EB9647451943}" dt="2025-02-20T19:45:16.090" v="1067"/>
          <ac:spMkLst>
            <pc:docMk/>
            <pc:sldMk cId="2181508398" sldId="260"/>
            <ac:spMk id="3" creationId="{EA56A420-69FF-00AE-F8B3-63A44A4AF448}"/>
          </ac:spMkLst>
        </pc:spChg>
        <pc:spChg chg="add del mod">
          <ac:chgData name="Pia et Sébastien Meier" userId="af90154b6abffa73" providerId="Windows Live" clId="Web-{DACCE588-AF49-6F9F-2A58-EB9647451943}" dt="2025-02-20T19:43:19.383" v="1061"/>
          <ac:spMkLst>
            <pc:docMk/>
            <pc:sldMk cId="2181508398" sldId="260"/>
            <ac:spMk id="4" creationId="{EDD3C4D3-85E7-7170-92DA-2C3D42798A34}"/>
          </ac:spMkLst>
        </pc:spChg>
        <pc:spChg chg="add">
          <ac:chgData name="Pia et Sébastien Meier" userId="af90154b6abffa73" providerId="Windows Live" clId="Web-{DACCE588-AF49-6F9F-2A58-EB9647451943}" dt="2025-02-20T19:45:16.090" v="1067"/>
          <ac:spMkLst>
            <pc:docMk/>
            <pc:sldMk cId="2181508398" sldId="260"/>
            <ac:spMk id="16" creationId="{BF95CA93-D763-4170-89E8-00A71DE1CF21}"/>
          </ac:spMkLst>
        </pc:spChg>
        <pc:spChg chg="add">
          <ac:chgData name="Pia et Sébastien Meier" userId="af90154b6abffa73" providerId="Windows Live" clId="Web-{DACCE588-AF49-6F9F-2A58-EB9647451943}" dt="2025-02-20T19:45:16.090" v="1067"/>
          <ac:spMkLst>
            <pc:docMk/>
            <pc:sldMk cId="2181508398" sldId="260"/>
            <ac:spMk id="18" creationId="{D415D3B1-C1EB-4B7B-AD50-F35159144F22}"/>
          </ac:spMkLst>
        </pc:spChg>
        <pc:picChg chg="add mod ord">
          <ac:chgData name="Pia et Sébastien Meier" userId="af90154b6abffa73" providerId="Windows Live" clId="Web-{DACCE588-AF49-6F9F-2A58-EB9647451943}" dt="2025-02-20T19:45:16.090" v="1067"/>
          <ac:picMkLst>
            <pc:docMk/>
            <pc:sldMk cId="2181508398" sldId="260"/>
            <ac:picMk id="5" creationId="{311F3288-4E7E-1CCB-A419-47C003276F77}"/>
          </ac:picMkLst>
        </pc:picChg>
        <pc:picChg chg="add del mod">
          <ac:chgData name="Pia et Sébastien Meier" userId="af90154b6abffa73" providerId="Windows Live" clId="Web-{DACCE588-AF49-6F9F-2A58-EB9647451943}" dt="2025-02-20T19:42:20.803" v="1054"/>
          <ac:picMkLst>
            <pc:docMk/>
            <pc:sldMk cId="2181508398" sldId="260"/>
            <ac:picMk id="6" creationId="{730A970B-FDAC-5DE4-02F0-898B020F12F8}"/>
          </ac:picMkLst>
        </pc:picChg>
        <pc:picChg chg="add del mod">
          <ac:chgData name="Pia et Sébastien Meier" userId="af90154b6abffa73" providerId="Windows Live" clId="Web-{DACCE588-AF49-6F9F-2A58-EB9647451943}" dt="2025-02-20T19:42:36.194" v="1056"/>
          <ac:picMkLst>
            <pc:docMk/>
            <pc:sldMk cId="2181508398" sldId="260"/>
            <ac:picMk id="7" creationId="{774F138D-594D-4103-3F3F-DBF953787285}"/>
          </ac:picMkLst>
        </pc:picChg>
        <pc:picChg chg="add del mod">
          <ac:chgData name="Pia et Sébastien Meier" userId="af90154b6abffa73" providerId="Windows Live" clId="Web-{DACCE588-AF49-6F9F-2A58-EB9647451943}" dt="2025-02-20T19:42:41.710" v="1058"/>
          <ac:picMkLst>
            <pc:docMk/>
            <pc:sldMk cId="2181508398" sldId="260"/>
            <ac:picMk id="8" creationId="{4D2BA9F0-374B-0D52-1826-92A424ABE484}"/>
          </ac:picMkLst>
        </pc:picChg>
        <pc:picChg chg="add del mod">
          <ac:chgData name="Pia et Sébastien Meier" userId="af90154b6abffa73" providerId="Windows Live" clId="Web-{DACCE588-AF49-6F9F-2A58-EB9647451943}" dt="2025-02-20T19:43:17.586" v="1060"/>
          <ac:picMkLst>
            <pc:docMk/>
            <pc:sldMk cId="2181508398" sldId="260"/>
            <ac:picMk id="9" creationId="{D0065045-C199-A5C9-17DE-668FF8A8F5AF}"/>
          </ac:picMkLst>
        </pc:picChg>
        <pc:picChg chg="add del mod">
          <ac:chgData name="Pia et Sébastien Meier" userId="af90154b6abffa73" providerId="Windows Live" clId="Web-{DACCE588-AF49-6F9F-2A58-EB9647451943}" dt="2025-02-20T19:43:38.899" v="1063"/>
          <ac:picMkLst>
            <pc:docMk/>
            <pc:sldMk cId="2181508398" sldId="260"/>
            <ac:picMk id="10" creationId="{A469C188-572A-FB58-7348-C508DC724196}"/>
          </ac:picMkLst>
        </pc:picChg>
        <pc:picChg chg="add mod">
          <ac:chgData name="Pia et Sébastien Meier" userId="af90154b6abffa73" providerId="Windows Live" clId="Web-{DACCE588-AF49-6F9F-2A58-EB9647451943}" dt="2025-02-20T19:45:16.090" v="1067"/>
          <ac:picMkLst>
            <pc:docMk/>
            <pc:sldMk cId="2181508398" sldId="260"/>
            <ac:picMk id="11" creationId="{E242A87B-03BC-FAFD-49EC-0E86F4610558}"/>
          </ac:picMkLst>
        </pc:picChg>
        <pc:picChg chg="add">
          <ac:chgData name="Pia et Sébastien Meier" userId="af90154b6abffa73" providerId="Windows Live" clId="Web-{DACCE588-AF49-6F9F-2A58-EB9647451943}" dt="2025-02-20T19:45:16.090" v="1067"/>
          <ac:picMkLst>
            <pc:docMk/>
            <pc:sldMk cId="2181508398" sldId="260"/>
            <ac:picMk id="20" creationId="{EC7DF8A8-99E3-4651-9705-68B64F2DE803}"/>
          </ac:picMkLst>
        </pc:picChg>
      </pc:sldChg>
      <pc:sldChg chg="addSp delSp modSp new mod setBg">
        <pc:chgData name="Pia et Sébastien Meier" userId="af90154b6abffa73" providerId="Windows Live" clId="Web-{DACCE588-AF49-6F9F-2A58-EB9647451943}" dt="2025-02-20T20:00:45.019" v="1328" actId="20577"/>
        <pc:sldMkLst>
          <pc:docMk/>
          <pc:sldMk cId="792352660" sldId="261"/>
        </pc:sldMkLst>
        <pc:spChg chg="del mod">
          <ac:chgData name="Pia et Sébastien Meier" userId="af90154b6abffa73" providerId="Windows Live" clId="Web-{DACCE588-AF49-6F9F-2A58-EB9647451943}" dt="2025-02-20T20:00:16.284" v="1324"/>
          <ac:spMkLst>
            <pc:docMk/>
            <pc:sldMk cId="792352660" sldId="261"/>
            <ac:spMk id="2" creationId="{966AF901-4B64-EC6C-3A3D-E5B67A734775}"/>
          </ac:spMkLst>
        </pc:spChg>
        <pc:spChg chg="mod">
          <ac:chgData name="Pia et Sébastien Meier" userId="af90154b6abffa73" providerId="Windows Live" clId="Web-{DACCE588-AF49-6F9F-2A58-EB9647451943}" dt="2025-02-20T20:00:45.019" v="1328" actId="20577"/>
          <ac:spMkLst>
            <pc:docMk/>
            <pc:sldMk cId="792352660" sldId="261"/>
            <ac:spMk id="3" creationId="{669C6B0F-2A82-7BD0-18F3-F61C608DD4A4}"/>
          </ac:spMkLst>
        </pc:spChg>
        <pc:spChg chg="add del">
          <ac:chgData name="Pia et Sébastien Meier" userId="af90154b6abffa73" providerId="Windows Live" clId="Web-{DACCE588-AF49-6F9F-2A58-EB9647451943}" dt="2025-02-20T20:00:21.768" v="1325"/>
          <ac:spMkLst>
            <pc:docMk/>
            <pc:sldMk cId="792352660" sldId="261"/>
            <ac:spMk id="9" creationId="{8D25211A-4CA0-4B53-82BB-1EE7C7F3C725}"/>
          </ac:spMkLst>
        </pc:spChg>
        <pc:spChg chg="add">
          <ac:chgData name="Pia et Sébastien Meier" userId="af90154b6abffa73" providerId="Windows Live" clId="Web-{DACCE588-AF49-6F9F-2A58-EB9647451943}" dt="2025-02-20T20:00:21.768" v="1325"/>
          <ac:spMkLst>
            <pc:docMk/>
            <pc:sldMk cId="792352660" sldId="261"/>
            <ac:spMk id="14" creationId="{667AB579-3ED5-4975-89F8-08728B6991A8}"/>
          </ac:spMkLst>
        </pc:spChg>
        <pc:spChg chg="add">
          <ac:chgData name="Pia et Sébastien Meier" userId="af90154b6abffa73" providerId="Windows Live" clId="Web-{DACCE588-AF49-6F9F-2A58-EB9647451943}" dt="2025-02-20T20:00:21.768" v="1325"/>
          <ac:spMkLst>
            <pc:docMk/>
            <pc:sldMk cId="792352660" sldId="261"/>
            <ac:spMk id="18" creationId="{18E5571A-3A6F-472B-A138-E951FC764C74}"/>
          </ac:spMkLst>
        </pc:spChg>
        <pc:picChg chg="add mod">
          <ac:chgData name="Pia et Sébastien Meier" userId="af90154b6abffa73" providerId="Windows Live" clId="Web-{DACCE588-AF49-6F9F-2A58-EB9647451943}" dt="2025-02-20T20:00:21.768" v="1325"/>
          <ac:picMkLst>
            <pc:docMk/>
            <pc:sldMk cId="792352660" sldId="261"/>
            <ac:picMk id="4" creationId="{76A2E726-67F0-1281-60A4-C44BE4D30FC9}"/>
          </ac:picMkLst>
        </pc:picChg>
        <pc:picChg chg="add del mod">
          <ac:chgData name="Pia et Sébastien Meier" userId="af90154b6abffa73" providerId="Windows Live" clId="Web-{DACCE588-AF49-6F9F-2A58-EB9647451943}" dt="2025-02-20T20:00:11.643" v="1323"/>
          <ac:picMkLst>
            <pc:docMk/>
            <pc:sldMk cId="792352660" sldId="261"/>
            <ac:picMk id="5" creationId="{1223F0CE-A310-D67F-F489-5F7A76356600}"/>
          </ac:picMkLst>
        </pc:picChg>
        <pc:picChg chg="add">
          <ac:chgData name="Pia et Sébastien Meier" userId="af90154b6abffa73" providerId="Windows Live" clId="Web-{DACCE588-AF49-6F9F-2A58-EB9647451943}" dt="2025-02-20T20:00:21.768" v="1325"/>
          <ac:picMkLst>
            <pc:docMk/>
            <pc:sldMk cId="792352660" sldId="261"/>
            <ac:picMk id="16" creationId="{BA030EC5-B38E-4B49-B806-8AC9058F96AB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FCBDBE-4F7E-4A8B-9A7D-532513FF24AD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DC68CDE-3112-492C-BF19-C54D8BF55216}">
      <dgm:prSet/>
      <dgm:spPr/>
      <dgm:t>
        <a:bodyPr/>
        <a:lstStyle/>
        <a:p>
          <a:r>
            <a:rPr lang="en-GB" b="1"/>
            <a:t>Taïna Meier Piantanida</a:t>
          </a:r>
          <a:endParaRPr lang="en-US"/>
        </a:p>
      </dgm:t>
    </dgm:pt>
    <dgm:pt modelId="{FD090DBD-8C27-4552-85A5-E87212FACE7E}" type="parTrans" cxnId="{2E2B3CB3-94DD-4B50-81BC-E7D8DFA4A37C}">
      <dgm:prSet/>
      <dgm:spPr/>
      <dgm:t>
        <a:bodyPr/>
        <a:lstStyle/>
        <a:p>
          <a:endParaRPr lang="en-US"/>
        </a:p>
      </dgm:t>
    </dgm:pt>
    <dgm:pt modelId="{C8272DDE-4118-4DE9-83C6-3ACAD6B0ED1D}" type="sibTrans" cxnId="{2E2B3CB3-94DD-4B50-81BC-E7D8DFA4A37C}">
      <dgm:prSet/>
      <dgm:spPr/>
      <dgm:t>
        <a:bodyPr/>
        <a:lstStyle/>
        <a:p>
          <a:endParaRPr lang="en-US"/>
        </a:p>
      </dgm:t>
    </dgm:pt>
    <dgm:pt modelId="{05885464-5C64-41BE-8D42-5CDF3BF773E3}">
      <dgm:prSet/>
      <dgm:spPr/>
      <dgm:t>
        <a:bodyPr/>
        <a:lstStyle/>
        <a:p>
          <a:r>
            <a:rPr lang="en-GB"/>
            <a:t>13 years old</a:t>
          </a:r>
          <a:endParaRPr lang="en-US"/>
        </a:p>
      </dgm:t>
    </dgm:pt>
    <dgm:pt modelId="{4F17059C-8E8A-4C5E-8AF2-8BA249086E15}" type="parTrans" cxnId="{C4F92A44-F0C9-4D7F-8AF2-CAF84BFA1CA9}">
      <dgm:prSet/>
      <dgm:spPr/>
      <dgm:t>
        <a:bodyPr/>
        <a:lstStyle/>
        <a:p>
          <a:endParaRPr lang="en-US"/>
        </a:p>
      </dgm:t>
    </dgm:pt>
    <dgm:pt modelId="{90078097-B005-4198-872B-0EA0EA00495F}" type="sibTrans" cxnId="{C4F92A44-F0C9-4D7F-8AF2-CAF84BFA1CA9}">
      <dgm:prSet/>
      <dgm:spPr/>
      <dgm:t>
        <a:bodyPr/>
        <a:lstStyle/>
        <a:p>
          <a:endParaRPr lang="en-US"/>
        </a:p>
      </dgm:t>
    </dgm:pt>
    <dgm:pt modelId="{E07D602C-05AD-428F-89FD-FAF161844D0A}">
      <dgm:prSet/>
      <dgm:spPr/>
      <dgm:t>
        <a:bodyPr/>
        <a:lstStyle/>
        <a:p>
          <a:r>
            <a:rPr lang="en-GB"/>
            <a:t>I am Swiss and French</a:t>
          </a:r>
          <a:endParaRPr lang="en-US"/>
        </a:p>
      </dgm:t>
    </dgm:pt>
    <dgm:pt modelId="{7E5D46A8-86BE-46EB-A2AE-506D96EDB157}" type="parTrans" cxnId="{C112061A-390C-4DB5-BAA0-E8D959F94C9B}">
      <dgm:prSet/>
      <dgm:spPr/>
      <dgm:t>
        <a:bodyPr/>
        <a:lstStyle/>
        <a:p>
          <a:endParaRPr lang="en-US"/>
        </a:p>
      </dgm:t>
    </dgm:pt>
    <dgm:pt modelId="{03D05E43-D147-4188-9899-DB596BFA5F8F}" type="sibTrans" cxnId="{C112061A-390C-4DB5-BAA0-E8D959F94C9B}">
      <dgm:prSet/>
      <dgm:spPr/>
      <dgm:t>
        <a:bodyPr/>
        <a:lstStyle/>
        <a:p>
          <a:endParaRPr lang="en-US"/>
        </a:p>
      </dgm:t>
    </dgm:pt>
    <dgm:pt modelId="{10B1056E-4338-4FE4-885D-50C451E32908}">
      <dgm:prSet/>
      <dgm:spPr/>
      <dgm:t>
        <a:bodyPr/>
        <a:lstStyle/>
        <a:p>
          <a:r>
            <a:rPr lang="en-GB"/>
            <a:t>Currently in "classe de seconde" in a private school in Nyon</a:t>
          </a:r>
          <a:endParaRPr lang="en-US"/>
        </a:p>
      </dgm:t>
    </dgm:pt>
    <dgm:pt modelId="{841ED04A-4735-419E-BC04-6F442FB24C1A}" type="parTrans" cxnId="{39CA3DEE-7223-4AA5-B694-7AB157177D9D}">
      <dgm:prSet/>
      <dgm:spPr/>
      <dgm:t>
        <a:bodyPr/>
        <a:lstStyle/>
        <a:p>
          <a:endParaRPr lang="en-US"/>
        </a:p>
      </dgm:t>
    </dgm:pt>
    <dgm:pt modelId="{C3CDD7BA-672C-460E-926C-C45B017A284E}" type="sibTrans" cxnId="{39CA3DEE-7223-4AA5-B694-7AB157177D9D}">
      <dgm:prSet/>
      <dgm:spPr/>
      <dgm:t>
        <a:bodyPr/>
        <a:lstStyle/>
        <a:p>
          <a:endParaRPr lang="en-US"/>
        </a:p>
      </dgm:t>
    </dgm:pt>
    <dgm:pt modelId="{A6F7CE49-2FA9-4CE2-8753-C3199844C17A}">
      <dgm:prSet/>
      <dgm:spPr/>
      <dgm:t>
        <a:bodyPr/>
        <a:lstStyle/>
        <a:p>
          <a:r>
            <a:rPr lang="en-GB"/>
            <a:t>I like skiing, travelling and discovering new cultures</a:t>
          </a:r>
          <a:endParaRPr lang="en-US"/>
        </a:p>
      </dgm:t>
    </dgm:pt>
    <dgm:pt modelId="{DFB824E7-94E0-41B5-8761-22CA66EBC188}" type="parTrans" cxnId="{6D858425-F89C-4C85-B5BF-99EC38E4A0C2}">
      <dgm:prSet/>
      <dgm:spPr/>
      <dgm:t>
        <a:bodyPr/>
        <a:lstStyle/>
        <a:p>
          <a:endParaRPr lang="en-US"/>
        </a:p>
      </dgm:t>
    </dgm:pt>
    <dgm:pt modelId="{BFE8086B-12B0-461C-A991-8CBBEE913DE5}" type="sibTrans" cxnId="{6D858425-F89C-4C85-B5BF-99EC38E4A0C2}">
      <dgm:prSet/>
      <dgm:spPr/>
      <dgm:t>
        <a:bodyPr/>
        <a:lstStyle/>
        <a:p>
          <a:endParaRPr lang="en-US"/>
        </a:p>
      </dgm:t>
    </dgm:pt>
    <dgm:pt modelId="{83D705FF-7BA6-44B8-9CA7-74F63D64A1DE}">
      <dgm:prSet/>
      <dgm:spPr/>
      <dgm:t>
        <a:bodyPr/>
        <a:lstStyle/>
        <a:p>
          <a:r>
            <a:rPr lang="en-GB"/>
            <a:t>I love theater </a:t>
          </a:r>
          <a:endParaRPr lang="en-US"/>
        </a:p>
      </dgm:t>
    </dgm:pt>
    <dgm:pt modelId="{E0572526-2EF2-45F0-9E40-3E6D2B282D30}" type="parTrans" cxnId="{7E6F8DD9-2BFB-4093-A02B-70ED251D7FA1}">
      <dgm:prSet/>
      <dgm:spPr/>
      <dgm:t>
        <a:bodyPr/>
        <a:lstStyle/>
        <a:p>
          <a:endParaRPr lang="en-US"/>
        </a:p>
      </dgm:t>
    </dgm:pt>
    <dgm:pt modelId="{D24036D9-20ED-49B9-A233-6A539FB9276F}" type="sibTrans" cxnId="{7E6F8DD9-2BFB-4093-A02B-70ED251D7FA1}">
      <dgm:prSet/>
      <dgm:spPr/>
      <dgm:t>
        <a:bodyPr/>
        <a:lstStyle/>
        <a:p>
          <a:endParaRPr lang="en-US"/>
        </a:p>
      </dgm:t>
    </dgm:pt>
    <dgm:pt modelId="{B3D10D04-53EB-48E5-AEA3-D6705F90E6EC}" type="pres">
      <dgm:prSet presAssocID="{6FFCBDBE-4F7E-4A8B-9A7D-532513FF24AD}" presName="vert0" presStyleCnt="0">
        <dgm:presLayoutVars>
          <dgm:dir/>
          <dgm:animOne val="branch"/>
          <dgm:animLvl val="lvl"/>
        </dgm:presLayoutVars>
      </dgm:prSet>
      <dgm:spPr/>
    </dgm:pt>
    <dgm:pt modelId="{97DA29E0-1EE2-4604-8953-7D8C74F30574}" type="pres">
      <dgm:prSet presAssocID="{1DC68CDE-3112-492C-BF19-C54D8BF55216}" presName="thickLine" presStyleLbl="alignNode1" presStyleIdx="0" presStyleCnt="6"/>
      <dgm:spPr/>
    </dgm:pt>
    <dgm:pt modelId="{353C1B66-DFCD-425E-97B6-9106158FFF54}" type="pres">
      <dgm:prSet presAssocID="{1DC68CDE-3112-492C-BF19-C54D8BF55216}" presName="horz1" presStyleCnt="0"/>
      <dgm:spPr/>
    </dgm:pt>
    <dgm:pt modelId="{DCF9CFF1-B3DD-47F9-AABF-6E61A7328E28}" type="pres">
      <dgm:prSet presAssocID="{1DC68CDE-3112-492C-BF19-C54D8BF55216}" presName="tx1" presStyleLbl="revTx" presStyleIdx="0" presStyleCnt="6"/>
      <dgm:spPr/>
    </dgm:pt>
    <dgm:pt modelId="{A950BFB9-BC5A-4C55-9355-ABD9E2C7F099}" type="pres">
      <dgm:prSet presAssocID="{1DC68CDE-3112-492C-BF19-C54D8BF55216}" presName="vert1" presStyleCnt="0"/>
      <dgm:spPr/>
    </dgm:pt>
    <dgm:pt modelId="{1C8E2AFD-DA9F-41AC-911C-CDB8C9AEEEA2}" type="pres">
      <dgm:prSet presAssocID="{05885464-5C64-41BE-8D42-5CDF3BF773E3}" presName="thickLine" presStyleLbl="alignNode1" presStyleIdx="1" presStyleCnt="6"/>
      <dgm:spPr/>
    </dgm:pt>
    <dgm:pt modelId="{B21BDBD2-E74A-4622-950C-2B30600DFB65}" type="pres">
      <dgm:prSet presAssocID="{05885464-5C64-41BE-8D42-5CDF3BF773E3}" presName="horz1" presStyleCnt="0"/>
      <dgm:spPr/>
    </dgm:pt>
    <dgm:pt modelId="{938920B5-AD5D-4D95-9DE4-764658E23E79}" type="pres">
      <dgm:prSet presAssocID="{05885464-5C64-41BE-8D42-5CDF3BF773E3}" presName="tx1" presStyleLbl="revTx" presStyleIdx="1" presStyleCnt="6"/>
      <dgm:spPr/>
    </dgm:pt>
    <dgm:pt modelId="{64A5BAAB-4E46-488D-B109-24B59921685A}" type="pres">
      <dgm:prSet presAssocID="{05885464-5C64-41BE-8D42-5CDF3BF773E3}" presName="vert1" presStyleCnt="0"/>
      <dgm:spPr/>
    </dgm:pt>
    <dgm:pt modelId="{C9208209-32F1-4FF6-94FA-B41236C80B34}" type="pres">
      <dgm:prSet presAssocID="{E07D602C-05AD-428F-89FD-FAF161844D0A}" presName="thickLine" presStyleLbl="alignNode1" presStyleIdx="2" presStyleCnt="6"/>
      <dgm:spPr/>
    </dgm:pt>
    <dgm:pt modelId="{7690A5A7-ACBC-43B9-8F42-E63962982700}" type="pres">
      <dgm:prSet presAssocID="{E07D602C-05AD-428F-89FD-FAF161844D0A}" presName="horz1" presStyleCnt="0"/>
      <dgm:spPr/>
    </dgm:pt>
    <dgm:pt modelId="{B8658782-547C-437F-A468-62D3B3CD4E03}" type="pres">
      <dgm:prSet presAssocID="{E07D602C-05AD-428F-89FD-FAF161844D0A}" presName="tx1" presStyleLbl="revTx" presStyleIdx="2" presStyleCnt="6"/>
      <dgm:spPr/>
    </dgm:pt>
    <dgm:pt modelId="{3D0C1628-6789-4DFF-B0E1-87B050117AF6}" type="pres">
      <dgm:prSet presAssocID="{E07D602C-05AD-428F-89FD-FAF161844D0A}" presName="vert1" presStyleCnt="0"/>
      <dgm:spPr/>
    </dgm:pt>
    <dgm:pt modelId="{8CF7E0F6-C55D-4239-8668-454491387EBE}" type="pres">
      <dgm:prSet presAssocID="{10B1056E-4338-4FE4-885D-50C451E32908}" presName="thickLine" presStyleLbl="alignNode1" presStyleIdx="3" presStyleCnt="6"/>
      <dgm:spPr/>
    </dgm:pt>
    <dgm:pt modelId="{8DDBB5D3-8419-4F9F-9FC6-AE146678ED11}" type="pres">
      <dgm:prSet presAssocID="{10B1056E-4338-4FE4-885D-50C451E32908}" presName="horz1" presStyleCnt="0"/>
      <dgm:spPr/>
    </dgm:pt>
    <dgm:pt modelId="{474E4937-D075-4A3B-82C6-CD7E40A6521C}" type="pres">
      <dgm:prSet presAssocID="{10B1056E-4338-4FE4-885D-50C451E32908}" presName="tx1" presStyleLbl="revTx" presStyleIdx="3" presStyleCnt="6"/>
      <dgm:spPr/>
    </dgm:pt>
    <dgm:pt modelId="{505FDDF8-3FA2-4623-8B09-0DBF310DA9CF}" type="pres">
      <dgm:prSet presAssocID="{10B1056E-4338-4FE4-885D-50C451E32908}" presName="vert1" presStyleCnt="0"/>
      <dgm:spPr/>
    </dgm:pt>
    <dgm:pt modelId="{252A8FA6-D4F4-438D-A97D-0B3CAB40ECB6}" type="pres">
      <dgm:prSet presAssocID="{A6F7CE49-2FA9-4CE2-8753-C3199844C17A}" presName="thickLine" presStyleLbl="alignNode1" presStyleIdx="4" presStyleCnt="6"/>
      <dgm:spPr/>
    </dgm:pt>
    <dgm:pt modelId="{E2CD6FD8-57A3-4D01-B1F5-8F491508B3C7}" type="pres">
      <dgm:prSet presAssocID="{A6F7CE49-2FA9-4CE2-8753-C3199844C17A}" presName="horz1" presStyleCnt="0"/>
      <dgm:spPr/>
    </dgm:pt>
    <dgm:pt modelId="{D1DCC250-F96B-4A93-9089-4DCA15765E89}" type="pres">
      <dgm:prSet presAssocID="{A6F7CE49-2FA9-4CE2-8753-C3199844C17A}" presName="tx1" presStyleLbl="revTx" presStyleIdx="4" presStyleCnt="6"/>
      <dgm:spPr/>
    </dgm:pt>
    <dgm:pt modelId="{DDF044B3-1042-4091-B1E3-2553508FA05F}" type="pres">
      <dgm:prSet presAssocID="{A6F7CE49-2FA9-4CE2-8753-C3199844C17A}" presName="vert1" presStyleCnt="0"/>
      <dgm:spPr/>
    </dgm:pt>
    <dgm:pt modelId="{10F36DBF-C8A1-4A91-AC77-FDBAD50EF5E1}" type="pres">
      <dgm:prSet presAssocID="{83D705FF-7BA6-44B8-9CA7-74F63D64A1DE}" presName="thickLine" presStyleLbl="alignNode1" presStyleIdx="5" presStyleCnt="6"/>
      <dgm:spPr/>
    </dgm:pt>
    <dgm:pt modelId="{A3F5F5E2-8288-40F3-BE93-C9B946F7AB5F}" type="pres">
      <dgm:prSet presAssocID="{83D705FF-7BA6-44B8-9CA7-74F63D64A1DE}" presName="horz1" presStyleCnt="0"/>
      <dgm:spPr/>
    </dgm:pt>
    <dgm:pt modelId="{EE3F7863-CFB5-411C-9463-65D9108A2CD1}" type="pres">
      <dgm:prSet presAssocID="{83D705FF-7BA6-44B8-9CA7-74F63D64A1DE}" presName="tx1" presStyleLbl="revTx" presStyleIdx="5" presStyleCnt="6"/>
      <dgm:spPr/>
    </dgm:pt>
    <dgm:pt modelId="{EE026B63-0D18-475F-83EA-453F2E97575F}" type="pres">
      <dgm:prSet presAssocID="{83D705FF-7BA6-44B8-9CA7-74F63D64A1DE}" presName="vert1" presStyleCnt="0"/>
      <dgm:spPr/>
    </dgm:pt>
  </dgm:ptLst>
  <dgm:cxnLst>
    <dgm:cxn modelId="{B815330C-D973-4F32-B34E-A503BFFA7AC0}" type="presOf" srcId="{1DC68CDE-3112-492C-BF19-C54D8BF55216}" destId="{DCF9CFF1-B3DD-47F9-AABF-6E61A7328E28}" srcOrd="0" destOrd="0" presId="urn:microsoft.com/office/officeart/2008/layout/LinedList"/>
    <dgm:cxn modelId="{C112061A-390C-4DB5-BAA0-E8D959F94C9B}" srcId="{6FFCBDBE-4F7E-4A8B-9A7D-532513FF24AD}" destId="{E07D602C-05AD-428F-89FD-FAF161844D0A}" srcOrd="2" destOrd="0" parTransId="{7E5D46A8-86BE-46EB-A2AE-506D96EDB157}" sibTransId="{03D05E43-D147-4188-9899-DB596BFA5F8F}"/>
    <dgm:cxn modelId="{6D858425-F89C-4C85-B5BF-99EC38E4A0C2}" srcId="{6FFCBDBE-4F7E-4A8B-9A7D-532513FF24AD}" destId="{A6F7CE49-2FA9-4CE2-8753-C3199844C17A}" srcOrd="4" destOrd="0" parTransId="{DFB824E7-94E0-41B5-8761-22CA66EBC188}" sibTransId="{BFE8086B-12B0-461C-A991-8CBBEE913DE5}"/>
    <dgm:cxn modelId="{C4F92A44-F0C9-4D7F-8AF2-CAF84BFA1CA9}" srcId="{6FFCBDBE-4F7E-4A8B-9A7D-532513FF24AD}" destId="{05885464-5C64-41BE-8D42-5CDF3BF773E3}" srcOrd="1" destOrd="0" parTransId="{4F17059C-8E8A-4C5E-8AF2-8BA249086E15}" sibTransId="{90078097-B005-4198-872B-0EA0EA00495F}"/>
    <dgm:cxn modelId="{B1D85D4C-504A-4C1B-A12C-175FD1C030A7}" type="presOf" srcId="{10B1056E-4338-4FE4-885D-50C451E32908}" destId="{474E4937-D075-4A3B-82C6-CD7E40A6521C}" srcOrd="0" destOrd="0" presId="urn:microsoft.com/office/officeart/2008/layout/LinedList"/>
    <dgm:cxn modelId="{78598972-CB00-4303-BBE3-AC1C40DA767A}" type="presOf" srcId="{83D705FF-7BA6-44B8-9CA7-74F63D64A1DE}" destId="{EE3F7863-CFB5-411C-9463-65D9108A2CD1}" srcOrd="0" destOrd="0" presId="urn:microsoft.com/office/officeart/2008/layout/LinedList"/>
    <dgm:cxn modelId="{CCE20075-C5B6-4023-9EB9-20F4F2A29B47}" type="presOf" srcId="{6FFCBDBE-4F7E-4A8B-9A7D-532513FF24AD}" destId="{B3D10D04-53EB-48E5-AEA3-D6705F90E6EC}" srcOrd="0" destOrd="0" presId="urn:microsoft.com/office/officeart/2008/layout/LinedList"/>
    <dgm:cxn modelId="{FB859988-B8D8-4E38-BBDE-449F05B53DDE}" type="presOf" srcId="{E07D602C-05AD-428F-89FD-FAF161844D0A}" destId="{B8658782-547C-437F-A468-62D3B3CD4E03}" srcOrd="0" destOrd="0" presId="urn:microsoft.com/office/officeart/2008/layout/LinedList"/>
    <dgm:cxn modelId="{2E2B3CB3-94DD-4B50-81BC-E7D8DFA4A37C}" srcId="{6FFCBDBE-4F7E-4A8B-9A7D-532513FF24AD}" destId="{1DC68CDE-3112-492C-BF19-C54D8BF55216}" srcOrd="0" destOrd="0" parTransId="{FD090DBD-8C27-4552-85A5-E87212FACE7E}" sibTransId="{C8272DDE-4118-4DE9-83C6-3ACAD6B0ED1D}"/>
    <dgm:cxn modelId="{7E6F8DD9-2BFB-4093-A02B-70ED251D7FA1}" srcId="{6FFCBDBE-4F7E-4A8B-9A7D-532513FF24AD}" destId="{83D705FF-7BA6-44B8-9CA7-74F63D64A1DE}" srcOrd="5" destOrd="0" parTransId="{E0572526-2EF2-45F0-9E40-3E6D2B282D30}" sibTransId="{D24036D9-20ED-49B9-A233-6A539FB9276F}"/>
    <dgm:cxn modelId="{2B619CDF-E652-4256-9528-CB7EA4EF2DDD}" type="presOf" srcId="{05885464-5C64-41BE-8D42-5CDF3BF773E3}" destId="{938920B5-AD5D-4D95-9DE4-764658E23E79}" srcOrd="0" destOrd="0" presId="urn:microsoft.com/office/officeart/2008/layout/LinedList"/>
    <dgm:cxn modelId="{285AE3DF-18DC-4AC1-934E-8F1FD7C8F55B}" type="presOf" srcId="{A6F7CE49-2FA9-4CE2-8753-C3199844C17A}" destId="{D1DCC250-F96B-4A93-9089-4DCA15765E89}" srcOrd="0" destOrd="0" presId="urn:microsoft.com/office/officeart/2008/layout/LinedList"/>
    <dgm:cxn modelId="{39CA3DEE-7223-4AA5-B694-7AB157177D9D}" srcId="{6FFCBDBE-4F7E-4A8B-9A7D-532513FF24AD}" destId="{10B1056E-4338-4FE4-885D-50C451E32908}" srcOrd="3" destOrd="0" parTransId="{841ED04A-4735-419E-BC04-6F442FB24C1A}" sibTransId="{C3CDD7BA-672C-460E-926C-C45B017A284E}"/>
    <dgm:cxn modelId="{510EA1D9-CF4A-4CA4-8810-D807BA251D68}" type="presParOf" srcId="{B3D10D04-53EB-48E5-AEA3-D6705F90E6EC}" destId="{97DA29E0-1EE2-4604-8953-7D8C74F30574}" srcOrd="0" destOrd="0" presId="urn:microsoft.com/office/officeart/2008/layout/LinedList"/>
    <dgm:cxn modelId="{EBED733C-3C7C-4C5B-97AA-1630A74D7CFE}" type="presParOf" srcId="{B3D10D04-53EB-48E5-AEA3-D6705F90E6EC}" destId="{353C1B66-DFCD-425E-97B6-9106158FFF54}" srcOrd="1" destOrd="0" presId="urn:microsoft.com/office/officeart/2008/layout/LinedList"/>
    <dgm:cxn modelId="{2ECFF42B-74C8-4C32-BABF-E6CBA6F3C8B6}" type="presParOf" srcId="{353C1B66-DFCD-425E-97B6-9106158FFF54}" destId="{DCF9CFF1-B3DD-47F9-AABF-6E61A7328E28}" srcOrd="0" destOrd="0" presId="urn:microsoft.com/office/officeart/2008/layout/LinedList"/>
    <dgm:cxn modelId="{52F2BC32-4E54-4320-A225-60851CC665F5}" type="presParOf" srcId="{353C1B66-DFCD-425E-97B6-9106158FFF54}" destId="{A950BFB9-BC5A-4C55-9355-ABD9E2C7F099}" srcOrd="1" destOrd="0" presId="urn:microsoft.com/office/officeart/2008/layout/LinedList"/>
    <dgm:cxn modelId="{11E7C63E-ADD0-48D4-8FCF-D5754B0A3330}" type="presParOf" srcId="{B3D10D04-53EB-48E5-AEA3-D6705F90E6EC}" destId="{1C8E2AFD-DA9F-41AC-911C-CDB8C9AEEEA2}" srcOrd="2" destOrd="0" presId="urn:microsoft.com/office/officeart/2008/layout/LinedList"/>
    <dgm:cxn modelId="{F9AFB1C9-0BC6-4A18-8667-CA8902AE307A}" type="presParOf" srcId="{B3D10D04-53EB-48E5-AEA3-D6705F90E6EC}" destId="{B21BDBD2-E74A-4622-950C-2B30600DFB65}" srcOrd="3" destOrd="0" presId="urn:microsoft.com/office/officeart/2008/layout/LinedList"/>
    <dgm:cxn modelId="{3C63099C-4E3C-43CA-86E8-67AFAF776608}" type="presParOf" srcId="{B21BDBD2-E74A-4622-950C-2B30600DFB65}" destId="{938920B5-AD5D-4D95-9DE4-764658E23E79}" srcOrd="0" destOrd="0" presId="urn:microsoft.com/office/officeart/2008/layout/LinedList"/>
    <dgm:cxn modelId="{7F7A5068-2A29-4445-9A80-983DDE8DF30F}" type="presParOf" srcId="{B21BDBD2-E74A-4622-950C-2B30600DFB65}" destId="{64A5BAAB-4E46-488D-B109-24B59921685A}" srcOrd="1" destOrd="0" presId="urn:microsoft.com/office/officeart/2008/layout/LinedList"/>
    <dgm:cxn modelId="{F394D6C6-8336-4E8F-B093-549E7087E233}" type="presParOf" srcId="{B3D10D04-53EB-48E5-AEA3-D6705F90E6EC}" destId="{C9208209-32F1-4FF6-94FA-B41236C80B34}" srcOrd="4" destOrd="0" presId="urn:microsoft.com/office/officeart/2008/layout/LinedList"/>
    <dgm:cxn modelId="{DC8C08D1-D526-4763-A1D8-CBC4249A4D3D}" type="presParOf" srcId="{B3D10D04-53EB-48E5-AEA3-D6705F90E6EC}" destId="{7690A5A7-ACBC-43B9-8F42-E63962982700}" srcOrd="5" destOrd="0" presId="urn:microsoft.com/office/officeart/2008/layout/LinedList"/>
    <dgm:cxn modelId="{5B370B08-33CA-47A3-A358-2727F71AE9DD}" type="presParOf" srcId="{7690A5A7-ACBC-43B9-8F42-E63962982700}" destId="{B8658782-547C-437F-A468-62D3B3CD4E03}" srcOrd="0" destOrd="0" presId="urn:microsoft.com/office/officeart/2008/layout/LinedList"/>
    <dgm:cxn modelId="{76A6377C-C8A2-4EE9-9103-9686D012BEE6}" type="presParOf" srcId="{7690A5A7-ACBC-43B9-8F42-E63962982700}" destId="{3D0C1628-6789-4DFF-B0E1-87B050117AF6}" srcOrd="1" destOrd="0" presId="urn:microsoft.com/office/officeart/2008/layout/LinedList"/>
    <dgm:cxn modelId="{521DF89B-BA88-48CD-B230-99D0D242474F}" type="presParOf" srcId="{B3D10D04-53EB-48E5-AEA3-D6705F90E6EC}" destId="{8CF7E0F6-C55D-4239-8668-454491387EBE}" srcOrd="6" destOrd="0" presId="urn:microsoft.com/office/officeart/2008/layout/LinedList"/>
    <dgm:cxn modelId="{4536B800-722D-48E9-8DF5-CA684F02DE95}" type="presParOf" srcId="{B3D10D04-53EB-48E5-AEA3-D6705F90E6EC}" destId="{8DDBB5D3-8419-4F9F-9FC6-AE146678ED11}" srcOrd="7" destOrd="0" presId="urn:microsoft.com/office/officeart/2008/layout/LinedList"/>
    <dgm:cxn modelId="{3B4B853E-409D-494B-ABB2-A9D7DDD632ED}" type="presParOf" srcId="{8DDBB5D3-8419-4F9F-9FC6-AE146678ED11}" destId="{474E4937-D075-4A3B-82C6-CD7E40A6521C}" srcOrd="0" destOrd="0" presId="urn:microsoft.com/office/officeart/2008/layout/LinedList"/>
    <dgm:cxn modelId="{88853328-6959-4FE5-AA37-C54F9CF0D498}" type="presParOf" srcId="{8DDBB5D3-8419-4F9F-9FC6-AE146678ED11}" destId="{505FDDF8-3FA2-4623-8B09-0DBF310DA9CF}" srcOrd="1" destOrd="0" presId="urn:microsoft.com/office/officeart/2008/layout/LinedList"/>
    <dgm:cxn modelId="{BA9BE233-0712-41A6-93C3-8B17F19AD1D3}" type="presParOf" srcId="{B3D10D04-53EB-48E5-AEA3-D6705F90E6EC}" destId="{252A8FA6-D4F4-438D-A97D-0B3CAB40ECB6}" srcOrd="8" destOrd="0" presId="urn:microsoft.com/office/officeart/2008/layout/LinedList"/>
    <dgm:cxn modelId="{D2216A0D-C9BB-4216-B3EF-13A2D8238091}" type="presParOf" srcId="{B3D10D04-53EB-48E5-AEA3-D6705F90E6EC}" destId="{E2CD6FD8-57A3-4D01-B1F5-8F491508B3C7}" srcOrd="9" destOrd="0" presId="urn:microsoft.com/office/officeart/2008/layout/LinedList"/>
    <dgm:cxn modelId="{E81168B9-AB2E-4B21-A6C3-859D8DDC1208}" type="presParOf" srcId="{E2CD6FD8-57A3-4D01-B1F5-8F491508B3C7}" destId="{D1DCC250-F96B-4A93-9089-4DCA15765E89}" srcOrd="0" destOrd="0" presId="urn:microsoft.com/office/officeart/2008/layout/LinedList"/>
    <dgm:cxn modelId="{CFE423CD-740C-4636-A4BD-A685903234C7}" type="presParOf" srcId="{E2CD6FD8-57A3-4D01-B1F5-8F491508B3C7}" destId="{DDF044B3-1042-4091-B1E3-2553508FA05F}" srcOrd="1" destOrd="0" presId="urn:microsoft.com/office/officeart/2008/layout/LinedList"/>
    <dgm:cxn modelId="{523193E6-CC21-4231-8F01-74C09F8E0C6A}" type="presParOf" srcId="{B3D10D04-53EB-48E5-AEA3-D6705F90E6EC}" destId="{10F36DBF-C8A1-4A91-AC77-FDBAD50EF5E1}" srcOrd="10" destOrd="0" presId="urn:microsoft.com/office/officeart/2008/layout/LinedList"/>
    <dgm:cxn modelId="{CE9AA535-149D-42B6-A23B-62CB4A4AE200}" type="presParOf" srcId="{B3D10D04-53EB-48E5-AEA3-D6705F90E6EC}" destId="{A3F5F5E2-8288-40F3-BE93-C9B946F7AB5F}" srcOrd="11" destOrd="0" presId="urn:microsoft.com/office/officeart/2008/layout/LinedList"/>
    <dgm:cxn modelId="{D3BAD611-A7CF-49DC-B6D3-3872653B0588}" type="presParOf" srcId="{A3F5F5E2-8288-40F3-BE93-C9B946F7AB5F}" destId="{EE3F7863-CFB5-411C-9463-65D9108A2CD1}" srcOrd="0" destOrd="0" presId="urn:microsoft.com/office/officeart/2008/layout/LinedList"/>
    <dgm:cxn modelId="{58E7C978-3E08-44B7-AFA9-864851F2B5C0}" type="presParOf" srcId="{A3F5F5E2-8288-40F3-BE93-C9B946F7AB5F}" destId="{EE026B63-0D18-475F-83EA-453F2E97575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DA29E0-1EE2-4604-8953-7D8C74F30574}">
      <dsp:nvSpPr>
        <dsp:cNvPr id="0" name=""/>
        <dsp:cNvSpPr/>
      </dsp:nvSpPr>
      <dsp:spPr>
        <a:xfrm>
          <a:off x="0" y="2660"/>
          <a:ext cx="6290226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F9CFF1-B3DD-47F9-AABF-6E61A7328E28}">
      <dsp:nvSpPr>
        <dsp:cNvPr id="0" name=""/>
        <dsp:cNvSpPr/>
      </dsp:nvSpPr>
      <dsp:spPr>
        <a:xfrm>
          <a:off x="0" y="2660"/>
          <a:ext cx="6290226" cy="907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b="1" kern="1200"/>
            <a:t>Taïna Meier Piantanida</a:t>
          </a:r>
          <a:endParaRPr lang="en-US" sz="2600" kern="1200"/>
        </a:p>
      </dsp:txBody>
      <dsp:txXfrm>
        <a:off x="0" y="2660"/>
        <a:ext cx="6290226" cy="907070"/>
      </dsp:txXfrm>
    </dsp:sp>
    <dsp:sp modelId="{1C8E2AFD-DA9F-41AC-911C-CDB8C9AEEEA2}">
      <dsp:nvSpPr>
        <dsp:cNvPr id="0" name=""/>
        <dsp:cNvSpPr/>
      </dsp:nvSpPr>
      <dsp:spPr>
        <a:xfrm>
          <a:off x="0" y="909730"/>
          <a:ext cx="6290226" cy="0"/>
        </a:xfrm>
        <a:prstGeom prst="line">
          <a:avLst/>
        </a:prstGeom>
        <a:gradFill rotWithShape="0">
          <a:gsLst>
            <a:gs pos="0">
              <a:schemeClr val="accent2">
                <a:hueOff val="-511788"/>
                <a:satOff val="-5770"/>
                <a:lumOff val="707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-511788"/>
                <a:satOff val="-5770"/>
                <a:lumOff val="707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511788"/>
              <a:satOff val="-5770"/>
              <a:lumOff val="707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8920B5-AD5D-4D95-9DE4-764658E23E79}">
      <dsp:nvSpPr>
        <dsp:cNvPr id="0" name=""/>
        <dsp:cNvSpPr/>
      </dsp:nvSpPr>
      <dsp:spPr>
        <a:xfrm>
          <a:off x="0" y="909730"/>
          <a:ext cx="6290226" cy="907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13 years old</a:t>
          </a:r>
          <a:endParaRPr lang="en-US" sz="2600" kern="1200"/>
        </a:p>
      </dsp:txBody>
      <dsp:txXfrm>
        <a:off x="0" y="909730"/>
        <a:ext cx="6290226" cy="907070"/>
      </dsp:txXfrm>
    </dsp:sp>
    <dsp:sp modelId="{C9208209-32F1-4FF6-94FA-B41236C80B34}">
      <dsp:nvSpPr>
        <dsp:cNvPr id="0" name=""/>
        <dsp:cNvSpPr/>
      </dsp:nvSpPr>
      <dsp:spPr>
        <a:xfrm>
          <a:off x="0" y="1816801"/>
          <a:ext cx="6290226" cy="0"/>
        </a:xfrm>
        <a:prstGeom prst="line">
          <a:avLst/>
        </a:prstGeom>
        <a:gradFill rotWithShape="0">
          <a:gsLst>
            <a:gs pos="0">
              <a:schemeClr val="accent2">
                <a:hueOff val="-1023576"/>
                <a:satOff val="-11539"/>
                <a:lumOff val="1413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-1023576"/>
                <a:satOff val="-11539"/>
                <a:lumOff val="1413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1023576"/>
              <a:satOff val="-11539"/>
              <a:lumOff val="1413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658782-547C-437F-A468-62D3B3CD4E03}">
      <dsp:nvSpPr>
        <dsp:cNvPr id="0" name=""/>
        <dsp:cNvSpPr/>
      </dsp:nvSpPr>
      <dsp:spPr>
        <a:xfrm>
          <a:off x="0" y="1816801"/>
          <a:ext cx="6290226" cy="907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 am Swiss and French</a:t>
          </a:r>
          <a:endParaRPr lang="en-US" sz="2600" kern="1200"/>
        </a:p>
      </dsp:txBody>
      <dsp:txXfrm>
        <a:off x="0" y="1816801"/>
        <a:ext cx="6290226" cy="907070"/>
      </dsp:txXfrm>
    </dsp:sp>
    <dsp:sp modelId="{8CF7E0F6-C55D-4239-8668-454491387EBE}">
      <dsp:nvSpPr>
        <dsp:cNvPr id="0" name=""/>
        <dsp:cNvSpPr/>
      </dsp:nvSpPr>
      <dsp:spPr>
        <a:xfrm>
          <a:off x="0" y="2723872"/>
          <a:ext cx="6290226" cy="0"/>
        </a:xfrm>
        <a:prstGeom prst="line">
          <a:avLst/>
        </a:prstGeom>
        <a:gradFill rotWithShape="0">
          <a:gsLst>
            <a:gs pos="0">
              <a:schemeClr val="accent2">
                <a:hueOff val="-1535365"/>
                <a:satOff val="-17309"/>
                <a:lumOff val="212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-1535365"/>
                <a:satOff val="-17309"/>
                <a:lumOff val="212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1535365"/>
              <a:satOff val="-17309"/>
              <a:lumOff val="212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4E4937-D075-4A3B-82C6-CD7E40A6521C}">
      <dsp:nvSpPr>
        <dsp:cNvPr id="0" name=""/>
        <dsp:cNvSpPr/>
      </dsp:nvSpPr>
      <dsp:spPr>
        <a:xfrm>
          <a:off x="0" y="2723872"/>
          <a:ext cx="6290226" cy="907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Currently in "classe de seconde" in a private school in Nyon</a:t>
          </a:r>
          <a:endParaRPr lang="en-US" sz="2600" kern="1200"/>
        </a:p>
      </dsp:txBody>
      <dsp:txXfrm>
        <a:off x="0" y="2723872"/>
        <a:ext cx="6290226" cy="907070"/>
      </dsp:txXfrm>
    </dsp:sp>
    <dsp:sp modelId="{252A8FA6-D4F4-438D-A97D-0B3CAB40ECB6}">
      <dsp:nvSpPr>
        <dsp:cNvPr id="0" name=""/>
        <dsp:cNvSpPr/>
      </dsp:nvSpPr>
      <dsp:spPr>
        <a:xfrm>
          <a:off x="0" y="3630943"/>
          <a:ext cx="6290226" cy="0"/>
        </a:xfrm>
        <a:prstGeom prst="line">
          <a:avLst/>
        </a:prstGeom>
        <a:gradFill rotWithShape="0">
          <a:gsLst>
            <a:gs pos="0">
              <a:schemeClr val="accent2">
                <a:hueOff val="-2047153"/>
                <a:satOff val="-23078"/>
                <a:lumOff val="2826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-2047153"/>
                <a:satOff val="-23078"/>
                <a:lumOff val="2826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2047153"/>
              <a:satOff val="-23078"/>
              <a:lumOff val="2826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DCC250-F96B-4A93-9089-4DCA15765E89}">
      <dsp:nvSpPr>
        <dsp:cNvPr id="0" name=""/>
        <dsp:cNvSpPr/>
      </dsp:nvSpPr>
      <dsp:spPr>
        <a:xfrm>
          <a:off x="0" y="3630943"/>
          <a:ext cx="6290226" cy="907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 like skiing, travelling and discovering new cultures</a:t>
          </a:r>
          <a:endParaRPr lang="en-US" sz="2600" kern="1200"/>
        </a:p>
      </dsp:txBody>
      <dsp:txXfrm>
        <a:off x="0" y="3630943"/>
        <a:ext cx="6290226" cy="907070"/>
      </dsp:txXfrm>
    </dsp:sp>
    <dsp:sp modelId="{10F36DBF-C8A1-4A91-AC77-FDBAD50EF5E1}">
      <dsp:nvSpPr>
        <dsp:cNvPr id="0" name=""/>
        <dsp:cNvSpPr/>
      </dsp:nvSpPr>
      <dsp:spPr>
        <a:xfrm>
          <a:off x="0" y="4538014"/>
          <a:ext cx="6290226" cy="0"/>
        </a:xfrm>
        <a:prstGeom prst="line">
          <a:avLst/>
        </a:prstGeom>
        <a:gradFill rotWithShape="0">
          <a:gsLst>
            <a:gs pos="0">
              <a:schemeClr val="accent2">
                <a:hueOff val="-2558941"/>
                <a:satOff val="-28848"/>
                <a:lumOff val="3533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-2558941"/>
                <a:satOff val="-28848"/>
                <a:lumOff val="3533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-2558941"/>
              <a:satOff val="-28848"/>
              <a:lumOff val="3533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3F7863-CFB5-411C-9463-65D9108A2CD1}">
      <dsp:nvSpPr>
        <dsp:cNvPr id="0" name=""/>
        <dsp:cNvSpPr/>
      </dsp:nvSpPr>
      <dsp:spPr>
        <a:xfrm>
          <a:off x="0" y="4538014"/>
          <a:ext cx="6290226" cy="907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 love theater </a:t>
          </a:r>
          <a:endParaRPr lang="en-US" sz="2600" kern="1200"/>
        </a:p>
      </dsp:txBody>
      <dsp:txXfrm>
        <a:off x="0" y="4538014"/>
        <a:ext cx="6290226" cy="907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38666-83E1-925C-FDA1-6CA774ADC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87410" y="2022964"/>
            <a:ext cx="6132990" cy="1825096"/>
          </a:xfrm>
        </p:spPr>
        <p:txBody>
          <a:bodyPr>
            <a:normAutofit/>
          </a:bodyPr>
          <a:lstStyle/>
          <a:p>
            <a:r>
              <a:rPr lang="fr-CH" dirty="0" err="1"/>
              <a:t>My</a:t>
            </a:r>
            <a:r>
              <a:rPr lang="fr-CH"/>
              <a:t> stage at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E6E0EA-7238-C629-6AD8-6C89EFDEB0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7410" y="3851760"/>
            <a:ext cx="6132990" cy="6858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fr-CH" dirty="0" err="1"/>
              <a:t>Taïna</a:t>
            </a:r>
            <a:r>
              <a:rPr lang="fr-CH" dirty="0"/>
              <a:t> Meier </a:t>
            </a:r>
            <a:r>
              <a:rPr lang="fr-CH" dirty="0" err="1"/>
              <a:t>Piantanida</a:t>
            </a:r>
          </a:p>
        </p:txBody>
      </p:sp>
      <p:pic>
        <p:nvPicPr>
          <p:cNvPr id="4" name="Picture 3" descr="Image result for cern logo">
            <a:extLst>
              <a:ext uri="{FF2B5EF4-FFF2-40B4-BE49-F238E27FC236}">
                <a16:creationId xmlns:a16="http://schemas.microsoft.com/office/drawing/2014/main" id="{EF9E5FDF-ED3B-B120-8733-625E21FF9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752" y="2111303"/>
            <a:ext cx="2660904" cy="204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520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ounded Rectangle 14">
            <a:extLst>
              <a:ext uri="{FF2B5EF4-FFF2-40B4-BE49-F238E27FC236}">
                <a16:creationId xmlns:a16="http://schemas.microsoft.com/office/drawing/2014/main" id="{12CC1C37-8BC7-4374-8300-E73C369150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0"/>
            <a:ext cx="7555992" cy="6858000"/>
          </a:xfrm>
          <a:prstGeom prst="roundRect">
            <a:avLst>
              <a:gd name="adj" fmla="val 0"/>
            </a:avLst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C82757-F96F-41CB-B2B8-49689F436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37F53D-999D-4551-B3F8-064DBF3155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75"/>
          <a:stretch/>
        </p:blipFill>
        <p:spPr>
          <a:xfrm>
            <a:off x="0" y="0"/>
            <a:ext cx="4636008" cy="14414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9C99389-A1E4-4A6F-BF8E-9013FF0491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75"/>
          <a:stretch/>
        </p:blipFill>
        <p:spPr>
          <a:xfrm>
            <a:off x="0" y="4375150"/>
            <a:ext cx="4636008" cy="2482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B6A7FC-514C-707B-7AF8-BA150DDB1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66163"/>
            <a:ext cx="3306744" cy="5148371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WHO AM I ?</a:t>
            </a:r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8D86D5C-96AA-E0B8-6007-4D6D4F6B94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4288185"/>
              </p:ext>
            </p:extLst>
          </p:nvPr>
        </p:nvGraphicFramePr>
        <p:xfrm>
          <a:off x="5279472" y="746125"/>
          <a:ext cx="6290226" cy="5447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76464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4C27E-1272-11EB-FE78-781200557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>
            <a:normAutofit/>
          </a:bodyPr>
          <a:lstStyle/>
          <a:p>
            <a:r>
              <a:rPr lang="en-GB" dirty="0"/>
              <a:t>What did I like most during the stage ?</a:t>
            </a:r>
          </a:p>
        </p:txBody>
      </p:sp>
      <p:pic>
        <p:nvPicPr>
          <p:cNvPr id="5" name="Picture 4" descr="Image result for cms cern">
            <a:extLst>
              <a:ext uri="{FF2B5EF4-FFF2-40B4-BE49-F238E27FC236}">
                <a16:creationId xmlns:a16="http://schemas.microsoft.com/office/drawing/2014/main" id="{B7F1C675-39B5-270B-1D6C-D4AC63A4A8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854"/>
          <a:stretch/>
        </p:blipFill>
        <p:spPr>
          <a:xfrm>
            <a:off x="685800" y="2501159"/>
            <a:ext cx="4521200" cy="341092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0EF3F-CAE5-48C8-09BC-D3FB4723B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9600" y="2194560"/>
            <a:ext cx="5816600" cy="4024125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2800" dirty="0"/>
          </a:p>
          <a:p>
            <a:r>
              <a:rPr lang="en-GB" sz="2800" dirty="0"/>
              <a:t>CMS experiment</a:t>
            </a:r>
            <a:endParaRPr lang="en-GB" dirty="0"/>
          </a:p>
          <a:p>
            <a:r>
              <a:rPr lang="en-GB" sz="2800" dirty="0" err="1"/>
              <a:t>IdeaSquare</a:t>
            </a:r>
          </a:p>
          <a:p>
            <a:r>
              <a:rPr lang="en-GB" sz="2800" dirty="0"/>
              <a:t>Safety training </a:t>
            </a:r>
            <a:r>
              <a:rPr lang="en-GB" sz="2800" dirty="0" err="1"/>
              <a:t>center</a:t>
            </a:r>
            <a:r>
              <a:rPr lang="en-GB" sz="2800" dirty="0"/>
              <a:t>, and the fire extinguisher</a:t>
            </a:r>
          </a:p>
          <a:p>
            <a:r>
              <a:rPr lang="en-GB" sz="2800" dirty="0"/>
              <a:t>The cloud chamber experience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576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35E2E-6500-562C-8442-ABEB79454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</a:t>
            </a:r>
            <a:r>
              <a:rPr lang="en-GB" dirty="0" err="1"/>
              <a:t>i</a:t>
            </a:r>
            <a:r>
              <a:rPr lang="en-GB" dirty="0"/>
              <a:t> didn't like at all?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4D09D-1AEE-81B8-6EFC-2152E0BC2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sz="3200" dirty="0"/>
              <a:t>The stage is too short !!!</a:t>
            </a:r>
          </a:p>
          <a:p>
            <a:r>
              <a:rPr lang="en-GB" sz="3200" dirty="0"/>
              <a:t>Very interesting presentations but sometimes a bit too long and repetitive</a:t>
            </a:r>
          </a:p>
          <a:p>
            <a:r>
              <a:rPr lang="en-GB" sz="3200" dirty="0"/>
              <a:t>The crowded cafeteria</a:t>
            </a:r>
          </a:p>
          <a:p>
            <a:pPr marL="0" indent="0">
              <a:buNone/>
            </a:pPr>
            <a:endParaRPr lang="en-GB" sz="2800" dirty="0"/>
          </a:p>
        </p:txBody>
      </p:sp>
      <p:pic>
        <p:nvPicPr>
          <p:cNvPr id="4" name="Picture 3" descr="Image result for long presentation">
            <a:extLst>
              <a:ext uri="{FF2B5EF4-FFF2-40B4-BE49-F238E27FC236}">
                <a16:creationId xmlns:a16="http://schemas.microsoft.com/office/drawing/2014/main" id="{806F300A-48B7-38A4-CCA8-3F56C89E2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3965" y="3429887"/>
            <a:ext cx="2257425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429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F95CA93-D763-4170-89E8-00A71DE1CF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6A420-69FF-00AE-F8B3-63A44A4AF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6770802" cy="402412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GB"/>
          </a:p>
          <a:p>
            <a:pPr marL="457200" indent="-457200">
              <a:buFont typeface="Calibri" panose="020B0604020202020204" pitchFamily="34" charset="0"/>
              <a:buChar char="-"/>
            </a:pPr>
            <a:r>
              <a:rPr lang="en-GB"/>
              <a:t>My dream university is the EPFL (Swiss Federal Technology Institute) in Lausanne</a:t>
            </a:r>
          </a:p>
          <a:p>
            <a:pPr marL="0" indent="0">
              <a:buNone/>
            </a:pPr>
            <a:endParaRPr lang="en-GB"/>
          </a:p>
          <a:p>
            <a:pPr marL="457200" indent="-457200">
              <a:buFont typeface="Calibri" panose="020B0604020202020204" pitchFamily="34" charset="0"/>
              <a:buChar char="-"/>
            </a:pPr>
            <a:r>
              <a:rPr lang="en-GB"/>
              <a:t>To become an engineer at </a:t>
            </a:r>
            <a:r>
              <a:rPr lang="en-GB" err="1"/>
              <a:t>IdeaSquare</a:t>
            </a:r>
            <a:endParaRPr lang="en-US" err="1"/>
          </a:p>
        </p:txBody>
      </p:sp>
      <p:sp>
        <p:nvSpPr>
          <p:cNvPr id="18" name="Rounded Rectangle 14">
            <a:extLst>
              <a:ext uri="{FF2B5EF4-FFF2-40B4-BE49-F238E27FC236}">
                <a16:creationId xmlns:a16="http://schemas.microsoft.com/office/drawing/2014/main" id="{D415D3B1-C1EB-4B7B-AD50-F35159144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8475" y="1075591"/>
            <a:ext cx="3303482" cy="5148371"/>
          </a:xfrm>
          <a:prstGeom prst="roundRect">
            <a:avLst>
              <a:gd name="adj" fmla="val 3468"/>
            </a:avLst>
          </a:prstGeom>
          <a:solidFill>
            <a:srgbClr val="FFFFFF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C7DF8A8-99E3-4651-9705-68B64F2DE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5A93AD-CD5A-1C5E-66FE-CC48B6E9A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4373"/>
            <a:ext cx="6751948" cy="1293028"/>
          </a:xfrm>
        </p:spPr>
        <p:txBody>
          <a:bodyPr>
            <a:normAutofit/>
          </a:bodyPr>
          <a:lstStyle/>
          <a:p>
            <a:r>
              <a:rPr lang="en-GB" dirty="0"/>
              <a:t>Myself in 5 years</a:t>
            </a:r>
          </a:p>
        </p:txBody>
      </p:sp>
      <p:pic>
        <p:nvPicPr>
          <p:cNvPr id="11" name="Picture 10" descr="A red text on a white background&#10;&#10;AI-generated content may be incorrect.">
            <a:extLst>
              <a:ext uri="{FF2B5EF4-FFF2-40B4-BE49-F238E27FC236}">
                <a16:creationId xmlns:a16="http://schemas.microsoft.com/office/drawing/2014/main" id="{E242A87B-03BC-FAFD-49EC-0E86F4610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114" y="1761007"/>
            <a:ext cx="2636238" cy="1476293"/>
          </a:xfrm>
          <a:prstGeom prst="rect">
            <a:avLst/>
          </a:prstGeom>
        </p:spPr>
      </p:pic>
      <p:pic>
        <p:nvPicPr>
          <p:cNvPr id="5" name="Picture 4" descr="Image result for idea square cern">
            <a:extLst>
              <a:ext uri="{FF2B5EF4-FFF2-40B4-BE49-F238E27FC236}">
                <a16:creationId xmlns:a16="http://schemas.microsoft.com/office/drawing/2014/main" id="{311F3288-4E7E-1CCB-A419-47C003276F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774" y="3706608"/>
            <a:ext cx="2506886" cy="214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508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67AB579-3ED5-4975-89F8-08728B69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A030EC5-B38E-4B49-B806-8AC9058F9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C6B0F-2A82-7BD0-18F3-F61C608DD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535810"/>
            <a:ext cx="3306742" cy="36828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GB" sz="3200" dirty="0"/>
              <a:t>Thank you Francesca, Bart, Chiara and everyone for this incredible stage !!!</a:t>
            </a:r>
            <a:endParaRPr lang="en-US" sz="3200" dirty="0"/>
          </a:p>
        </p:txBody>
      </p:sp>
      <p:sp>
        <p:nvSpPr>
          <p:cNvPr id="18" name="Rounded Rectangle 14">
            <a:extLst>
              <a:ext uri="{FF2B5EF4-FFF2-40B4-BE49-F238E27FC236}">
                <a16:creationId xmlns:a16="http://schemas.microsoft.com/office/drawing/2014/main" id="{18E5571A-3A6F-472B-A138-E951FC764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1066164"/>
            <a:ext cx="6765949" cy="5148371"/>
          </a:xfrm>
          <a:prstGeom prst="roundRect">
            <a:avLst>
              <a:gd name="adj" fmla="val 2403"/>
            </a:avLst>
          </a:prstGeom>
          <a:solidFill>
            <a:srgbClr val="FFFFFF"/>
          </a:solidFill>
          <a:ln>
            <a:noFill/>
          </a:ln>
          <a:effectLst>
            <a:innerShdw blurRad="114300">
              <a:srgbClr val="404040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Image result for thank you">
            <a:extLst>
              <a:ext uri="{FF2B5EF4-FFF2-40B4-BE49-F238E27FC236}">
                <a16:creationId xmlns:a16="http://schemas.microsoft.com/office/drawing/2014/main" id="{76A2E726-67F0-1281-60A4-C44BE4D30F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28" r="434"/>
          <a:stretch/>
        </p:blipFill>
        <p:spPr>
          <a:xfrm>
            <a:off x="4955339" y="1336566"/>
            <a:ext cx="6127287" cy="460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5266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2</TotalTime>
  <Words>4</Words>
  <Application>Microsoft Office PowerPoint</Application>
  <PresentationFormat>Widescreen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Vapor Trail</vt:lpstr>
      <vt:lpstr>My stage at CERN</vt:lpstr>
      <vt:lpstr>WHO AM I ?</vt:lpstr>
      <vt:lpstr>What did I like most during the stage ?</vt:lpstr>
      <vt:lpstr>What i didn't like at all?</vt:lpstr>
      <vt:lpstr>Myself in 5 years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Pia et Sébastien Meier</dc:creator>
  <cp:lastModifiedBy>Pia et Sébastien Meier</cp:lastModifiedBy>
  <cp:revision>283</cp:revision>
  <dcterms:created xsi:type="dcterms:W3CDTF">2025-02-20T18:55:19Z</dcterms:created>
  <dcterms:modified xsi:type="dcterms:W3CDTF">2025-02-20T20:06:32Z</dcterms:modified>
</cp:coreProperties>
</file>