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4"/>
  </p:sldMasterIdLst>
  <p:notesMasterIdLst>
    <p:notesMasterId r:id="rId16"/>
  </p:notesMasterIdLst>
  <p:handoutMasterIdLst>
    <p:handoutMasterId r:id="rId17"/>
  </p:handoutMasterIdLst>
  <p:sldIdLst>
    <p:sldId id="300" r:id="rId5"/>
    <p:sldId id="276" r:id="rId6"/>
    <p:sldId id="261" r:id="rId7"/>
    <p:sldId id="290" r:id="rId8"/>
    <p:sldId id="299" r:id="rId9"/>
    <p:sldId id="291" r:id="rId10"/>
    <p:sldId id="301" r:id="rId11"/>
    <p:sldId id="293" r:id="rId12"/>
    <p:sldId id="294" r:id="rId13"/>
    <p:sldId id="295" r:id="rId14"/>
    <p:sldId id="30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0" autoAdjust="0"/>
    <p:restoredTop sz="94694" autoAdjust="0"/>
  </p:normalViewPr>
  <p:slideViewPr>
    <p:cSldViewPr snapToGrid="0">
      <p:cViewPr varScale="1">
        <p:scale>
          <a:sx n="116" d="100"/>
          <a:sy n="116" d="100"/>
        </p:scale>
        <p:origin x="264" y="296"/>
      </p:cViewPr>
      <p:guideLst>
        <p:guide orient="horz" pos="104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76AB79-C677-3DB7-78CF-9305D58614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AB137-CEA6-0244-F12B-1ECC21172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994AA-C437-4EF4-8BEF-0B832D7FA420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68EC96-C6CC-F2AF-D90F-143F4D20A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2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16356-3B28-4AAF-8099-7941810E2475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DA344-5FA2-43F7-9D95-CA56C82B0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62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5DA344-5FA2-43F7-9D95-CA56C82B08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45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5DA344-5FA2-43F7-9D95-CA56C82B08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40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D21C4-D2E5-C64E-6475-9EC7F5DCD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434D2B-B578-5BF9-D427-D9D548A2F8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AC486C-69B3-7DB9-A151-006B031F98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65CFE-5070-3247-1DA9-21731F4091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5DA344-5FA2-43F7-9D95-CA56C82B08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91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6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95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21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6EC6AF9-CC07-5258-9160-8C6391530C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3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C6DCCE-3025-75FB-9405-8D51DCD63D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3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516CCC3-736F-49AC-F079-9A090DAA8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3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3BF578A-ADDB-6713-E5AD-0FF27EDC2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3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076C4EAC-BBDE-1963-BD72-3BD2A47DC5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743671"/>
            <a:ext cx="9144000" cy="3361254"/>
          </a:xfrm>
        </p:spPr>
        <p:txBody>
          <a:bodyPr anchor="b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592AF4F-2F83-7005-B3AC-6FCC7FB191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7620" y="4766434"/>
            <a:ext cx="12207240" cy="2121408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528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6CBD635-4863-B127-5668-D2C7DA8CDE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3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629720-DD91-8012-686D-AABA439870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10911820" y="0"/>
            <a:ext cx="913577" cy="6858000"/>
          </a:xfrm>
          <a:prstGeom prst="line">
            <a:avLst/>
          </a:prstGeom>
          <a:ln w="12700">
            <a:solidFill>
              <a:schemeClr val="accent3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70117" y="185195"/>
            <a:ext cx="6930838" cy="1505493"/>
          </a:xfrm>
        </p:spPr>
        <p:txBody>
          <a:bodyPr anchor="b" anchorCtr="0"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B27827-7491-B1C2-D9C5-975A9FF66E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8788" y="-22860"/>
            <a:ext cx="3291840" cy="6903720"/>
          </a:xfrm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D4D4555-A25D-09B6-36AF-5977189F2DD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970116" y="2022395"/>
            <a:ext cx="6941703" cy="4297680"/>
          </a:xfrm>
        </p:spPr>
        <p:txBody>
          <a:bodyPr>
            <a:normAutofit/>
          </a:bodyPr>
          <a:lstStyle>
            <a:lvl1pPr marL="228600" indent="-228600">
              <a:spcBef>
                <a:spcPts val="1000"/>
              </a:spcBef>
              <a:spcAft>
                <a:spcPts val="1500"/>
              </a:spcAft>
              <a:buFont typeface="Arial" panose="020B0604020202020204" pitchFamily="34" charset="0"/>
              <a:buChar char="•"/>
              <a:defRPr sz="1800"/>
            </a:lvl1pPr>
            <a:lvl2pPr>
              <a:spcBef>
                <a:spcPts val="1000"/>
              </a:spcBef>
              <a:spcAft>
                <a:spcPts val="1500"/>
              </a:spcAft>
              <a:defRPr sz="1800"/>
            </a:lvl2pPr>
            <a:lvl3pPr>
              <a:spcBef>
                <a:spcPts val="1000"/>
              </a:spcBef>
              <a:spcAft>
                <a:spcPts val="1500"/>
              </a:spcAft>
              <a:defRPr sz="1800"/>
            </a:lvl3pPr>
            <a:lvl4pPr>
              <a:spcBef>
                <a:spcPts val="1000"/>
              </a:spcBef>
              <a:spcAft>
                <a:spcPts val="1500"/>
              </a:spcAft>
              <a:defRPr sz="1800"/>
            </a:lvl4pPr>
            <a:lvl5pPr>
              <a:spcBef>
                <a:spcPts val="1000"/>
              </a:spcBef>
              <a:spcAft>
                <a:spcPts val="1500"/>
              </a:spcAft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237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9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63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21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0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2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83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8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6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D6D8061D-18C3-4F4F-85EF-561633F5875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65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81" r:id="rId12"/>
    <p:sldLayoutId id="214748368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336">
          <p15:clr>
            <a:srgbClr val="F26B43"/>
          </p15:clr>
        </p15:guide>
        <p15:guide id="4" orient="horz" pos="3984">
          <p15:clr>
            <a:srgbClr val="F26B43"/>
          </p15:clr>
        </p15:guide>
        <p15:guide id="5" pos="336">
          <p15:clr>
            <a:srgbClr val="F26B43"/>
          </p15:clr>
        </p15:guide>
        <p15:guide id="6" pos="7344">
          <p15:clr>
            <a:srgbClr val="F26B43"/>
          </p15:clr>
        </p15:guide>
        <p15:guide id="7" pos="720">
          <p15:clr>
            <a:srgbClr val="F26B43"/>
          </p15:clr>
        </p15:guide>
        <p15:guide id="8" pos="6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75B44-0EBE-8045-BCFB-3451A7BAE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3880"/>
            <a:ext cx="9144000" cy="3025308"/>
          </a:xfrm>
        </p:spPr>
        <p:txBody>
          <a:bodyPr/>
          <a:lstStyle/>
          <a:p>
            <a:r>
              <a:rPr lang="fr-CH" dirty="0" err="1"/>
              <a:t>Cern’s</a:t>
            </a:r>
            <a:r>
              <a:rPr lang="fr-CH" dirty="0"/>
              <a:t> stage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C517D6-09B2-D7E0-6DF8-41B9DC259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1837" y="5306604"/>
            <a:ext cx="9144000" cy="1135529"/>
          </a:xfrm>
        </p:spPr>
        <p:txBody>
          <a:bodyPr/>
          <a:lstStyle/>
          <a:p>
            <a:r>
              <a:rPr lang="fr-CH" dirty="0"/>
              <a:t>Ada and </a:t>
            </a:r>
            <a:r>
              <a:rPr lang="fr-CH" dirty="0" err="1"/>
              <a:t>federico</a:t>
            </a:r>
            <a:endParaRPr lang="fr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6CF234-E769-6546-5C37-E3F3ED0F5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4962" y="1028640"/>
            <a:ext cx="4005419" cy="203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275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EF8E8-6FC5-958C-E7E3-295DBC5D1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43671"/>
            <a:ext cx="9144000" cy="663519"/>
          </a:xfrm>
        </p:spPr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i </a:t>
            </a:r>
            <a:r>
              <a:rPr lang="fr-CH" dirty="0" err="1"/>
              <a:t>did</a:t>
            </a:r>
            <a:r>
              <a:rPr lang="fr-CH" dirty="0"/>
              <a:t> not like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5F2E54-8676-AF7C-31AD-7A86BC3C06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000" y="2496804"/>
            <a:ext cx="12207240" cy="2907191"/>
          </a:xfrm>
        </p:spPr>
        <p:txBody>
          <a:bodyPr/>
          <a:lstStyle/>
          <a:p>
            <a:pPr algn="l"/>
            <a:r>
              <a:rPr lang="fr-CH" dirty="0"/>
              <a:t>The </a:t>
            </a:r>
            <a:r>
              <a:rPr lang="fr-CH" dirty="0" err="1"/>
              <a:t>only</a:t>
            </a:r>
            <a:r>
              <a:rPr lang="fr-CH" dirty="0"/>
              <a:t> </a:t>
            </a:r>
            <a:r>
              <a:rPr lang="fr-CH" dirty="0" err="1"/>
              <a:t>thing</a:t>
            </a:r>
            <a:r>
              <a:rPr lang="fr-CH" dirty="0"/>
              <a:t> i </a:t>
            </a:r>
            <a:r>
              <a:rPr lang="fr-CH" dirty="0" err="1"/>
              <a:t>did</a:t>
            </a:r>
            <a:r>
              <a:rPr lang="fr-CH" dirty="0"/>
              <a:t> not like </a:t>
            </a:r>
            <a:r>
              <a:rPr lang="fr-CH" dirty="0" err="1"/>
              <a:t>was</a:t>
            </a:r>
            <a:r>
              <a:rPr lang="fr-CH" dirty="0"/>
              <a:t> the cold </a:t>
            </a:r>
            <a:r>
              <a:rPr lang="fr-CH" dirty="0" err="1"/>
              <a:t>because</a:t>
            </a:r>
            <a:r>
              <a:rPr lang="fr-CH" dirty="0"/>
              <a:t> </a:t>
            </a:r>
            <a:r>
              <a:rPr lang="fr-CH" dirty="0" err="1"/>
              <a:t>im</a:t>
            </a:r>
            <a:r>
              <a:rPr lang="fr-CH" dirty="0"/>
              <a:t> not </a:t>
            </a:r>
            <a:r>
              <a:rPr lang="fr-CH" dirty="0" err="1"/>
              <a:t>used</a:t>
            </a:r>
            <a:r>
              <a:rPr lang="fr-CH" dirty="0"/>
              <a:t> to </a:t>
            </a:r>
            <a:r>
              <a:rPr lang="fr-CH" dirty="0" err="1"/>
              <a:t>it</a:t>
            </a:r>
            <a:r>
              <a:rPr lang="fr-CH" dirty="0"/>
              <a:t> </a:t>
            </a:r>
          </a:p>
        </p:txBody>
      </p:sp>
      <p:pic>
        <p:nvPicPr>
          <p:cNvPr id="3074" name="Picture 2" descr="La scienza del freddo">
            <a:extLst>
              <a:ext uri="{FF2B5EF4-FFF2-40B4-BE49-F238E27FC236}">
                <a16:creationId xmlns:a16="http://schemas.microsoft.com/office/drawing/2014/main" id="{29C904CB-EFED-68AE-BD57-596786A59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918" y="293660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970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2FE4E-CE7A-EA40-D4E6-6932DEE4D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43671"/>
            <a:ext cx="9144000" cy="740176"/>
          </a:xfrm>
        </p:spPr>
        <p:txBody>
          <a:bodyPr/>
          <a:lstStyle/>
          <a:p>
            <a:r>
              <a:rPr lang="fr-CH" dirty="0"/>
              <a:t>In 5 </a:t>
            </a:r>
            <a:r>
              <a:rPr lang="fr-CH" dirty="0" err="1"/>
              <a:t>years</a:t>
            </a:r>
            <a:endParaRPr lang="fr-CH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136F09-983A-EE48-27BB-A3AF628350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51733" y="2546083"/>
            <a:ext cx="12207240" cy="4484120"/>
          </a:xfrm>
        </p:spPr>
        <p:txBody>
          <a:bodyPr/>
          <a:lstStyle/>
          <a:p>
            <a:pPr algn="l"/>
            <a:r>
              <a:rPr lang="fr-CH" dirty="0"/>
              <a:t>In 5 </a:t>
            </a:r>
            <a:r>
              <a:rPr lang="fr-CH" dirty="0" err="1"/>
              <a:t>years</a:t>
            </a:r>
            <a:r>
              <a:rPr lang="fr-CH" dirty="0"/>
              <a:t> I </a:t>
            </a:r>
            <a:r>
              <a:rPr lang="fr-CH" dirty="0" err="1"/>
              <a:t>hopefully</a:t>
            </a:r>
            <a:r>
              <a:rPr lang="fr-CH" dirty="0"/>
              <a:t> </a:t>
            </a:r>
            <a:r>
              <a:rPr lang="fr-CH" dirty="0" err="1"/>
              <a:t>see</a:t>
            </a:r>
            <a:r>
              <a:rPr lang="fr-CH" dirty="0"/>
              <a:t> </a:t>
            </a:r>
            <a:r>
              <a:rPr lang="fr-CH" dirty="0" err="1"/>
              <a:t>my</a:t>
            </a:r>
            <a:r>
              <a:rPr lang="fr-CH" dirty="0"/>
              <a:t> self </a:t>
            </a:r>
            <a:r>
              <a:rPr lang="fr-CH" dirty="0" err="1"/>
              <a:t>doing</a:t>
            </a:r>
            <a:r>
              <a:rPr lang="fr-CH" dirty="0"/>
              <a:t> a masters in finance and </a:t>
            </a:r>
            <a:r>
              <a:rPr lang="fr-CH" dirty="0" err="1"/>
              <a:t>finished</a:t>
            </a:r>
            <a:r>
              <a:rPr lang="fr-CH" dirty="0"/>
              <a:t> uni for business </a:t>
            </a:r>
            <a:r>
              <a:rPr lang="fr-CH" dirty="0" err="1"/>
              <a:t>managment</a:t>
            </a:r>
            <a:r>
              <a:rPr lang="fr-CH" dirty="0"/>
              <a:t>.  </a:t>
            </a:r>
          </a:p>
        </p:txBody>
      </p:sp>
      <p:pic>
        <p:nvPicPr>
          <p:cNvPr id="4098" name="Picture 2" descr="Significato di Finanza Aziendale...">
            <a:extLst>
              <a:ext uri="{FF2B5EF4-FFF2-40B4-BE49-F238E27FC236}">
                <a16:creationId xmlns:a16="http://schemas.microsoft.com/office/drawing/2014/main" id="{C347CE32-0CC1-DE9D-C002-A49FA50FE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947" y="367258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Università | Definizione, origine ...">
            <a:extLst>
              <a:ext uri="{FF2B5EF4-FFF2-40B4-BE49-F238E27FC236}">
                <a16:creationId xmlns:a16="http://schemas.microsoft.com/office/drawing/2014/main" id="{CB60EF83-CEF4-40D3-84AD-0F1A27574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534" y="3580935"/>
            <a:ext cx="2667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37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034E89-1952-5288-08A0-70A4A73BE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noFill/>
        </p:spPr>
        <p:txBody>
          <a:bodyPr anchor="b"/>
          <a:lstStyle/>
          <a:p>
            <a:r>
              <a:rPr lang="en-US" dirty="0" err="1"/>
              <a:t>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088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571" y="-214822"/>
            <a:ext cx="6930838" cy="1505493"/>
          </a:xfrm>
          <a:noFill/>
        </p:spPr>
        <p:txBody>
          <a:bodyPr/>
          <a:lstStyle/>
          <a:p>
            <a:r>
              <a:rPr lang="en-US" dirty="0"/>
              <a:t>Who am I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33159-D030-2F82-A142-F75940728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3603" y="1469374"/>
            <a:ext cx="6941703" cy="4297680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13/14 years old</a:t>
            </a:r>
          </a:p>
          <a:p>
            <a:r>
              <a:rPr lang="en-US" dirty="0"/>
              <a:t>Italian but I live in Switzerland</a:t>
            </a:r>
          </a:p>
          <a:p>
            <a:r>
              <a:rPr lang="en-US" dirty="0"/>
              <a:t>I play volleyball</a:t>
            </a:r>
          </a:p>
          <a:p>
            <a:r>
              <a:rPr lang="en-US" dirty="0"/>
              <a:t>I play piano</a:t>
            </a:r>
          </a:p>
          <a:p>
            <a:r>
              <a:rPr lang="en-US" dirty="0"/>
              <a:t>Margot -&gt; my friend</a:t>
            </a:r>
          </a:p>
          <a:p>
            <a:r>
              <a:rPr lang="en-US" dirty="0"/>
              <a:t>Fede -&gt;  my cousin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B6A948-C189-99DE-2871-9E4AE2BAF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038" y="440579"/>
            <a:ext cx="2667371" cy="17782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38B8C2-A53D-4896-7189-FE9517126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8879" y="1329702"/>
            <a:ext cx="2709481" cy="18063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6B416F-09D8-8A06-35A2-379ED1F5E7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1941" y="2984773"/>
            <a:ext cx="3178166" cy="20163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572763-DD05-F5AA-FA0B-FEAABD9D6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0921" y="4350585"/>
            <a:ext cx="3332723" cy="187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674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40EFD-9427-B4FC-C982-14644A36B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1868" y="-246395"/>
            <a:ext cx="9144000" cy="1745006"/>
          </a:xfrm>
        </p:spPr>
        <p:txBody>
          <a:bodyPr/>
          <a:lstStyle/>
          <a:p>
            <a:r>
              <a:rPr lang="fr-CH" dirty="0"/>
              <a:t>like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262EEC5-BFE4-FC93-F9D4-8947861FCE58}"/>
              </a:ext>
            </a:extLst>
          </p:cNvPr>
          <p:cNvSpPr txBox="1">
            <a:spLocks/>
          </p:cNvSpPr>
          <p:nvPr/>
        </p:nvSpPr>
        <p:spPr>
          <a:xfrm>
            <a:off x="4402676" y="2164756"/>
            <a:ext cx="6941703" cy="429768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Look at the pictures</a:t>
            </a:r>
          </a:p>
          <a:p>
            <a:r>
              <a:rPr lang="en-US" dirty="0"/>
              <a:t>The visit of the fire station </a:t>
            </a:r>
          </a:p>
          <a:p>
            <a:r>
              <a:rPr lang="en-US" dirty="0"/>
              <a:t>Idea Square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13D73A-38CB-0B52-8BDF-09D9468DC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0173" y="1401665"/>
            <a:ext cx="2938827" cy="29037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EAD446-C6B5-5A19-6C27-00BA1DF00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339" y="1498611"/>
            <a:ext cx="2709890" cy="27098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CD68D5-745A-9787-6C37-DA9CF9A06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666" y="4313596"/>
            <a:ext cx="3739732" cy="21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86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3B8E8-DCF2-FB37-44A4-06EAB3A134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0917" y="636520"/>
            <a:ext cx="9144000" cy="675925"/>
          </a:xfrm>
        </p:spPr>
        <p:txBody>
          <a:bodyPr/>
          <a:lstStyle/>
          <a:p>
            <a:r>
              <a:rPr lang="fr-CH" dirty="0"/>
              <a:t>dislike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33B02EF-EF7A-3FC4-F7F4-B6FEBF88374C}"/>
              </a:ext>
            </a:extLst>
          </p:cNvPr>
          <p:cNvSpPr txBox="1">
            <a:spLocks/>
          </p:cNvSpPr>
          <p:nvPr/>
        </p:nvSpPr>
        <p:spPr>
          <a:xfrm>
            <a:off x="1430917" y="1797901"/>
            <a:ext cx="6941703" cy="429768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Cold </a:t>
            </a:r>
          </a:p>
          <a:p>
            <a:r>
              <a:rPr lang="en-US" dirty="0"/>
              <a:t>Presentations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59DCC1-2741-E63E-42E5-372F38C50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321" y="1413622"/>
            <a:ext cx="4659265" cy="3005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F3D9C6-D38A-5AA0-6769-4F7DC7016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650" y="3618214"/>
            <a:ext cx="4633329" cy="2399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57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B1CFB-E7EF-A422-F68F-57B9EEBBB2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657" y="641994"/>
            <a:ext cx="9144000" cy="675925"/>
          </a:xfrm>
        </p:spPr>
        <p:txBody>
          <a:bodyPr/>
          <a:lstStyle/>
          <a:p>
            <a:r>
              <a:rPr lang="fr-CH" dirty="0"/>
              <a:t>In 5 </a:t>
            </a:r>
            <a:r>
              <a:rPr lang="fr-CH" dirty="0" err="1"/>
              <a:t>years</a:t>
            </a:r>
            <a:endParaRPr lang="fr-CH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78BB407-3E37-363B-6DAD-1C29E5856977}"/>
              </a:ext>
            </a:extLst>
          </p:cNvPr>
          <p:cNvSpPr txBox="1">
            <a:spLocks/>
          </p:cNvSpPr>
          <p:nvPr/>
        </p:nvSpPr>
        <p:spPr>
          <a:xfrm>
            <a:off x="1059003" y="1317919"/>
            <a:ext cx="5113654" cy="429768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/>
              <a:t>University </a:t>
            </a:r>
          </a:p>
          <a:p>
            <a:r>
              <a:rPr lang="en-US" dirty="0"/>
              <a:t>Subject: around science</a:t>
            </a:r>
          </a:p>
          <a:p>
            <a:r>
              <a:rPr lang="en-US" dirty="0"/>
              <a:t>Thanks to the stage I understood that I am sure that I want to study science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2D6685-91CC-416C-7FCA-1CA4E857F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456" y="3906457"/>
            <a:ext cx="3627030" cy="19041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5173ED-8EF7-06DF-6BB7-982C638FC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6914" y="1795947"/>
            <a:ext cx="4067743" cy="387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893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29BD9-EB76-F567-EFA6-760E71666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3975B3-47F9-8BBA-DD41-0E09C6DDFE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noFill/>
        </p:spPr>
        <p:txBody>
          <a:bodyPr anchor="b"/>
          <a:lstStyle/>
          <a:p>
            <a:r>
              <a:rPr lang="en-US" dirty="0" err="1"/>
              <a:t>federico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254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7B694-D4EA-3A45-9FED-877859C0E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68006"/>
            <a:ext cx="9144000" cy="963623"/>
          </a:xfrm>
        </p:spPr>
        <p:txBody>
          <a:bodyPr/>
          <a:lstStyle/>
          <a:p>
            <a:r>
              <a:rPr lang="fr-CH" dirty="0" err="1"/>
              <a:t>Who</a:t>
            </a:r>
            <a:r>
              <a:rPr lang="fr-CH" dirty="0"/>
              <a:t> </a:t>
            </a:r>
            <a:r>
              <a:rPr lang="fr-CH" dirty="0" err="1"/>
              <a:t>am</a:t>
            </a:r>
            <a:r>
              <a:rPr lang="fr-CH" dirty="0"/>
              <a:t>  I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0374AD-5150-E663-48E3-C3D3B393A3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4652" y="2025916"/>
            <a:ext cx="10104348" cy="2726774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dirty="0"/>
              <a:t>I </a:t>
            </a:r>
            <a:r>
              <a:rPr lang="fr-CH" dirty="0" err="1"/>
              <a:t>am</a:t>
            </a:r>
            <a:r>
              <a:rPr lang="fr-CH" dirty="0"/>
              <a:t> 15 </a:t>
            </a:r>
            <a:r>
              <a:rPr lang="fr-CH" dirty="0" err="1"/>
              <a:t>years</a:t>
            </a:r>
            <a:r>
              <a:rPr lang="fr-CH" dirty="0"/>
              <a:t> </a:t>
            </a:r>
            <a:r>
              <a:rPr lang="fr-CH" dirty="0" err="1"/>
              <a:t>old</a:t>
            </a:r>
            <a:endParaRPr lang="fr-CH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dirty="0"/>
              <a:t>I </a:t>
            </a:r>
            <a:r>
              <a:rPr lang="fr-CH" dirty="0" err="1"/>
              <a:t>play</a:t>
            </a:r>
            <a:r>
              <a:rPr lang="fr-CH" dirty="0"/>
              <a:t> football at a high </a:t>
            </a:r>
            <a:r>
              <a:rPr lang="fr-CH" dirty="0" err="1"/>
              <a:t>leval</a:t>
            </a:r>
            <a:endParaRPr lang="fr-CH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dirty="0"/>
              <a:t>I like the world of business and finance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dirty="0"/>
              <a:t>I </a:t>
            </a:r>
            <a:r>
              <a:rPr lang="fr-CH" dirty="0" err="1"/>
              <a:t>lived</a:t>
            </a:r>
            <a:r>
              <a:rPr lang="fr-CH" dirty="0"/>
              <a:t> 11 </a:t>
            </a:r>
            <a:r>
              <a:rPr lang="fr-CH" dirty="0" err="1"/>
              <a:t>years</a:t>
            </a:r>
            <a:r>
              <a:rPr lang="fr-CH" dirty="0"/>
              <a:t> in London and </a:t>
            </a:r>
            <a:r>
              <a:rPr lang="fr-CH" dirty="0" err="1"/>
              <a:t>now</a:t>
            </a:r>
            <a:r>
              <a:rPr lang="fr-CH" dirty="0"/>
              <a:t> in Rome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CH" dirty="0"/>
          </a:p>
        </p:txBody>
      </p:sp>
      <p:pic>
        <p:nvPicPr>
          <p:cNvPr id="1026" name="Picture 2" descr="Roma | Audley Travel ...">
            <a:extLst>
              <a:ext uri="{FF2B5EF4-FFF2-40B4-BE49-F238E27FC236}">
                <a16:creationId xmlns:a16="http://schemas.microsoft.com/office/drawing/2014/main" id="{1A44FD3F-ECAC-4A17-E0D3-75A3AE05C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584" y="1848573"/>
            <a:ext cx="25336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ostenibilità ambientale nel ...">
            <a:extLst>
              <a:ext uri="{FF2B5EF4-FFF2-40B4-BE49-F238E27FC236}">
                <a16:creationId xmlns:a16="http://schemas.microsoft.com/office/drawing/2014/main" id="{4A4DA98D-2C88-B609-E995-380EBE7AD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4373" y="4342139"/>
            <a:ext cx="2189751" cy="145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ita nella città di Roma | tour in treno - la Svizzera ...">
            <a:extLst>
              <a:ext uri="{FF2B5EF4-FFF2-40B4-BE49-F238E27FC236}">
                <a16:creationId xmlns:a16="http://schemas.microsoft.com/office/drawing/2014/main" id="{5426C5E4-8B24-C293-A202-95EFA5907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660" y="391155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240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C502F-D181-FF06-FA85-A451FDBE1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43671"/>
            <a:ext cx="9144000" cy="1128933"/>
          </a:xfrm>
        </p:spPr>
        <p:txBody>
          <a:bodyPr/>
          <a:lstStyle/>
          <a:p>
            <a:r>
              <a:rPr lang="fr-CH" dirty="0"/>
              <a:t>like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6BD151-4FF9-4C4B-A481-FBBD345A33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98538" y="2592680"/>
            <a:ext cx="8788096" cy="2121408"/>
          </a:xfrm>
        </p:spPr>
        <p:txBody>
          <a:bodyPr/>
          <a:lstStyle/>
          <a:p>
            <a:pPr algn="l"/>
            <a:r>
              <a:rPr lang="fr-CH" dirty="0"/>
              <a:t>I </a:t>
            </a:r>
            <a:r>
              <a:rPr lang="fr-CH" dirty="0" err="1"/>
              <a:t>liked</a:t>
            </a:r>
            <a:r>
              <a:rPr lang="fr-CH" dirty="0"/>
              <a:t> the </a:t>
            </a:r>
            <a:r>
              <a:rPr lang="fr-CH" dirty="0" err="1"/>
              <a:t>idea</a:t>
            </a:r>
            <a:r>
              <a:rPr lang="fr-CH" dirty="0"/>
              <a:t> square </a:t>
            </a:r>
            <a:r>
              <a:rPr lang="fr-CH" dirty="0" err="1"/>
              <a:t>because</a:t>
            </a:r>
            <a:r>
              <a:rPr lang="fr-CH" dirty="0"/>
              <a:t> </a:t>
            </a:r>
            <a:r>
              <a:rPr lang="fr-CH" dirty="0" err="1"/>
              <a:t>its</a:t>
            </a:r>
            <a:r>
              <a:rPr lang="fr-CH" dirty="0"/>
              <a:t> a place </a:t>
            </a:r>
            <a:r>
              <a:rPr lang="fr-CH" dirty="0" err="1"/>
              <a:t>where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can </a:t>
            </a:r>
            <a:r>
              <a:rPr lang="fr-CH" dirty="0" err="1"/>
              <a:t>make</a:t>
            </a:r>
            <a:r>
              <a:rPr lang="fr-CH" dirty="0"/>
              <a:t> and </a:t>
            </a:r>
            <a:r>
              <a:rPr lang="fr-CH" dirty="0" err="1"/>
              <a:t>whatever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/>
              <a:t>mind</a:t>
            </a:r>
            <a:r>
              <a:rPr lang="fr-CH" dirty="0"/>
              <a:t> can </a:t>
            </a:r>
            <a:r>
              <a:rPr lang="fr-CH" dirty="0" err="1"/>
              <a:t>creates</a:t>
            </a:r>
            <a:r>
              <a:rPr lang="fr-CH" dirty="0"/>
              <a:t>. And I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really</a:t>
            </a:r>
            <a:r>
              <a:rPr lang="fr-CH" dirty="0"/>
              <a:t> </a:t>
            </a:r>
            <a:r>
              <a:rPr lang="fr-CH" dirty="0" err="1"/>
              <a:t>liked</a:t>
            </a:r>
            <a:r>
              <a:rPr lang="fr-CH" dirty="0"/>
              <a:t> the </a:t>
            </a:r>
            <a:r>
              <a:rPr lang="fr-CH" dirty="0" err="1"/>
              <a:t>cns</a:t>
            </a:r>
            <a:r>
              <a:rPr lang="fr-CH" dirty="0"/>
              <a:t> </a:t>
            </a:r>
            <a:r>
              <a:rPr lang="fr-CH" dirty="0" err="1"/>
              <a:t>because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one of the main </a:t>
            </a:r>
            <a:r>
              <a:rPr lang="fr-CH" dirty="0" err="1"/>
              <a:t>ressons</a:t>
            </a:r>
            <a:r>
              <a:rPr lang="fr-CH" dirty="0"/>
              <a:t> </a:t>
            </a:r>
            <a:r>
              <a:rPr lang="fr-CH" dirty="0" err="1"/>
              <a:t>why</a:t>
            </a:r>
            <a:r>
              <a:rPr lang="fr-CH" dirty="0"/>
              <a:t> </a:t>
            </a:r>
            <a:r>
              <a:rPr lang="fr-CH" dirty="0" err="1"/>
              <a:t>you</a:t>
            </a:r>
            <a:r>
              <a:rPr lang="fr-CH" dirty="0"/>
              <a:t> come to CERN.</a:t>
            </a:r>
          </a:p>
        </p:txBody>
      </p:sp>
      <p:pic>
        <p:nvPicPr>
          <p:cNvPr id="2050" name="Picture 2" descr="Informazioni | IdeaSquare">
            <a:extLst>
              <a:ext uri="{FF2B5EF4-FFF2-40B4-BE49-F238E27FC236}">
                <a16:creationId xmlns:a16="http://schemas.microsoft.com/office/drawing/2014/main" id="{14E42517-10FC-E5E8-AAE2-8BB6A79A0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082" y="364252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ilevatore | Esperimento CMS">
            <a:extLst>
              <a:ext uri="{FF2B5EF4-FFF2-40B4-BE49-F238E27FC236}">
                <a16:creationId xmlns:a16="http://schemas.microsoft.com/office/drawing/2014/main" id="{3DD4F2A7-AACF-1AFE-F352-D9A131CB5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751" y="3653384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883814"/>
      </p:ext>
    </p:extLst>
  </p:cSld>
  <p:clrMapOvr>
    <a:masterClrMapping/>
  </p:clrMapOvr>
</p:sld>
</file>

<file path=ppt/theme/theme1.xml><?xml version="1.0" encoding="utf-8"?>
<a:theme xmlns:a="http://schemas.openxmlformats.org/drawingml/2006/main" name="AngleLinesVTI">
  <a:themeElements>
    <a:clrScheme name="Custom 34">
      <a:dk1>
        <a:sysClr val="windowText" lastClr="000000"/>
      </a:dk1>
      <a:lt1>
        <a:sysClr val="window" lastClr="FFFFFF"/>
      </a:lt1>
      <a:dk2>
        <a:srgbClr val="001E2E"/>
      </a:dk2>
      <a:lt2>
        <a:srgbClr val="F0ECEC"/>
      </a:lt2>
      <a:accent1>
        <a:srgbClr val="155767"/>
      </a:accent1>
      <a:accent2>
        <a:srgbClr val="BA9CA0"/>
      </a:accent2>
      <a:accent3>
        <a:srgbClr val="A57931"/>
      </a:accent3>
      <a:accent4>
        <a:srgbClr val="0E577C"/>
      </a:accent4>
      <a:accent5>
        <a:srgbClr val="CC846E"/>
      </a:accent5>
      <a:accent6>
        <a:srgbClr val="93767A"/>
      </a:accent6>
      <a:hlink>
        <a:srgbClr val="0563C1"/>
      </a:hlink>
      <a:folHlink>
        <a:srgbClr val="954F72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E62E91-3991-445A-ADE0-DB143B3932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20BE78-9FDF-401B-B412-3AA10EC5BEA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1C180A77-4928-484F-9529-F716C85D6A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{B53E4F40-E21C-4053-BDF0-1B6ADC2742DB}tf22797433_win32</Template>
  <TotalTime>863</TotalTime>
  <Words>196</Words>
  <Application>Microsoft Office PowerPoint</Application>
  <PresentationFormat>Widescreen</PresentationFormat>
  <Paragraphs>37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Arial</vt:lpstr>
      <vt:lpstr>Calibri</vt:lpstr>
      <vt:lpstr>Univers Condensed Light</vt:lpstr>
      <vt:lpstr>Walbaum Display Light</vt:lpstr>
      <vt:lpstr>AngleLinesVTI</vt:lpstr>
      <vt:lpstr>Cern’s stage</vt:lpstr>
      <vt:lpstr>ada</vt:lpstr>
      <vt:lpstr>Who am I ?</vt:lpstr>
      <vt:lpstr>like</vt:lpstr>
      <vt:lpstr>dislike</vt:lpstr>
      <vt:lpstr>In 5 years</vt:lpstr>
      <vt:lpstr>federico</vt:lpstr>
      <vt:lpstr>Who am  I</vt:lpstr>
      <vt:lpstr>like</vt:lpstr>
      <vt:lpstr>What i did not like</vt:lpstr>
      <vt:lpstr>In 5 years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Antonio Gambardella</dc:creator>
  <cp:lastModifiedBy>Antonio Gambardella</cp:lastModifiedBy>
  <cp:revision>1</cp:revision>
  <dcterms:created xsi:type="dcterms:W3CDTF">2025-02-20T19:45:44Z</dcterms:created>
  <dcterms:modified xsi:type="dcterms:W3CDTF">2025-02-21T10:09:12Z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