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19"/>
  </p:notesMasterIdLst>
  <p:sldIdLst>
    <p:sldId id="445" r:id="rId2"/>
    <p:sldId id="257" r:id="rId3"/>
    <p:sldId id="405" r:id="rId4"/>
    <p:sldId id="407" r:id="rId5"/>
    <p:sldId id="353" r:id="rId6"/>
    <p:sldId id="313" r:id="rId7"/>
    <p:sldId id="435" r:id="rId8"/>
    <p:sldId id="476" r:id="rId9"/>
    <p:sldId id="477" r:id="rId10"/>
    <p:sldId id="439" r:id="rId11"/>
    <p:sldId id="356" r:id="rId12"/>
    <p:sldId id="357" r:id="rId13"/>
    <p:sldId id="286" r:id="rId14"/>
    <p:sldId id="465" r:id="rId15"/>
    <p:sldId id="451" r:id="rId16"/>
    <p:sldId id="301" r:id="rId17"/>
    <p:sldId id="440" r:id="rId18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20"/>
    </p:embeddedFont>
    <p:embeddedFont>
      <p:font typeface="Old Standard TT" pitchFamily="2" charset="77"/>
      <p:regular r:id="rId21"/>
      <p:bold r:id="rId22"/>
      <p:italic r:id="rId23"/>
    </p:embeddedFont>
    <p:embeddedFont>
      <p:font typeface="Raleway" pitchFamily="2" charset="77"/>
      <p:regular r:id="rId24"/>
      <p:bold r:id="rId25"/>
      <p:italic r:id="rId26"/>
      <p:boldItalic r:id="rId27"/>
    </p:embeddedFont>
    <p:embeddedFont>
      <p:font typeface="Rockwell" panose="02060603020205020403" pitchFamily="18" charset="77"/>
      <p:regular r:id="rId28"/>
      <p:bold r:id="rId29"/>
      <p:italic r:id="rId30"/>
      <p:boldItalic r:id="rId31"/>
    </p:embeddedFont>
    <p:embeddedFont>
      <p:font typeface="Rockwell Condensed" panose="02060603050405020104" pitchFamily="18" charset="77"/>
      <p:regular r:id="rId32"/>
      <p:bold r:id="rId3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6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10BC86-6959-4D43-A652-87566C4EA003}" v="155" dt="2025-06-03T11:48:25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2"/>
    <p:restoredTop sz="94602"/>
  </p:normalViewPr>
  <p:slideViewPr>
    <p:cSldViewPr snapToGrid="0">
      <p:cViewPr varScale="1">
        <p:scale>
          <a:sx n="148" d="100"/>
          <a:sy n="148" d="100"/>
        </p:scale>
        <p:origin x="632" y="184"/>
      </p:cViewPr>
      <p:guideLst>
        <p:guide orient="horz" pos="1596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9" Type="http://schemas.microsoft.com/office/2015/10/relationships/revisionInfo" Target="revisionInfo.xml"/><Relationship Id="rId21" Type="http://schemas.openxmlformats.org/officeDocument/2006/relationships/font" Target="fonts/font2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o Romano" userId="dc310830-c9b4-48b2-9cd4-d859a213169c" providerId="ADAL" clId="{9210BC86-6959-4D43-A652-87566C4EA003}"/>
    <pc:docChg chg="undo redo custSel addSld delSld modSld">
      <pc:chgData name="Marino Romano" userId="dc310830-c9b4-48b2-9cd4-d859a213169c" providerId="ADAL" clId="{9210BC86-6959-4D43-A652-87566C4EA003}" dt="2025-06-03T11:56:03.489" v="2827" actId="33524"/>
      <pc:docMkLst>
        <pc:docMk/>
      </pc:docMkLst>
      <pc:sldChg chg="delSp modSp mod">
        <pc:chgData name="Marino Romano" userId="dc310830-c9b4-48b2-9cd4-d859a213169c" providerId="ADAL" clId="{9210BC86-6959-4D43-A652-87566C4EA003}" dt="2025-06-02T14:54:09.920" v="2617" actId="20577"/>
        <pc:sldMkLst>
          <pc:docMk/>
          <pc:sldMk cId="0" sldId="25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0" sldId="257"/>
            <ac:spMk id="3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09:59:18.866" v="2283" actId="20577"/>
          <ac:spMkLst>
            <pc:docMk/>
            <pc:sldMk cId="0" sldId="257"/>
            <ac:spMk id="79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14:54:09.920" v="2617" actId="20577"/>
          <ac:spMkLst>
            <pc:docMk/>
            <pc:sldMk cId="0" sldId="257"/>
            <ac:spMk id="80" creationId="{00000000-0000-0000-0000-000000000000}"/>
          </ac:spMkLst>
        </pc:spChg>
      </pc:sldChg>
      <pc:sldChg chg="addSp delSp modSp mod">
        <pc:chgData name="Marino Romano" userId="dc310830-c9b4-48b2-9cd4-d859a213169c" providerId="ADAL" clId="{9210BC86-6959-4D43-A652-87566C4EA003}" dt="2025-06-02T09:57:07.302" v="2234"/>
        <pc:sldMkLst>
          <pc:docMk/>
          <pc:sldMk cId="0" sldId="286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0" sldId="286"/>
            <ac:spMk id="2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0" sldId="286"/>
            <ac:spMk id="4" creationId="{3E85A0EB-D26F-9124-EEEC-288C890C249D}"/>
          </ac:spMkLst>
        </pc:spChg>
        <pc:spChg chg="add del mod">
          <ac:chgData name="Marino Romano" userId="dc310830-c9b4-48b2-9cd4-d859a213169c" providerId="ADAL" clId="{9210BC86-6959-4D43-A652-87566C4EA003}" dt="2025-06-02T08:55:24.143" v="1496" actId="478"/>
          <ac:spMkLst>
            <pc:docMk/>
            <pc:sldMk cId="0" sldId="286"/>
            <ac:spMk id="5" creationId="{DFB9C7FF-A0B8-BE87-65FE-99B4FD1933D7}"/>
          </ac:spMkLst>
        </pc:spChg>
        <pc:spChg chg="add mod">
          <ac:chgData name="Marino Romano" userId="dc310830-c9b4-48b2-9cd4-d859a213169c" providerId="ADAL" clId="{9210BC86-6959-4D43-A652-87566C4EA003}" dt="2025-06-02T08:55:57.868" v="1523" actId="1076"/>
          <ac:spMkLst>
            <pc:docMk/>
            <pc:sldMk cId="0" sldId="286"/>
            <ac:spMk id="6" creationId="{864771E5-EDAD-EB45-43C4-B1254ECD4CF1}"/>
          </ac:spMkLst>
        </pc:spChg>
        <pc:spChg chg="add mod">
          <ac:chgData name="Marino Romano" userId="dc310830-c9b4-48b2-9cd4-d859a213169c" providerId="ADAL" clId="{9210BC86-6959-4D43-A652-87566C4EA003}" dt="2025-06-02T09:57:07.302" v="2234"/>
          <ac:spMkLst>
            <pc:docMk/>
            <pc:sldMk cId="0" sldId="286"/>
            <ac:spMk id="7" creationId="{8B55A400-A3DA-63E2-956B-E5B4B1153339}"/>
          </ac:spMkLst>
        </pc:spChg>
        <pc:spChg chg="del">
          <ac:chgData name="Marino Romano" userId="dc310830-c9b4-48b2-9cd4-d859a213169c" providerId="ADAL" clId="{9210BC86-6959-4D43-A652-87566C4EA003}" dt="2025-06-02T08:48:20.536" v="1000" actId="478"/>
          <ac:spMkLst>
            <pc:docMk/>
            <pc:sldMk cId="0" sldId="286"/>
            <ac:spMk id="19" creationId="{9B83FE39-CB53-33A3-1449-D86A6983F20A}"/>
          </ac:spMkLst>
        </pc:spChg>
        <pc:spChg chg="del mod">
          <ac:chgData name="Marino Romano" userId="dc310830-c9b4-48b2-9cd4-d859a213169c" providerId="ADAL" clId="{9210BC86-6959-4D43-A652-87566C4EA003}" dt="2025-06-02T08:55:21.701" v="1495" actId="478"/>
          <ac:spMkLst>
            <pc:docMk/>
            <pc:sldMk cId="0" sldId="286"/>
            <ac:spMk id="392" creationId="{00000000-0000-0000-0000-000000000000}"/>
          </ac:spMkLst>
        </pc:spChg>
        <pc:picChg chg="mod">
          <ac:chgData name="Marino Romano" userId="dc310830-c9b4-48b2-9cd4-d859a213169c" providerId="ADAL" clId="{9210BC86-6959-4D43-A652-87566C4EA003}" dt="2025-06-02T08:56:52.028" v="1534" actId="1076"/>
          <ac:picMkLst>
            <pc:docMk/>
            <pc:sldMk cId="0" sldId="286"/>
            <ac:picMk id="15" creationId="{EDA5FE55-8AB3-914C-7F30-E63E387D3241}"/>
          </ac:picMkLst>
        </pc:picChg>
      </pc:sldChg>
      <pc:sldChg chg="modSp">
        <pc:chgData name="Marino Romano" userId="dc310830-c9b4-48b2-9cd4-d859a213169c" providerId="ADAL" clId="{9210BC86-6959-4D43-A652-87566C4EA003}" dt="2025-06-02T08:25:05.664" v="200"/>
        <pc:sldMkLst>
          <pc:docMk/>
          <pc:sldMk cId="0" sldId="301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0" sldId="301"/>
            <ac:spMk id="2" creationId="{00000000-0000-0000-0000-000000000000}"/>
          </ac:spMkLst>
        </pc:spChg>
      </pc:sldChg>
      <pc:sldChg chg="modSp mod">
        <pc:chgData name="Marino Romano" userId="dc310830-c9b4-48b2-9cd4-d859a213169c" providerId="ADAL" clId="{9210BC86-6959-4D43-A652-87566C4EA003}" dt="2025-06-02T10:03:56.365" v="2392" actId="27636"/>
        <pc:sldMkLst>
          <pc:docMk/>
          <pc:sldMk cId="2650471101" sldId="313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650471101" sldId="313"/>
            <ac:spMk id="2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10:03:56.365" v="2392" actId="27636"/>
          <ac:spMkLst>
            <pc:docMk/>
            <pc:sldMk cId="2650471101" sldId="313"/>
            <ac:spMk id="8" creationId="{00000000-0000-0000-0000-000000000000}"/>
          </ac:spMkLst>
        </pc:spChg>
      </pc:sldChg>
      <pc:sldChg chg="modSp mod">
        <pc:chgData name="Marino Romano" userId="dc310830-c9b4-48b2-9cd4-d859a213169c" providerId="ADAL" clId="{9210BC86-6959-4D43-A652-87566C4EA003}" dt="2025-06-03T11:48:25.637" v="2826" actId="20577"/>
        <pc:sldMkLst>
          <pc:docMk/>
          <pc:sldMk cId="2482719723" sldId="353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482719723" sldId="353"/>
            <ac:spMk id="4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482719723" sldId="353"/>
            <ac:spMk id="5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3T11:48:25.637" v="2826" actId="20577"/>
          <ac:spMkLst>
            <pc:docMk/>
            <pc:sldMk cId="2482719723" sldId="353"/>
            <ac:spMk id="7" creationId="{00000000-0000-0000-0000-000000000000}"/>
          </ac:spMkLst>
        </pc:spChg>
      </pc:sldChg>
      <pc:sldChg chg="addSp delSp modSp mod">
        <pc:chgData name="Marino Romano" userId="dc310830-c9b4-48b2-9cd4-d859a213169c" providerId="ADAL" clId="{9210BC86-6959-4D43-A652-87566C4EA003}" dt="2025-06-02T09:57:07.302" v="2234"/>
        <pc:sldMkLst>
          <pc:docMk/>
          <pc:sldMk cId="482665191" sldId="356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82665191" sldId="356"/>
            <ac:spMk id="2" creationId="{00000000-0000-0000-0000-000000000000}"/>
          </ac:spMkLst>
        </pc:spChg>
        <pc:spChg chg="del mod">
          <ac:chgData name="Marino Romano" userId="dc310830-c9b4-48b2-9cd4-d859a213169c" providerId="ADAL" clId="{9210BC86-6959-4D43-A652-87566C4EA003}" dt="2025-06-02T08:45:55.449" v="966" actId="478"/>
          <ac:spMkLst>
            <pc:docMk/>
            <pc:sldMk cId="482665191" sldId="356"/>
            <ac:spMk id="4" creationId="{7662729B-F953-69C3-6B2D-32D32F17BBE1}"/>
          </ac:spMkLst>
        </pc:spChg>
        <pc:spChg chg="add del mod">
          <ac:chgData name="Marino Romano" userId="dc310830-c9b4-48b2-9cd4-d859a213169c" providerId="ADAL" clId="{9210BC86-6959-4D43-A652-87566C4EA003}" dt="2025-06-02T08:46:08.086" v="969" actId="478"/>
          <ac:spMkLst>
            <pc:docMk/>
            <pc:sldMk cId="482665191" sldId="356"/>
            <ac:spMk id="5" creationId="{35BE9C8B-9C0A-9C9B-4FE2-8B4123355ABC}"/>
          </ac:spMkLst>
        </pc:spChg>
        <pc:spChg chg="add mod">
          <ac:chgData name="Marino Romano" userId="dc310830-c9b4-48b2-9cd4-d859a213169c" providerId="ADAL" clId="{9210BC86-6959-4D43-A652-87566C4EA003}" dt="2025-06-02T08:47:03.506" v="982" actId="20577"/>
          <ac:spMkLst>
            <pc:docMk/>
            <pc:sldMk cId="482665191" sldId="356"/>
            <ac:spMk id="6" creationId="{BA9465A9-8BD6-7623-D03D-404DD8C93D73}"/>
          </ac:spMkLst>
        </pc:spChg>
        <pc:spChg chg="add mod">
          <ac:chgData name="Marino Romano" userId="dc310830-c9b4-48b2-9cd4-d859a213169c" providerId="ADAL" clId="{9210BC86-6959-4D43-A652-87566C4EA003}" dt="2025-06-02T09:57:07.302" v="2234"/>
          <ac:spMkLst>
            <pc:docMk/>
            <pc:sldMk cId="482665191" sldId="356"/>
            <ac:spMk id="7" creationId="{E5A9CB87-D469-64B4-1AF6-5C88AF79D696}"/>
          </ac:spMkLst>
        </pc:spChg>
        <pc:spChg chg="del">
          <ac:chgData name="Marino Romano" userId="dc310830-c9b4-48b2-9cd4-d859a213169c" providerId="ADAL" clId="{9210BC86-6959-4D43-A652-87566C4EA003}" dt="2025-06-02T08:45:52.514" v="964" actId="478"/>
          <ac:spMkLst>
            <pc:docMk/>
            <pc:sldMk cId="482665191" sldId="356"/>
            <ac:spMk id="385" creationId="{00000000-0000-0000-0000-000000000000}"/>
          </ac:spMkLst>
        </pc:spChg>
        <pc:picChg chg="mod">
          <ac:chgData name="Marino Romano" userId="dc310830-c9b4-48b2-9cd4-d859a213169c" providerId="ADAL" clId="{9210BC86-6959-4D43-A652-87566C4EA003}" dt="2025-06-02T08:46:15.287" v="980" actId="1036"/>
          <ac:picMkLst>
            <pc:docMk/>
            <pc:sldMk cId="482665191" sldId="356"/>
            <ac:picMk id="23" creationId="{EA8335E0-0D6D-7B41-8066-6E0ED63CEC2C}"/>
          </ac:picMkLst>
        </pc:picChg>
        <pc:picChg chg="mod">
          <ac:chgData name="Marino Romano" userId="dc310830-c9b4-48b2-9cd4-d859a213169c" providerId="ADAL" clId="{9210BC86-6959-4D43-A652-87566C4EA003}" dt="2025-06-02T08:46:15.287" v="980" actId="1036"/>
          <ac:picMkLst>
            <pc:docMk/>
            <pc:sldMk cId="482665191" sldId="356"/>
            <ac:picMk id="29" creationId="{C6825C5C-A6C8-9CA7-0AAB-CF2F47B6BDBD}"/>
          </ac:picMkLst>
        </pc:picChg>
      </pc:sldChg>
      <pc:sldChg chg="modSp mod">
        <pc:chgData name="Marino Romano" userId="dc310830-c9b4-48b2-9cd4-d859a213169c" providerId="ADAL" clId="{9210BC86-6959-4D43-A652-87566C4EA003}" dt="2025-06-02T10:05:51.198" v="2405" actId="20577"/>
        <pc:sldMkLst>
          <pc:docMk/>
          <pc:sldMk cId="4114278964" sldId="35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14278964" sldId="357"/>
            <ac:spMk id="4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14278964" sldId="357"/>
            <ac:spMk id="5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14278964" sldId="357"/>
            <ac:spMk id="6" creationId="{00000000-0000-0000-0000-000000000000}"/>
          </ac:spMkLst>
        </pc:spChg>
        <pc:spChg chg="mod">
          <ac:chgData name="Marino Romano" userId="dc310830-c9b4-48b2-9cd4-d859a213169c" providerId="ADAL" clId="{9210BC86-6959-4D43-A652-87566C4EA003}" dt="2025-06-02T10:05:51.198" v="2405" actId="20577"/>
          <ac:spMkLst>
            <pc:docMk/>
            <pc:sldMk cId="4114278964" sldId="357"/>
            <ac:spMk id="7" creationId="{00000000-0000-0000-0000-000000000000}"/>
          </ac:spMkLst>
        </pc:spChg>
      </pc:sldChg>
      <pc:sldChg chg="del">
        <pc:chgData name="Marino Romano" userId="dc310830-c9b4-48b2-9cd4-d859a213169c" providerId="ADAL" clId="{9210BC86-6959-4D43-A652-87566C4EA003}" dt="2025-05-31T12:03:06.487" v="61" actId="2696"/>
        <pc:sldMkLst>
          <pc:docMk/>
          <pc:sldMk cId="1314871471" sldId="373"/>
        </pc:sldMkLst>
      </pc:sldChg>
      <pc:sldChg chg="addSp modSp mod">
        <pc:chgData name="Marino Romano" userId="dc310830-c9b4-48b2-9cd4-d859a213169c" providerId="ADAL" clId="{9210BC86-6959-4D43-A652-87566C4EA003}" dt="2025-06-02T10:02:25.209" v="2390" actId="1076"/>
        <pc:sldMkLst>
          <pc:docMk/>
          <pc:sldMk cId="3926054208" sldId="40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926054208" sldId="405"/>
            <ac:spMk id="2" creationId="{00000000-0000-0000-0000-000000000000}"/>
          </ac:spMkLst>
        </pc:spChg>
        <pc:spChg chg="add mod">
          <ac:chgData name="Marino Romano" userId="dc310830-c9b4-48b2-9cd4-d859a213169c" providerId="ADAL" clId="{9210BC86-6959-4D43-A652-87566C4EA003}" dt="2025-06-02T10:02:25.209" v="2390" actId="1076"/>
          <ac:spMkLst>
            <pc:docMk/>
            <pc:sldMk cId="3926054208" sldId="405"/>
            <ac:spMk id="4" creationId="{55083BB7-B7AE-812F-1BA4-26C2B30F4346}"/>
          </ac:spMkLst>
        </pc:spChg>
        <pc:spChg chg="mod">
          <ac:chgData name="Marino Romano" userId="dc310830-c9b4-48b2-9cd4-d859a213169c" providerId="ADAL" clId="{9210BC86-6959-4D43-A652-87566C4EA003}" dt="2025-06-02T10:01:39.129" v="2313" actId="20577"/>
          <ac:spMkLst>
            <pc:docMk/>
            <pc:sldMk cId="3926054208" sldId="405"/>
            <ac:spMk id="43" creationId="{AE03C912-8597-7F2E-6C00-71ECFD944658}"/>
          </ac:spMkLst>
        </pc:spChg>
      </pc:sldChg>
      <pc:sldChg chg="delSp modSp mod">
        <pc:chgData name="Marino Romano" userId="dc310830-c9b4-48b2-9cd4-d859a213169c" providerId="ADAL" clId="{9210BC86-6959-4D43-A652-87566C4EA003}" dt="2025-06-02T14:26:22.956" v="2415" actId="114"/>
        <pc:sldMkLst>
          <pc:docMk/>
          <pc:sldMk cId="2693599288" sldId="40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693599288" sldId="407"/>
            <ac:spMk id="2" creationId="{E063F81E-467C-F346-2F7B-49ACBE9E7331}"/>
          </ac:spMkLst>
        </pc:spChg>
        <pc:spChg chg="mod">
          <ac:chgData name="Marino Romano" userId="dc310830-c9b4-48b2-9cd4-d859a213169c" providerId="ADAL" clId="{9210BC86-6959-4D43-A652-87566C4EA003}" dt="2025-06-02T14:26:22.956" v="2415" actId="114"/>
          <ac:spMkLst>
            <pc:docMk/>
            <pc:sldMk cId="2693599288" sldId="407"/>
            <ac:spMk id="3" creationId="{FF314309-2DE7-F184-F3A0-097159F69593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693599288" sldId="407"/>
            <ac:spMk id="4" creationId="{87D307D7-FECB-4F93-73EB-8E5B2C9681CC}"/>
          </ac:spMkLst>
        </pc:spChg>
        <pc:picChg chg="mod">
          <ac:chgData name="Marino Romano" userId="dc310830-c9b4-48b2-9cd4-d859a213169c" providerId="ADAL" clId="{9210BC86-6959-4D43-A652-87566C4EA003}" dt="2025-06-02T08:25:49.778" v="205" actId="1076"/>
          <ac:picMkLst>
            <pc:docMk/>
            <pc:sldMk cId="2693599288" sldId="407"/>
            <ac:picMk id="6" creationId="{9CFB1DB5-3A8F-3AB2-30F6-A77B833D940A}"/>
          </ac:picMkLst>
        </pc:picChg>
      </pc:sldChg>
      <pc:sldChg chg="modSp del">
        <pc:chgData name="Marino Romano" userId="dc310830-c9b4-48b2-9cd4-d859a213169c" providerId="ADAL" clId="{9210BC86-6959-4D43-A652-87566C4EA003}" dt="2025-06-02T09:18:06.036" v="2134" actId="2696"/>
        <pc:sldMkLst>
          <pc:docMk/>
          <pc:sldMk cId="2178267195" sldId="409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178267195" sldId="409"/>
            <ac:spMk id="2" creationId="{4C2EFE93-D93C-8DB0-6864-CD7F51EA6BCC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178267195" sldId="409"/>
            <ac:spMk id="4" creationId="{7A9B11FA-081D-386F-A064-703FF864FF68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178267195" sldId="409"/>
            <ac:spMk id="5" creationId="{29B3EC23-3D7B-AB77-6739-6D45FC810924}"/>
          </ac:spMkLst>
        </pc:spChg>
      </pc:sldChg>
      <pc:sldChg chg="modSp del">
        <pc:chgData name="Marino Romano" userId="dc310830-c9b4-48b2-9cd4-d859a213169c" providerId="ADAL" clId="{9210BC86-6959-4D43-A652-87566C4EA003}" dt="2025-06-02T09:52:09.180" v="2146" actId="2696"/>
        <pc:sldMkLst>
          <pc:docMk/>
          <pc:sldMk cId="902485992" sldId="410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02485992" sldId="410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02485992" sldId="410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902485992" sldId="410"/>
            <ac:picMk id="11" creationId="{4714B4EB-997D-D55A-47D5-B88154AB9DCE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902485992" sldId="410"/>
            <ac:picMk id="13" creationId="{AF547CB5-78CA-DF71-01DC-C498FEB22F94}"/>
          </ac:picMkLst>
        </pc:picChg>
      </pc:sldChg>
      <pc:sldChg chg="del">
        <pc:chgData name="Marino Romano" userId="dc310830-c9b4-48b2-9cd4-d859a213169c" providerId="ADAL" clId="{9210BC86-6959-4D43-A652-87566C4EA003}" dt="2025-05-31T12:05:22.684" v="161" actId="2696"/>
        <pc:sldMkLst>
          <pc:docMk/>
          <pc:sldMk cId="3599044500" sldId="412"/>
        </pc:sldMkLst>
      </pc:sldChg>
      <pc:sldChg chg="del">
        <pc:chgData name="Marino Romano" userId="dc310830-c9b4-48b2-9cd4-d859a213169c" providerId="ADAL" clId="{9210BC86-6959-4D43-A652-87566C4EA003}" dt="2025-05-31T12:05:22.773" v="162" actId="2696"/>
        <pc:sldMkLst>
          <pc:docMk/>
          <pc:sldMk cId="2747485949" sldId="413"/>
        </pc:sldMkLst>
      </pc:sldChg>
      <pc:sldChg chg="modSp del">
        <pc:chgData name="Marino Romano" userId="dc310830-c9b4-48b2-9cd4-d859a213169c" providerId="ADAL" clId="{9210BC86-6959-4D43-A652-87566C4EA003}" dt="2025-06-02T09:52:09.188" v="2147" actId="2696"/>
        <pc:sldMkLst>
          <pc:docMk/>
          <pc:sldMk cId="2446429205" sldId="414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446429205" sldId="414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446429205" sldId="414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446429205" sldId="414"/>
            <ac:picMk id="11" creationId="{799FDF4C-6AB6-A6B6-4C66-2568570AAF30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446429205" sldId="414"/>
            <ac:picMk id="13" creationId="{787A56F9-B390-84C1-CD07-C46B70A23DA6}"/>
          </ac:picMkLst>
        </pc:picChg>
      </pc:sldChg>
      <pc:sldChg chg="modSp del">
        <pc:chgData name="Marino Romano" userId="dc310830-c9b4-48b2-9cd4-d859a213169c" providerId="ADAL" clId="{9210BC86-6959-4D43-A652-87566C4EA003}" dt="2025-06-02T09:52:09.194" v="2148" actId="2696"/>
        <pc:sldMkLst>
          <pc:docMk/>
          <pc:sldMk cId="2161812531" sldId="41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161812531" sldId="415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161812531" sldId="415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161812531" sldId="415"/>
            <ac:picMk id="11" creationId="{23AB25CF-0A9B-E550-AECA-61D6A5C75EAC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161812531" sldId="415"/>
            <ac:picMk id="13" creationId="{556D0AAB-FE7F-ECDB-9ABA-BB1F819BF137}"/>
          </ac:picMkLst>
        </pc:picChg>
      </pc:sldChg>
      <pc:sldChg chg="modSp del">
        <pc:chgData name="Marino Romano" userId="dc310830-c9b4-48b2-9cd4-d859a213169c" providerId="ADAL" clId="{9210BC86-6959-4D43-A652-87566C4EA003}" dt="2025-06-02T09:52:09.226" v="2149" actId="2696"/>
        <pc:sldMkLst>
          <pc:docMk/>
          <pc:sldMk cId="4010535591" sldId="416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010535591" sldId="416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010535591" sldId="416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4010535591" sldId="416"/>
            <ac:picMk id="10" creationId="{63D19633-A9CF-BE97-E675-AF9F481F6D6F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4010535591" sldId="416"/>
            <ac:picMk id="14" creationId="{A3821D4A-31A8-5FA2-03D8-8D5956D10855}"/>
          </ac:picMkLst>
        </pc:picChg>
      </pc:sldChg>
      <pc:sldChg chg="modSp del">
        <pc:chgData name="Marino Romano" userId="dc310830-c9b4-48b2-9cd4-d859a213169c" providerId="ADAL" clId="{9210BC86-6959-4D43-A652-87566C4EA003}" dt="2025-06-02T09:18:06.086" v="2138" actId="2696"/>
        <pc:sldMkLst>
          <pc:docMk/>
          <pc:sldMk cId="3335459328" sldId="420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335459328" sldId="420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335459328" sldId="420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3335459328" sldId="420"/>
            <ac:picMk id="10" creationId="{455A56CA-011C-5B24-C35D-3936811E2630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3335459328" sldId="420"/>
            <ac:picMk id="14" creationId="{5578B1A8-1917-45D8-A036-84954835571B}"/>
          </ac:picMkLst>
        </pc:picChg>
      </pc:sldChg>
      <pc:sldChg chg="modSp del">
        <pc:chgData name="Marino Romano" userId="dc310830-c9b4-48b2-9cd4-d859a213169c" providerId="ADAL" clId="{9210BC86-6959-4D43-A652-87566C4EA003}" dt="2025-06-02T09:18:06.089" v="2139" actId="2696"/>
        <pc:sldMkLst>
          <pc:docMk/>
          <pc:sldMk cId="2584097381" sldId="421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84097381" sldId="421"/>
            <ac:spMk id="4" creationId="{0AC39B00-206C-659D-72E8-EED37E6FBA04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84097381" sldId="421"/>
            <ac:spMk id="5" creationId="{C3273F30-A20F-D891-E0F2-178A35295C73}"/>
          </ac:spMkLst>
        </pc:sp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584097381" sldId="421"/>
            <ac:picMk id="11" creationId="{89F741CF-8BBB-2D94-8F7E-2E30E7DD8408}"/>
          </ac:picMkLst>
        </pc:picChg>
        <pc:picChg chg="mod">
          <ac:chgData name="Marino Romano" userId="dc310830-c9b4-48b2-9cd4-d859a213169c" providerId="ADAL" clId="{9210BC86-6959-4D43-A652-87566C4EA003}" dt="2025-06-02T08:25:05.664" v="200"/>
          <ac:picMkLst>
            <pc:docMk/>
            <pc:sldMk cId="2584097381" sldId="421"/>
            <ac:picMk id="13" creationId="{AB6AB718-0BE5-500F-93BA-7E70D82630A3}"/>
          </ac:picMkLst>
        </pc:picChg>
      </pc:sldChg>
      <pc:sldChg chg="modSp del mod">
        <pc:chgData name="Marino Romano" userId="dc310830-c9b4-48b2-9cd4-d859a213169c" providerId="ADAL" clId="{9210BC86-6959-4D43-A652-87566C4EA003}" dt="2025-06-02T09:14:52.604" v="2128" actId="2696"/>
        <pc:sldMkLst>
          <pc:docMk/>
          <pc:sldMk cId="97124501" sldId="424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7124501" sldId="424"/>
            <ac:spMk id="4" creationId="{D7496D22-5A95-799A-135F-BBA6E952EEBD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7124501" sldId="424"/>
            <ac:spMk id="5" creationId="{6EBF6837-E206-87AD-29C6-117FD56EF439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7124501" sldId="424"/>
            <ac:spMk id="6" creationId="{EACFEF80-A60B-D56B-ABE1-C69768EF7E74}"/>
          </ac:spMkLst>
        </pc:spChg>
        <pc:spChg chg="mod">
          <ac:chgData name="Marino Romano" userId="dc310830-c9b4-48b2-9cd4-d859a213169c" providerId="ADAL" clId="{9210BC86-6959-4D43-A652-87566C4EA003}" dt="2025-06-02T08:25:01.273" v="199"/>
          <ac:spMkLst>
            <pc:docMk/>
            <pc:sldMk cId="97124501" sldId="424"/>
            <ac:spMk id="7" creationId="{589DFE47-D575-D2ED-3324-2D5340B38BDA}"/>
          </ac:spMkLst>
        </pc:spChg>
      </pc:sldChg>
      <pc:sldChg chg="modSp del mod">
        <pc:chgData name="Marino Romano" userId="dc310830-c9b4-48b2-9cd4-d859a213169c" providerId="ADAL" clId="{9210BC86-6959-4D43-A652-87566C4EA003}" dt="2025-06-02T09:14:52.638" v="2129" actId="2696"/>
        <pc:sldMkLst>
          <pc:docMk/>
          <pc:sldMk cId="1200223859" sldId="42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200223859" sldId="425"/>
            <ac:spMk id="2" creationId="{83B4B640-4035-8CEF-8A7E-90832860249B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200223859" sldId="425"/>
            <ac:spMk id="3" creationId="{DD5FC415-F35E-0B15-9160-1FFEBDFD1DD7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200223859" sldId="425"/>
            <ac:spMk id="4" creationId="{497F317D-8C4D-008B-60FB-1E175E825A79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200223859" sldId="425"/>
            <ac:spMk id="5" creationId="{C8C4C006-91F0-A5CE-8972-0E4FB99A8358}"/>
          </ac:spMkLst>
        </pc:spChg>
      </pc:sldChg>
      <pc:sldChg chg="modSp del">
        <pc:chgData name="Marino Romano" userId="dc310830-c9b4-48b2-9cd4-d859a213169c" providerId="ADAL" clId="{9210BC86-6959-4D43-A652-87566C4EA003}" dt="2025-06-02T09:18:06.010" v="2133" actId="2696"/>
        <pc:sldMkLst>
          <pc:docMk/>
          <pc:sldMk cId="363433622" sldId="426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63433622" sldId="426"/>
            <ac:spMk id="5" creationId="{61158ED8-C0BC-711F-2841-74F175A11A9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63433622" sldId="426"/>
            <ac:spMk id="6" creationId="{CE1D4593-822D-8195-064F-1C0472B5185F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63433622" sldId="426"/>
            <ac:spMk id="7" creationId="{870FF327-2D54-8026-EF0F-EB29508C226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63433622" sldId="426"/>
            <ac:spMk id="8" creationId="{C48F2F24-BD1A-F1A1-5825-CFE0F162BE0A}"/>
          </ac:spMkLst>
        </pc:spChg>
      </pc:sldChg>
      <pc:sldChg chg="modSp del">
        <pc:chgData name="Marino Romano" userId="dc310830-c9b4-48b2-9cd4-d859a213169c" providerId="ADAL" clId="{9210BC86-6959-4D43-A652-87566C4EA003}" dt="2025-06-02T09:18:06.065" v="2135" actId="2696"/>
        <pc:sldMkLst>
          <pc:docMk/>
          <pc:sldMk cId="4161550336" sldId="42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61550336" sldId="427"/>
            <ac:spMk id="2" creationId="{12EC0DE0-9CA3-F305-7B17-82E2EFF10677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61550336" sldId="427"/>
            <ac:spMk id="4" creationId="{06BF7D8F-00DA-0DB3-7093-B995D1B15371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161550336" sldId="427"/>
            <ac:spMk id="5" creationId="{EF5CB394-3D90-1F8E-C5F4-3B04C121B2E6}"/>
          </ac:spMkLst>
        </pc:spChg>
      </pc:sldChg>
      <pc:sldChg chg="modSp del mod">
        <pc:chgData name="Marino Romano" userId="dc310830-c9b4-48b2-9cd4-d859a213169c" providerId="ADAL" clId="{9210BC86-6959-4D43-A652-87566C4EA003}" dt="2025-06-02T09:18:06.079" v="2136" actId="2696"/>
        <pc:sldMkLst>
          <pc:docMk/>
          <pc:sldMk cId="2548892129" sldId="428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48892129" sldId="428"/>
            <ac:spMk id="2" creationId="{12EC0DE0-9CA3-F305-7B17-82E2EFF10677}"/>
          </ac:spMkLst>
        </pc:spChg>
        <pc:spChg chg="mod">
          <ac:chgData name="Marino Romano" userId="dc310830-c9b4-48b2-9cd4-d859a213169c" providerId="ADAL" clId="{9210BC86-6959-4D43-A652-87566C4EA003}" dt="2025-06-02T08:24:53.890" v="196"/>
          <ac:spMkLst>
            <pc:docMk/>
            <pc:sldMk cId="2548892129" sldId="428"/>
            <ac:spMk id="3" creationId="{D76CD975-16C2-B902-EC8A-D4137822E210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48892129" sldId="428"/>
            <ac:spMk id="4" creationId="{06BF7D8F-00DA-0DB3-7093-B995D1B15371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48892129" sldId="428"/>
            <ac:spMk id="5" creationId="{EF5CB394-3D90-1F8E-C5F4-3B04C121B2E6}"/>
          </ac:spMkLst>
        </pc:spChg>
      </pc:sldChg>
      <pc:sldChg chg="modSp del">
        <pc:chgData name="Marino Romano" userId="dc310830-c9b4-48b2-9cd4-d859a213169c" providerId="ADAL" clId="{9210BC86-6959-4D43-A652-87566C4EA003}" dt="2025-06-02T09:18:06.082" v="2137" actId="2696"/>
        <pc:sldMkLst>
          <pc:docMk/>
          <pc:sldMk cId="704409289" sldId="429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704409289" sldId="429"/>
            <ac:spMk id="2" creationId="{12EC0DE0-9CA3-F305-7B17-82E2EFF10677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704409289" sldId="429"/>
            <ac:spMk id="4" creationId="{06BF7D8F-00DA-0DB3-7093-B995D1B15371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704409289" sldId="429"/>
            <ac:spMk id="5" creationId="{EF5CB394-3D90-1F8E-C5F4-3B04C121B2E6}"/>
          </ac:spMkLst>
        </pc:spChg>
      </pc:sldChg>
      <pc:sldChg chg="del">
        <pc:chgData name="Marino Romano" userId="dc310830-c9b4-48b2-9cd4-d859a213169c" providerId="ADAL" clId="{9210BC86-6959-4D43-A652-87566C4EA003}" dt="2025-05-31T12:06:14.537" v="176" actId="2696"/>
        <pc:sldMkLst>
          <pc:docMk/>
          <pc:sldMk cId="4133783541" sldId="430"/>
        </pc:sldMkLst>
      </pc:sldChg>
      <pc:sldChg chg="modSp del">
        <pc:chgData name="Marino Romano" userId="dc310830-c9b4-48b2-9cd4-d859a213169c" providerId="ADAL" clId="{9210BC86-6959-4D43-A652-87566C4EA003}" dt="2025-06-02T09:15:06.978" v="2130" actId="2696"/>
        <pc:sldMkLst>
          <pc:docMk/>
          <pc:sldMk cId="2932816596" sldId="433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932816596" sldId="433"/>
            <ac:spMk id="2" creationId="{5314DF24-CABA-38B5-6B04-378D2286E12F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932816596" sldId="433"/>
            <ac:spMk id="3" creationId="{EAE0AC59-1634-9DF1-FB13-860DCA97940F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932816596" sldId="433"/>
            <ac:spMk id="4" creationId="{390D284F-632F-2036-EEBF-7AF6A3A70ACD}"/>
          </ac:spMkLst>
        </pc:spChg>
      </pc:sldChg>
      <pc:sldChg chg="modSp mod">
        <pc:chgData name="Marino Romano" userId="dc310830-c9b4-48b2-9cd4-d859a213169c" providerId="ADAL" clId="{9210BC86-6959-4D43-A652-87566C4EA003}" dt="2025-06-02T10:04:26.751" v="2393" actId="207"/>
        <pc:sldMkLst>
          <pc:docMk/>
          <pc:sldMk cId="4002449183" sldId="43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002449183" sldId="435"/>
            <ac:spMk id="2" creationId="{AB05C05C-404B-6A26-512A-634E5C32CF69}"/>
          </ac:spMkLst>
        </pc:spChg>
        <pc:spChg chg="mod">
          <ac:chgData name="Marino Romano" userId="dc310830-c9b4-48b2-9cd4-d859a213169c" providerId="ADAL" clId="{9210BC86-6959-4D43-A652-87566C4EA003}" dt="2025-06-02T10:04:26.751" v="2393" actId="207"/>
          <ac:spMkLst>
            <pc:docMk/>
            <pc:sldMk cId="4002449183" sldId="435"/>
            <ac:spMk id="3" creationId="{5A92E391-5029-032E-0E31-05810EEF9F65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002449183" sldId="435"/>
            <ac:spMk id="4" creationId="{2E52B8E3-17F0-4179-0C67-5B595B459EAC}"/>
          </ac:spMkLst>
        </pc:spChg>
      </pc:sldChg>
      <pc:sldChg chg="modSp del">
        <pc:chgData name="Marino Romano" userId="dc310830-c9b4-48b2-9cd4-d859a213169c" providerId="ADAL" clId="{9210BC86-6959-4D43-A652-87566C4EA003}" dt="2025-06-02T09:15:07.020" v="2131" actId="2696"/>
        <pc:sldMkLst>
          <pc:docMk/>
          <pc:sldMk cId="3081295198" sldId="43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081295198" sldId="437"/>
            <ac:spMk id="2" creationId="{EA8B4ACC-BC89-DA34-2B59-EF517F961C06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081295198" sldId="437"/>
            <ac:spMk id="4" creationId="{5A3889FE-35B9-CFC9-AFA0-6628F8570D21}"/>
          </ac:spMkLst>
        </pc:spChg>
      </pc:sldChg>
      <pc:sldChg chg="modSp del mod">
        <pc:chgData name="Marino Romano" userId="dc310830-c9b4-48b2-9cd4-d859a213169c" providerId="ADAL" clId="{9210BC86-6959-4D43-A652-87566C4EA003}" dt="2025-06-02T09:15:07.062" v="2132" actId="2696"/>
        <pc:sldMkLst>
          <pc:docMk/>
          <pc:sldMk cId="1042397824" sldId="438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042397824" sldId="438"/>
            <ac:spMk id="2" creationId="{EA8B4ACC-BC89-DA34-2B59-EF517F961C06}"/>
          </ac:spMkLst>
        </pc:spChg>
        <pc:spChg chg="mod">
          <ac:chgData name="Marino Romano" userId="dc310830-c9b4-48b2-9cd4-d859a213169c" providerId="ADAL" clId="{9210BC86-6959-4D43-A652-87566C4EA003}" dt="2025-06-02T08:24:53.890" v="196"/>
          <ac:spMkLst>
            <pc:docMk/>
            <pc:sldMk cId="1042397824" sldId="438"/>
            <ac:spMk id="3" creationId="{C1A79FE2-1F7F-0FF2-3F23-D29442CBA4C9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042397824" sldId="438"/>
            <ac:spMk id="4" creationId="{5A3889FE-35B9-CFC9-AFA0-6628F8570D21}"/>
          </ac:spMkLst>
        </pc:spChg>
      </pc:sldChg>
      <pc:sldChg chg="addSp delSp modSp mod">
        <pc:chgData name="Marino Romano" userId="dc310830-c9b4-48b2-9cd4-d859a213169c" providerId="ADAL" clId="{9210BC86-6959-4D43-A652-87566C4EA003}" dt="2025-06-02T09:57:07.302" v="2234"/>
        <pc:sldMkLst>
          <pc:docMk/>
          <pc:sldMk cId="915217" sldId="439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915217" sldId="439"/>
            <ac:spMk id="2" creationId="{00000000-0000-0000-0000-000000000000}"/>
          </ac:spMkLst>
        </pc:spChg>
        <pc:spChg chg="add del mod">
          <ac:chgData name="Marino Romano" userId="dc310830-c9b4-48b2-9cd4-d859a213169c" providerId="ADAL" clId="{9210BC86-6959-4D43-A652-87566C4EA003}" dt="2025-06-02T08:43:33.252" v="898" actId="478"/>
          <ac:spMkLst>
            <pc:docMk/>
            <pc:sldMk cId="915217" sldId="439"/>
            <ac:spMk id="5" creationId="{A95973C6-AFFC-685D-2290-9F381A3D794D}"/>
          </ac:spMkLst>
        </pc:spChg>
        <pc:spChg chg="add mod">
          <ac:chgData name="Marino Romano" userId="dc310830-c9b4-48b2-9cd4-d859a213169c" providerId="ADAL" clId="{9210BC86-6959-4D43-A652-87566C4EA003}" dt="2025-06-02T09:57:07.302" v="2234"/>
          <ac:spMkLst>
            <pc:docMk/>
            <pc:sldMk cId="915217" sldId="439"/>
            <ac:spMk id="6" creationId="{EB2E8660-CAB8-8C92-7457-DA4E99131AFE}"/>
          </ac:spMkLst>
        </pc:spChg>
        <pc:spChg chg="mod">
          <ac:chgData name="Marino Romano" userId="dc310830-c9b4-48b2-9cd4-d859a213169c" providerId="ADAL" clId="{9210BC86-6959-4D43-A652-87566C4EA003}" dt="2025-06-02T08:42:46.353" v="890" actId="122"/>
          <ac:spMkLst>
            <pc:docMk/>
            <pc:sldMk cId="915217" sldId="439"/>
            <ac:spMk id="385" creationId="{00000000-0000-0000-0000-000000000000}"/>
          </ac:spMkLst>
        </pc:spChg>
        <pc:picChg chg="mod">
          <ac:chgData name="Marino Romano" userId="dc310830-c9b4-48b2-9cd4-d859a213169c" providerId="ADAL" clId="{9210BC86-6959-4D43-A652-87566C4EA003}" dt="2025-06-02T08:43:29.596" v="897" actId="1076"/>
          <ac:picMkLst>
            <pc:docMk/>
            <pc:sldMk cId="915217" sldId="439"/>
            <ac:picMk id="11" creationId="{416B2271-041D-9DE9-262F-C20DD5ED181F}"/>
          </ac:picMkLst>
        </pc:picChg>
        <pc:picChg chg="del">
          <ac:chgData name="Marino Romano" userId="dc310830-c9b4-48b2-9cd4-d859a213169c" providerId="ADAL" clId="{9210BC86-6959-4D43-A652-87566C4EA003}" dt="2025-06-02T08:43:17.701" v="894" actId="478"/>
          <ac:picMkLst>
            <pc:docMk/>
            <pc:sldMk cId="915217" sldId="439"/>
            <ac:picMk id="13" creationId="{F8B3F455-43B4-386A-49CA-DF278639DBCD}"/>
          </ac:picMkLst>
        </pc:picChg>
      </pc:sldChg>
      <pc:sldChg chg="modSp mod">
        <pc:chgData name="Marino Romano" userId="dc310830-c9b4-48b2-9cd4-d859a213169c" providerId="ADAL" clId="{9210BC86-6959-4D43-A652-87566C4EA003}" dt="2025-06-02T08:25:05.664" v="200"/>
        <pc:sldMkLst>
          <pc:docMk/>
          <pc:sldMk cId="3801678595" sldId="440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801678595" sldId="440"/>
            <ac:spMk id="2" creationId="{D5C15DC4-8DBF-AAEE-F3D4-06290615E4C2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801678595" sldId="440"/>
            <ac:spMk id="3" creationId="{7E2B8B8D-755D-D7B8-359B-6A8E67FC414D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801678595" sldId="440"/>
            <ac:spMk id="4" creationId="{CD356A4E-97A4-87FC-2FFB-C901960EFEE4}"/>
          </ac:spMkLst>
        </pc:spChg>
      </pc:sldChg>
      <pc:sldChg chg="addSp delSp modSp mod delDesignElem">
        <pc:chgData name="Marino Romano" userId="dc310830-c9b4-48b2-9cd4-d859a213169c" providerId="ADAL" clId="{9210BC86-6959-4D43-A652-87566C4EA003}" dt="2025-06-02T10:08:15.802" v="2407" actId="20577"/>
        <pc:sldMkLst>
          <pc:docMk/>
          <pc:sldMk cId="697944330" sldId="445"/>
        </pc:sldMkLst>
        <pc:spChg chg="mod">
          <ac:chgData name="Marino Romano" userId="dc310830-c9b4-48b2-9cd4-d859a213169c" providerId="ADAL" clId="{9210BC86-6959-4D43-A652-87566C4EA003}" dt="2025-06-02T10:08:15.802" v="2407" actId="20577"/>
          <ac:spMkLst>
            <pc:docMk/>
            <pc:sldMk cId="697944330" sldId="445"/>
            <ac:spMk id="2" creationId="{E14EBC97-BD8A-5C3C-19F1-F68BEB9FAA1E}"/>
          </ac:spMkLst>
        </pc:spChg>
        <pc:spChg chg="mod">
          <ac:chgData name="Marino Romano" userId="dc310830-c9b4-48b2-9cd4-d859a213169c" providerId="ADAL" clId="{9210BC86-6959-4D43-A652-87566C4EA003}" dt="2025-06-02T09:58:35.236" v="2249" actId="20577"/>
          <ac:spMkLst>
            <pc:docMk/>
            <pc:sldMk cId="697944330" sldId="445"/>
            <ac:spMk id="3" creationId="{FB7F659E-E0E2-B099-5364-0CE608BED774}"/>
          </ac:spMkLst>
        </pc:spChg>
        <pc:spChg chg="add del">
          <ac:chgData name="Marino Romano" userId="dc310830-c9b4-48b2-9cd4-d859a213169c" providerId="ADAL" clId="{9210BC86-6959-4D43-A652-87566C4EA003}" dt="2025-06-02T08:25:05.664" v="200"/>
          <ac:spMkLst>
            <pc:docMk/>
            <pc:sldMk cId="697944330" sldId="445"/>
            <ac:spMk id="10" creationId="{2A0E4E09-FC02-4ADC-951A-3FFA90B6FE39}"/>
          </ac:spMkLst>
        </pc:spChg>
        <pc:spChg chg="add del">
          <ac:chgData name="Marino Romano" userId="dc310830-c9b4-48b2-9cd4-d859a213169c" providerId="ADAL" clId="{9210BC86-6959-4D43-A652-87566C4EA003}" dt="2025-06-02T08:25:05.664" v="200"/>
          <ac:spMkLst>
            <pc:docMk/>
            <pc:sldMk cId="697944330" sldId="445"/>
            <ac:spMk id="12" creationId="{14A1598B-1957-47CF-AAF4-F7A36DA0E7CB}"/>
          </ac:spMkLst>
        </pc:spChg>
      </pc:sldChg>
      <pc:sldChg chg="del">
        <pc:chgData name="Marino Romano" userId="dc310830-c9b4-48b2-9cd4-d859a213169c" providerId="ADAL" clId="{9210BC86-6959-4D43-A652-87566C4EA003}" dt="2025-05-31T12:05:53.198" v="163" actId="2696"/>
        <pc:sldMkLst>
          <pc:docMk/>
          <pc:sldMk cId="1238447970" sldId="447"/>
        </pc:sldMkLst>
      </pc:sldChg>
      <pc:sldChg chg="del">
        <pc:chgData name="Marino Romano" userId="dc310830-c9b4-48b2-9cd4-d859a213169c" providerId="ADAL" clId="{9210BC86-6959-4D43-A652-87566C4EA003}" dt="2025-05-31T12:05:53.225" v="167" actId="2696"/>
        <pc:sldMkLst>
          <pc:docMk/>
          <pc:sldMk cId="3799781803" sldId="448"/>
        </pc:sldMkLst>
      </pc:sldChg>
      <pc:sldChg chg="del">
        <pc:chgData name="Marino Romano" userId="dc310830-c9b4-48b2-9cd4-d859a213169c" providerId="ADAL" clId="{9210BC86-6959-4D43-A652-87566C4EA003}" dt="2025-05-31T12:05:53.294" v="173" actId="2696"/>
        <pc:sldMkLst>
          <pc:docMk/>
          <pc:sldMk cId="2116326857" sldId="449"/>
        </pc:sldMkLst>
      </pc:sldChg>
      <pc:sldChg chg="del">
        <pc:chgData name="Marino Romano" userId="dc310830-c9b4-48b2-9cd4-d859a213169c" providerId="ADAL" clId="{9210BC86-6959-4D43-A652-87566C4EA003}" dt="2025-05-31T12:05:53.269" v="171" actId="2696"/>
        <pc:sldMkLst>
          <pc:docMk/>
          <pc:sldMk cId="1904673496" sldId="450"/>
        </pc:sldMkLst>
      </pc:sldChg>
      <pc:sldChg chg="modSp mod">
        <pc:chgData name="Marino Romano" userId="dc310830-c9b4-48b2-9cd4-d859a213169c" providerId="ADAL" clId="{9210BC86-6959-4D43-A652-87566C4EA003}" dt="2025-06-02T14:56:50.096" v="2621" actId="313"/>
        <pc:sldMkLst>
          <pc:docMk/>
          <pc:sldMk cId="1052210689" sldId="451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052210689" sldId="451"/>
            <ac:spMk id="5" creationId="{B6550512-FD24-3370-424F-BDD75758F7A3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052210689" sldId="451"/>
            <ac:spMk id="6" creationId="{415C15EB-1E12-2554-1538-84372CE74826}"/>
          </ac:spMkLst>
        </pc:spChg>
        <pc:spChg chg="mod">
          <ac:chgData name="Marino Romano" userId="dc310830-c9b4-48b2-9cd4-d859a213169c" providerId="ADAL" clId="{9210BC86-6959-4D43-A652-87566C4EA003}" dt="2025-06-02T14:56:50.096" v="2621" actId="313"/>
          <ac:spMkLst>
            <pc:docMk/>
            <pc:sldMk cId="1052210689" sldId="451"/>
            <ac:spMk id="7" creationId="{250AC5BE-0900-A8AF-2A40-A7448FD033D3}"/>
          </ac:spMkLst>
        </pc:spChg>
      </pc:sldChg>
      <pc:sldChg chg="del">
        <pc:chgData name="Marino Romano" userId="dc310830-c9b4-48b2-9cd4-d859a213169c" providerId="ADAL" clId="{9210BC86-6959-4D43-A652-87566C4EA003}" dt="2025-05-31T12:05:53.248" v="170" actId="2696"/>
        <pc:sldMkLst>
          <pc:docMk/>
          <pc:sldMk cId="321290553" sldId="453"/>
        </pc:sldMkLst>
      </pc:sldChg>
      <pc:sldChg chg="del">
        <pc:chgData name="Marino Romano" userId="dc310830-c9b4-48b2-9cd4-d859a213169c" providerId="ADAL" clId="{9210BC86-6959-4D43-A652-87566C4EA003}" dt="2025-05-31T12:05:53.199" v="164" actId="2696"/>
        <pc:sldMkLst>
          <pc:docMk/>
          <pc:sldMk cId="84120767" sldId="454"/>
        </pc:sldMkLst>
      </pc:sldChg>
      <pc:sldChg chg="del">
        <pc:chgData name="Marino Romano" userId="dc310830-c9b4-48b2-9cd4-d859a213169c" providerId="ADAL" clId="{9210BC86-6959-4D43-A652-87566C4EA003}" dt="2025-05-31T12:05:53.305" v="175" actId="2696"/>
        <pc:sldMkLst>
          <pc:docMk/>
          <pc:sldMk cId="4148817066" sldId="455"/>
        </pc:sldMkLst>
      </pc:sldChg>
      <pc:sldChg chg="del">
        <pc:chgData name="Marino Romano" userId="dc310830-c9b4-48b2-9cd4-d859a213169c" providerId="ADAL" clId="{9210BC86-6959-4D43-A652-87566C4EA003}" dt="2025-05-31T12:05:53.201" v="166" actId="2696"/>
        <pc:sldMkLst>
          <pc:docMk/>
          <pc:sldMk cId="2199668326" sldId="456"/>
        </pc:sldMkLst>
      </pc:sldChg>
      <pc:sldChg chg="del">
        <pc:chgData name="Marino Romano" userId="dc310830-c9b4-48b2-9cd4-d859a213169c" providerId="ADAL" clId="{9210BC86-6959-4D43-A652-87566C4EA003}" dt="2025-05-31T12:05:53.270" v="172" actId="2696"/>
        <pc:sldMkLst>
          <pc:docMk/>
          <pc:sldMk cId="1826383163" sldId="458"/>
        </pc:sldMkLst>
      </pc:sldChg>
      <pc:sldChg chg="del">
        <pc:chgData name="Marino Romano" userId="dc310830-c9b4-48b2-9cd4-d859a213169c" providerId="ADAL" clId="{9210BC86-6959-4D43-A652-87566C4EA003}" dt="2025-05-31T12:05:53.200" v="165" actId="2696"/>
        <pc:sldMkLst>
          <pc:docMk/>
          <pc:sldMk cId="3256461462" sldId="459"/>
        </pc:sldMkLst>
      </pc:sldChg>
      <pc:sldChg chg="del">
        <pc:chgData name="Marino Romano" userId="dc310830-c9b4-48b2-9cd4-d859a213169c" providerId="ADAL" clId="{9210BC86-6959-4D43-A652-87566C4EA003}" dt="2025-05-31T12:05:53.302" v="174" actId="2696"/>
        <pc:sldMkLst>
          <pc:docMk/>
          <pc:sldMk cId="2897094473" sldId="460"/>
        </pc:sldMkLst>
      </pc:sldChg>
      <pc:sldChg chg="del">
        <pc:chgData name="Marino Romano" userId="dc310830-c9b4-48b2-9cd4-d859a213169c" providerId="ADAL" clId="{9210BC86-6959-4D43-A652-87566C4EA003}" dt="2025-05-31T12:05:53.226" v="168" actId="2696"/>
        <pc:sldMkLst>
          <pc:docMk/>
          <pc:sldMk cId="2033054183" sldId="461"/>
        </pc:sldMkLst>
      </pc:sldChg>
      <pc:sldChg chg="del">
        <pc:chgData name="Marino Romano" userId="dc310830-c9b4-48b2-9cd4-d859a213169c" providerId="ADAL" clId="{9210BC86-6959-4D43-A652-87566C4EA003}" dt="2025-05-31T12:05:53.227" v="169" actId="2696"/>
        <pc:sldMkLst>
          <pc:docMk/>
          <pc:sldMk cId="2246974794" sldId="463"/>
        </pc:sldMkLst>
      </pc:sldChg>
      <pc:sldChg chg="modSp del">
        <pc:chgData name="Marino Romano" userId="dc310830-c9b4-48b2-9cd4-d859a213169c" providerId="ADAL" clId="{9210BC86-6959-4D43-A652-87566C4EA003}" dt="2025-06-02T08:54:11.780" v="1422" actId="2696"/>
        <pc:sldMkLst>
          <pc:docMk/>
          <pc:sldMk cId="4088554069" sldId="464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4088554069" sldId="464"/>
            <ac:spMk id="2" creationId="{00000000-0000-0000-0000-000000000000}"/>
          </ac:spMkLst>
        </pc:spChg>
      </pc:sldChg>
      <pc:sldChg chg="addSp delSp modSp mod">
        <pc:chgData name="Marino Romano" userId="dc310830-c9b4-48b2-9cd4-d859a213169c" providerId="ADAL" clId="{9210BC86-6959-4D43-A652-87566C4EA003}" dt="2025-06-02T09:57:07.302" v="2234"/>
        <pc:sldMkLst>
          <pc:docMk/>
          <pc:sldMk cId="2890271912" sldId="46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890271912" sldId="465"/>
            <ac:spMk id="2" creationId="{35612D73-D041-95F1-A900-94896BA48236}"/>
          </ac:spMkLst>
        </pc:spChg>
        <pc:spChg chg="del mod">
          <ac:chgData name="Marino Romano" userId="dc310830-c9b4-48b2-9cd4-d859a213169c" providerId="ADAL" clId="{9210BC86-6959-4D43-A652-87566C4EA003}" dt="2025-06-02T08:56:10.060" v="1525" actId="478"/>
          <ac:spMkLst>
            <pc:docMk/>
            <pc:sldMk cId="2890271912" sldId="465"/>
            <ac:spMk id="4" creationId="{0B6D5C1E-76F0-CC70-D5E2-A6CBC3A8159D}"/>
          </ac:spMkLst>
        </pc:spChg>
        <pc:spChg chg="add del mod">
          <ac:chgData name="Marino Romano" userId="dc310830-c9b4-48b2-9cd4-d859a213169c" providerId="ADAL" clId="{9210BC86-6959-4D43-A652-87566C4EA003}" dt="2025-06-02T08:56:19.976" v="1530" actId="478"/>
          <ac:spMkLst>
            <pc:docMk/>
            <pc:sldMk cId="2890271912" sldId="465"/>
            <ac:spMk id="5" creationId="{2364FF25-47C3-F7F1-3288-B04191EB3CB0}"/>
          </ac:spMkLst>
        </pc:spChg>
        <pc:spChg chg="add mod">
          <ac:chgData name="Marino Romano" userId="dc310830-c9b4-48b2-9cd4-d859a213169c" providerId="ADAL" clId="{9210BC86-6959-4D43-A652-87566C4EA003}" dt="2025-06-02T08:56:16.955" v="1529" actId="20577"/>
          <ac:spMkLst>
            <pc:docMk/>
            <pc:sldMk cId="2890271912" sldId="465"/>
            <ac:spMk id="6" creationId="{7266AFD3-B8B3-EB26-9EE7-0AB94DC4C3FF}"/>
          </ac:spMkLst>
        </pc:spChg>
        <pc:spChg chg="add mod">
          <ac:chgData name="Marino Romano" userId="dc310830-c9b4-48b2-9cd4-d859a213169c" providerId="ADAL" clId="{9210BC86-6959-4D43-A652-87566C4EA003}" dt="2025-06-02T09:57:07.302" v="2234"/>
          <ac:spMkLst>
            <pc:docMk/>
            <pc:sldMk cId="2890271912" sldId="465"/>
            <ac:spMk id="7" creationId="{26BC52CA-D7BD-918F-34E5-7E4815165DB0}"/>
          </ac:spMkLst>
        </pc:spChg>
        <pc:spChg chg="del">
          <ac:chgData name="Marino Romano" userId="dc310830-c9b4-48b2-9cd4-d859a213169c" providerId="ADAL" clId="{9210BC86-6959-4D43-A652-87566C4EA003}" dt="2025-06-02T08:56:12.638" v="1526" actId="478"/>
          <ac:spMkLst>
            <pc:docMk/>
            <pc:sldMk cId="2890271912" sldId="465"/>
            <ac:spMk id="392" creationId="{C9FCD21A-B2CE-03F2-72CB-CFE1A509EC63}"/>
          </ac:spMkLst>
        </pc:spChg>
        <pc:picChg chg="mod">
          <ac:chgData name="Marino Romano" userId="dc310830-c9b4-48b2-9cd4-d859a213169c" providerId="ADAL" clId="{9210BC86-6959-4D43-A652-87566C4EA003}" dt="2025-06-02T08:59:50.904" v="1555" actId="1076"/>
          <ac:picMkLst>
            <pc:docMk/>
            <pc:sldMk cId="2890271912" sldId="465"/>
            <ac:picMk id="10" creationId="{18037EC4-6BCA-D916-2E77-26829C7C4B87}"/>
          </ac:picMkLst>
        </pc:picChg>
        <pc:picChg chg="mod">
          <ac:chgData name="Marino Romano" userId="dc310830-c9b4-48b2-9cd4-d859a213169c" providerId="ADAL" clId="{9210BC86-6959-4D43-A652-87566C4EA003}" dt="2025-06-02T08:59:50.904" v="1555" actId="1076"/>
          <ac:picMkLst>
            <pc:docMk/>
            <pc:sldMk cId="2890271912" sldId="465"/>
            <ac:picMk id="12" creationId="{4084905E-6EAD-2A63-264C-B225F2631274}"/>
          </ac:picMkLst>
        </pc:picChg>
      </pc:sldChg>
      <pc:sldChg chg="modSp add del">
        <pc:chgData name="Marino Romano" userId="dc310830-c9b4-48b2-9cd4-d859a213169c" providerId="ADAL" clId="{9210BC86-6959-4D43-A652-87566C4EA003}" dt="2025-06-02T08:59:48.685" v="1549" actId="2696"/>
        <pc:sldMkLst>
          <pc:docMk/>
          <pc:sldMk cId="2516451064" sldId="466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2516451064" sldId="466"/>
            <ac:spMk id="2" creationId="{D2072F74-9E41-A122-8A86-DE3228D70FCA}"/>
          </ac:spMkLst>
        </pc:spChg>
      </pc:sldChg>
      <pc:sldChg chg="modSp add del">
        <pc:chgData name="Marino Romano" userId="dc310830-c9b4-48b2-9cd4-d859a213169c" providerId="ADAL" clId="{9210BC86-6959-4D43-A652-87566C4EA003}" dt="2025-06-02T08:59:48.715" v="1551" actId="2696"/>
        <pc:sldMkLst>
          <pc:docMk/>
          <pc:sldMk cId="0" sldId="467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0" sldId="467"/>
            <ac:spMk id="2" creationId="{00000000-0000-0000-0000-000000000000}"/>
          </ac:spMkLst>
        </pc:spChg>
      </pc:sldChg>
      <pc:sldChg chg="modSp add del">
        <pc:chgData name="Marino Romano" userId="dc310830-c9b4-48b2-9cd4-d859a213169c" providerId="ADAL" clId="{9210BC86-6959-4D43-A652-87566C4EA003}" dt="2025-06-02T08:59:48.729" v="1553" actId="2696"/>
        <pc:sldMkLst>
          <pc:docMk/>
          <pc:sldMk cId="3877300839" sldId="468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877300839" sldId="468"/>
            <ac:spMk id="2" creationId="{2210EE36-A61C-C73D-34F8-160F797F8AA6}"/>
          </ac:spMkLst>
        </pc:spChg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877300839" sldId="468"/>
            <ac:spMk id="4" creationId="{E3729E18-B208-3C39-55C5-0E1591BE695E}"/>
          </ac:spMkLst>
        </pc:spChg>
      </pc:sldChg>
      <pc:sldChg chg="del">
        <pc:chgData name="Marino Romano" userId="dc310830-c9b4-48b2-9cd4-d859a213169c" providerId="ADAL" clId="{9210BC86-6959-4D43-A652-87566C4EA003}" dt="2025-05-31T12:05:13.633" v="157" actId="2696"/>
        <pc:sldMkLst>
          <pc:docMk/>
          <pc:sldMk cId="3474790999" sldId="470"/>
        </pc:sldMkLst>
      </pc:sldChg>
      <pc:sldChg chg="del">
        <pc:chgData name="Marino Romano" userId="dc310830-c9b4-48b2-9cd4-d859a213169c" providerId="ADAL" clId="{9210BC86-6959-4D43-A652-87566C4EA003}" dt="2025-05-31T12:05:13.655" v="158" actId="2696"/>
        <pc:sldMkLst>
          <pc:docMk/>
          <pc:sldMk cId="3916088202" sldId="471"/>
        </pc:sldMkLst>
      </pc:sldChg>
      <pc:sldChg chg="del">
        <pc:chgData name="Marino Romano" userId="dc310830-c9b4-48b2-9cd4-d859a213169c" providerId="ADAL" clId="{9210BC86-6959-4D43-A652-87566C4EA003}" dt="2025-05-31T12:05:18.428" v="159" actId="2696"/>
        <pc:sldMkLst>
          <pc:docMk/>
          <pc:sldMk cId="1108290590" sldId="472"/>
        </pc:sldMkLst>
      </pc:sldChg>
      <pc:sldChg chg="del">
        <pc:chgData name="Marino Romano" userId="dc310830-c9b4-48b2-9cd4-d859a213169c" providerId="ADAL" clId="{9210BC86-6959-4D43-A652-87566C4EA003}" dt="2025-05-31T12:05:18.439" v="160" actId="2696"/>
        <pc:sldMkLst>
          <pc:docMk/>
          <pc:sldMk cId="2620917741" sldId="473"/>
        </pc:sldMkLst>
      </pc:sldChg>
      <pc:sldChg chg="modSp add del">
        <pc:chgData name="Marino Romano" userId="dc310830-c9b4-48b2-9cd4-d859a213169c" providerId="ADAL" clId="{9210BC86-6959-4D43-A652-87566C4EA003}" dt="2025-06-02T08:59:48.707" v="1550" actId="2696"/>
        <pc:sldMkLst>
          <pc:docMk/>
          <pc:sldMk cId="335887214" sldId="474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335887214" sldId="474"/>
            <ac:spMk id="2" creationId="{E87BC7F3-D9CA-FCB5-AA74-13559C66FB48}"/>
          </ac:spMkLst>
        </pc:spChg>
      </pc:sldChg>
      <pc:sldChg chg="modSp add del">
        <pc:chgData name="Marino Romano" userId="dc310830-c9b4-48b2-9cd4-d859a213169c" providerId="ADAL" clId="{9210BC86-6959-4D43-A652-87566C4EA003}" dt="2025-06-02T08:59:48.721" v="1552" actId="2696"/>
        <pc:sldMkLst>
          <pc:docMk/>
          <pc:sldMk cId="1409020993" sldId="475"/>
        </pc:sldMkLst>
        <pc:spChg chg="mod">
          <ac:chgData name="Marino Romano" userId="dc310830-c9b4-48b2-9cd4-d859a213169c" providerId="ADAL" clId="{9210BC86-6959-4D43-A652-87566C4EA003}" dt="2025-06-02T08:25:05.664" v="200"/>
          <ac:spMkLst>
            <pc:docMk/>
            <pc:sldMk cId="1409020993" sldId="475"/>
            <ac:spMk id="2" creationId="{5789F858-B048-BAA7-56E1-0ECD85AF9B09}"/>
          </ac:spMkLst>
        </pc:spChg>
      </pc:sldChg>
      <pc:sldChg chg="modSp add mod">
        <pc:chgData name="Marino Romano" userId="dc310830-c9b4-48b2-9cd4-d859a213169c" providerId="ADAL" clId="{9210BC86-6959-4D43-A652-87566C4EA003}" dt="2025-06-02T08:32:39.212" v="572" actId="20577"/>
        <pc:sldMkLst>
          <pc:docMk/>
          <pc:sldMk cId="2244729672" sldId="476"/>
        </pc:sldMkLst>
        <pc:spChg chg="mod">
          <ac:chgData name="Marino Romano" userId="dc310830-c9b4-48b2-9cd4-d859a213169c" providerId="ADAL" clId="{9210BC86-6959-4D43-A652-87566C4EA003}" dt="2025-06-02T08:31:53.318" v="528" actId="20577"/>
          <ac:spMkLst>
            <pc:docMk/>
            <pc:sldMk cId="2244729672" sldId="476"/>
            <ac:spMk id="6" creationId="{89A7E81A-E907-5352-E8A8-CA29440AA9FB}"/>
          </ac:spMkLst>
        </pc:spChg>
        <pc:spChg chg="mod">
          <ac:chgData name="Marino Romano" userId="dc310830-c9b4-48b2-9cd4-d859a213169c" providerId="ADAL" clId="{9210BC86-6959-4D43-A652-87566C4EA003}" dt="2025-06-02T08:32:39.212" v="572" actId="20577"/>
          <ac:spMkLst>
            <pc:docMk/>
            <pc:sldMk cId="2244729672" sldId="476"/>
            <ac:spMk id="7" creationId="{74440EE4-784B-785E-6332-D6C9285B6564}"/>
          </ac:spMkLst>
        </pc:spChg>
      </pc:sldChg>
      <pc:sldChg chg="modSp add mod">
        <pc:chgData name="Marino Romano" userId="dc310830-c9b4-48b2-9cd4-d859a213169c" providerId="ADAL" clId="{9210BC86-6959-4D43-A652-87566C4EA003}" dt="2025-06-03T11:56:03.489" v="2827" actId="33524"/>
        <pc:sldMkLst>
          <pc:docMk/>
          <pc:sldMk cId="1816607996" sldId="477"/>
        </pc:sldMkLst>
        <pc:spChg chg="mod">
          <ac:chgData name="Marino Romano" userId="dc310830-c9b4-48b2-9cd4-d859a213169c" providerId="ADAL" clId="{9210BC86-6959-4D43-A652-87566C4EA003}" dt="2025-06-02T08:32:56.387" v="599" actId="20577"/>
          <ac:spMkLst>
            <pc:docMk/>
            <pc:sldMk cId="1816607996" sldId="477"/>
            <ac:spMk id="2" creationId="{3705AC0D-B028-D6AE-295F-BEA4F30F91A6}"/>
          </ac:spMkLst>
        </pc:spChg>
        <pc:spChg chg="mod">
          <ac:chgData name="Marino Romano" userId="dc310830-c9b4-48b2-9cd4-d859a213169c" providerId="ADAL" clId="{9210BC86-6959-4D43-A652-87566C4EA003}" dt="2025-06-03T11:56:03.489" v="2827" actId="33524"/>
          <ac:spMkLst>
            <pc:docMk/>
            <pc:sldMk cId="1816607996" sldId="477"/>
            <ac:spMk id="3" creationId="{7253E2A1-56D8-8C41-810E-0CED4AC34B7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Chiarire da dove a dove si fa l;'unfolding o qui o sulla slide dell'unfolding</a:t>
            </a:r>
          </a:p>
          <a:p>
            <a:pPr marL="0" indent="0">
              <a:buNone/>
            </a:pPr>
            <a:r>
              <a:rPr lang="en-US"/>
              <a:t>Particle: da pseudo-top a pseudo-top</a:t>
            </a:r>
          </a:p>
          <a:p>
            <a:pPr marL="0" indent="0">
              <a:buNone/>
            </a:pPr>
            <a:r>
              <a:rPr lang="en-US"/>
              <a:t>Parton: da KLFitter a parton</a:t>
            </a:r>
          </a:p>
        </p:txBody>
      </p:sp>
    </p:spTree>
    <p:extLst>
      <p:ext uri="{BB962C8B-B14F-4D97-AF65-F5344CB8AC3E}">
        <p14:creationId xmlns:p14="http://schemas.microsoft.com/office/powerpoint/2010/main" val="3881081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0430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5468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>
          <a:extLst>
            <a:ext uri="{FF2B5EF4-FFF2-40B4-BE49-F238E27FC236}">
              <a16:creationId xmlns:a16="http://schemas.microsoft.com/office/drawing/2014/main" id="{5C82BE07-3386-AEF8-1E95-66926DBE8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>
            <a:extLst>
              <a:ext uri="{FF2B5EF4-FFF2-40B4-BE49-F238E27FC236}">
                <a16:creationId xmlns:a16="http://schemas.microsoft.com/office/drawing/2014/main" id="{DD6F1A61-7A5D-BA47-8AC8-8BE40B76C6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Shape 390">
            <a:extLst>
              <a:ext uri="{FF2B5EF4-FFF2-40B4-BE49-F238E27FC236}">
                <a16:creationId xmlns:a16="http://schemas.microsoft.com/office/drawing/2014/main" id="{E4FE5B9B-BE01-50D4-B56A-4F5DDE166E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6295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Shape 5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010210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0626" y="3224773"/>
            <a:ext cx="7667244" cy="60512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90626" y="1113584"/>
            <a:ext cx="7667244" cy="20574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7236911" y="3051692"/>
            <a:ext cx="810678" cy="810677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074167"/>
            <a:ext cx="7475220" cy="2276856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72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3291840"/>
            <a:ext cx="5918454" cy="802386"/>
          </a:xfrm>
        </p:spPr>
        <p:txBody>
          <a:bodyPr>
            <a:normAutofit/>
          </a:bodyPr>
          <a:lstStyle>
            <a:lvl1pPr marL="0" indent="0" algn="l">
              <a:buNone/>
              <a:defRPr sz="1650">
                <a:solidFill>
                  <a:schemeClr val="tx1"/>
                </a:solidFill>
              </a:defRPr>
            </a:lvl1pPr>
            <a:lvl2pPr marL="342900" indent="0" algn="ctr">
              <a:buNone/>
              <a:defRPr sz="1650"/>
            </a:lvl2pPr>
            <a:lvl3pPr marL="685800" indent="0" algn="ctr">
              <a:buNone/>
              <a:defRPr sz="165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30173-9A0F-9B44-8B5F-AA8BF8FE80C0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550" y="3217001"/>
            <a:ext cx="895401" cy="480060"/>
          </a:xfrm>
        </p:spPr>
        <p:txBody>
          <a:bodyPr/>
          <a:lstStyle>
            <a:lvl1pPr>
              <a:defRPr sz="2100"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2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7CFE6-7BD9-E147-AED5-628493A17068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178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00050"/>
            <a:ext cx="1914525" cy="4229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400050"/>
            <a:ext cx="5629275" cy="42291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A1E7C-1192-0943-A5A9-769AE9C7B7CB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08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964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6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809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3ED7B-7CEA-924F-90EF-4DFEE5C4268D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24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688492"/>
            <a:ext cx="9144000" cy="145500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918972"/>
            <a:ext cx="6960870" cy="264033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1" y="3765042"/>
            <a:ext cx="6789420" cy="800100"/>
          </a:xfrm>
        </p:spPr>
        <p:txBody>
          <a:bodyPr anchor="t">
            <a:norm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4704588"/>
            <a:ext cx="1983232" cy="273844"/>
          </a:xfrm>
        </p:spPr>
        <p:txBody>
          <a:bodyPr/>
          <a:lstStyle/>
          <a:p>
            <a:fld id="{CA0CF8B1-53E1-F44B-8ECB-F2B81329F2F5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4704588"/>
            <a:ext cx="4745736" cy="273844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73049" y="1744386"/>
            <a:ext cx="810678" cy="810677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6" y="1879600"/>
            <a:ext cx="891224" cy="540249"/>
          </a:xfrm>
        </p:spPr>
        <p:txBody>
          <a:bodyPr/>
          <a:lstStyle>
            <a:lvl1pPr>
              <a:defRPr sz="2100"/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5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386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168" y="1645920"/>
            <a:ext cx="3566160" cy="298323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01DC6-299D-CE49-971D-076B6E1576F4}" type="datetime1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221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168" y="1536192"/>
            <a:ext cx="3566160" cy="480060"/>
          </a:xfrm>
        </p:spPr>
        <p:txBody>
          <a:bodyPr anchor="ctr">
            <a:normAutofit/>
          </a:bodyPr>
          <a:lstStyle>
            <a:lvl1pPr marL="0" indent="0">
              <a:buNone/>
              <a:defRPr sz="1500" b="1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168" y="2057400"/>
            <a:ext cx="3566160" cy="2468880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99CA2-462F-0241-9E0B-313442EAFDC6}" type="datetime1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786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BCAB4-C6B5-944D-8BC7-D2AEC34778EB}" type="datetime1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149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3671-F48F-654C-8D01-BA83842788AF}" type="datetime1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25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514350"/>
            <a:ext cx="5033772" cy="3765042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EC767-0AAB-8940-AE3E-802658D598D8}" type="datetime1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36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51434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514350"/>
            <a:ext cx="2400300" cy="1303020"/>
          </a:xfrm>
        </p:spPr>
        <p:txBody>
          <a:bodyPr anchor="b">
            <a:norm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51435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1817370"/>
            <a:ext cx="2400300" cy="24688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750"/>
              </a:spcBef>
              <a:buNone/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F932-AE3E-174E-A19C-24251A312CE1}" type="datetime1">
              <a:rPr lang="en-US" smtClean="0"/>
              <a:t>6/2/25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91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2386" y="363474"/>
            <a:ext cx="7543800" cy="1207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591056"/>
            <a:ext cx="7543800" cy="3038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3318" y="4704588"/>
            <a:ext cx="24551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2"/>
                </a:solidFill>
              </a:defRPr>
            </a:lvl1pPr>
          </a:lstStyle>
          <a:p>
            <a:fld id="{607BE796-476E-CF4D-BD8F-67B8A7021745}" type="datetime1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102" y="4704588"/>
            <a:ext cx="47457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551294" y="4672261"/>
            <a:ext cx="342900" cy="3429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4704588"/>
            <a:ext cx="48006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rgbClr val="FFFFFF"/>
                </a:solidFill>
                <a:latin typeface="+mj-lt"/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kern="1200" cap="all" baseline="0">
          <a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lnSpc>
          <a:spcPct val="90000"/>
        </a:lnSpc>
        <a:spcBef>
          <a:spcPts val="9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indent="-13716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0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650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75000" indent="-171450" algn="l" defTabSz="685800" rtl="0" eaLnBrk="1" latinLnBrk="0" hangingPunct="1">
        <a:lnSpc>
          <a:spcPct val="90000"/>
        </a:lnSpc>
        <a:spcBef>
          <a:spcPts val="300"/>
        </a:spcBef>
        <a:spcAft>
          <a:spcPts val="15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APERS/TOPQ-2017-0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11" Type="http://schemas.openxmlformats.org/officeDocument/2006/relationships/image" Target="../media/image5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tlas.web.cern.ch/Atlas/GROUPS/PHYSICS/PUBNOTES/ATL-PHYS-PUB-2021-042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cds.cern.ch/record/226193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atlas.web.cern.ch/Atlas/GROUPS/PHYSICS/PUBNOTES/ATL-PHYS-PUB-2023-02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tint val="75000"/>
                <a:shade val="58000"/>
                <a:satMod val="120000"/>
              </a:schemeClr>
              <a:schemeClr val="bg1">
                <a:tint val="50000"/>
                <a:shade val="96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4EBC97-BD8A-5C3C-19F1-F68BEB9FAA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17075" y="1020369"/>
            <a:ext cx="3729383" cy="2330049"/>
          </a:xfrm>
        </p:spPr>
        <p:txBody>
          <a:bodyPr anchor="b">
            <a:normAutofit/>
          </a:bodyPr>
          <a:lstStyle/>
          <a:p>
            <a:r>
              <a:rPr lang="it-IT" sz="5000" dirty="0" err="1">
                <a:solidFill>
                  <a:schemeClr val="tx1"/>
                </a:solidFill>
              </a:rPr>
              <a:t>Wbwb</a:t>
            </a:r>
            <a:r>
              <a:rPr lang="it-IT" sz="5000" dirty="0">
                <a:solidFill>
                  <a:schemeClr val="tx1"/>
                </a:solidFill>
              </a:rPr>
              <a:t> </a:t>
            </a:r>
            <a:r>
              <a:rPr lang="it-IT" sz="5000" dirty="0" err="1">
                <a:solidFill>
                  <a:schemeClr val="tx1"/>
                </a:solidFill>
              </a:rPr>
              <a:t>differential</a:t>
            </a:r>
            <a:r>
              <a:rPr lang="it-IT" sz="5000" dirty="0">
                <a:solidFill>
                  <a:schemeClr val="tx1"/>
                </a:solidFill>
              </a:rPr>
              <a:t> cross-</a:t>
            </a:r>
            <a:r>
              <a:rPr lang="it-IT" sz="5000" dirty="0" err="1">
                <a:solidFill>
                  <a:schemeClr val="tx1"/>
                </a:solidFill>
              </a:rPr>
              <a:t>section</a:t>
            </a:r>
            <a:endParaRPr lang="it-IT" sz="5000" dirty="0">
              <a:solidFill>
                <a:schemeClr val="tx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7F659E-E0E2-B099-5364-0CE608BE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0100" y="3515487"/>
            <a:ext cx="4272643" cy="1137816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it-IT" dirty="0">
                <a:solidFill>
                  <a:srgbClr val="FFFFFF"/>
                </a:solidFill>
              </a:rPr>
              <a:t>M. Romano </a:t>
            </a:r>
          </a:p>
          <a:p>
            <a:pPr algn="ctr"/>
            <a:r>
              <a:rPr lang="it-IT" dirty="0">
                <a:solidFill>
                  <a:srgbClr val="FFFFFF"/>
                </a:solidFill>
              </a:rPr>
              <a:t>on </a:t>
            </a:r>
            <a:r>
              <a:rPr lang="it-IT" dirty="0" err="1">
                <a:solidFill>
                  <a:srgbClr val="FFFFFF"/>
                </a:solidFill>
              </a:rPr>
              <a:t>behalf</a:t>
            </a:r>
            <a:r>
              <a:rPr lang="it-IT" dirty="0">
                <a:solidFill>
                  <a:srgbClr val="FFFFFF"/>
                </a:solidFill>
              </a:rPr>
              <a:t> of the ATLAS Collaboration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A1598B-1957-47CF-AAF4-F7A36DA0E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2"/>
            <a:ext cx="4571771" cy="5143498"/>
          </a:xfrm>
          <a:custGeom>
            <a:avLst/>
            <a:gdLst>
              <a:gd name="connsiteX0" fmla="*/ 3435036 w 6095695"/>
              <a:gd name="connsiteY0" fmla="*/ 0 h 6857997"/>
              <a:gd name="connsiteX1" fmla="*/ 4198562 w 6095695"/>
              <a:gd name="connsiteY1" fmla="*/ 0 h 6857997"/>
              <a:gd name="connsiteX2" fmla="*/ 4365987 w 6095695"/>
              <a:gd name="connsiteY2" fmla="*/ 128761 h 6857997"/>
              <a:gd name="connsiteX3" fmla="*/ 6095695 w 6095695"/>
              <a:gd name="connsiteY3" fmla="*/ 3718209 h 6857997"/>
              <a:gd name="connsiteX4" fmla="*/ 4860911 w 6095695"/>
              <a:gd name="connsiteY4" fmla="*/ 6845880 h 6857997"/>
              <a:gd name="connsiteX5" fmla="*/ 4849107 w 6095695"/>
              <a:gd name="connsiteY5" fmla="*/ 6857997 h 6857997"/>
              <a:gd name="connsiteX6" fmla="*/ 4253869 w 6095695"/>
              <a:gd name="connsiteY6" fmla="*/ 6857997 h 6857997"/>
              <a:gd name="connsiteX7" fmla="*/ 4409441 w 6095695"/>
              <a:gd name="connsiteY7" fmla="*/ 6719623 h 6857997"/>
              <a:gd name="connsiteX8" fmla="*/ 5679794 w 6095695"/>
              <a:gd name="connsiteY8" fmla="*/ 3718209 h 6857997"/>
              <a:gd name="connsiteX9" fmla="*/ 3591563 w 6095695"/>
              <a:gd name="connsiteY9" fmla="*/ 88079 h 6857997"/>
              <a:gd name="connsiteX10" fmla="*/ 0 w 6095695"/>
              <a:gd name="connsiteY10" fmla="*/ 0 h 6857997"/>
              <a:gd name="connsiteX11" fmla="*/ 3177466 w 6095695"/>
              <a:gd name="connsiteY11" fmla="*/ 0 h 6857997"/>
              <a:gd name="connsiteX12" fmla="*/ 3353291 w 6095695"/>
              <a:gd name="connsiteY12" fmla="*/ 88129 h 6857997"/>
              <a:gd name="connsiteX13" fmla="*/ 5560965 w 6095695"/>
              <a:gd name="connsiteY13" fmla="*/ 3718209 h 6857997"/>
              <a:gd name="connsiteX14" fmla="*/ 4325417 w 6095695"/>
              <a:gd name="connsiteY14" fmla="*/ 6637392 h 6857997"/>
              <a:gd name="connsiteX15" fmla="*/ 4077394 w 6095695"/>
              <a:gd name="connsiteY15" fmla="*/ 6857997 h 6857997"/>
              <a:gd name="connsiteX16" fmla="*/ 0 w 6095695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44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123376" y="-89154"/>
            <a:ext cx="8459500" cy="1207008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Systematic uncertainties: summary (1)</a:t>
            </a:r>
            <a:endParaRPr dirty="0"/>
          </a:p>
        </p:txBody>
      </p:sp>
      <p:pic>
        <p:nvPicPr>
          <p:cNvPr id="11" name="Segnaposto contenuto 10">
            <a:extLst>
              <a:ext uri="{FF2B5EF4-FFF2-40B4-BE49-F238E27FC236}">
                <a16:creationId xmlns:a16="http://schemas.microsoft.com/office/drawing/2014/main" id="{416B2271-041D-9DE9-262F-C20DD5ED18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 rot="5400000">
            <a:off x="2548089" y="1178877"/>
            <a:ext cx="4047820" cy="392577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B2E8660-CAB8-8C92-7457-DA4E99131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081C9-4D47-2C42-9844-0A8E8B97986E}" type="datetime1">
              <a:rPr lang="en-US" smtClean="0"/>
              <a:t>6/2/25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pic>
        <p:nvPicPr>
          <p:cNvPr id="23" name="Segnaposto contenuto 22">
            <a:extLst>
              <a:ext uri="{FF2B5EF4-FFF2-40B4-BE49-F238E27FC236}">
                <a16:creationId xmlns:a16="http://schemas.microsoft.com/office/drawing/2014/main" id="{EA8335E0-0D6D-7B41-8066-6E0ED63CEC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 rot="5400000">
            <a:off x="811529" y="1278372"/>
            <a:ext cx="3715403" cy="3603381"/>
          </a:xfrm>
        </p:spPr>
      </p:pic>
      <p:pic>
        <p:nvPicPr>
          <p:cNvPr id="29" name="Segnaposto contenuto 28">
            <a:extLst>
              <a:ext uri="{FF2B5EF4-FFF2-40B4-BE49-F238E27FC236}">
                <a16:creationId xmlns:a16="http://schemas.microsoft.com/office/drawing/2014/main" id="{C6825C5C-A6C8-9CA7-0AAB-CF2F47B6BD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/>
        </p:blipFill>
        <p:spPr>
          <a:xfrm rot="5400000">
            <a:off x="4782661" y="1278372"/>
            <a:ext cx="3715403" cy="3603381"/>
          </a:xfrm>
        </p:spPr>
      </p:pic>
      <p:sp>
        <p:nvSpPr>
          <p:cNvPr id="6" name="Shape 385">
            <a:extLst>
              <a:ext uri="{FF2B5EF4-FFF2-40B4-BE49-F238E27FC236}">
                <a16:creationId xmlns:a16="http://schemas.microsoft.com/office/drawing/2014/main" id="{BA9465A9-8BD6-7623-D03D-404DD8C93D73}"/>
              </a:ext>
            </a:extLst>
          </p:cNvPr>
          <p:cNvSpPr txBox="1">
            <a:spLocks/>
          </p:cNvSpPr>
          <p:nvPr/>
        </p:nvSpPr>
        <p:spPr>
          <a:xfrm>
            <a:off x="123376" y="-89154"/>
            <a:ext cx="8459500" cy="120700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50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en-GB" dirty="0"/>
              <a:t>Systematic uncertainties: summary (2)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A9CB87-D469-64B4-1AF6-5C88AF79D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E96D8-9F2B-D448-B998-4A02B824654C}" type="datetime1">
              <a:rPr lang="en-US" smtClean="0"/>
              <a:t>6/2/25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6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40674" y="1476620"/>
                <a:ext cx="8262651" cy="34879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Final results produced at particle level in the 2b exclusive (minimax only) and 2b inclusive regions as a function of several kinematic variables</a:t>
                </a:r>
              </a:p>
              <a:p>
                <a:r>
                  <a:rPr lang="en-US" b="0" dirty="0"/>
                  <a:t>Measured distributions compared with </a:t>
                </a:r>
              </a:p>
              <a:p>
                <a:pPr lvl="1"/>
                <a:r>
                  <a:rPr lang="en-US" b="0" dirty="0"/>
                  <a:t>PWG+PY8 predictions obtaine</a:t>
                </a:r>
                <a:r>
                  <a:rPr lang="en-US" dirty="0"/>
                  <a:t>d for different settings</a:t>
                </a:r>
              </a:p>
              <a:p>
                <a:pPr lvl="1"/>
                <a:r>
                  <a:rPr lang="en-US" dirty="0"/>
                  <a:t>PWG+H7</a:t>
                </a:r>
              </a:p>
              <a:p>
                <a:pPr lvl="1"/>
                <a:r>
                  <a:rPr lang="en-US" dirty="0"/>
                  <a:t>New MC samples, including the full </a:t>
                </a:r>
                <a:r>
                  <a:rPr lang="en-US" i="1" dirty="0"/>
                  <a:t>bb4l</a:t>
                </a:r>
                <a:r>
                  <a:rPr lang="en-US" dirty="0"/>
                  <a:t> simulation and the NNLO+PS simulation of </a:t>
                </a:r>
                <a:r>
                  <a:rPr lang="en-US" i="1" dirty="0" err="1"/>
                  <a:t>tt</a:t>
                </a:r>
                <a:r>
                  <a:rPr lang="en-US" dirty="0"/>
                  <a:t> provided by </a:t>
                </a:r>
                <a:r>
                  <a:rPr lang="en-US" dirty="0" err="1"/>
                  <a:t>MiNNLOPS</a:t>
                </a:r>
                <a:endParaRPr lang="en-US" dirty="0"/>
              </a:p>
              <a:p>
                <a:pPr lvl="1"/>
                <a:r>
                  <a:rPr lang="en-US" dirty="0"/>
                  <a:t>If not indicated otherwise, the </a:t>
                </a:r>
                <a:r>
                  <a:rPr lang="en-US" i="1" dirty="0" err="1"/>
                  <a:t>tW</a:t>
                </a:r>
                <a:r>
                  <a:rPr lang="en-US" dirty="0"/>
                  <a:t> samples are simulated with the DR scheme </a:t>
                </a:r>
                <a:endParaRPr lang="en-US" b="0" dirty="0"/>
              </a:p>
              <a:p>
                <a:r>
                  <a:rPr lang="en-US" b="0" dirty="0"/>
                  <a:t>Compatibility with different predictions will be assessed via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tests employing the full covariance matrix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0674" y="1476620"/>
                <a:ext cx="8262651" cy="3487938"/>
              </a:xfrm>
              <a:blipFill>
                <a:blip r:embed="rId2"/>
                <a:stretch>
                  <a:fillRect t="-1091" r="-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5FED-9793-774A-99BE-9A37A33F23CE}" type="datetime1">
              <a:rPr lang="en-US" smtClean="0"/>
              <a:t>6/2/25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278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/>
          </a:p>
        </p:txBody>
      </p:sp>
      <p:sp>
        <p:nvSpPr>
          <p:cNvPr id="394" name="Shape 394"/>
          <p:cNvSpPr txBox="1"/>
          <p:nvPr/>
        </p:nvSpPr>
        <p:spPr>
          <a:xfrm>
            <a:off x="-725300" y="4580000"/>
            <a:ext cx="3481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" name="Segnaposto contenuto 14">
            <a:extLst>
              <a:ext uri="{FF2B5EF4-FFF2-40B4-BE49-F238E27FC236}">
                <a16:creationId xmlns:a16="http://schemas.microsoft.com/office/drawing/2014/main" id="{EDA5FE55-8AB3-914C-7F30-E63E387D324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2919045" y="864050"/>
            <a:ext cx="3382110" cy="4279450"/>
          </a:xfrm>
        </p:spPr>
      </p:pic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E85A0EB-D26F-9124-EEEC-288C890C24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4771E5-EDAD-EB45-43C4-B1254ECD4CF1}"/>
                  </a:ext>
                </a:extLst>
              </p:cNvPr>
              <p:cNvSpPr txBox="1"/>
              <p:nvPr/>
            </p:nvSpPr>
            <p:spPr>
              <a:xfrm>
                <a:off x="3184388" y="149950"/>
                <a:ext cx="285142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3600" dirty="0"/>
                  <a:t>-exclusive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64771E5-EDAD-EB45-43C4-B1254ECD4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388" y="149950"/>
                <a:ext cx="2851423" cy="646331"/>
              </a:xfrm>
              <a:prstGeom prst="rect">
                <a:avLst/>
              </a:prstGeom>
              <a:blipFill>
                <a:blip r:embed="rId4"/>
                <a:stretch>
                  <a:fillRect l="-1770" t="-15686" r="-5752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55A400-A3DA-63E2-956B-E5B4B1153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E615-0484-9B42-95C1-6CA778C18216}" type="datetime1">
              <a:rPr lang="en-US" smtClean="0"/>
              <a:t>6/2/25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>
          <a:extLst>
            <a:ext uri="{FF2B5EF4-FFF2-40B4-BE49-F238E27FC236}">
              <a16:creationId xmlns:a16="http://schemas.microsoft.com/office/drawing/2014/main" id="{99250ED0-D56C-8F81-D293-89710C069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612D73-D041-95F1-A900-94896BA48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 dirty="0"/>
          </a:p>
        </p:txBody>
      </p:sp>
      <p:sp>
        <p:nvSpPr>
          <p:cNvPr id="394" name="Shape 394">
            <a:extLst>
              <a:ext uri="{FF2B5EF4-FFF2-40B4-BE49-F238E27FC236}">
                <a16:creationId xmlns:a16="http://schemas.microsoft.com/office/drawing/2014/main" id="{E0BF28E4-EE86-3E24-4DFE-897915C9FAAB}"/>
              </a:ext>
            </a:extLst>
          </p:cNvPr>
          <p:cNvSpPr txBox="1"/>
          <p:nvPr/>
        </p:nvSpPr>
        <p:spPr>
          <a:xfrm>
            <a:off x="-725300" y="4580000"/>
            <a:ext cx="3481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0" name="Segnaposto contenuto 9">
            <a:extLst>
              <a:ext uri="{FF2B5EF4-FFF2-40B4-BE49-F238E27FC236}">
                <a16:creationId xmlns:a16="http://schemas.microsoft.com/office/drawing/2014/main" id="{18037EC4-6BCA-D916-2E77-26829C7C4B8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873008" y="726096"/>
            <a:ext cx="3639207" cy="4417404"/>
          </a:xfrm>
        </p:spPr>
      </p:pic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id="{4084905E-6EAD-2A63-264C-B225F26312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/>
        </p:blipFill>
        <p:spPr>
          <a:xfrm>
            <a:off x="4844139" y="726096"/>
            <a:ext cx="3639207" cy="441740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66AFD3-B8B3-EB26-9EE7-0AB94DC4C3FF}"/>
                  </a:ext>
                </a:extLst>
              </p:cNvPr>
              <p:cNvSpPr txBox="1"/>
              <p:nvPr/>
            </p:nvSpPr>
            <p:spPr>
              <a:xfrm>
                <a:off x="3242257" y="149950"/>
                <a:ext cx="273568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36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3600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sz="3600" dirty="0"/>
                  <a:t>-inclusive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266AFD3-B8B3-EB26-9EE7-0AB94DC4C3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2257" y="149950"/>
                <a:ext cx="2735685" cy="646331"/>
              </a:xfrm>
              <a:prstGeom prst="rect">
                <a:avLst/>
              </a:prstGeom>
              <a:blipFill>
                <a:blip r:embed="rId5"/>
                <a:stretch>
                  <a:fillRect l="-2315" t="-15686" r="-6481" b="-35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BC52CA-D7BD-918F-34E5-7E4815165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04A0-B1EB-DD48-A3B3-98B798BE1773}" type="datetime1">
              <a:rPr lang="en-US" smtClean="0"/>
              <a:t>6/2/25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71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A2C0D2-2B2D-F9B6-4856-D82A6CC37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0"/>
            <a:ext cx="7543800" cy="1207008"/>
          </a:xfrm>
        </p:spPr>
        <p:txBody>
          <a:bodyPr/>
          <a:lstStyle/>
          <a:p>
            <a:r>
              <a:rPr lang="it-IT" err="1"/>
              <a:t>Conclusions</a:t>
            </a:r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250AC5BE-0900-A8AF-2A40-A7448FD033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2900" y="928467"/>
                <a:ext cx="8458200" cy="394320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Measured the differential cross-sections in the </a:t>
                </a:r>
                <a:r>
                  <a:rPr lang="en-US" i="1" dirty="0" err="1"/>
                  <a:t>WbWb</a:t>
                </a:r>
                <a:r>
                  <a:rPr lang="en-US" dirty="0"/>
                  <a:t> final state using ATLAS data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=13 </m:t>
                    </m:r>
                  </m:oMath>
                </a14:m>
                <a:r>
                  <a:rPr lang="en-US" dirty="0"/>
                  <a:t>TeV</a:t>
                </a:r>
              </a:p>
              <a:p>
                <a:r>
                  <a:rPr lang="en-US" dirty="0"/>
                  <a:t>Presented today only a selection of results:</a:t>
                </a:r>
              </a:p>
              <a:p>
                <a:pPr lvl="1"/>
                <a:r>
                  <a:rPr lang="en-US" dirty="0"/>
                  <a:t>In the </a:t>
                </a:r>
                <a:r>
                  <a:rPr lang="en-US" b="1" dirty="0"/>
                  <a:t>2</a:t>
                </a:r>
                <a:r>
                  <a:rPr lang="en-US" b="1" i="1" dirty="0"/>
                  <a:t>b</a:t>
                </a:r>
                <a:r>
                  <a:rPr lang="en-US" b="1" dirty="0"/>
                  <a:t>-exclusive region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𝒃𝒍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𝒎𝒊𝒏𝒊𝒎𝒂𝒙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</a:p>
              <a:p>
                <a:pPr lvl="2"/>
                <a:r>
                  <a:rPr lang="en-US" dirty="0"/>
                  <a:t>best described by the DR scheme, but discrepancies remain in distribution tails.</a:t>
                </a:r>
              </a:p>
              <a:p>
                <a:pPr lvl="2"/>
                <a:r>
                  <a:rPr lang="en-US" dirty="0"/>
                  <a:t>The considered bb4l sample (still under ATLAS scrutiny) doesn’t improve the modelling</a:t>
                </a:r>
              </a:p>
              <a:p>
                <a:pPr lvl="1"/>
                <a:r>
                  <a:rPr lang="en-US" dirty="0"/>
                  <a:t>In the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US" b="1" dirty="0"/>
                  <a:t>-inclusive region</a:t>
                </a:r>
                <a:r>
                  <a:rPr lang="en-US" dirty="0"/>
                  <a:t>: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𝒍𝒆𝒑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𝒃𝒃𝒍𝒍</m:t>
                        </m:r>
                      </m:sup>
                    </m:sSubSup>
                  </m:oMath>
                </a14:m>
                <a:r>
                  <a:rPr lang="en-US" dirty="0"/>
                  <a:t> </a:t>
                </a:r>
              </a:p>
              <a:p>
                <a:pPr lvl="2"/>
                <a:r>
                  <a:rPr lang="en-US" dirty="0"/>
                  <a:t>no model describes all observables</a:t>
                </a:r>
              </a:p>
              <a:p>
                <a:pPr lvl="2"/>
                <a:r>
                  <a:rPr lang="en-US" dirty="0"/>
                  <a:t>best agreement from nominal Powheg+Pythia8 and NNLO-corrected samples.</a:t>
                </a:r>
              </a:p>
              <a:p>
                <a:r>
                  <a:rPr lang="en-US" dirty="0"/>
                  <a:t>Uncertainties</a:t>
                </a:r>
                <a:endParaRPr lang="en-US" b="1" dirty="0"/>
              </a:p>
              <a:p>
                <a:pPr lvl="1"/>
                <a:r>
                  <a:rPr lang="en-US" dirty="0"/>
                  <a:t>Dominated by signal modelling and </a:t>
                </a:r>
                <a:r>
                  <a:rPr lang="en-US" dirty="0" err="1"/>
                  <a:t>flavour</a:t>
                </a:r>
                <a:r>
                  <a:rPr lang="en-US" dirty="0"/>
                  <a:t>-tagging</a:t>
                </a:r>
              </a:p>
              <a:p>
                <a:pPr lvl="1"/>
                <a:r>
                  <a:rPr lang="en-US" dirty="0"/>
                  <a:t>~Halved vs. previous results.</a:t>
                </a:r>
              </a:p>
              <a:p>
                <a:r>
                  <a:rPr lang="en-US" dirty="0"/>
                  <a:t>Legacy ATLAS measurement at 13 TeV</a:t>
                </a:r>
              </a:p>
              <a:p>
                <a:pPr lvl="1"/>
                <a:r>
                  <a:rPr lang="en-US" dirty="0"/>
                  <a:t>Results guide future MC tuning and theoretical improvements for </a:t>
                </a:r>
                <a:r>
                  <a:rPr lang="en-US" i="1" dirty="0" err="1"/>
                  <a:t>WbWb</a:t>
                </a:r>
                <a:r>
                  <a:rPr lang="en-US" dirty="0"/>
                  <a:t> modelling and understanding of the </a:t>
                </a:r>
                <a:r>
                  <a:rPr lang="en-US" i="1" dirty="0" err="1"/>
                  <a:t>tt</a:t>
                </a:r>
                <a:r>
                  <a:rPr lang="en-US" dirty="0"/>
                  <a:t> and </a:t>
                </a:r>
                <a:r>
                  <a:rPr lang="en-US" i="1" dirty="0" err="1"/>
                  <a:t>tW</a:t>
                </a:r>
                <a:r>
                  <a:rPr lang="en-US" dirty="0"/>
                  <a:t> interference</a:t>
                </a:r>
                <a:endParaRPr lang="it-IT" dirty="0"/>
              </a:p>
            </p:txBody>
          </p:sp>
        </mc:Choice>
        <mc:Fallback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250AC5BE-0900-A8AF-2A40-A7448FD033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2900" y="928467"/>
                <a:ext cx="8458200" cy="3943209"/>
              </a:xfrm>
              <a:blipFill>
                <a:blip r:embed="rId2"/>
                <a:stretch>
                  <a:fillRect t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6550512-FD24-3370-424F-BDD75758F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89D09-9617-1440-991F-19F7E24AA545}" type="datetime1">
              <a:rPr lang="en-US" smtClean="0"/>
              <a:t>6/2/25</a:t>
            </a:fld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5C15EB-1E12-2554-1538-84372CE74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210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>
            <a:spLocks noGrp="1"/>
          </p:cNvSpPr>
          <p:nvPr>
            <p:ph type="title"/>
          </p:nvPr>
        </p:nvSpPr>
        <p:spPr>
          <a:xfrm>
            <a:off x="0" y="1860525"/>
            <a:ext cx="9144000" cy="831300"/>
          </a:xfrm>
          <a:prstGeom prst="rect">
            <a:avLst/>
          </a:prstGeom>
          <a:solidFill>
            <a:schemeClr val="tx2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chemeClr val="lt1"/>
                </a:solidFill>
              </a:rPr>
              <a:t>Backup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C15DC4-8DBF-AAEE-F3D4-06290615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Covariance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7E2B8B8D-755D-D7B8-359B-6A8E67FC414D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/>
                  <a:t>For each uncertainty and individual covariance matrix is defined using the post-unfolding uncertainties</a:t>
                </a:r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114300" indent="0">
                  <a:lnSpc>
                    <a:spcPct val="120000"/>
                  </a:lnSpc>
                  <a:buNone/>
                </a:pPr>
                <a:r>
                  <a:rPr lang="en-US"/>
                  <a:t>with the exception of data and MC stat, where pre-unfolding pseudo-experiments are performed, unfolded and the covariance matrix is built as the covariance of the post unfolding pseudo experiments: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d>
                          <m:d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it-IT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d>
                    <m: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/>
              </a:p>
              <a:p>
                <a:pPr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/>
                  <a:t>The final covariance matrix is obtained by summing all the individual matrices</a:t>
                </a:r>
              </a:p>
              <a:p>
                <a:pPr marL="11430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7E2B8B8D-755D-D7B8-359B-6A8E67FC41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r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356A4E-97A4-87FC-2FFB-C901960EFE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17</a:t>
            </a:fld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A96A9E5-9388-C555-3982-D6100177F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017" y="2090655"/>
            <a:ext cx="3292559" cy="96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67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-28350" y="164250"/>
            <a:ext cx="4528500" cy="140419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1">
                <a:solidFill>
                  <a:schemeClr val="tx2"/>
                </a:solidFill>
              </a:rPr>
              <a:t>“measure the wBWb differential cross section in THE DILEPTON channel, using the full run2 data”</a:t>
            </a:r>
            <a:endParaRPr sz="1400" i="1"/>
          </a:p>
        </p:txBody>
      </p:sp>
      <p:sp>
        <p:nvSpPr>
          <p:cNvPr id="79" name="Shape 79"/>
          <p:cNvSpPr txBox="1">
            <a:spLocks noGrp="1"/>
          </p:cNvSpPr>
          <p:nvPr>
            <p:ph type="body" idx="4294967295"/>
          </p:nvPr>
        </p:nvSpPr>
        <p:spPr>
          <a:xfrm>
            <a:off x="4787900" y="737803"/>
            <a:ext cx="4356100" cy="423862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b="1" i="1" dirty="0">
                <a:latin typeface="Old Standard TT"/>
                <a:ea typeface="Old Standard TT"/>
                <a:cs typeface="Old Standard TT"/>
                <a:sym typeface="Old Standard TT"/>
              </a:rPr>
              <a:t>Analysis strategy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Cut-count-unfold: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selection aiming the </a:t>
            </a:r>
            <a:r>
              <a:rPr lang="en-GB" i="1" dirty="0" err="1">
                <a:latin typeface="Old Standard TT"/>
                <a:ea typeface="Old Standard TT"/>
                <a:cs typeface="Old Standard TT"/>
                <a:sym typeface="Old Standard TT"/>
              </a:rPr>
              <a:t>WbWb</a:t>
            </a: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 final state: 2 leptons and (at least or exactly) 2 </a:t>
            </a:r>
            <a:r>
              <a:rPr lang="en-GB" i="1" dirty="0">
                <a:latin typeface="Old Standard TT"/>
                <a:ea typeface="Old Standard TT"/>
                <a:cs typeface="Old Standard TT"/>
                <a:sym typeface="Old Standard TT"/>
              </a:rPr>
              <a:t>b</a:t>
            </a: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-jets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unfold to a fiducial phase space at particle level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ea typeface="Old Standard TT"/>
                <a:cs typeface="Old Standard TT"/>
                <a:sym typeface="Old Standard TT"/>
              </a:rPr>
              <a:t>Compare to MC predictions using the full experimental covariance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lang="en-GB" b="1" i="1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b="1" i="1" dirty="0">
                <a:latin typeface="Old Standard TT"/>
                <a:ea typeface="Old Standard TT"/>
                <a:cs typeface="Old Standard TT"/>
                <a:sym typeface="Old Standard TT"/>
              </a:rPr>
              <a:t>Several physical and technical improvements:</a:t>
            </a:r>
            <a:endParaRPr b="1" i="1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sym typeface="Old Standard TT"/>
              </a:rPr>
              <a:t>Measure differential cross sections as a function of additional kinematic variables</a:t>
            </a:r>
            <a:endParaRPr dirty="0">
              <a:latin typeface="Old Standard TT"/>
              <a:sym typeface="Old Standard TT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sym typeface="Old Standard TT"/>
              </a:rPr>
              <a:t>Improved modelling uncertainties prescriptions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</a:pPr>
            <a:r>
              <a:rPr lang="en-GB" dirty="0">
                <a:latin typeface="Old Standard TT"/>
                <a:sym typeface="Old Standard TT"/>
              </a:rPr>
              <a:t>Latest object calibrations</a:t>
            </a:r>
            <a:endParaRPr dirty="0">
              <a:latin typeface="Old Standard TT"/>
              <a:sym typeface="Old Standard TT"/>
            </a:endParaRPr>
          </a:p>
          <a:p>
            <a:pPr marL="0" lvl="0" indent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80" name="Shape 80"/>
          <p:cNvSpPr txBox="1"/>
          <p:nvPr/>
        </p:nvSpPr>
        <p:spPr>
          <a:xfrm>
            <a:off x="28350" y="1472725"/>
            <a:ext cx="4528500" cy="3584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u="sng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 u="sng" dirty="0">
                <a:latin typeface="Old Standard TT"/>
                <a:ea typeface="Old Standard TT"/>
                <a:cs typeface="Old Standard TT"/>
                <a:sym typeface="Old Standard TT"/>
              </a:rPr>
              <a:t>Analysis scope:</a:t>
            </a:r>
            <a:endParaRPr sz="1600" u="sng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457200" lvl="0" indent="-330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600"/>
              <a:buFont typeface="Old Standard TT"/>
              <a:buChar char="●"/>
            </a:pPr>
            <a:r>
              <a:rPr lang="en-US" sz="1600" u="sng" dirty="0">
                <a:latin typeface="Old Standard TT"/>
                <a:ea typeface="Old Standard TT"/>
                <a:cs typeface="Old Standard TT"/>
                <a:sym typeface="Old Standard TT"/>
              </a:rPr>
              <a:t>Tackle the </a:t>
            </a:r>
            <a:r>
              <a:rPr lang="en-US" sz="1600" i="1" u="sng" dirty="0" err="1">
                <a:latin typeface="Old Standard TT"/>
                <a:ea typeface="Old Standard TT"/>
                <a:cs typeface="Old Standard TT"/>
                <a:sym typeface="Old Standard TT"/>
              </a:rPr>
              <a:t>tt</a:t>
            </a:r>
            <a:r>
              <a:rPr lang="en-US" sz="1600" i="1" u="sng" dirty="0">
                <a:latin typeface="Old Standard TT"/>
                <a:ea typeface="Old Standard TT"/>
                <a:cs typeface="Old Standard TT"/>
                <a:sym typeface="Old Standard TT"/>
              </a:rPr>
              <a:t>/</a:t>
            </a:r>
            <a:r>
              <a:rPr lang="en-US" sz="1600" i="1" u="sng" dirty="0" err="1">
                <a:latin typeface="Old Standard TT"/>
                <a:ea typeface="Old Standard TT"/>
                <a:cs typeface="Old Standard TT"/>
                <a:sym typeface="Old Standard TT"/>
              </a:rPr>
              <a:t>tWb</a:t>
            </a:r>
            <a:r>
              <a:rPr lang="en-US" sz="1600" u="sng" dirty="0">
                <a:latin typeface="Old Standard TT"/>
                <a:ea typeface="Old Standard TT"/>
                <a:cs typeface="Old Standard TT"/>
                <a:sym typeface="Old Standard TT"/>
              </a:rPr>
              <a:t> interference</a:t>
            </a:r>
            <a:r>
              <a:rPr lang="en-US" sz="1600" dirty="0">
                <a:latin typeface="Old Standard TT"/>
                <a:ea typeface="Old Standard TT"/>
                <a:cs typeface="Old Standard TT"/>
                <a:sym typeface="Old Standard TT"/>
              </a:rPr>
              <a:t>: differential cross section for one variable and in a region with enhanced sensitivity</a:t>
            </a:r>
            <a:endParaRPr sz="1600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ld Standard TT"/>
              <a:buChar char="●"/>
            </a:pPr>
            <a:r>
              <a:rPr lang="en-GB" sz="1600" u="sng" dirty="0">
                <a:latin typeface="Old Standard TT"/>
                <a:ea typeface="Old Standard TT"/>
                <a:cs typeface="Old Standard TT"/>
                <a:sym typeface="Old Standard TT"/>
              </a:rPr>
              <a:t>Help </a:t>
            </a:r>
            <a:r>
              <a:rPr lang="en-GB" sz="1600" i="1" u="sng" dirty="0" err="1">
                <a:latin typeface="Old Standard TT"/>
                <a:ea typeface="Old Standard TT"/>
                <a:cs typeface="Old Standard TT"/>
                <a:sym typeface="Old Standard TT"/>
              </a:rPr>
              <a:t>WbWb</a:t>
            </a:r>
            <a:r>
              <a:rPr lang="en-GB" sz="1600" u="sng" dirty="0">
                <a:latin typeface="Old Standard TT"/>
                <a:ea typeface="Old Standard TT"/>
                <a:cs typeface="Old Standard TT"/>
                <a:sym typeface="Old Standard TT"/>
              </a:rPr>
              <a:t> modelling</a:t>
            </a:r>
            <a:r>
              <a:rPr lang="en-GB" sz="1600" dirty="0">
                <a:latin typeface="Old Standard TT"/>
                <a:ea typeface="Old Standard TT"/>
                <a:cs typeface="Old Standard TT"/>
                <a:sym typeface="Old Standard TT"/>
              </a:rPr>
              <a:t>: differential cross sections for several kinematic variables in a more inclusive phase space </a:t>
            </a:r>
            <a:endParaRPr sz="1600" dirty="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600" u="sng" dirty="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Previous publication (only interference):</a:t>
            </a:r>
            <a:endParaRPr sz="1600" u="sng" dirty="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u="sng" dirty="0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Probing the quantum interference between singly and doubly resonant top-quark </a:t>
            </a:r>
            <a:r>
              <a:rPr lang="en-GB" sz="1600" u="sng" dirty="0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(36fb</a:t>
            </a:r>
            <a:r>
              <a:rPr lang="en-GB" sz="1600" u="sng" baseline="30000" dirty="0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-1</a:t>
            </a:r>
            <a:r>
              <a:rPr lang="en-GB" sz="1600" u="sng" dirty="0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) </a:t>
            </a:r>
            <a:endParaRPr lang="en-GB" sz="1600" dirty="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l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-31950" y="164250"/>
            <a:ext cx="4649100" cy="3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GB" sz="2400"/>
              <a:t>Introduction: the analysis 101</a:t>
            </a:r>
            <a:endParaRPr sz="2400" b="1">
              <a:solidFill>
                <a:schemeClr val="accent4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613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Final states</a:t>
            </a:r>
            <a:endParaRPr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1791B20C-990D-D0A4-98E4-8A3F61B81A3C}"/>
              </a:ext>
            </a:extLst>
          </p:cNvPr>
          <p:cNvGrpSpPr/>
          <p:nvPr/>
        </p:nvGrpSpPr>
        <p:grpSpPr>
          <a:xfrm>
            <a:off x="754380" y="1031961"/>
            <a:ext cx="2807158" cy="3079577"/>
            <a:chOff x="2369820" y="1233933"/>
            <a:chExt cx="2807158" cy="3079577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34092175-0E52-7D0A-9E68-473ECAAF1B98}"/>
                </a:ext>
              </a:extLst>
            </p:cNvPr>
            <p:cNvGrpSpPr/>
            <p:nvPr/>
          </p:nvGrpSpPr>
          <p:grpSpPr>
            <a:xfrm>
              <a:off x="2369820" y="1233933"/>
              <a:ext cx="1399762" cy="1719996"/>
              <a:chOff x="2610354" y="1396800"/>
              <a:chExt cx="1151608" cy="1415070"/>
            </a:xfrm>
          </p:grpSpPr>
          <p:cxnSp>
            <p:nvCxnSpPr>
              <p:cNvPr id="6" name="Connettore 2 5">
                <a:extLst>
                  <a:ext uri="{FF2B5EF4-FFF2-40B4-BE49-F238E27FC236}">
                    <a16:creationId xmlns:a16="http://schemas.microsoft.com/office/drawing/2014/main" id="{6505440F-BE77-D326-8943-DB40C1A49C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76000" y="2042232"/>
                <a:ext cx="461735" cy="52951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3" name="Connettore 2 12">
                <a:extLst>
                  <a:ext uri="{FF2B5EF4-FFF2-40B4-BE49-F238E27FC236}">
                    <a16:creationId xmlns:a16="http://schemas.microsoft.com/office/drawing/2014/main" id="{93818FE2-FFD3-88CA-A89F-07EB8B3A3B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28683" y="2571750"/>
                <a:ext cx="693717" cy="1305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17" name="Connettore 2 16">
                <a:extLst>
                  <a:ext uri="{FF2B5EF4-FFF2-40B4-BE49-F238E27FC236}">
                    <a16:creationId xmlns:a16="http://schemas.microsoft.com/office/drawing/2014/main" id="{C0FE08B4-DF9D-B7DF-425A-AD8860FC5B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81600" y="1396800"/>
                <a:ext cx="194400" cy="645432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21" name="Connettore 2 20">
                <a:extLst>
                  <a:ext uri="{FF2B5EF4-FFF2-40B4-BE49-F238E27FC236}">
                    <a16:creationId xmlns:a16="http://schemas.microsoft.com/office/drawing/2014/main" id="{9E4DE9ED-57C6-CFFE-EBB5-9690E6C9F4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10354" y="1785600"/>
                <a:ext cx="665646" cy="256632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prstDash val="dash"/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CasellaDiTesto 23">
                    <a:extLst>
                      <a:ext uri="{FF2B5EF4-FFF2-40B4-BE49-F238E27FC236}">
                        <a16:creationId xmlns:a16="http://schemas.microsoft.com/office/drawing/2014/main" id="{E2768C04-2F48-03C2-A608-2C250F623B1F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553292" y="2165549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24" name="CasellaDiTesto 23">
                    <a:extLst>
                      <a:ext uri="{FF2B5EF4-FFF2-40B4-BE49-F238E27FC236}">
                        <a16:creationId xmlns:a16="http://schemas.microsoft.com/office/drawing/2014/main" id="{E2768C04-2F48-03C2-A608-2C250F623B1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3292" y="2165549"/>
                    <a:ext cx="208670" cy="18466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4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CasellaDiTesto 24">
                    <a:extLst>
                      <a:ext uri="{FF2B5EF4-FFF2-40B4-BE49-F238E27FC236}">
                        <a16:creationId xmlns:a16="http://schemas.microsoft.com/office/drawing/2014/main" id="{6499EABA-9294-4E46-B64B-91AB2F19E79D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298197" y="2627204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US">
                      <a:solidFill>
                        <a:srgbClr val="00B0F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5" name="CasellaDiTesto 24">
                    <a:extLst>
                      <a:ext uri="{FF2B5EF4-FFF2-40B4-BE49-F238E27FC236}">
                        <a16:creationId xmlns:a16="http://schemas.microsoft.com/office/drawing/2014/main" id="{6499EABA-9294-4E46-B64B-91AB2F19E7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98197" y="2627204"/>
                    <a:ext cx="208670" cy="184666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CasellaDiTesto 25">
                    <a:extLst>
                      <a:ext uri="{FF2B5EF4-FFF2-40B4-BE49-F238E27FC236}">
                        <a16:creationId xmlns:a16="http://schemas.microsoft.com/office/drawing/2014/main" id="{75239DD4-6E59-7AF9-F198-3297C988372F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3236361" y="1604197"/>
                    <a:ext cx="263567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US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6" name="CasellaDiTesto 25">
                    <a:extLst>
                      <a:ext uri="{FF2B5EF4-FFF2-40B4-BE49-F238E27FC236}">
                        <a16:creationId xmlns:a16="http://schemas.microsoft.com/office/drawing/2014/main" id="{75239DD4-6E59-7AF9-F198-3297C98837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6361" y="1604197"/>
                    <a:ext cx="263567" cy="18466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923" t="-2778" r="-5769" b="-138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2E2D1971-93BA-A6F2-C936-334FFF547FC0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2775730" y="1909266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27" name="CasellaDiTesto 26">
                    <a:extLst>
                      <a:ext uri="{FF2B5EF4-FFF2-40B4-BE49-F238E27FC236}">
                        <a16:creationId xmlns:a16="http://schemas.microsoft.com/office/drawing/2014/main" id="{2E2D1971-93BA-A6F2-C936-334FFF547F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75730" y="1909266"/>
                    <a:ext cx="208670" cy="18466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" name="Esplosione: 14 punte 2">
              <a:extLst>
                <a:ext uri="{FF2B5EF4-FFF2-40B4-BE49-F238E27FC236}">
                  <a16:creationId xmlns:a16="http://schemas.microsoft.com/office/drawing/2014/main" id="{556634A1-10B1-C0C7-A136-BF8024004FBB}"/>
                </a:ext>
              </a:extLst>
            </p:cNvPr>
            <p:cNvSpPr/>
            <p:nvPr/>
          </p:nvSpPr>
          <p:spPr>
            <a:xfrm>
              <a:off x="3661495" y="2467120"/>
              <a:ext cx="323557" cy="406201"/>
            </a:xfrm>
            <a:prstGeom prst="irregularSeal2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3430853D-4AC9-4CB9-722F-64D08D3688CE}"/>
                </a:ext>
              </a:extLst>
            </p:cNvPr>
            <p:cNvGrpSpPr/>
            <p:nvPr/>
          </p:nvGrpSpPr>
          <p:grpSpPr>
            <a:xfrm rot="11517783">
              <a:off x="3777215" y="2593514"/>
              <a:ext cx="1399763" cy="1719996"/>
              <a:chOff x="2610354" y="1396800"/>
              <a:chExt cx="1151609" cy="1415070"/>
            </a:xfrm>
          </p:grpSpPr>
          <p:cxnSp>
            <p:nvCxnSpPr>
              <p:cNvPr id="30" name="Connettore 2 29">
                <a:extLst>
                  <a:ext uri="{FF2B5EF4-FFF2-40B4-BE49-F238E27FC236}">
                    <a16:creationId xmlns:a16="http://schemas.microsoft.com/office/drawing/2014/main" id="{426DE4FF-876A-1D06-52C9-B5E01761E4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76000" y="2042232"/>
                <a:ext cx="461735" cy="52951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1" name="Connettore 2 30">
                <a:extLst>
                  <a:ext uri="{FF2B5EF4-FFF2-40B4-BE49-F238E27FC236}">
                    <a16:creationId xmlns:a16="http://schemas.microsoft.com/office/drawing/2014/main" id="{C5E0F6C7-C82B-83A8-75B6-15CBFDBC36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28683" y="2571750"/>
                <a:ext cx="693717" cy="13050"/>
              </a:xfrm>
              <a:prstGeom prst="straightConnector1">
                <a:avLst/>
              </a:prstGeom>
              <a:ln>
                <a:solidFill>
                  <a:srgbClr val="00B0F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2" name="Connettore 2 31">
                <a:extLst>
                  <a:ext uri="{FF2B5EF4-FFF2-40B4-BE49-F238E27FC236}">
                    <a16:creationId xmlns:a16="http://schemas.microsoft.com/office/drawing/2014/main" id="{4F43691F-FDF4-1B52-D1AA-37309DEE67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81600" y="1396800"/>
                <a:ext cx="194400" cy="645432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3" name="Connettore 2 32">
                <a:extLst>
                  <a:ext uri="{FF2B5EF4-FFF2-40B4-BE49-F238E27FC236}">
                    <a16:creationId xmlns:a16="http://schemas.microsoft.com/office/drawing/2014/main" id="{800D8AC7-2AEB-4629-D04C-4E2F9F89F1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610354" y="1785600"/>
                <a:ext cx="665646" cy="256632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prstDash val="dash"/>
                <a:headEnd type="none" w="med" len="med"/>
                <a:tailEnd type="arrow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CasellaDiTesto 33">
                    <a:extLst>
                      <a:ext uri="{FF2B5EF4-FFF2-40B4-BE49-F238E27FC236}">
                        <a16:creationId xmlns:a16="http://schemas.microsoft.com/office/drawing/2014/main" id="{3D8D232C-1916-5D70-A99F-2D677634A48B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 rot="10082217">
                    <a:off x="3553293" y="2165548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34" name="CasellaDiTesto 33">
                    <a:extLst>
                      <a:ext uri="{FF2B5EF4-FFF2-40B4-BE49-F238E27FC236}">
                        <a16:creationId xmlns:a16="http://schemas.microsoft.com/office/drawing/2014/main" id="{3D8D232C-1916-5D70-A99F-2D677634A48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0082217">
                    <a:off x="3553293" y="2165548"/>
                    <a:ext cx="208670" cy="184666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238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CasellaDiTesto 34">
                    <a:extLst>
                      <a:ext uri="{FF2B5EF4-FFF2-40B4-BE49-F238E27FC236}">
                        <a16:creationId xmlns:a16="http://schemas.microsoft.com/office/drawing/2014/main" id="{2B52936E-9B50-6ABC-3A03-661ADAEFE741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 rot="10800000">
                    <a:off x="3298197" y="2627204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oMath>
                      </m:oMathPara>
                    </a14:m>
                    <a:endParaRPr lang="en-US">
                      <a:solidFill>
                        <a:srgbClr val="00B0F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5" name="CasellaDiTesto 34">
                    <a:extLst>
                      <a:ext uri="{FF2B5EF4-FFF2-40B4-BE49-F238E27FC236}">
                        <a16:creationId xmlns:a16="http://schemas.microsoft.com/office/drawing/2014/main" id="{2B52936E-9B50-6ABC-3A03-661ADAEFE74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0800000">
                    <a:off x="3298197" y="2627204"/>
                    <a:ext cx="208670" cy="18466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CasellaDiTesto 35">
                    <a:extLst>
                      <a:ext uri="{FF2B5EF4-FFF2-40B4-BE49-F238E27FC236}">
                        <a16:creationId xmlns:a16="http://schemas.microsoft.com/office/drawing/2014/main" id="{E81281C3-808F-EB65-F29E-328FAE89D6EA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 rot="10082217">
                    <a:off x="3236360" y="1604197"/>
                    <a:ext cx="263567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2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oMath>
                      </m:oMathPara>
                    </a14:m>
                    <a:endParaRPr lang="en-US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CasellaDiTesto 35">
                    <a:extLst>
                      <a:ext uri="{FF2B5EF4-FFF2-40B4-BE49-F238E27FC236}">
                        <a16:creationId xmlns:a16="http://schemas.microsoft.com/office/drawing/2014/main" id="{E81281C3-808F-EB65-F29E-328FAE89D6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0082217">
                    <a:off x="3236360" y="1604197"/>
                    <a:ext cx="263567" cy="18466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923" r="-5769" b="-108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7" name="CasellaDiTesto 36">
                    <a:extLst>
                      <a:ext uri="{FF2B5EF4-FFF2-40B4-BE49-F238E27FC236}">
                        <a16:creationId xmlns:a16="http://schemas.microsoft.com/office/drawing/2014/main" id="{AA8FF3A7-A3A9-91E6-8557-AA84346AE23E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 rot="10082217">
                    <a:off x="2775730" y="1909266"/>
                    <a:ext cx="208670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oMath>
                      </m:oMathPara>
                    </a14:m>
                    <a:endParaRPr lang="en-US"/>
                  </a:p>
                </p:txBody>
              </p:sp>
            </mc:Choice>
            <mc:Fallback xmlns="">
              <p:sp>
                <p:nvSpPr>
                  <p:cNvPr id="37" name="CasellaDiTesto 36">
                    <a:extLst>
                      <a:ext uri="{FF2B5EF4-FFF2-40B4-BE49-F238E27FC236}">
                        <a16:creationId xmlns:a16="http://schemas.microsoft.com/office/drawing/2014/main" id="{AA8FF3A7-A3A9-91E6-8557-AA84346AE23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0082217">
                    <a:off x="2775730" y="1909266"/>
                    <a:ext cx="208670" cy="184666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EF1528FB-D9F0-F479-0AA0-6115F6592118}"/>
              </a:ext>
            </a:extLst>
          </p:cNvPr>
          <p:cNvSpPr txBox="1"/>
          <p:nvPr/>
        </p:nvSpPr>
        <p:spPr>
          <a:xfrm>
            <a:off x="2276078" y="1987227"/>
            <a:ext cx="13885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… + extra 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AE03C912-8597-7F2E-6C00-71ECFD944658}"/>
                  </a:ext>
                </a:extLst>
              </p:cNvPr>
              <p:cNvSpPr txBox="1"/>
              <p:nvPr/>
            </p:nvSpPr>
            <p:spPr>
              <a:xfrm>
                <a:off x="3719578" y="955985"/>
                <a:ext cx="5424422" cy="2081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Detector-level requirements: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Exactly two OS leptons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&gt;28</m:t>
                    </m:r>
                  </m:oMath>
                </a14:m>
                <a:r>
                  <a:rPr lang="en-US" dirty="0"/>
                  <a:t> GeV)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At least two </a:t>
                </a:r>
                <a:r>
                  <a:rPr lang="en-US" i="1" dirty="0"/>
                  <a:t>b</a:t>
                </a:r>
                <a:r>
                  <a:rPr lang="en-US" dirty="0"/>
                  <a:t>-jets (DL1r @70%,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&gt;25</m:t>
                    </m:r>
                  </m:oMath>
                </a14:m>
                <a:r>
                  <a:rPr lang="en-US" dirty="0"/>
                  <a:t> GeV)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To increase sensitivity to </a:t>
                </a:r>
                <a:r>
                  <a:rPr lang="en-US" i="1" dirty="0" err="1"/>
                  <a:t>tW</a:t>
                </a:r>
                <a:r>
                  <a:rPr lang="en-US" i="1" dirty="0"/>
                  <a:t>: </a:t>
                </a:r>
                <a:r>
                  <a:rPr lang="en-US" dirty="0"/>
                  <a:t>no additional </a:t>
                </a:r>
                <a:r>
                  <a:rPr lang="en-US" i="1" dirty="0"/>
                  <a:t>b</a:t>
                </a:r>
                <a:r>
                  <a:rPr lang="en-US" dirty="0"/>
                  <a:t>-jet (DL1r @85%)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 the following, it will be referred to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bjet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</m:t>
                            </m:r>
                          </m:e>
                          <m:sup/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AE03C912-8597-7F2E-6C00-71ECFD944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578" y="955985"/>
                <a:ext cx="5424422" cy="2081660"/>
              </a:xfrm>
              <a:prstGeom prst="rect">
                <a:avLst/>
              </a:prstGeom>
              <a:blipFill>
                <a:blip r:embed="rId11"/>
                <a:stretch>
                  <a:fillRect l="-935" t="-1818" r="-234" b="-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42">
            <a:extLst>
              <a:ext uri="{FF2B5EF4-FFF2-40B4-BE49-F238E27FC236}">
                <a16:creationId xmlns:a16="http://schemas.microsoft.com/office/drawing/2014/main" id="{55083BB7-B7AE-812F-1BA4-26C2B30F4346}"/>
              </a:ext>
            </a:extLst>
          </p:cNvPr>
          <p:cNvSpPr txBox="1"/>
          <p:nvPr/>
        </p:nvSpPr>
        <p:spPr>
          <a:xfrm>
            <a:off x="3773366" y="3294303"/>
            <a:ext cx="5424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 level requirements follow closely the detector-level cuts</a:t>
            </a:r>
          </a:p>
        </p:txBody>
      </p:sp>
    </p:spTree>
    <p:extLst>
      <p:ext uri="{BB962C8B-B14F-4D97-AF65-F5344CB8AC3E}">
        <p14:creationId xmlns:p14="http://schemas.microsoft.com/office/powerpoint/2010/main" val="3926054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63F81E-467C-F346-2F7B-49ACBE9E7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the need of 2b exclusive?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FF314309-2DE7-F184-F3A0-097159F6959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26208" y="1147225"/>
                <a:ext cx="6200718" cy="3354000"/>
              </a:xfrm>
            </p:spPr>
            <p:txBody>
              <a:bodyPr>
                <a:normAutofit/>
              </a:bodyPr>
              <a:lstStyle/>
              <a:p>
                <a:pPr marL="114300" indent="0">
                  <a:buNone/>
                </a:pPr>
                <a:r>
                  <a:rPr lang="en-US" sz="1800" dirty="0"/>
                  <a:t>One of the variables that are more sensitive to the kinematic differences between </a:t>
                </a:r>
                <a:r>
                  <a:rPr lang="en-US" sz="1800" dirty="0" err="1"/>
                  <a:t>tt</a:t>
                </a:r>
                <a:r>
                  <a:rPr lang="en-US" sz="1800" dirty="0"/>
                  <a:t> and </a:t>
                </a:r>
                <a:r>
                  <a:rPr lang="en-US" sz="1800" dirty="0" err="1"/>
                  <a:t>tW</a:t>
                </a:r>
                <a:r>
                  <a:rPr lang="en-US" sz="1800" dirty="0"/>
                  <a:t>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minimax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𝑏𝑙</m:t>
                        </m:r>
                      </m:sup>
                    </m:sSubSup>
                  </m:oMath>
                </a14:m>
                <a:endParaRPr lang="en-US" sz="1800" dirty="0"/>
              </a:p>
              <a:p>
                <a:pPr marL="715963" lvl="1" algn="just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</a:t>
                </a:r>
                <a:r>
                  <a:rPr lang="en-US" sz="1600" i="1" dirty="0" err="1"/>
                  <a:t>tWb</a:t>
                </a:r>
                <a:r>
                  <a:rPr lang="en-US" sz="1600" dirty="0"/>
                  <a:t> production, it is unconstrained</a:t>
                </a:r>
              </a:p>
              <a:p>
                <a:pPr marL="715963" lvl="1" algn="just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For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1600" dirty="0"/>
                  <a:t> production it is generally constrained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</a:rPr>
                          <m:t>minimax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𝑏𝑙</m:t>
                        </m:r>
                      </m:sup>
                    </m:sSub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𝑡𝑜𝑝</m:t>
                        </m:r>
                      </m:sub>
                      <m:sup/>
                    </m:sSubSup>
                  </m:oMath>
                </a14:m>
                <a:endParaRPr lang="en-US" sz="1600" dirty="0"/>
              </a:p>
              <a:p>
                <a:pPr marL="1074738" lvl="2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constrain is lost if there are additional </a:t>
                </a:r>
                <a:r>
                  <a:rPr lang="en-US" sz="1600" i="1" dirty="0"/>
                  <a:t>b</a:t>
                </a:r>
                <a:r>
                  <a:rPr lang="en-US" sz="1600" dirty="0"/>
                  <a:t>-jets in the event. </a:t>
                </a:r>
              </a:p>
              <a:p>
                <a:pPr marL="1074738" lvl="2"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Using a more efficient tagger for the third-jet veto helps in rejecting 3b events that we would have selected otherwise</a:t>
                </a:r>
              </a:p>
            </p:txBody>
          </p:sp>
        </mc:Choice>
        <mc:Fallback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FF314309-2DE7-F184-F3A0-097159F695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26208" y="1147225"/>
                <a:ext cx="6200718" cy="3354000"/>
              </a:xfrm>
              <a:blipFill>
                <a:blip r:embed="rId2"/>
                <a:stretch>
                  <a:fillRect t="-377" r="-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7D307D7-FECB-4F93-73EB-8E5B2C9681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  <p:pic>
        <p:nvPicPr>
          <p:cNvPr id="6" name="Immagine 5" descr="Immagine che contiene testo, diagramma, schermata&#10;&#10;Descrizione generata automaticamente">
            <a:extLst>
              <a:ext uri="{FF2B5EF4-FFF2-40B4-BE49-F238E27FC236}">
                <a16:creationId xmlns:a16="http://schemas.microsoft.com/office/drawing/2014/main" id="{9CFB1DB5-3A8F-3AB2-30F6-A77B833D9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5966" y="1147225"/>
            <a:ext cx="2466334" cy="196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599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00100" y="0"/>
            <a:ext cx="7543800" cy="1207008"/>
          </a:xfrm>
        </p:spPr>
        <p:txBody>
          <a:bodyPr/>
          <a:lstStyle/>
          <a:p>
            <a:r>
              <a:rPr lang="en-US"/>
              <a:t>Signal samples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485393" y="923026"/>
                <a:ext cx="8266721" cy="405540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full signal is made up of the sum of the </a:t>
                </a:r>
                <a:r>
                  <a:rPr lang="en-US" i="1" dirty="0" err="1"/>
                  <a:t>tt</a:t>
                </a:r>
                <a:r>
                  <a:rPr lang="en-US" dirty="0"/>
                  <a:t> and </a:t>
                </a:r>
                <a:r>
                  <a:rPr lang="en-US" i="1" dirty="0" err="1"/>
                  <a:t>tW</a:t>
                </a:r>
                <a:r>
                  <a:rPr lang="en-US" dirty="0"/>
                  <a:t> processes</a:t>
                </a:r>
              </a:p>
              <a:p>
                <a:pPr lvl="1"/>
                <a:r>
                  <a:rPr lang="en-US" dirty="0"/>
                  <a:t>Different </a:t>
                </a:r>
                <a:r>
                  <a:rPr lang="en-US" dirty="0" err="1"/>
                  <a:t>wrt</a:t>
                </a:r>
                <a:r>
                  <a:rPr lang="en-US" dirty="0"/>
                  <a:t> previous publication where the </a:t>
                </a:r>
                <a:r>
                  <a:rPr lang="en-US" i="1" dirty="0" err="1"/>
                  <a:t>tt</a:t>
                </a:r>
                <a:r>
                  <a:rPr lang="en-US" dirty="0" err="1"/>
                  <a:t>+HF</a:t>
                </a:r>
                <a:r>
                  <a:rPr lang="en-US" dirty="0"/>
                  <a:t> component was considered as a background</a:t>
                </a:r>
              </a:p>
              <a:p>
                <a:r>
                  <a:rPr lang="en-US" dirty="0"/>
                  <a:t>The nominal signal is obtained with Powheg+Pythia8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𝑑𝑎𝑚𝑝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=1.5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, with the dilepton filter</a:t>
                </a:r>
              </a:p>
              <a:p>
                <a:pPr lvl="1"/>
                <a:r>
                  <a:rPr lang="en-US" i="1" dirty="0" err="1"/>
                  <a:t>tW</a:t>
                </a:r>
                <a:r>
                  <a:rPr lang="en-US" i="1" dirty="0"/>
                  <a:t> </a:t>
                </a:r>
                <a:r>
                  <a:rPr lang="en-US" dirty="0"/>
                  <a:t>with the DR scheme</a:t>
                </a:r>
              </a:p>
              <a:p>
                <a:pPr lvl="1"/>
                <a:r>
                  <a:rPr lang="en-US" dirty="0"/>
                  <a:t>Using dynamic scales reduces the differences between DR and DS (</a:t>
                </a:r>
                <a:r>
                  <a:rPr lang="en-US" dirty="0">
                    <a:solidFill>
                      <a:srgbClr val="FF0000"/>
                    </a:solidFill>
                    <a:hlinkClick r:id="rId2"/>
                  </a:rPr>
                  <a:t>ATL-PHYS-PUB-2021-042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Additional samples are used for the signal modelling uncertainties and/or the post-unfolding comparisons with the data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𝑡𝑊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/>
                  <a:t>Powheg+Pythia8</a:t>
                </a:r>
                <a:r>
                  <a:rPr lang="en-US" b="0" dirty="0">
                    <a:latin typeface="Cambria Math" panose="02040503050406030204" pitchFamily="18" charset="0"/>
                  </a:rPr>
                  <a:t>:</a:t>
                </a:r>
              </a:p>
              <a:p>
                <a:pPr lvl="2"/>
                <a:r>
                  <a:rPr lang="en-US" i="1" dirty="0" err="1">
                    <a:latin typeface="Cambria Math" panose="02040503050406030204" pitchFamily="18" charset="0"/>
                  </a:rPr>
                  <a:t>tW</a:t>
                </a:r>
                <a:r>
                  <a:rPr lang="en-US" dirty="0">
                    <a:latin typeface="Cambria Math" panose="02040503050406030204" pitchFamily="18" charset="0"/>
                  </a:rPr>
                  <a:t> </a:t>
                </a:r>
                <a:r>
                  <a:rPr lang="en-US" dirty="0"/>
                  <a:t>with DS scheme</a:t>
                </a:r>
                <a:endParaRPr lang="en-US" b="0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𝑑𝑎𝑚𝑝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h𝑎𝑟𝑑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𝑡𝑜𝑝</m:t>
                        </m:r>
                      </m:sub>
                      <m:sup/>
                    </m:sSubSup>
                  </m:oMath>
                </a14:m>
                <a:r>
                  <a:rPr lang="en-US" dirty="0"/>
                  <a:t> variations (both </a:t>
                </a:r>
                <a:r>
                  <a:rPr lang="en-US" i="1" dirty="0" err="1"/>
                  <a:t>tt</a:t>
                </a:r>
                <a:r>
                  <a:rPr lang="en-US" dirty="0"/>
                  <a:t> and </a:t>
                </a:r>
                <a:r>
                  <a:rPr lang="en-US" i="1" dirty="0" err="1"/>
                  <a:t>tW</a:t>
                </a:r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different settings for the modelling of second and subsequent gluon emission (</a:t>
                </a:r>
                <a:r>
                  <a:rPr lang="en-US" i="1" dirty="0" err="1"/>
                  <a:t>tt</a:t>
                </a:r>
                <a:r>
                  <a:rPr lang="en-US" dirty="0"/>
                  <a:t> only)</a:t>
                </a:r>
              </a:p>
              <a:p>
                <a:pPr lvl="2"/>
                <a:r>
                  <a:rPr lang="en-US" dirty="0"/>
                  <a:t>NNLO reweighting (</a:t>
                </a:r>
                <a:r>
                  <a:rPr lang="en-US" i="1" dirty="0" err="1"/>
                  <a:t>tt</a:t>
                </a:r>
                <a:r>
                  <a:rPr lang="en-US" dirty="0"/>
                  <a:t> only)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𝑡𝑡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𝑡𝑊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(DR) Powheg+Herwig7 </a:t>
                </a:r>
              </a:p>
              <a:p>
                <a:pPr lvl="1"/>
                <a:r>
                  <a:rPr lang="en-US" dirty="0" err="1"/>
                  <a:t>MiNNLOPS</a:t>
                </a:r>
                <a:r>
                  <a:rPr lang="en-US" dirty="0"/>
                  <a:t> (</a:t>
                </a:r>
                <a:r>
                  <a:rPr lang="en-US" i="1" dirty="0" err="1"/>
                  <a:t>tt</a:t>
                </a:r>
                <a:r>
                  <a:rPr lang="en-US" dirty="0"/>
                  <a:t> only)</a:t>
                </a:r>
              </a:p>
              <a:p>
                <a:pPr lvl="1"/>
                <a:r>
                  <a:rPr lang="en-US" dirty="0"/>
                  <a:t>Powheg+Pythia8, full </a:t>
                </a:r>
                <a:r>
                  <a:rPr lang="en-US" i="1" dirty="0"/>
                  <a:t>bb4l</a:t>
                </a:r>
                <a:r>
                  <a:rPr lang="en-US" dirty="0"/>
                  <a:t> process (</a:t>
                </a:r>
                <a:r>
                  <a:rPr lang="en-US" dirty="0">
                    <a:solidFill>
                      <a:srgbClr val="FF0000"/>
                    </a:solidFill>
                    <a:hlinkClick r:id="rId2"/>
                  </a:rPr>
                  <a:t>ATL-PHYS-PUB-2021-042</a:t>
                </a:r>
                <a:r>
                  <a:rPr lang="en-US" dirty="0"/>
                  <a:t>)</a:t>
                </a:r>
              </a:p>
              <a:p>
                <a:pPr lvl="2"/>
                <a:r>
                  <a:rPr lang="en-US" dirty="0"/>
                  <a:t>Simulation of the complete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/>
                  <a:t> final state with the POWHEBOX-RES framework</a:t>
                </a:r>
              </a:p>
              <a:p>
                <a:pPr lvl="2"/>
                <a:r>
                  <a:rPr lang="en-US" dirty="0"/>
                  <a:t>NLO+PS matching with consistent treatment of resonances (‘resonance-aware matching’)</a:t>
                </a:r>
              </a:p>
              <a:p>
                <a:r>
                  <a:rPr lang="en-US" dirty="0"/>
                  <a:t>All samples are normalized to NNLO+NNLL (</a:t>
                </a:r>
                <a:r>
                  <a:rPr lang="en-US" i="1" dirty="0" err="1"/>
                  <a:t>tt</a:t>
                </a:r>
                <a:r>
                  <a:rPr lang="en-US" dirty="0"/>
                  <a:t>), NLO+NNLL (</a:t>
                </a:r>
                <a:r>
                  <a:rPr lang="en-US" i="1" dirty="0" err="1"/>
                  <a:t>tW</a:t>
                </a:r>
                <a:r>
                  <a:rPr lang="en-US" dirty="0"/>
                  <a:t>) and NLO (</a:t>
                </a:r>
                <a:r>
                  <a:rPr lang="en-US" i="1" dirty="0"/>
                  <a:t>bb4l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5393" y="923026"/>
                <a:ext cx="8266721" cy="4055406"/>
              </a:xfrm>
              <a:blipFill>
                <a:blip r:embed="rId3"/>
                <a:stretch>
                  <a:fillRect t="-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BBB8-A1CC-4C41-915A-9D464E6FDD8F}" type="datetime1">
              <a:rPr lang="en-US" smtClean="0"/>
              <a:t>6/2/25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719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11700" y="0"/>
            <a:ext cx="8520600" cy="831300"/>
          </a:xfrm>
        </p:spPr>
        <p:txBody>
          <a:bodyPr/>
          <a:lstStyle/>
          <a:p>
            <a:r>
              <a:rPr lang="it-IT"/>
              <a:t>Unfolding procedure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7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25554" y="904874"/>
                <a:ext cx="8520600" cy="4013489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Detector-level spectra corrected to the particle level using the </a:t>
                </a:r>
                <a:r>
                  <a:rPr lang="en-US" dirty="0" err="1"/>
                  <a:t>D’Agostini</a:t>
                </a:r>
                <a:r>
                  <a:rPr lang="en-US" dirty="0"/>
                  <a:t> iterative Bayesian unfolding (IBU)</a:t>
                </a:r>
              </a:p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Differential cross section:</a:t>
                </a:r>
              </a:p>
              <a:p>
                <a:pPr marL="11430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𝑑𝑋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it-IT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sSubSup>
                            <m:sSubSup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𝑎𝑐𝑐</m:t>
                        </m:r>
                      </m:sup>
                    </m:sSubSup>
                  </m:oMath>
                </a14:m>
                <a:r>
                  <a:rPr lang="en-US" dirty="0"/>
                  <a:t> corrects for non-fiducial signal events selected at </a:t>
                </a:r>
                <a:r>
                  <a:rPr lang="en-US" dirty="0" err="1"/>
                  <a:t>reco</a:t>
                </a:r>
                <a:r>
                  <a:rPr lang="en-US" dirty="0"/>
                  <a:t> level: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𝑟𝑒𝑐𝑜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𝑡𝑟𝑢𝑡h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𝑟𝑒𝑐𝑜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p>
                    </m:sSubSup>
                  </m:oMath>
                </a14:m>
                <a:r>
                  <a:rPr lang="en-US" dirty="0"/>
                  <a:t> corrects for fiducial signal events not selected at </a:t>
                </a:r>
                <a:r>
                  <a:rPr lang="en-US" dirty="0" err="1"/>
                  <a:t>reco</a:t>
                </a:r>
                <a:r>
                  <a:rPr lang="en-US" dirty="0"/>
                  <a:t> level: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𝑟𝑒𝑐𝑜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∧</m:t>
                            </m:r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𝑡𝑟𝑢𝑡h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𝑡𝑟𝑢𝑡h</m:t>
                            </m:r>
                          </m:sup>
                        </m:sSubSup>
                      </m:den>
                    </m:f>
                  </m:oMath>
                </a14:m>
                <a:endParaRPr lang="it-IT" i="1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it-IT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dirty="0"/>
                  <a:t> symbolize IBU the unfolding procedure</a:t>
                </a:r>
              </a:p>
              <a:p>
                <a:pPr lvl="1">
                  <a:lnSpc>
                    <a:spcPct val="10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Corrections depend on the relative mixture of </a:t>
                </a:r>
                <a:r>
                  <a:rPr lang="en-US" i="1" dirty="0" err="1"/>
                  <a:t>tt</a:t>
                </a:r>
                <a:r>
                  <a:rPr lang="en-US" dirty="0"/>
                  <a:t>/</a:t>
                </a:r>
                <a:r>
                  <a:rPr lang="en-US" i="1" dirty="0" err="1"/>
                  <a:t>tW</a:t>
                </a:r>
                <a:r>
                  <a:rPr lang="en-US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𝑡𝑡</m:t>
                            </m:r>
                          </m:sub>
                        </m:sSub>
                        <m:sSubSup>
                          <m:sSubSup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𝑡𝑡</m:t>
                            </m:r>
                          </m:sup>
                        </m:sSubSup>
                        <m:r>
                          <a:rPr lang="it-IT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𝑡𝑊</m:t>
                            </m:r>
                          </m:sub>
                        </m:sSub>
                        <m:sSubSup>
                          <m:sSubSup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𝑡𝑊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𝑡𝑡</m:t>
                            </m:r>
                          </m:sub>
                        </m:s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it-I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i="1">
                                <a:latin typeface="Cambria Math" panose="02040503050406030204" pitchFamily="18" charset="0"/>
                              </a:rPr>
                              <m:t>𝑡𝑊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Normalized differential cross section obtained dividing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num>
                              <m:den>
                                <m:r>
                                  <a:rPr lang="it-IT" i="1">
                                    <a:latin typeface="Cambria Math" panose="02040503050406030204" pitchFamily="18" charset="0"/>
                                  </a:rPr>
                                  <m:t>𝑑𝑋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by its own integral</a:t>
                </a:r>
              </a:p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Distributions (shown today): normalized differential cross sections as a function of</a:t>
                </a:r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2b-inclusive: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of the leading lepton and </a:t>
                </a:r>
                <a:r>
                  <a:rPr lang="en-US" i="1" dirty="0" err="1"/>
                  <a:t>bbll</a:t>
                </a:r>
                <a:r>
                  <a:rPr lang="en-US" dirty="0"/>
                  <a:t> system</a:t>
                </a:r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2b-exclusive: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𝑏𝑙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𝑚𝑖𝑛𝑖𝑚𝑎𝑥</m:t>
                        </m:r>
                      </m:sup>
                    </m:sSub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8" name="Tex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25554" y="904874"/>
                <a:ext cx="8520600" cy="4013489"/>
              </a:xfrm>
              <a:blipFill>
                <a:blip r:embed="rId2"/>
                <a:stretch>
                  <a:fillRect t="-9148" b="-59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471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05C05C-404B-6A26-512A-634E5C32C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Propagation of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5A92E391-5029-032E-0E31-05810EEF9F65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General approach: for a given systematic </a:t>
                </a:r>
                <a:r>
                  <a:rPr lang="en-US" i="1" dirty="0" err="1"/>
                  <a:t>i</a:t>
                </a:r>
                <a:r>
                  <a:rPr lang="en-US" i="1" dirty="0"/>
                  <a:t>, </a:t>
                </a:r>
                <a:r>
                  <a:rPr lang="en-US" dirty="0"/>
                  <a:t>relative uncertainty obtained comparing the varied </a:t>
                </a:r>
                <a:r>
                  <a:rPr lang="en-US" dirty="0" err="1"/>
                  <a:t>reco</a:t>
                </a:r>
                <a:r>
                  <a:rPr lang="en-US" dirty="0"/>
                  <a:t> spectrum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), unfolded with nominal corrections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), to the varied </a:t>
                </a:r>
                <a:r>
                  <a:rPr lang="en-US" dirty="0" err="1"/>
                  <a:t>reco</a:t>
                </a:r>
                <a:r>
                  <a:rPr lang="en-US" dirty="0"/>
                  <a:t> spectrum, unfolded with the varied corrections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) :</a:t>
                </a:r>
              </a:p>
              <a:p>
                <a:pPr marL="11430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For detector and background uncertainties,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by construction the truth spectrum of the nominal MC (PWG+PY8)</a:t>
                </a: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For signal modelling uncertainties,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is the truth spectrum of the alternative model</a:t>
                </a:r>
              </a:p>
              <a:p>
                <a:pPr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Covariance matrices built using the full systematic and statistic uncertainties</a:t>
                </a:r>
              </a:p>
              <a:p>
                <a:pPr marL="11430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Segnaposto testo 2">
                <a:extLst>
                  <a:ext uri="{FF2B5EF4-FFF2-40B4-BE49-F238E27FC236}">
                    <a16:creationId xmlns:a16="http://schemas.microsoft.com/office/drawing/2014/main" id="{5A92E391-5029-032E-0E31-05810EEF9F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E52B8E3-17F0-4179-0C67-5B595B459E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49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B301FA-A66D-719C-C7FD-100068188E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89A7E81A-E907-5352-E8A8-CA29440AA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uncertainties: Detector and 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74440EE4-784B-785E-6332-D6C9285B65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9080" y="1591056"/>
                <a:ext cx="8458200" cy="3038094"/>
              </a:xfrm>
            </p:spPr>
            <p:txBody>
              <a:bodyPr/>
              <a:lstStyle/>
              <a:p>
                <a:r>
                  <a:rPr lang="en-US" dirty="0"/>
                  <a:t>Jets (dominant detector uncertainty): </a:t>
                </a:r>
              </a:p>
              <a:p>
                <a:pPr lvl="1"/>
                <a:r>
                  <a:rPr lang="en-US" dirty="0"/>
                  <a:t>JES: </a:t>
                </a:r>
                <a:r>
                  <a:rPr lang="en-US" dirty="0" err="1"/>
                  <a:t>CategoryReduction</a:t>
                </a:r>
                <a:r>
                  <a:rPr lang="en-US" dirty="0"/>
                  <a:t> (30 NP)</a:t>
                </a:r>
              </a:p>
              <a:p>
                <a:pPr lvl="1"/>
                <a:r>
                  <a:rPr lang="en-US" dirty="0"/>
                  <a:t>JER: </a:t>
                </a:r>
                <a:r>
                  <a:rPr lang="en-US" dirty="0" err="1"/>
                  <a:t>FullJer</a:t>
                </a:r>
                <a:r>
                  <a:rPr lang="en-US" dirty="0"/>
                  <a:t> (13NP)</a:t>
                </a:r>
              </a:p>
              <a:p>
                <a:pPr lvl="1"/>
                <a:r>
                  <a:rPr lang="en-US" dirty="0"/>
                  <a:t>JVT</a:t>
                </a:r>
              </a:p>
              <a:p>
                <a:pPr lvl="1"/>
                <a:r>
                  <a:rPr lang="en-US" dirty="0"/>
                  <a:t>b-tagging: SF variations for the PC b-tag. Flat and gets cancelled out in the normalized spectra</a:t>
                </a:r>
              </a:p>
              <a:p>
                <a:r>
                  <a:rPr lang="en-US" dirty="0"/>
                  <a:t>Leptons: Energy/Momentum Scale/Resolution, Trigger/Isolation/Identification scale factors </a:t>
                </a:r>
              </a:p>
              <a:p>
                <a:pPr lvl="1"/>
                <a:r>
                  <a:rPr lang="en-US" dirty="0"/>
                  <a:t>Mostly negligible</a:t>
                </a:r>
              </a:p>
              <a:p>
                <a:r>
                  <a:rPr lang="en-US" dirty="0"/>
                  <a:t>Missing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: doesn’t affect the variables shown today</a:t>
                </a:r>
              </a:p>
              <a:p>
                <a:r>
                  <a:rPr lang="en-US" dirty="0"/>
                  <a:t>Backgrounds:</a:t>
                </a:r>
              </a:p>
              <a:p>
                <a:pPr lvl="1"/>
                <a:r>
                  <a:rPr lang="en-US" dirty="0"/>
                  <a:t>Normalization: (50% </a:t>
                </a:r>
                <a:r>
                  <a:rPr lang="en-US" dirty="0" err="1"/>
                  <a:t>Diboson</a:t>
                </a:r>
                <a:r>
                  <a:rPr lang="en-US" dirty="0"/>
                  <a:t>, 13.3% </a:t>
                </a:r>
                <a:r>
                  <a:rPr lang="en-US" dirty="0" err="1"/>
                  <a:t>ttV</a:t>
                </a:r>
                <a:r>
                  <a:rPr lang="en-US" dirty="0"/>
                  <a:t>, 50% Fakes)</a:t>
                </a:r>
              </a:p>
              <a:p>
                <a:pPr lvl="1"/>
                <a:r>
                  <a:rPr lang="en-US" dirty="0"/>
                  <a:t>Scale variations for </a:t>
                </a:r>
                <a:r>
                  <a:rPr lang="en-US" i="1" dirty="0" err="1"/>
                  <a:t>Z</a:t>
                </a:r>
                <a:r>
                  <a:rPr lang="en-US" dirty="0" err="1"/>
                  <a:t>+jets</a:t>
                </a:r>
                <a:r>
                  <a:rPr lang="en-US" dirty="0"/>
                  <a:t> (parametrized on </a:t>
                </a:r>
                <a:r>
                  <a:rPr lang="en-US" dirty="0" err="1"/>
                  <a:t>njets</a:t>
                </a:r>
                <a:r>
                  <a:rPr lang="en-US" dirty="0"/>
                  <a:t>, </a:t>
                </a:r>
                <a:r>
                  <a:rPr lang="en-US" dirty="0">
                    <a:hlinkClick r:id="rId2"/>
                  </a:rPr>
                  <a:t>ATL-PHYS-PUB-2017-006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Segnaposto contenuto 6">
                <a:extLst>
                  <a:ext uri="{FF2B5EF4-FFF2-40B4-BE49-F238E27FC236}">
                    <a16:creationId xmlns:a16="http://schemas.microsoft.com/office/drawing/2014/main" id="{74440EE4-784B-785E-6332-D6C9285B65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080" y="1591056"/>
                <a:ext cx="8458200" cy="3038094"/>
              </a:xfrm>
              <a:blipFill>
                <a:blip r:embed="rId3"/>
                <a:stretch>
                  <a:fillRect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A822F3-2558-B49D-37C3-32F6743F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B9477-230C-3E40-8360-FF705D0F4721}" type="datetime1">
              <a:rPr lang="en-US" smtClean="0"/>
              <a:t>6/2/25</a:t>
            </a:fld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765056-2FEE-2790-64DE-9DEAFA88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29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8A908B-539F-DC65-130E-6D811659E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05AC0D-B028-D6AE-295F-BEA4F30F9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uncertainties: Signal modelling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7253E2A1-56D8-8C41-810E-0CED4AC34B7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4937" y="1591056"/>
                <a:ext cx="8429385" cy="325091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Hard scattering: PP8 nominal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h𝑎𝑟𝑑</m:t>
                        </m:r>
                      </m:sup>
                    </m:sSubSup>
                  </m:oMath>
                </a14:m>
                <a:r>
                  <a:rPr lang="en-US" dirty="0"/>
                  <a:t>=0) vs PP8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h𝑎𝑟𝑑</m:t>
                        </m:r>
                      </m:sup>
                    </m:sSubSup>
                    <m:r>
                      <a:rPr lang="en-US" i="1" dirty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 (</a:t>
                </a:r>
                <a:r>
                  <a:rPr lang="en-US" dirty="0">
                    <a:hlinkClick r:id="rId2"/>
                  </a:rPr>
                  <a:t>ATL-PHYS-PUB-2023-029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Parton Shower: PP8 vs PH7</a:t>
                </a:r>
              </a:p>
              <a:p>
                <a:r>
                  <a:rPr lang="en-US" dirty="0"/>
                  <a:t>DR/DS </a:t>
                </a:r>
                <a:r>
                  <a:rPr lang="en-US" i="1" dirty="0"/>
                  <a:t>(</a:t>
                </a:r>
                <a:r>
                  <a:rPr lang="en-US" i="1" dirty="0" err="1"/>
                  <a:t>tW</a:t>
                </a:r>
                <a:r>
                  <a:rPr lang="en-US" i="1" dirty="0"/>
                  <a:t> modelling)</a:t>
                </a:r>
                <a:r>
                  <a:rPr lang="en-US" dirty="0"/>
                  <a:t>: PP8 nominal (</a:t>
                </a:r>
                <a:r>
                  <a:rPr lang="en-US" dirty="0" err="1"/>
                  <a:t>tW</a:t>
                </a:r>
                <a:r>
                  <a:rPr lang="en-US" dirty="0"/>
                  <a:t> with DR) vs PP8 with </a:t>
                </a:r>
                <a:r>
                  <a:rPr lang="en-US" dirty="0" err="1"/>
                  <a:t>tW</a:t>
                </a:r>
                <a:r>
                  <a:rPr lang="en-US" dirty="0"/>
                  <a:t> using DS scheme</a:t>
                </a:r>
              </a:p>
              <a:p>
                <a:r>
                  <a:rPr lang="en-US" dirty="0"/>
                  <a:t>‘Generator parameters:</a:t>
                </a:r>
              </a:p>
              <a:p>
                <a:pPr lvl="1"/>
                <a:r>
                  <a:rPr lang="en-US" dirty="0"/>
                  <a:t>Scales: variations of µr and µf in nominal sample</a:t>
                </a:r>
              </a:p>
              <a:p>
                <a:pPr lvl="1"/>
                <a:r>
                  <a:rPr lang="en-US" dirty="0"/>
                  <a:t>FSR: variation of renormalization scale of final-state showers</a:t>
                </a:r>
              </a:p>
              <a:p>
                <a:pPr lvl="1"/>
                <a:r>
                  <a:rPr lang="en-US" dirty="0"/>
                  <a:t>ISR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dirty="0"/>
                  <a:t> and Var3c variations</a:t>
                </a:r>
              </a:p>
              <a:p>
                <a:pPr lvl="1"/>
                <a:r>
                  <a:rPr lang="en-US" dirty="0"/>
                  <a:t>Top mass: vary top mass ±3.5 GeV/7 (as uncertainty is 0.5 GeV)</a:t>
                </a:r>
              </a:p>
              <a:p>
                <a:pPr lvl="1"/>
                <a:r>
                  <a:rPr lang="en-US" dirty="0"/>
                  <a:t>PDF: standard PDF4LHC 30 NP prescription</a:t>
                </a:r>
              </a:p>
              <a:p>
                <a:pPr lvl="1"/>
                <a:r>
                  <a:rPr lang="en-US" dirty="0" err="1"/>
                  <a:t>hdamp</a:t>
                </a:r>
                <a:r>
                  <a:rPr lang="en-US" dirty="0"/>
                  <a:t>: PP8 nominal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𝑑𝑎𝑚𝑝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=1.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5</m:t>
                    </m:r>
                    <m:sSup>
                      <m:sSupPr>
                        <m:ctrlPr>
                          <a:rPr lang="it-IT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dirty="0"/>
                  <a:t>) vs PP8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𝑑𝑎𝑚𝑝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it-IT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Signal normalization: uncertainties on the </a:t>
                </a:r>
                <a:r>
                  <a:rPr lang="en-US" i="1" dirty="0"/>
                  <a:t>k</a:t>
                </a:r>
                <a:r>
                  <a:rPr lang="en-US" dirty="0"/>
                  <a:t>-factors applied separately to </a:t>
                </a:r>
                <a:r>
                  <a:rPr lang="en-US" i="1" dirty="0" err="1"/>
                  <a:t>tt</a:t>
                </a:r>
                <a:r>
                  <a:rPr lang="en-US" dirty="0"/>
                  <a:t> and </a:t>
                </a:r>
                <a:r>
                  <a:rPr lang="en-US" i="1" dirty="0" err="1"/>
                  <a:t>tW</a:t>
                </a:r>
                <a:endParaRPr lang="en-US" i="1" dirty="0"/>
              </a:p>
            </p:txBody>
          </p:sp>
        </mc:Choice>
        <mc:Fallback>
          <p:sp>
            <p:nvSpPr>
              <p:cNvPr id="3" name="Segnaposto contenuto 2">
                <a:extLst>
                  <a:ext uri="{FF2B5EF4-FFF2-40B4-BE49-F238E27FC236}">
                    <a16:creationId xmlns:a16="http://schemas.microsoft.com/office/drawing/2014/main" id="{7253E2A1-56D8-8C41-810E-0CED4AC34B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4937" y="1591056"/>
                <a:ext cx="8429385" cy="3250910"/>
              </a:xfrm>
              <a:blipFill>
                <a:blip r:embed="rId3"/>
                <a:stretch>
                  <a:fillRect t="-1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499057-A306-94E7-39A5-A2B2C9423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D8BC-61F6-8D4B-B0F0-46BC53E0FB04}" type="datetime1">
              <a:rPr lang="en-US" smtClean="0"/>
              <a:t>6/2/25</a:t>
            </a:fld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798CFB-0A54-9BC1-BBE9-4259A6BBC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07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7228</TotalTime>
  <Words>1315</Words>
  <Application>Microsoft Macintosh PowerPoint</Application>
  <PresentationFormat>On-screen Show (16:9)</PresentationFormat>
  <Paragraphs>168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Rockwell Condensed</vt:lpstr>
      <vt:lpstr>Rockwell</vt:lpstr>
      <vt:lpstr>Old Standard TT</vt:lpstr>
      <vt:lpstr>Economica</vt:lpstr>
      <vt:lpstr>Arial</vt:lpstr>
      <vt:lpstr>Raleway</vt:lpstr>
      <vt:lpstr>Cambria Math</vt:lpstr>
      <vt:lpstr>Wingdings</vt:lpstr>
      <vt:lpstr>Wood Type</vt:lpstr>
      <vt:lpstr>Wbwb differential cross-section</vt:lpstr>
      <vt:lpstr>“measure the wBWb differential cross section in THE DILEPTON channel, using the full run2 data”</vt:lpstr>
      <vt:lpstr>Final states</vt:lpstr>
      <vt:lpstr>Why the need of 2b exclusive?</vt:lpstr>
      <vt:lpstr>Signal samples</vt:lpstr>
      <vt:lpstr>Unfolding procedure</vt:lpstr>
      <vt:lpstr>Propagation of uncertainties</vt:lpstr>
      <vt:lpstr>Systematic uncertainties: Detector and background</vt:lpstr>
      <vt:lpstr>Systematic uncertainties: Signal modelling</vt:lpstr>
      <vt:lpstr>Systematic uncertainties: summary (1)</vt:lpstr>
      <vt:lpstr>PowerPoint Presentation</vt:lpstr>
      <vt:lpstr>RESULTS</vt:lpstr>
      <vt:lpstr>PowerPoint Presentation</vt:lpstr>
      <vt:lpstr>PowerPoint Presentation</vt:lpstr>
      <vt:lpstr>Conclusions</vt:lpstr>
      <vt:lpstr>Backup</vt:lpstr>
      <vt:lpstr>Covariance matrix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tt differential xs in l+jet channel using 2015+2016 data, in resolved and boosted topology, including 2D distributions</dc:title>
  <dc:creator>Marino Romano</dc:creator>
  <cp:lastModifiedBy>Marino Romano</cp:lastModifiedBy>
  <cp:revision>4</cp:revision>
  <dcterms:modified xsi:type="dcterms:W3CDTF">2025-06-03T11:56:13Z</dcterms:modified>
</cp:coreProperties>
</file>