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  <p:sldId id="262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64" y="-11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2B37-7A01-4335-BA40-F889C524BF7B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8348-9053-4CA5-97A1-7FA22A401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2B37-7A01-4335-BA40-F889C524BF7B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8348-9053-4CA5-97A1-7FA22A401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2B37-7A01-4335-BA40-F889C524BF7B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8348-9053-4CA5-97A1-7FA22A401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2B37-7A01-4335-BA40-F889C524BF7B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8348-9053-4CA5-97A1-7FA22A401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2B37-7A01-4335-BA40-F889C524BF7B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8348-9053-4CA5-97A1-7FA22A401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2B37-7A01-4335-BA40-F889C524BF7B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8348-9053-4CA5-97A1-7FA22A401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2B37-7A01-4335-BA40-F889C524BF7B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8348-9053-4CA5-97A1-7FA22A401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2B37-7A01-4335-BA40-F889C524BF7B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8348-9053-4CA5-97A1-7FA22A401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2B37-7A01-4335-BA40-F889C524BF7B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8348-9053-4CA5-97A1-7FA22A401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2B37-7A01-4335-BA40-F889C524BF7B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8348-9053-4CA5-97A1-7FA22A401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2B37-7A01-4335-BA40-F889C524BF7B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8348-9053-4CA5-97A1-7FA22A401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52B37-7A01-4335-BA40-F889C524BF7B}" type="datetimeFigureOut">
              <a:rPr lang="en-US" smtClean="0"/>
              <a:pPr/>
              <a:t>1/27/2025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18348-9053-4CA5-97A1-7FA22A401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Acoustic related activities in NCSR-D</a:t>
            </a:r>
            <a:endParaRPr lang="en-US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Christos Markou</a:t>
            </a:r>
          </a:p>
          <a:p>
            <a:r>
              <a:rPr lang="en-US" dirty="0" smtClean="0"/>
              <a:t>27/1/2025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9 - Τίτλος"/>
          <p:cNvSpPr>
            <a:spLocks noGrp="1"/>
          </p:cNvSpPr>
          <p:nvPr>
            <p:ph type="title"/>
          </p:nvPr>
        </p:nvSpPr>
        <p:spPr>
          <a:xfrm>
            <a:off x="5117911" y="1207827"/>
            <a:ext cx="3397439" cy="601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1" name="TextBox 3">
            <a:extLst>
              <a:ext uri="{FF2B5EF4-FFF2-40B4-BE49-F238E27FC236}">
                <a16:creationId xmlns="" xmlns:a16="http://schemas.microsoft.com/office/drawing/2014/main" id="{34E9A26E-482A-4365-BEE1-98E05A689969}"/>
              </a:ext>
            </a:extLst>
          </p:cNvPr>
          <p:cNvSpPr txBox="1"/>
          <p:nvPr/>
        </p:nvSpPr>
        <p:spPr>
          <a:xfrm>
            <a:off x="992875" y="184246"/>
            <a:ext cx="7802361" cy="438581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Garamond" pitchFamily="18" charset="0"/>
                <a:cs typeface="Calibri"/>
              </a:rPr>
              <a:t>Acoustic detection of neutrinos</a:t>
            </a:r>
          </a:p>
        </p:txBody>
      </p:sp>
      <p:pic>
        <p:nvPicPr>
          <p:cNvPr id="12" name="11 - Εικόνα" descr="hydr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5099" y="1224567"/>
            <a:ext cx="3693319" cy="3328988"/>
          </a:xfrm>
          <a:prstGeom prst="rect">
            <a:avLst/>
          </a:prstGeom>
        </p:spPr>
      </p:pic>
      <p:sp>
        <p:nvSpPr>
          <p:cNvPr id="13" name="12 - TextBox"/>
          <p:cNvSpPr txBox="1"/>
          <p:nvPr/>
        </p:nvSpPr>
        <p:spPr>
          <a:xfrm>
            <a:off x="142844" y="785800"/>
            <a:ext cx="4714908" cy="28392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Deployed 2 hydrophones in 2/2018 at 1600 m depth to evaluate the acoustic load of the area.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1 month continuous recording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Data from Martine traffic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Data are used to tune algorithms and MC 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Recorded sounds include ship traffic, environmental noises like rain, waves, wind, thunder, and marine life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357568"/>
            <a:ext cx="4500594" cy="1594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- TextBox"/>
          <p:cNvSpPr txBox="1"/>
          <p:nvPr/>
        </p:nvSpPr>
        <p:spPr>
          <a:xfrm>
            <a:off x="1000100" y="214296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Ambient noise in SW Peloponnese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Mapping of the sea </a:t>
            </a:r>
            <a:r>
              <a:rPr lang="en-US" sz="2400" dirty="0" smtClean="0"/>
              <a:t>bottom (sub-m resolution)</a:t>
            </a:r>
            <a:endParaRPr lang="en-US" sz="2400" dirty="0"/>
          </a:p>
        </p:txBody>
      </p:sp>
      <p:pic>
        <p:nvPicPr>
          <p:cNvPr id="3" name="2 - Εικόνα" descr="s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1357304"/>
            <a:ext cx="4108210" cy="2883697"/>
          </a:xfrm>
          <a:prstGeom prst="rect">
            <a:avLst/>
          </a:prstGeom>
        </p:spPr>
      </p:pic>
      <p:pic>
        <p:nvPicPr>
          <p:cNvPr id="4" name="3 - Εικόνα" descr="Screenshot 2025-01-27 1030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357304"/>
            <a:ext cx="4572032" cy="29008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4366035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Latest addition: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 system of 4 reference hydrophones sharing the same clock able to work autonomously down to depths of 1200 m. Power autonomy ~ 1 month.  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85734"/>
            <a:ext cx="2357454" cy="3246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0"/>
            <a:ext cx="3252543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74904"/>
            <a:ext cx="4152894" cy="2768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285734"/>
            <a:ext cx="2143140" cy="3309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TextBox"/>
          <p:cNvSpPr txBox="1"/>
          <p:nvPr/>
        </p:nvSpPr>
        <p:spPr>
          <a:xfrm>
            <a:off x="1071538" y="785800"/>
            <a:ext cx="72152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Simulation and reconstruction activities </a:t>
            </a:r>
          </a:p>
          <a:p>
            <a:endParaRPr lang="en-US" dirty="0" smtClean="0"/>
          </a:p>
          <a:p>
            <a:r>
              <a:rPr lang="en-US" dirty="0" smtClean="0"/>
              <a:t>Noise / background reduction</a:t>
            </a:r>
          </a:p>
          <a:p>
            <a:endParaRPr lang="en-US" dirty="0" smtClean="0"/>
          </a:p>
          <a:p>
            <a:r>
              <a:rPr lang="en-US" dirty="0" smtClean="0"/>
              <a:t>Full scale geometry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100</Words>
  <Application>Microsoft Office PowerPoint</Application>
  <PresentationFormat>Προβολή στην οθόνη (16:9)</PresentationFormat>
  <Paragraphs>19</Paragraphs>
  <Slides>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7" baseType="lpstr">
      <vt:lpstr>Θέμα του Office</vt:lpstr>
      <vt:lpstr>Acoustic related activities in NCSR-D</vt:lpstr>
      <vt:lpstr> </vt:lpstr>
      <vt:lpstr>Mapping of the sea bottom (sub-m resolution)</vt:lpstr>
      <vt:lpstr>Latest addition:  A system of 4 reference hydrophones sharing the same clock able to work autonomously down to depths of 1200 m. Power autonomy ~ 1 month.  </vt:lpstr>
      <vt:lpstr>Διαφάνεια 5</vt:lpstr>
      <vt:lpstr>Διαφάνεια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Acoustic related activities in NCSR-D</dc:title>
  <dc:creator>Christos Markou</dc:creator>
  <cp:lastModifiedBy>Christos Markou</cp:lastModifiedBy>
  <cp:revision>4</cp:revision>
  <dcterms:created xsi:type="dcterms:W3CDTF">2025-01-26T12:05:47Z</dcterms:created>
  <dcterms:modified xsi:type="dcterms:W3CDTF">2025-01-27T08:35:11Z</dcterms:modified>
</cp:coreProperties>
</file>