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65" r:id="rId5"/>
    <p:sldId id="266" r:id="rId6"/>
    <p:sldId id="260" r:id="rId7"/>
    <p:sldId id="262" r:id="rId8"/>
    <p:sldId id="261" r:id="rId9"/>
    <p:sldId id="263" r:id="rId10"/>
    <p:sldId id="259" r:id="rId11"/>
    <p:sldId id="264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8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554659-DF49-4692-8E90-A30C2FA044A0}" type="datetimeFigureOut">
              <a:rPr lang="en-GB" smtClean="0"/>
              <a:t>25/01/2025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962C60-6DF2-4D9D-A9D7-75DF2E5F3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66337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962C60-6DF2-4D9D-A9D7-75DF2E5F3DC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993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9ADEFB-B238-4BBF-87DD-9B6F8C6202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91BE9A9-C979-4A3B-95C0-DE250941D08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9B2861-DA51-42AA-8F6F-1F20BFD4B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8FF64E-517B-4D8C-975C-EB6DBE68E6BD}" type="datetime1">
              <a:rPr lang="en-GB" smtClean="0"/>
              <a:t>25/01/2025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AB18E-D3EE-4E5F-8C2E-E6D4FC741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FFF1E5-35DB-4834-95F7-C39EDC243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847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3C91C6-8CA6-4964-8024-DC148E96E1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89EA88-0B52-4664-B11F-178B819DB52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B2AAA2-2AF9-4D9B-9FE9-A247BD28E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A4DA2-7C48-46DB-A26F-22937B4E58DB}" type="datetime1">
              <a:rPr lang="en-GB" smtClean="0"/>
              <a:t>25/01/2025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B160BE-F0F5-4D10-B429-271D12C0D2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5D784E-E13D-4AB0-BC1D-CA5AE1D21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9743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B976E7-AB5F-4A0B-A5BD-2B4905B23D8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0ACEF3-69C2-4681-8065-B01ABC0AB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C05DD-5C90-4FCE-AED7-6FBA85F6A7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C21A-BE10-40F0-9273-A79AE6F1BA03}" type="datetime1">
              <a:rPr lang="en-GB" smtClean="0"/>
              <a:t>25/01/2025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836D1-F855-4943-A4EC-A4A30A5C49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7DFB55-5019-48D0-8737-044E9E05FF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5368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0F6B1-D72D-4043-9683-960C95E742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BF6B2-8C7E-45EC-AE91-29B1ED5BCF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F610C5-DF04-4A48-8390-ECE2244E4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505D14-AA85-49F0-9017-CAEF5C02B0C1}" type="datetime1">
              <a:rPr lang="en-GB" smtClean="0"/>
              <a:t>25/01/2025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F49A8E-A018-4F54-8549-589931587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24ECF9-2226-486F-9C57-04D80689C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41336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EDA16-E5D1-4B1E-9C18-43D91A4C2D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D18BD7-72DB-49BA-BA89-C442F5B026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D25D5-9B50-40C9-922A-34D11B968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95AECB-9F77-4F59-B707-D465CC52D127}" type="datetime1">
              <a:rPr lang="en-GB" smtClean="0"/>
              <a:t>25/01/2025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BB3623-A801-494E-A28E-24ADCF7E6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FA9A99-A758-4559-AAA7-E54D35470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154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1624C0-A81C-4EC4-8709-08B4A375CA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6EA00E-96A8-4C25-A089-E210A85318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B8A89F-82E8-4CFD-B00E-F364DADF6C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09A783-A8BE-41B2-A59C-D8594BC25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269FDF-02C0-455C-A2D5-157508A34342}" type="datetime1">
              <a:rPr lang="en-GB" smtClean="0"/>
              <a:t>25/01/2025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024681-3EC0-4F00-BB0E-4189AFB28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42EE33-A925-4500-8B41-8537384DB0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15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EA3DD-526D-46A1-8015-557838DB20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9F394D-5D38-492C-B85C-BFCC9153CE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AC09825-892D-4722-822A-125743BD86A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F0CB080-D33D-4D6D-B795-88D582FADE6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DC439AA-ED6B-4A8F-B588-73B01678AB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7C0F7F-28EC-413E-AD43-81F07838F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A23109-66EF-462A-A33D-22CE05CFD9FC}" type="datetime1">
              <a:rPr lang="en-GB" smtClean="0"/>
              <a:t>25/01/2025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B22D4E-7692-4CA3-AFFB-B0A2767079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8A6F38-E72D-414D-8730-5BCFDACE3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9970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87B10D-A991-47C2-95CA-AC75628BE3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798B2B-FA8D-4CAE-8038-71473E5E0B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12FB6-6FEB-4041-8788-C955A36159DB}" type="datetime1">
              <a:rPr lang="en-GB" smtClean="0"/>
              <a:t>25/01/2025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C3BD16-9749-4319-A10C-CFA8D87CE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1702BA-EAC9-4EFA-9461-DFD750C4D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1836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6DF8D07-47F1-47F1-8817-0DA36AF36E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C26-D20D-4FD2-B6FE-B2FCEB08C7EF}" type="datetime1">
              <a:rPr lang="en-GB" smtClean="0"/>
              <a:t>25/01/2025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83D7D7-FC9A-46BF-B557-1C6492B38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FE7C1-2D08-443E-B581-3D020E24ED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089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90C351-7597-4EAF-898D-8897491A36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EC25AB-8DC1-4BDA-9FF4-4BADC3D5D8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376FC30-14DF-4532-877C-EFD4BD787F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FCC9FB-F491-4471-805F-D3488720EE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470844-0EA3-4637-8D08-B228D82C9738}" type="datetime1">
              <a:rPr lang="en-GB" smtClean="0"/>
              <a:t>25/01/2025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D42872-82F9-4C45-BBBE-D052335C8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8366DE-EBF3-4F87-90AB-B8A8C3E98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32956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E8D8E-CBB1-4795-8B06-D980C2DF4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A1F0FD9-D01A-4262-A45C-7B10526F2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C3BB67-F382-4C73-A231-B481CE5F1E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C605AE-6F05-4CEB-96ED-9E4F997BE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C8BA03-97F1-409E-A5F4-226F50598596}" type="datetime1">
              <a:rPr lang="en-GB" smtClean="0"/>
              <a:t>25/01/2025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86A49B-3C11-4510-B90B-03AE823F9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DD38BA-503C-44B1-8A0F-83E90925DD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0922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13791C-AFF6-481C-BB1A-F630F8AF5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658EC2-109A-4E9E-9D01-4B85417603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FE6BD3-A373-4677-87AF-B8F4C7FEC0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E9F05-BE22-4A02-BE85-3B39CD1D436B}" type="datetime1">
              <a:rPr lang="en-GB" smtClean="0"/>
              <a:t>25/01/2025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B3408A-13FF-4DDC-AF63-6431EBB8A7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CD7A64-7AF9-4074-A359-E0941E9375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00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F51C3F-54C0-4DC7-8FD5-2135121B951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882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png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10" Type="http://schemas.openxmlformats.org/officeDocument/2006/relationships/image" Target="../media/image16.png"/><Relationship Id="rId4" Type="http://schemas.openxmlformats.org/officeDocument/2006/relationships/image" Target="../media/image90.png"/><Relationship Id="rId9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BED09-73F9-4335-91FC-22DD4F99730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A data filter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for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acoustic neutrino telescopes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87B059-C6FC-42BB-91DD-78665263CEC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anchor="b" anchorCtr="1"/>
          <a:lstStyle/>
          <a:p>
            <a:r>
              <a:rPr lang="en-GB" dirty="0">
                <a:solidFill>
                  <a:schemeClr val="bg1"/>
                </a:solidFill>
              </a:rPr>
              <a:t>Maarten de Jong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75678-8727-4586-B908-7E46605A81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82446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34073C8-C904-4BDC-9642-C5D6E029D55C}"/>
              </a:ext>
            </a:extLst>
          </p:cNvPr>
          <p:cNvSpPr/>
          <p:nvPr/>
        </p:nvSpPr>
        <p:spPr>
          <a:xfrm>
            <a:off x="324000" y="2303999"/>
            <a:ext cx="11412000" cy="37080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6ABE4AE-7DE4-4211-A6CB-319844652F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Preliminary results</a:t>
            </a:r>
            <a:r>
              <a:rPr lang="en-GB" baseline="30000" dirty="0">
                <a:solidFill>
                  <a:schemeClr val="bg1"/>
                </a:solidFill>
              </a:rPr>
              <a:t>¶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50A562-E9B2-492D-AB34-0FBB79800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10</a:t>
            </a:fld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BFEE394-2E5D-41F1-B25D-D371DF79AA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000" y="2340000"/>
            <a:ext cx="3794760" cy="362712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B87A0D8-E816-474F-A54D-9F3C0BEE805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99" y="2340000"/>
            <a:ext cx="3796516" cy="362879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92A8EA8-E1C9-47A1-A8D5-5B8EA83920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000" y="2340000"/>
            <a:ext cx="3794760" cy="3627120"/>
          </a:xfrm>
          <a:prstGeom prst="rect">
            <a:avLst/>
          </a:prstGeom>
        </p:spPr>
      </p:pic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7AF97A04-EFA2-42C3-8488-AB630AA17B62}"/>
              </a:ext>
            </a:extLst>
          </p:cNvPr>
          <p:cNvCxnSpPr/>
          <p:nvPr/>
        </p:nvCxnSpPr>
        <p:spPr>
          <a:xfrm flipV="1">
            <a:off x="8621482" y="5453743"/>
            <a:ext cx="0" cy="64800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F1D2FA98-13C2-4AC9-9914-5CF82FBA525A}"/>
              </a:ext>
            </a:extLst>
          </p:cNvPr>
          <p:cNvSpPr txBox="1"/>
          <p:nvPr/>
        </p:nvSpPr>
        <p:spPr>
          <a:xfrm>
            <a:off x="7358743" y="6172139"/>
            <a:ext cx="2540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“</a:t>
            </a:r>
            <a:r>
              <a:rPr lang="en-GB" i="1" dirty="0">
                <a:solidFill>
                  <a:schemeClr val="bg1"/>
                </a:solidFill>
              </a:rPr>
              <a:t>very high-energy event</a:t>
            </a:r>
            <a:r>
              <a:rPr lang="en-GB" dirty="0">
                <a:solidFill>
                  <a:schemeClr val="bg1"/>
                </a:solidFill>
              </a:rPr>
              <a:t>”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BDF588C-5178-40DB-A8FF-95B77CB0559D}"/>
              </a:ext>
            </a:extLst>
          </p:cNvPr>
          <p:cNvCxnSpPr/>
          <p:nvPr/>
        </p:nvCxnSpPr>
        <p:spPr>
          <a:xfrm>
            <a:off x="360000" y="6480000"/>
            <a:ext cx="36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80D879-6652-4671-BC5F-5DB4E6A30C89}"/>
                  </a:ext>
                </a:extLst>
              </p:cNvPr>
              <p:cNvSpPr txBox="1"/>
              <p:nvPr/>
            </p:nvSpPr>
            <p:spPr>
              <a:xfrm>
                <a:off x="360000" y="6480000"/>
                <a:ext cx="354693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aseline="30000" dirty="0">
                    <a:solidFill>
                      <a:schemeClr val="bg1"/>
                    </a:solidFill>
                  </a:rPr>
                  <a:t>¶</a:t>
                </a:r>
                <a:r>
                  <a:rPr lang="en-GB" dirty="0">
                    <a:solidFill>
                      <a:schemeClr val="bg1"/>
                    </a:solidFill>
                  </a:rPr>
                  <a:t> Minimum number of hits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=13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.</a:t>
                </a:r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9280D879-6652-4671-BC5F-5DB4E6A30C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6480000"/>
                <a:ext cx="3546933" cy="369332"/>
              </a:xfrm>
              <a:prstGeom prst="rect">
                <a:avLst/>
              </a:prstGeom>
              <a:blipFill>
                <a:blip r:embed="rId6"/>
                <a:stretch>
                  <a:fillRect t="-9836" r="-687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0706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F031283-F814-4834-931A-F13006F676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Summary &amp; Outlook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09D3DFC-80F2-4BB0-98CF-45A0021855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dirty="0">
                    <a:solidFill>
                      <a:schemeClr val="bg1"/>
                    </a:solidFill>
                  </a:rPr>
                  <a:t>It is possible to process data from an acoustic neutrino telescope </a:t>
                </a:r>
                <a:br>
                  <a:rPr lang="en-GB" dirty="0">
                    <a:solidFill>
                      <a:schemeClr val="bg1"/>
                    </a:solidFill>
                  </a:rPr>
                </a:br>
                <a:r>
                  <a:rPr lang="en-GB" dirty="0">
                    <a:solidFill>
                      <a:schemeClr val="bg1"/>
                    </a:solidFill>
                  </a:rPr>
                  <a:t>with a volume of 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00 </m:t>
                    </m:r>
                    <m:sSup>
                      <m:sSupPr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𝑘𝑚</m:t>
                        </m:r>
                      </m:e>
                      <m:sup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in real time with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≤3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000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CPU cores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dirty="0">
                    <a:solidFill>
                      <a:schemeClr val="bg1"/>
                    </a:solidFill>
                  </a:rPr>
                  <a:t>more accurate profile of signal as function of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𝐸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is welcome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dirty="0">
                    <a:solidFill>
                      <a:schemeClr val="bg1"/>
                    </a:solidFill>
                  </a:rPr>
                  <a:t>what </a:t>
                </a:r>
                <a:r>
                  <a:rPr lang="en-GB">
                    <a:solidFill>
                      <a:schemeClr val="bg1"/>
                    </a:solidFill>
                  </a:rPr>
                  <a:t>about GPUs</a:t>
                </a:r>
                <a:r>
                  <a:rPr lang="en-GB" dirty="0">
                    <a:solidFill>
                      <a:schemeClr val="bg1"/>
                    </a:solidFill>
                  </a:rPr>
                  <a:t>/APUs?</a:t>
                </a:r>
              </a:p>
              <a:p>
                <a:pPr>
                  <a:lnSpc>
                    <a:spcPct val="120000"/>
                  </a:lnSpc>
                </a:pPr>
                <a:r>
                  <a:rPr lang="en-GB" dirty="0">
                    <a:solidFill>
                      <a:schemeClr val="bg1"/>
                    </a:solidFill>
                  </a:rPr>
                  <a:t>There may be a case for an acoustic neutrino telescope in Pylos, </a:t>
                </a:r>
                <a:br>
                  <a:rPr lang="en-GB" dirty="0">
                    <a:solidFill>
                      <a:schemeClr val="bg1"/>
                    </a:solidFill>
                  </a:rPr>
                </a:br>
                <a:r>
                  <a:rPr lang="en-GB" dirty="0">
                    <a:solidFill>
                      <a:schemeClr val="bg1"/>
                    </a:solidFill>
                  </a:rPr>
                  <a:t>to be realised under umbrella of KM3NeT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dirty="0">
                    <a:solidFill>
                      <a:schemeClr val="bg1"/>
                    </a:solidFill>
                  </a:rPr>
                  <a:t>revival of event simulations</a:t>
                </a:r>
              </a:p>
              <a:p>
                <a:pPr lvl="1">
                  <a:lnSpc>
                    <a:spcPct val="120000"/>
                  </a:lnSpc>
                </a:pPr>
                <a:r>
                  <a:rPr lang="en-GB" dirty="0">
                    <a:solidFill>
                      <a:schemeClr val="bg1"/>
                    </a:solidFill>
                  </a:rPr>
                  <a:t>development of event reconstructions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109D3DFC-80F2-4BB0-98CF-45A0021855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40" b="-8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B5B0EBF-5836-4EF5-83BC-56014EEA4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066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E54DDD-4961-4346-80F5-4208277FF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6C7F28-2764-4968-BA35-C086375FFD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interaction of [very] high-energy neutrino heats up water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sudden increase of temperature leads to acoustic pulse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chemeClr val="bg1"/>
                </a:solidFill>
              </a:rPr>
              <a:t>acoustic pulse can be detected at large distances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because absorption length is long (typically km)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F5CF7E-C3BE-466B-8861-C7A9C5C53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2</a:t>
            </a:fld>
            <a:endParaRPr lang="en-GB"/>
          </a:p>
        </p:txBody>
      </p:sp>
      <p:sp>
        <p:nvSpPr>
          <p:cNvPr id="5" name="Rounded Rectangle 10">
            <a:extLst>
              <a:ext uri="{FF2B5EF4-FFF2-40B4-BE49-F238E27FC236}">
                <a16:creationId xmlns:a16="http://schemas.microsoft.com/office/drawing/2014/main" id="{EB11DDFA-8B2F-47DD-AE3D-75348C8041AF}"/>
              </a:ext>
            </a:extLst>
          </p:cNvPr>
          <p:cNvSpPr/>
          <p:nvPr/>
        </p:nvSpPr>
        <p:spPr>
          <a:xfrm>
            <a:off x="2214429" y="5602732"/>
            <a:ext cx="7920000" cy="864000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How can signal be filtered from background?</a:t>
            </a:r>
          </a:p>
        </p:txBody>
      </p:sp>
    </p:spTree>
    <p:extLst>
      <p:ext uri="{BB962C8B-B14F-4D97-AF65-F5344CB8AC3E}">
        <p14:creationId xmlns:p14="http://schemas.microsoft.com/office/powerpoint/2010/main" val="904432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3378AC-E178-401E-BAB1-CA0739AE9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Telescope design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3ECF5C-8F33-4C73-AEF0-0277154ACE3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</p:spPr>
            <p:txBody>
              <a:bodyPr/>
              <a:lstStyle/>
              <a:p>
                <a:pPr>
                  <a:lnSpc>
                    <a:spcPct val="150000"/>
                  </a:lnSpc>
                </a:pPr>
                <a:r>
                  <a:rPr lang="en-GB" dirty="0">
                    <a:solidFill>
                      <a:schemeClr val="bg1"/>
                    </a:solidFill>
                  </a:rPr>
                  <a:t>array of 21 x 21 strings with 10 hydrophones (4410 total)</a:t>
                </a:r>
              </a:p>
              <a:p>
                <a:pPr lvl="1">
                  <a:lnSpc>
                    <a:spcPct val="150000"/>
                  </a:lnSpc>
                  <a:tabLst>
                    <a:tab pos="2057400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horizontal	spacing 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300 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 lvl="1">
                  <a:lnSpc>
                    <a:spcPct val="150000"/>
                  </a:lnSpc>
                  <a:tabLst>
                    <a:tab pos="2057400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vertical	spacing 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150 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 lvl="1">
                  <a:lnSpc>
                    <a:spcPct val="150000"/>
                  </a:lnSpc>
                  <a:tabLst>
                    <a:tab pos="2057400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volume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100 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𝑘𝑚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lnSpc>
                    <a:spcPct val="120000"/>
                  </a:lnSpc>
                  <a:tabLst>
                    <a:tab pos="2057400" algn="l"/>
                  </a:tabLst>
                </a:pPr>
                <a:endParaRPr lang="en-GB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33ECF5C-8F33-4C73-AEF0-0277154ACE3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4351338"/>
              </a:xfrm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136A70-86AB-49BC-A781-6679AB6D87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3</a:t>
            </a:fld>
            <a:endParaRPr lang="en-GB"/>
          </a:p>
        </p:txBody>
      </p:sp>
      <p:sp>
        <p:nvSpPr>
          <p:cNvPr id="13" name="Line 129">
            <a:extLst>
              <a:ext uri="{FF2B5EF4-FFF2-40B4-BE49-F238E27FC236}">
                <a16:creationId xmlns:a16="http://schemas.microsoft.com/office/drawing/2014/main" id="{A45BF8AD-F486-46F3-9D15-4CDC070236C8}"/>
              </a:ext>
            </a:extLst>
          </p:cNvPr>
          <p:cNvSpPr>
            <a:spLocks noChangeShapeType="1"/>
          </p:cNvSpPr>
          <p:nvPr/>
        </p:nvSpPr>
        <p:spPr bwMode="auto">
          <a:xfrm>
            <a:off x="6070612" y="6762205"/>
            <a:ext cx="360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C67DB35-8334-4C8F-B7D5-4009A5DE5866}"/>
              </a:ext>
            </a:extLst>
          </p:cNvPr>
          <p:cNvGrpSpPr>
            <a:grpSpLocks noChangeAspect="1"/>
          </p:cNvGrpSpPr>
          <p:nvPr/>
        </p:nvGrpSpPr>
        <p:grpSpPr>
          <a:xfrm>
            <a:off x="6236448" y="3889635"/>
            <a:ext cx="113843" cy="2637583"/>
            <a:chOff x="827583" y="5265344"/>
            <a:chExt cx="54384" cy="1260000"/>
          </a:xfrm>
        </p:grpSpPr>
        <p:sp>
          <p:nvSpPr>
            <p:cNvPr id="15" name="Line 211">
              <a:extLst>
                <a:ext uri="{FF2B5EF4-FFF2-40B4-BE49-F238E27FC236}">
                  <a16:creationId xmlns:a16="http://schemas.microsoft.com/office/drawing/2014/main" id="{3DCE9BAA-BCC0-4A49-9D08-3FFC37F48A1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Oval 178">
              <a:extLst>
                <a:ext uri="{FF2B5EF4-FFF2-40B4-BE49-F238E27FC236}">
                  <a16:creationId xmlns:a16="http://schemas.microsoft.com/office/drawing/2014/main" id="{91F41834-876B-4F66-84EA-BD58BAB169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82">
              <a:extLst>
                <a:ext uri="{FF2B5EF4-FFF2-40B4-BE49-F238E27FC236}">
                  <a16:creationId xmlns:a16="http://schemas.microsoft.com/office/drawing/2014/main" id="{85BF0E33-4576-4113-B11D-108913BC6DD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86">
              <a:extLst>
                <a:ext uri="{FF2B5EF4-FFF2-40B4-BE49-F238E27FC236}">
                  <a16:creationId xmlns:a16="http://schemas.microsoft.com/office/drawing/2014/main" id="{C0DF0266-2DF7-4C47-9E65-68E4FAB22D1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90">
              <a:extLst>
                <a:ext uri="{FF2B5EF4-FFF2-40B4-BE49-F238E27FC236}">
                  <a16:creationId xmlns:a16="http://schemas.microsoft.com/office/drawing/2014/main" id="{7C3BF085-6DB3-41F9-8343-4D9466F27DF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194">
              <a:extLst>
                <a:ext uri="{FF2B5EF4-FFF2-40B4-BE49-F238E27FC236}">
                  <a16:creationId xmlns:a16="http://schemas.microsoft.com/office/drawing/2014/main" id="{A815320B-A28E-4C99-A991-97B6E37175D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198">
              <a:extLst>
                <a:ext uri="{FF2B5EF4-FFF2-40B4-BE49-F238E27FC236}">
                  <a16:creationId xmlns:a16="http://schemas.microsoft.com/office/drawing/2014/main" id="{D7735538-A49A-4E27-81E6-A904CF2869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202">
              <a:extLst>
                <a:ext uri="{FF2B5EF4-FFF2-40B4-BE49-F238E27FC236}">
                  <a16:creationId xmlns:a16="http://schemas.microsoft.com/office/drawing/2014/main" id="{33BFAAF4-FDCD-4054-ACA8-773CE9EBD01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206">
              <a:extLst>
                <a:ext uri="{FF2B5EF4-FFF2-40B4-BE49-F238E27FC236}">
                  <a16:creationId xmlns:a16="http://schemas.microsoft.com/office/drawing/2014/main" id="{5F81C422-00DC-4C56-9A80-101AAD7C6A7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210">
              <a:extLst>
                <a:ext uri="{FF2B5EF4-FFF2-40B4-BE49-F238E27FC236}">
                  <a16:creationId xmlns:a16="http://schemas.microsoft.com/office/drawing/2014/main" id="{1F61F9EB-E2B9-439B-888B-5F491D422F5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" name="Oval 212">
              <a:extLst>
                <a:ext uri="{FF2B5EF4-FFF2-40B4-BE49-F238E27FC236}">
                  <a16:creationId xmlns:a16="http://schemas.microsoft.com/office/drawing/2014/main" id="{921B004A-87FA-4326-83DB-8A6255568B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212">
              <a:extLst>
                <a:ext uri="{FF2B5EF4-FFF2-40B4-BE49-F238E27FC236}">
                  <a16:creationId xmlns:a16="http://schemas.microsoft.com/office/drawing/2014/main" id="{C2D5A4C7-7808-43B3-841F-216DFB7B88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8D65D12D-E215-4697-8B59-520856DFA5FA}"/>
              </a:ext>
            </a:extLst>
          </p:cNvPr>
          <p:cNvGrpSpPr>
            <a:grpSpLocks noChangeAspect="1"/>
          </p:cNvGrpSpPr>
          <p:nvPr/>
        </p:nvGrpSpPr>
        <p:grpSpPr>
          <a:xfrm>
            <a:off x="8509276" y="3502445"/>
            <a:ext cx="113843" cy="2637583"/>
            <a:chOff x="827583" y="5265344"/>
            <a:chExt cx="54384" cy="1260000"/>
          </a:xfrm>
        </p:grpSpPr>
        <p:sp>
          <p:nvSpPr>
            <p:cNvPr id="33" name="Line 211">
              <a:extLst>
                <a:ext uri="{FF2B5EF4-FFF2-40B4-BE49-F238E27FC236}">
                  <a16:creationId xmlns:a16="http://schemas.microsoft.com/office/drawing/2014/main" id="{A5D2BD01-9AC8-45F6-896A-7F9BCBFA1AD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Oval 178">
              <a:extLst>
                <a:ext uri="{FF2B5EF4-FFF2-40B4-BE49-F238E27FC236}">
                  <a16:creationId xmlns:a16="http://schemas.microsoft.com/office/drawing/2014/main" id="{C1583B06-143B-4BD3-A139-FA480C860A9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182">
              <a:extLst>
                <a:ext uri="{FF2B5EF4-FFF2-40B4-BE49-F238E27FC236}">
                  <a16:creationId xmlns:a16="http://schemas.microsoft.com/office/drawing/2014/main" id="{C8BDB9E0-C263-4061-B846-43D94457E2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186">
              <a:extLst>
                <a:ext uri="{FF2B5EF4-FFF2-40B4-BE49-F238E27FC236}">
                  <a16:creationId xmlns:a16="http://schemas.microsoft.com/office/drawing/2014/main" id="{215E45BD-A3EC-4063-9AEE-5D0A889BC5E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190">
              <a:extLst>
                <a:ext uri="{FF2B5EF4-FFF2-40B4-BE49-F238E27FC236}">
                  <a16:creationId xmlns:a16="http://schemas.microsoft.com/office/drawing/2014/main" id="{F84865C3-E7CB-41C3-8353-5D0B49BF751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194">
              <a:extLst>
                <a:ext uri="{FF2B5EF4-FFF2-40B4-BE49-F238E27FC236}">
                  <a16:creationId xmlns:a16="http://schemas.microsoft.com/office/drawing/2014/main" id="{0EFF7518-1EC0-4432-A169-8CF6A364CE6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198">
              <a:extLst>
                <a:ext uri="{FF2B5EF4-FFF2-40B4-BE49-F238E27FC236}">
                  <a16:creationId xmlns:a16="http://schemas.microsoft.com/office/drawing/2014/main" id="{5F6D3C6E-CE97-4495-8794-39CD1EC6F21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202">
              <a:extLst>
                <a:ext uri="{FF2B5EF4-FFF2-40B4-BE49-F238E27FC236}">
                  <a16:creationId xmlns:a16="http://schemas.microsoft.com/office/drawing/2014/main" id="{570640D6-9D6E-4A0E-8989-291EDAED44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206">
              <a:extLst>
                <a:ext uri="{FF2B5EF4-FFF2-40B4-BE49-F238E27FC236}">
                  <a16:creationId xmlns:a16="http://schemas.microsoft.com/office/drawing/2014/main" id="{D3BAA52D-8ED4-42D3-A109-ACF82668DE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210">
              <a:extLst>
                <a:ext uri="{FF2B5EF4-FFF2-40B4-BE49-F238E27FC236}">
                  <a16:creationId xmlns:a16="http://schemas.microsoft.com/office/drawing/2014/main" id="{57540D57-9399-4503-A9B1-3FA7B3C3806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212">
              <a:extLst>
                <a:ext uri="{FF2B5EF4-FFF2-40B4-BE49-F238E27FC236}">
                  <a16:creationId xmlns:a16="http://schemas.microsoft.com/office/drawing/2014/main" id="{5AB2A371-C2B9-4BF5-98E6-806217A851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212">
              <a:extLst>
                <a:ext uri="{FF2B5EF4-FFF2-40B4-BE49-F238E27FC236}">
                  <a16:creationId xmlns:a16="http://schemas.microsoft.com/office/drawing/2014/main" id="{06D78F1F-77AB-4AB7-8761-D075EF6B507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F35ED9B-714F-409D-A187-5D88EB32DEDC}"/>
              </a:ext>
            </a:extLst>
          </p:cNvPr>
          <p:cNvGrpSpPr>
            <a:grpSpLocks noChangeAspect="1"/>
          </p:cNvGrpSpPr>
          <p:nvPr/>
        </p:nvGrpSpPr>
        <p:grpSpPr>
          <a:xfrm>
            <a:off x="7295145" y="3889635"/>
            <a:ext cx="113843" cy="2637583"/>
            <a:chOff x="827583" y="5265344"/>
            <a:chExt cx="54384" cy="1260000"/>
          </a:xfrm>
        </p:grpSpPr>
        <p:sp>
          <p:nvSpPr>
            <p:cNvPr id="46" name="Line 211">
              <a:extLst>
                <a:ext uri="{FF2B5EF4-FFF2-40B4-BE49-F238E27FC236}">
                  <a16:creationId xmlns:a16="http://schemas.microsoft.com/office/drawing/2014/main" id="{E296006A-E408-4499-9BA3-5EB612EB639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Oval 178">
              <a:extLst>
                <a:ext uri="{FF2B5EF4-FFF2-40B4-BE49-F238E27FC236}">
                  <a16:creationId xmlns:a16="http://schemas.microsoft.com/office/drawing/2014/main" id="{1155118E-8D53-4E0A-A5BD-D6C59C32105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182">
              <a:extLst>
                <a:ext uri="{FF2B5EF4-FFF2-40B4-BE49-F238E27FC236}">
                  <a16:creationId xmlns:a16="http://schemas.microsoft.com/office/drawing/2014/main" id="{9B72B061-C97D-469D-9E45-9AE173AC2C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186">
              <a:extLst>
                <a:ext uri="{FF2B5EF4-FFF2-40B4-BE49-F238E27FC236}">
                  <a16:creationId xmlns:a16="http://schemas.microsoft.com/office/drawing/2014/main" id="{491C56D9-123E-4CB5-BFD9-EAC99C15BDB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190">
              <a:extLst>
                <a:ext uri="{FF2B5EF4-FFF2-40B4-BE49-F238E27FC236}">
                  <a16:creationId xmlns:a16="http://schemas.microsoft.com/office/drawing/2014/main" id="{A1EFF14F-97E6-4E34-A205-2FFD0C7B6C3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194">
              <a:extLst>
                <a:ext uri="{FF2B5EF4-FFF2-40B4-BE49-F238E27FC236}">
                  <a16:creationId xmlns:a16="http://schemas.microsoft.com/office/drawing/2014/main" id="{1F03D5C7-2DEF-4964-AF5D-63D4B927AD0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198">
              <a:extLst>
                <a:ext uri="{FF2B5EF4-FFF2-40B4-BE49-F238E27FC236}">
                  <a16:creationId xmlns:a16="http://schemas.microsoft.com/office/drawing/2014/main" id="{2817B4B4-FA42-4DDF-AF09-1D68BAEB64C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202">
              <a:extLst>
                <a:ext uri="{FF2B5EF4-FFF2-40B4-BE49-F238E27FC236}">
                  <a16:creationId xmlns:a16="http://schemas.microsoft.com/office/drawing/2014/main" id="{140E0677-3A00-4945-B3C1-780EFEDE8D6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206">
              <a:extLst>
                <a:ext uri="{FF2B5EF4-FFF2-40B4-BE49-F238E27FC236}">
                  <a16:creationId xmlns:a16="http://schemas.microsoft.com/office/drawing/2014/main" id="{5F4F5CD3-9813-4404-A521-DB3BD95657A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210">
              <a:extLst>
                <a:ext uri="{FF2B5EF4-FFF2-40B4-BE49-F238E27FC236}">
                  <a16:creationId xmlns:a16="http://schemas.microsoft.com/office/drawing/2014/main" id="{A625DFDF-6569-4D80-B5CD-78B11B7C15C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212">
              <a:extLst>
                <a:ext uri="{FF2B5EF4-FFF2-40B4-BE49-F238E27FC236}">
                  <a16:creationId xmlns:a16="http://schemas.microsoft.com/office/drawing/2014/main" id="{90F3D465-07B6-4A6E-A034-D1671BE3BD9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212">
              <a:extLst>
                <a:ext uri="{FF2B5EF4-FFF2-40B4-BE49-F238E27FC236}">
                  <a16:creationId xmlns:a16="http://schemas.microsoft.com/office/drawing/2014/main" id="{5C77A39B-A5ED-49DB-891C-0600E20F569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23745C9-5699-418B-B2F0-4F1AF695B417}"/>
              </a:ext>
            </a:extLst>
          </p:cNvPr>
          <p:cNvGrpSpPr>
            <a:grpSpLocks noChangeAspect="1"/>
          </p:cNvGrpSpPr>
          <p:nvPr/>
        </p:nvGrpSpPr>
        <p:grpSpPr>
          <a:xfrm>
            <a:off x="6767014" y="3590396"/>
            <a:ext cx="113843" cy="2637583"/>
            <a:chOff x="827583" y="5265344"/>
            <a:chExt cx="54384" cy="1260000"/>
          </a:xfrm>
        </p:grpSpPr>
        <p:sp>
          <p:nvSpPr>
            <p:cNvPr id="59" name="Line 211">
              <a:extLst>
                <a:ext uri="{FF2B5EF4-FFF2-40B4-BE49-F238E27FC236}">
                  <a16:creationId xmlns:a16="http://schemas.microsoft.com/office/drawing/2014/main" id="{79AA76D8-A49D-4F5C-ADA1-ABF3E982214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Oval 178">
              <a:extLst>
                <a:ext uri="{FF2B5EF4-FFF2-40B4-BE49-F238E27FC236}">
                  <a16:creationId xmlns:a16="http://schemas.microsoft.com/office/drawing/2014/main" id="{5414A48F-AB9B-4AE5-BBE4-CC573675831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182">
              <a:extLst>
                <a:ext uri="{FF2B5EF4-FFF2-40B4-BE49-F238E27FC236}">
                  <a16:creationId xmlns:a16="http://schemas.microsoft.com/office/drawing/2014/main" id="{0E4211FB-2CAF-465D-9519-C05FA2BE03B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186">
              <a:extLst>
                <a:ext uri="{FF2B5EF4-FFF2-40B4-BE49-F238E27FC236}">
                  <a16:creationId xmlns:a16="http://schemas.microsoft.com/office/drawing/2014/main" id="{77F744DC-4888-4F6F-A45B-CC7070D5054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190">
              <a:extLst>
                <a:ext uri="{FF2B5EF4-FFF2-40B4-BE49-F238E27FC236}">
                  <a16:creationId xmlns:a16="http://schemas.microsoft.com/office/drawing/2014/main" id="{946D4D8D-A7CE-464B-8960-97F9437ECF9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194">
              <a:extLst>
                <a:ext uri="{FF2B5EF4-FFF2-40B4-BE49-F238E27FC236}">
                  <a16:creationId xmlns:a16="http://schemas.microsoft.com/office/drawing/2014/main" id="{8EAB7815-8ADB-4043-BD95-3BF5FEEE458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Oval 198">
              <a:extLst>
                <a:ext uri="{FF2B5EF4-FFF2-40B4-BE49-F238E27FC236}">
                  <a16:creationId xmlns:a16="http://schemas.microsoft.com/office/drawing/2014/main" id="{54F53874-6635-48B9-9204-00BCB69B440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202">
              <a:extLst>
                <a:ext uri="{FF2B5EF4-FFF2-40B4-BE49-F238E27FC236}">
                  <a16:creationId xmlns:a16="http://schemas.microsoft.com/office/drawing/2014/main" id="{BB8C549F-04F3-4FFD-BB15-C11772506B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206">
              <a:extLst>
                <a:ext uri="{FF2B5EF4-FFF2-40B4-BE49-F238E27FC236}">
                  <a16:creationId xmlns:a16="http://schemas.microsoft.com/office/drawing/2014/main" id="{BB6767C8-1824-4412-AE85-3A85B091FE3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Oval 210">
              <a:extLst>
                <a:ext uri="{FF2B5EF4-FFF2-40B4-BE49-F238E27FC236}">
                  <a16:creationId xmlns:a16="http://schemas.microsoft.com/office/drawing/2014/main" id="{82F6F919-4D6A-499F-AEF5-32332E977E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Oval 212">
              <a:extLst>
                <a:ext uri="{FF2B5EF4-FFF2-40B4-BE49-F238E27FC236}">
                  <a16:creationId xmlns:a16="http://schemas.microsoft.com/office/drawing/2014/main" id="{85F85642-26E2-432F-B21B-987E386C5EF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212">
              <a:extLst>
                <a:ext uri="{FF2B5EF4-FFF2-40B4-BE49-F238E27FC236}">
                  <a16:creationId xmlns:a16="http://schemas.microsoft.com/office/drawing/2014/main" id="{63DE4145-A9B3-49BE-A7CD-B7EDE8CD5A1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C8532301-3493-4C7D-87B4-7F5FF7DEA74A}"/>
              </a:ext>
            </a:extLst>
          </p:cNvPr>
          <p:cNvGrpSpPr>
            <a:grpSpLocks noChangeAspect="1"/>
          </p:cNvGrpSpPr>
          <p:nvPr/>
        </p:nvGrpSpPr>
        <p:grpSpPr>
          <a:xfrm>
            <a:off x="7772056" y="3013152"/>
            <a:ext cx="113843" cy="2637583"/>
            <a:chOff x="827583" y="5265344"/>
            <a:chExt cx="54384" cy="1260000"/>
          </a:xfrm>
        </p:grpSpPr>
        <p:sp>
          <p:nvSpPr>
            <p:cNvPr id="72" name="Line 211">
              <a:extLst>
                <a:ext uri="{FF2B5EF4-FFF2-40B4-BE49-F238E27FC236}">
                  <a16:creationId xmlns:a16="http://schemas.microsoft.com/office/drawing/2014/main" id="{3F805B72-624D-4EB9-9839-66A4D95B4DF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Oval 178">
              <a:extLst>
                <a:ext uri="{FF2B5EF4-FFF2-40B4-BE49-F238E27FC236}">
                  <a16:creationId xmlns:a16="http://schemas.microsoft.com/office/drawing/2014/main" id="{EE360463-41CF-4466-86B2-1E816019C0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182">
              <a:extLst>
                <a:ext uri="{FF2B5EF4-FFF2-40B4-BE49-F238E27FC236}">
                  <a16:creationId xmlns:a16="http://schemas.microsoft.com/office/drawing/2014/main" id="{1231D358-DC64-49CE-80EA-D03ED73F371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186">
              <a:extLst>
                <a:ext uri="{FF2B5EF4-FFF2-40B4-BE49-F238E27FC236}">
                  <a16:creationId xmlns:a16="http://schemas.microsoft.com/office/drawing/2014/main" id="{4F695334-7E40-42C2-B95D-E69BFA31C4C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4E90515A-6820-44C0-831B-3817D2713A3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194">
              <a:extLst>
                <a:ext uri="{FF2B5EF4-FFF2-40B4-BE49-F238E27FC236}">
                  <a16:creationId xmlns:a16="http://schemas.microsoft.com/office/drawing/2014/main" id="{ECCFD9C1-91AC-4D47-958C-707956FEDF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198">
              <a:extLst>
                <a:ext uri="{FF2B5EF4-FFF2-40B4-BE49-F238E27FC236}">
                  <a16:creationId xmlns:a16="http://schemas.microsoft.com/office/drawing/2014/main" id="{FC7B6C24-3BBD-4701-AF5E-8B989B0049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202">
              <a:extLst>
                <a:ext uri="{FF2B5EF4-FFF2-40B4-BE49-F238E27FC236}">
                  <a16:creationId xmlns:a16="http://schemas.microsoft.com/office/drawing/2014/main" id="{968B373C-BFC9-46DD-B021-7ED1E4971AD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206">
              <a:extLst>
                <a:ext uri="{FF2B5EF4-FFF2-40B4-BE49-F238E27FC236}">
                  <a16:creationId xmlns:a16="http://schemas.microsoft.com/office/drawing/2014/main" id="{68B3863D-3642-474D-9757-2E1F770FE81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210">
              <a:extLst>
                <a:ext uri="{FF2B5EF4-FFF2-40B4-BE49-F238E27FC236}">
                  <a16:creationId xmlns:a16="http://schemas.microsoft.com/office/drawing/2014/main" id="{CC4A57C5-D200-49DB-BC3A-79677E8527A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Oval 212">
              <a:extLst>
                <a:ext uri="{FF2B5EF4-FFF2-40B4-BE49-F238E27FC236}">
                  <a16:creationId xmlns:a16="http://schemas.microsoft.com/office/drawing/2014/main" id="{DB01DCD0-F57C-43F1-958E-4A7817B7399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212">
              <a:extLst>
                <a:ext uri="{FF2B5EF4-FFF2-40B4-BE49-F238E27FC236}">
                  <a16:creationId xmlns:a16="http://schemas.microsoft.com/office/drawing/2014/main" id="{FDD09D4B-1D78-45EA-9359-0EFB167496D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F3AE79E4-38EE-44F6-AC93-33FF197C674D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5446972" y="5338203"/>
            <a:ext cx="1512000" cy="15120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Flowchart: Direct Access Storage 84">
            <a:extLst>
              <a:ext uri="{FF2B5EF4-FFF2-40B4-BE49-F238E27FC236}">
                <a16:creationId xmlns:a16="http://schemas.microsoft.com/office/drawing/2014/main" id="{5E5532C8-6C1F-41D9-9AC7-8FEA84C2FA84}"/>
              </a:ext>
            </a:extLst>
          </p:cNvPr>
          <p:cNvSpPr/>
          <p:nvPr/>
        </p:nvSpPr>
        <p:spPr>
          <a:xfrm rot="18900000">
            <a:off x="6846046" y="3650588"/>
            <a:ext cx="724041" cy="2878971"/>
          </a:xfrm>
          <a:prstGeom prst="flowChartMagneticDrum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02EA2BA4-A284-41A4-80C8-1C17A4C54F93}"/>
              </a:ext>
            </a:extLst>
          </p:cNvPr>
          <p:cNvGrpSpPr>
            <a:grpSpLocks noChangeAspect="1"/>
          </p:cNvGrpSpPr>
          <p:nvPr/>
        </p:nvGrpSpPr>
        <p:grpSpPr>
          <a:xfrm>
            <a:off x="8120440" y="3946154"/>
            <a:ext cx="113843" cy="2637583"/>
            <a:chOff x="827583" y="5265344"/>
            <a:chExt cx="54384" cy="1260000"/>
          </a:xfrm>
        </p:grpSpPr>
        <p:sp>
          <p:nvSpPr>
            <p:cNvPr id="87" name="Line 211">
              <a:extLst>
                <a:ext uri="{FF2B5EF4-FFF2-40B4-BE49-F238E27FC236}">
                  <a16:creationId xmlns:a16="http://schemas.microsoft.com/office/drawing/2014/main" id="{45991B43-D8FF-4980-89DD-CE3AEA4906D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88" name="Oval 178">
              <a:extLst>
                <a:ext uri="{FF2B5EF4-FFF2-40B4-BE49-F238E27FC236}">
                  <a16:creationId xmlns:a16="http://schemas.microsoft.com/office/drawing/2014/main" id="{1BF05CB1-1A24-4F19-8696-BB315188098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Oval 182">
              <a:extLst>
                <a:ext uri="{FF2B5EF4-FFF2-40B4-BE49-F238E27FC236}">
                  <a16:creationId xmlns:a16="http://schemas.microsoft.com/office/drawing/2014/main" id="{7045B2B9-6958-4171-B651-F477C630521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Oval 186">
              <a:extLst>
                <a:ext uri="{FF2B5EF4-FFF2-40B4-BE49-F238E27FC236}">
                  <a16:creationId xmlns:a16="http://schemas.microsoft.com/office/drawing/2014/main" id="{F25EAC9B-F95F-4B32-AEF4-4D85013CDD5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Oval 90">
              <a:extLst>
                <a:ext uri="{FF2B5EF4-FFF2-40B4-BE49-F238E27FC236}">
                  <a16:creationId xmlns:a16="http://schemas.microsoft.com/office/drawing/2014/main" id="{C484A94C-CC8E-413A-ACAC-9F526B21F29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Oval 91">
              <a:extLst>
                <a:ext uri="{FF2B5EF4-FFF2-40B4-BE49-F238E27FC236}">
                  <a16:creationId xmlns:a16="http://schemas.microsoft.com/office/drawing/2014/main" id="{9A3EE63B-E89C-41C8-A74D-7DB5B8E002A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Oval 198">
              <a:extLst>
                <a:ext uri="{FF2B5EF4-FFF2-40B4-BE49-F238E27FC236}">
                  <a16:creationId xmlns:a16="http://schemas.microsoft.com/office/drawing/2014/main" id="{14DAC0DF-0CD2-4384-BA1E-641FFD66D19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Oval 202">
              <a:extLst>
                <a:ext uri="{FF2B5EF4-FFF2-40B4-BE49-F238E27FC236}">
                  <a16:creationId xmlns:a16="http://schemas.microsoft.com/office/drawing/2014/main" id="{5E00E7A6-691D-4542-B41C-61FCD1B5CBE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Oval 206">
              <a:extLst>
                <a:ext uri="{FF2B5EF4-FFF2-40B4-BE49-F238E27FC236}">
                  <a16:creationId xmlns:a16="http://schemas.microsoft.com/office/drawing/2014/main" id="{8E339DBB-1BB5-4AC7-A633-DAF81A8CA8F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Oval 210">
              <a:extLst>
                <a:ext uri="{FF2B5EF4-FFF2-40B4-BE49-F238E27FC236}">
                  <a16:creationId xmlns:a16="http://schemas.microsoft.com/office/drawing/2014/main" id="{9A431E0E-1FB0-42CB-A61F-7E3341D06F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Oval 212">
              <a:extLst>
                <a:ext uri="{FF2B5EF4-FFF2-40B4-BE49-F238E27FC236}">
                  <a16:creationId xmlns:a16="http://schemas.microsoft.com/office/drawing/2014/main" id="{219242CC-5C2B-4FB0-B088-CC99F95EF1E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Oval 212">
              <a:extLst>
                <a:ext uri="{FF2B5EF4-FFF2-40B4-BE49-F238E27FC236}">
                  <a16:creationId xmlns:a16="http://schemas.microsoft.com/office/drawing/2014/main" id="{6A6D0B88-4AC3-41B4-BFC2-C3F6A36A3AF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6CFAC40D-05BD-44C9-9AB4-F6822512295F}"/>
              </a:ext>
            </a:extLst>
          </p:cNvPr>
          <p:cNvGrpSpPr>
            <a:grpSpLocks noChangeAspect="1"/>
          </p:cNvGrpSpPr>
          <p:nvPr/>
        </p:nvGrpSpPr>
        <p:grpSpPr>
          <a:xfrm>
            <a:off x="8933133" y="3832797"/>
            <a:ext cx="113843" cy="2637583"/>
            <a:chOff x="827583" y="5265344"/>
            <a:chExt cx="54384" cy="1260000"/>
          </a:xfrm>
        </p:grpSpPr>
        <p:sp>
          <p:nvSpPr>
            <p:cNvPr id="100" name="Line 211">
              <a:extLst>
                <a:ext uri="{FF2B5EF4-FFF2-40B4-BE49-F238E27FC236}">
                  <a16:creationId xmlns:a16="http://schemas.microsoft.com/office/drawing/2014/main" id="{0076489B-B24E-4C79-B2DE-BF7CF539AD2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Oval 178">
              <a:extLst>
                <a:ext uri="{FF2B5EF4-FFF2-40B4-BE49-F238E27FC236}">
                  <a16:creationId xmlns:a16="http://schemas.microsoft.com/office/drawing/2014/main" id="{72EA8828-297E-4F3C-B7A6-461A43D67E2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Oval 182">
              <a:extLst>
                <a:ext uri="{FF2B5EF4-FFF2-40B4-BE49-F238E27FC236}">
                  <a16:creationId xmlns:a16="http://schemas.microsoft.com/office/drawing/2014/main" id="{2C5B76CE-9C43-4222-B94F-EC582B33B47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Oval 186">
              <a:extLst>
                <a:ext uri="{FF2B5EF4-FFF2-40B4-BE49-F238E27FC236}">
                  <a16:creationId xmlns:a16="http://schemas.microsoft.com/office/drawing/2014/main" id="{3D4E9832-A6D9-4348-9462-4FD3729903B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Oval 190">
              <a:extLst>
                <a:ext uri="{FF2B5EF4-FFF2-40B4-BE49-F238E27FC236}">
                  <a16:creationId xmlns:a16="http://schemas.microsoft.com/office/drawing/2014/main" id="{BC5C4C4D-F360-4394-ADF9-6D3BF76BBED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Oval 194">
              <a:extLst>
                <a:ext uri="{FF2B5EF4-FFF2-40B4-BE49-F238E27FC236}">
                  <a16:creationId xmlns:a16="http://schemas.microsoft.com/office/drawing/2014/main" id="{E8B8CFB6-E470-48E0-B362-1126F2DA1A7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Oval 198">
              <a:extLst>
                <a:ext uri="{FF2B5EF4-FFF2-40B4-BE49-F238E27FC236}">
                  <a16:creationId xmlns:a16="http://schemas.microsoft.com/office/drawing/2014/main" id="{36339649-DCFD-43E4-B08E-009107142D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Oval 202">
              <a:extLst>
                <a:ext uri="{FF2B5EF4-FFF2-40B4-BE49-F238E27FC236}">
                  <a16:creationId xmlns:a16="http://schemas.microsoft.com/office/drawing/2014/main" id="{C30A027E-3F6C-40EA-9AF4-A3B8BBA00F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Oval 206">
              <a:extLst>
                <a:ext uri="{FF2B5EF4-FFF2-40B4-BE49-F238E27FC236}">
                  <a16:creationId xmlns:a16="http://schemas.microsoft.com/office/drawing/2014/main" id="{1C7175A4-A295-4BE3-9D93-37EC5CEBCAD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Oval 210">
              <a:extLst>
                <a:ext uri="{FF2B5EF4-FFF2-40B4-BE49-F238E27FC236}">
                  <a16:creationId xmlns:a16="http://schemas.microsoft.com/office/drawing/2014/main" id="{0598FF08-1E3B-4237-A7D2-9AEE045D48B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4B413A5C-DC6F-4B49-B97A-42F9A2729B9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Oval 212">
              <a:extLst>
                <a:ext uri="{FF2B5EF4-FFF2-40B4-BE49-F238E27FC236}">
                  <a16:creationId xmlns:a16="http://schemas.microsoft.com/office/drawing/2014/main" id="{2805BB5B-96B0-4A6F-98AE-40BF57D2BE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5F4DBD76-CA28-4452-B449-953C1C3B33E9}"/>
              </a:ext>
            </a:extLst>
          </p:cNvPr>
          <p:cNvGrpSpPr>
            <a:grpSpLocks noChangeAspect="1"/>
          </p:cNvGrpSpPr>
          <p:nvPr/>
        </p:nvGrpSpPr>
        <p:grpSpPr>
          <a:xfrm>
            <a:off x="9356989" y="4063782"/>
            <a:ext cx="113843" cy="2637583"/>
            <a:chOff x="827583" y="5265344"/>
            <a:chExt cx="54384" cy="1260000"/>
          </a:xfrm>
        </p:grpSpPr>
        <p:sp>
          <p:nvSpPr>
            <p:cNvPr id="113" name="Line 211">
              <a:extLst>
                <a:ext uri="{FF2B5EF4-FFF2-40B4-BE49-F238E27FC236}">
                  <a16:creationId xmlns:a16="http://schemas.microsoft.com/office/drawing/2014/main" id="{7C8C7C8F-282F-498E-B65A-69FB4B6A94F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4" name="Oval 178">
              <a:extLst>
                <a:ext uri="{FF2B5EF4-FFF2-40B4-BE49-F238E27FC236}">
                  <a16:creationId xmlns:a16="http://schemas.microsoft.com/office/drawing/2014/main" id="{D652B51C-3016-446B-859B-30707414D87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Oval 182">
              <a:extLst>
                <a:ext uri="{FF2B5EF4-FFF2-40B4-BE49-F238E27FC236}">
                  <a16:creationId xmlns:a16="http://schemas.microsoft.com/office/drawing/2014/main" id="{43BBD215-A57D-494B-870D-02E7EEE579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Oval 186">
              <a:extLst>
                <a:ext uri="{FF2B5EF4-FFF2-40B4-BE49-F238E27FC236}">
                  <a16:creationId xmlns:a16="http://schemas.microsoft.com/office/drawing/2014/main" id="{6D7E7E69-E984-4719-9281-9E1E2C5994B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Oval 190">
              <a:extLst>
                <a:ext uri="{FF2B5EF4-FFF2-40B4-BE49-F238E27FC236}">
                  <a16:creationId xmlns:a16="http://schemas.microsoft.com/office/drawing/2014/main" id="{C411E964-AD4E-49F2-A946-BFC409A3163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Oval 194">
              <a:extLst>
                <a:ext uri="{FF2B5EF4-FFF2-40B4-BE49-F238E27FC236}">
                  <a16:creationId xmlns:a16="http://schemas.microsoft.com/office/drawing/2014/main" id="{AA7EE7DE-5942-4343-B521-26E6A951E76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Oval 198">
              <a:extLst>
                <a:ext uri="{FF2B5EF4-FFF2-40B4-BE49-F238E27FC236}">
                  <a16:creationId xmlns:a16="http://schemas.microsoft.com/office/drawing/2014/main" id="{D90008AD-BE20-4828-A533-ED5CE38F1E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Oval 202">
              <a:extLst>
                <a:ext uri="{FF2B5EF4-FFF2-40B4-BE49-F238E27FC236}">
                  <a16:creationId xmlns:a16="http://schemas.microsoft.com/office/drawing/2014/main" id="{62831172-6C3B-4C7E-84F7-A47C766F9B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Oval 206">
              <a:extLst>
                <a:ext uri="{FF2B5EF4-FFF2-40B4-BE49-F238E27FC236}">
                  <a16:creationId xmlns:a16="http://schemas.microsoft.com/office/drawing/2014/main" id="{36B397C5-1161-4B94-A608-454F9A1CD1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Oval 210">
              <a:extLst>
                <a:ext uri="{FF2B5EF4-FFF2-40B4-BE49-F238E27FC236}">
                  <a16:creationId xmlns:a16="http://schemas.microsoft.com/office/drawing/2014/main" id="{5231403B-AA48-4B1D-85D3-1B051383373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A3DE077D-F79F-4A0E-9F1C-6D2828AB9CE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Oval 212">
              <a:extLst>
                <a:ext uri="{FF2B5EF4-FFF2-40B4-BE49-F238E27FC236}">
                  <a16:creationId xmlns:a16="http://schemas.microsoft.com/office/drawing/2014/main" id="{D8638A28-6A30-45F9-AEC5-FADD7C312D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7135BEE3-165B-4DB6-9448-6DE9518CA182}"/>
              </a:ext>
            </a:extLst>
          </p:cNvPr>
          <p:cNvGrpSpPr>
            <a:grpSpLocks noChangeAspect="1"/>
          </p:cNvGrpSpPr>
          <p:nvPr/>
        </p:nvGrpSpPr>
        <p:grpSpPr>
          <a:xfrm>
            <a:off x="7062390" y="2694154"/>
            <a:ext cx="113843" cy="2637583"/>
            <a:chOff x="827583" y="5265344"/>
            <a:chExt cx="54384" cy="1260000"/>
          </a:xfrm>
        </p:grpSpPr>
        <p:sp>
          <p:nvSpPr>
            <p:cNvPr id="126" name="Line 211">
              <a:extLst>
                <a:ext uri="{FF2B5EF4-FFF2-40B4-BE49-F238E27FC236}">
                  <a16:creationId xmlns:a16="http://schemas.microsoft.com/office/drawing/2014/main" id="{7D652A58-EA35-4ECF-BA66-204C9FBD0726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7" name="Oval 178">
              <a:extLst>
                <a:ext uri="{FF2B5EF4-FFF2-40B4-BE49-F238E27FC236}">
                  <a16:creationId xmlns:a16="http://schemas.microsoft.com/office/drawing/2014/main" id="{6D35E838-B9C7-4C43-9AD9-0342FB4934D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Oval 182">
              <a:extLst>
                <a:ext uri="{FF2B5EF4-FFF2-40B4-BE49-F238E27FC236}">
                  <a16:creationId xmlns:a16="http://schemas.microsoft.com/office/drawing/2014/main" id="{C44A4A03-C431-4CFD-84ED-4CAB60878A1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Oval 186">
              <a:extLst>
                <a:ext uri="{FF2B5EF4-FFF2-40B4-BE49-F238E27FC236}">
                  <a16:creationId xmlns:a16="http://schemas.microsoft.com/office/drawing/2014/main" id="{AF4464DC-197D-4EB2-A391-2354DCC1AD7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Oval 190">
              <a:extLst>
                <a:ext uri="{FF2B5EF4-FFF2-40B4-BE49-F238E27FC236}">
                  <a16:creationId xmlns:a16="http://schemas.microsoft.com/office/drawing/2014/main" id="{086935DB-3A10-4678-AE8A-B53A63F26BC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Oval 194">
              <a:extLst>
                <a:ext uri="{FF2B5EF4-FFF2-40B4-BE49-F238E27FC236}">
                  <a16:creationId xmlns:a16="http://schemas.microsoft.com/office/drawing/2014/main" id="{9EF8D375-E472-487B-8B03-42479C6AD77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Oval 198">
              <a:extLst>
                <a:ext uri="{FF2B5EF4-FFF2-40B4-BE49-F238E27FC236}">
                  <a16:creationId xmlns:a16="http://schemas.microsoft.com/office/drawing/2014/main" id="{D353A1A5-1E21-431D-9486-BB192BED33C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Oval 202">
              <a:extLst>
                <a:ext uri="{FF2B5EF4-FFF2-40B4-BE49-F238E27FC236}">
                  <a16:creationId xmlns:a16="http://schemas.microsoft.com/office/drawing/2014/main" id="{6C9D23C4-0527-4021-A130-0591D01926C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Oval 206">
              <a:extLst>
                <a:ext uri="{FF2B5EF4-FFF2-40B4-BE49-F238E27FC236}">
                  <a16:creationId xmlns:a16="http://schemas.microsoft.com/office/drawing/2014/main" id="{012A043F-E765-4CAF-9914-0278391247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Oval 210">
              <a:extLst>
                <a:ext uri="{FF2B5EF4-FFF2-40B4-BE49-F238E27FC236}">
                  <a16:creationId xmlns:a16="http://schemas.microsoft.com/office/drawing/2014/main" id="{AC8AA7B8-C6A3-4047-9D8E-9B73EFFFA70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51A9140C-FA71-4F0F-9E4E-3C5988D8141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Oval 212">
              <a:extLst>
                <a:ext uri="{FF2B5EF4-FFF2-40B4-BE49-F238E27FC236}">
                  <a16:creationId xmlns:a16="http://schemas.microsoft.com/office/drawing/2014/main" id="{31917E4D-27AA-4139-AA37-F10123279AF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E5DED609-4D12-4821-ADA5-472C06B77880}"/>
              </a:ext>
            </a:extLst>
          </p:cNvPr>
          <p:cNvGrpSpPr>
            <a:grpSpLocks noChangeAspect="1"/>
          </p:cNvGrpSpPr>
          <p:nvPr/>
        </p:nvGrpSpPr>
        <p:grpSpPr>
          <a:xfrm>
            <a:off x="7551835" y="2794465"/>
            <a:ext cx="113843" cy="2637583"/>
            <a:chOff x="827583" y="5265344"/>
            <a:chExt cx="54384" cy="1260000"/>
          </a:xfrm>
        </p:grpSpPr>
        <p:sp>
          <p:nvSpPr>
            <p:cNvPr id="139" name="Line 211">
              <a:extLst>
                <a:ext uri="{FF2B5EF4-FFF2-40B4-BE49-F238E27FC236}">
                  <a16:creationId xmlns:a16="http://schemas.microsoft.com/office/drawing/2014/main" id="{2550044E-C4D8-4682-920F-6DA2A63FCA1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40" name="Oval 178">
              <a:extLst>
                <a:ext uri="{FF2B5EF4-FFF2-40B4-BE49-F238E27FC236}">
                  <a16:creationId xmlns:a16="http://schemas.microsoft.com/office/drawing/2014/main" id="{7F768B23-F2CF-4F50-9408-3410FAC1407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182">
              <a:extLst>
                <a:ext uri="{FF2B5EF4-FFF2-40B4-BE49-F238E27FC236}">
                  <a16:creationId xmlns:a16="http://schemas.microsoft.com/office/drawing/2014/main" id="{0F447F65-38D6-4DA1-A9D2-FDBD02F9A98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186">
              <a:extLst>
                <a:ext uri="{FF2B5EF4-FFF2-40B4-BE49-F238E27FC236}">
                  <a16:creationId xmlns:a16="http://schemas.microsoft.com/office/drawing/2014/main" id="{6A601E38-7174-47D4-8C1B-BEBD490291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190">
              <a:extLst>
                <a:ext uri="{FF2B5EF4-FFF2-40B4-BE49-F238E27FC236}">
                  <a16:creationId xmlns:a16="http://schemas.microsoft.com/office/drawing/2014/main" id="{EE6FF255-203F-4722-AA89-401E045903E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Oval 194">
              <a:extLst>
                <a:ext uri="{FF2B5EF4-FFF2-40B4-BE49-F238E27FC236}">
                  <a16:creationId xmlns:a16="http://schemas.microsoft.com/office/drawing/2014/main" id="{721A9ECE-B85E-4BD3-A692-1428025952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Oval 198">
              <a:extLst>
                <a:ext uri="{FF2B5EF4-FFF2-40B4-BE49-F238E27FC236}">
                  <a16:creationId xmlns:a16="http://schemas.microsoft.com/office/drawing/2014/main" id="{06AFA99A-E2B3-443D-8824-F3A75BE06D7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Oval 202">
              <a:extLst>
                <a:ext uri="{FF2B5EF4-FFF2-40B4-BE49-F238E27FC236}">
                  <a16:creationId xmlns:a16="http://schemas.microsoft.com/office/drawing/2014/main" id="{A0D21270-9265-42F1-8F1C-BD11D5F4D6B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Oval 206">
              <a:extLst>
                <a:ext uri="{FF2B5EF4-FFF2-40B4-BE49-F238E27FC236}">
                  <a16:creationId xmlns:a16="http://schemas.microsoft.com/office/drawing/2014/main" id="{81EB5AD6-C90C-4D88-B386-DE4D2556569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Oval 210">
              <a:extLst>
                <a:ext uri="{FF2B5EF4-FFF2-40B4-BE49-F238E27FC236}">
                  <a16:creationId xmlns:a16="http://schemas.microsoft.com/office/drawing/2014/main" id="{20139EE0-246E-4C1C-9A48-F4601461983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Oval 148">
              <a:extLst>
                <a:ext uri="{FF2B5EF4-FFF2-40B4-BE49-F238E27FC236}">
                  <a16:creationId xmlns:a16="http://schemas.microsoft.com/office/drawing/2014/main" id="{6FBD5F03-8EA9-47CE-94C8-B4178E4E170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Oval 212">
              <a:extLst>
                <a:ext uri="{FF2B5EF4-FFF2-40B4-BE49-F238E27FC236}">
                  <a16:creationId xmlns:a16="http://schemas.microsoft.com/office/drawing/2014/main" id="{25765441-D18E-4ED9-9C9D-9521AC74BFC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382E4D5A-0CB8-49C5-9049-36339932F01A}"/>
              </a:ext>
            </a:extLst>
          </p:cNvPr>
          <p:cNvGrpSpPr>
            <a:grpSpLocks noChangeAspect="1"/>
          </p:cNvGrpSpPr>
          <p:nvPr/>
        </p:nvGrpSpPr>
        <p:grpSpPr>
          <a:xfrm>
            <a:off x="6517890" y="2881386"/>
            <a:ext cx="113843" cy="2637583"/>
            <a:chOff x="827583" y="5265344"/>
            <a:chExt cx="54384" cy="1260000"/>
          </a:xfrm>
        </p:grpSpPr>
        <p:sp>
          <p:nvSpPr>
            <p:cNvPr id="152" name="Line 211">
              <a:extLst>
                <a:ext uri="{FF2B5EF4-FFF2-40B4-BE49-F238E27FC236}">
                  <a16:creationId xmlns:a16="http://schemas.microsoft.com/office/drawing/2014/main" id="{B12868FF-89BE-4ABC-99B3-F8ED46457E9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3" name="Oval 178">
              <a:extLst>
                <a:ext uri="{FF2B5EF4-FFF2-40B4-BE49-F238E27FC236}">
                  <a16:creationId xmlns:a16="http://schemas.microsoft.com/office/drawing/2014/main" id="{846AF11C-8238-4127-B822-D1764E0BF0F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182">
              <a:extLst>
                <a:ext uri="{FF2B5EF4-FFF2-40B4-BE49-F238E27FC236}">
                  <a16:creationId xmlns:a16="http://schemas.microsoft.com/office/drawing/2014/main" id="{2FD04139-ABE5-4573-B802-5CAC1E00AF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186">
              <a:extLst>
                <a:ext uri="{FF2B5EF4-FFF2-40B4-BE49-F238E27FC236}">
                  <a16:creationId xmlns:a16="http://schemas.microsoft.com/office/drawing/2014/main" id="{9B77618D-F045-4B69-AE92-E6074533302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190">
              <a:extLst>
                <a:ext uri="{FF2B5EF4-FFF2-40B4-BE49-F238E27FC236}">
                  <a16:creationId xmlns:a16="http://schemas.microsoft.com/office/drawing/2014/main" id="{D8450896-0757-44FF-839A-9A7FCB26999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Oval 194">
              <a:extLst>
                <a:ext uri="{FF2B5EF4-FFF2-40B4-BE49-F238E27FC236}">
                  <a16:creationId xmlns:a16="http://schemas.microsoft.com/office/drawing/2014/main" id="{2F18D01E-1DA1-4F93-86DA-6627330018D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Oval 198">
              <a:extLst>
                <a:ext uri="{FF2B5EF4-FFF2-40B4-BE49-F238E27FC236}">
                  <a16:creationId xmlns:a16="http://schemas.microsoft.com/office/drawing/2014/main" id="{FAE065A4-0562-43A7-B7F2-095D623272B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Oval 202">
              <a:extLst>
                <a:ext uri="{FF2B5EF4-FFF2-40B4-BE49-F238E27FC236}">
                  <a16:creationId xmlns:a16="http://schemas.microsoft.com/office/drawing/2014/main" id="{5F7601C6-6136-4A09-9C68-D44899CA729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Oval 206">
              <a:extLst>
                <a:ext uri="{FF2B5EF4-FFF2-40B4-BE49-F238E27FC236}">
                  <a16:creationId xmlns:a16="http://schemas.microsoft.com/office/drawing/2014/main" id="{F2B891AC-565C-4967-A1AA-50E335ADB9C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Oval 210">
              <a:extLst>
                <a:ext uri="{FF2B5EF4-FFF2-40B4-BE49-F238E27FC236}">
                  <a16:creationId xmlns:a16="http://schemas.microsoft.com/office/drawing/2014/main" id="{35949AC9-210D-4378-82BA-6987A840A18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BC06F6B3-3B27-4157-80F3-D58016489E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Oval 212">
              <a:extLst>
                <a:ext uri="{FF2B5EF4-FFF2-40B4-BE49-F238E27FC236}">
                  <a16:creationId xmlns:a16="http://schemas.microsoft.com/office/drawing/2014/main" id="{4AB03EAB-CA77-4390-B38E-7053B7E0B0A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86A61A86-0B3B-4656-B3EE-3FE254C8203A}"/>
              </a:ext>
            </a:extLst>
          </p:cNvPr>
          <p:cNvGrpSpPr>
            <a:grpSpLocks noChangeAspect="1"/>
          </p:cNvGrpSpPr>
          <p:nvPr/>
        </p:nvGrpSpPr>
        <p:grpSpPr>
          <a:xfrm>
            <a:off x="8728911" y="2683290"/>
            <a:ext cx="113843" cy="2637583"/>
            <a:chOff x="827583" y="5265344"/>
            <a:chExt cx="54384" cy="1260000"/>
          </a:xfrm>
        </p:grpSpPr>
        <p:sp>
          <p:nvSpPr>
            <p:cNvPr id="165" name="Line 211">
              <a:extLst>
                <a:ext uri="{FF2B5EF4-FFF2-40B4-BE49-F238E27FC236}">
                  <a16:creationId xmlns:a16="http://schemas.microsoft.com/office/drawing/2014/main" id="{E6A1527F-5E59-4ECB-8B05-B3B53FD4659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6" name="Oval 178">
              <a:extLst>
                <a:ext uri="{FF2B5EF4-FFF2-40B4-BE49-F238E27FC236}">
                  <a16:creationId xmlns:a16="http://schemas.microsoft.com/office/drawing/2014/main" id="{0022F3A5-447A-4796-AC0D-B6EE42D3E6C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182">
              <a:extLst>
                <a:ext uri="{FF2B5EF4-FFF2-40B4-BE49-F238E27FC236}">
                  <a16:creationId xmlns:a16="http://schemas.microsoft.com/office/drawing/2014/main" id="{4AA7E0CD-D3A0-4ABD-9BBC-B71D84885E5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186">
              <a:extLst>
                <a:ext uri="{FF2B5EF4-FFF2-40B4-BE49-F238E27FC236}">
                  <a16:creationId xmlns:a16="http://schemas.microsoft.com/office/drawing/2014/main" id="{88B23922-D186-45B4-B334-F1F044106BD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Oval 190">
              <a:extLst>
                <a:ext uri="{FF2B5EF4-FFF2-40B4-BE49-F238E27FC236}">
                  <a16:creationId xmlns:a16="http://schemas.microsoft.com/office/drawing/2014/main" id="{1E70300E-8543-4BD0-9BCF-D4563003B4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Oval 194">
              <a:extLst>
                <a:ext uri="{FF2B5EF4-FFF2-40B4-BE49-F238E27FC236}">
                  <a16:creationId xmlns:a16="http://schemas.microsoft.com/office/drawing/2014/main" id="{6E567D70-8C60-4C73-99DE-A098E53A9A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Oval 198">
              <a:extLst>
                <a:ext uri="{FF2B5EF4-FFF2-40B4-BE49-F238E27FC236}">
                  <a16:creationId xmlns:a16="http://schemas.microsoft.com/office/drawing/2014/main" id="{52552B28-C9A2-4757-93D9-E1B865D7D23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Oval 202">
              <a:extLst>
                <a:ext uri="{FF2B5EF4-FFF2-40B4-BE49-F238E27FC236}">
                  <a16:creationId xmlns:a16="http://schemas.microsoft.com/office/drawing/2014/main" id="{71142785-172F-4F27-8122-1CA6F42CC63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Oval 206">
              <a:extLst>
                <a:ext uri="{FF2B5EF4-FFF2-40B4-BE49-F238E27FC236}">
                  <a16:creationId xmlns:a16="http://schemas.microsoft.com/office/drawing/2014/main" id="{C90EBE5A-458B-44B4-BC08-655A77D4FD5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Oval 210">
              <a:extLst>
                <a:ext uri="{FF2B5EF4-FFF2-40B4-BE49-F238E27FC236}">
                  <a16:creationId xmlns:a16="http://schemas.microsoft.com/office/drawing/2014/main" id="{17B9C3D7-20D7-4295-8B3B-77D2740AF59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7B8DC8C3-E32B-496F-99A8-A1D38F0F290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Oval 212">
              <a:extLst>
                <a:ext uri="{FF2B5EF4-FFF2-40B4-BE49-F238E27FC236}">
                  <a16:creationId xmlns:a16="http://schemas.microsoft.com/office/drawing/2014/main" id="{BDAEF477-86D3-4AF8-B152-ACB8E7999C9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77" name="Group 176">
            <a:extLst>
              <a:ext uri="{FF2B5EF4-FFF2-40B4-BE49-F238E27FC236}">
                <a16:creationId xmlns:a16="http://schemas.microsoft.com/office/drawing/2014/main" id="{7B717EE4-9E58-4CF3-9FD5-DA9EB407646C}"/>
              </a:ext>
            </a:extLst>
          </p:cNvPr>
          <p:cNvGrpSpPr>
            <a:grpSpLocks noChangeAspect="1"/>
          </p:cNvGrpSpPr>
          <p:nvPr/>
        </p:nvGrpSpPr>
        <p:grpSpPr>
          <a:xfrm>
            <a:off x="8268751" y="2737787"/>
            <a:ext cx="113843" cy="2637583"/>
            <a:chOff x="827583" y="5265344"/>
            <a:chExt cx="54384" cy="1260000"/>
          </a:xfrm>
        </p:grpSpPr>
        <p:sp>
          <p:nvSpPr>
            <p:cNvPr id="178" name="Line 211">
              <a:extLst>
                <a:ext uri="{FF2B5EF4-FFF2-40B4-BE49-F238E27FC236}">
                  <a16:creationId xmlns:a16="http://schemas.microsoft.com/office/drawing/2014/main" id="{A7E49AC5-DCB8-4370-AC84-2910E2E876D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79" name="Oval 178">
              <a:extLst>
                <a:ext uri="{FF2B5EF4-FFF2-40B4-BE49-F238E27FC236}">
                  <a16:creationId xmlns:a16="http://schemas.microsoft.com/office/drawing/2014/main" id="{0F9D8492-9E1B-436C-A2D4-AAF920DA5CF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Oval 182">
              <a:extLst>
                <a:ext uri="{FF2B5EF4-FFF2-40B4-BE49-F238E27FC236}">
                  <a16:creationId xmlns:a16="http://schemas.microsoft.com/office/drawing/2014/main" id="{C3F0D335-0710-4CAC-8A0A-1D375FBF1FB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Oval 186">
              <a:extLst>
                <a:ext uri="{FF2B5EF4-FFF2-40B4-BE49-F238E27FC236}">
                  <a16:creationId xmlns:a16="http://schemas.microsoft.com/office/drawing/2014/main" id="{759FF596-289A-4C9A-AA88-71AE12190A8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Oval 190">
              <a:extLst>
                <a:ext uri="{FF2B5EF4-FFF2-40B4-BE49-F238E27FC236}">
                  <a16:creationId xmlns:a16="http://schemas.microsoft.com/office/drawing/2014/main" id="{81B49BAB-A46C-4267-BF31-60835BECDE6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Oval 194">
              <a:extLst>
                <a:ext uri="{FF2B5EF4-FFF2-40B4-BE49-F238E27FC236}">
                  <a16:creationId xmlns:a16="http://schemas.microsoft.com/office/drawing/2014/main" id="{2BEFBAC4-4849-4D75-8EFE-47D758E25D0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Oval 198">
              <a:extLst>
                <a:ext uri="{FF2B5EF4-FFF2-40B4-BE49-F238E27FC236}">
                  <a16:creationId xmlns:a16="http://schemas.microsoft.com/office/drawing/2014/main" id="{5C5D8863-DE0C-4E16-A152-94DC207E230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Oval 202">
              <a:extLst>
                <a:ext uri="{FF2B5EF4-FFF2-40B4-BE49-F238E27FC236}">
                  <a16:creationId xmlns:a16="http://schemas.microsoft.com/office/drawing/2014/main" id="{C43BF008-C066-42DD-84FE-6468C1FF9F2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Oval 206">
              <a:extLst>
                <a:ext uri="{FF2B5EF4-FFF2-40B4-BE49-F238E27FC236}">
                  <a16:creationId xmlns:a16="http://schemas.microsoft.com/office/drawing/2014/main" id="{2FC00520-9DA5-4FCD-9DD8-E659F7D03C9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Oval 210">
              <a:extLst>
                <a:ext uri="{FF2B5EF4-FFF2-40B4-BE49-F238E27FC236}">
                  <a16:creationId xmlns:a16="http://schemas.microsoft.com/office/drawing/2014/main" id="{B6A453AC-96A0-4AB3-BB12-8625040271D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Oval 187">
              <a:extLst>
                <a:ext uri="{FF2B5EF4-FFF2-40B4-BE49-F238E27FC236}">
                  <a16:creationId xmlns:a16="http://schemas.microsoft.com/office/drawing/2014/main" id="{5B981828-DCC8-40D0-B5B0-91B0FDEB578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Oval 212">
              <a:extLst>
                <a:ext uri="{FF2B5EF4-FFF2-40B4-BE49-F238E27FC236}">
                  <a16:creationId xmlns:a16="http://schemas.microsoft.com/office/drawing/2014/main" id="{5195D015-5BC6-4B0C-81F7-6C5FDAC5E0A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850EF1A5-CE2D-4959-BA33-A334D089581B}"/>
              </a:ext>
            </a:extLst>
          </p:cNvPr>
          <p:cNvCxnSpPr/>
          <p:nvPr/>
        </p:nvCxnSpPr>
        <p:spPr>
          <a:xfrm flipV="1">
            <a:off x="6958786" y="4800633"/>
            <a:ext cx="540000" cy="540000"/>
          </a:xfrm>
          <a:prstGeom prst="line">
            <a:avLst/>
          </a:prstGeom>
          <a:ln w="254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31164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7F2C8-62AB-4C13-8B76-DA8269E403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DAQ design</a:t>
            </a:r>
            <a:r>
              <a:rPr lang="en-GB" baseline="30000" dirty="0">
                <a:solidFill>
                  <a:schemeClr val="bg1"/>
                </a:solidFill>
              </a:rPr>
              <a:t>¶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8941F1-66E6-4F2D-8086-F745735FCF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4</a:t>
            </a:fld>
            <a:endParaRPr lang="en-GB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AE3ED59-9E44-4A8E-A69F-FF3E5CF1DC2C}"/>
              </a:ext>
            </a:extLst>
          </p:cNvPr>
          <p:cNvCxnSpPr/>
          <p:nvPr/>
        </p:nvCxnSpPr>
        <p:spPr>
          <a:xfrm>
            <a:off x="360000" y="6480000"/>
            <a:ext cx="3600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TextBox 79">
            <a:extLst>
              <a:ext uri="{FF2B5EF4-FFF2-40B4-BE49-F238E27FC236}">
                <a16:creationId xmlns:a16="http://schemas.microsoft.com/office/drawing/2014/main" id="{DEDA9EC7-56D7-4E15-8E7E-904313022708}"/>
              </a:ext>
            </a:extLst>
          </p:cNvPr>
          <p:cNvSpPr txBox="1"/>
          <p:nvPr/>
        </p:nvSpPr>
        <p:spPr>
          <a:xfrm>
            <a:off x="360000" y="6480000"/>
            <a:ext cx="389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aseline="30000" dirty="0">
                <a:solidFill>
                  <a:schemeClr val="bg1"/>
                </a:solidFill>
              </a:rPr>
              <a:t>¶</a:t>
            </a:r>
            <a:r>
              <a:rPr lang="en-GB" dirty="0">
                <a:solidFill>
                  <a:schemeClr val="bg1"/>
                </a:solidFill>
              </a:rPr>
              <a:t> Based on “all-data-to-shore” concept.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6CC058B-DD01-42CA-9A6D-A69B5AE34C49}"/>
              </a:ext>
            </a:extLst>
          </p:cNvPr>
          <p:cNvGrpSpPr/>
          <p:nvPr/>
        </p:nvGrpSpPr>
        <p:grpSpPr>
          <a:xfrm>
            <a:off x="631602" y="1947600"/>
            <a:ext cx="10024146" cy="4468054"/>
            <a:chOff x="631602" y="2128738"/>
            <a:chExt cx="10024146" cy="446805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FDBB345-CFC5-4111-85CF-F962A3598F7D}"/>
                </a:ext>
              </a:extLst>
            </p:cNvPr>
            <p:cNvSpPr txBox="1"/>
            <p:nvPr/>
          </p:nvSpPr>
          <p:spPr>
            <a:xfrm>
              <a:off x="631602" y="2482726"/>
              <a:ext cx="14487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hydrophone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357603F-49B3-476A-9046-D5CAAD1056D2}"/>
                </a:ext>
              </a:extLst>
            </p:cNvPr>
            <p:cNvSpPr/>
            <p:nvPr/>
          </p:nvSpPr>
          <p:spPr>
            <a:xfrm>
              <a:off x="2878802" y="2448000"/>
              <a:ext cx="1296000" cy="50400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FADC</a:t>
              </a:r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7364737-9908-4283-AB2D-9448853F8AC9}"/>
                </a:ext>
              </a:extLst>
            </p:cNvPr>
            <p:cNvCxnSpPr/>
            <p:nvPr/>
          </p:nvCxnSpPr>
          <p:spPr>
            <a:xfrm>
              <a:off x="2158802" y="2700000"/>
              <a:ext cx="360000" cy="0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2660B55F-410A-4546-ACC3-C577212DFAB2}"/>
                </a:ext>
              </a:extLst>
            </p:cNvPr>
            <p:cNvSpPr/>
            <p:nvPr/>
          </p:nvSpPr>
          <p:spPr>
            <a:xfrm>
              <a:off x="5400000" y="2448000"/>
              <a:ext cx="1296000" cy="50400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FPGA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537000F6-244F-480C-95D9-1054DACC38B2}"/>
                </a:ext>
              </a:extLst>
            </p:cNvPr>
            <p:cNvCxnSpPr/>
            <p:nvPr/>
          </p:nvCxnSpPr>
          <p:spPr>
            <a:xfrm>
              <a:off x="4608000" y="2700000"/>
              <a:ext cx="360000" cy="0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3694D09-CC33-4561-95F5-DA602F22196D}"/>
                </a:ext>
              </a:extLst>
            </p:cNvPr>
            <p:cNvCxnSpPr/>
            <p:nvPr/>
          </p:nvCxnSpPr>
          <p:spPr>
            <a:xfrm>
              <a:off x="7308000" y="2700000"/>
              <a:ext cx="360000" cy="0"/>
            </a:xfrm>
            <a:prstGeom prst="line">
              <a:avLst/>
            </a:prstGeom>
            <a:ln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18642720-86EF-4787-8D52-40ED220D8FCA}"/>
                </a:ext>
              </a:extLst>
            </p:cNvPr>
            <p:cNvSpPr txBox="1"/>
            <p:nvPr/>
          </p:nvSpPr>
          <p:spPr>
            <a:xfrm>
              <a:off x="6896704" y="2129667"/>
              <a:ext cx="11785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time slice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6D113C1-20DE-466E-A6B5-E414FF3E0E29}"/>
                </a:ext>
              </a:extLst>
            </p:cNvPr>
            <p:cNvSpPr/>
            <p:nvPr/>
          </p:nvSpPr>
          <p:spPr>
            <a:xfrm>
              <a:off x="9359748" y="4428000"/>
              <a:ext cx="1296000" cy="50400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E842C391-C5A6-4D01-A304-FC2CA160FAC8}"/>
                </a:ext>
              </a:extLst>
            </p:cNvPr>
            <p:cNvSpPr/>
            <p:nvPr/>
          </p:nvSpPr>
          <p:spPr>
            <a:xfrm>
              <a:off x="8783748" y="4356000"/>
              <a:ext cx="1296000" cy="50400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D9BFE2E1-40D0-4C54-9286-027A024D03C9}"/>
                </a:ext>
              </a:extLst>
            </p:cNvPr>
            <p:cNvSpPr/>
            <p:nvPr/>
          </p:nvSpPr>
          <p:spPr>
            <a:xfrm>
              <a:off x="8279748" y="4284000"/>
              <a:ext cx="1296000" cy="50400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4773DAD-839C-49E5-99E4-5A05BF4582E1}"/>
                </a:ext>
              </a:extLst>
            </p:cNvPr>
            <p:cNvSpPr/>
            <p:nvPr/>
          </p:nvSpPr>
          <p:spPr>
            <a:xfrm>
              <a:off x="7739748" y="4176000"/>
              <a:ext cx="1296000" cy="50400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CA0BD1E-35AA-4A23-AA5C-E8C767D2A62C}"/>
                </a:ext>
              </a:extLst>
            </p:cNvPr>
            <p:cNvSpPr/>
            <p:nvPr/>
          </p:nvSpPr>
          <p:spPr>
            <a:xfrm>
              <a:off x="7199748" y="4068000"/>
              <a:ext cx="1296000" cy="504000"/>
            </a:xfrm>
            <a:prstGeom prst="rect">
              <a:avLst/>
            </a:prstGeom>
            <a:solidFill>
              <a:srgbClr val="00B0F0"/>
            </a:solidFill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CPU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70DC916-8FE0-4C5F-9534-ABD1460360B9}"/>
                </a:ext>
              </a:extLst>
            </p:cNvPr>
            <p:cNvSpPr/>
            <p:nvPr/>
          </p:nvSpPr>
          <p:spPr>
            <a:xfrm>
              <a:off x="8279748" y="2448000"/>
              <a:ext cx="1296000" cy="504000"/>
            </a:xfrm>
            <a:prstGeom prst="rect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switch</a:t>
              </a:r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55EB7F88-A7C9-4591-8CB2-99B42C891DAB}"/>
                </a:ext>
              </a:extLst>
            </p:cNvPr>
            <p:cNvGrpSpPr/>
            <p:nvPr/>
          </p:nvGrpSpPr>
          <p:grpSpPr>
            <a:xfrm>
              <a:off x="7847748" y="3168000"/>
              <a:ext cx="2159997" cy="652334"/>
              <a:chOff x="6408000" y="3168000"/>
              <a:chExt cx="2159997" cy="652334"/>
            </a:xfrm>
          </p:grpSpPr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B6B57B1F-5300-42A6-B793-33D792D0CACB}"/>
                  </a:ext>
                </a:extLst>
              </p:cNvPr>
              <p:cNvGrpSpPr/>
              <p:nvPr/>
            </p:nvGrpSpPr>
            <p:grpSpPr>
              <a:xfrm>
                <a:off x="6408000" y="3168000"/>
                <a:ext cx="720000" cy="652334"/>
                <a:chOff x="6480000" y="4320000"/>
                <a:chExt cx="720000" cy="652334"/>
              </a:xfrm>
            </p:grpSpPr>
            <p:cxnSp>
              <p:nvCxnSpPr>
                <p:cNvPr id="14" name="Straight Connector 13">
                  <a:extLst>
                    <a:ext uri="{FF2B5EF4-FFF2-40B4-BE49-F238E27FC236}">
                      <a16:creationId xmlns:a16="http://schemas.microsoft.com/office/drawing/2014/main" id="{1FAF465F-CDE7-44E3-B5F3-5A573968E0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80000" y="4680000"/>
                  <a:ext cx="0" cy="29233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>
                  <a:extLst>
                    <a:ext uri="{FF2B5EF4-FFF2-40B4-BE49-F238E27FC236}">
                      <a16:creationId xmlns:a16="http://schemas.microsoft.com/office/drawing/2014/main" id="{B07A6AA5-1F13-4EF5-943C-08045490D1AA}"/>
                    </a:ext>
                  </a:extLst>
                </p:cNvPr>
                <p:cNvCxnSpPr/>
                <p:nvPr/>
              </p:nvCxnSpPr>
              <p:spPr>
                <a:xfrm flipV="1">
                  <a:off x="6480000" y="4500000"/>
                  <a:ext cx="720000" cy="1800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AF16D30B-B99B-4F15-83B0-D465DC42D4E0}"/>
                    </a:ext>
                  </a:extLst>
                </p:cNvPr>
                <p:cNvCxnSpPr/>
                <p:nvPr/>
              </p:nvCxnSpPr>
              <p:spPr>
                <a:xfrm>
                  <a:off x="7200000" y="4320000"/>
                  <a:ext cx="0" cy="1800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30A62432-24F7-40CE-93BD-0ED6507AD985}"/>
                  </a:ext>
                </a:extLst>
              </p:cNvPr>
              <p:cNvGrpSpPr/>
              <p:nvPr/>
            </p:nvGrpSpPr>
            <p:grpSpPr>
              <a:xfrm flipH="1">
                <a:off x="7848000" y="3168000"/>
                <a:ext cx="719997" cy="652334"/>
                <a:chOff x="6480000" y="3240000"/>
                <a:chExt cx="720000" cy="652334"/>
              </a:xfrm>
            </p:grpSpPr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2826A851-E88F-4989-AA5A-4D2FD3A419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80000" y="3600000"/>
                  <a:ext cx="0" cy="29233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AB6EAD9D-CC1B-458F-8087-11F3A3E48B76}"/>
                    </a:ext>
                  </a:extLst>
                </p:cNvPr>
                <p:cNvCxnSpPr/>
                <p:nvPr/>
              </p:nvCxnSpPr>
              <p:spPr>
                <a:xfrm flipV="1">
                  <a:off x="6480000" y="3420000"/>
                  <a:ext cx="720000" cy="1800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>
                  <a:extLst>
                    <a:ext uri="{FF2B5EF4-FFF2-40B4-BE49-F238E27FC236}">
                      <a16:creationId xmlns:a16="http://schemas.microsoft.com/office/drawing/2014/main" id="{6EE287E4-6E16-436A-8E46-9DD6C3581B1F}"/>
                    </a:ext>
                  </a:extLst>
                </p:cNvPr>
                <p:cNvCxnSpPr/>
                <p:nvPr/>
              </p:nvCxnSpPr>
              <p:spPr>
                <a:xfrm>
                  <a:off x="7200000" y="3240000"/>
                  <a:ext cx="0" cy="1800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2" name="Group 31">
                <a:extLst>
                  <a:ext uri="{FF2B5EF4-FFF2-40B4-BE49-F238E27FC236}">
                    <a16:creationId xmlns:a16="http://schemas.microsoft.com/office/drawing/2014/main" id="{C30813BC-EC8E-43FD-9BCE-760210C72ED4}"/>
                  </a:ext>
                </a:extLst>
              </p:cNvPr>
              <p:cNvGrpSpPr/>
              <p:nvPr/>
            </p:nvGrpSpPr>
            <p:grpSpPr>
              <a:xfrm>
                <a:off x="6948000" y="3168000"/>
                <a:ext cx="360000" cy="652334"/>
                <a:chOff x="6480000" y="4320000"/>
                <a:chExt cx="720000" cy="652334"/>
              </a:xfrm>
            </p:grpSpPr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EB1F1495-3B6B-4A3C-93B7-347BA49C66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80000" y="4680000"/>
                  <a:ext cx="0" cy="29233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172E03BA-95E8-4A1D-8B30-06A323B33333}"/>
                    </a:ext>
                  </a:extLst>
                </p:cNvPr>
                <p:cNvCxnSpPr/>
                <p:nvPr/>
              </p:nvCxnSpPr>
              <p:spPr>
                <a:xfrm flipV="1">
                  <a:off x="6480000" y="4500000"/>
                  <a:ext cx="720000" cy="1800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E04A3B2C-527B-4BCA-81CA-D434793508CD}"/>
                    </a:ext>
                  </a:extLst>
                </p:cNvPr>
                <p:cNvCxnSpPr/>
                <p:nvPr/>
              </p:nvCxnSpPr>
              <p:spPr>
                <a:xfrm>
                  <a:off x="7200000" y="4320000"/>
                  <a:ext cx="0" cy="1800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155CF28D-7A57-475B-A225-0E220A266633}"/>
                  </a:ext>
                </a:extLst>
              </p:cNvPr>
              <p:cNvGrpSpPr/>
              <p:nvPr/>
            </p:nvGrpSpPr>
            <p:grpSpPr>
              <a:xfrm flipH="1">
                <a:off x="7632000" y="3168000"/>
                <a:ext cx="360000" cy="652334"/>
                <a:chOff x="6480000" y="3240000"/>
                <a:chExt cx="720000" cy="652334"/>
              </a:xfrm>
            </p:grpSpPr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E5393305-3E4F-4365-9304-15F28B5C937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480000" y="3600000"/>
                  <a:ext cx="0" cy="292334"/>
                </a:xfrm>
                <a:prstGeom prst="line">
                  <a:avLst/>
                </a:prstGeom>
                <a:ln>
                  <a:solidFill>
                    <a:schemeClr val="bg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DA54FA20-1D5F-455C-83A9-27BC62A2D0CE}"/>
                    </a:ext>
                  </a:extLst>
                </p:cNvPr>
                <p:cNvCxnSpPr/>
                <p:nvPr/>
              </p:nvCxnSpPr>
              <p:spPr>
                <a:xfrm flipV="1">
                  <a:off x="6480000" y="3420000"/>
                  <a:ext cx="720000" cy="1800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6EDC7029-434F-4A97-BD34-A2AC8E37B90A}"/>
                    </a:ext>
                  </a:extLst>
                </p:cNvPr>
                <p:cNvCxnSpPr/>
                <p:nvPr/>
              </p:nvCxnSpPr>
              <p:spPr>
                <a:xfrm>
                  <a:off x="7200000" y="3240000"/>
                  <a:ext cx="0" cy="180000"/>
                </a:xfrm>
                <a:prstGeom prst="line">
                  <a:avLst/>
                </a:prstGeom>
                <a:ln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4" name="Straight Connector 43">
                <a:extLst>
                  <a:ext uri="{FF2B5EF4-FFF2-40B4-BE49-F238E27FC236}">
                    <a16:creationId xmlns:a16="http://schemas.microsoft.com/office/drawing/2014/main" id="{2B918037-1CAC-4E8D-8D69-A12647F3C19A}"/>
                  </a:ext>
                </a:extLst>
              </p:cNvPr>
              <p:cNvCxnSpPr/>
              <p:nvPr/>
            </p:nvCxnSpPr>
            <p:spPr>
              <a:xfrm>
                <a:off x="7488000" y="3168000"/>
                <a:ext cx="0" cy="648000"/>
              </a:xfrm>
              <a:prstGeom prst="line">
                <a:avLst/>
              </a:prstGeom>
              <a:ln>
                <a:solidFill>
                  <a:schemeClr val="bg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9D20129A-B42E-49EF-972B-E0CEC494FEB1}"/>
                </a:ext>
              </a:extLst>
            </p:cNvPr>
            <p:cNvGrpSpPr/>
            <p:nvPr/>
          </p:nvGrpSpPr>
          <p:grpSpPr>
            <a:xfrm flipV="1">
              <a:off x="7847748" y="5148000"/>
              <a:ext cx="1080000" cy="651600"/>
              <a:chOff x="6480000" y="4320000"/>
              <a:chExt cx="720000" cy="652334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2746E62E-2F54-44CF-B8AF-31AEC9B8F69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0000" y="4680000"/>
                <a:ext cx="0" cy="292334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8EA2848E-4A9D-4250-A38A-DBFAF7AB3BDD}"/>
                  </a:ext>
                </a:extLst>
              </p:cNvPr>
              <p:cNvCxnSpPr/>
              <p:nvPr/>
            </p:nvCxnSpPr>
            <p:spPr>
              <a:xfrm flipV="1">
                <a:off x="6480000" y="4500000"/>
                <a:ext cx="720000" cy="180000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393A346F-E5E6-4100-8994-F2E7CCDB3A1F}"/>
                  </a:ext>
                </a:extLst>
              </p:cNvPr>
              <p:cNvCxnSpPr/>
              <p:nvPr/>
            </p:nvCxnSpPr>
            <p:spPr>
              <a:xfrm>
                <a:off x="7200000" y="4320000"/>
                <a:ext cx="0" cy="180000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A7686515-56FA-44D6-85CF-B16A0E28F8F1}"/>
                </a:ext>
              </a:extLst>
            </p:cNvPr>
            <p:cNvGrpSpPr/>
            <p:nvPr/>
          </p:nvGrpSpPr>
          <p:grpSpPr>
            <a:xfrm flipH="1" flipV="1">
              <a:off x="8927748" y="5148000"/>
              <a:ext cx="1080000" cy="651600"/>
              <a:chOff x="6480000" y="3240000"/>
              <a:chExt cx="720000" cy="652334"/>
            </a:xfrm>
          </p:grpSpPr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A4CED30-53EB-4FF4-91B5-54F916C3C44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0000" y="3600000"/>
                <a:ext cx="0" cy="292334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A83E2DB3-C575-45E2-A455-A021A6A4A29D}"/>
                  </a:ext>
                </a:extLst>
              </p:cNvPr>
              <p:cNvCxnSpPr/>
              <p:nvPr/>
            </p:nvCxnSpPr>
            <p:spPr>
              <a:xfrm flipV="1">
                <a:off x="6480000" y="3420000"/>
                <a:ext cx="720000" cy="180000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4CF310AC-2B58-41B0-AE1F-E370F726ED2D}"/>
                  </a:ext>
                </a:extLst>
              </p:cNvPr>
              <p:cNvCxnSpPr/>
              <p:nvPr/>
            </p:nvCxnSpPr>
            <p:spPr>
              <a:xfrm>
                <a:off x="7200000" y="3240000"/>
                <a:ext cx="0" cy="180000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DA8A0698-BC53-4C92-9437-275168700E40}"/>
                </a:ext>
              </a:extLst>
            </p:cNvPr>
            <p:cNvGrpSpPr/>
            <p:nvPr/>
          </p:nvGrpSpPr>
          <p:grpSpPr>
            <a:xfrm flipV="1">
              <a:off x="8387748" y="5148000"/>
              <a:ext cx="540000" cy="651600"/>
              <a:chOff x="6480000" y="4320000"/>
              <a:chExt cx="720000" cy="652334"/>
            </a:xfrm>
          </p:grpSpPr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8D585BEA-7996-4796-93F2-323A9DD7B4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0000" y="4680000"/>
                <a:ext cx="0" cy="292334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EE37A626-4ABF-46C8-9F7D-788B0756EAD8}"/>
                  </a:ext>
                </a:extLst>
              </p:cNvPr>
              <p:cNvCxnSpPr/>
              <p:nvPr/>
            </p:nvCxnSpPr>
            <p:spPr>
              <a:xfrm flipV="1">
                <a:off x="6480000" y="4500000"/>
                <a:ext cx="720000" cy="180000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4E0ABFC3-74C1-4FF3-BE0C-D1D9114ADD73}"/>
                  </a:ext>
                </a:extLst>
              </p:cNvPr>
              <p:cNvCxnSpPr/>
              <p:nvPr/>
            </p:nvCxnSpPr>
            <p:spPr>
              <a:xfrm>
                <a:off x="7200000" y="4320000"/>
                <a:ext cx="0" cy="180000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FFD69C6E-5E92-4336-9CDE-38EA057BD472}"/>
                </a:ext>
              </a:extLst>
            </p:cNvPr>
            <p:cNvGrpSpPr/>
            <p:nvPr/>
          </p:nvGrpSpPr>
          <p:grpSpPr>
            <a:xfrm flipH="1" flipV="1">
              <a:off x="8927748" y="5148000"/>
              <a:ext cx="540000" cy="651600"/>
              <a:chOff x="6480000" y="3240000"/>
              <a:chExt cx="720000" cy="652334"/>
            </a:xfrm>
          </p:grpSpPr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4DFE9DDA-B6DA-4882-8C30-6B3C5E80081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80000" y="3600000"/>
                <a:ext cx="0" cy="292334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36FBCA2B-A49F-4E8B-B97D-1D0B0F87BE4C}"/>
                  </a:ext>
                </a:extLst>
              </p:cNvPr>
              <p:cNvCxnSpPr/>
              <p:nvPr/>
            </p:nvCxnSpPr>
            <p:spPr>
              <a:xfrm flipV="1">
                <a:off x="6480000" y="3420000"/>
                <a:ext cx="720000" cy="180000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non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E451E9E9-E198-4F51-AC7B-4D5DB19F0493}"/>
                  </a:ext>
                </a:extLst>
              </p:cNvPr>
              <p:cNvCxnSpPr/>
              <p:nvPr/>
            </p:nvCxnSpPr>
            <p:spPr>
              <a:xfrm>
                <a:off x="7200000" y="3240000"/>
                <a:ext cx="0" cy="180000"/>
              </a:xfrm>
              <a:prstGeom prst="line">
                <a:avLst/>
              </a:prstGeom>
              <a:ln>
                <a:solidFill>
                  <a:schemeClr val="bg1"/>
                </a:solidFill>
                <a:headEnd type="triangle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81ABAA17-0698-4548-9A34-D4E1A6266FDB}"/>
                </a:ext>
              </a:extLst>
            </p:cNvPr>
            <p:cNvCxnSpPr/>
            <p:nvPr/>
          </p:nvCxnSpPr>
          <p:spPr>
            <a:xfrm flipV="1">
              <a:off x="8927748" y="5152329"/>
              <a:ext cx="0" cy="647271"/>
            </a:xfrm>
            <a:prstGeom prst="line">
              <a:avLst/>
            </a:prstGeom>
            <a:ln>
              <a:solidFill>
                <a:schemeClr val="bg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67E3BF7-E049-4F07-B489-0A9621435AE5}"/>
                </a:ext>
              </a:extLst>
            </p:cNvPr>
            <p:cNvSpPr txBox="1"/>
            <p:nvPr/>
          </p:nvSpPr>
          <p:spPr>
            <a:xfrm>
              <a:off x="9545991" y="5888906"/>
              <a:ext cx="90281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events</a:t>
              </a:r>
              <a:br>
                <a:rPr lang="en-GB" sz="2000" dirty="0">
                  <a:solidFill>
                    <a:schemeClr val="bg1"/>
                  </a:solidFill>
                </a:rPr>
              </a:br>
              <a:r>
                <a:rPr lang="en-GB" sz="2000" dirty="0">
                  <a:solidFill>
                    <a:schemeClr val="bg1"/>
                  </a:solidFill>
                </a:rPr>
                <a:t>{ ADC }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CDC8873-E991-4CF8-B116-B7BBF2919067}"/>
                </a:ext>
              </a:extLst>
            </p:cNvPr>
            <p:cNvSpPr txBox="1"/>
            <p:nvPr/>
          </p:nvSpPr>
          <p:spPr>
            <a:xfrm>
              <a:off x="5122056" y="3986371"/>
              <a:ext cx="196662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{ time-of-arrival }</a:t>
              </a:r>
            </a:p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data filter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36089E68-A8AE-4D7B-99F6-7C81C1580D3E}"/>
                </a:ext>
              </a:extLst>
            </p:cNvPr>
            <p:cNvSpPr txBox="1"/>
            <p:nvPr/>
          </p:nvSpPr>
          <p:spPr>
            <a:xfrm>
              <a:off x="4319131" y="2128738"/>
              <a:ext cx="96051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>
                  <a:solidFill>
                    <a:schemeClr val="bg1"/>
                  </a:solidFill>
                </a:rPr>
                <a:t> { ADC }</a:t>
              </a:r>
            </a:p>
          </p:txBody>
        </p:sp>
        <p:sp>
          <p:nvSpPr>
            <p:cNvPr id="3" name="Flowchart: Magnetic Disk 2">
              <a:extLst>
                <a:ext uri="{FF2B5EF4-FFF2-40B4-BE49-F238E27FC236}">
                  <a16:creationId xmlns:a16="http://schemas.microsoft.com/office/drawing/2014/main" id="{5615791E-CF18-46E7-A743-5C49EC6BF67F}"/>
                </a:ext>
              </a:extLst>
            </p:cNvPr>
            <p:cNvSpPr/>
            <p:nvPr/>
          </p:nvSpPr>
          <p:spPr>
            <a:xfrm>
              <a:off x="8497462" y="6012000"/>
              <a:ext cx="864000" cy="432000"/>
            </a:xfrm>
            <a:prstGeom prst="flowChartMagneticDisk">
              <a:avLst/>
            </a:prstGeom>
            <a:noFill/>
            <a:ln w="1905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Rounded Rectangle 10">
                <a:extLst>
                  <a:ext uri="{FF2B5EF4-FFF2-40B4-BE49-F238E27FC236}">
                    <a16:creationId xmlns:a16="http://schemas.microsoft.com/office/drawing/2014/main" id="{F62EE94A-5603-44CA-95F4-88FB9A3DE248}"/>
                  </a:ext>
                </a:extLst>
              </p:cNvPr>
              <p:cNvSpPr/>
              <p:nvPr/>
            </p:nvSpPr>
            <p:spPr>
              <a:xfrm>
                <a:off x="360000" y="4680000"/>
                <a:ext cx="5400000" cy="1224000"/>
              </a:xfrm>
              <a:prstGeom prst="roundRect">
                <a:avLst/>
              </a:prstGeom>
              <a:solidFill>
                <a:srgbClr val="FFC000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FADC sampling rate </a:t>
                </a:r>
                <a14:m>
                  <m:oMath xmlns:m="http://schemas.openxmlformats.org/officeDocument/2006/math">
                    <m:r>
                      <a:rPr lang="en-GB" sz="28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≅100 </m:t>
                    </m:r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𝑘𝐻𝑧</m:t>
                    </m:r>
                  </m:oMath>
                </a14:m>
                <a:endParaRPr lang="en-GB" sz="2800" b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algn="ctr"/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×24</m:t>
                    </m:r>
                  </m:oMath>
                </a14:m>
                <a:r>
                  <a:rPr lang="en-GB" sz="2800" dirty="0">
                    <a:solidFill>
                      <a:schemeClr val="tx1"/>
                    </a:solidFill>
                  </a:rPr>
                  <a:t> bits</a:t>
                </a:r>
              </a:p>
            </p:txBody>
          </p:sp>
        </mc:Choice>
        <mc:Fallback xmlns="">
          <p:sp>
            <p:nvSpPr>
              <p:cNvPr id="71" name="Rounded Rectangle 10">
                <a:extLst>
                  <a:ext uri="{FF2B5EF4-FFF2-40B4-BE49-F238E27FC236}">
                    <a16:creationId xmlns:a16="http://schemas.microsoft.com/office/drawing/2014/main" id="{F62EE94A-5603-44CA-95F4-88FB9A3DE2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0000" y="4680000"/>
                <a:ext cx="5400000" cy="1224000"/>
              </a:xfrm>
              <a:prstGeom prst="roundRect">
                <a:avLst/>
              </a:prstGeom>
              <a:blipFill>
                <a:blip r:embed="rId2"/>
                <a:stretch>
                  <a:fillRect b="-1951"/>
                </a:stretch>
              </a:blipFill>
              <a:ln w="2540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5129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DB1C4-343E-4A14-8AD7-79829F4BC8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Simulation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8CE369-3E61-48C0-A02C-FC5305C2375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ct val="120000"/>
                  </a:lnSpc>
                  <a:tabLst>
                    <a:tab pos="2057400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signal (very simplistic)</a:t>
                </a:r>
              </a:p>
              <a:p>
                <a:pPr lvl="1">
                  <a:lnSpc>
                    <a:spcPct val="120000"/>
                  </a:lnSpc>
                  <a:tabLst>
                    <a:tab pos="1698625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length	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 300 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 lvl="1">
                  <a:lnSpc>
                    <a:spcPct val="120000"/>
                  </a:lnSpc>
                  <a:tabLst>
                    <a:tab pos="1698625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width	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∝ </m:t>
                    </m:r>
                    <m:f>
                      <m:fPr>
                        <m:type m:val="lin"/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GB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f>
                              <m:fPr>
                                <m:type m:val="lin"/>
                                <m:ctrlPr>
                                  <a:rPr lang="en-GB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GB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𝑅</m:t>
                                </m:r>
                              </m:num>
                              <m:den>
                                <m:r>
                                  <a:rPr lang="en-GB" i="1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𝜆</m:t>
                                </m:r>
                              </m:den>
                            </m:f>
                          </m:sup>
                        </m:sSup>
                      </m:num>
                      <m:den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</m:t>
                        </m:r>
                      </m:den>
                    </m:f>
                  </m:oMath>
                </a14:m>
                <a:endParaRPr lang="en-GB" dirty="0"/>
              </a:p>
              <a:p>
                <a:pPr>
                  <a:lnSpc>
                    <a:spcPct val="120000"/>
                  </a:lnSpc>
                  <a:tabLst>
                    <a:tab pos="2057400" algn="l"/>
                  </a:tabLst>
                </a:pPr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lnSpc>
                    <a:spcPct val="120000"/>
                  </a:lnSpc>
                  <a:tabLst>
                    <a:tab pos="2057400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noise (probably realistic)</a:t>
                </a:r>
              </a:p>
              <a:p>
                <a:pPr lvl="1">
                  <a:lnSpc>
                    <a:spcPct val="120000"/>
                  </a:lnSpc>
                  <a:tabLst>
                    <a:tab pos="2057400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rate per hydrophone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1÷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(master student C. </a:t>
                </a:r>
                <a:r>
                  <a:rPr lang="en-GB" dirty="0" err="1">
                    <a:solidFill>
                      <a:schemeClr val="bg1"/>
                    </a:solidFill>
                  </a:rPr>
                  <a:t>v.d.</a:t>
                </a:r>
                <a:r>
                  <a:rPr lang="en-GB" dirty="0">
                    <a:solidFill>
                      <a:schemeClr val="bg1"/>
                    </a:solidFill>
                  </a:rPr>
                  <a:t> </a:t>
                </a:r>
                <a:r>
                  <a:rPr lang="en-GB" dirty="0" err="1">
                    <a:solidFill>
                      <a:schemeClr val="bg1"/>
                    </a:solidFill>
                  </a:rPr>
                  <a:t>Stappen</a:t>
                </a:r>
                <a:r>
                  <a:rPr lang="en-GB" dirty="0">
                    <a:solidFill>
                      <a:schemeClr val="bg1"/>
                    </a:solidFill>
                  </a:rPr>
                  <a:t>)</a:t>
                </a:r>
              </a:p>
              <a:p>
                <a:pPr>
                  <a:lnSpc>
                    <a:spcPct val="120000"/>
                  </a:lnSpc>
                  <a:tabLst>
                    <a:tab pos="1698625" algn="l"/>
                  </a:tabLst>
                </a:pPr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28CE369-3E61-48C0-A02C-FC5305C2375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4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64D040-6567-4E94-8960-C71E0C651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5</a:t>
            </a:fld>
            <a:endParaRPr lang="en-GB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D707BB7-9209-4511-929A-AF9A106F2621}"/>
              </a:ext>
            </a:extLst>
          </p:cNvPr>
          <p:cNvGrpSpPr/>
          <p:nvPr/>
        </p:nvGrpSpPr>
        <p:grpSpPr>
          <a:xfrm>
            <a:off x="6650484" y="2827474"/>
            <a:ext cx="2830092" cy="1127140"/>
            <a:chOff x="5291505" y="5022520"/>
            <a:chExt cx="2830092" cy="1127140"/>
          </a:xfrm>
        </p:grpSpPr>
        <p:sp>
          <p:nvSpPr>
            <p:cNvPr id="7" name="Flowchart: Direct Access Storage 6">
              <a:extLst>
                <a:ext uri="{FF2B5EF4-FFF2-40B4-BE49-F238E27FC236}">
                  <a16:creationId xmlns:a16="http://schemas.microsoft.com/office/drawing/2014/main" id="{51A22AB2-EB2C-45D5-9179-8F3565BD4ECA}"/>
                </a:ext>
              </a:extLst>
            </p:cNvPr>
            <p:cNvSpPr>
              <a:spLocks noChangeAspect="1"/>
            </p:cNvSpPr>
            <p:nvPr/>
          </p:nvSpPr>
          <p:spPr>
            <a:xfrm rot="16200000">
              <a:off x="6769987" y="4214130"/>
              <a:ext cx="543220" cy="2160000"/>
            </a:xfrm>
            <a:prstGeom prst="flowChartMagneticDrum">
              <a:avLst/>
            </a:prstGeom>
            <a:solidFill>
              <a:schemeClr val="bg1">
                <a:lumMod val="85000"/>
                <a:alpha val="5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6A33AB21-A8EB-442E-BC50-6950AB9B88AC}"/>
                    </a:ext>
                  </a:extLst>
                </p:cNvPr>
                <p:cNvSpPr txBox="1"/>
                <p:nvPr/>
              </p:nvSpPr>
              <p:spPr>
                <a:xfrm>
                  <a:off x="5291505" y="5109464"/>
                  <a:ext cx="38940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right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oMath>
                    </m:oMathPara>
                  </a14:m>
                  <a:endParaRPr lang="en-GB" sz="2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0260F736-8060-4129-962E-BC351CDCF55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91505" y="5109464"/>
                  <a:ext cx="389402" cy="40011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F9614414-5E9D-4E16-BD1F-5D61BB0999A6}"/>
                </a:ext>
              </a:extLst>
            </p:cNvPr>
            <p:cNvCxnSpPr/>
            <p:nvPr/>
          </p:nvCxnSpPr>
          <p:spPr>
            <a:xfrm>
              <a:off x="5704130" y="5127171"/>
              <a:ext cx="0" cy="360000"/>
            </a:xfrm>
            <a:prstGeom prst="line">
              <a:avLst/>
            </a:prstGeom>
            <a:ln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46735B4-A347-4230-A773-F1448287176E}"/>
                </a:ext>
              </a:extLst>
            </p:cNvPr>
            <p:cNvCxnSpPr/>
            <p:nvPr/>
          </p:nvCxnSpPr>
          <p:spPr>
            <a:xfrm>
              <a:off x="7030711" y="5731887"/>
              <a:ext cx="1080000" cy="0"/>
            </a:xfrm>
            <a:prstGeom prst="line">
              <a:avLst/>
            </a:prstGeom>
            <a:ln>
              <a:solidFill>
                <a:schemeClr val="bg1"/>
              </a:solidFill>
              <a:headEnd type="oval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F80CE3F-AD46-4C8E-91B8-E7002A865113}"/>
                    </a:ext>
                  </a:extLst>
                </p:cNvPr>
                <p:cNvSpPr txBox="1"/>
                <p:nvPr/>
              </p:nvSpPr>
              <p:spPr>
                <a:xfrm>
                  <a:off x="7353460" y="5749550"/>
                  <a:ext cx="413382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GB" sz="20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oMath>
                    </m:oMathPara>
                  </a14:m>
                  <a:endParaRPr lang="en-GB" sz="2000" dirty="0">
                    <a:solidFill>
                      <a:schemeClr val="bg1"/>
                    </a:solidFill>
                  </a:endParaRPr>
                </a:p>
              </p:txBody>
            </p:sp>
          </mc:Choice>
          <mc:Fallback xmlns=""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4C192AC8-9CCC-4968-BFA3-5179A05D96D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53460" y="5749550"/>
                  <a:ext cx="413382" cy="400110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F84702C3-9B07-43D3-8949-D244C06FBEF7}"/>
              </a:ext>
            </a:extLst>
          </p:cNvPr>
          <p:cNvSpPr txBox="1"/>
          <p:nvPr/>
        </p:nvSpPr>
        <p:spPr>
          <a:xfrm>
            <a:off x="6788364" y="1842188"/>
            <a:ext cx="322319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“</a:t>
            </a:r>
            <a:r>
              <a:rPr lang="en-GB" sz="2400" i="1" dirty="0">
                <a:solidFill>
                  <a:schemeClr val="bg1"/>
                </a:solidFill>
              </a:rPr>
              <a:t>pancake</a:t>
            </a:r>
            <a:r>
              <a:rPr lang="en-GB" sz="2400" dirty="0">
                <a:solidFill>
                  <a:schemeClr val="bg1"/>
                </a:solidFill>
              </a:rPr>
              <a:t>”</a:t>
            </a:r>
            <a:br>
              <a:rPr lang="en-GB" sz="2400" dirty="0">
                <a:solidFill>
                  <a:schemeClr val="bg1"/>
                </a:solidFill>
              </a:rPr>
            </a:br>
            <a:r>
              <a:rPr lang="en-GB" sz="2400" dirty="0">
                <a:solidFill>
                  <a:schemeClr val="bg1"/>
                </a:solidFill>
              </a:rPr>
              <a:t>(master student K. </a:t>
            </a:r>
            <a:r>
              <a:rPr lang="en-GB" sz="2400" dirty="0" err="1">
                <a:solidFill>
                  <a:schemeClr val="bg1"/>
                </a:solidFill>
              </a:rPr>
              <a:t>Oers</a:t>
            </a:r>
            <a:r>
              <a:rPr lang="en-GB" sz="2400" dirty="0">
                <a:solidFill>
                  <a:schemeClr val="bg1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32476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49CBC9-5D13-4F80-9622-D2B2B0CDF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Challenge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3A72A4-9F8A-40B6-AE7D-4369829BE8E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>
                  <a:lnSpc>
                    <a:spcPts val="3600"/>
                  </a:lnSpc>
                  <a:tabLst>
                    <a:tab pos="1077913" algn="l"/>
                    <a:tab pos="4397375" algn="l"/>
                    <a:tab pos="50180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detector size 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  10 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𝑘𝑚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lnSpc>
                    <a:spcPts val="3600"/>
                  </a:lnSpc>
                  <a:tabLst>
                    <a:tab pos="1077913" algn="l"/>
                    <a:tab pos="4397375" algn="l"/>
                    <a:tab pos="50180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number of hydrophones	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  4,000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lnSpc>
                    <a:spcPts val="3600"/>
                  </a:lnSpc>
                  <a:tabLst>
                    <a:tab pos="1077913" algn="l"/>
                    <a:tab pos="4397375" algn="l"/>
                    <a:tab pos="50180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noise	rate / hydrophone	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𝑟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  1÷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10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𝐻𝑧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lnSpc>
                    <a:spcPts val="3600"/>
                  </a:lnSpc>
                  <a:tabLst>
                    <a:tab pos="1077913" algn="l"/>
                    <a:tab pos="4397375" algn="l"/>
                    <a:tab pos="50180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data	rate	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ℬ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30 </m:t>
                    </m:r>
                    <m:f>
                      <m:fPr>
                        <m:type m:val="lin"/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𝐺𝑏</m:t>
                        </m:r>
                      </m:num>
                      <m:den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den>
                    </m:f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lnSpc>
                    <a:spcPts val="3600"/>
                  </a:lnSpc>
                  <a:tabLst>
                    <a:tab pos="1077913" algn="l"/>
                    <a:tab pos="4397375" algn="l"/>
                    <a:tab pos="50180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sound velocity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𝑣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  1500 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lnSpc>
                    <a:spcPts val="3600"/>
                  </a:lnSpc>
                  <a:tabLst>
                    <a:tab pos="1077913" algn="l"/>
                    <a:tab pos="4397375" algn="l"/>
                    <a:tab pos="5018088" algn="l"/>
                  </a:tabLst>
                </a:pPr>
                <a:r>
                  <a:rPr lang="en-GB" dirty="0">
                    <a:solidFill>
                      <a:schemeClr val="bg1"/>
                    </a:solidFill>
                  </a:rPr>
                  <a:t>time window	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𝑇</m:t>
                    </m:r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≡  </m:t>
                    </m:r>
                    <m:f>
                      <m:fPr>
                        <m:ctrlP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GB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𝑣</m:t>
                        </m:r>
                      </m:den>
                    </m:f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≅ 5 </m:t>
                    </m:r>
                    <m:r>
                      <a:rPr lang="en-GB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endParaRPr lang="en-GB" dirty="0">
                  <a:solidFill>
                    <a:schemeClr val="bg1"/>
                  </a:solidFill>
                </a:endParaRPr>
              </a:p>
              <a:p>
                <a:pPr>
                  <a:lnSpc>
                    <a:spcPct val="120000"/>
                  </a:lnSpc>
                  <a:tabLst>
                    <a:tab pos="2689225" algn="l"/>
                    <a:tab pos="3319463" algn="l"/>
                  </a:tabLst>
                </a:pPr>
                <a:endParaRPr lang="en-GB" i="1" dirty="0">
                  <a:solidFill>
                    <a:schemeClr val="bg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B73A72A4-9F8A-40B6-AE7D-4369829BE8E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112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905366-A453-4508-8A8D-564F2BEA2B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6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ounded Rectangle 10">
                <a:extLst>
                  <a:ext uri="{FF2B5EF4-FFF2-40B4-BE49-F238E27FC236}">
                    <a16:creationId xmlns:a16="http://schemas.microsoft.com/office/drawing/2014/main" id="{25953E1A-D1FC-424C-8842-10F0E1334C14}"/>
                  </a:ext>
                </a:extLst>
              </p:cNvPr>
              <p:cNvSpPr/>
              <p:nvPr/>
            </p:nvSpPr>
            <p:spPr>
              <a:xfrm>
                <a:off x="2214429" y="5602732"/>
                <a:ext cx="7920000" cy="864000"/>
              </a:xfrm>
              <a:prstGeom prst="roundRect">
                <a:avLst/>
              </a:prstGeom>
              <a:solidFill>
                <a:srgbClr val="FFC000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800" dirty="0">
                    <a:solidFill>
                      <a:schemeClr val="tx1"/>
                    </a:solidFill>
                  </a:rPr>
                  <a:t>Event rate due to accidental coincidences 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𝑅</m:t>
                    </m:r>
                    <m:r>
                      <a:rPr lang="en-GB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  <m:f>
                      <m:fPr>
                        <m:ctrlP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den>
                    </m:f>
                  </m:oMath>
                </a14:m>
                <a:endParaRPr lang="en-GB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Rounded Rectangle 10">
                <a:extLst>
                  <a:ext uri="{FF2B5EF4-FFF2-40B4-BE49-F238E27FC236}">
                    <a16:creationId xmlns:a16="http://schemas.microsoft.com/office/drawing/2014/main" id="{25953E1A-D1FC-424C-8842-10F0E1334C1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4429" y="5602732"/>
                <a:ext cx="7920000" cy="864000"/>
              </a:xfrm>
              <a:prstGeom prst="roundRect">
                <a:avLst/>
              </a:prstGeom>
              <a:blipFill>
                <a:blip r:embed="rId3"/>
                <a:stretch>
                  <a:fillRect/>
                </a:stretch>
              </a:blipFill>
              <a:ln w="2540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05854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5E68B6-463F-41F4-8908-57F178D9D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7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A67451A-A9F4-4ABC-99CB-084C87D93CD3}"/>
                  </a:ext>
                </a:extLst>
              </p:cNvPr>
              <p:cNvSpPr txBox="1"/>
              <p:nvPr/>
            </p:nvSpPr>
            <p:spPr>
              <a:xfrm>
                <a:off x="3124198" y="1167700"/>
                <a:ext cx="4601901" cy="368306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ts val="7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d>
                        <m:dPr>
                          <m:ctrlP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</m:d>
                      <m:r>
                        <m:rPr>
                          <m:aln/>
                        </m:rPr>
                        <a:rPr lang="en-GB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d>
                        <m:dPr>
                          <m:ctrlP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nl-NL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</m:mr>
                            <m:mr>
                              <m:e>
                                <m:r>
                                  <a:rPr lang="nl-NL" sz="2400" b="0" i="1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  <m:sup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  <m:oMath xmlns:m="http://schemas.openxmlformats.org/officeDocument/2006/math">
                      <m:r>
                        <m:rPr>
                          <m:aln/>
                        </m:rPr>
                        <a:rPr lang="en-GB" sz="24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≃</m:t>
                      </m:r>
                      <m:f>
                        <m:fPr>
                          <m:ctrlP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240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p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p>
                          </m:sSup>
                        </m:num>
                        <m:den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en-GB" sz="24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</m:t>
                      </m:r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  <m:sup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  <m:oMath xmlns:m="http://schemas.openxmlformats.org/officeDocument/2006/math">
                      <m:r>
                        <m:rPr>
                          <m:aln/>
                        </m:rP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nl-NL" sz="24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nl-NL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n-GB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nl-NL" sz="24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</m:e>
                        <m:sup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nl-NL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FA67451A-A9F4-4ABC-99CB-084C87D93C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24198" y="1167700"/>
                <a:ext cx="4601901" cy="3683060"/>
              </a:xfrm>
              <a:prstGeom prst="rect">
                <a:avLst/>
              </a:prstGeom>
              <a:blipFill>
                <a:blip r:embed="rId2"/>
                <a:stretch>
                  <a:fillRect r="-17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22">
                <a:extLst>
                  <a:ext uri="{FF2B5EF4-FFF2-40B4-BE49-F238E27FC236}">
                    <a16:creationId xmlns:a16="http://schemas.microsoft.com/office/drawing/2014/main" id="{3BC9FEA8-A721-4EC7-AD6F-8617C7BDFB5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03873" y="5138044"/>
                <a:ext cx="1988237" cy="1246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45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GB" sz="2400" b="0" i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total</m:t>
                          </m:r>
                          <m:r>
                            <m:rPr>
                              <m:nor/>
                            </m:rPr>
                            <a:rPr lang="en-GB" sz="2400" b="0" i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GB" sz="2400" b="0" i="0" smtClean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ea typeface="Calibri" panose="020F0502020204030204" pitchFamily="34" charset="0"/>
                              <a:cs typeface="Calibri" panose="020F0502020204030204" pitchFamily="34" charset="0"/>
                            </a:rPr>
                            <m:t>rate</m:t>
                          </m:r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  <a:p>
                <a:pPr algn="ctr">
                  <a:lnSpc>
                    <a:spcPts val="45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𝑁𝑟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≅40 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𝑘𝐻𝑧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 Box 22">
                <a:extLst>
                  <a:ext uri="{FF2B5EF4-FFF2-40B4-BE49-F238E27FC236}">
                    <a16:creationId xmlns:a16="http://schemas.microsoft.com/office/drawing/2014/main" id="{3BC9FEA8-A721-4EC7-AD6F-8617C7BDFB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203873" y="5138044"/>
                <a:ext cx="1988237" cy="124649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 Box 23">
                <a:extLst>
                  <a:ext uri="{FF2B5EF4-FFF2-40B4-BE49-F238E27FC236}">
                    <a16:creationId xmlns:a16="http://schemas.microsoft.com/office/drawing/2014/main" id="{B4F8B61C-55E0-43E5-8F84-E18F9CDB886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118589" y="5135096"/>
                <a:ext cx="4265462" cy="12464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>
                  <a:lnSpc>
                    <a:spcPts val="45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4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nor/>
                                </m:rPr>
                                <a:rPr lang="en-GB" sz="2400" dirty="0">
                                  <a:solidFill>
                                    <a:schemeClr val="bg1"/>
                                  </a:solidFill>
                                </a:rPr>
                                <m:t>probability</m:t>
                              </m:r>
                              <m:r>
                                <m:rPr>
                                  <m:nor/>
                                </m:rPr>
                                <a:rPr lang="en-GB" sz="2400" dirty="0">
                                  <a:solidFill>
                                    <a:schemeClr val="bg1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2400" dirty="0">
                                  <a:solidFill>
                                    <a:schemeClr val="bg1"/>
                                  </a:solidFill>
                                </a:rPr>
                                <m:t>of</m:t>
                              </m:r>
                              <m:r>
                                <m:rPr>
                                  <m:nor/>
                                </m:rPr>
                                <a:rPr lang="en-GB" sz="2400" dirty="0">
                                  <a:solidFill>
                                    <a:schemeClr val="bg1"/>
                                  </a:solidFill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GB" sz="2400" dirty="0">
                                  <a:solidFill>
                                    <a:schemeClr val="bg1"/>
                                  </a:solidFill>
                                </a:rPr>
                                <m:t>coincidence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4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  <a:p>
                <a:pPr algn="ctr">
                  <a:lnSpc>
                    <a:spcPts val="45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𝑁𝑟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24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≅ 100,000 ≫ 1</m:t>
                      </m:r>
                    </m:oMath>
                  </m:oMathPara>
                </a14:m>
                <a:endParaRPr lang="en-GB" sz="24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 Box 23">
                <a:extLst>
                  <a:ext uri="{FF2B5EF4-FFF2-40B4-BE49-F238E27FC236}">
                    <a16:creationId xmlns:a16="http://schemas.microsoft.com/office/drawing/2014/main" id="{B4F8B61C-55E0-43E5-8F84-E18F9CDB88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118589" y="5135096"/>
                <a:ext cx="4265462" cy="124649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Line 24">
            <a:extLst>
              <a:ext uri="{FF2B5EF4-FFF2-40B4-BE49-F238E27FC236}">
                <a16:creationId xmlns:a16="http://schemas.microsoft.com/office/drawing/2014/main" id="{86ED199F-DB27-4AD6-B429-F84851C9CDCB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821358" y="4811474"/>
            <a:ext cx="360000" cy="36000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Line 25">
            <a:extLst>
              <a:ext uri="{FF2B5EF4-FFF2-40B4-BE49-F238E27FC236}">
                <a16:creationId xmlns:a16="http://schemas.microsoft.com/office/drawing/2014/main" id="{6A512635-9858-4D22-9C32-56CA72D07EC2}"/>
              </a:ext>
            </a:extLst>
          </p:cNvPr>
          <p:cNvSpPr>
            <a:spLocks noChangeShapeType="1"/>
          </p:cNvSpPr>
          <p:nvPr/>
        </p:nvSpPr>
        <p:spPr bwMode="auto">
          <a:xfrm>
            <a:off x="7200000" y="4811474"/>
            <a:ext cx="360000" cy="360363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Line 6">
            <a:extLst>
              <a:ext uri="{FF2B5EF4-FFF2-40B4-BE49-F238E27FC236}">
                <a16:creationId xmlns:a16="http://schemas.microsoft.com/office/drawing/2014/main" id="{659040B0-23DF-487A-B0AA-96F20BBF61AD}"/>
              </a:ext>
            </a:extLst>
          </p:cNvPr>
          <p:cNvSpPr>
            <a:spLocks noChangeShapeType="1"/>
          </p:cNvSpPr>
          <p:nvPr/>
        </p:nvSpPr>
        <p:spPr bwMode="auto">
          <a:xfrm>
            <a:off x="4152498" y="827310"/>
            <a:ext cx="539750" cy="5397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 Box 7">
            <a:extLst>
              <a:ext uri="{FF2B5EF4-FFF2-40B4-BE49-F238E27FC236}">
                <a16:creationId xmlns:a16="http://schemas.microsoft.com/office/drawing/2014/main" id="{DAC427A8-8DC2-4A54-ACC4-AD0884288BA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1639" y="276449"/>
            <a:ext cx="3211328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</a:pPr>
            <a:r>
              <a:rPr lang="en-GB" sz="2400" dirty="0">
                <a:solidFill>
                  <a:schemeClr val="bg1"/>
                </a:solidFill>
              </a:rPr>
              <a:t>number of hydrophones</a:t>
            </a:r>
          </a:p>
        </p:txBody>
      </p:sp>
      <p:sp>
        <p:nvSpPr>
          <p:cNvPr id="12" name="Line 12">
            <a:extLst>
              <a:ext uri="{FF2B5EF4-FFF2-40B4-BE49-F238E27FC236}">
                <a16:creationId xmlns:a16="http://schemas.microsoft.com/office/drawing/2014/main" id="{05086C7F-3579-489C-B8C7-179BB0495C4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146148" y="2278285"/>
            <a:ext cx="539750" cy="5397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 Box 13">
            <a:extLst>
              <a:ext uri="{FF2B5EF4-FFF2-40B4-BE49-F238E27FC236}">
                <a16:creationId xmlns:a16="http://schemas.microsoft.com/office/drawing/2014/main" id="{E6C33806-AADB-4206-AA16-BDAF5DBE7C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3245" y="2822799"/>
            <a:ext cx="3174907" cy="395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>
              <a:lnSpc>
                <a:spcPct val="80000"/>
              </a:lnSpc>
            </a:pPr>
            <a:r>
              <a:rPr lang="en-GB" sz="2400" dirty="0">
                <a:solidFill>
                  <a:schemeClr val="bg1"/>
                </a:solidFill>
              </a:rPr>
              <a:t>number of coincidences</a:t>
            </a:r>
          </a:p>
        </p:txBody>
      </p:sp>
      <p:sp>
        <p:nvSpPr>
          <p:cNvPr id="14" name="Line 17">
            <a:extLst>
              <a:ext uri="{FF2B5EF4-FFF2-40B4-BE49-F238E27FC236}">
                <a16:creationId xmlns:a16="http://schemas.microsoft.com/office/drawing/2014/main" id="{5AEAF88B-6679-4AAB-959E-5AEAC85D083E}"/>
              </a:ext>
            </a:extLst>
          </p:cNvPr>
          <p:cNvSpPr>
            <a:spLocks noChangeShapeType="1"/>
          </p:cNvSpPr>
          <p:nvPr/>
        </p:nvSpPr>
        <p:spPr bwMode="auto">
          <a:xfrm>
            <a:off x="5610046" y="820960"/>
            <a:ext cx="0" cy="5397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Text Box 19">
            <a:extLst>
              <a:ext uri="{FF2B5EF4-FFF2-40B4-BE49-F238E27FC236}">
                <a16:creationId xmlns:a16="http://schemas.microsoft.com/office/drawing/2014/main" id="{FAD39D01-9218-4AE3-9F7B-221D93D5CB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55882" y="217710"/>
            <a:ext cx="14209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400" dirty="0">
                <a:solidFill>
                  <a:schemeClr val="bg1"/>
                </a:solidFill>
              </a:rPr>
              <a:t>noise rate</a:t>
            </a:r>
          </a:p>
        </p:txBody>
      </p:sp>
      <p:sp>
        <p:nvSpPr>
          <p:cNvPr id="16" name="Line 20">
            <a:extLst>
              <a:ext uri="{FF2B5EF4-FFF2-40B4-BE49-F238E27FC236}">
                <a16:creationId xmlns:a16="http://schemas.microsoft.com/office/drawing/2014/main" id="{86199400-DEB2-4B83-8066-2440DAD337C2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6760026" y="835248"/>
            <a:ext cx="539750" cy="53975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Text Box 21">
            <a:extLst>
              <a:ext uri="{FF2B5EF4-FFF2-40B4-BE49-F238E27FC236}">
                <a16:creationId xmlns:a16="http://schemas.microsoft.com/office/drawing/2014/main" id="{BA174A7C-607B-41C2-B4F6-9EA0AA9403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17252" y="217710"/>
            <a:ext cx="1863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time window</a:t>
            </a: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EB7376DE-B062-4C52-9A7D-A949D2515970}"/>
              </a:ext>
            </a:extLst>
          </p:cNvPr>
          <p:cNvSpPr/>
          <p:nvPr/>
        </p:nvSpPr>
        <p:spPr>
          <a:xfrm>
            <a:off x="7352911" y="5740972"/>
            <a:ext cx="3708000" cy="720000"/>
          </a:xfrm>
          <a:prstGeom prst="roundRect">
            <a:avLst>
              <a:gd name="adj" fmla="val 37408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90000" rtlCol="0" anchor="ctr" anchorCtr="0"/>
          <a:lstStyle/>
          <a:p>
            <a:pPr algn="ctr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6852012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7EFA9AE-2219-408D-AE1E-45938F5C2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Data filter concept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063BB-C4C0-43C0-A58D-21764C0CC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8</a:t>
            </a:fld>
            <a:endParaRPr lang="en-GB"/>
          </a:p>
        </p:txBody>
      </p:sp>
      <p:sp>
        <p:nvSpPr>
          <p:cNvPr id="108" name="Line 129">
            <a:extLst>
              <a:ext uri="{FF2B5EF4-FFF2-40B4-BE49-F238E27FC236}">
                <a16:creationId xmlns:a16="http://schemas.microsoft.com/office/drawing/2014/main" id="{DE15FDF2-C242-4069-9D33-C7387E127F4B}"/>
              </a:ext>
            </a:extLst>
          </p:cNvPr>
          <p:cNvSpPr>
            <a:spLocks noChangeShapeType="1"/>
          </p:cNvSpPr>
          <p:nvPr/>
        </p:nvSpPr>
        <p:spPr bwMode="auto">
          <a:xfrm>
            <a:off x="1800000" y="6120000"/>
            <a:ext cx="3600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AA0C9E04-51EE-421C-96E1-E4686A25E242}"/>
              </a:ext>
            </a:extLst>
          </p:cNvPr>
          <p:cNvGrpSpPr>
            <a:grpSpLocks noChangeAspect="1"/>
          </p:cNvGrpSpPr>
          <p:nvPr/>
        </p:nvGrpSpPr>
        <p:grpSpPr>
          <a:xfrm>
            <a:off x="1965836" y="3247430"/>
            <a:ext cx="113843" cy="2637583"/>
            <a:chOff x="827583" y="5265344"/>
            <a:chExt cx="54384" cy="1260000"/>
          </a:xfrm>
        </p:grpSpPr>
        <p:sp>
          <p:nvSpPr>
            <p:cNvPr id="110" name="Line 211">
              <a:extLst>
                <a:ext uri="{FF2B5EF4-FFF2-40B4-BE49-F238E27FC236}">
                  <a16:creationId xmlns:a16="http://schemas.microsoft.com/office/drawing/2014/main" id="{E2E87ECA-16C7-4808-AE88-72A3FB9C6D4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11" name="Oval 178">
              <a:extLst>
                <a:ext uri="{FF2B5EF4-FFF2-40B4-BE49-F238E27FC236}">
                  <a16:creationId xmlns:a16="http://schemas.microsoft.com/office/drawing/2014/main" id="{F93678AC-6E71-4E1A-82B9-017706CD28A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Oval 182">
              <a:extLst>
                <a:ext uri="{FF2B5EF4-FFF2-40B4-BE49-F238E27FC236}">
                  <a16:creationId xmlns:a16="http://schemas.microsoft.com/office/drawing/2014/main" id="{62553078-E36B-42E8-B4AE-430E1EE2B8A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186">
              <a:extLst>
                <a:ext uri="{FF2B5EF4-FFF2-40B4-BE49-F238E27FC236}">
                  <a16:creationId xmlns:a16="http://schemas.microsoft.com/office/drawing/2014/main" id="{E0529978-4AE9-4979-AD14-B4EC54A3039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Oval 190">
              <a:extLst>
                <a:ext uri="{FF2B5EF4-FFF2-40B4-BE49-F238E27FC236}">
                  <a16:creationId xmlns:a16="http://schemas.microsoft.com/office/drawing/2014/main" id="{A96B51A6-4E5D-4420-BDEB-D993F62E146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Oval 194">
              <a:extLst>
                <a:ext uri="{FF2B5EF4-FFF2-40B4-BE49-F238E27FC236}">
                  <a16:creationId xmlns:a16="http://schemas.microsoft.com/office/drawing/2014/main" id="{91E71ED0-4070-4F77-AFA6-4E1DDE5A084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Oval 198">
              <a:extLst>
                <a:ext uri="{FF2B5EF4-FFF2-40B4-BE49-F238E27FC236}">
                  <a16:creationId xmlns:a16="http://schemas.microsoft.com/office/drawing/2014/main" id="{096E1135-795B-4EC7-B478-9EC9E0D2B02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Oval 202">
              <a:extLst>
                <a:ext uri="{FF2B5EF4-FFF2-40B4-BE49-F238E27FC236}">
                  <a16:creationId xmlns:a16="http://schemas.microsoft.com/office/drawing/2014/main" id="{C3B6D502-24F1-43B5-9808-17173F4BEA6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Oval 206">
              <a:extLst>
                <a:ext uri="{FF2B5EF4-FFF2-40B4-BE49-F238E27FC236}">
                  <a16:creationId xmlns:a16="http://schemas.microsoft.com/office/drawing/2014/main" id="{CD845E28-32AE-43F0-9C3D-E04AB2D0628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Oval 210">
              <a:extLst>
                <a:ext uri="{FF2B5EF4-FFF2-40B4-BE49-F238E27FC236}">
                  <a16:creationId xmlns:a16="http://schemas.microsoft.com/office/drawing/2014/main" id="{E3068EDF-5B49-4BE6-A465-F013C4E6175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Oval 212">
              <a:extLst>
                <a:ext uri="{FF2B5EF4-FFF2-40B4-BE49-F238E27FC236}">
                  <a16:creationId xmlns:a16="http://schemas.microsoft.com/office/drawing/2014/main" id="{1A4623A1-BE1B-4856-968D-034814FD9C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Oval 212">
              <a:extLst>
                <a:ext uri="{FF2B5EF4-FFF2-40B4-BE49-F238E27FC236}">
                  <a16:creationId xmlns:a16="http://schemas.microsoft.com/office/drawing/2014/main" id="{D60A2974-735F-41C1-94B5-EA12A4B9970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53CBEDC4-8455-4792-83C2-B15FAB9D169F}"/>
              </a:ext>
            </a:extLst>
          </p:cNvPr>
          <p:cNvGrpSpPr>
            <a:grpSpLocks noChangeAspect="1"/>
          </p:cNvGrpSpPr>
          <p:nvPr/>
        </p:nvGrpSpPr>
        <p:grpSpPr>
          <a:xfrm>
            <a:off x="4238664" y="2860240"/>
            <a:ext cx="113843" cy="2637583"/>
            <a:chOff x="827583" y="5265344"/>
            <a:chExt cx="54384" cy="1260000"/>
          </a:xfrm>
        </p:grpSpPr>
        <p:sp>
          <p:nvSpPr>
            <p:cNvPr id="123" name="Line 211">
              <a:extLst>
                <a:ext uri="{FF2B5EF4-FFF2-40B4-BE49-F238E27FC236}">
                  <a16:creationId xmlns:a16="http://schemas.microsoft.com/office/drawing/2014/main" id="{6FE3DD3F-3960-47D7-A332-7B25AC6F24B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4" name="Oval 178">
              <a:extLst>
                <a:ext uri="{FF2B5EF4-FFF2-40B4-BE49-F238E27FC236}">
                  <a16:creationId xmlns:a16="http://schemas.microsoft.com/office/drawing/2014/main" id="{9086B9EE-483F-41C7-B69A-1B49FA95F86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Oval 182">
              <a:extLst>
                <a:ext uri="{FF2B5EF4-FFF2-40B4-BE49-F238E27FC236}">
                  <a16:creationId xmlns:a16="http://schemas.microsoft.com/office/drawing/2014/main" id="{ECF74114-EDA4-433F-8FCA-07023EC9272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Oval 186">
              <a:extLst>
                <a:ext uri="{FF2B5EF4-FFF2-40B4-BE49-F238E27FC236}">
                  <a16:creationId xmlns:a16="http://schemas.microsoft.com/office/drawing/2014/main" id="{C49A49CA-790B-4E3D-AD17-E8177662B0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Oval 190">
              <a:extLst>
                <a:ext uri="{FF2B5EF4-FFF2-40B4-BE49-F238E27FC236}">
                  <a16:creationId xmlns:a16="http://schemas.microsoft.com/office/drawing/2014/main" id="{5C685724-787D-45F4-AAFC-F93A772C864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Oval 194">
              <a:extLst>
                <a:ext uri="{FF2B5EF4-FFF2-40B4-BE49-F238E27FC236}">
                  <a16:creationId xmlns:a16="http://schemas.microsoft.com/office/drawing/2014/main" id="{FDF58085-659B-46D1-8EB4-83A46EA687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Oval 198">
              <a:extLst>
                <a:ext uri="{FF2B5EF4-FFF2-40B4-BE49-F238E27FC236}">
                  <a16:creationId xmlns:a16="http://schemas.microsoft.com/office/drawing/2014/main" id="{1556C852-DC18-4FD6-A688-706E3B3C97D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Oval 202">
              <a:extLst>
                <a:ext uri="{FF2B5EF4-FFF2-40B4-BE49-F238E27FC236}">
                  <a16:creationId xmlns:a16="http://schemas.microsoft.com/office/drawing/2014/main" id="{5BF32703-B217-4DFB-AC9D-2E233D1FC1E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Oval 206">
              <a:extLst>
                <a:ext uri="{FF2B5EF4-FFF2-40B4-BE49-F238E27FC236}">
                  <a16:creationId xmlns:a16="http://schemas.microsoft.com/office/drawing/2014/main" id="{3EAAE886-D9A1-4E75-B407-D95B05E48B4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Oval 210">
              <a:extLst>
                <a:ext uri="{FF2B5EF4-FFF2-40B4-BE49-F238E27FC236}">
                  <a16:creationId xmlns:a16="http://schemas.microsoft.com/office/drawing/2014/main" id="{620DD3FC-8869-4905-ACFF-1D89E83872B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Oval 212">
              <a:extLst>
                <a:ext uri="{FF2B5EF4-FFF2-40B4-BE49-F238E27FC236}">
                  <a16:creationId xmlns:a16="http://schemas.microsoft.com/office/drawing/2014/main" id="{5D91DD86-09BA-4925-A647-3C0587A8E8F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Oval 212">
              <a:extLst>
                <a:ext uri="{FF2B5EF4-FFF2-40B4-BE49-F238E27FC236}">
                  <a16:creationId xmlns:a16="http://schemas.microsoft.com/office/drawing/2014/main" id="{F1334123-A20B-4C71-9443-2737768837E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21045BDC-5157-4738-AFE9-3D049CD2F54F}"/>
              </a:ext>
            </a:extLst>
          </p:cNvPr>
          <p:cNvGrpSpPr>
            <a:grpSpLocks noChangeAspect="1"/>
          </p:cNvGrpSpPr>
          <p:nvPr/>
        </p:nvGrpSpPr>
        <p:grpSpPr>
          <a:xfrm>
            <a:off x="3024533" y="3247430"/>
            <a:ext cx="113843" cy="2637583"/>
            <a:chOff x="827583" y="5265344"/>
            <a:chExt cx="54384" cy="1260000"/>
          </a:xfrm>
        </p:grpSpPr>
        <p:sp>
          <p:nvSpPr>
            <p:cNvPr id="136" name="Line 211">
              <a:extLst>
                <a:ext uri="{FF2B5EF4-FFF2-40B4-BE49-F238E27FC236}">
                  <a16:creationId xmlns:a16="http://schemas.microsoft.com/office/drawing/2014/main" id="{C545ABAB-F4EC-42A3-8AD1-9A2CE2C739C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37" name="Oval 178">
              <a:extLst>
                <a:ext uri="{FF2B5EF4-FFF2-40B4-BE49-F238E27FC236}">
                  <a16:creationId xmlns:a16="http://schemas.microsoft.com/office/drawing/2014/main" id="{5E1C6B9F-7528-4475-A967-4AB1962C651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Oval 182">
              <a:extLst>
                <a:ext uri="{FF2B5EF4-FFF2-40B4-BE49-F238E27FC236}">
                  <a16:creationId xmlns:a16="http://schemas.microsoft.com/office/drawing/2014/main" id="{A4E2EBA9-BA02-482A-AB95-75454001A5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Oval 186">
              <a:extLst>
                <a:ext uri="{FF2B5EF4-FFF2-40B4-BE49-F238E27FC236}">
                  <a16:creationId xmlns:a16="http://schemas.microsoft.com/office/drawing/2014/main" id="{E0201C22-37D7-4881-9FED-FABAE7B67F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Oval 190">
              <a:extLst>
                <a:ext uri="{FF2B5EF4-FFF2-40B4-BE49-F238E27FC236}">
                  <a16:creationId xmlns:a16="http://schemas.microsoft.com/office/drawing/2014/main" id="{15C710E1-7049-4DCC-82B9-DD2A857F3C8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194">
              <a:extLst>
                <a:ext uri="{FF2B5EF4-FFF2-40B4-BE49-F238E27FC236}">
                  <a16:creationId xmlns:a16="http://schemas.microsoft.com/office/drawing/2014/main" id="{B4CFBC53-EB4C-429B-8A79-753CF71E692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198">
              <a:extLst>
                <a:ext uri="{FF2B5EF4-FFF2-40B4-BE49-F238E27FC236}">
                  <a16:creationId xmlns:a16="http://schemas.microsoft.com/office/drawing/2014/main" id="{ABC90037-A78F-47E5-9100-93920726AC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202">
              <a:extLst>
                <a:ext uri="{FF2B5EF4-FFF2-40B4-BE49-F238E27FC236}">
                  <a16:creationId xmlns:a16="http://schemas.microsoft.com/office/drawing/2014/main" id="{28BF8CD5-A677-43EF-9942-5D36734DF5B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Oval 206">
              <a:extLst>
                <a:ext uri="{FF2B5EF4-FFF2-40B4-BE49-F238E27FC236}">
                  <a16:creationId xmlns:a16="http://schemas.microsoft.com/office/drawing/2014/main" id="{F98804EF-9A1A-49DD-937E-16AE0C8EF4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Oval 210">
              <a:extLst>
                <a:ext uri="{FF2B5EF4-FFF2-40B4-BE49-F238E27FC236}">
                  <a16:creationId xmlns:a16="http://schemas.microsoft.com/office/drawing/2014/main" id="{9712F6BA-96CB-4653-8ED0-87E098CD0C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Oval 212">
              <a:extLst>
                <a:ext uri="{FF2B5EF4-FFF2-40B4-BE49-F238E27FC236}">
                  <a16:creationId xmlns:a16="http://schemas.microsoft.com/office/drawing/2014/main" id="{2E31E88B-5E39-4B23-A8EE-AE20FEBBB66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Oval 212">
              <a:extLst>
                <a:ext uri="{FF2B5EF4-FFF2-40B4-BE49-F238E27FC236}">
                  <a16:creationId xmlns:a16="http://schemas.microsoft.com/office/drawing/2014/main" id="{108B7CBA-AF45-40E6-A86B-3887B2C47B5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04377BD7-B874-4DB8-93DE-2C8F4EE1B51F}"/>
              </a:ext>
            </a:extLst>
          </p:cNvPr>
          <p:cNvGrpSpPr>
            <a:grpSpLocks noChangeAspect="1"/>
          </p:cNvGrpSpPr>
          <p:nvPr/>
        </p:nvGrpSpPr>
        <p:grpSpPr>
          <a:xfrm>
            <a:off x="2496402" y="2948191"/>
            <a:ext cx="113843" cy="2637583"/>
            <a:chOff x="827583" y="5265344"/>
            <a:chExt cx="54384" cy="1260000"/>
          </a:xfrm>
        </p:grpSpPr>
        <p:sp>
          <p:nvSpPr>
            <p:cNvPr id="149" name="Line 211">
              <a:extLst>
                <a:ext uri="{FF2B5EF4-FFF2-40B4-BE49-F238E27FC236}">
                  <a16:creationId xmlns:a16="http://schemas.microsoft.com/office/drawing/2014/main" id="{32BA480C-9A4B-4E91-B87E-802817AFBE1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50" name="Oval 178">
              <a:extLst>
                <a:ext uri="{FF2B5EF4-FFF2-40B4-BE49-F238E27FC236}">
                  <a16:creationId xmlns:a16="http://schemas.microsoft.com/office/drawing/2014/main" id="{8796AA4C-BA36-4AAE-9E76-CAAF3B6950F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Oval 182">
              <a:extLst>
                <a:ext uri="{FF2B5EF4-FFF2-40B4-BE49-F238E27FC236}">
                  <a16:creationId xmlns:a16="http://schemas.microsoft.com/office/drawing/2014/main" id="{00AB1A4F-92A2-4C2E-88C9-69DBE4B1F75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Oval 186">
              <a:extLst>
                <a:ext uri="{FF2B5EF4-FFF2-40B4-BE49-F238E27FC236}">
                  <a16:creationId xmlns:a16="http://schemas.microsoft.com/office/drawing/2014/main" id="{A25BAC98-44BB-41B8-8D9D-6F6B2B145C6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Oval 190">
              <a:extLst>
                <a:ext uri="{FF2B5EF4-FFF2-40B4-BE49-F238E27FC236}">
                  <a16:creationId xmlns:a16="http://schemas.microsoft.com/office/drawing/2014/main" id="{477B6386-87DD-4A3E-A165-BDD75787D68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194">
              <a:extLst>
                <a:ext uri="{FF2B5EF4-FFF2-40B4-BE49-F238E27FC236}">
                  <a16:creationId xmlns:a16="http://schemas.microsoft.com/office/drawing/2014/main" id="{C9B5E381-C61E-45EC-93ED-AF04F57EA0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198">
              <a:extLst>
                <a:ext uri="{FF2B5EF4-FFF2-40B4-BE49-F238E27FC236}">
                  <a16:creationId xmlns:a16="http://schemas.microsoft.com/office/drawing/2014/main" id="{7C6CDA95-36D7-436A-BB90-5BD72B762BA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202">
              <a:extLst>
                <a:ext uri="{FF2B5EF4-FFF2-40B4-BE49-F238E27FC236}">
                  <a16:creationId xmlns:a16="http://schemas.microsoft.com/office/drawing/2014/main" id="{AECF6D1E-BC2C-470E-8E27-7596940B810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Oval 206">
              <a:extLst>
                <a:ext uri="{FF2B5EF4-FFF2-40B4-BE49-F238E27FC236}">
                  <a16:creationId xmlns:a16="http://schemas.microsoft.com/office/drawing/2014/main" id="{B5417892-5F04-4DA4-BEC9-E6815344FC0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Oval 210">
              <a:extLst>
                <a:ext uri="{FF2B5EF4-FFF2-40B4-BE49-F238E27FC236}">
                  <a16:creationId xmlns:a16="http://schemas.microsoft.com/office/drawing/2014/main" id="{1DA11136-8278-4547-BFAB-74B621E5D9F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Oval 212">
              <a:extLst>
                <a:ext uri="{FF2B5EF4-FFF2-40B4-BE49-F238E27FC236}">
                  <a16:creationId xmlns:a16="http://schemas.microsoft.com/office/drawing/2014/main" id="{10A84341-C49E-49F3-93A2-053E28FF6B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Oval 212">
              <a:extLst>
                <a:ext uri="{FF2B5EF4-FFF2-40B4-BE49-F238E27FC236}">
                  <a16:creationId xmlns:a16="http://schemas.microsoft.com/office/drawing/2014/main" id="{165135DA-3DE6-4C2F-8331-7CD0D05177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8251665A-1E44-484B-B66E-781BC4E97E3A}"/>
              </a:ext>
            </a:extLst>
          </p:cNvPr>
          <p:cNvGrpSpPr>
            <a:grpSpLocks noChangeAspect="1"/>
          </p:cNvGrpSpPr>
          <p:nvPr/>
        </p:nvGrpSpPr>
        <p:grpSpPr>
          <a:xfrm>
            <a:off x="3501444" y="2370947"/>
            <a:ext cx="113843" cy="2637583"/>
            <a:chOff x="827583" y="5265344"/>
            <a:chExt cx="54384" cy="1260000"/>
          </a:xfrm>
        </p:grpSpPr>
        <p:sp>
          <p:nvSpPr>
            <p:cNvPr id="162" name="Line 211">
              <a:extLst>
                <a:ext uri="{FF2B5EF4-FFF2-40B4-BE49-F238E27FC236}">
                  <a16:creationId xmlns:a16="http://schemas.microsoft.com/office/drawing/2014/main" id="{2A6CA9AC-CB78-4D11-9C99-D030A32A5FB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63" name="Oval 178">
              <a:extLst>
                <a:ext uri="{FF2B5EF4-FFF2-40B4-BE49-F238E27FC236}">
                  <a16:creationId xmlns:a16="http://schemas.microsoft.com/office/drawing/2014/main" id="{0BE07CA8-1021-4E49-AF0E-C548E66602C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Oval 182">
              <a:extLst>
                <a:ext uri="{FF2B5EF4-FFF2-40B4-BE49-F238E27FC236}">
                  <a16:creationId xmlns:a16="http://schemas.microsoft.com/office/drawing/2014/main" id="{C0435C9A-5A05-4CF8-90F2-F5C2BAF866F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Oval 186">
              <a:extLst>
                <a:ext uri="{FF2B5EF4-FFF2-40B4-BE49-F238E27FC236}">
                  <a16:creationId xmlns:a16="http://schemas.microsoft.com/office/drawing/2014/main" id="{DFAD2827-8C3F-4C4B-8F0A-2CDD99E022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2A18D5F7-96B4-43BF-8897-27EDC9D2B6A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194">
              <a:extLst>
                <a:ext uri="{FF2B5EF4-FFF2-40B4-BE49-F238E27FC236}">
                  <a16:creationId xmlns:a16="http://schemas.microsoft.com/office/drawing/2014/main" id="{162C43F9-2C6B-4BDC-9221-ADF04CF8E70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198">
              <a:extLst>
                <a:ext uri="{FF2B5EF4-FFF2-40B4-BE49-F238E27FC236}">
                  <a16:creationId xmlns:a16="http://schemas.microsoft.com/office/drawing/2014/main" id="{F4F53535-9009-44F4-85DF-434DCE691B8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Oval 202">
              <a:extLst>
                <a:ext uri="{FF2B5EF4-FFF2-40B4-BE49-F238E27FC236}">
                  <a16:creationId xmlns:a16="http://schemas.microsoft.com/office/drawing/2014/main" id="{B0D0FF35-D71F-4AFE-B443-75967885A18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Oval 206">
              <a:extLst>
                <a:ext uri="{FF2B5EF4-FFF2-40B4-BE49-F238E27FC236}">
                  <a16:creationId xmlns:a16="http://schemas.microsoft.com/office/drawing/2014/main" id="{255C23DB-A636-488D-9C1A-3C1E1506BA4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Oval 210">
              <a:extLst>
                <a:ext uri="{FF2B5EF4-FFF2-40B4-BE49-F238E27FC236}">
                  <a16:creationId xmlns:a16="http://schemas.microsoft.com/office/drawing/2014/main" id="{7F80B44D-473E-486F-B376-D7C2ED0C5C2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Oval 212">
              <a:extLst>
                <a:ext uri="{FF2B5EF4-FFF2-40B4-BE49-F238E27FC236}">
                  <a16:creationId xmlns:a16="http://schemas.microsoft.com/office/drawing/2014/main" id="{96E31B4F-A1DB-4054-9DFA-CE59087CE06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Oval 212">
              <a:extLst>
                <a:ext uri="{FF2B5EF4-FFF2-40B4-BE49-F238E27FC236}">
                  <a16:creationId xmlns:a16="http://schemas.microsoft.com/office/drawing/2014/main" id="{88404B66-74FB-44C3-99DA-85C26485D37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79" name="Straight Connector 178">
            <a:extLst>
              <a:ext uri="{FF2B5EF4-FFF2-40B4-BE49-F238E27FC236}">
                <a16:creationId xmlns:a16="http://schemas.microsoft.com/office/drawing/2014/main" id="{A893CD17-BA28-41CB-A65E-1EB3F09F0C83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528360" y="4695998"/>
            <a:ext cx="2160000" cy="21600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Flowchart: Direct Access Storage 187">
            <a:extLst>
              <a:ext uri="{FF2B5EF4-FFF2-40B4-BE49-F238E27FC236}">
                <a16:creationId xmlns:a16="http://schemas.microsoft.com/office/drawing/2014/main" id="{D7E623C3-23CF-4412-B2D2-D43442B8A817}"/>
              </a:ext>
            </a:extLst>
          </p:cNvPr>
          <p:cNvSpPr/>
          <p:nvPr/>
        </p:nvSpPr>
        <p:spPr>
          <a:xfrm rot="18900000">
            <a:off x="2575434" y="3008383"/>
            <a:ext cx="724041" cy="2878971"/>
          </a:xfrm>
          <a:prstGeom prst="flowChartMagneticDrum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AF03B218-1134-4C33-B91B-5B32231BCEEC}"/>
              </a:ext>
            </a:extLst>
          </p:cNvPr>
          <p:cNvGrpSpPr>
            <a:grpSpLocks noChangeAspect="1"/>
          </p:cNvGrpSpPr>
          <p:nvPr/>
        </p:nvGrpSpPr>
        <p:grpSpPr>
          <a:xfrm>
            <a:off x="3849828" y="3303949"/>
            <a:ext cx="113843" cy="2637583"/>
            <a:chOff x="827583" y="5265344"/>
            <a:chExt cx="54384" cy="1260000"/>
          </a:xfrm>
        </p:grpSpPr>
        <p:sp>
          <p:nvSpPr>
            <p:cNvPr id="190" name="Line 211">
              <a:extLst>
                <a:ext uri="{FF2B5EF4-FFF2-40B4-BE49-F238E27FC236}">
                  <a16:creationId xmlns:a16="http://schemas.microsoft.com/office/drawing/2014/main" id="{5F4CDFB8-0BAC-403E-9CC3-ACCABA30B463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1" name="Oval 178">
              <a:extLst>
                <a:ext uri="{FF2B5EF4-FFF2-40B4-BE49-F238E27FC236}">
                  <a16:creationId xmlns:a16="http://schemas.microsoft.com/office/drawing/2014/main" id="{13ABAEF8-CD99-4CC1-B5B6-65BBAEF3488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Oval 182">
              <a:extLst>
                <a:ext uri="{FF2B5EF4-FFF2-40B4-BE49-F238E27FC236}">
                  <a16:creationId xmlns:a16="http://schemas.microsoft.com/office/drawing/2014/main" id="{B663247E-E76B-42F7-BFC0-5F1A5CBA91F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3" name="Oval 186">
              <a:extLst>
                <a:ext uri="{FF2B5EF4-FFF2-40B4-BE49-F238E27FC236}">
                  <a16:creationId xmlns:a16="http://schemas.microsoft.com/office/drawing/2014/main" id="{211C684C-868C-4896-A0A0-DF2E177E62F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Oval 193">
              <a:extLst>
                <a:ext uri="{FF2B5EF4-FFF2-40B4-BE49-F238E27FC236}">
                  <a16:creationId xmlns:a16="http://schemas.microsoft.com/office/drawing/2014/main" id="{692CD646-9F6A-455C-B015-9BE0206E024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Oval 194">
              <a:extLst>
                <a:ext uri="{FF2B5EF4-FFF2-40B4-BE49-F238E27FC236}">
                  <a16:creationId xmlns:a16="http://schemas.microsoft.com/office/drawing/2014/main" id="{82D98CBD-9FCF-41E6-B9C6-E0A13D339C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Oval 198">
              <a:extLst>
                <a:ext uri="{FF2B5EF4-FFF2-40B4-BE49-F238E27FC236}">
                  <a16:creationId xmlns:a16="http://schemas.microsoft.com/office/drawing/2014/main" id="{2C9514FB-C164-4D59-B0E2-F8CCA0F561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Oval 202">
              <a:extLst>
                <a:ext uri="{FF2B5EF4-FFF2-40B4-BE49-F238E27FC236}">
                  <a16:creationId xmlns:a16="http://schemas.microsoft.com/office/drawing/2014/main" id="{4A0B3930-A8C0-47DC-BACF-7E415FA1BB1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Oval 206">
              <a:extLst>
                <a:ext uri="{FF2B5EF4-FFF2-40B4-BE49-F238E27FC236}">
                  <a16:creationId xmlns:a16="http://schemas.microsoft.com/office/drawing/2014/main" id="{90FC24E9-F8D8-45E4-9C25-1D9EEA077B0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" name="Oval 210">
              <a:extLst>
                <a:ext uri="{FF2B5EF4-FFF2-40B4-BE49-F238E27FC236}">
                  <a16:creationId xmlns:a16="http://schemas.microsoft.com/office/drawing/2014/main" id="{92137A81-DEA2-4C4F-A8D8-13C232AE06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" name="Oval 212">
              <a:extLst>
                <a:ext uri="{FF2B5EF4-FFF2-40B4-BE49-F238E27FC236}">
                  <a16:creationId xmlns:a16="http://schemas.microsoft.com/office/drawing/2014/main" id="{A86850E3-3954-4107-A172-D62F6FF814E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" name="Oval 212">
              <a:extLst>
                <a:ext uri="{FF2B5EF4-FFF2-40B4-BE49-F238E27FC236}">
                  <a16:creationId xmlns:a16="http://schemas.microsoft.com/office/drawing/2014/main" id="{3FF9A00D-ACFC-4113-865C-C4AF0090E8E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3A7F75FE-D872-4B4E-9D60-62159DCDF100}"/>
              </a:ext>
            </a:extLst>
          </p:cNvPr>
          <p:cNvGrpSpPr>
            <a:grpSpLocks noChangeAspect="1"/>
          </p:cNvGrpSpPr>
          <p:nvPr/>
        </p:nvGrpSpPr>
        <p:grpSpPr>
          <a:xfrm>
            <a:off x="4662521" y="3190592"/>
            <a:ext cx="113843" cy="2637583"/>
            <a:chOff x="827583" y="5265344"/>
            <a:chExt cx="54384" cy="1260000"/>
          </a:xfrm>
        </p:grpSpPr>
        <p:sp>
          <p:nvSpPr>
            <p:cNvPr id="203" name="Line 211">
              <a:extLst>
                <a:ext uri="{FF2B5EF4-FFF2-40B4-BE49-F238E27FC236}">
                  <a16:creationId xmlns:a16="http://schemas.microsoft.com/office/drawing/2014/main" id="{3FB1C82C-E39B-4E14-87C0-94BC9720D792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4" name="Oval 178">
              <a:extLst>
                <a:ext uri="{FF2B5EF4-FFF2-40B4-BE49-F238E27FC236}">
                  <a16:creationId xmlns:a16="http://schemas.microsoft.com/office/drawing/2014/main" id="{9643A69D-3212-4A9D-B57D-4D5F12001B2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5" name="Oval 182">
              <a:extLst>
                <a:ext uri="{FF2B5EF4-FFF2-40B4-BE49-F238E27FC236}">
                  <a16:creationId xmlns:a16="http://schemas.microsoft.com/office/drawing/2014/main" id="{EBC2F598-4214-43A4-99DB-AC2571BEB90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" name="Oval 186">
              <a:extLst>
                <a:ext uri="{FF2B5EF4-FFF2-40B4-BE49-F238E27FC236}">
                  <a16:creationId xmlns:a16="http://schemas.microsoft.com/office/drawing/2014/main" id="{EAF68264-1675-445D-9C47-0738A393761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7" name="Oval 190">
              <a:extLst>
                <a:ext uri="{FF2B5EF4-FFF2-40B4-BE49-F238E27FC236}">
                  <a16:creationId xmlns:a16="http://schemas.microsoft.com/office/drawing/2014/main" id="{39B579EC-71FD-4B14-A6A9-6AA466088A4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8" name="Oval 194">
              <a:extLst>
                <a:ext uri="{FF2B5EF4-FFF2-40B4-BE49-F238E27FC236}">
                  <a16:creationId xmlns:a16="http://schemas.microsoft.com/office/drawing/2014/main" id="{B3A65170-C0B9-4BAA-8FD0-787CD249F4E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9" name="Oval 198">
              <a:extLst>
                <a:ext uri="{FF2B5EF4-FFF2-40B4-BE49-F238E27FC236}">
                  <a16:creationId xmlns:a16="http://schemas.microsoft.com/office/drawing/2014/main" id="{3C297490-A53A-4FC8-83CE-C0A2A24E157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0" name="Oval 202">
              <a:extLst>
                <a:ext uri="{FF2B5EF4-FFF2-40B4-BE49-F238E27FC236}">
                  <a16:creationId xmlns:a16="http://schemas.microsoft.com/office/drawing/2014/main" id="{5BA75A9F-C5C7-4886-B66F-954DE777EC16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1" name="Oval 206">
              <a:extLst>
                <a:ext uri="{FF2B5EF4-FFF2-40B4-BE49-F238E27FC236}">
                  <a16:creationId xmlns:a16="http://schemas.microsoft.com/office/drawing/2014/main" id="{1998D793-A57F-4E3C-96CC-FF3FC81F626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2" name="Oval 210">
              <a:extLst>
                <a:ext uri="{FF2B5EF4-FFF2-40B4-BE49-F238E27FC236}">
                  <a16:creationId xmlns:a16="http://schemas.microsoft.com/office/drawing/2014/main" id="{0834B44B-FEAF-4047-92D6-9B8B6EC4BB1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BD7D95F5-D605-44BB-AA41-52F78DFF5CB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4" name="Oval 212">
              <a:extLst>
                <a:ext uri="{FF2B5EF4-FFF2-40B4-BE49-F238E27FC236}">
                  <a16:creationId xmlns:a16="http://schemas.microsoft.com/office/drawing/2014/main" id="{AC8AEE2F-62E8-45CC-B2B3-1EFC1982D73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E599DFB5-1E3F-483A-976D-64096DD0DC18}"/>
              </a:ext>
            </a:extLst>
          </p:cNvPr>
          <p:cNvGrpSpPr>
            <a:grpSpLocks noChangeAspect="1"/>
          </p:cNvGrpSpPr>
          <p:nvPr/>
        </p:nvGrpSpPr>
        <p:grpSpPr>
          <a:xfrm>
            <a:off x="5086377" y="3421577"/>
            <a:ext cx="113843" cy="2637583"/>
            <a:chOff x="827583" y="5265344"/>
            <a:chExt cx="54384" cy="1260000"/>
          </a:xfrm>
        </p:grpSpPr>
        <p:sp>
          <p:nvSpPr>
            <p:cNvPr id="216" name="Line 211">
              <a:extLst>
                <a:ext uri="{FF2B5EF4-FFF2-40B4-BE49-F238E27FC236}">
                  <a16:creationId xmlns:a16="http://schemas.microsoft.com/office/drawing/2014/main" id="{55E44A94-D71F-4EED-97F8-DE06E99F6A5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7" name="Oval 178">
              <a:extLst>
                <a:ext uri="{FF2B5EF4-FFF2-40B4-BE49-F238E27FC236}">
                  <a16:creationId xmlns:a16="http://schemas.microsoft.com/office/drawing/2014/main" id="{373172C6-5CA0-40AE-BE54-1455387EF1A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8" name="Oval 182">
              <a:extLst>
                <a:ext uri="{FF2B5EF4-FFF2-40B4-BE49-F238E27FC236}">
                  <a16:creationId xmlns:a16="http://schemas.microsoft.com/office/drawing/2014/main" id="{39B19299-61D6-41FB-AC9B-4B325319F91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9" name="Oval 186">
              <a:extLst>
                <a:ext uri="{FF2B5EF4-FFF2-40B4-BE49-F238E27FC236}">
                  <a16:creationId xmlns:a16="http://schemas.microsoft.com/office/drawing/2014/main" id="{BFACAEEB-086F-4FB7-9FDB-FE75A4DA04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0" name="Oval 190">
              <a:extLst>
                <a:ext uri="{FF2B5EF4-FFF2-40B4-BE49-F238E27FC236}">
                  <a16:creationId xmlns:a16="http://schemas.microsoft.com/office/drawing/2014/main" id="{FC27B0AE-80D2-473B-8708-588F82A4675D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1" name="Oval 194">
              <a:extLst>
                <a:ext uri="{FF2B5EF4-FFF2-40B4-BE49-F238E27FC236}">
                  <a16:creationId xmlns:a16="http://schemas.microsoft.com/office/drawing/2014/main" id="{E91068CB-1C0B-4AD5-8784-A22635961AA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2" name="Oval 198">
              <a:extLst>
                <a:ext uri="{FF2B5EF4-FFF2-40B4-BE49-F238E27FC236}">
                  <a16:creationId xmlns:a16="http://schemas.microsoft.com/office/drawing/2014/main" id="{86AF22B4-404B-41C4-AF47-E3AAB253727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3" name="Oval 202">
              <a:extLst>
                <a:ext uri="{FF2B5EF4-FFF2-40B4-BE49-F238E27FC236}">
                  <a16:creationId xmlns:a16="http://schemas.microsoft.com/office/drawing/2014/main" id="{8F8B1EA1-1EFE-4AE8-957E-C5ACF5E3CDE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4" name="Oval 206">
              <a:extLst>
                <a:ext uri="{FF2B5EF4-FFF2-40B4-BE49-F238E27FC236}">
                  <a16:creationId xmlns:a16="http://schemas.microsoft.com/office/drawing/2014/main" id="{79E17289-AF7E-4886-9635-0A1C8B3A81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5" name="Oval 210">
              <a:extLst>
                <a:ext uri="{FF2B5EF4-FFF2-40B4-BE49-F238E27FC236}">
                  <a16:creationId xmlns:a16="http://schemas.microsoft.com/office/drawing/2014/main" id="{C9775088-D4AF-48B0-B279-5B05725A786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6" name="Oval 225">
              <a:extLst>
                <a:ext uri="{FF2B5EF4-FFF2-40B4-BE49-F238E27FC236}">
                  <a16:creationId xmlns:a16="http://schemas.microsoft.com/office/drawing/2014/main" id="{178A4BB9-8A0B-468F-B166-0B8BC1C4838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7" name="Oval 212">
              <a:extLst>
                <a:ext uri="{FF2B5EF4-FFF2-40B4-BE49-F238E27FC236}">
                  <a16:creationId xmlns:a16="http://schemas.microsoft.com/office/drawing/2014/main" id="{C510768E-4CD4-4D0B-B441-8B5F96A2749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15B1A826-805D-4A13-A6E9-80631CD29DC1}"/>
              </a:ext>
            </a:extLst>
          </p:cNvPr>
          <p:cNvGrpSpPr>
            <a:grpSpLocks noChangeAspect="1"/>
          </p:cNvGrpSpPr>
          <p:nvPr/>
        </p:nvGrpSpPr>
        <p:grpSpPr>
          <a:xfrm>
            <a:off x="2791778" y="2051949"/>
            <a:ext cx="113843" cy="2637583"/>
            <a:chOff x="827583" y="5265344"/>
            <a:chExt cx="54384" cy="1260000"/>
          </a:xfrm>
        </p:grpSpPr>
        <p:sp>
          <p:nvSpPr>
            <p:cNvPr id="229" name="Line 211">
              <a:extLst>
                <a:ext uri="{FF2B5EF4-FFF2-40B4-BE49-F238E27FC236}">
                  <a16:creationId xmlns:a16="http://schemas.microsoft.com/office/drawing/2014/main" id="{B0080CAF-C184-4746-9413-59718ECE81B4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30" name="Oval 178">
              <a:extLst>
                <a:ext uri="{FF2B5EF4-FFF2-40B4-BE49-F238E27FC236}">
                  <a16:creationId xmlns:a16="http://schemas.microsoft.com/office/drawing/2014/main" id="{79EB21ED-4CF8-4ED5-9441-7A36A9A3A52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1" name="Oval 182">
              <a:extLst>
                <a:ext uri="{FF2B5EF4-FFF2-40B4-BE49-F238E27FC236}">
                  <a16:creationId xmlns:a16="http://schemas.microsoft.com/office/drawing/2014/main" id="{A59D2421-1811-4565-8D2F-154C11C5CA4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2" name="Oval 186">
              <a:extLst>
                <a:ext uri="{FF2B5EF4-FFF2-40B4-BE49-F238E27FC236}">
                  <a16:creationId xmlns:a16="http://schemas.microsoft.com/office/drawing/2014/main" id="{DB741DE7-2BAD-44BB-9C7F-4A89F3571D0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3" name="Oval 190">
              <a:extLst>
                <a:ext uri="{FF2B5EF4-FFF2-40B4-BE49-F238E27FC236}">
                  <a16:creationId xmlns:a16="http://schemas.microsoft.com/office/drawing/2014/main" id="{C938AEF9-8B47-412B-8401-D81427A0351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4" name="Oval 194">
              <a:extLst>
                <a:ext uri="{FF2B5EF4-FFF2-40B4-BE49-F238E27FC236}">
                  <a16:creationId xmlns:a16="http://schemas.microsoft.com/office/drawing/2014/main" id="{154C4671-080E-4CA9-8F99-FEDAAC58B3A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" name="Oval 198">
              <a:extLst>
                <a:ext uri="{FF2B5EF4-FFF2-40B4-BE49-F238E27FC236}">
                  <a16:creationId xmlns:a16="http://schemas.microsoft.com/office/drawing/2014/main" id="{F4708030-4F62-44C2-BFE2-FE1CD0DCB0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" name="Oval 202">
              <a:extLst>
                <a:ext uri="{FF2B5EF4-FFF2-40B4-BE49-F238E27FC236}">
                  <a16:creationId xmlns:a16="http://schemas.microsoft.com/office/drawing/2014/main" id="{64D3E3DF-D659-48BF-8CBF-FC8F5C481C31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7" name="Oval 206">
              <a:extLst>
                <a:ext uri="{FF2B5EF4-FFF2-40B4-BE49-F238E27FC236}">
                  <a16:creationId xmlns:a16="http://schemas.microsoft.com/office/drawing/2014/main" id="{38BEC7A5-835B-47A0-8350-98E88012637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8" name="Oval 210">
              <a:extLst>
                <a:ext uri="{FF2B5EF4-FFF2-40B4-BE49-F238E27FC236}">
                  <a16:creationId xmlns:a16="http://schemas.microsoft.com/office/drawing/2014/main" id="{2EE7CF33-1661-436D-AFCC-7857842EA25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5CDBA104-ECD7-4A11-A85E-DF2E3650A36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0" name="Oval 212">
              <a:extLst>
                <a:ext uri="{FF2B5EF4-FFF2-40B4-BE49-F238E27FC236}">
                  <a16:creationId xmlns:a16="http://schemas.microsoft.com/office/drawing/2014/main" id="{867C0297-067F-4B8B-8B73-8FE10293484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ADF34BCE-17CB-4CE0-9938-D8A74033F976}"/>
              </a:ext>
            </a:extLst>
          </p:cNvPr>
          <p:cNvGrpSpPr>
            <a:grpSpLocks noChangeAspect="1"/>
          </p:cNvGrpSpPr>
          <p:nvPr/>
        </p:nvGrpSpPr>
        <p:grpSpPr>
          <a:xfrm>
            <a:off x="3281223" y="2152260"/>
            <a:ext cx="113843" cy="2637583"/>
            <a:chOff x="827583" y="5265344"/>
            <a:chExt cx="54384" cy="1260000"/>
          </a:xfrm>
        </p:grpSpPr>
        <p:sp>
          <p:nvSpPr>
            <p:cNvPr id="242" name="Line 211">
              <a:extLst>
                <a:ext uri="{FF2B5EF4-FFF2-40B4-BE49-F238E27FC236}">
                  <a16:creationId xmlns:a16="http://schemas.microsoft.com/office/drawing/2014/main" id="{9488B3F0-D984-4260-8AEA-BFC9B0B6AF4C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43" name="Oval 178">
              <a:extLst>
                <a:ext uri="{FF2B5EF4-FFF2-40B4-BE49-F238E27FC236}">
                  <a16:creationId xmlns:a16="http://schemas.microsoft.com/office/drawing/2014/main" id="{7CAB1CBC-32F9-4704-85A2-38145396DBE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4" name="Oval 182">
              <a:extLst>
                <a:ext uri="{FF2B5EF4-FFF2-40B4-BE49-F238E27FC236}">
                  <a16:creationId xmlns:a16="http://schemas.microsoft.com/office/drawing/2014/main" id="{02313685-D83A-4381-B2A4-8CB850A34FE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" name="Oval 186">
              <a:extLst>
                <a:ext uri="{FF2B5EF4-FFF2-40B4-BE49-F238E27FC236}">
                  <a16:creationId xmlns:a16="http://schemas.microsoft.com/office/drawing/2014/main" id="{9AEBBBC5-2E99-42A8-A38E-9D3FBFDB72A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" name="Oval 190">
              <a:extLst>
                <a:ext uri="{FF2B5EF4-FFF2-40B4-BE49-F238E27FC236}">
                  <a16:creationId xmlns:a16="http://schemas.microsoft.com/office/drawing/2014/main" id="{F3FECBBD-D436-4021-9B56-37465FE9F0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7" name="Oval 194">
              <a:extLst>
                <a:ext uri="{FF2B5EF4-FFF2-40B4-BE49-F238E27FC236}">
                  <a16:creationId xmlns:a16="http://schemas.microsoft.com/office/drawing/2014/main" id="{F4BFE9D2-469C-4E9B-97F7-3A0D1B93F1D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8" name="Oval 198">
              <a:extLst>
                <a:ext uri="{FF2B5EF4-FFF2-40B4-BE49-F238E27FC236}">
                  <a16:creationId xmlns:a16="http://schemas.microsoft.com/office/drawing/2014/main" id="{C0CDA3F1-E710-4B2F-9BC5-BAAF9592EF2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9" name="Oval 202">
              <a:extLst>
                <a:ext uri="{FF2B5EF4-FFF2-40B4-BE49-F238E27FC236}">
                  <a16:creationId xmlns:a16="http://schemas.microsoft.com/office/drawing/2014/main" id="{B203995B-66C5-42AA-8A10-456635BEB6E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0" name="Oval 206">
              <a:extLst>
                <a:ext uri="{FF2B5EF4-FFF2-40B4-BE49-F238E27FC236}">
                  <a16:creationId xmlns:a16="http://schemas.microsoft.com/office/drawing/2014/main" id="{C0AE773C-68CC-474A-AC1A-E367136F3AF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1" name="Oval 210">
              <a:extLst>
                <a:ext uri="{FF2B5EF4-FFF2-40B4-BE49-F238E27FC236}">
                  <a16:creationId xmlns:a16="http://schemas.microsoft.com/office/drawing/2014/main" id="{B21F7712-98ED-4D91-A55A-152B4819D1F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2" name="Oval 251">
              <a:extLst>
                <a:ext uri="{FF2B5EF4-FFF2-40B4-BE49-F238E27FC236}">
                  <a16:creationId xmlns:a16="http://schemas.microsoft.com/office/drawing/2014/main" id="{D6A67AE5-A25B-4DA1-92E7-975C64FC1C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3" name="Oval 212">
              <a:extLst>
                <a:ext uri="{FF2B5EF4-FFF2-40B4-BE49-F238E27FC236}">
                  <a16:creationId xmlns:a16="http://schemas.microsoft.com/office/drawing/2014/main" id="{EC59CDDE-DD1E-47BC-A179-FBC64322A4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97BE3341-43A2-47B3-9E3F-877F2D021161}"/>
              </a:ext>
            </a:extLst>
          </p:cNvPr>
          <p:cNvGrpSpPr>
            <a:grpSpLocks noChangeAspect="1"/>
          </p:cNvGrpSpPr>
          <p:nvPr/>
        </p:nvGrpSpPr>
        <p:grpSpPr>
          <a:xfrm>
            <a:off x="2247278" y="2239181"/>
            <a:ext cx="113843" cy="2637583"/>
            <a:chOff x="827583" y="5265344"/>
            <a:chExt cx="54384" cy="1260000"/>
          </a:xfrm>
        </p:grpSpPr>
        <p:sp>
          <p:nvSpPr>
            <p:cNvPr id="255" name="Line 211">
              <a:extLst>
                <a:ext uri="{FF2B5EF4-FFF2-40B4-BE49-F238E27FC236}">
                  <a16:creationId xmlns:a16="http://schemas.microsoft.com/office/drawing/2014/main" id="{7AE09BFB-1069-4968-A3CF-F7CF15A0A45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56" name="Oval 178">
              <a:extLst>
                <a:ext uri="{FF2B5EF4-FFF2-40B4-BE49-F238E27FC236}">
                  <a16:creationId xmlns:a16="http://schemas.microsoft.com/office/drawing/2014/main" id="{A1A1DFFA-0FE7-4B0B-A56F-F8E96B1C90DA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7" name="Oval 182">
              <a:extLst>
                <a:ext uri="{FF2B5EF4-FFF2-40B4-BE49-F238E27FC236}">
                  <a16:creationId xmlns:a16="http://schemas.microsoft.com/office/drawing/2014/main" id="{4F59BF3A-DC2C-4131-9B55-37CCD8E4C870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8" name="Oval 186">
              <a:extLst>
                <a:ext uri="{FF2B5EF4-FFF2-40B4-BE49-F238E27FC236}">
                  <a16:creationId xmlns:a16="http://schemas.microsoft.com/office/drawing/2014/main" id="{CAE5DED6-D672-486A-86A6-36F7B00A691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9" name="Oval 190">
              <a:extLst>
                <a:ext uri="{FF2B5EF4-FFF2-40B4-BE49-F238E27FC236}">
                  <a16:creationId xmlns:a16="http://schemas.microsoft.com/office/drawing/2014/main" id="{BE8DE500-D245-48A4-AD65-1A53D6864F3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0" name="Oval 194">
              <a:extLst>
                <a:ext uri="{FF2B5EF4-FFF2-40B4-BE49-F238E27FC236}">
                  <a16:creationId xmlns:a16="http://schemas.microsoft.com/office/drawing/2014/main" id="{64C99B4E-2290-4746-8DFC-93E1083A03E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1" name="Oval 198">
              <a:extLst>
                <a:ext uri="{FF2B5EF4-FFF2-40B4-BE49-F238E27FC236}">
                  <a16:creationId xmlns:a16="http://schemas.microsoft.com/office/drawing/2014/main" id="{9F34ACC4-CE2A-46EB-A641-6640BAB9823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2" name="Oval 202">
              <a:extLst>
                <a:ext uri="{FF2B5EF4-FFF2-40B4-BE49-F238E27FC236}">
                  <a16:creationId xmlns:a16="http://schemas.microsoft.com/office/drawing/2014/main" id="{6479DF4C-16B0-4877-B2BC-A3683278FFF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3" name="Oval 206">
              <a:extLst>
                <a:ext uri="{FF2B5EF4-FFF2-40B4-BE49-F238E27FC236}">
                  <a16:creationId xmlns:a16="http://schemas.microsoft.com/office/drawing/2014/main" id="{650B6719-7DBE-471A-AD8C-3B6433FD804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" name="Oval 210">
              <a:extLst>
                <a:ext uri="{FF2B5EF4-FFF2-40B4-BE49-F238E27FC236}">
                  <a16:creationId xmlns:a16="http://schemas.microsoft.com/office/drawing/2014/main" id="{4F26013C-B7CC-4E7A-B0CA-291C214001C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5" name="Oval 264">
              <a:extLst>
                <a:ext uri="{FF2B5EF4-FFF2-40B4-BE49-F238E27FC236}">
                  <a16:creationId xmlns:a16="http://schemas.microsoft.com/office/drawing/2014/main" id="{6D388ED1-EB00-41AE-81A2-E85C1819BD5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6" name="Oval 212">
              <a:extLst>
                <a:ext uri="{FF2B5EF4-FFF2-40B4-BE49-F238E27FC236}">
                  <a16:creationId xmlns:a16="http://schemas.microsoft.com/office/drawing/2014/main" id="{E7BA20F8-F7EA-49F6-AB44-13C322EAA7B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67" name="Group 266">
            <a:extLst>
              <a:ext uri="{FF2B5EF4-FFF2-40B4-BE49-F238E27FC236}">
                <a16:creationId xmlns:a16="http://schemas.microsoft.com/office/drawing/2014/main" id="{19AF16E6-03AB-45D8-A037-C2B96ECDF1CE}"/>
              </a:ext>
            </a:extLst>
          </p:cNvPr>
          <p:cNvGrpSpPr>
            <a:grpSpLocks noChangeAspect="1"/>
          </p:cNvGrpSpPr>
          <p:nvPr/>
        </p:nvGrpSpPr>
        <p:grpSpPr>
          <a:xfrm>
            <a:off x="4458299" y="2041085"/>
            <a:ext cx="113843" cy="2637583"/>
            <a:chOff x="827583" y="5265344"/>
            <a:chExt cx="54384" cy="1260000"/>
          </a:xfrm>
        </p:grpSpPr>
        <p:sp>
          <p:nvSpPr>
            <p:cNvPr id="268" name="Line 211">
              <a:extLst>
                <a:ext uri="{FF2B5EF4-FFF2-40B4-BE49-F238E27FC236}">
                  <a16:creationId xmlns:a16="http://schemas.microsoft.com/office/drawing/2014/main" id="{BEAEB4DC-69A5-4208-881E-179D0A50532D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9" name="Oval 178">
              <a:extLst>
                <a:ext uri="{FF2B5EF4-FFF2-40B4-BE49-F238E27FC236}">
                  <a16:creationId xmlns:a16="http://schemas.microsoft.com/office/drawing/2014/main" id="{2C444661-45CB-4CB8-A6F1-4A6B1AF1E1F7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0" name="Oval 182">
              <a:extLst>
                <a:ext uri="{FF2B5EF4-FFF2-40B4-BE49-F238E27FC236}">
                  <a16:creationId xmlns:a16="http://schemas.microsoft.com/office/drawing/2014/main" id="{A4F3B8ED-8109-40FB-BA66-C85C5873F21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1" name="Oval 186">
              <a:extLst>
                <a:ext uri="{FF2B5EF4-FFF2-40B4-BE49-F238E27FC236}">
                  <a16:creationId xmlns:a16="http://schemas.microsoft.com/office/drawing/2014/main" id="{33F3B098-BCA3-4C4A-A2F2-4CB9DF24597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2" name="Oval 190">
              <a:extLst>
                <a:ext uri="{FF2B5EF4-FFF2-40B4-BE49-F238E27FC236}">
                  <a16:creationId xmlns:a16="http://schemas.microsoft.com/office/drawing/2014/main" id="{FFBA08F5-F251-478F-B330-BDABE3C7E83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3" name="Oval 194">
              <a:extLst>
                <a:ext uri="{FF2B5EF4-FFF2-40B4-BE49-F238E27FC236}">
                  <a16:creationId xmlns:a16="http://schemas.microsoft.com/office/drawing/2014/main" id="{07731233-91D2-48A1-896B-3DAC48183A6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4" name="Oval 198">
              <a:extLst>
                <a:ext uri="{FF2B5EF4-FFF2-40B4-BE49-F238E27FC236}">
                  <a16:creationId xmlns:a16="http://schemas.microsoft.com/office/drawing/2014/main" id="{B3D8C4D1-A6B4-43C1-8A88-79C3A0039B38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5" name="Oval 202">
              <a:extLst>
                <a:ext uri="{FF2B5EF4-FFF2-40B4-BE49-F238E27FC236}">
                  <a16:creationId xmlns:a16="http://schemas.microsoft.com/office/drawing/2014/main" id="{E388353B-7BD8-45A2-A065-B2F6E277B6BC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6" name="Oval 206">
              <a:extLst>
                <a:ext uri="{FF2B5EF4-FFF2-40B4-BE49-F238E27FC236}">
                  <a16:creationId xmlns:a16="http://schemas.microsoft.com/office/drawing/2014/main" id="{E2CE7D60-6A26-41C9-A754-6FDB00A9085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7" name="Oval 210">
              <a:extLst>
                <a:ext uri="{FF2B5EF4-FFF2-40B4-BE49-F238E27FC236}">
                  <a16:creationId xmlns:a16="http://schemas.microsoft.com/office/drawing/2014/main" id="{897907FA-C013-4B47-8FB1-8D4E6F146C0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8" name="Oval 277">
              <a:extLst>
                <a:ext uri="{FF2B5EF4-FFF2-40B4-BE49-F238E27FC236}">
                  <a16:creationId xmlns:a16="http://schemas.microsoft.com/office/drawing/2014/main" id="{2E98C7B1-B87D-4DE4-9EF0-B510644BFF4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9" name="Oval 212">
              <a:extLst>
                <a:ext uri="{FF2B5EF4-FFF2-40B4-BE49-F238E27FC236}">
                  <a16:creationId xmlns:a16="http://schemas.microsoft.com/office/drawing/2014/main" id="{E4CDC1B4-FACC-4CF6-AB2F-929A6DE482B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80" name="Group 279">
            <a:extLst>
              <a:ext uri="{FF2B5EF4-FFF2-40B4-BE49-F238E27FC236}">
                <a16:creationId xmlns:a16="http://schemas.microsoft.com/office/drawing/2014/main" id="{AD3AD427-A3D6-4A96-B83D-6F1C76BC9F67}"/>
              </a:ext>
            </a:extLst>
          </p:cNvPr>
          <p:cNvGrpSpPr>
            <a:grpSpLocks noChangeAspect="1"/>
          </p:cNvGrpSpPr>
          <p:nvPr/>
        </p:nvGrpSpPr>
        <p:grpSpPr>
          <a:xfrm>
            <a:off x="3998139" y="2095582"/>
            <a:ext cx="113843" cy="2637583"/>
            <a:chOff x="827583" y="5265344"/>
            <a:chExt cx="54384" cy="1260000"/>
          </a:xfrm>
        </p:grpSpPr>
        <p:sp>
          <p:nvSpPr>
            <p:cNvPr id="281" name="Line 211">
              <a:extLst>
                <a:ext uri="{FF2B5EF4-FFF2-40B4-BE49-F238E27FC236}">
                  <a16:creationId xmlns:a16="http://schemas.microsoft.com/office/drawing/2014/main" id="{6F27E194-9970-4107-865C-7D89CE6A4C38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82" name="Oval 178">
              <a:extLst>
                <a:ext uri="{FF2B5EF4-FFF2-40B4-BE49-F238E27FC236}">
                  <a16:creationId xmlns:a16="http://schemas.microsoft.com/office/drawing/2014/main" id="{1752D1E8-E2D9-49A3-A5BF-D4CA5D2B0CBB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3" name="Oval 182">
              <a:extLst>
                <a:ext uri="{FF2B5EF4-FFF2-40B4-BE49-F238E27FC236}">
                  <a16:creationId xmlns:a16="http://schemas.microsoft.com/office/drawing/2014/main" id="{E5FB750E-271C-4AEC-A2A1-32627AC698D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4" name="Oval 186">
              <a:extLst>
                <a:ext uri="{FF2B5EF4-FFF2-40B4-BE49-F238E27FC236}">
                  <a16:creationId xmlns:a16="http://schemas.microsoft.com/office/drawing/2014/main" id="{F838F821-8497-4572-B28E-CDF54BC55B9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5" name="Oval 190">
              <a:extLst>
                <a:ext uri="{FF2B5EF4-FFF2-40B4-BE49-F238E27FC236}">
                  <a16:creationId xmlns:a16="http://schemas.microsoft.com/office/drawing/2014/main" id="{69F7C8AB-3C94-467A-B572-EB80FEC4DA22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6" name="Oval 194">
              <a:extLst>
                <a:ext uri="{FF2B5EF4-FFF2-40B4-BE49-F238E27FC236}">
                  <a16:creationId xmlns:a16="http://schemas.microsoft.com/office/drawing/2014/main" id="{065DBEB4-F082-4291-A719-C578488DC07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7" name="Oval 198">
              <a:extLst>
                <a:ext uri="{FF2B5EF4-FFF2-40B4-BE49-F238E27FC236}">
                  <a16:creationId xmlns:a16="http://schemas.microsoft.com/office/drawing/2014/main" id="{4F4F6BB2-08AC-49FF-9186-E724E708D724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8" name="Oval 202">
              <a:extLst>
                <a:ext uri="{FF2B5EF4-FFF2-40B4-BE49-F238E27FC236}">
                  <a16:creationId xmlns:a16="http://schemas.microsoft.com/office/drawing/2014/main" id="{8A0EA2A0-06E0-45EF-951B-5E7EF5E8F2D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9" name="Oval 206">
              <a:extLst>
                <a:ext uri="{FF2B5EF4-FFF2-40B4-BE49-F238E27FC236}">
                  <a16:creationId xmlns:a16="http://schemas.microsoft.com/office/drawing/2014/main" id="{1B2D3CA0-0B0B-4808-8413-C6EE3CA6A41F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0" name="Oval 210">
              <a:extLst>
                <a:ext uri="{FF2B5EF4-FFF2-40B4-BE49-F238E27FC236}">
                  <a16:creationId xmlns:a16="http://schemas.microsoft.com/office/drawing/2014/main" id="{2A3CCEFB-FC06-4CD4-9C8C-BC7A0FABA3C9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1" name="Oval 290">
              <a:extLst>
                <a:ext uri="{FF2B5EF4-FFF2-40B4-BE49-F238E27FC236}">
                  <a16:creationId xmlns:a16="http://schemas.microsoft.com/office/drawing/2014/main" id="{073B7BF6-2735-4B34-A1A4-6B0BC02719F5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2" name="Oval 212">
              <a:extLst>
                <a:ext uri="{FF2B5EF4-FFF2-40B4-BE49-F238E27FC236}">
                  <a16:creationId xmlns:a16="http://schemas.microsoft.com/office/drawing/2014/main" id="{61870CEF-EFA9-41B5-89CF-CCC55EDD463E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74" name="Straight Connector 173">
            <a:extLst>
              <a:ext uri="{FF2B5EF4-FFF2-40B4-BE49-F238E27FC236}">
                <a16:creationId xmlns:a16="http://schemas.microsoft.com/office/drawing/2014/main" id="{AFC00430-8C7B-4184-8311-3545219FAE03}"/>
              </a:ext>
            </a:extLst>
          </p:cNvPr>
          <p:cNvCxnSpPr/>
          <p:nvPr/>
        </p:nvCxnSpPr>
        <p:spPr>
          <a:xfrm flipV="1">
            <a:off x="2688174" y="4158428"/>
            <a:ext cx="540000" cy="540000"/>
          </a:xfrm>
          <a:prstGeom prst="line">
            <a:avLst/>
          </a:prstGeom>
          <a:ln w="254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3" name="Rectangle 292">
            <a:extLst>
              <a:ext uri="{FF2B5EF4-FFF2-40B4-BE49-F238E27FC236}">
                <a16:creationId xmlns:a16="http://schemas.microsoft.com/office/drawing/2014/main" id="{F3CE3BEB-9D5B-409C-A8A6-36E58CA90683}"/>
              </a:ext>
            </a:extLst>
          </p:cNvPr>
          <p:cNvSpPr/>
          <p:nvPr/>
        </p:nvSpPr>
        <p:spPr>
          <a:xfrm>
            <a:off x="6120000" y="1980000"/>
            <a:ext cx="5760000" cy="41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r>
              <a:rPr lang="en-GB" sz="2000" spc="-100" dirty="0"/>
              <a:t>find hits within time window {	// majority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br>
              <a:rPr lang="en-GB" sz="2000" spc="-100" dirty="0"/>
            </a:br>
            <a:r>
              <a:rPr lang="en-GB" sz="2000" spc="-100" dirty="0"/>
              <a:t>	if (number of hits &gt;= minimum) {	// always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br>
              <a:rPr lang="en-GB" sz="2000" spc="-100" dirty="0"/>
            </a:br>
            <a:r>
              <a:rPr lang="en-GB" sz="2000" spc="-100" dirty="0"/>
              <a:t>		loop over directions {	// old idea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br>
              <a:rPr lang="en-GB" sz="2000" spc="-100" dirty="0"/>
            </a:br>
            <a:r>
              <a:rPr lang="en-GB" sz="2000" spc="-100" dirty="0"/>
              <a:t>			if (number of hits &gt;= minimum) {	// too often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br>
              <a:rPr lang="en-GB" sz="2000" spc="-100" dirty="0"/>
            </a:br>
            <a:r>
              <a:rPr lang="en-GB" sz="2000" spc="-100" dirty="0"/>
              <a:t>				</a:t>
            </a:r>
            <a:r>
              <a:rPr lang="en-GB" sz="2000" b="1" spc="-100" dirty="0"/>
              <a:t>loop over vertex positions </a:t>
            </a:r>
            <a:r>
              <a:rPr lang="en-GB" sz="2000" spc="-100" dirty="0"/>
              <a:t>{	// </a:t>
            </a:r>
            <a:r>
              <a:rPr lang="en-GB" sz="2000" b="1" spc="-100" dirty="0"/>
              <a:t>new idea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br>
              <a:rPr lang="en-GB" sz="2000" spc="-100" dirty="0"/>
            </a:br>
            <a:r>
              <a:rPr lang="en-GB" sz="2000" spc="-100" dirty="0"/>
              <a:t>					if (number of hits &gt;= minimum) {	// ?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r>
              <a:rPr lang="en-GB" sz="2000" spc="-100" dirty="0"/>
              <a:t>					}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r>
              <a:rPr lang="en-GB" sz="2000" spc="-100" dirty="0"/>
              <a:t>				}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r>
              <a:rPr lang="en-GB" sz="2000" spc="-100" dirty="0"/>
              <a:t>			}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r>
              <a:rPr lang="en-GB" sz="2000" spc="-100" dirty="0"/>
              <a:t>		}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r>
              <a:rPr lang="en-GB" sz="2000" spc="-100" dirty="0"/>
              <a:t>	}</a:t>
            </a:r>
          </a:p>
          <a:p>
            <a:pPr defTabSz="892175">
              <a:lnSpc>
                <a:spcPts val="1800"/>
              </a:lnSpc>
              <a:tabLst>
                <a:tab pos="358775" algn="l"/>
                <a:tab pos="631825" algn="l"/>
                <a:tab pos="892175" algn="l"/>
                <a:tab pos="1165225" algn="l"/>
                <a:tab pos="1436688" algn="l"/>
                <a:tab pos="4484688" algn="l"/>
              </a:tabLst>
            </a:pPr>
            <a:r>
              <a:rPr lang="en-GB" sz="2000" spc="-100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792537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200C62BA-08C5-4D9B-860A-D3D8A8E60FA6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9389336" y="2921620"/>
            <a:ext cx="1080000" cy="10800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7F076EE-C2C9-415A-8798-5212C9360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51C3F-54C0-4DC7-8FD5-2135121B9511}" type="slidenum">
              <a:rPr lang="en-GB" smtClean="0"/>
              <a:t>9</a:t>
            </a:fld>
            <a:endParaRPr lang="en-GB"/>
          </a:p>
        </p:txBody>
      </p:sp>
      <p:sp>
        <p:nvSpPr>
          <p:cNvPr id="4" name="AutoShape 11">
            <a:extLst>
              <a:ext uri="{FF2B5EF4-FFF2-40B4-BE49-F238E27FC236}">
                <a16:creationId xmlns:a16="http://schemas.microsoft.com/office/drawing/2014/main" id="{60B139FC-4933-40E5-BAA4-C4AC50E6A3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60000" y="2160000"/>
            <a:ext cx="6085114" cy="2160000"/>
          </a:xfrm>
          <a:prstGeom prst="wedgeRoundRectCallout">
            <a:avLst>
              <a:gd name="adj1" fmla="val 17370"/>
              <a:gd name="adj2" fmla="val -76222"/>
              <a:gd name="adj3" fmla="val 16667"/>
            </a:avLst>
          </a:prstGeom>
          <a:noFill/>
          <a:ln w="25400">
            <a:solidFill>
              <a:schemeClr val="bg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Object 13">
                <a:extLst>
                  <a:ext uri="{FF2B5EF4-FFF2-40B4-BE49-F238E27FC236}">
                    <a16:creationId xmlns:a16="http://schemas.microsoft.com/office/drawing/2014/main" id="{8ABA6BCD-E44F-47DC-9FFA-739B540C2509}"/>
                  </a:ext>
                </a:extLst>
              </p:cNvPr>
              <p:cNvSpPr txBox="1"/>
              <p:nvPr/>
            </p:nvSpPr>
            <p:spPr bwMode="auto">
              <a:xfrm>
                <a:off x="2482699" y="622179"/>
                <a:ext cx="5400000" cy="863600"/>
              </a:xfrm>
              <a:prstGeom prst="rect">
                <a:avLst/>
              </a:prstGeom>
              <a:noFill/>
              <a:extLst/>
            </p:spPr>
            <p:txBody>
              <a:bodyPr>
                <a:no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2800" i="1" smtClean="0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 panose="02040503050406030204" pitchFamily="18" charset="0"/>
                        </a:rPr>
                        <m:t>	≃	</m:t>
                      </m:r>
                      <m:f>
                        <m:fPr>
                          <m:ctrlPr>
                            <a:rPr lang="en-GB" sz="2800" i="1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800" i="1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800" i="1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800" i="1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!</m:t>
                          </m:r>
                        </m:den>
                      </m:f>
                      <m:r>
                        <a:rPr lang="en-GB" sz="2800" i="1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 panose="02040503050406030204" pitchFamily="18" charset="0"/>
                        </a:rPr>
                        <m:t>	×	</m:t>
                      </m:r>
                      <m:d>
                        <m:dPr>
                          <m:ctrlPr>
                            <a:rPr lang="en-GB" sz="28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800" i="1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𝑁𝑟</m:t>
                          </m:r>
                        </m:e>
                      </m:d>
                      <m:r>
                        <a:rPr lang="en-GB" sz="2800" i="1">
                          <a:solidFill>
                            <a:schemeClr val="bg1">
                              <a:lumMod val="85000"/>
                            </a:schemeClr>
                          </a:solidFill>
                          <a:latin typeface="Cambria Math" panose="02040503050406030204" pitchFamily="18" charset="0"/>
                        </a:rPr>
                        <m:t>×	(</m:t>
                      </m:r>
                      <m:r>
                        <a:rPr lang="en-GB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𝑁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𝑟</m:t>
                      </m:r>
                      <m:r>
                        <m:rPr>
                          <m:sty m:val="p"/>
                        </m:rPr>
                        <a:rPr lang="en-GB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  <m:r>
                        <a:rPr lang="en-GB" sz="280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sSup>
                        <m:sSupPr>
                          <m:ctrlPr>
                            <a:rPr lang="en-GB" sz="28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28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GB" sz="2800" i="1" smtClean="0">
                              <a:solidFill>
                                <a:schemeClr val="bg1">
                                  <a:lumMod val="8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5" name="Object 13">
                <a:extLst>
                  <a:ext uri="{FF2B5EF4-FFF2-40B4-BE49-F238E27FC236}">
                    <a16:creationId xmlns:a16="http://schemas.microsoft.com/office/drawing/2014/main" id="{8ABA6BCD-E44F-47DC-9FFA-739B540C250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482699" y="622179"/>
                <a:ext cx="5400000" cy="8636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extLst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98EFCB-1573-479B-BBA8-EB9793F78D87}"/>
                  </a:ext>
                </a:extLst>
              </p:cNvPr>
              <p:cNvSpPr txBox="1"/>
              <p:nvPr/>
            </p:nvSpPr>
            <p:spPr>
              <a:xfrm>
                <a:off x="2579492" y="2400257"/>
                <a:ext cx="5709693" cy="15944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6000"/>
                  </a:lnSpc>
                  <a:tabLst>
                    <a:tab pos="2057400" algn="ctr"/>
                    <a:tab pos="2776538" algn="ctr"/>
                    <a:tab pos="3951288" algn="ctr"/>
                    <a:tab pos="4572000" algn="ctr"/>
                  </a:tabLst>
                </a:pPr>
                <a14:m>
                  <m:oMath xmlns:m="http://schemas.openxmlformats.org/officeDocument/2006/math">
                    <m:r>
                      <a:rPr lang="en-GB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en-GB" sz="2800" dirty="0">
                    <a:solidFill>
                      <a:schemeClr val="bg1"/>
                    </a:solidFill>
                    <a:ea typeface="Cambria Math" panose="02040503050406030204" pitchFamily="18" charset="0"/>
                  </a:rPr>
                  <a:t> 	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800" i="1" dirty="0">
                    <a:solidFill>
                      <a:schemeClr val="bg1"/>
                    </a:solidFill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  <m:sSup>
                          <m:sSupPr>
                            <m:ctrlPr>
                              <a:rPr lang="en-GB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𝑅</m:t>
                            </m:r>
                          </m:e>
                          <m:sup>
                            <m:r>
                              <a:rPr lang="en-GB" sz="28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𝑉</m:t>
                        </m:r>
                      </m:den>
                    </m:f>
                  </m:oMath>
                </a14:m>
                <a:endParaRPr lang="en-GB" sz="2800" i="1" dirty="0">
                  <a:solidFill>
                    <a:schemeClr val="bg1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ts val="6000"/>
                  </a:lnSpc>
                  <a:tabLst>
                    <a:tab pos="2057400" algn="ctr"/>
                    <a:tab pos="2776538" algn="ctr"/>
                    <a:tab pos="3951288" algn="ctr"/>
                    <a:tab pos="4572000" algn="ctr"/>
                  </a:tabLs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Δ</m:t>
                    </m:r>
                    <m:r>
                      <a:rPr lang="en-GB" sz="280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GB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GB" sz="28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num>
                      <m:den>
                        <m:r>
                          <a:rPr lang="en-GB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bg1"/>
                    </a:solidFill>
                  </a:rPr>
                  <a:t>	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80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GB" sz="28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r>
                  <a:rPr lang="en-GB" sz="2800" dirty="0">
                    <a:solidFill>
                      <a:schemeClr val="bg1"/>
                    </a:solidFill>
                  </a:rPr>
                  <a:t>	 </a:t>
                </a:r>
                <a14:m>
                  <m:oMath xmlns:m="http://schemas.openxmlformats.org/officeDocument/2006/math">
                    <m:r>
                      <a:rPr lang="en-GB" sz="280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800" dirty="0">
                    <a:solidFill>
                      <a:schemeClr val="bg1"/>
                    </a:solidFill>
                  </a:rPr>
                  <a:t>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num>
                      <m:den>
                        <m:r>
                          <a:rPr lang="en-GB" sz="28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den>
                    </m:f>
                  </m:oMath>
                </a14:m>
                <a:endParaRPr lang="en-GB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C98EFCB-1573-479B-BBA8-EB9793F78D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9492" y="2400257"/>
                <a:ext cx="5709693" cy="159447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58F3290-DE56-4784-8A56-77A2E27DA400}"/>
                  </a:ext>
                </a:extLst>
              </p:cNvPr>
              <p:cNvSpPr/>
              <p:nvPr/>
            </p:nvSpPr>
            <p:spPr>
              <a:xfrm>
                <a:off x="4392000" y="2340000"/>
                <a:ext cx="1800000" cy="2880000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 anchorCtr="1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−3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E58F3290-DE56-4784-8A56-77A2E27DA4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92000" y="2340000"/>
                <a:ext cx="1800000" cy="2880000"/>
              </a:xfrm>
              <a:prstGeom prst="roundRect">
                <a:avLst/>
              </a:prstGeom>
              <a:blipFill>
                <a:blip r:embed="rId4"/>
                <a:stretch>
                  <a:fillRect/>
                </a:stretch>
              </a:blipFill>
              <a:ln w="25400">
                <a:solidFill>
                  <a:srgbClr val="FF0000"/>
                </a:solidFill>
                <a:prstDash val="dash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Flowchart: Direct Access Storage 18">
            <a:extLst>
              <a:ext uri="{FF2B5EF4-FFF2-40B4-BE49-F238E27FC236}">
                <a16:creationId xmlns:a16="http://schemas.microsoft.com/office/drawing/2014/main" id="{252BF854-3FB8-4CFE-9409-5017260EE100}"/>
              </a:ext>
            </a:extLst>
          </p:cNvPr>
          <p:cNvSpPr>
            <a:spLocks noChangeAspect="1"/>
          </p:cNvSpPr>
          <p:nvPr/>
        </p:nvSpPr>
        <p:spPr>
          <a:xfrm rot="18900000">
            <a:off x="10386398" y="1653036"/>
            <a:ext cx="543220" cy="2160000"/>
          </a:xfrm>
          <a:prstGeom prst="flowChartMagneticDrum">
            <a:avLst/>
          </a:prstGeom>
          <a:solidFill>
            <a:schemeClr val="bg1">
              <a:lumMod val="85000"/>
              <a:alpha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8EC28AE-ABC3-421D-AE01-C35C3A7C11FE}"/>
                  </a:ext>
                </a:extLst>
              </p:cNvPr>
              <p:cNvSpPr txBox="1"/>
              <p:nvPr/>
            </p:nvSpPr>
            <p:spPr>
              <a:xfrm>
                <a:off x="9352598" y="1444036"/>
                <a:ext cx="38940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</m:oMath>
                  </m:oMathPara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8EC28AE-ABC3-421D-AE01-C35C3A7C11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2598" y="1444036"/>
                <a:ext cx="389402" cy="40011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F490BFB-01DA-4C0A-BD72-A01CD1E1308F}"/>
              </a:ext>
            </a:extLst>
          </p:cNvPr>
          <p:cNvCxnSpPr/>
          <p:nvPr/>
        </p:nvCxnSpPr>
        <p:spPr>
          <a:xfrm rot="2700000">
            <a:off x="9703055" y="1616526"/>
            <a:ext cx="0" cy="360000"/>
          </a:xfrm>
          <a:prstGeom prst="line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E6D1B3D-0299-4986-A6AA-63415D9F061F}"/>
              </a:ext>
            </a:extLst>
          </p:cNvPr>
          <p:cNvCxnSpPr/>
          <p:nvPr/>
        </p:nvCxnSpPr>
        <p:spPr>
          <a:xfrm rot="2700000">
            <a:off x="10193493" y="3427603"/>
            <a:ext cx="1080000" cy="0"/>
          </a:xfrm>
          <a:prstGeom prst="line">
            <a:avLst/>
          </a:prstGeom>
          <a:ln>
            <a:solidFill>
              <a:schemeClr val="bg1"/>
            </a:solidFill>
            <a:headEnd type="oval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9BC952-A4B8-4AC0-9F83-1C37DD67D69B}"/>
                  </a:ext>
                </a:extLst>
              </p:cNvPr>
              <p:cNvSpPr txBox="1"/>
              <p:nvPr/>
            </p:nvSpPr>
            <p:spPr>
              <a:xfrm>
                <a:off x="10354499" y="3363145"/>
                <a:ext cx="41338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GB" sz="20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en-GB" sz="20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279BC952-A4B8-4AC0-9F83-1C37DD67D6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54499" y="3363145"/>
                <a:ext cx="413382" cy="40011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D4DDC981-AD7B-451D-8620-3B6F9AC71C8C}"/>
              </a:ext>
            </a:extLst>
          </p:cNvPr>
          <p:cNvCxnSpPr>
            <a:cxnSpLocks/>
          </p:cNvCxnSpPr>
          <p:nvPr/>
        </p:nvCxnSpPr>
        <p:spPr>
          <a:xfrm flipV="1">
            <a:off x="3886200" y="5328000"/>
            <a:ext cx="360000" cy="360000"/>
          </a:xfrm>
          <a:prstGeom prst="line">
            <a:avLst/>
          </a:prstGeom>
          <a:ln w="12700">
            <a:solidFill>
              <a:schemeClr val="bg1"/>
            </a:solidFill>
            <a:prstDash val="solid"/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094740B-D937-4A54-B886-6465D5130CEB}"/>
              </a:ext>
            </a:extLst>
          </p:cNvPr>
          <p:cNvCxnSpPr/>
          <p:nvPr/>
        </p:nvCxnSpPr>
        <p:spPr>
          <a:xfrm flipV="1">
            <a:off x="10482343" y="2558226"/>
            <a:ext cx="360000" cy="360000"/>
          </a:xfrm>
          <a:prstGeom prst="line">
            <a:avLst/>
          </a:prstGeom>
          <a:ln w="254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ED74CA-C4B3-4205-9A6E-040AD20566C6}"/>
                  </a:ext>
                </a:extLst>
              </p:cNvPr>
              <p:cNvSpPr txBox="1"/>
              <p:nvPr/>
            </p:nvSpPr>
            <p:spPr>
              <a:xfrm>
                <a:off x="2203544" y="5677200"/>
                <a:ext cx="1686552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right"/>
                    </m:oMathParaPr>
                    <m:oMath xmlns:m="http://schemas.openxmlformats.org/officeDocument/2006/math"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𝑁</m:t>
                              </m:r>
                            </m:e>
                          </m:d>
                        </m:e>
                        <m:sup>
                          <m:r>
                            <a:rPr lang="en-GB" sz="28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p>
                      </m:sSup>
                    </m:oMath>
                  </m:oMathPara>
                </a14:m>
                <a:endParaRPr lang="en-GB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73ED74CA-C4B3-4205-9A6E-040AD20566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3544" y="5677200"/>
                <a:ext cx="1686552" cy="523220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6ED8B879-C637-45E0-93C0-894EDF91C8B2}"/>
              </a:ext>
            </a:extLst>
          </p:cNvPr>
          <p:cNvCxnSpPr>
            <a:cxnSpLocks/>
          </p:cNvCxnSpPr>
          <p:nvPr/>
        </p:nvCxnSpPr>
        <p:spPr>
          <a:xfrm flipH="1" flipV="1">
            <a:off x="8352000" y="4860000"/>
            <a:ext cx="360000" cy="0"/>
          </a:xfrm>
          <a:prstGeom prst="line">
            <a:avLst/>
          </a:prstGeom>
          <a:ln w="12700">
            <a:solidFill>
              <a:schemeClr val="bg1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192D0D-E430-47EE-8A35-05FDFDCCA846}"/>
                  </a:ext>
                </a:extLst>
              </p:cNvPr>
              <p:cNvSpPr txBox="1"/>
              <p:nvPr/>
            </p:nvSpPr>
            <p:spPr>
              <a:xfrm>
                <a:off x="8820000" y="4603219"/>
                <a:ext cx="250947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𝑁𝑟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𝑇</m:t>
                      </m:r>
                      <m:r>
                        <a:rPr lang="en-GB" sz="28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&lt;1</m:t>
                      </m:r>
                    </m:oMath>
                  </m:oMathPara>
                </a14:m>
                <a:endParaRPr lang="en-GB" sz="2800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0192D0D-E430-47EE-8A35-05FDFDCCA8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20000" y="4603219"/>
                <a:ext cx="2509470" cy="52322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E6E9CA8B-355F-44FE-8E09-F4912A281C19}"/>
                  </a:ext>
                </a:extLst>
              </p:cNvPr>
              <p:cNvSpPr/>
              <p:nvPr/>
            </p:nvSpPr>
            <p:spPr>
              <a:xfrm>
                <a:off x="6300000" y="3240000"/>
                <a:ext cx="1800000" cy="1980000"/>
              </a:xfrm>
              <a:prstGeom prst="roundRect">
                <a:avLst/>
              </a:prstGeom>
              <a:noFill/>
              <a:ln w="254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b" anchorCtr="1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p>
                        <m:sSupPr>
                          <m:ctrlP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GB" sz="2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sup>
                      </m:sSup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27" name="Rectangle: Rounded Corners 26">
                <a:extLst>
                  <a:ext uri="{FF2B5EF4-FFF2-40B4-BE49-F238E27FC236}">
                    <a16:creationId xmlns:a16="http://schemas.microsoft.com/office/drawing/2014/main" id="{E6E9CA8B-355F-44FE-8E09-F4912A281C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0000" y="3240000"/>
                <a:ext cx="1800000" cy="1980000"/>
              </a:xfrm>
              <a:prstGeom prst="roundRect">
                <a:avLst/>
              </a:prstGeom>
              <a:blipFill>
                <a:blip r:embed="rId10"/>
                <a:stretch>
                  <a:fillRect/>
                </a:stretch>
              </a:blipFill>
              <a:ln w="25400">
                <a:solidFill>
                  <a:srgbClr val="FF0000"/>
                </a:solidFill>
                <a:prstDash val="dash"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A354F577-980E-4669-97C5-96C214761D27}"/>
              </a:ext>
            </a:extLst>
          </p:cNvPr>
          <p:cNvSpPr/>
          <p:nvPr/>
        </p:nvSpPr>
        <p:spPr>
          <a:xfrm>
            <a:off x="4392000" y="4500000"/>
            <a:ext cx="3708000" cy="720000"/>
          </a:xfrm>
          <a:prstGeom prst="roundRect">
            <a:avLst>
              <a:gd name="adj" fmla="val 37408"/>
            </a:avLst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Ins="90000" rtlCol="0" anchor="ctr" anchorCtr="0"/>
          <a:lstStyle/>
          <a:p>
            <a:pPr algn="ctr"/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17946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1113</TotalTime>
  <Words>555</Words>
  <Application>Microsoft Office PowerPoint</Application>
  <PresentationFormat>Widescreen</PresentationFormat>
  <Paragraphs>97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Cambria Math</vt:lpstr>
      <vt:lpstr>Office Theme</vt:lpstr>
      <vt:lpstr>A data filter  for acoustic neutrino telescopes</vt:lpstr>
      <vt:lpstr>Introduction</vt:lpstr>
      <vt:lpstr>Telescope design</vt:lpstr>
      <vt:lpstr>DAQ design¶</vt:lpstr>
      <vt:lpstr>Simulation</vt:lpstr>
      <vt:lpstr>Challenge</vt:lpstr>
      <vt:lpstr>PowerPoint Presentation</vt:lpstr>
      <vt:lpstr>Data filter concept</vt:lpstr>
      <vt:lpstr>PowerPoint Presentation</vt:lpstr>
      <vt:lpstr>Preliminary results¶</vt:lpstr>
      <vt:lpstr>Summary &amp; Outlook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Acoustic neutrino detection</dc:title>
  <dc:creator>Maarten de Jong</dc:creator>
  <cp:lastModifiedBy>Maarten de Jong</cp:lastModifiedBy>
  <cp:revision>270</cp:revision>
  <dcterms:created xsi:type="dcterms:W3CDTF">2024-06-04T10:55:26Z</dcterms:created>
  <dcterms:modified xsi:type="dcterms:W3CDTF">2025-01-25T12:26:13Z</dcterms:modified>
</cp:coreProperties>
</file>