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1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62"/>
  </p:normalViewPr>
  <p:slideViewPr>
    <p:cSldViewPr snapToGrid="0">
      <p:cViewPr varScale="1">
        <p:scale>
          <a:sx n="109" d="100"/>
          <a:sy n="109" d="100"/>
        </p:scale>
        <p:origin x="7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88101-8315-2069-8C6E-10E9FB5F38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966B4F-98E8-A69C-022F-325DFC656F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B3F52-86F4-F033-A982-F0BD4739B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7661E-460B-12BD-36CD-6BDCB7835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7479A-DBAB-FDC2-7B4C-FB0A0A04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61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611EC-20BE-38E1-6D0D-0955D4086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3F55CE-E315-BD72-7724-E6940D6B9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35666-C18F-02A8-BFB0-9B03E8D96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0F5DF-E16B-66C3-CF0E-E0EA36177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926FC-63A6-8525-124D-AC4263EC8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813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4F95DE-A77F-BE2B-56A5-93332BE408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ED4715-7520-F857-D7C3-21CB2F3DE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8FD7A-67DD-3317-046E-05B57074C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01648-C3CF-B4D0-2D07-EF7FC5610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55588-9265-BAD4-1679-920EBC889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2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53728-F619-B53C-F549-CEE431463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7D3DF-6CD8-1123-1433-96EDA69E4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72770-A422-0C34-9ED0-7D35112D1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052A5-0601-C194-AE23-3186CC328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33CA5-867B-5A06-A9AB-8502B6B7E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22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05905-6A6F-C61D-FF46-ED26BE425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E6594-8E8C-33DD-41F6-6F2C35B1B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426C29-877A-09A5-81DD-9EB42111F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E53FA-B9A1-45D0-C781-6C151F781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5D8D6-6D89-46A5-8853-E3635DFE2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12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E106D-59D4-9C3E-537B-5DD2DD877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1A94D2-B132-8159-5B7D-E98CE6E1CE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2795BB-8B54-FA84-A763-7EE564C04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2BADF0-DD26-586C-4627-802E03913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AF2C68-D922-6E83-5093-EA0D3FE29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50434-FF31-314B-7CC6-C9381834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7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9B1F2-9DE0-FADE-FBD5-1C776914B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8EF330-E390-F4FB-B25B-E0F036FCC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26D422-EC21-4A98-A0CF-BE9242BFE8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9C2727-A6E3-9E5E-A453-21C9BEECAC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CE131B-47A9-DC2B-633E-6CE8295762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4ACF74-0169-6032-94D4-F18169DF8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DF6BCC-DD4E-3D8A-79A7-81DCBC2CF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903A5B-25B5-2C6E-EA22-75DCBF0E0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49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55C14-6A19-D692-B642-8585A4F9B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A7A6CF-CD84-002B-C865-80ED08A63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718AAE-E61C-EB5D-6EB0-8E80290C1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E00DDA-4365-58B3-1B20-9D059D41F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9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85448E-BEAB-A2A1-5F0C-1AABBA750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52228B-8D68-9336-7B9A-1924920DE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E94B6-301B-7739-34C4-B314C2745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5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A244E-FBD4-69A2-949F-5499E9FAD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2D3627-2B35-0DCF-C476-99B5D2415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D69BC1-915B-3F52-FC54-3576449FC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13D74E-CAE7-E8A3-2A6F-5DC175627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86B2CD-8367-DC78-684F-43E61DCF1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043F9-0D0A-03A6-ACFA-608DB3CF9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99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DDF37-2BD4-A784-F7B7-FA4EDD2C3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E578F9-DF6E-3D6C-A57E-E374818D6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D5B48-462E-78D7-D8DE-955CA97BE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934D6B-97AB-F37E-CCCF-96EB8E0DE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EAF7B-AD13-3F7B-0972-E0980F80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0C95CC-5476-28CD-7684-3163A96D8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659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193698-E8E5-E0AC-2695-3315D5CA4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9490F-E2DD-6475-E995-9EF1CA840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7735F-0E20-6240-A231-26E6EA833B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24AB56-2057-0E41-A8F8-646466249C74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8096B-FB95-F7A8-DDA0-B2D57E7C6A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FE70C-DAA0-C2E2-D1DD-4E8731398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074786-6177-5647-B71A-D81AA8A9F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33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35ADD-FE31-5694-B46E-555B05A48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Dressed Lepton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3452B-8EFE-8C41-96EF-A2786C618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Goal: Add general particles such as </a:t>
            </a:r>
            <a:r>
              <a:rPr lang="en-US" dirty="0" err="1"/>
              <a:t>e+e</a:t>
            </a:r>
            <a:r>
              <a:rPr lang="en-US" dirty="0"/>
              <a:t>- to dressed lepton.</a:t>
            </a:r>
          </a:p>
          <a:p>
            <a:r>
              <a:rPr lang="en-US" dirty="0"/>
              <a:t>Method: add a new option of dress mode Dressingtype::</a:t>
            </a:r>
            <a:r>
              <a:rPr lang="en-GB" dirty="0"/>
              <a:t>FLAVCLUSTER to </a:t>
            </a:r>
            <a:r>
              <a:rPr lang="en-GB" dirty="0" err="1"/>
              <a:t>Leptonfinder</a:t>
            </a:r>
            <a:r>
              <a:rPr lang="en-GB" dirty="0"/>
              <a:t> projection using </a:t>
            </a:r>
            <a:r>
              <a:rPr lang="en-GB" dirty="0" err="1"/>
              <a:t>fastjet</a:t>
            </a:r>
            <a:r>
              <a:rPr lang="en-GB" dirty="0"/>
              <a:t> </a:t>
            </a:r>
            <a:r>
              <a:rPr lang="en-GB" dirty="0" err="1"/>
              <a:t>contrib</a:t>
            </a:r>
            <a:r>
              <a:rPr lang="en-GB" dirty="0"/>
              <a:t> </a:t>
            </a:r>
            <a:r>
              <a:rPr lang="en-GB" dirty="0" err="1"/>
              <a:t>QCDAwarePlugin</a:t>
            </a:r>
            <a:r>
              <a:rPr lang="en-GB" dirty="0"/>
              <a:t> (only QED Aware now to get started…).</a:t>
            </a:r>
          </a:p>
          <a:p>
            <a:r>
              <a:rPr lang="en-GB" dirty="0"/>
              <a:t>Rivet’s </a:t>
            </a:r>
            <a:r>
              <a:rPr lang="en-GB" dirty="0" err="1"/>
              <a:t>FastJets</a:t>
            </a:r>
            <a:r>
              <a:rPr lang="en-GB" dirty="0"/>
              <a:t> projection doesn’t work -&gt; using </a:t>
            </a:r>
            <a:r>
              <a:rPr lang="en-GB" dirty="0" err="1"/>
              <a:t>fastjet</a:t>
            </a:r>
            <a:r>
              <a:rPr lang="en-GB" dirty="0"/>
              <a:t> directly.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39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523AB-6E6F-E7FB-8D33-C6BD3EBAE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QCDAwarePlugin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A462E-BC4C-D98C-D587-608A1BCC1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Flavour sensitive clustering. </a:t>
            </a:r>
          </a:p>
          <a:p>
            <a:r>
              <a:rPr lang="en-GB" dirty="0"/>
              <a:t>The distance can then be </a:t>
            </a:r>
          </a:p>
          <a:p>
            <a:pPr marL="0" indent="0">
              <a:buNone/>
            </a:pPr>
            <a:r>
              <a:rPr lang="en-GB" dirty="0"/>
              <a:t>   measured with choice of </a:t>
            </a:r>
          </a:p>
          <a:p>
            <a:pPr marL="0" indent="0">
              <a:buNone/>
            </a:pPr>
            <a:r>
              <a:rPr lang="en-GB" dirty="0"/>
              <a:t>   </a:t>
            </a:r>
            <a:r>
              <a:rPr lang="en-GB" dirty="0" err="1"/>
              <a:t>kT</a:t>
            </a:r>
            <a:r>
              <a:rPr lang="en-GB" dirty="0"/>
              <a:t>, anti-</a:t>
            </a:r>
            <a:r>
              <a:rPr lang="en-GB" dirty="0" err="1"/>
              <a:t>kT</a:t>
            </a:r>
            <a:r>
              <a:rPr lang="en-GB" dirty="0"/>
              <a:t>, or CA.</a:t>
            </a:r>
          </a:p>
          <a:p>
            <a:r>
              <a:rPr lang="en-GB" dirty="0"/>
              <a:t>Added lepton and anti-lepton</a:t>
            </a:r>
          </a:p>
          <a:p>
            <a:pPr marL="0" indent="0">
              <a:buNone/>
            </a:pPr>
            <a:r>
              <a:rPr lang="en-GB" dirty="0"/>
              <a:t>   -&gt; photon clustering.</a:t>
            </a:r>
            <a:endParaRPr lang="en-US" dirty="0"/>
          </a:p>
        </p:txBody>
      </p:sp>
      <p:pic>
        <p:nvPicPr>
          <p:cNvPr id="5" name="Picture 4" descr="A computer screen shot of a program&#10;&#10;AI-generated content may be incorrect.">
            <a:extLst>
              <a:ext uri="{FF2B5EF4-FFF2-40B4-BE49-F238E27FC236}">
                <a16:creationId xmlns:a16="http://schemas.microsoft.com/office/drawing/2014/main" id="{28414675-B937-22CC-BC92-0FF230897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413" y="1163413"/>
            <a:ext cx="6258110" cy="501355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470FC66-C748-14E6-2D92-F22125BC582C}"/>
              </a:ext>
            </a:extLst>
          </p:cNvPr>
          <p:cNvSpPr/>
          <p:nvPr/>
        </p:nvSpPr>
        <p:spPr>
          <a:xfrm>
            <a:off x="5322276" y="5073263"/>
            <a:ext cx="4337539" cy="12426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819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70EFA-2AB0-55AB-EF6B-EA87278F7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1AF77-34F0-4B53-238A-6043A83CC7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QCDAwarePugin</a:t>
            </a:r>
            <a:r>
              <a:rPr lang="en-US" dirty="0"/>
              <a:t> is plugged in successfully (an hour ago)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code is not efficient enough for now. I am making </a:t>
            </a:r>
            <a:r>
              <a:rPr lang="en-US" dirty="0" err="1"/>
              <a:t>fastjet</a:t>
            </a:r>
            <a:r>
              <a:rPr lang="en-US" dirty="0"/>
              <a:t>::</a:t>
            </a:r>
            <a:r>
              <a:rPr lang="en-US" dirty="0" err="1"/>
              <a:t>pseudojet</a:t>
            </a:r>
            <a:r>
              <a:rPr lang="en-US" dirty="0"/>
              <a:t> from Rivet::Particles and then create new Rivet::Particles object. </a:t>
            </a:r>
          </a:p>
          <a:p>
            <a:r>
              <a:rPr lang="en-US" dirty="0"/>
              <a:t>Solution: to use complex </a:t>
            </a:r>
            <a:r>
              <a:rPr lang="en-US" dirty="0" err="1"/>
              <a:t>user_index</a:t>
            </a:r>
            <a:r>
              <a:rPr lang="en-US" dirty="0"/>
              <a:t>, e.g. </a:t>
            </a:r>
            <a:r>
              <a:rPr lang="en-GB" dirty="0" err="1"/>
              <a:t>user_index</a:t>
            </a:r>
            <a:r>
              <a:rPr lang="en-GB" dirty="0"/>
              <a:t> = 10000 * </a:t>
            </a:r>
            <a:r>
              <a:rPr lang="en-GB" dirty="0" err="1"/>
              <a:t>rivet_particle_index</a:t>
            </a:r>
            <a:r>
              <a:rPr lang="en-GB" dirty="0"/>
              <a:t> + </a:t>
            </a:r>
            <a:r>
              <a:rPr lang="en-GB" dirty="0" err="1"/>
              <a:t>particle_id</a:t>
            </a:r>
            <a:r>
              <a:rPr lang="en-GB" dirty="0"/>
              <a:t> and retrieve them by using </a:t>
            </a:r>
            <a:r>
              <a:rPr lang="en-GB" dirty="0" err="1"/>
              <a:t>user_index</a:t>
            </a:r>
            <a:r>
              <a:rPr lang="en-GB" dirty="0"/>
              <a:t>/10000 or user_index%10000.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FF20B5-A3EC-08A4-8648-82961E075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915" y="2417453"/>
            <a:ext cx="10322169" cy="90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8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CFCC5-E98A-E48A-096A-7EA79EFD6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7A330-9437-06FA-5089-2B750D9266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multiplexing </a:t>
            </a:r>
            <a:r>
              <a:rPr lang="en-US" dirty="0" err="1"/>
              <a:t>user_index</a:t>
            </a:r>
            <a:r>
              <a:rPr lang="en-US" dirty="0"/>
              <a:t> to make the code more efficient.</a:t>
            </a:r>
          </a:p>
          <a:p>
            <a:r>
              <a:rPr lang="en-US" dirty="0"/>
              <a:t>Add QCD particles.</a:t>
            </a:r>
          </a:p>
          <a:p>
            <a:r>
              <a:rPr lang="en-US" dirty="0"/>
              <a:t>Add coupling constant to the distance measure method in </a:t>
            </a:r>
            <a:r>
              <a:rPr lang="en-US" dirty="0" err="1"/>
              <a:t>QCDAware</a:t>
            </a:r>
            <a:r>
              <a:rPr lang="en-US" dirty="0"/>
              <a:t> and be careful with the cut off rule.</a:t>
            </a:r>
          </a:p>
        </p:txBody>
      </p:sp>
    </p:spTree>
    <p:extLst>
      <p:ext uri="{BB962C8B-B14F-4D97-AF65-F5344CB8AC3E}">
        <p14:creationId xmlns:p14="http://schemas.microsoft.com/office/powerpoint/2010/main" val="3397562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207</Words>
  <Application>Microsoft Macintosh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Dressed Lepton</vt:lpstr>
      <vt:lpstr>QCDAwarePlugin</vt:lpstr>
      <vt:lpstr>Status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Xinyuan Tan (PGR)</dc:creator>
  <cp:lastModifiedBy>Xinyuan Tan (PGR)</cp:lastModifiedBy>
  <cp:revision>3</cp:revision>
  <dcterms:created xsi:type="dcterms:W3CDTF">2025-06-04T11:12:58Z</dcterms:created>
  <dcterms:modified xsi:type="dcterms:W3CDTF">2025-06-05T09:48:34Z</dcterms:modified>
</cp:coreProperties>
</file>