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333" r:id="rId3"/>
    <p:sldId id="257" r:id="rId4"/>
    <p:sldId id="340" r:id="rId5"/>
    <p:sldId id="371" r:id="rId6"/>
    <p:sldId id="330" r:id="rId7"/>
    <p:sldId id="338" r:id="rId8"/>
    <p:sldId id="374" r:id="rId9"/>
    <p:sldId id="375" r:id="rId10"/>
    <p:sldId id="296" r:id="rId11"/>
    <p:sldId id="297" r:id="rId12"/>
    <p:sldId id="266" r:id="rId13"/>
    <p:sldId id="355" r:id="rId14"/>
    <p:sldId id="396" r:id="rId15"/>
    <p:sldId id="356" r:id="rId16"/>
    <p:sldId id="342" r:id="rId17"/>
    <p:sldId id="380" r:id="rId18"/>
    <p:sldId id="379" r:id="rId19"/>
    <p:sldId id="381" r:id="rId20"/>
    <p:sldId id="359" r:id="rId21"/>
    <p:sldId id="365" r:id="rId22"/>
    <p:sldId id="344" r:id="rId23"/>
    <p:sldId id="327" r:id="rId24"/>
    <p:sldId id="311" r:id="rId25"/>
    <p:sldId id="349" r:id="rId26"/>
    <p:sldId id="348" r:id="rId27"/>
    <p:sldId id="395" r:id="rId28"/>
    <p:sldId id="313" r:id="rId29"/>
    <p:sldId id="357" r:id="rId30"/>
    <p:sldId id="360" r:id="rId31"/>
    <p:sldId id="366" r:id="rId32"/>
    <p:sldId id="367" r:id="rId33"/>
    <p:sldId id="369" r:id="rId34"/>
    <p:sldId id="370" r:id="rId35"/>
    <p:sldId id="383" r:id="rId36"/>
    <p:sldId id="364" r:id="rId37"/>
    <p:sldId id="346" r:id="rId38"/>
    <p:sldId id="387" r:id="rId39"/>
    <p:sldId id="382" r:id="rId40"/>
    <p:sldId id="388" r:id="rId41"/>
    <p:sldId id="384" r:id="rId42"/>
    <p:sldId id="390" r:id="rId43"/>
    <p:sldId id="323" r:id="rId44"/>
    <p:sldId id="345" r:id="rId45"/>
    <p:sldId id="325" r:id="rId46"/>
    <p:sldId id="391" r:id="rId47"/>
    <p:sldId id="392" r:id="rId48"/>
    <p:sldId id="393" r:id="rId49"/>
    <p:sldId id="362" r:id="rId50"/>
    <p:sldId id="386" r:id="rId51"/>
    <p:sldId id="394" r:id="rId52"/>
    <p:sldId id="316" r:id="rId53"/>
    <p:sldId id="317" r:id="rId54"/>
    <p:sldId id="320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CC00CC"/>
    <a:srgbClr val="00FF00"/>
    <a:srgbClr val="CCFFCC"/>
    <a:srgbClr val="FFFFCC"/>
    <a:srgbClr val="990033"/>
    <a:srgbClr val="CC0000"/>
    <a:srgbClr val="619200"/>
    <a:srgbClr val="5C8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4660"/>
  </p:normalViewPr>
  <p:slideViewPr>
    <p:cSldViewPr snapToGrid="0">
      <p:cViewPr varScale="1">
        <p:scale>
          <a:sx n="95" d="100"/>
          <a:sy n="95" d="100"/>
        </p:scale>
        <p:origin x="437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1:37:15.902"/>
    </inkml:context>
    <inkml:brush xml:id="br0">
      <inkml:brushProperty name="width" value="0.14111" units="cm"/>
      <inkml:brushProperty name="height" value="0.14111" units="cm"/>
      <inkml:brushProperty name="color" value="#FF00FF"/>
    </inkml:brush>
  </inkml:definitions>
  <inkml:trace contextRef="#ctx0" brushRef="#br0">529 38 24575,'-29'0'0,"20"-1"0,0 0 0,0 1 0,0 0 0,0 0 0,0 1 0,0 0 0,1 1 0,-1 0 0,0 0 0,1 1 0,-1 0 0,1 0 0,0 1 0,0 0 0,-15 11 0,-9 16 0,0 1 0,3 2 0,0 1 0,-29 48 0,5-8 0,42-58 0,0 0 0,1 1 0,2 0 0,-1 0 0,2 1 0,1 0 0,0 1 0,-4 27 0,1 20 0,-2 80 0,4-22 0,-2 13 0,12 170 0,-3-296 0,1-1 0,0 0 0,1-1 0,0 1 0,1 0 0,0 0 0,1-1 0,8 17 0,-8-21 0,0 1 0,0-1 0,1-1 0,0 1 0,0-1 0,0 0 0,1 0 0,0 0 0,0-1 0,0 0 0,0 0 0,1 0 0,11 4 0,46 14 0,0-3 0,1-2 0,0-4 0,75 6 0,-131-18 0,22 4 0,290 24 0,-199-22 0,181 33 0,-191-22 0,563 28 0,-318-41 0,139 3 0,573 1 0,-674-11 0,68-16 0,-268-8 0,65-4 0,-129 27 0,85-7 0,34-25 0,-157 20 0,311-66 0,-332 69 0,-48 9 0,46-12 0,-34 3 0,-1-1 0,-1-1 0,0-2 0,-1-2 0,-1-1 0,-1-1 0,-1-1 0,32-30 0,-46 38 0,0 0 0,-1-2 0,-1 0 0,0 0 0,-1-2 0,-1 1 0,0-2 0,-2 1 0,0-2 0,0 1 0,6-23 0,-1-4 0,0 3 0,-1 0 0,-2 0 0,-3-1 0,-1-1 0,4-79 0,-11 113 0,-1 0 0,-1 0 0,0 0 0,0 0 0,-1 0 0,0 0 0,0 0 0,-1 1 0,-1-1 0,1 1 0,-2 0 0,1 0 0,-1 0 0,-1 1 0,1 0 0,-1 0 0,-1 0 0,0 0 0,-13-11 0,12 11 0,0 0 0,0 1 0,-1 0 0,0 0 0,-1 1 0,1 0 0,-1 1 0,0 0 0,-1 0 0,1 1 0,-1 1 0,-15-4 0,-74-13 0,49 9 0,-1 2 0,-80-4 0,-398 10 0,-278-8 0,165-41 0,309 11 0,-95-15 0,365 44 0,-675-105 0,478 83 0,-273-20 0,-391 39 0,588-4 0,-8 1 0,218 18-1365,106 0-5461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38.253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24155,'448'355'0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8.739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37.92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2 3 24575,'-2'-2'0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39.616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24575,'0'0'-8191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40.24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41.929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42.875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44.53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0.53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2.344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24575,'0'0'-8191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3.018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40.703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1 0 24575,'30'17'0,"-1"2"0,-1 0 0,33 31 0,7 4 0,-8-11 0,-25-19 0,-1 2 0,56 53 0,-80-69-1365,0-2-5461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3.531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3.99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4.525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47.37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5.844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24575,'-1'0'-8191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6.52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5.088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52.59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43.786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1 0 24575,'4'1'0,"1"-1"0,-1 1 0,1 0 0,-1 0 0,1 1 0,-1-1 0,0 1 0,0 0 0,0 1 0,6 3 0,42 34 0,-23-18 0,109 80-1365,-125-93-5461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45.757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24575,'0'3'0,"3"1"0,5 4 0,3 5 0,4 2 0,2 1 0,2-2 0,-3-1 0,-1-2 0,-3 1 0,0-3 0,1-2 0,4 0 0,0 3 0,-3-1-8191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47.263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24575,'7'3'0,"4"1"0,5 3 0,8 4 0,7 3 0,1-1 0,-5 3 0,-4 0 0,-2 0 0,-2-3 0,-1-4 0,-3 1 0,-5-3-8191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48.671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24575,'0'4'0,"0"3"0,4 1 0,3 6 0,4 0 0,1 1 0,0-2 0,-1-3-8191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49.782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24575,'3'0'0,"1"4"0,4 0 0,2 0 0,4 2 0,-1 4 0,-3-1-8191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57.253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21389,'0'860'0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2:03.601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23977,'56'3343'0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2:07.223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1 23209,'1382'37'0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1:37:24.923"/>
    </inkml:context>
    <inkml:brush xml:id="br0">
      <inkml:brushProperty name="width" value="0.14111" units="cm"/>
      <inkml:brushProperty name="height" value="0.14111" units="cm"/>
      <inkml:brushProperty name="color" value="#FF00FF"/>
    </inkml:brush>
  </inkml:definitions>
  <inkml:trace contextRef="#ctx0" brushRef="#br0">603 208 24575,'-3'1'0,"-1"1"0,1 0 0,0 0 0,-1 0 0,1 0 0,0 0 0,0 1 0,0-1 0,1 1 0,-5 4 0,-17 15 0,-153 83 0,116-68 0,36-24 0,2 2 0,-26 19 0,41-26 0,0-1 0,0 1 0,0 0 0,1 1 0,1 0 0,0 0 0,0 0 0,-9 20 0,-81 235 0,88-242 0,1 0 0,1 1 0,1-1 0,-3 43 0,4 95 0,5-118 0,0-27 0,1-1 0,0 0 0,1 0 0,1 0 0,0-1 0,1 1 0,0-1 0,14 23 0,-11-20 0,2-1 0,0 0 0,1-1 0,0 0 0,1 0 0,23 20 0,-18-22 0,1 0 0,0-1 0,1-1 0,0-1 0,22 8 0,107 28 0,-29-10 0,-90-27 0,1-1 0,0-2 0,0-2 0,52 1 0,-41-3 0,71 11 0,120 31 0,-173-35 0,67 1 0,29 3 0,448 27 0,-380-35-5204,2-2 3601,456-4 7383,-160-1-4753,-119 6-1027,498-9 0,-257-11 0,-604 16 0,0-2 0,-1-2 0,1-1 0,50-15 0,-73 16 0,0-1 0,-1 0 0,1-1 0,-1 0 0,-1-2 0,1 1 0,-1-2 0,-1 0 0,0 0 0,0-2 0,-1 1 0,17-22 0,-29 32 0,21-26 0,-2 0 0,-1-1 0,-1-2 0,25-58 0,-31 50 0,-2-1 0,-1 0 0,-2 0 0,-1-1 0,-3 1 0,-4-68 0,2 106 0,1-21 0,-2 1 0,-1-1 0,-5-23 0,5 37 0,-1 0 0,1 0 0,-2 0 0,1 1 0,-1-1 0,-1 1 0,1 0 0,-1 0 0,0 0 0,-12-11 0,-6-3 0,-1 1 0,-1 0 0,-1 2 0,0 1 0,-2 2 0,0 0 0,-55-20 0,-219-50 0,270 77 0,-635-115 0,329 68 0,-431-52 0,321 50 0,-720-120 0,602 142 0,436 32 0,45 1 0,-372 5 0,446-2 0,-1 1 0,1 0 0,0 1 0,-1 0 0,1 1 0,0 0 0,1 1 0,-21 11 0,7 2 0,0 0 0,-24 24 0,17-15 0,-16 8-1365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2:15.168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1 0 24575,'3'0'0,"1"3"0,0 8 0,-1 4 0,0 4 0,-2 1 0,0 1 0,-1-1 0,0 1 0,0-2 0,0 1 0,0-1 0,-1-3-8191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0:08.310"/>
    </inkml:context>
    <inkml:brush xml:id="br0">
      <inkml:brushProperty name="width" value="0.08819" units="cm"/>
      <inkml:brushProperty name="height" value="0.08819" units="cm"/>
      <inkml:brushProperty name="color" value="#E71224"/>
    </inkml:brush>
  </inkml:definitions>
  <inkml:trace contextRef="#ctx0" brushRef="#br0">1 221 24575,'9'0'0,"-1"-1"0,1 0 0,-1 0 0,1-1 0,-1 0 0,0-1 0,1 0 0,-1 0 0,0 0 0,11-8 0,3-4 0,-1 0 0,22-21 0,-29 22 0,2 2 0,0-1 0,0 2 0,1 0 0,18-8 0,105-26-1365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0:13.052"/>
    </inkml:context>
    <inkml:brush xml:id="br0">
      <inkml:brushProperty name="width" value="0.08819" units="cm"/>
      <inkml:brushProperty name="height" value="0.08819" units="cm"/>
      <inkml:brushProperty name="color" value="#E71224"/>
    </inkml:brush>
  </inkml:definitions>
  <inkml:trace contextRef="#ctx0" brushRef="#br0">1 859 24575,'4'-1'0,"-1"0"0,1 0 0,-1 1 0,1-2 0,-1 1 0,0 0 0,1-1 0,-1 0 0,0 1 0,5-5 0,12-6 0,281-102 0,-194 77 0,173-84 0,-245 100 0,-2-2 0,-1-1 0,55-54 0,-46 40 0,40-47 0,-61 61 0,1 1 0,1 1 0,29-23 0,74-53 0,-114 92 0,0 0 0,0 1 0,1 0 0,0 1 0,12-3 0,21-8 0,-10 0-1365,-5 2-5461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0:15.739"/>
    </inkml:context>
    <inkml:brush xml:id="br0">
      <inkml:brushProperty name="width" value="0.08819" units="cm"/>
      <inkml:brushProperty name="height" value="0.08819" units="cm"/>
      <inkml:brushProperty name="color" value="#E71224"/>
    </inkml:brush>
  </inkml:definitions>
  <inkml:trace contextRef="#ctx0" brushRef="#br0">1 1373 24575,'32'-30'0,"29"-11"0,3 3 0,114-50 0,-109 55 0,501-229 0,-528 238 0,-1-2 0,-1-1 0,-1-3 0,41-40 0,27-21 0,0 15 0,2 4 0,150-72 0,-222 126 0,-1-1 0,-2-2 0,1-2 0,-2 0 0,43-42 0,-53 41-120,9-9-295,2 1 0,40-30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0:28.837"/>
    </inkml:context>
    <inkml:brush xml:id="br0">
      <inkml:brushProperty name="width" value="0.08819" units="cm"/>
      <inkml:brushProperty name="height" value="0.08819" units="cm"/>
      <inkml:brushProperty name="color" value="#E71224"/>
    </inkml:brush>
  </inkml:definitions>
  <inkml:trace contextRef="#ctx0" brushRef="#br0">0 567 24575,'2'-4'0,"0"1"0,0 0 0,-1 0 0,2 0 0,-1 0 0,0 0 0,1 1 0,-1-1 0,1 1 0,0-1 0,0 1 0,-1 0 0,2 0 0,3-2 0,0-1 0,40-26 0,1 1 0,1 2 0,54-21 0,248-123 0,-341 165 12,-1-1 1,0 0-1,0 0 0,-1-1 0,0 0 0,0 0 1,-1-1-1,-1 0 0,10-19 0,-10 19-161,-1 0 1,2 0-1,-1 0 0,1 0 1,1 1-1,0 1 0,0-1 0,0 1 1,16-11-1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0:31.836"/>
    </inkml:context>
    <inkml:brush xml:id="br0">
      <inkml:brushProperty name="width" value="0.08819" units="cm"/>
      <inkml:brushProperty name="height" value="0.08819" units="cm"/>
      <inkml:brushProperty name="color" value="#E71224"/>
    </inkml:brush>
  </inkml:definitions>
  <inkml:trace contextRef="#ctx0" brushRef="#br0">1 1242 24575,'84'-43'0,"-10"5"0,84-30 0,200-50 0,-311 98 0,81-47 0,-38 18 0,-56 32 0,445-250 0,-429 232 0,226-161 0,85-77 0,-299 223-1365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0:41.970"/>
    </inkml:context>
    <inkml:brush xml:id="br0">
      <inkml:brushProperty name="width" value="0.08819" units="cm"/>
      <inkml:brushProperty name="height" value="0.08819" units="cm"/>
      <inkml:brushProperty name="color" value="#E71224"/>
    </inkml:brush>
  </inkml:definitions>
  <inkml:trace contextRef="#ctx0" brushRef="#br0">1 646 24575,'0'-2'0,"1"1"0,-1-1 0,1 0 0,-1 1 0,1-1 0,-1 0 0,1 1 0,0-1 0,0 1 0,0-1 0,0 1 0,0-1 0,0 1 0,1 0 0,-1 0 0,0-1 0,1 1 0,2-1 0,34-20 0,-21 13 0,167-115 0,-11 8 0,-27 18 0,-79 50 0,91-48 0,-75 63 16,-69 29-170,0 0 1,1-2 0,-1 0-1,-1 0 1,0-1-1,0-1 1,0 0-1,15-13 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0:45.150"/>
    </inkml:context>
    <inkml:brush xml:id="br0">
      <inkml:brushProperty name="width" value="0.08819" units="cm"/>
      <inkml:brushProperty name="height" value="0.08819" units="cm"/>
      <inkml:brushProperty name="color" value="#E71224"/>
    </inkml:brush>
  </inkml:definitions>
  <inkml:trace contextRef="#ctx0" brushRef="#br0">1 212 24575,'0'-3'0,"1"0"0,-1 0 0,1 0 0,0 0 0,0 0 0,0 0 0,0 1 0,1-1 0,-1 0 0,1 1 0,-1-1 0,1 1 0,3-3 0,32-34 0,-12 15 0,-14 13-17,0 0 0,0 1-1,1 1 1,1 0 0,-1 0-1,1 2 1,1-1 0,16-6 0,11-6-1193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3.487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4.11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1:37:31.232"/>
    </inkml:context>
    <inkml:brush xml:id="br0">
      <inkml:brushProperty name="width" value="0.14111" units="cm"/>
      <inkml:brushProperty name="height" value="0.14111" units="cm"/>
      <inkml:brushProperty name="color" value="#FF00FF"/>
    </inkml:brush>
  </inkml:definitions>
  <inkml:trace contextRef="#ctx0" brushRef="#br0">533 1 24575,'-11'0'0,"0"1"0,-1 1 0,1 0 0,0 0 0,0 1 0,1 1 0,-1-1 0,1 2 0,-11 5 0,-11 8 0,-40 32 0,49-34 0,1 1 0,2 1 0,0 1 0,1 1 0,0 1 0,2 0 0,1 1 0,0 1 0,2 0 0,0 1 0,2 1 0,-13 36 0,9-15 0,2 1 0,2 0 0,2 1 0,3 0 0,-4 78 0,11-98 0,-2 22 0,7 78 0,-4-114 0,1 0 0,1 0 0,1 0 0,0 0 0,0-1 0,2 1 0,-1-1 0,2 0 0,0-1 0,9 14 0,5 2 0,-4-2 0,2-1 0,1-1 0,0 0 0,2-2 0,1 0 0,1-1 0,37 24 0,-18-21 0,0-2 0,2-1 0,59 17 0,-17-10 0,153 44 0,-187-60 0,0-2 0,92 5 0,-31-12 0,-25-1 0,143 20 0,267 32 0,2-41 0,1159-11 0,-820-4 0,-771-1 0,96-17 0,-67 6 0,-61 8 0,1-2 0,-1-1 0,0-1 0,-1-3 0,35-16 0,-43 19 0,1 1 0,0 1 0,1 1 0,0 2 0,0 1 0,33 1 0,76-13 0,-129 13 0,1-1 0,0 0 0,-1 0 0,0-1 0,0 0 0,0-1 0,-1 0 0,0-1 0,0 0 0,0 0 0,13-16 0,-7 7 0,0-2 0,-2 0 0,0-1 0,20-38 0,-27 40 0,0 0 0,-1 0 0,-1-1 0,0 0 0,-1 0 0,0-24 0,-1 19 0,0 0 0,2 1 0,9-33 0,-4 27 0,-1-1 0,-1-1 0,-2 1 0,-1-1 0,-1 0 0,-1 0 0,-2 0 0,-1 0 0,-6-33 0,4 51 0,0 0 0,-1 1 0,0-1 0,-1 1 0,0 0 0,-1 0 0,0 0 0,0 1 0,-2 0 0,1 0 0,-1 1 0,-14-13 0,-1 2 0,0 2 0,-2 1 0,-51-27 0,4 7 0,-1 3 0,-2 3 0,-1 4 0,-85-19 0,-112-2 0,110 23 0,-564-90 0,360 87 0,14 1 0,181 5 0,-210-1 0,-1472 26-62,1209-4-1241,624 1-5523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4.870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24575,'0'0'-8191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5.401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24575,'2'0'0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6.67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7.556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8.18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8.89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9.439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9.939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24575,'0'0'-8191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1.401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7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14.601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1 1 24575,'6'0'0,"1"1"0,0 0 0,-1 1 0,1 0 0,-1 0 0,0 0 0,1 1 0,-1-1 0,0 2 0,-1-1 0,1 1 0,8 6 0,9 9 0,32 34 0,-33-30 0,57 69 0,-65-72 0,2 0 0,0-1 0,2-1 0,0 0 0,0-2 0,24 17 0,-40-32-91,-1 0 0,1 0 0,-1-1 0,1 1 0,-1 0 0,1-1 0,-1 1 0,1-1 0,0 1 0,-1-1 0,1 0 0,0 0 0,-1 0 0,3 0 0,4-2-6735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7.938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8.454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59.375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24575,'0'0'-8191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00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00.805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01.548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02.14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02.995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03.925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04.746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17.822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1 1 24575,'0'6'0,"1"1"0,0 0 0,1-1 0,-1 1 0,2-1 0,-1 0 0,0 0 0,1 1 0,0-2 0,7 12 0,48 56 0,-33-43 0,-9-10 0,11 16 0,2-2 0,1 0 0,44 35 0,3-6 0,134 104 0,-118-93-1365,-81-63-5461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05.77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15.930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17.46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18.781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19.715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20.489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24575,'0'0'-8191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21.519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22.08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23.61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24.239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20.564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24076,'748'823'0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26.674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27.245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28.018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24575,'2'0'0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28.595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30.064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31.53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33.279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24575,'0'0'-8191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34.11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24575,'2'0'0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35.33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7 1 24575,'-7'0'0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29.930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23.733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24201,'785'878'0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0.624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1.091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1.528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2.09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4.59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3 24575,'0'-3'0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5.217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2.494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24575,'0'0'-8191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2.958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3.376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6.087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26.471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24575,'2'1'0,"0"0"0,1 0 0,-1 0 0,0 0 0,0 1 0,-1-1 0,1 0 0,0 1 0,0 0 0,-1-1 0,3 4 0,3 2 0,111 89 0,66 59 0,-156-128 0,-1 1 0,-2 2 0,0 0 0,23 41 0,83 171 0,-121-222-455,1 0 0,23 32 0,-25-42-6371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6.584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08.87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09.87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24575,'0'0'-8191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11.736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25.220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26.529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27.338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27.870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28.707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2 0 24575,'-2'2'0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29.464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05T22:51:28.359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24036,'672'579'0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12.656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2:13.334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9.369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3 1 24575,'-2'0'0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9.96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0 24575,'0'0'-8191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0.462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24575,'0'0'-8191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1.121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1 24575,'0'0'-8191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1.58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42.276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1 1 24575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7.403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1-15T13:51:38.145"/>
    </inkml:context>
    <inkml:brush xml:id="br0">
      <inkml:brushProperty name="width" value="0.05" units="cm"/>
      <inkml:brushProperty name="height" value="0.05" units="cm"/>
      <inkml:brushProperty name="color" value="#00B0F0"/>
    </inkml:brush>
  </inkml:definitions>
  <inkml:trace contextRef="#ctx0" brushRef="#br0">0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C46B7-B892-42B3-BCFD-8583DAC21F1B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F60262-E557-4C00-B576-E6350AB9215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338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60262-E557-4C00-B576-E6350AB9215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8E617-B4C8-0B36-E7A3-C6DCD1771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F849F6-CF40-0853-C6E6-9F44243D8D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1E5B49-CA3D-9DA7-2654-AF5FF4DD06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7E7A0-C535-0F8F-0F3C-44ABBF7AE2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60262-E557-4C00-B576-E6350AB9215E}" type="slidenum">
              <a:rPr lang="en-GB" smtClean="0"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412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CE7507-906D-85C4-495C-2B629C46B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0549E9-D823-47D5-C209-4DBD2A8F01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FDE3F9-654F-9DFD-27A0-DD0B802B8C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67162B-9C6B-2B95-9C8F-1A18689FDE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60262-E557-4C00-B576-E6350AB9215E}" type="slidenum">
              <a:rPr lang="en-GB" smtClean="0"/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461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862-611F-4F28-A2E1-73FB3C634557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339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862-611F-4F28-A2E1-73FB3C634557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900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862-611F-4F28-A2E1-73FB3C634557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577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862-611F-4F28-A2E1-73FB3C634557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9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862-611F-4F28-A2E1-73FB3C634557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16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862-611F-4F28-A2E1-73FB3C634557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576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862-611F-4F28-A2E1-73FB3C634557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256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862-611F-4F28-A2E1-73FB3C634557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789664" y="6534912"/>
            <a:ext cx="402336" cy="323088"/>
          </a:xfrm>
        </p:spPr>
        <p:txBody>
          <a:bodyPr/>
          <a:lstStyle>
            <a:lvl1pPr algn="ctr">
              <a:defRPr sz="1000"/>
            </a:lvl1pPr>
          </a:lstStyle>
          <a:p>
            <a:fld id="{597213CE-9853-4CFF-9585-2AC23083996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406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862-611F-4F28-A2E1-73FB3C634557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80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862-611F-4F28-A2E1-73FB3C634557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498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862-611F-4F28-A2E1-73FB3C634557}" type="datetimeFigureOut">
              <a:rPr lang="en-GB" smtClean="0"/>
              <a:t>20/11/2025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491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7CD862-611F-4F28-A2E1-73FB3C634557}" type="datetimeFigureOut">
              <a:rPr lang="en-GB" smtClean="0"/>
              <a:pPr/>
              <a:t>20/11/2025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97213CE-9853-4CFF-9585-2AC23083996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43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1.png"/><Relationship Id="rId117" Type="http://schemas.openxmlformats.org/officeDocument/2006/relationships/customXml" Target="../ink/ink115.xml"/><Relationship Id="rId21" Type="http://schemas.openxmlformats.org/officeDocument/2006/relationships/customXml" Target="../ink/ink28.xml"/><Relationship Id="rId42" Type="http://schemas.openxmlformats.org/officeDocument/2006/relationships/customXml" Target="../ink/ink46.xml"/><Relationship Id="rId47" Type="http://schemas.openxmlformats.org/officeDocument/2006/relationships/customXml" Target="../ink/ink51.xml"/><Relationship Id="rId63" Type="http://schemas.openxmlformats.org/officeDocument/2006/relationships/customXml" Target="../ink/ink66.xml"/><Relationship Id="rId68" Type="http://schemas.openxmlformats.org/officeDocument/2006/relationships/customXml" Target="../ink/ink70.xml"/><Relationship Id="rId84" Type="http://schemas.openxmlformats.org/officeDocument/2006/relationships/customXml" Target="../ink/ink85.xml"/><Relationship Id="rId89" Type="http://schemas.openxmlformats.org/officeDocument/2006/relationships/customXml" Target="../ink/ink89.xml"/><Relationship Id="rId112" Type="http://schemas.openxmlformats.org/officeDocument/2006/relationships/customXml" Target="../ink/ink110.xml"/><Relationship Id="rId16" Type="http://schemas.openxmlformats.org/officeDocument/2006/relationships/image" Target="../media/image36.png"/><Relationship Id="rId107" Type="http://schemas.openxmlformats.org/officeDocument/2006/relationships/customXml" Target="../ink/ink105.xml"/><Relationship Id="rId11" Type="http://schemas.openxmlformats.org/officeDocument/2006/relationships/customXml" Target="../ink/ink23.xml"/><Relationship Id="rId32" Type="http://schemas.openxmlformats.org/officeDocument/2006/relationships/customXml" Target="../ink/ink37.xml"/><Relationship Id="rId37" Type="http://schemas.openxmlformats.org/officeDocument/2006/relationships/customXml" Target="../ink/ink41.xml"/><Relationship Id="rId53" Type="http://schemas.openxmlformats.org/officeDocument/2006/relationships/customXml" Target="../ink/ink57.xml"/><Relationship Id="rId58" Type="http://schemas.openxmlformats.org/officeDocument/2006/relationships/customXml" Target="../ink/ink62.xml"/><Relationship Id="rId74" Type="http://schemas.openxmlformats.org/officeDocument/2006/relationships/customXml" Target="../ink/ink75.xml"/><Relationship Id="rId79" Type="http://schemas.openxmlformats.org/officeDocument/2006/relationships/customXml" Target="../ink/ink80.xml"/><Relationship Id="rId102" Type="http://schemas.openxmlformats.org/officeDocument/2006/relationships/customXml" Target="../ink/ink101.xml"/><Relationship Id="rId5" Type="http://schemas.openxmlformats.org/officeDocument/2006/relationships/image" Target="../media/image30.png"/><Relationship Id="rId90" Type="http://schemas.openxmlformats.org/officeDocument/2006/relationships/customXml" Target="../ink/ink90.xml"/><Relationship Id="rId95" Type="http://schemas.openxmlformats.org/officeDocument/2006/relationships/customXml" Target="../ink/ink94.xml"/><Relationship Id="rId22" Type="http://schemas.openxmlformats.org/officeDocument/2006/relationships/image" Target="../media/image39.png"/><Relationship Id="rId27" Type="http://schemas.openxmlformats.org/officeDocument/2006/relationships/customXml" Target="../ink/ink32.xml"/><Relationship Id="rId43" Type="http://schemas.openxmlformats.org/officeDocument/2006/relationships/customXml" Target="../ink/ink47.xml"/><Relationship Id="rId48" Type="http://schemas.openxmlformats.org/officeDocument/2006/relationships/customXml" Target="../ink/ink52.xml"/><Relationship Id="rId64" Type="http://schemas.openxmlformats.org/officeDocument/2006/relationships/customXml" Target="../ink/ink67.xml"/><Relationship Id="rId69" Type="http://schemas.openxmlformats.org/officeDocument/2006/relationships/customXml" Target="../ink/ink71.xml"/><Relationship Id="rId113" Type="http://schemas.openxmlformats.org/officeDocument/2006/relationships/customXml" Target="../ink/ink111.xml"/><Relationship Id="rId118" Type="http://schemas.openxmlformats.org/officeDocument/2006/relationships/customXml" Target="../ink/ink116.xml"/><Relationship Id="rId80" Type="http://schemas.openxmlformats.org/officeDocument/2006/relationships/customXml" Target="../ink/ink81.xml"/><Relationship Id="rId85" Type="http://schemas.openxmlformats.org/officeDocument/2006/relationships/customXml" Target="../ink/ink86.xml"/><Relationship Id="rId12" Type="http://schemas.openxmlformats.org/officeDocument/2006/relationships/image" Target="../media/image34.png"/><Relationship Id="rId17" Type="http://schemas.openxmlformats.org/officeDocument/2006/relationships/customXml" Target="../ink/ink26.xml"/><Relationship Id="rId33" Type="http://schemas.openxmlformats.org/officeDocument/2006/relationships/customXml" Target="../ink/ink38.xml"/><Relationship Id="rId38" Type="http://schemas.openxmlformats.org/officeDocument/2006/relationships/customXml" Target="../ink/ink42.xml"/><Relationship Id="rId59" Type="http://schemas.openxmlformats.org/officeDocument/2006/relationships/image" Target="../media/image43.png"/><Relationship Id="rId103" Type="http://schemas.openxmlformats.org/officeDocument/2006/relationships/image" Target="../media/image48.png"/><Relationship Id="rId108" Type="http://schemas.openxmlformats.org/officeDocument/2006/relationships/customXml" Target="../ink/ink106.xml"/><Relationship Id="rId54" Type="http://schemas.openxmlformats.org/officeDocument/2006/relationships/customXml" Target="../ink/ink58.xml"/><Relationship Id="rId70" Type="http://schemas.openxmlformats.org/officeDocument/2006/relationships/customXml" Target="../ink/ink72.xml"/><Relationship Id="rId75" Type="http://schemas.openxmlformats.org/officeDocument/2006/relationships/customXml" Target="../ink/ink76.xml"/><Relationship Id="rId91" Type="http://schemas.openxmlformats.org/officeDocument/2006/relationships/customXml" Target="../ink/ink91.xml"/><Relationship Id="rId96" Type="http://schemas.openxmlformats.org/officeDocument/2006/relationships/customXml" Target="../ink/ink9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23" Type="http://schemas.openxmlformats.org/officeDocument/2006/relationships/customXml" Target="../ink/ink29.xml"/><Relationship Id="rId28" Type="http://schemas.openxmlformats.org/officeDocument/2006/relationships/customXml" Target="../ink/ink33.xml"/><Relationship Id="rId49" Type="http://schemas.openxmlformats.org/officeDocument/2006/relationships/customXml" Target="../ink/ink53.xml"/><Relationship Id="rId114" Type="http://schemas.openxmlformats.org/officeDocument/2006/relationships/customXml" Target="../ink/ink112.xml"/><Relationship Id="rId119" Type="http://schemas.openxmlformats.org/officeDocument/2006/relationships/customXml" Target="../ink/ink117.xml"/><Relationship Id="rId10" Type="http://schemas.openxmlformats.org/officeDocument/2006/relationships/image" Target="../media/image33.png"/><Relationship Id="rId31" Type="http://schemas.openxmlformats.org/officeDocument/2006/relationships/customXml" Target="../ink/ink36.xml"/><Relationship Id="rId44" Type="http://schemas.openxmlformats.org/officeDocument/2006/relationships/customXml" Target="../ink/ink48.xml"/><Relationship Id="rId52" Type="http://schemas.openxmlformats.org/officeDocument/2006/relationships/customXml" Target="../ink/ink56.xml"/><Relationship Id="rId60" Type="http://schemas.openxmlformats.org/officeDocument/2006/relationships/customXml" Target="../ink/ink63.xml"/><Relationship Id="rId65" Type="http://schemas.openxmlformats.org/officeDocument/2006/relationships/customXml" Target="../ink/ink68.xml"/><Relationship Id="rId73" Type="http://schemas.openxmlformats.org/officeDocument/2006/relationships/image" Target="../media/image45.png"/><Relationship Id="rId78" Type="http://schemas.openxmlformats.org/officeDocument/2006/relationships/customXml" Target="../ink/ink79.xml"/><Relationship Id="rId81" Type="http://schemas.openxmlformats.org/officeDocument/2006/relationships/customXml" Target="../ink/ink82.xml"/><Relationship Id="rId86" Type="http://schemas.openxmlformats.org/officeDocument/2006/relationships/customXml" Target="../ink/ink87.xml"/><Relationship Id="rId94" Type="http://schemas.openxmlformats.org/officeDocument/2006/relationships/customXml" Target="../ink/ink93.xml"/><Relationship Id="rId99" Type="http://schemas.openxmlformats.org/officeDocument/2006/relationships/customXml" Target="../ink/ink98.xml"/><Relationship Id="rId101" Type="http://schemas.openxmlformats.org/officeDocument/2006/relationships/customXml" Target="../ink/ink100.xml"/><Relationship Id="rId4" Type="http://schemas.openxmlformats.org/officeDocument/2006/relationships/image" Target="../media/image29.png"/><Relationship Id="rId9" Type="http://schemas.openxmlformats.org/officeDocument/2006/relationships/customXml" Target="../ink/ink22.xml"/><Relationship Id="rId13" Type="http://schemas.openxmlformats.org/officeDocument/2006/relationships/customXml" Target="../ink/ink24.xml"/><Relationship Id="rId18" Type="http://schemas.openxmlformats.org/officeDocument/2006/relationships/image" Target="../media/image37.png"/><Relationship Id="rId39" Type="http://schemas.openxmlformats.org/officeDocument/2006/relationships/customXml" Target="../ink/ink43.xml"/><Relationship Id="rId109" Type="http://schemas.openxmlformats.org/officeDocument/2006/relationships/customXml" Target="../ink/ink107.xml"/><Relationship Id="rId34" Type="http://schemas.openxmlformats.org/officeDocument/2006/relationships/customXml" Target="../ink/ink39.xml"/><Relationship Id="rId50" Type="http://schemas.openxmlformats.org/officeDocument/2006/relationships/customXml" Target="../ink/ink54.xml"/><Relationship Id="rId55" Type="http://schemas.openxmlformats.org/officeDocument/2006/relationships/customXml" Target="../ink/ink59.xml"/><Relationship Id="rId76" Type="http://schemas.openxmlformats.org/officeDocument/2006/relationships/customXml" Target="../ink/ink77.xml"/><Relationship Id="rId97" Type="http://schemas.openxmlformats.org/officeDocument/2006/relationships/customXml" Target="../ink/ink96.xml"/><Relationship Id="rId104" Type="http://schemas.openxmlformats.org/officeDocument/2006/relationships/customXml" Target="../ink/ink102.xml"/><Relationship Id="rId7" Type="http://schemas.openxmlformats.org/officeDocument/2006/relationships/customXml" Target="../ink/ink21.xml"/><Relationship Id="rId71" Type="http://schemas.openxmlformats.org/officeDocument/2006/relationships/customXml" Target="../ink/ink73.xml"/><Relationship Id="rId92" Type="http://schemas.openxmlformats.org/officeDocument/2006/relationships/customXml" Target="../ink/ink92.xml"/><Relationship Id="rId2" Type="http://schemas.openxmlformats.org/officeDocument/2006/relationships/image" Target="../media/image27.png"/><Relationship Id="rId29" Type="http://schemas.openxmlformats.org/officeDocument/2006/relationships/customXml" Target="../ink/ink34.xml"/><Relationship Id="rId24" Type="http://schemas.openxmlformats.org/officeDocument/2006/relationships/customXml" Target="../ink/ink30.xml"/><Relationship Id="rId40" Type="http://schemas.openxmlformats.org/officeDocument/2006/relationships/customXml" Target="../ink/ink44.xml"/><Relationship Id="rId45" Type="http://schemas.openxmlformats.org/officeDocument/2006/relationships/customXml" Target="../ink/ink49.xml"/><Relationship Id="rId66" Type="http://schemas.openxmlformats.org/officeDocument/2006/relationships/image" Target="../media/image44.png"/><Relationship Id="rId87" Type="http://schemas.openxmlformats.org/officeDocument/2006/relationships/customXml" Target="../ink/ink88.xml"/><Relationship Id="rId110" Type="http://schemas.openxmlformats.org/officeDocument/2006/relationships/customXml" Target="../ink/ink108.xml"/><Relationship Id="rId115" Type="http://schemas.openxmlformats.org/officeDocument/2006/relationships/customXml" Target="../ink/ink113.xml"/><Relationship Id="rId61" Type="http://schemas.openxmlformats.org/officeDocument/2006/relationships/customXml" Target="../ink/ink64.xml"/><Relationship Id="rId82" Type="http://schemas.openxmlformats.org/officeDocument/2006/relationships/customXml" Target="../ink/ink83.xml"/><Relationship Id="rId19" Type="http://schemas.openxmlformats.org/officeDocument/2006/relationships/customXml" Target="../ink/ink27.xml"/><Relationship Id="rId14" Type="http://schemas.openxmlformats.org/officeDocument/2006/relationships/image" Target="../media/image35.png"/><Relationship Id="rId30" Type="http://schemas.openxmlformats.org/officeDocument/2006/relationships/customXml" Target="../ink/ink35.xml"/><Relationship Id="rId35" Type="http://schemas.openxmlformats.org/officeDocument/2006/relationships/customXml" Target="../ink/ink40.xml"/><Relationship Id="rId56" Type="http://schemas.openxmlformats.org/officeDocument/2006/relationships/customXml" Target="../ink/ink60.xml"/><Relationship Id="rId77" Type="http://schemas.openxmlformats.org/officeDocument/2006/relationships/customXml" Target="../ink/ink78.xml"/><Relationship Id="rId100" Type="http://schemas.openxmlformats.org/officeDocument/2006/relationships/customXml" Target="../ink/ink99.xml"/><Relationship Id="rId105" Type="http://schemas.openxmlformats.org/officeDocument/2006/relationships/customXml" Target="../ink/ink103.xml"/><Relationship Id="rId8" Type="http://schemas.openxmlformats.org/officeDocument/2006/relationships/image" Target="../media/image32.png"/><Relationship Id="rId51" Type="http://schemas.openxmlformats.org/officeDocument/2006/relationships/customXml" Target="../ink/ink55.xml"/><Relationship Id="rId72" Type="http://schemas.openxmlformats.org/officeDocument/2006/relationships/customXml" Target="../ink/ink74.xml"/><Relationship Id="rId93" Type="http://schemas.openxmlformats.org/officeDocument/2006/relationships/image" Target="../media/image47.png"/><Relationship Id="rId98" Type="http://schemas.openxmlformats.org/officeDocument/2006/relationships/customXml" Target="../ink/ink97.xml"/><Relationship Id="rId3" Type="http://schemas.openxmlformats.org/officeDocument/2006/relationships/image" Target="../media/image28.png"/><Relationship Id="rId25" Type="http://schemas.openxmlformats.org/officeDocument/2006/relationships/customXml" Target="../ink/ink31.xml"/><Relationship Id="rId46" Type="http://schemas.openxmlformats.org/officeDocument/2006/relationships/customXml" Target="../ink/ink50.xml"/><Relationship Id="rId67" Type="http://schemas.openxmlformats.org/officeDocument/2006/relationships/customXml" Target="../ink/ink69.xml"/><Relationship Id="rId116" Type="http://schemas.openxmlformats.org/officeDocument/2006/relationships/customXml" Target="../ink/ink114.xml"/><Relationship Id="rId20" Type="http://schemas.openxmlformats.org/officeDocument/2006/relationships/image" Target="../media/image38.png"/><Relationship Id="rId41" Type="http://schemas.openxmlformats.org/officeDocument/2006/relationships/customXml" Target="../ink/ink45.xml"/><Relationship Id="rId62" Type="http://schemas.openxmlformats.org/officeDocument/2006/relationships/customXml" Target="../ink/ink65.xml"/><Relationship Id="rId83" Type="http://schemas.openxmlformats.org/officeDocument/2006/relationships/customXml" Target="../ink/ink84.xml"/><Relationship Id="rId88" Type="http://schemas.openxmlformats.org/officeDocument/2006/relationships/image" Target="../media/image46.png"/><Relationship Id="rId111" Type="http://schemas.openxmlformats.org/officeDocument/2006/relationships/customXml" Target="../ink/ink109.xml"/><Relationship Id="rId15" Type="http://schemas.openxmlformats.org/officeDocument/2006/relationships/customXml" Target="../ink/ink25.xml"/><Relationship Id="rId36" Type="http://schemas.openxmlformats.org/officeDocument/2006/relationships/image" Target="../media/image42.png"/><Relationship Id="rId57" Type="http://schemas.openxmlformats.org/officeDocument/2006/relationships/customXml" Target="../ink/ink61.xml"/><Relationship Id="rId106" Type="http://schemas.openxmlformats.org/officeDocument/2006/relationships/customXml" Target="../ink/ink10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0.png"/><Relationship Id="rId4" Type="http://schemas.openxmlformats.org/officeDocument/2006/relationships/image" Target="../media/image5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3" Type="http://schemas.openxmlformats.org/officeDocument/2006/relationships/image" Target="../media/image71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1.png"/><Relationship Id="rId10" Type="http://schemas.openxmlformats.org/officeDocument/2006/relationships/image" Target="../media/image63.png"/><Relationship Id="rId4" Type="http://schemas.openxmlformats.org/officeDocument/2006/relationships/image" Target="../media/image571.png"/><Relationship Id="rId9" Type="http://schemas.openxmlformats.org/officeDocument/2006/relationships/image" Target="../media/image62.png"/><Relationship Id="rId14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3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0.png"/><Relationship Id="rId5" Type="http://schemas.openxmlformats.org/officeDocument/2006/relationships/image" Target="../media/image710.png"/><Relationship Id="rId4" Type="http://schemas.openxmlformats.org/officeDocument/2006/relationships/image" Target="../media/image70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0.png"/><Relationship Id="rId5" Type="http://schemas.openxmlformats.org/officeDocument/2006/relationships/customXml" Target="../ink/ink2.xml"/><Relationship Id="rId4" Type="http://schemas.openxmlformats.org/officeDocument/2006/relationships/image" Target="../media/image2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8.png"/><Relationship Id="rId7" Type="http://schemas.openxmlformats.org/officeDocument/2006/relationships/image" Target="../media/image8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png"/><Relationship Id="rId5" Type="http://schemas.openxmlformats.org/officeDocument/2006/relationships/image" Target="../media/image78.jpeg"/><Relationship Id="rId4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831.png"/><Relationship Id="rId7" Type="http://schemas.openxmlformats.org/officeDocument/2006/relationships/image" Target="../media/image870.png"/><Relationship Id="rId2" Type="http://schemas.openxmlformats.org/officeDocument/2006/relationships/image" Target="../media/image8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41.png"/><Relationship Id="rId9" Type="http://schemas.openxmlformats.org/officeDocument/2006/relationships/image" Target="../media/image8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99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5" Type="http://schemas.openxmlformats.org/officeDocument/2006/relationships/image" Target="../media/image10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Relationship Id="rId14" Type="http://schemas.openxmlformats.org/officeDocument/2006/relationships/image" Target="../media/image10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13" Type="http://schemas.openxmlformats.org/officeDocument/2006/relationships/image" Target="../media/image100.png"/><Relationship Id="rId3" Type="http://schemas.openxmlformats.org/officeDocument/2006/relationships/image" Target="../media/image104.png"/><Relationship Id="rId7" Type="http://schemas.openxmlformats.org/officeDocument/2006/relationships/image" Target="../media/image106.png"/><Relationship Id="rId2" Type="http://schemas.openxmlformats.org/officeDocument/2006/relationships/image" Target="../media/image102.png"/><Relationship Id="rId16" Type="http://schemas.openxmlformats.org/officeDocument/2006/relationships/image" Target="../media/image9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5.png"/><Relationship Id="rId11" Type="http://schemas.openxmlformats.org/officeDocument/2006/relationships/image" Target="../media/image91.png"/><Relationship Id="rId5" Type="http://schemas.openxmlformats.org/officeDocument/2006/relationships/image" Target="../media/image1040.png"/><Relationship Id="rId15" Type="http://schemas.openxmlformats.org/officeDocument/2006/relationships/image" Target="../media/image90.png"/><Relationship Id="rId4" Type="http://schemas.openxmlformats.org/officeDocument/2006/relationships/image" Target="../media/image92.png"/><Relationship Id="rId9" Type="http://schemas.openxmlformats.org/officeDocument/2006/relationships/image" Target="../media/image10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Relationship Id="rId9" Type="http://schemas.openxmlformats.org/officeDocument/2006/relationships/image" Target="../media/image13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6.jpeg"/><Relationship Id="rId4" Type="http://schemas.openxmlformats.org/officeDocument/2006/relationships/image" Target="../media/image1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54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0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8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png"/><Relationship Id="rId3" Type="http://schemas.openxmlformats.org/officeDocument/2006/relationships/image" Target="../media/image159.png"/><Relationship Id="rId7" Type="http://schemas.openxmlformats.org/officeDocument/2006/relationships/image" Target="../media/image163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2.jpeg"/><Relationship Id="rId5" Type="http://schemas.openxmlformats.org/officeDocument/2006/relationships/image" Target="../media/image161.jpeg"/><Relationship Id="rId4" Type="http://schemas.openxmlformats.org/officeDocument/2006/relationships/image" Target="../media/image160.png"/><Relationship Id="rId9" Type="http://schemas.openxmlformats.org/officeDocument/2006/relationships/image" Target="../media/image16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jpeg"/><Relationship Id="rId2" Type="http://schemas.openxmlformats.org/officeDocument/2006/relationships/image" Target="../media/image16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4.jpg"/><Relationship Id="rId4" Type="http://schemas.openxmlformats.org/officeDocument/2006/relationships/image" Target="../media/image16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3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71.png"/><Relationship Id="rId18" Type="http://schemas.openxmlformats.org/officeDocument/2006/relationships/customXml" Target="../ink/ink10.xml"/><Relationship Id="rId26" Type="http://schemas.openxmlformats.org/officeDocument/2006/relationships/customXml" Target="../ink/ink14.xml"/><Relationship Id="rId39" Type="http://schemas.openxmlformats.org/officeDocument/2006/relationships/image" Target="../media/image40.png"/><Relationship Id="rId21" Type="http://schemas.openxmlformats.org/officeDocument/2006/relationships/image" Target="../media/image311.png"/><Relationship Id="rId34" Type="http://schemas.openxmlformats.org/officeDocument/2006/relationships/customXml" Target="../ink/ink18.xml"/><Relationship Id="rId7" Type="http://schemas.openxmlformats.org/officeDocument/2006/relationships/image" Target="../media/image241.png"/><Relationship Id="rId12" Type="http://schemas.openxmlformats.org/officeDocument/2006/relationships/customXml" Target="../ink/ink7.xml"/><Relationship Id="rId17" Type="http://schemas.openxmlformats.org/officeDocument/2006/relationships/image" Target="../media/image291.png"/><Relationship Id="rId25" Type="http://schemas.openxmlformats.org/officeDocument/2006/relationships/image" Target="../media/image331.png"/><Relationship Id="rId33" Type="http://schemas.openxmlformats.org/officeDocument/2006/relationships/image" Target="../media/image370.png"/><Relationship Id="rId38" Type="http://schemas.openxmlformats.org/officeDocument/2006/relationships/customXml" Target="../ink/ink20.xml"/><Relationship Id="rId2" Type="http://schemas.openxmlformats.org/officeDocument/2006/relationships/image" Target="../media/image18.png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29" Type="http://schemas.openxmlformats.org/officeDocument/2006/relationships/image" Target="../media/image350.png"/><Relationship Id="rId41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261.png"/><Relationship Id="rId24" Type="http://schemas.openxmlformats.org/officeDocument/2006/relationships/customXml" Target="../ink/ink13.xml"/><Relationship Id="rId32" Type="http://schemas.openxmlformats.org/officeDocument/2006/relationships/customXml" Target="../ink/ink17.xml"/><Relationship Id="rId37" Type="http://schemas.openxmlformats.org/officeDocument/2006/relationships/image" Target="../media/image390.png"/><Relationship Id="rId40" Type="http://schemas.openxmlformats.org/officeDocument/2006/relationships/image" Target="../media/image20.png"/><Relationship Id="rId15" Type="http://schemas.openxmlformats.org/officeDocument/2006/relationships/image" Target="../media/image281.png"/><Relationship Id="rId23" Type="http://schemas.openxmlformats.org/officeDocument/2006/relationships/image" Target="../media/image321.png"/><Relationship Id="rId28" Type="http://schemas.openxmlformats.org/officeDocument/2006/relationships/customXml" Target="../ink/ink15.xml"/><Relationship Id="rId36" Type="http://schemas.openxmlformats.org/officeDocument/2006/relationships/customXml" Target="../ink/ink19.xml"/><Relationship Id="rId10" Type="http://schemas.openxmlformats.org/officeDocument/2006/relationships/customXml" Target="../ink/ink6.xml"/><Relationship Id="rId19" Type="http://schemas.openxmlformats.org/officeDocument/2006/relationships/image" Target="../media/image301.png"/><Relationship Id="rId31" Type="http://schemas.openxmlformats.org/officeDocument/2006/relationships/image" Target="../media/image360.png"/><Relationship Id="rId4" Type="http://schemas.openxmlformats.org/officeDocument/2006/relationships/customXml" Target="../ink/ink4.xml"/><Relationship Id="rId9" Type="http://schemas.openxmlformats.org/officeDocument/2006/relationships/image" Target="../media/image251.png"/><Relationship Id="rId14" Type="http://schemas.openxmlformats.org/officeDocument/2006/relationships/customXml" Target="../ink/ink8.xml"/><Relationship Id="rId22" Type="http://schemas.openxmlformats.org/officeDocument/2006/relationships/customXml" Target="../ink/ink12.xml"/><Relationship Id="rId27" Type="http://schemas.openxmlformats.org/officeDocument/2006/relationships/image" Target="../media/image341.png"/><Relationship Id="rId30" Type="http://schemas.openxmlformats.org/officeDocument/2006/relationships/customXml" Target="../ink/ink16.xml"/><Relationship Id="rId35" Type="http://schemas.openxmlformats.org/officeDocument/2006/relationships/image" Target="../media/image380.png"/><Relationship Id="rId8" Type="http://schemas.openxmlformats.org/officeDocument/2006/relationships/customXml" Target="../ink/ink5.xml"/><Relationship Id="rId3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68082"/>
            <a:ext cx="12192000" cy="1322717"/>
          </a:xfrm>
        </p:spPr>
        <p:txBody>
          <a:bodyPr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GB" sz="7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measurement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95622"/>
            <a:ext cx="12192000" cy="2671853"/>
          </a:xfrm>
        </p:spPr>
        <p:txBody>
          <a:bodyPr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GB" sz="1600" dirty="0"/>
              <a:t>Marek G</a:t>
            </a:r>
            <a:r>
              <a:rPr lang="pl-PL" sz="1600" dirty="0"/>
              <a:t>ą</a:t>
            </a:r>
            <a:r>
              <a:rPr lang="en-GB" sz="1600" dirty="0" err="1"/>
              <a:t>sior</a:t>
            </a:r>
            <a:r>
              <a:rPr lang="en-GB" sz="1600" dirty="0"/>
              <a:t>, Micha</a:t>
            </a:r>
            <a:r>
              <a:rPr lang="pl-PL" sz="1600" dirty="0"/>
              <a:t>ł</a:t>
            </a:r>
            <a:r>
              <a:rPr lang="en-GB" sz="1600" dirty="0"/>
              <a:t> Krupa</a:t>
            </a:r>
          </a:p>
          <a:p>
            <a:pPr>
              <a:spcBef>
                <a:spcPts val="0"/>
              </a:spcBef>
            </a:pPr>
            <a:endParaRPr lang="en-GB" sz="1600" dirty="0"/>
          </a:p>
          <a:p>
            <a:pPr>
              <a:spcBef>
                <a:spcPts val="0"/>
              </a:spcBef>
            </a:pPr>
            <a:r>
              <a:rPr lang="en-GB" sz="1300" dirty="0"/>
              <a:t>CERN Beam Instrumentation Group</a:t>
            </a:r>
          </a:p>
          <a:p>
            <a:pPr>
              <a:spcBef>
                <a:spcPts val="0"/>
              </a:spcBef>
            </a:pPr>
            <a:endParaRPr lang="en-GB" sz="1600" dirty="0"/>
          </a:p>
          <a:p>
            <a:pPr>
              <a:spcBef>
                <a:spcPts val="0"/>
              </a:spcBef>
            </a:pPr>
            <a:endParaRPr lang="pl-PL" sz="1600" dirty="0"/>
          </a:p>
          <a:p>
            <a:pPr>
              <a:spcBef>
                <a:spcPts val="0"/>
              </a:spcBef>
            </a:pPr>
            <a:endParaRPr lang="pl-PL" sz="1600" dirty="0"/>
          </a:p>
          <a:p>
            <a:pPr>
              <a:spcBef>
                <a:spcPts val="0"/>
              </a:spcBef>
            </a:pPr>
            <a:endParaRPr lang="en-GB" sz="1600" dirty="0"/>
          </a:p>
          <a:p>
            <a:pPr>
              <a:spcBef>
                <a:spcPts val="0"/>
              </a:spcBef>
            </a:pPr>
            <a:endParaRPr lang="en-GB" sz="1600" dirty="0"/>
          </a:p>
          <a:p>
            <a:pPr>
              <a:spcBef>
                <a:spcPts val="0"/>
              </a:spcBef>
            </a:pPr>
            <a:endParaRPr lang="en-GB" sz="1600" dirty="0"/>
          </a:p>
          <a:p>
            <a:pPr>
              <a:spcBef>
                <a:spcPts val="0"/>
              </a:spcBef>
            </a:pPr>
            <a:r>
              <a:rPr lang="en-GB" sz="1600" dirty="0"/>
              <a:t>BI CAS 2025, Split, Croatia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A60301-9123-D697-F502-5A2C90161F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4" b="64831"/>
          <a:stretch>
            <a:fillRect/>
          </a:stretch>
        </p:blipFill>
        <p:spPr>
          <a:xfrm>
            <a:off x="0" y="5258000"/>
            <a:ext cx="12192000" cy="16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880385-70EE-CAF7-57EA-C62396E50D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332" y="5258000"/>
            <a:ext cx="1602667" cy="1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810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44167-3FF6-522D-1F6E-46B515B32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A4C60-B8DD-DD4A-966F-03CB3509F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10</a:t>
            </a:fld>
            <a:endParaRPr lang="en-GB" dirty="0"/>
          </a:p>
        </p:txBody>
      </p:sp>
      <p:pic>
        <p:nvPicPr>
          <p:cNvPr id="9" name="Picture 8" descr="A graph with green lines&#10;&#10;AI-generated content may be incorrect.">
            <a:extLst>
              <a:ext uri="{FF2B5EF4-FFF2-40B4-BE49-F238E27FC236}">
                <a16:creationId xmlns:a16="http://schemas.microsoft.com/office/drawing/2014/main" id="{F7E268A2-B08E-C3D8-0B17-E5F22958C4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73" y="88064"/>
            <a:ext cx="5609103" cy="3273437"/>
          </a:xfrm>
          <a:prstGeom prst="rect">
            <a:avLst/>
          </a:prstGeom>
        </p:spPr>
      </p:pic>
      <p:pic>
        <p:nvPicPr>
          <p:cNvPr id="11" name="Picture 10" descr="A graph with green lines&#10;&#10;AI-generated content may be incorrect.">
            <a:extLst>
              <a:ext uri="{FF2B5EF4-FFF2-40B4-BE49-F238E27FC236}">
                <a16:creationId xmlns:a16="http://schemas.microsoft.com/office/drawing/2014/main" id="{1B419C48-A0C4-2792-6266-8115724B2C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484" y="88062"/>
            <a:ext cx="5609103" cy="3273437"/>
          </a:xfrm>
          <a:prstGeom prst="rect">
            <a:avLst/>
          </a:prstGeom>
        </p:spPr>
      </p:pic>
      <p:pic>
        <p:nvPicPr>
          <p:cNvPr id="13" name="Picture 12" descr="A graph with green lines&#10;&#10;AI-generated content may be incorrect.">
            <a:extLst>
              <a:ext uri="{FF2B5EF4-FFF2-40B4-BE49-F238E27FC236}">
                <a16:creationId xmlns:a16="http://schemas.microsoft.com/office/drawing/2014/main" id="{2637F178-120B-2BA0-294D-D914B94ABB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73" y="3496501"/>
            <a:ext cx="5609103" cy="3273437"/>
          </a:xfrm>
          <a:prstGeom prst="rect">
            <a:avLst/>
          </a:prstGeom>
        </p:spPr>
      </p:pic>
      <p:pic>
        <p:nvPicPr>
          <p:cNvPr id="6" name="Picture 5" descr="A green line graph on a black background&#10;&#10;AI-generated content may be incorrect.">
            <a:extLst>
              <a:ext uri="{FF2B5EF4-FFF2-40B4-BE49-F238E27FC236}">
                <a16:creationId xmlns:a16="http://schemas.microsoft.com/office/drawing/2014/main" id="{871E6E7C-7B61-4E09-F69F-6767F0B0F3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483" y="3496501"/>
            <a:ext cx="5609103" cy="3273437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86343F8-04E2-14CA-4750-CF3EBE7CBC7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dirty="0">
                <a:solidFill>
                  <a:srgbClr val="C00000"/>
                </a:solidFill>
              </a:rPr>
              <a:t>Typical signals – pulses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33EA90-C93B-45B9-D8BA-AE2036365B60}"/>
              </a:ext>
            </a:extLst>
          </p:cNvPr>
          <p:cNvSpPr txBox="1"/>
          <p:nvPr/>
        </p:nvSpPr>
        <p:spPr>
          <a:xfrm>
            <a:off x="2088107" y="103779"/>
            <a:ext cx="4243570" cy="731602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Typical signals from</a:t>
            </a:r>
            <a:b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intensity sensors with no DC response</a:t>
            </a:r>
            <a:b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induced by rectangular beam pulses</a:t>
            </a:r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7D2CFAE4-09E1-DC80-7D61-D709DDFD1DB9}"/>
              </a:ext>
            </a:extLst>
          </p:cNvPr>
          <p:cNvGrpSpPr/>
          <p:nvPr/>
        </p:nvGrpSpPr>
        <p:grpSpPr>
          <a:xfrm>
            <a:off x="2143187" y="88063"/>
            <a:ext cx="9940399" cy="3761371"/>
            <a:chOff x="2143187" y="88063"/>
            <a:chExt cx="9940399" cy="3761371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F9AFA39F-6AA4-8A71-5224-DC10C9EC9484}"/>
                </a:ext>
              </a:extLst>
            </p:cNvPr>
            <p:cNvGrpSpPr/>
            <p:nvPr/>
          </p:nvGrpSpPr>
          <p:grpSpPr>
            <a:xfrm>
              <a:off x="2143187" y="88063"/>
              <a:ext cx="9940399" cy="3761371"/>
              <a:chOff x="2143187" y="88063"/>
              <a:chExt cx="9940399" cy="3761371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99509DD2-F7FE-B9E3-466C-D7C4CAE4E673}"/>
                  </a:ext>
                </a:extLst>
              </p:cNvPr>
              <p:cNvGrpSpPr/>
              <p:nvPr/>
            </p:nvGrpSpPr>
            <p:grpSpPr>
              <a:xfrm>
                <a:off x="2143187" y="1676181"/>
                <a:ext cx="4188490" cy="2173253"/>
                <a:chOff x="2717240" y="139976"/>
                <a:chExt cx="4188490" cy="2173253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E569C300-58B0-FB00-0E8B-1A8547354F34}"/>
                    </a:ext>
                  </a:extLst>
                </p:cNvPr>
                <p:cNvGrpSpPr/>
                <p:nvPr/>
              </p:nvGrpSpPr>
              <p:grpSpPr>
                <a:xfrm>
                  <a:off x="2717240" y="139976"/>
                  <a:ext cx="4188490" cy="2173253"/>
                  <a:chOff x="2717240" y="139976"/>
                  <a:chExt cx="4188490" cy="2173253"/>
                </a:xfrm>
              </p:grpSpPr>
              <p:sp>
                <p:nvSpPr>
                  <p:cNvPr id="3" name="TextBox 2">
                    <a:extLst>
                      <a:ext uri="{FF2B5EF4-FFF2-40B4-BE49-F238E27FC236}">
                        <a16:creationId xmlns:a16="http://schemas.microsoft.com/office/drawing/2014/main" id="{07A98C6F-B819-E697-976B-3BFF4BBC61EF}"/>
                      </a:ext>
                    </a:extLst>
                  </p:cNvPr>
                  <p:cNvSpPr txBox="1"/>
                  <p:nvPr/>
                </p:nvSpPr>
                <p:spPr>
                  <a:xfrm>
                    <a:off x="2717240" y="139976"/>
                    <a:ext cx="4188489" cy="1332387"/>
                  </a:xfrm>
                  <a:prstGeom prst="rect">
                    <a:avLst/>
                  </a:prstGeom>
                  <a:solidFill>
                    <a:srgbClr val="FFFFCC"/>
                  </a:solidFill>
                </p:spPr>
                <p:txBody>
                  <a:bodyPr wrap="square" lIns="0" tIns="0" rIns="0" bIns="0" rtlCol="0" anchor="ctr" anchorCtr="0">
                    <a:noAutofit/>
                  </a:bodyPr>
                  <a:lstStyle/>
                  <a:p>
                    <a:pPr algn="ctr"/>
                    <a:r>
                      <a:rPr lang="en-US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Many intensity sensors</a:t>
                    </a:r>
                    <a:br>
                      <a:rPr lang="en-US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</a:br>
                    <a:r>
                      <a:rPr lang="en-US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are blind for DC signals</a:t>
                    </a:r>
                    <a:br>
                      <a:rPr lang="en-US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</a:br>
                    <a:endParaRPr lang="en-US" sz="1200" b="1" dirty="0">
                      <a:solidFill>
                        <a:srgbClr val="FF0000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  <a:cs typeface="Arial" panose="020B0604020202020204" pitchFamily="34" charset="0"/>
                    </a:endParaRPr>
                  </a:p>
                  <a:p>
                    <a:pPr algn="ctr"/>
                    <a:r>
                      <a:rPr lang="en-US" sz="2400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no DC           net charge = 0</a:t>
                    </a:r>
                  </a:p>
                  <a:p>
                    <a:pPr algn="ctr"/>
                    <a:endParaRPr lang="en-GB" sz="1200" b="1" dirty="0">
                      <a:solidFill>
                        <a:srgbClr val="FF0000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8" name="TextBox 7">
                        <a:extLst>
                          <a:ext uri="{FF2B5EF4-FFF2-40B4-BE49-F238E27FC236}">
                            <a16:creationId xmlns:a16="http://schemas.microsoft.com/office/drawing/2014/main" id="{F9270829-76E0-DB23-F84C-0F3B7AA74B1F}"/>
                          </a:ext>
                        </a:extLst>
                      </p:cNvPr>
                      <p:cNvSpPr txBox="1">
                        <a:spLocks/>
                      </p:cNvSpPr>
                      <p:nvPr/>
                    </p:nvSpPr>
                    <p:spPr>
                      <a:xfrm>
                        <a:off x="2717241" y="1452154"/>
                        <a:ext cx="4188489" cy="8610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  <p:txBody>
                      <a:bodyPr wrap="square" lIns="0" tIns="0" rIns="0" bIns="0" rtlCol="0" anchor="ctr" anchorCtr="0">
                        <a:no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𝐹𝑇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=0           </m:t>
                              </m:r>
                              <m:nary>
                                <m:nary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p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 </m:t>
                                  </m:r>
                                </m:e>
                              </m:nary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=0</m:t>
                              </m:r>
                            </m:oMath>
                          </m:oMathPara>
                        </a14:m>
                        <a:endParaRPr lang="en-GB" sz="20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8" name="TextBox 7">
                        <a:extLst>
                          <a:ext uri="{FF2B5EF4-FFF2-40B4-BE49-F238E27FC236}">
                            <a16:creationId xmlns:a16="http://schemas.microsoft.com/office/drawing/2014/main" id="{F9270829-76E0-DB23-F84C-0F3B7AA74B1F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717241" y="1452154"/>
                        <a:ext cx="4188489" cy="861075"/>
                      </a:xfrm>
                      <a:prstGeom prst="rect">
                        <a:avLst/>
                      </a:prstGeom>
                      <a:blipFill>
                        <a:blip r:embed="rId6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10" name="Arrow: Right 9">
                  <a:extLst>
                    <a:ext uri="{FF2B5EF4-FFF2-40B4-BE49-F238E27FC236}">
                      <a16:creationId xmlns:a16="http://schemas.microsoft.com/office/drawing/2014/main" id="{B489DDBF-7548-32A5-4CFC-1327716B99C3}"/>
                    </a:ext>
                  </a:extLst>
                </p:cNvPr>
                <p:cNvSpPr/>
                <p:nvPr/>
              </p:nvSpPr>
              <p:spPr>
                <a:xfrm>
                  <a:off x="4073926" y="889994"/>
                  <a:ext cx="318239" cy="415654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" name="Arrow: Right 13">
                  <a:extLst>
                    <a:ext uri="{FF2B5EF4-FFF2-40B4-BE49-F238E27FC236}">
                      <a16:creationId xmlns:a16="http://schemas.microsoft.com/office/drawing/2014/main" id="{579252FA-79C3-7354-B1EF-7BBCDCE8868A}"/>
                    </a:ext>
                  </a:extLst>
                </p:cNvPr>
                <p:cNvSpPr/>
                <p:nvPr/>
              </p:nvSpPr>
              <p:spPr>
                <a:xfrm>
                  <a:off x="4609030" y="1674930"/>
                  <a:ext cx="318239" cy="415654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55" name="Group 254">
                <a:extLst>
                  <a:ext uri="{FF2B5EF4-FFF2-40B4-BE49-F238E27FC236}">
                    <a16:creationId xmlns:a16="http://schemas.microsoft.com/office/drawing/2014/main" id="{7DCE2A72-771B-9535-DAE6-FB5E07B1C66A}"/>
                  </a:ext>
                </a:extLst>
              </p:cNvPr>
              <p:cNvGrpSpPr/>
              <p:nvPr/>
            </p:nvGrpSpPr>
            <p:grpSpPr>
              <a:xfrm>
                <a:off x="6940121" y="88063"/>
                <a:ext cx="5143465" cy="1574282"/>
                <a:chOff x="6940121" y="88063"/>
                <a:chExt cx="5143465" cy="1574282"/>
              </a:xfrm>
            </p:grpSpPr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816A8493-736C-4EDE-2558-4FF9F3D3A6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40121" y="1551600"/>
                  <a:ext cx="5143465" cy="0"/>
                </a:xfrm>
                <a:prstGeom prst="line">
                  <a:avLst/>
                </a:prstGeom>
                <a:ln w="31750">
                  <a:solidFill>
                    <a:srgbClr val="FFC000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grpSp>
              <p:nvGrpSpPr>
                <p:cNvPr id="254" name="Group 253">
                  <a:extLst>
                    <a:ext uri="{FF2B5EF4-FFF2-40B4-BE49-F238E27FC236}">
                      <a16:creationId xmlns:a16="http://schemas.microsoft.com/office/drawing/2014/main" id="{3A650E15-0BDC-3BD3-DC89-369A02588341}"/>
                    </a:ext>
                  </a:extLst>
                </p:cNvPr>
                <p:cNvGrpSpPr/>
                <p:nvPr/>
              </p:nvGrpSpPr>
              <p:grpSpPr>
                <a:xfrm>
                  <a:off x="7386240" y="88063"/>
                  <a:ext cx="4697346" cy="1574282"/>
                  <a:chOff x="7386240" y="88063"/>
                  <a:chExt cx="4697346" cy="1574282"/>
                </a:xfrm>
              </p:grpSpPr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BF42A5C-5005-4E30-5962-5C1FD565A2BC}"/>
                      </a:ext>
                    </a:extLst>
                  </p:cNvPr>
                  <p:cNvSpPr txBox="1"/>
                  <p:nvPr/>
                </p:nvSpPr>
                <p:spPr>
                  <a:xfrm>
                    <a:off x="8491316" y="88063"/>
                    <a:ext cx="3592270" cy="747316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txBody>
                  <a:bodyPr wrap="square" lIns="0" tIns="0" rIns="0" bIns="0" rtlCol="0" anchor="ctr" anchorCtr="0">
                    <a:noAutofit/>
                  </a:bodyPr>
                  <a:lstStyle/>
                  <a:p>
                    <a:pPr algn="ctr"/>
                    <a:r>
                      <a:rPr lang="pl-PL" sz="1500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| </a:t>
                    </a:r>
                    <a:r>
                      <a:rPr lang="en-US" sz="1500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positive charge</a:t>
                    </a:r>
                    <a:r>
                      <a:rPr lang="pl-PL" sz="1500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 |</a:t>
                    </a:r>
                    <a:r>
                      <a:rPr lang="en-US" sz="15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 = </a:t>
                    </a:r>
                    <a:r>
                      <a:rPr lang="en-US" sz="1500" b="1" dirty="0">
                        <a:solidFill>
                          <a:srgbClr val="00B0F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| negative charge |</a:t>
                    </a:r>
                  </a:p>
                  <a:p>
                    <a:pPr algn="ctr"/>
                    <a:r>
                      <a:rPr lang="en-US" sz="1500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positive charge</a:t>
                    </a:r>
                    <a:r>
                      <a:rPr lang="en-US" sz="15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 + </a:t>
                    </a:r>
                    <a:r>
                      <a:rPr lang="en-US" sz="1500" b="1" dirty="0">
                        <a:solidFill>
                          <a:srgbClr val="00B0F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negative charge</a:t>
                    </a:r>
                    <a:r>
                      <a:rPr lang="en-US" sz="15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Arial" panose="020B0604020202020204" pitchFamily="34" charset="0"/>
                      </a:rPr>
                      <a:t>= 0</a:t>
                    </a:r>
                    <a:endParaRPr lang="en-US" sz="1500" b="1" dirty="0">
                      <a:solidFill>
                        <a:srgbClr val="00B0F0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52" name="Group 251">
                    <a:extLst>
                      <a:ext uri="{FF2B5EF4-FFF2-40B4-BE49-F238E27FC236}">
                        <a16:creationId xmlns:a16="http://schemas.microsoft.com/office/drawing/2014/main" id="{E966F6C7-D3B3-B453-25EC-791D46048FAC}"/>
                      </a:ext>
                    </a:extLst>
                  </p:cNvPr>
                  <p:cNvGrpSpPr/>
                  <p:nvPr/>
                </p:nvGrpSpPr>
                <p:grpSpPr>
                  <a:xfrm>
                    <a:off x="7386240" y="596745"/>
                    <a:ext cx="899640" cy="889200"/>
                    <a:chOff x="7386240" y="596745"/>
                    <a:chExt cx="899640" cy="889200"/>
                  </a:xfrm>
                </p:grpSpPr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7">
                      <p14:nvContentPartPr>
                        <p14:cNvPr id="109" name="Ink 108">
                          <a:extLst>
                            <a:ext uri="{FF2B5EF4-FFF2-40B4-BE49-F238E27FC236}">
                              <a16:creationId xmlns:a16="http://schemas.microsoft.com/office/drawing/2014/main" id="{801B8547-00D5-CB0D-65C2-729B41C2DBEC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7386240" y="596745"/>
                        <a:ext cx="159840" cy="79920"/>
                      </p14:xfrm>
                    </p:contentPart>
                  </mc:Choice>
                  <mc:Fallback xmlns="">
                    <p:pic>
                      <p:nvPicPr>
                        <p:cNvPr id="109" name="Ink 108">
                          <a:extLst>
                            <a:ext uri="{FF2B5EF4-FFF2-40B4-BE49-F238E27FC236}">
                              <a16:creationId xmlns:a16="http://schemas.microsoft.com/office/drawing/2014/main" id="{801B8547-00D5-CB0D-65C2-729B41C2DBE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7370760" y="580905"/>
                          <a:ext cx="191160" cy="11124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9">
                      <p14:nvContentPartPr>
                        <p14:cNvPr id="112" name="Ink 111">
                          <a:extLst>
                            <a:ext uri="{FF2B5EF4-FFF2-40B4-BE49-F238E27FC236}">
                              <a16:creationId xmlns:a16="http://schemas.microsoft.com/office/drawing/2014/main" id="{16A2E70E-E2E3-3674-1190-C46227AE3C05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7424400" y="729225"/>
                        <a:ext cx="536400" cy="309240"/>
                      </p14:xfrm>
                    </p:contentPart>
                  </mc:Choice>
                  <mc:Fallback xmlns="">
                    <p:pic>
                      <p:nvPicPr>
                        <p:cNvPr id="112" name="Ink 111">
                          <a:extLst>
                            <a:ext uri="{FF2B5EF4-FFF2-40B4-BE49-F238E27FC236}">
                              <a16:creationId xmlns:a16="http://schemas.microsoft.com/office/drawing/2014/main" id="{16A2E70E-E2E3-3674-1190-C46227AE3C0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7408920" y="713385"/>
                          <a:ext cx="567720" cy="34092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1">
                      <p14:nvContentPartPr>
                        <p14:cNvPr id="113" name="Ink 112">
                          <a:extLst>
                            <a:ext uri="{FF2B5EF4-FFF2-40B4-BE49-F238E27FC236}">
                              <a16:creationId xmlns:a16="http://schemas.microsoft.com/office/drawing/2014/main" id="{EB91F30B-E751-3986-02AA-86D98F2E56D8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7419720" y="786825"/>
                        <a:ext cx="796680" cy="494280"/>
                      </p14:xfrm>
                    </p:contentPart>
                  </mc:Choice>
                  <mc:Fallback xmlns="">
                    <p:pic>
                      <p:nvPicPr>
                        <p:cNvPr id="113" name="Ink 112">
                          <a:extLst>
                            <a:ext uri="{FF2B5EF4-FFF2-40B4-BE49-F238E27FC236}">
                              <a16:creationId xmlns:a16="http://schemas.microsoft.com/office/drawing/2014/main" id="{EB91F30B-E751-3986-02AA-86D98F2E56D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7404240" y="771345"/>
                          <a:ext cx="828000" cy="52596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p:grpSp>
                  <p:nvGrpSpPr>
                    <p:cNvPr id="117" name="Group 116">
                      <a:extLst>
                        <a:ext uri="{FF2B5EF4-FFF2-40B4-BE49-F238E27FC236}">
                          <a16:creationId xmlns:a16="http://schemas.microsoft.com/office/drawing/2014/main" id="{B75CA1F7-FCA7-9B1B-C477-B60E0551E5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410360" y="667665"/>
                      <a:ext cx="849600" cy="789840"/>
                      <a:chOff x="7410360" y="667665"/>
                      <a:chExt cx="849600" cy="789840"/>
                    </a:xfrm>
                  </p:grpSpPr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3">
                        <p14:nvContentPartPr>
                          <p14:cNvPr id="115" name="Ink 114">
                            <a:extLst>
                              <a:ext uri="{FF2B5EF4-FFF2-40B4-BE49-F238E27FC236}">
                                <a16:creationId xmlns:a16="http://schemas.microsoft.com/office/drawing/2014/main" id="{016B0627-96D6-E7C9-938C-C45012ED393D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7410360" y="667665"/>
                          <a:ext cx="296640" cy="204120"/>
                        </p14:xfrm>
                      </p:contentPart>
                    </mc:Choice>
                    <mc:Fallback xmlns="">
                      <p:pic>
                        <p:nvPicPr>
                          <p:cNvPr id="115" name="Ink 114">
                            <a:extLst>
                              <a:ext uri="{FF2B5EF4-FFF2-40B4-BE49-F238E27FC236}">
                                <a16:creationId xmlns:a16="http://schemas.microsoft.com/office/drawing/2014/main" id="{016B0627-96D6-E7C9-938C-C45012ED393D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7394520" y="651825"/>
                            <a:ext cx="327960" cy="2358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5">
                        <p14:nvContentPartPr>
                          <p14:cNvPr id="116" name="Ink 115">
                            <a:extLst>
                              <a:ext uri="{FF2B5EF4-FFF2-40B4-BE49-F238E27FC236}">
                                <a16:creationId xmlns:a16="http://schemas.microsoft.com/office/drawing/2014/main" id="{9691DAFF-3494-D2B7-7770-74A8138AAE8D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7467240" y="1010385"/>
                          <a:ext cx="792720" cy="447120"/>
                        </p14:xfrm>
                      </p:contentPart>
                    </mc:Choice>
                    <mc:Fallback xmlns="">
                      <p:pic>
                        <p:nvPicPr>
                          <p:cNvPr id="116" name="Ink 115">
                            <a:extLst>
                              <a:ext uri="{FF2B5EF4-FFF2-40B4-BE49-F238E27FC236}">
                                <a16:creationId xmlns:a16="http://schemas.microsoft.com/office/drawing/2014/main" id="{9691DAFF-3494-D2B7-7770-74A8138AAE8D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7451760" y="994545"/>
                            <a:ext cx="824040" cy="47844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</p:grpSp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7">
                      <p14:nvContentPartPr>
                        <p14:cNvPr id="121" name="Ink 120">
                          <a:extLst>
                            <a:ext uri="{FF2B5EF4-FFF2-40B4-BE49-F238E27FC236}">
                              <a16:creationId xmlns:a16="http://schemas.microsoft.com/office/drawing/2014/main" id="{D20A5E94-A6F2-0942-DA34-DF3478D5FF90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7886280" y="1253385"/>
                        <a:ext cx="368640" cy="232560"/>
                      </p14:xfrm>
                    </p:contentPart>
                  </mc:Choice>
                  <mc:Fallback xmlns="">
                    <p:pic>
                      <p:nvPicPr>
                        <p:cNvPr id="121" name="Ink 120">
                          <a:extLst>
                            <a:ext uri="{FF2B5EF4-FFF2-40B4-BE49-F238E27FC236}">
                              <a16:creationId xmlns:a16="http://schemas.microsoft.com/office/drawing/2014/main" id="{D20A5E94-A6F2-0942-DA34-DF3478D5FF9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7870800" y="1237545"/>
                          <a:ext cx="399960" cy="26424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9">
                      <p14:nvContentPartPr>
                        <p14:cNvPr id="123" name="Ink 122">
                          <a:extLst>
                            <a:ext uri="{FF2B5EF4-FFF2-40B4-BE49-F238E27FC236}">
                              <a16:creationId xmlns:a16="http://schemas.microsoft.com/office/drawing/2014/main" id="{0A416CD1-08E5-2383-2AAE-4554BF16AA62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8195880" y="1395225"/>
                        <a:ext cx="90000" cy="76680"/>
                      </p14:xfrm>
                    </p:contentPart>
                  </mc:Choice>
                  <mc:Fallback xmlns="">
                    <p:pic>
                      <p:nvPicPr>
                        <p:cNvPr id="123" name="Ink 122">
                          <a:extLst>
                            <a:ext uri="{FF2B5EF4-FFF2-40B4-BE49-F238E27FC236}">
                              <a16:creationId xmlns:a16="http://schemas.microsoft.com/office/drawing/2014/main" id="{0A416CD1-08E5-2383-2AAE-4554BF16AA6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8180400" y="1379385"/>
                          <a:ext cx="121320" cy="10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</p:grpSp>
              <p:grpSp>
                <p:nvGrpSpPr>
                  <p:cNvPr id="253" name="Group 252">
                    <a:extLst>
                      <a:ext uri="{FF2B5EF4-FFF2-40B4-BE49-F238E27FC236}">
                        <a16:creationId xmlns:a16="http://schemas.microsoft.com/office/drawing/2014/main" id="{E9ACC510-F499-3BCD-8B8A-736D69E8B40A}"/>
                      </a:ext>
                    </a:extLst>
                  </p:cNvPr>
                  <p:cNvGrpSpPr/>
                  <p:nvPr/>
                </p:nvGrpSpPr>
                <p:grpSpPr>
                  <a:xfrm>
                    <a:off x="8405400" y="1595385"/>
                    <a:ext cx="3567960" cy="66960"/>
                    <a:chOff x="8405400" y="1595385"/>
                    <a:chExt cx="3567960" cy="66960"/>
                  </a:xfrm>
                </p:grpSpPr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21">
                      <p14:nvContentPartPr>
                        <p14:cNvPr id="169" name="Ink 168">
                          <a:extLst>
                            <a:ext uri="{FF2B5EF4-FFF2-40B4-BE49-F238E27FC236}">
                              <a16:creationId xmlns:a16="http://schemas.microsoft.com/office/drawing/2014/main" id="{F72183BD-71DF-9923-E90D-37D3F32C6721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9620040" y="163822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69" name="Ink 168">
                          <a:extLst>
                            <a:ext uri="{FF2B5EF4-FFF2-40B4-BE49-F238E27FC236}">
                              <a16:creationId xmlns:a16="http://schemas.microsoft.com/office/drawing/2014/main" id="{F72183BD-71DF-9923-E90D-37D3F32C672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9611040" y="162922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23">
                      <p14:nvContentPartPr>
                        <p14:cNvPr id="170" name="Ink 169">
                          <a:extLst>
                            <a:ext uri="{FF2B5EF4-FFF2-40B4-BE49-F238E27FC236}">
                              <a16:creationId xmlns:a16="http://schemas.microsoft.com/office/drawing/2014/main" id="{4FF2E344-2D1E-048F-A4F9-21AE80C49D42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9653160" y="16191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70" name="Ink 169">
                          <a:extLst>
                            <a:ext uri="{FF2B5EF4-FFF2-40B4-BE49-F238E27FC236}">
                              <a16:creationId xmlns:a16="http://schemas.microsoft.com/office/drawing/2014/main" id="{4FF2E344-2D1E-048F-A4F9-21AE80C49D4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9644520" y="161050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24">
                      <p14:nvContentPartPr>
                        <p14:cNvPr id="171" name="Ink 170">
                          <a:extLst>
                            <a:ext uri="{FF2B5EF4-FFF2-40B4-BE49-F238E27FC236}">
                              <a16:creationId xmlns:a16="http://schemas.microsoft.com/office/drawing/2014/main" id="{16F47977-4DC8-118A-A354-FAF853346014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9705720" y="162850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71" name="Ink 170">
                          <a:extLst>
                            <a:ext uri="{FF2B5EF4-FFF2-40B4-BE49-F238E27FC236}">
                              <a16:creationId xmlns:a16="http://schemas.microsoft.com/office/drawing/2014/main" id="{16F47977-4DC8-118A-A354-FAF85334601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9696720" y="16198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25">
                      <p14:nvContentPartPr>
                        <p14:cNvPr id="172" name="Ink 171">
                          <a:extLst>
                            <a:ext uri="{FF2B5EF4-FFF2-40B4-BE49-F238E27FC236}">
                              <a16:creationId xmlns:a16="http://schemas.microsoft.com/office/drawing/2014/main" id="{F07B2B7B-D5B7-96EC-5EB3-F9D1943FE574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9810480" y="1619145"/>
                        <a:ext cx="1080" cy="360"/>
                      </p14:xfrm>
                    </p:contentPart>
                  </mc:Choice>
                  <mc:Fallback xmlns="">
                    <p:pic>
                      <p:nvPicPr>
                        <p:cNvPr id="172" name="Ink 171">
                          <a:extLst>
                            <a:ext uri="{FF2B5EF4-FFF2-40B4-BE49-F238E27FC236}">
                              <a16:creationId xmlns:a16="http://schemas.microsoft.com/office/drawing/2014/main" id="{F07B2B7B-D5B7-96EC-5EB3-F9D1943FE57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9801840" y="1610505"/>
                          <a:ext cx="1872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27">
                      <p14:nvContentPartPr>
                        <p14:cNvPr id="174" name="Ink 173">
                          <a:extLst>
                            <a:ext uri="{FF2B5EF4-FFF2-40B4-BE49-F238E27FC236}">
                              <a16:creationId xmlns:a16="http://schemas.microsoft.com/office/drawing/2014/main" id="{A0E5CE83-E384-A641-95F6-75CA582487EC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9877080" y="16191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74" name="Ink 173">
                          <a:extLst>
                            <a:ext uri="{FF2B5EF4-FFF2-40B4-BE49-F238E27FC236}">
                              <a16:creationId xmlns:a16="http://schemas.microsoft.com/office/drawing/2014/main" id="{A0E5CE83-E384-A641-95F6-75CA582487E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9868440" y="161050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28">
                      <p14:nvContentPartPr>
                        <p14:cNvPr id="176" name="Ink 175">
                          <a:extLst>
                            <a:ext uri="{FF2B5EF4-FFF2-40B4-BE49-F238E27FC236}">
                              <a16:creationId xmlns:a16="http://schemas.microsoft.com/office/drawing/2014/main" id="{634CC418-5CFD-46A7-4B96-EE88C3741D06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9767640" y="16335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76" name="Ink 175">
                          <a:extLst>
                            <a:ext uri="{FF2B5EF4-FFF2-40B4-BE49-F238E27FC236}">
                              <a16:creationId xmlns:a16="http://schemas.microsoft.com/office/drawing/2014/main" id="{634CC418-5CFD-46A7-4B96-EE88C3741D0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9758640" y="162454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29">
                      <p14:nvContentPartPr>
                        <p14:cNvPr id="177" name="Ink 176">
                          <a:extLst>
                            <a:ext uri="{FF2B5EF4-FFF2-40B4-BE49-F238E27FC236}">
                              <a16:creationId xmlns:a16="http://schemas.microsoft.com/office/drawing/2014/main" id="{44CB5F04-2239-97D9-8252-4EF2B8525AFA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9929640" y="162850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77" name="Ink 176">
                          <a:extLst>
                            <a:ext uri="{FF2B5EF4-FFF2-40B4-BE49-F238E27FC236}">
                              <a16:creationId xmlns:a16="http://schemas.microsoft.com/office/drawing/2014/main" id="{44CB5F04-2239-97D9-8252-4EF2B8525AF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9920640" y="16198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0">
                      <p14:nvContentPartPr>
                        <p14:cNvPr id="178" name="Ink 177">
                          <a:extLst>
                            <a:ext uri="{FF2B5EF4-FFF2-40B4-BE49-F238E27FC236}">
                              <a16:creationId xmlns:a16="http://schemas.microsoft.com/office/drawing/2014/main" id="{F7FCA8AA-B5F1-BDEF-372E-DCEDCB65A246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000920" y="16047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78" name="Ink 177">
                          <a:extLst>
                            <a:ext uri="{FF2B5EF4-FFF2-40B4-BE49-F238E27FC236}">
                              <a16:creationId xmlns:a16="http://schemas.microsoft.com/office/drawing/2014/main" id="{F7FCA8AA-B5F1-BDEF-372E-DCEDCB65A24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9992280" y="159610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1">
                      <p14:nvContentPartPr>
                        <p14:cNvPr id="179" name="Ink 178">
                          <a:extLst>
                            <a:ext uri="{FF2B5EF4-FFF2-40B4-BE49-F238E27FC236}">
                              <a16:creationId xmlns:a16="http://schemas.microsoft.com/office/drawing/2014/main" id="{28AEAD74-89FA-B7CC-B5B2-2B0B9535C431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024680" y="16335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79" name="Ink 178">
                          <a:extLst>
                            <a:ext uri="{FF2B5EF4-FFF2-40B4-BE49-F238E27FC236}">
                              <a16:creationId xmlns:a16="http://schemas.microsoft.com/office/drawing/2014/main" id="{28AEAD74-89FA-B7CC-B5B2-2B0B9535C43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016040" y="162454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2">
                      <p14:nvContentPartPr>
                        <p14:cNvPr id="180" name="Ink 179">
                          <a:extLst>
                            <a:ext uri="{FF2B5EF4-FFF2-40B4-BE49-F238E27FC236}">
                              <a16:creationId xmlns:a16="http://schemas.microsoft.com/office/drawing/2014/main" id="{F7E3C19B-C0DF-2D2E-59DB-A9371B4546C4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134480" y="16191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80" name="Ink 179">
                          <a:extLst>
                            <a:ext uri="{FF2B5EF4-FFF2-40B4-BE49-F238E27FC236}">
                              <a16:creationId xmlns:a16="http://schemas.microsoft.com/office/drawing/2014/main" id="{F7E3C19B-C0DF-2D2E-59DB-A9371B4546C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125480" y="161050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3">
                      <p14:nvContentPartPr>
                        <p14:cNvPr id="183" name="Ink 182">
                          <a:extLst>
                            <a:ext uri="{FF2B5EF4-FFF2-40B4-BE49-F238E27FC236}">
                              <a16:creationId xmlns:a16="http://schemas.microsoft.com/office/drawing/2014/main" id="{630B5639-D8DE-3EA7-BD51-AF8015691D90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081920" y="16191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83" name="Ink 182">
                          <a:extLst>
                            <a:ext uri="{FF2B5EF4-FFF2-40B4-BE49-F238E27FC236}">
                              <a16:creationId xmlns:a16="http://schemas.microsoft.com/office/drawing/2014/main" id="{630B5639-D8DE-3EA7-BD51-AF8015691D9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073280" y="161050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4">
                      <p14:nvContentPartPr>
                        <p14:cNvPr id="193" name="Ink 192">
                          <a:extLst>
                            <a:ext uri="{FF2B5EF4-FFF2-40B4-BE49-F238E27FC236}">
                              <a16:creationId xmlns:a16="http://schemas.microsoft.com/office/drawing/2014/main" id="{FF822676-9649-4B70-4158-1529EC937F95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696440" y="161446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93" name="Ink 192">
                          <a:extLst>
                            <a:ext uri="{FF2B5EF4-FFF2-40B4-BE49-F238E27FC236}">
                              <a16:creationId xmlns:a16="http://schemas.microsoft.com/office/drawing/2014/main" id="{FF822676-9649-4B70-4158-1529EC937F9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687440" y="16054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5">
                      <p14:nvContentPartPr>
                        <p14:cNvPr id="194" name="Ink 193">
                          <a:extLst>
                            <a:ext uri="{FF2B5EF4-FFF2-40B4-BE49-F238E27FC236}">
                              <a16:creationId xmlns:a16="http://schemas.microsoft.com/office/drawing/2014/main" id="{6F21339E-2E70-DDE6-A746-02F072C95E3A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734240" y="162382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94" name="Ink 193">
                          <a:extLst>
                            <a:ext uri="{FF2B5EF4-FFF2-40B4-BE49-F238E27FC236}">
                              <a16:creationId xmlns:a16="http://schemas.microsoft.com/office/drawing/2014/main" id="{6F21339E-2E70-DDE6-A746-02F072C95E3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6"/>
                        <a:stretch>
                          <a:fillRect/>
                        </a:stretch>
                      </p:blipFill>
                      <p:spPr>
                        <a:xfrm>
                          <a:off x="10725600" y="161518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7">
                      <p14:nvContentPartPr>
                        <p14:cNvPr id="195" name="Ink 194">
                          <a:extLst>
                            <a:ext uri="{FF2B5EF4-FFF2-40B4-BE49-F238E27FC236}">
                              <a16:creationId xmlns:a16="http://schemas.microsoft.com/office/drawing/2014/main" id="{376DCB13-B101-4E5E-5F11-F8D32B3F9125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824960" y="160978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95" name="Ink 194">
                          <a:extLst>
                            <a:ext uri="{FF2B5EF4-FFF2-40B4-BE49-F238E27FC236}">
                              <a16:creationId xmlns:a16="http://schemas.microsoft.com/office/drawing/2014/main" id="{376DCB13-B101-4E5E-5F11-F8D32B3F912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816320" y="160078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8">
                      <p14:nvContentPartPr>
                        <p14:cNvPr id="196" name="Ink 195">
                          <a:extLst>
                            <a:ext uri="{FF2B5EF4-FFF2-40B4-BE49-F238E27FC236}">
                              <a16:creationId xmlns:a16="http://schemas.microsoft.com/office/drawing/2014/main" id="{6D022929-5D74-3692-0C8D-F88982908868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791840" y="162850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96" name="Ink 195">
                          <a:extLst>
                            <a:ext uri="{FF2B5EF4-FFF2-40B4-BE49-F238E27FC236}">
                              <a16:creationId xmlns:a16="http://schemas.microsoft.com/office/drawing/2014/main" id="{6D022929-5D74-3692-0C8D-F8898290886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782840" y="16198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39">
                      <p14:nvContentPartPr>
                        <p14:cNvPr id="197" name="Ink 196">
                          <a:extLst>
                            <a:ext uri="{FF2B5EF4-FFF2-40B4-BE49-F238E27FC236}">
                              <a16:creationId xmlns:a16="http://schemas.microsoft.com/office/drawing/2014/main" id="{34F3DB82-7F5B-BAFC-F0D0-04F743CE8039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901280" y="16335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97" name="Ink 196">
                          <a:extLst>
                            <a:ext uri="{FF2B5EF4-FFF2-40B4-BE49-F238E27FC236}">
                              <a16:creationId xmlns:a16="http://schemas.microsoft.com/office/drawing/2014/main" id="{34F3DB82-7F5B-BAFC-F0D0-04F743CE803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892280" y="162454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40">
                      <p14:nvContentPartPr>
                        <p14:cNvPr id="198" name="Ink 197">
                          <a:extLst>
                            <a:ext uri="{FF2B5EF4-FFF2-40B4-BE49-F238E27FC236}">
                              <a16:creationId xmlns:a16="http://schemas.microsoft.com/office/drawing/2014/main" id="{1ACB7198-18A3-FDEA-FF45-37F707ADEACF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891920" y="161446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98" name="Ink 197">
                          <a:extLst>
                            <a:ext uri="{FF2B5EF4-FFF2-40B4-BE49-F238E27FC236}">
                              <a16:creationId xmlns:a16="http://schemas.microsoft.com/office/drawing/2014/main" id="{1ACB7198-18A3-FDEA-FF45-37F707ADEAC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882920" y="16054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41">
                      <p14:nvContentPartPr>
                        <p14:cNvPr id="199" name="Ink 198">
                          <a:extLst>
                            <a:ext uri="{FF2B5EF4-FFF2-40B4-BE49-F238E27FC236}">
                              <a16:creationId xmlns:a16="http://schemas.microsoft.com/office/drawing/2014/main" id="{17AFE10F-EC7B-B688-1A6D-12F795DAC5EE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967880" y="161446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99" name="Ink 198">
                          <a:extLst>
                            <a:ext uri="{FF2B5EF4-FFF2-40B4-BE49-F238E27FC236}">
                              <a16:creationId xmlns:a16="http://schemas.microsoft.com/office/drawing/2014/main" id="{17AFE10F-EC7B-B688-1A6D-12F795DAC5EE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959240" y="16054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42">
                      <p14:nvContentPartPr>
                        <p14:cNvPr id="200" name="Ink 199">
                          <a:extLst>
                            <a:ext uri="{FF2B5EF4-FFF2-40B4-BE49-F238E27FC236}">
                              <a16:creationId xmlns:a16="http://schemas.microsoft.com/office/drawing/2014/main" id="{87B0EAA7-9351-819E-F18A-9D5668719C54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034480" y="162850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00" name="Ink 199">
                          <a:extLst>
                            <a:ext uri="{FF2B5EF4-FFF2-40B4-BE49-F238E27FC236}">
                              <a16:creationId xmlns:a16="http://schemas.microsoft.com/office/drawing/2014/main" id="{87B0EAA7-9351-819E-F18A-9D5668719C5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025840" y="16198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43">
                      <p14:nvContentPartPr>
                        <p14:cNvPr id="204" name="Ink 203">
                          <a:extLst>
                            <a:ext uri="{FF2B5EF4-FFF2-40B4-BE49-F238E27FC236}">
                              <a16:creationId xmlns:a16="http://schemas.microsoft.com/office/drawing/2014/main" id="{D5C7C0B1-1245-0065-0507-6186AE62EC08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077320" y="161446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04" name="Ink 203">
                          <a:extLst>
                            <a:ext uri="{FF2B5EF4-FFF2-40B4-BE49-F238E27FC236}">
                              <a16:creationId xmlns:a16="http://schemas.microsoft.com/office/drawing/2014/main" id="{D5C7C0B1-1245-0065-0507-6186AE62EC0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068680" y="16054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p:grpSp>
                  <p:nvGrpSpPr>
                    <p:cNvPr id="210" name="Group 209">
                      <a:extLst>
                        <a:ext uri="{FF2B5EF4-FFF2-40B4-BE49-F238E27FC236}">
                          <a16:creationId xmlns:a16="http://schemas.microsoft.com/office/drawing/2014/main" id="{83842596-F734-ECC4-7751-F2F42EA6355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125200" y="1609785"/>
                      <a:ext cx="71640" cy="19080"/>
                      <a:chOff x="11125200" y="1609785"/>
                      <a:chExt cx="71640" cy="19080"/>
                    </a:xfrm>
                  </p:grpSpPr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44">
                        <p14:nvContentPartPr>
                          <p14:cNvPr id="205" name="Ink 204">
                            <a:extLst>
                              <a:ext uri="{FF2B5EF4-FFF2-40B4-BE49-F238E27FC236}">
                                <a16:creationId xmlns:a16="http://schemas.microsoft.com/office/drawing/2014/main" id="{5C532BC4-BA51-90D8-0BC3-221FA4061AAB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1125200" y="162850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05" name="Ink 204">
                            <a:extLst>
                              <a:ext uri="{FF2B5EF4-FFF2-40B4-BE49-F238E27FC236}">
                                <a16:creationId xmlns:a16="http://schemas.microsoft.com/office/drawing/2014/main" id="{5C532BC4-BA51-90D8-0BC3-221FA4061AAB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11116200" y="161986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45">
                        <p14:nvContentPartPr>
                          <p14:cNvPr id="207" name="Ink 206">
                            <a:extLst>
                              <a:ext uri="{FF2B5EF4-FFF2-40B4-BE49-F238E27FC236}">
                                <a16:creationId xmlns:a16="http://schemas.microsoft.com/office/drawing/2014/main" id="{A5649271-E187-B2CF-0F03-A3C01608DC9F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1163360" y="160978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07" name="Ink 206">
                            <a:extLst>
                              <a:ext uri="{FF2B5EF4-FFF2-40B4-BE49-F238E27FC236}">
                                <a16:creationId xmlns:a16="http://schemas.microsoft.com/office/drawing/2014/main" id="{A5649271-E187-B2CF-0F03-A3C01608DC9F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11154360" y="160078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46">
                        <p14:nvContentPartPr>
                          <p14:cNvPr id="209" name="Ink 208">
                            <a:extLst>
                              <a:ext uri="{FF2B5EF4-FFF2-40B4-BE49-F238E27FC236}">
                                <a16:creationId xmlns:a16="http://schemas.microsoft.com/office/drawing/2014/main" id="{9F003DAD-7793-C157-4320-3BB2572A7DA2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1196480" y="161446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09" name="Ink 208">
                            <a:extLst>
                              <a:ext uri="{FF2B5EF4-FFF2-40B4-BE49-F238E27FC236}">
                                <a16:creationId xmlns:a16="http://schemas.microsoft.com/office/drawing/2014/main" id="{9F003DAD-7793-C157-4320-3BB2572A7DA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11187840" y="160546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</p:grpSp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47">
                      <p14:nvContentPartPr>
                        <p14:cNvPr id="218" name="Ink 217">
                          <a:extLst>
                            <a:ext uri="{FF2B5EF4-FFF2-40B4-BE49-F238E27FC236}">
                              <a16:creationId xmlns:a16="http://schemas.microsoft.com/office/drawing/2014/main" id="{709C97BA-A3BF-2310-3D09-10CC23429751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253720" y="161446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18" name="Ink 217">
                          <a:extLst>
                            <a:ext uri="{FF2B5EF4-FFF2-40B4-BE49-F238E27FC236}">
                              <a16:creationId xmlns:a16="http://schemas.microsoft.com/office/drawing/2014/main" id="{709C97BA-A3BF-2310-3D09-10CC2342975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244720" y="16054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48">
                      <p14:nvContentPartPr>
                        <p14:cNvPr id="219" name="Ink 218">
                          <a:extLst>
                            <a:ext uri="{FF2B5EF4-FFF2-40B4-BE49-F238E27FC236}">
                              <a16:creationId xmlns:a16="http://schemas.microsoft.com/office/drawing/2014/main" id="{D2528C28-92D5-8F5C-17D7-831387C4D881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301240" y="16047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19" name="Ink 218">
                          <a:extLst>
                            <a:ext uri="{FF2B5EF4-FFF2-40B4-BE49-F238E27FC236}">
                              <a16:creationId xmlns:a16="http://schemas.microsoft.com/office/drawing/2014/main" id="{D2528C28-92D5-8F5C-17D7-831387C4D88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292600" y="159610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49">
                      <p14:nvContentPartPr>
                        <p14:cNvPr id="220" name="Ink 219">
                          <a:extLst>
                            <a:ext uri="{FF2B5EF4-FFF2-40B4-BE49-F238E27FC236}">
                              <a16:creationId xmlns:a16="http://schemas.microsoft.com/office/drawing/2014/main" id="{6152EC5E-E386-73E7-ABF4-C4221B4F24D5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349120" y="16191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20" name="Ink 219">
                          <a:extLst>
                            <a:ext uri="{FF2B5EF4-FFF2-40B4-BE49-F238E27FC236}">
                              <a16:creationId xmlns:a16="http://schemas.microsoft.com/office/drawing/2014/main" id="{6152EC5E-E386-73E7-ABF4-C4221B4F24D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340120" y="161050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p:grpSp>
                  <p:nvGrpSpPr>
                    <p:cNvPr id="226" name="Group 225">
                      <a:extLst>
                        <a:ext uri="{FF2B5EF4-FFF2-40B4-BE49-F238E27FC236}">
                          <a16:creationId xmlns:a16="http://schemas.microsoft.com/office/drawing/2014/main" id="{3147E0A7-CD42-1A4C-6163-765A0DFFF2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401320" y="1609785"/>
                      <a:ext cx="33840" cy="9720"/>
                      <a:chOff x="11401320" y="1609785"/>
                      <a:chExt cx="33840" cy="9720"/>
                    </a:xfrm>
                  </p:grpSpPr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50">
                        <p14:nvContentPartPr>
                          <p14:cNvPr id="221" name="Ink 220">
                            <a:extLst>
                              <a:ext uri="{FF2B5EF4-FFF2-40B4-BE49-F238E27FC236}">
                                <a16:creationId xmlns:a16="http://schemas.microsoft.com/office/drawing/2014/main" id="{C832001D-E207-9D77-6224-FC2DDE0B69FA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1401320" y="160978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21" name="Ink 220">
                            <a:extLst>
                              <a:ext uri="{FF2B5EF4-FFF2-40B4-BE49-F238E27FC236}">
                                <a16:creationId xmlns:a16="http://schemas.microsoft.com/office/drawing/2014/main" id="{C832001D-E207-9D77-6224-FC2DDE0B69FA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11392680" y="160078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51">
                        <p14:nvContentPartPr>
                          <p14:cNvPr id="222" name="Ink 221">
                            <a:extLst>
                              <a:ext uri="{FF2B5EF4-FFF2-40B4-BE49-F238E27FC236}">
                                <a16:creationId xmlns:a16="http://schemas.microsoft.com/office/drawing/2014/main" id="{7CDEE08D-5963-4AF2-A459-5B6554150A87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1434800" y="161914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22" name="Ink 221">
                            <a:extLst>
                              <a:ext uri="{FF2B5EF4-FFF2-40B4-BE49-F238E27FC236}">
                                <a16:creationId xmlns:a16="http://schemas.microsoft.com/office/drawing/2014/main" id="{7CDEE08D-5963-4AF2-A459-5B6554150A8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11425800" y="161050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</p:grpSp>
                <p:grpSp>
                  <p:nvGrpSpPr>
                    <p:cNvPr id="225" name="Group 224">
                      <a:extLst>
                        <a:ext uri="{FF2B5EF4-FFF2-40B4-BE49-F238E27FC236}">
                          <a16:creationId xmlns:a16="http://schemas.microsoft.com/office/drawing/2014/main" id="{7C1E0BA1-4852-FD70-EC7A-9A58CF23DCC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491680" y="1604745"/>
                      <a:ext cx="38520" cy="14760"/>
                      <a:chOff x="11491680" y="1604745"/>
                      <a:chExt cx="38520" cy="14760"/>
                    </a:xfrm>
                  </p:grpSpPr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52">
                        <p14:nvContentPartPr>
                          <p14:cNvPr id="223" name="Ink 222">
                            <a:extLst>
                              <a:ext uri="{FF2B5EF4-FFF2-40B4-BE49-F238E27FC236}">
                                <a16:creationId xmlns:a16="http://schemas.microsoft.com/office/drawing/2014/main" id="{B1D4077A-22A9-6586-6965-8D15BDA44D09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1491680" y="160474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23" name="Ink 222">
                            <a:extLst>
                              <a:ext uri="{FF2B5EF4-FFF2-40B4-BE49-F238E27FC236}">
                                <a16:creationId xmlns:a16="http://schemas.microsoft.com/office/drawing/2014/main" id="{B1D4077A-22A9-6586-6965-8D15BDA44D09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11483040" y="159610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53">
                        <p14:nvContentPartPr>
                          <p14:cNvPr id="224" name="Ink 223">
                            <a:extLst>
                              <a:ext uri="{FF2B5EF4-FFF2-40B4-BE49-F238E27FC236}">
                                <a16:creationId xmlns:a16="http://schemas.microsoft.com/office/drawing/2014/main" id="{691A1BF9-0161-2084-9FE4-CDE1069A9272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1529840" y="161914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24" name="Ink 223">
                            <a:extLst>
                              <a:ext uri="{FF2B5EF4-FFF2-40B4-BE49-F238E27FC236}">
                                <a16:creationId xmlns:a16="http://schemas.microsoft.com/office/drawing/2014/main" id="{691A1BF9-0161-2084-9FE4-CDE1069A927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11521200" y="161050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</p:grpSp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54">
                      <p14:nvContentPartPr>
                        <p14:cNvPr id="227" name="Ink 226">
                          <a:extLst>
                            <a:ext uri="{FF2B5EF4-FFF2-40B4-BE49-F238E27FC236}">
                              <a16:creationId xmlns:a16="http://schemas.microsoft.com/office/drawing/2014/main" id="{343003FA-26CE-7F8B-F432-6E72863CDE5F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610840" y="161446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27" name="Ink 226">
                          <a:extLst>
                            <a:ext uri="{FF2B5EF4-FFF2-40B4-BE49-F238E27FC236}">
                              <a16:creationId xmlns:a16="http://schemas.microsoft.com/office/drawing/2014/main" id="{343003FA-26CE-7F8B-F432-6E72863CDE5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602200" y="16054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55">
                      <p14:nvContentPartPr>
                        <p14:cNvPr id="228" name="Ink 227">
                          <a:extLst>
                            <a:ext uri="{FF2B5EF4-FFF2-40B4-BE49-F238E27FC236}">
                              <a16:creationId xmlns:a16="http://schemas.microsoft.com/office/drawing/2014/main" id="{50633273-E822-7112-863C-C86E09DE7C12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687160" y="160006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28" name="Ink 227">
                          <a:extLst>
                            <a:ext uri="{FF2B5EF4-FFF2-40B4-BE49-F238E27FC236}">
                              <a16:creationId xmlns:a16="http://schemas.microsoft.com/office/drawing/2014/main" id="{50633273-E822-7112-863C-C86E09DE7C1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678160" y="159142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56">
                      <p14:nvContentPartPr>
                        <p14:cNvPr id="229" name="Ink 228">
                          <a:extLst>
                            <a:ext uri="{FF2B5EF4-FFF2-40B4-BE49-F238E27FC236}">
                              <a16:creationId xmlns:a16="http://schemas.microsoft.com/office/drawing/2014/main" id="{95E5118D-3F37-9AD2-ED26-A7A7598E84E4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730000" y="160978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29" name="Ink 228">
                          <a:extLst>
                            <a:ext uri="{FF2B5EF4-FFF2-40B4-BE49-F238E27FC236}">
                              <a16:creationId xmlns:a16="http://schemas.microsoft.com/office/drawing/2014/main" id="{95E5118D-3F37-9AD2-ED26-A7A7598E84E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721000" y="160078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p:grpSp>
                  <p:nvGrpSpPr>
                    <p:cNvPr id="233" name="Group 232">
                      <a:extLst>
                        <a:ext uri="{FF2B5EF4-FFF2-40B4-BE49-F238E27FC236}">
                          <a16:creationId xmlns:a16="http://schemas.microsoft.com/office/drawing/2014/main" id="{A0E50656-9764-807F-CE46-84BE795736C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772840" y="1595385"/>
                      <a:ext cx="34560" cy="14760"/>
                      <a:chOff x="11772840" y="1595385"/>
                      <a:chExt cx="34560" cy="14760"/>
                    </a:xfrm>
                  </p:grpSpPr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57">
                        <p14:nvContentPartPr>
                          <p14:cNvPr id="230" name="Ink 229">
                            <a:extLst>
                              <a:ext uri="{FF2B5EF4-FFF2-40B4-BE49-F238E27FC236}">
                                <a16:creationId xmlns:a16="http://schemas.microsoft.com/office/drawing/2014/main" id="{87B49D8C-8E0B-029C-1BCA-D3763D6141CD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1772840" y="160978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30" name="Ink 229">
                            <a:extLst>
                              <a:ext uri="{FF2B5EF4-FFF2-40B4-BE49-F238E27FC236}">
                                <a16:creationId xmlns:a16="http://schemas.microsoft.com/office/drawing/2014/main" id="{87B49D8C-8E0B-029C-1BCA-D3763D6141CD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11763840" y="160078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58">
                        <p14:nvContentPartPr>
                          <p14:cNvPr id="231" name="Ink 230">
                            <a:extLst>
                              <a:ext uri="{FF2B5EF4-FFF2-40B4-BE49-F238E27FC236}">
                                <a16:creationId xmlns:a16="http://schemas.microsoft.com/office/drawing/2014/main" id="{991B4B0B-75DD-1801-3523-3B2C991CCC78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1806320" y="1595385"/>
                          <a:ext cx="1080" cy="360"/>
                        </p14:xfrm>
                      </p:contentPart>
                    </mc:Choice>
                    <mc:Fallback xmlns="">
                      <p:pic>
                        <p:nvPicPr>
                          <p:cNvPr id="231" name="Ink 230">
                            <a:extLst>
                              <a:ext uri="{FF2B5EF4-FFF2-40B4-BE49-F238E27FC236}">
                                <a16:creationId xmlns:a16="http://schemas.microsoft.com/office/drawing/2014/main" id="{991B4B0B-75DD-1801-3523-3B2C991CCC78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59"/>
                          <a:stretch>
                            <a:fillRect/>
                          </a:stretch>
                        </p:blipFill>
                        <p:spPr>
                          <a:xfrm>
                            <a:off x="11797320" y="1586385"/>
                            <a:ext cx="1872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</p:grpSp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60">
                      <p14:nvContentPartPr>
                        <p14:cNvPr id="232" name="Ink 231">
                          <a:extLst>
                            <a:ext uri="{FF2B5EF4-FFF2-40B4-BE49-F238E27FC236}">
                              <a16:creationId xmlns:a16="http://schemas.microsoft.com/office/drawing/2014/main" id="{DBF717BD-A5F4-C739-1DED-78F23FE7DA2F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858520" y="160978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32" name="Ink 231">
                          <a:extLst>
                            <a:ext uri="{FF2B5EF4-FFF2-40B4-BE49-F238E27FC236}">
                              <a16:creationId xmlns:a16="http://schemas.microsoft.com/office/drawing/2014/main" id="{DBF717BD-A5F4-C739-1DED-78F23FE7DA2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849880" y="160078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61">
                      <p14:nvContentPartPr>
                        <p14:cNvPr id="234" name="Ink 233">
                          <a:extLst>
                            <a:ext uri="{FF2B5EF4-FFF2-40B4-BE49-F238E27FC236}">
                              <a16:creationId xmlns:a16="http://schemas.microsoft.com/office/drawing/2014/main" id="{AB70344D-120F-7BE8-4234-0519644C04C9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906040" y="160006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34" name="Ink 233">
                          <a:extLst>
                            <a:ext uri="{FF2B5EF4-FFF2-40B4-BE49-F238E27FC236}">
                              <a16:creationId xmlns:a16="http://schemas.microsoft.com/office/drawing/2014/main" id="{AB70344D-120F-7BE8-4234-0519644C04C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897400" y="159142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62">
                      <p14:nvContentPartPr>
                        <p14:cNvPr id="235" name="Ink 234">
                          <a:extLst>
                            <a:ext uri="{FF2B5EF4-FFF2-40B4-BE49-F238E27FC236}">
                              <a16:creationId xmlns:a16="http://schemas.microsoft.com/office/drawing/2014/main" id="{F2157A08-03E5-BD8A-776F-0EBFB39EB7AC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973000" y="160978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35" name="Ink 234">
                          <a:extLst>
                            <a:ext uri="{FF2B5EF4-FFF2-40B4-BE49-F238E27FC236}">
                              <a16:creationId xmlns:a16="http://schemas.microsoft.com/office/drawing/2014/main" id="{F2157A08-03E5-BD8A-776F-0EBFB39EB7A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964000" y="160078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63">
                      <p14:nvContentPartPr>
                        <p14:cNvPr id="236" name="Ink 235">
                          <a:extLst>
                            <a:ext uri="{FF2B5EF4-FFF2-40B4-BE49-F238E27FC236}">
                              <a16:creationId xmlns:a16="http://schemas.microsoft.com/office/drawing/2014/main" id="{984E590F-F473-79B9-7CB0-7D9EB510F187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577720" y="16047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36" name="Ink 235">
                          <a:extLst>
                            <a:ext uri="{FF2B5EF4-FFF2-40B4-BE49-F238E27FC236}">
                              <a16:creationId xmlns:a16="http://schemas.microsoft.com/office/drawing/2014/main" id="{984E590F-F473-79B9-7CB0-7D9EB510F18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1568720" y="159610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64">
                      <p14:nvContentPartPr>
                        <p14:cNvPr id="237" name="Ink 236">
                          <a:extLst>
                            <a:ext uri="{FF2B5EF4-FFF2-40B4-BE49-F238E27FC236}">
                              <a16:creationId xmlns:a16="http://schemas.microsoft.com/office/drawing/2014/main" id="{5655BAF6-31F9-FFFD-6F31-4721AF9DC096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1653680" y="1609785"/>
                        <a:ext cx="1080" cy="360"/>
                      </p14:xfrm>
                    </p:contentPart>
                  </mc:Choice>
                  <mc:Fallback xmlns="">
                    <p:pic>
                      <p:nvPicPr>
                        <p:cNvPr id="237" name="Ink 236">
                          <a:extLst>
                            <a:ext uri="{FF2B5EF4-FFF2-40B4-BE49-F238E27FC236}">
                              <a16:creationId xmlns:a16="http://schemas.microsoft.com/office/drawing/2014/main" id="{5655BAF6-31F9-FFFD-6F31-4721AF9DC09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9"/>
                        <a:stretch>
                          <a:fillRect/>
                        </a:stretch>
                      </p:blipFill>
                      <p:spPr>
                        <a:xfrm>
                          <a:off x="11645040" y="1600785"/>
                          <a:ext cx="1872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65">
                      <p14:nvContentPartPr>
                        <p14:cNvPr id="238" name="Ink 237">
                          <a:extLst>
                            <a:ext uri="{FF2B5EF4-FFF2-40B4-BE49-F238E27FC236}">
                              <a16:creationId xmlns:a16="http://schemas.microsoft.com/office/drawing/2014/main" id="{71B9734F-E1DF-725E-FE4F-338F4A9EE81D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660800" y="1623825"/>
                        <a:ext cx="2880" cy="360"/>
                      </p14:xfrm>
                    </p:contentPart>
                  </mc:Choice>
                  <mc:Fallback xmlns="">
                    <p:pic>
                      <p:nvPicPr>
                        <p:cNvPr id="238" name="Ink 237">
                          <a:extLst>
                            <a:ext uri="{FF2B5EF4-FFF2-40B4-BE49-F238E27FC236}">
                              <a16:creationId xmlns:a16="http://schemas.microsoft.com/office/drawing/2014/main" id="{71B9734F-E1DF-725E-FE4F-338F4A9EE81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6"/>
                        <a:stretch>
                          <a:fillRect/>
                        </a:stretch>
                      </p:blipFill>
                      <p:spPr>
                        <a:xfrm>
                          <a:off x="10651800" y="1615185"/>
                          <a:ext cx="2052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p:grpSp>
                  <p:nvGrpSpPr>
                    <p:cNvPr id="247" name="Group 246">
                      <a:extLst>
                        <a:ext uri="{FF2B5EF4-FFF2-40B4-BE49-F238E27FC236}">
                          <a16:creationId xmlns:a16="http://schemas.microsoft.com/office/drawing/2014/main" id="{D8076828-E9FB-284C-4CA2-D0587D50A0E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405400" y="1609785"/>
                      <a:ext cx="1138680" cy="52560"/>
                      <a:chOff x="8405400" y="1609785"/>
                      <a:chExt cx="1138680" cy="52560"/>
                    </a:xfrm>
                  </p:grpSpPr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67">
                        <p14:nvContentPartPr>
                          <p14:cNvPr id="144" name="Ink 143">
                            <a:extLst>
                              <a:ext uri="{FF2B5EF4-FFF2-40B4-BE49-F238E27FC236}">
                                <a16:creationId xmlns:a16="http://schemas.microsoft.com/office/drawing/2014/main" id="{686C4B1D-59CE-0BAD-A42B-72786925BCA1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672160" y="163354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44" name="Ink 143">
                            <a:extLst>
                              <a:ext uri="{FF2B5EF4-FFF2-40B4-BE49-F238E27FC236}">
                                <a16:creationId xmlns:a16="http://schemas.microsoft.com/office/drawing/2014/main" id="{686C4B1D-59CE-0BAD-A42B-72786925BCA1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663520" y="162454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68">
                        <p14:nvContentPartPr>
                          <p14:cNvPr id="145" name="Ink 144">
                            <a:extLst>
                              <a:ext uri="{FF2B5EF4-FFF2-40B4-BE49-F238E27FC236}">
                                <a16:creationId xmlns:a16="http://schemas.microsoft.com/office/drawing/2014/main" id="{FD9DF2BE-A7AF-723B-A83C-7A3DBADEAF6A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743800" y="160978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45" name="Ink 144">
                            <a:extLst>
                              <a:ext uri="{FF2B5EF4-FFF2-40B4-BE49-F238E27FC236}">
                                <a16:creationId xmlns:a16="http://schemas.microsoft.com/office/drawing/2014/main" id="{FD9DF2BE-A7AF-723B-A83C-7A3DBADEAF6A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734800" y="160078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69">
                        <p14:nvContentPartPr>
                          <p14:cNvPr id="146" name="Ink 145">
                            <a:extLst>
                              <a:ext uri="{FF2B5EF4-FFF2-40B4-BE49-F238E27FC236}">
                                <a16:creationId xmlns:a16="http://schemas.microsoft.com/office/drawing/2014/main" id="{C05C0205-31C9-CC00-683B-A0F05E24A6E3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781960" y="165262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46" name="Ink 145">
                            <a:extLst>
                              <a:ext uri="{FF2B5EF4-FFF2-40B4-BE49-F238E27FC236}">
                                <a16:creationId xmlns:a16="http://schemas.microsoft.com/office/drawing/2014/main" id="{C05C0205-31C9-CC00-683B-A0F05E24A6E3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772960" y="164362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70">
                        <p14:nvContentPartPr>
                          <p14:cNvPr id="147" name="Ink 146">
                            <a:extLst>
                              <a:ext uri="{FF2B5EF4-FFF2-40B4-BE49-F238E27FC236}">
                                <a16:creationId xmlns:a16="http://schemas.microsoft.com/office/drawing/2014/main" id="{415CCD52-9F6E-325D-1FC3-8735A8EC0F02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829480" y="165262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47" name="Ink 146">
                            <a:extLst>
                              <a:ext uri="{FF2B5EF4-FFF2-40B4-BE49-F238E27FC236}">
                                <a16:creationId xmlns:a16="http://schemas.microsoft.com/office/drawing/2014/main" id="{415CCD52-9F6E-325D-1FC3-8735A8EC0F0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820480" y="164362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71">
                        <p14:nvContentPartPr>
                          <p14:cNvPr id="148" name="Ink 147">
                            <a:extLst>
                              <a:ext uri="{FF2B5EF4-FFF2-40B4-BE49-F238E27FC236}">
                                <a16:creationId xmlns:a16="http://schemas.microsoft.com/office/drawing/2014/main" id="{F3337F6D-5024-20C9-22A9-A4A0A24B9720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857920" y="162382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48" name="Ink 147">
                            <a:extLst>
                              <a:ext uri="{FF2B5EF4-FFF2-40B4-BE49-F238E27FC236}">
                                <a16:creationId xmlns:a16="http://schemas.microsoft.com/office/drawing/2014/main" id="{F3337F6D-5024-20C9-22A9-A4A0A24B9720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849280" y="161518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72">
                        <p14:nvContentPartPr>
                          <p14:cNvPr id="153" name="Ink 152">
                            <a:extLst>
                              <a:ext uri="{FF2B5EF4-FFF2-40B4-BE49-F238E27FC236}">
                                <a16:creationId xmlns:a16="http://schemas.microsoft.com/office/drawing/2014/main" id="{03620046-5D64-5C13-E6AE-3E32BF10C9AE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819760" y="1623105"/>
                          <a:ext cx="360" cy="1080"/>
                        </p14:xfrm>
                      </p:contentPart>
                    </mc:Choice>
                    <mc:Fallback xmlns="">
                      <p:pic>
                        <p:nvPicPr>
                          <p:cNvPr id="153" name="Ink 152">
                            <a:extLst>
                              <a:ext uri="{FF2B5EF4-FFF2-40B4-BE49-F238E27FC236}">
                                <a16:creationId xmlns:a16="http://schemas.microsoft.com/office/drawing/2014/main" id="{03620046-5D64-5C13-E6AE-3E32BF10C9A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73"/>
                          <a:stretch>
                            <a:fillRect/>
                          </a:stretch>
                        </p:blipFill>
                        <p:spPr>
                          <a:xfrm>
                            <a:off x="8811120" y="1614105"/>
                            <a:ext cx="18000" cy="1872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74">
                        <p14:nvContentPartPr>
                          <p14:cNvPr id="154" name="Ink 153">
                            <a:extLst>
                              <a:ext uri="{FF2B5EF4-FFF2-40B4-BE49-F238E27FC236}">
                                <a16:creationId xmlns:a16="http://schemas.microsoft.com/office/drawing/2014/main" id="{4D306CE5-188D-E65C-C7BC-0EEFE8C5C751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643720" y="165730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54" name="Ink 153">
                            <a:extLst>
                              <a:ext uri="{FF2B5EF4-FFF2-40B4-BE49-F238E27FC236}">
                                <a16:creationId xmlns:a16="http://schemas.microsoft.com/office/drawing/2014/main" id="{4D306CE5-188D-E65C-C7BC-0EEFE8C5C751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634720" y="164830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75">
                        <p14:nvContentPartPr>
                          <p14:cNvPr id="149" name="Ink 148">
                            <a:extLst>
                              <a:ext uri="{FF2B5EF4-FFF2-40B4-BE49-F238E27FC236}">
                                <a16:creationId xmlns:a16="http://schemas.microsoft.com/office/drawing/2014/main" id="{D69C410E-1FEF-1584-2DCA-F03F65CFBABE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929560" y="162382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49" name="Ink 148">
                            <a:extLst>
                              <a:ext uri="{FF2B5EF4-FFF2-40B4-BE49-F238E27FC236}">
                                <a16:creationId xmlns:a16="http://schemas.microsoft.com/office/drawing/2014/main" id="{D69C410E-1FEF-1584-2DCA-F03F65CFBAB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920560" y="161518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76">
                        <p14:nvContentPartPr>
                          <p14:cNvPr id="150" name="Ink 149">
                            <a:extLst>
                              <a:ext uri="{FF2B5EF4-FFF2-40B4-BE49-F238E27FC236}">
                                <a16:creationId xmlns:a16="http://schemas.microsoft.com/office/drawing/2014/main" id="{4F86C3F2-5730-C482-EADF-8AC362A21AB7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962680" y="165262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50" name="Ink 149">
                            <a:extLst>
                              <a:ext uri="{FF2B5EF4-FFF2-40B4-BE49-F238E27FC236}">
                                <a16:creationId xmlns:a16="http://schemas.microsoft.com/office/drawing/2014/main" id="{4F86C3F2-5730-C482-EADF-8AC362A21AB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954040" y="164362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77">
                        <p14:nvContentPartPr>
                          <p14:cNvPr id="151" name="Ink 150">
                            <a:extLst>
                              <a:ext uri="{FF2B5EF4-FFF2-40B4-BE49-F238E27FC236}">
                                <a16:creationId xmlns:a16="http://schemas.microsoft.com/office/drawing/2014/main" id="{A244A1AC-FCCD-4067-4C5F-67C297F4A975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015240" y="163354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51" name="Ink 150">
                            <a:extLst>
                              <a:ext uri="{FF2B5EF4-FFF2-40B4-BE49-F238E27FC236}">
                                <a16:creationId xmlns:a16="http://schemas.microsoft.com/office/drawing/2014/main" id="{A244A1AC-FCCD-4067-4C5F-67C297F4A975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006240" y="162454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78">
                        <p14:nvContentPartPr>
                          <p14:cNvPr id="155" name="Ink 154">
                            <a:extLst>
                              <a:ext uri="{FF2B5EF4-FFF2-40B4-BE49-F238E27FC236}">
                                <a16:creationId xmlns:a16="http://schemas.microsoft.com/office/drawing/2014/main" id="{D885CE57-05E6-074C-33BB-9AE146034588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024600" y="165730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55" name="Ink 154">
                            <a:extLst>
                              <a:ext uri="{FF2B5EF4-FFF2-40B4-BE49-F238E27FC236}">
                                <a16:creationId xmlns:a16="http://schemas.microsoft.com/office/drawing/2014/main" id="{D885CE57-05E6-074C-33BB-9AE146034588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015960" y="164830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79">
                        <p14:nvContentPartPr>
                          <p14:cNvPr id="156" name="Ink 155">
                            <a:extLst>
                              <a:ext uri="{FF2B5EF4-FFF2-40B4-BE49-F238E27FC236}">
                                <a16:creationId xmlns:a16="http://schemas.microsoft.com/office/drawing/2014/main" id="{EFA02931-8978-DB01-04B2-767B446C44F1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077160" y="160978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56" name="Ink 155">
                            <a:extLst>
                              <a:ext uri="{FF2B5EF4-FFF2-40B4-BE49-F238E27FC236}">
                                <a16:creationId xmlns:a16="http://schemas.microsoft.com/office/drawing/2014/main" id="{EFA02931-8978-DB01-04B2-767B446C44F1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068160" y="160078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80">
                        <p14:nvContentPartPr>
                          <p14:cNvPr id="211" name="Ink 210">
                            <a:extLst>
                              <a:ext uri="{FF2B5EF4-FFF2-40B4-BE49-F238E27FC236}">
                                <a16:creationId xmlns:a16="http://schemas.microsoft.com/office/drawing/2014/main" id="{AB6668C6-1892-6825-ADD3-79AF7E7576B7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077160" y="165262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11" name="Ink 210">
                            <a:extLst>
                              <a:ext uri="{FF2B5EF4-FFF2-40B4-BE49-F238E27FC236}">
                                <a16:creationId xmlns:a16="http://schemas.microsoft.com/office/drawing/2014/main" id="{AB6668C6-1892-6825-ADD3-79AF7E7576B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068160" y="164362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81">
                        <p14:nvContentPartPr>
                          <p14:cNvPr id="212" name="Ink 211">
                            <a:extLst>
                              <a:ext uri="{FF2B5EF4-FFF2-40B4-BE49-F238E27FC236}">
                                <a16:creationId xmlns:a16="http://schemas.microsoft.com/office/drawing/2014/main" id="{77E3F5DE-7FFF-6C18-0AE1-704DA595061C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120000" y="161914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12" name="Ink 211">
                            <a:extLst>
                              <a:ext uri="{FF2B5EF4-FFF2-40B4-BE49-F238E27FC236}">
                                <a16:creationId xmlns:a16="http://schemas.microsoft.com/office/drawing/2014/main" id="{77E3F5DE-7FFF-6C18-0AE1-704DA595061C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111000" y="161050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82">
                        <p14:nvContentPartPr>
                          <p14:cNvPr id="214" name="Ink 213">
                            <a:extLst>
                              <a:ext uri="{FF2B5EF4-FFF2-40B4-BE49-F238E27FC236}">
                                <a16:creationId xmlns:a16="http://schemas.microsoft.com/office/drawing/2014/main" id="{1CFC46A4-F034-CC95-1827-F40389BF870E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715000" y="166198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14" name="Ink 213">
                            <a:extLst>
                              <a:ext uri="{FF2B5EF4-FFF2-40B4-BE49-F238E27FC236}">
                                <a16:creationId xmlns:a16="http://schemas.microsoft.com/office/drawing/2014/main" id="{1CFC46A4-F034-CC95-1827-F40389BF870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706360" y="165334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83">
                        <p14:nvContentPartPr>
                          <p14:cNvPr id="137" name="Ink 136">
                            <a:extLst>
                              <a:ext uri="{FF2B5EF4-FFF2-40B4-BE49-F238E27FC236}">
                                <a16:creationId xmlns:a16="http://schemas.microsoft.com/office/drawing/2014/main" id="{45A66B16-1C84-300B-CF03-500D101D6749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415120" y="160978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37" name="Ink 136">
                            <a:extLst>
                              <a:ext uri="{FF2B5EF4-FFF2-40B4-BE49-F238E27FC236}">
                                <a16:creationId xmlns:a16="http://schemas.microsoft.com/office/drawing/2014/main" id="{45A66B16-1C84-300B-CF03-500D101D6749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406120" y="160078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84">
                        <p14:nvContentPartPr>
                          <p14:cNvPr id="138" name="Ink 137">
                            <a:extLst>
                              <a:ext uri="{FF2B5EF4-FFF2-40B4-BE49-F238E27FC236}">
                                <a16:creationId xmlns:a16="http://schemas.microsoft.com/office/drawing/2014/main" id="{65C9BE63-B018-8B3F-20F2-EBBB47C6ED0B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405400" y="166198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38" name="Ink 137">
                            <a:extLst>
                              <a:ext uri="{FF2B5EF4-FFF2-40B4-BE49-F238E27FC236}">
                                <a16:creationId xmlns:a16="http://schemas.microsoft.com/office/drawing/2014/main" id="{65C9BE63-B018-8B3F-20F2-EBBB47C6ED0B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396760" y="165334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85">
                        <p14:nvContentPartPr>
                          <p14:cNvPr id="139" name="Ink 138">
                            <a:extLst>
                              <a:ext uri="{FF2B5EF4-FFF2-40B4-BE49-F238E27FC236}">
                                <a16:creationId xmlns:a16="http://schemas.microsoft.com/office/drawing/2014/main" id="{F0FD2BEA-B0E7-2783-84E6-DE74B2318FFC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467320" y="165262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39" name="Ink 138">
                            <a:extLst>
                              <a:ext uri="{FF2B5EF4-FFF2-40B4-BE49-F238E27FC236}">
                                <a16:creationId xmlns:a16="http://schemas.microsoft.com/office/drawing/2014/main" id="{F0FD2BEA-B0E7-2783-84E6-DE74B2318FFC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458680" y="164362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86">
                        <p14:nvContentPartPr>
                          <p14:cNvPr id="140" name="Ink 139">
                            <a:extLst>
                              <a:ext uri="{FF2B5EF4-FFF2-40B4-BE49-F238E27FC236}">
                                <a16:creationId xmlns:a16="http://schemas.microsoft.com/office/drawing/2014/main" id="{16D7E38E-6446-08B1-58FC-485D8C2C3A5A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486400" y="160978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40" name="Ink 139">
                            <a:extLst>
                              <a:ext uri="{FF2B5EF4-FFF2-40B4-BE49-F238E27FC236}">
                                <a16:creationId xmlns:a16="http://schemas.microsoft.com/office/drawing/2014/main" id="{16D7E38E-6446-08B1-58FC-485D8C2C3A5A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477760" y="160078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87">
                        <p14:nvContentPartPr>
                          <p14:cNvPr id="142" name="Ink 141">
                            <a:extLst>
                              <a:ext uri="{FF2B5EF4-FFF2-40B4-BE49-F238E27FC236}">
                                <a16:creationId xmlns:a16="http://schemas.microsoft.com/office/drawing/2014/main" id="{084BE94E-DBC2-F82E-84E8-A309FCE72035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557320" y="1657305"/>
                          <a:ext cx="1080" cy="1080"/>
                        </p14:xfrm>
                      </p:contentPart>
                    </mc:Choice>
                    <mc:Fallback xmlns="">
                      <p:pic>
                        <p:nvPicPr>
                          <p:cNvPr id="142" name="Ink 141">
                            <a:extLst>
                              <a:ext uri="{FF2B5EF4-FFF2-40B4-BE49-F238E27FC236}">
                                <a16:creationId xmlns:a16="http://schemas.microsoft.com/office/drawing/2014/main" id="{084BE94E-DBC2-F82E-84E8-A309FCE72035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88"/>
                          <a:stretch>
                            <a:fillRect/>
                          </a:stretch>
                        </p:blipFill>
                        <p:spPr>
                          <a:xfrm>
                            <a:off x="8548320" y="1648305"/>
                            <a:ext cx="18720" cy="1872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89">
                        <p14:nvContentPartPr>
                          <p14:cNvPr id="143" name="Ink 142">
                            <a:extLst>
                              <a:ext uri="{FF2B5EF4-FFF2-40B4-BE49-F238E27FC236}">
                                <a16:creationId xmlns:a16="http://schemas.microsoft.com/office/drawing/2014/main" id="{614BA3A0-A444-7EC8-3BC6-4C09CF25E657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591160" y="162382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43" name="Ink 142">
                            <a:extLst>
                              <a:ext uri="{FF2B5EF4-FFF2-40B4-BE49-F238E27FC236}">
                                <a16:creationId xmlns:a16="http://schemas.microsoft.com/office/drawing/2014/main" id="{614BA3A0-A444-7EC8-3BC6-4C09CF25E65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582520" y="161518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90">
                        <p14:nvContentPartPr>
                          <p14:cNvPr id="215" name="Ink 214">
                            <a:extLst>
                              <a:ext uri="{FF2B5EF4-FFF2-40B4-BE49-F238E27FC236}">
                                <a16:creationId xmlns:a16="http://schemas.microsoft.com/office/drawing/2014/main" id="{CADCBE01-B745-845C-8C7B-95E3CAFC862B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605560" y="166198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15" name="Ink 214">
                            <a:extLst>
                              <a:ext uri="{FF2B5EF4-FFF2-40B4-BE49-F238E27FC236}">
                                <a16:creationId xmlns:a16="http://schemas.microsoft.com/office/drawing/2014/main" id="{CADCBE01-B745-845C-8C7B-95E3CAFC862B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596920" y="165334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91">
                        <p14:nvContentPartPr>
                          <p14:cNvPr id="216" name="Ink 215">
                            <a:extLst>
                              <a:ext uri="{FF2B5EF4-FFF2-40B4-BE49-F238E27FC236}">
                                <a16:creationId xmlns:a16="http://schemas.microsoft.com/office/drawing/2014/main" id="{81174650-7727-4C49-7EDF-F8AB61220066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515200" y="163822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16" name="Ink 215">
                            <a:extLst>
                              <a:ext uri="{FF2B5EF4-FFF2-40B4-BE49-F238E27FC236}">
                                <a16:creationId xmlns:a16="http://schemas.microsoft.com/office/drawing/2014/main" id="{81174650-7727-4C49-7EDF-F8AB61220066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506200" y="162922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92">
                        <p14:nvContentPartPr>
                          <p14:cNvPr id="161" name="Ink 160">
                            <a:extLst>
                              <a:ext uri="{FF2B5EF4-FFF2-40B4-BE49-F238E27FC236}">
                                <a16:creationId xmlns:a16="http://schemas.microsoft.com/office/drawing/2014/main" id="{6907FDEE-DC8E-222F-0A40-10537645825F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300000" y="1623825"/>
                          <a:ext cx="1080" cy="360"/>
                        </p14:xfrm>
                      </p:contentPart>
                    </mc:Choice>
                    <mc:Fallback xmlns="">
                      <p:pic>
                        <p:nvPicPr>
                          <p:cNvPr id="161" name="Ink 160">
                            <a:extLst>
                              <a:ext uri="{FF2B5EF4-FFF2-40B4-BE49-F238E27FC236}">
                                <a16:creationId xmlns:a16="http://schemas.microsoft.com/office/drawing/2014/main" id="{6907FDEE-DC8E-222F-0A40-10537645825F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93"/>
                          <a:stretch>
                            <a:fillRect/>
                          </a:stretch>
                        </p:blipFill>
                        <p:spPr>
                          <a:xfrm>
                            <a:off x="9291360" y="1615185"/>
                            <a:ext cx="1872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94">
                        <p14:nvContentPartPr>
                          <p14:cNvPr id="162" name="Ink 161">
                            <a:extLst>
                              <a:ext uri="{FF2B5EF4-FFF2-40B4-BE49-F238E27FC236}">
                                <a16:creationId xmlns:a16="http://schemas.microsoft.com/office/drawing/2014/main" id="{5FB7B1A4-605F-0A86-50BE-7468F7413C9E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338880" y="165730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62" name="Ink 161">
                            <a:extLst>
                              <a:ext uri="{FF2B5EF4-FFF2-40B4-BE49-F238E27FC236}">
                                <a16:creationId xmlns:a16="http://schemas.microsoft.com/office/drawing/2014/main" id="{5FB7B1A4-605F-0A86-50BE-7468F7413C9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330240" y="164830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95">
                        <p14:nvContentPartPr>
                          <p14:cNvPr id="163" name="Ink 162">
                            <a:extLst>
                              <a:ext uri="{FF2B5EF4-FFF2-40B4-BE49-F238E27FC236}">
                                <a16:creationId xmlns:a16="http://schemas.microsoft.com/office/drawing/2014/main" id="{E399B9F2-CB27-6F26-2570-49D6303BF269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400800" y="161914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63" name="Ink 162">
                            <a:extLst>
                              <a:ext uri="{FF2B5EF4-FFF2-40B4-BE49-F238E27FC236}">
                                <a16:creationId xmlns:a16="http://schemas.microsoft.com/office/drawing/2014/main" id="{E399B9F2-CB27-6F26-2570-49D6303BF269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392160" y="161050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96">
                        <p14:nvContentPartPr>
                          <p14:cNvPr id="164" name="Ink 163">
                            <a:extLst>
                              <a:ext uri="{FF2B5EF4-FFF2-40B4-BE49-F238E27FC236}">
                                <a16:creationId xmlns:a16="http://schemas.microsoft.com/office/drawing/2014/main" id="{25146912-DCA0-5060-601B-A6AEF5C567F4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448680" y="164290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64" name="Ink 163">
                            <a:extLst>
                              <a:ext uri="{FF2B5EF4-FFF2-40B4-BE49-F238E27FC236}">
                                <a16:creationId xmlns:a16="http://schemas.microsoft.com/office/drawing/2014/main" id="{25146912-DCA0-5060-601B-A6AEF5C567F4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439680" y="163426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97">
                        <p14:nvContentPartPr>
                          <p14:cNvPr id="165" name="Ink 164">
                            <a:extLst>
                              <a:ext uri="{FF2B5EF4-FFF2-40B4-BE49-F238E27FC236}">
                                <a16:creationId xmlns:a16="http://schemas.microsoft.com/office/drawing/2014/main" id="{3ABFFD2B-1236-FF41-AD47-D0A2EEB25B38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496200" y="161446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65" name="Ink 164">
                            <a:extLst>
                              <a:ext uri="{FF2B5EF4-FFF2-40B4-BE49-F238E27FC236}">
                                <a16:creationId xmlns:a16="http://schemas.microsoft.com/office/drawing/2014/main" id="{3ABFFD2B-1236-FF41-AD47-D0A2EEB25B38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487200" y="160546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98">
                        <p14:nvContentPartPr>
                          <p14:cNvPr id="167" name="Ink 166">
                            <a:extLst>
                              <a:ext uri="{FF2B5EF4-FFF2-40B4-BE49-F238E27FC236}">
                                <a16:creationId xmlns:a16="http://schemas.microsoft.com/office/drawing/2014/main" id="{A27D4CD4-C6FC-EBB8-97D2-453E85BA7DB7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543720" y="162850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67" name="Ink 166">
                            <a:extLst>
                              <a:ext uri="{FF2B5EF4-FFF2-40B4-BE49-F238E27FC236}">
                                <a16:creationId xmlns:a16="http://schemas.microsoft.com/office/drawing/2014/main" id="{A27D4CD4-C6FC-EBB8-97D2-453E85BA7DB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535080" y="161986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99">
                        <p14:nvContentPartPr>
                          <p14:cNvPr id="157" name="Ink 156">
                            <a:extLst>
                              <a:ext uri="{FF2B5EF4-FFF2-40B4-BE49-F238E27FC236}">
                                <a16:creationId xmlns:a16="http://schemas.microsoft.com/office/drawing/2014/main" id="{BCE4F39D-7730-D9D2-F0AB-37C2DA64A30E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139080" y="165262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57" name="Ink 156">
                            <a:extLst>
                              <a:ext uri="{FF2B5EF4-FFF2-40B4-BE49-F238E27FC236}">
                                <a16:creationId xmlns:a16="http://schemas.microsoft.com/office/drawing/2014/main" id="{BCE4F39D-7730-D9D2-F0AB-37C2DA64A30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130080" y="164362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00">
                        <p14:nvContentPartPr>
                          <p14:cNvPr id="159" name="Ink 158">
                            <a:extLst>
                              <a:ext uri="{FF2B5EF4-FFF2-40B4-BE49-F238E27FC236}">
                                <a16:creationId xmlns:a16="http://schemas.microsoft.com/office/drawing/2014/main" id="{1BEFEA4C-59BE-439B-0A6F-FD4C64C1295E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186600" y="161446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59" name="Ink 158">
                            <a:extLst>
                              <a:ext uri="{FF2B5EF4-FFF2-40B4-BE49-F238E27FC236}">
                                <a16:creationId xmlns:a16="http://schemas.microsoft.com/office/drawing/2014/main" id="{1BEFEA4C-59BE-439B-0A6F-FD4C64C1295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177600" y="160546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01">
                        <p14:nvContentPartPr>
                          <p14:cNvPr id="160" name="Ink 159">
                            <a:extLst>
                              <a:ext uri="{FF2B5EF4-FFF2-40B4-BE49-F238E27FC236}">
                                <a16:creationId xmlns:a16="http://schemas.microsoft.com/office/drawing/2014/main" id="{741A6730-653A-546F-AFFF-A25C7A429CCC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215040" y="165262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60" name="Ink 159">
                            <a:extLst>
                              <a:ext uri="{FF2B5EF4-FFF2-40B4-BE49-F238E27FC236}">
                                <a16:creationId xmlns:a16="http://schemas.microsoft.com/office/drawing/2014/main" id="{741A6730-653A-546F-AFFF-A25C7A429CCC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206400" y="164362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02">
                        <p14:nvContentPartPr>
                          <p14:cNvPr id="239" name="Ink 238">
                            <a:extLst>
                              <a:ext uri="{FF2B5EF4-FFF2-40B4-BE49-F238E27FC236}">
                                <a16:creationId xmlns:a16="http://schemas.microsoft.com/office/drawing/2014/main" id="{288F2165-2DF9-B049-D5D2-574CCF667C90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366960" y="1613385"/>
                          <a:ext cx="1080" cy="1080"/>
                        </p14:xfrm>
                      </p:contentPart>
                    </mc:Choice>
                    <mc:Fallback xmlns="">
                      <p:pic>
                        <p:nvPicPr>
                          <p:cNvPr id="239" name="Ink 238">
                            <a:extLst>
                              <a:ext uri="{FF2B5EF4-FFF2-40B4-BE49-F238E27FC236}">
                                <a16:creationId xmlns:a16="http://schemas.microsoft.com/office/drawing/2014/main" id="{288F2165-2DF9-B049-D5D2-574CCF667C90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03"/>
                          <a:stretch>
                            <a:fillRect/>
                          </a:stretch>
                        </p:blipFill>
                        <p:spPr>
                          <a:xfrm>
                            <a:off x="9357960" y="1604745"/>
                            <a:ext cx="18720" cy="1872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04">
                        <p14:nvContentPartPr>
                          <p14:cNvPr id="240" name="Ink 239">
                            <a:extLst>
                              <a:ext uri="{FF2B5EF4-FFF2-40B4-BE49-F238E27FC236}">
                                <a16:creationId xmlns:a16="http://schemas.microsoft.com/office/drawing/2014/main" id="{639AD542-8A97-8ADE-9DC4-424468A95EA6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248520" y="162850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40" name="Ink 239">
                            <a:extLst>
                              <a:ext uri="{FF2B5EF4-FFF2-40B4-BE49-F238E27FC236}">
                                <a16:creationId xmlns:a16="http://schemas.microsoft.com/office/drawing/2014/main" id="{639AD542-8A97-8ADE-9DC4-424468A95EA6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239520" y="161986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05">
                        <p14:nvContentPartPr>
                          <p14:cNvPr id="241" name="Ink 240">
                            <a:extLst>
                              <a:ext uri="{FF2B5EF4-FFF2-40B4-BE49-F238E27FC236}">
                                <a16:creationId xmlns:a16="http://schemas.microsoft.com/office/drawing/2014/main" id="{38B33635-2D09-9536-5DFB-4D688713D687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9276960" y="164758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41" name="Ink 240">
                            <a:extLst>
                              <a:ext uri="{FF2B5EF4-FFF2-40B4-BE49-F238E27FC236}">
                                <a16:creationId xmlns:a16="http://schemas.microsoft.com/office/drawing/2014/main" id="{38B33635-2D09-9536-5DFB-4D688713D68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9268320" y="163894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06">
                        <p14:nvContentPartPr>
                          <p14:cNvPr id="243" name="Ink 242">
                            <a:extLst>
                              <a:ext uri="{FF2B5EF4-FFF2-40B4-BE49-F238E27FC236}">
                                <a16:creationId xmlns:a16="http://schemas.microsoft.com/office/drawing/2014/main" id="{636D1530-9735-164F-57ED-967C061369F3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891400" y="165730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43" name="Ink 242">
                            <a:extLst>
                              <a:ext uri="{FF2B5EF4-FFF2-40B4-BE49-F238E27FC236}">
                                <a16:creationId xmlns:a16="http://schemas.microsoft.com/office/drawing/2014/main" id="{636D1530-9735-164F-57ED-967C061369F3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882400" y="164830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07">
                        <p14:nvContentPartPr>
                          <p14:cNvPr id="244" name="Ink 243">
                            <a:extLst>
                              <a:ext uri="{FF2B5EF4-FFF2-40B4-BE49-F238E27FC236}">
                                <a16:creationId xmlns:a16="http://schemas.microsoft.com/office/drawing/2014/main" id="{7D190CA9-960C-0282-E744-8C95815F60E1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981760" y="161446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44" name="Ink 243">
                            <a:extLst>
                              <a:ext uri="{FF2B5EF4-FFF2-40B4-BE49-F238E27FC236}">
                                <a16:creationId xmlns:a16="http://schemas.microsoft.com/office/drawing/2014/main" id="{7D190CA9-960C-0282-E744-8C95815F60E1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973120" y="160546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08">
                        <p14:nvContentPartPr>
                          <p14:cNvPr id="246" name="Ink 245">
                            <a:extLst>
                              <a:ext uri="{FF2B5EF4-FFF2-40B4-BE49-F238E27FC236}">
                                <a16:creationId xmlns:a16="http://schemas.microsoft.com/office/drawing/2014/main" id="{29E5ABEC-E3B2-8059-7C56-0586730A6ED6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8643720" y="161446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46" name="Ink 245">
                            <a:extLst>
                              <a:ext uri="{FF2B5EF4-FFF2-40B4-BE49-F238E27FC236}">
                                <a16:creationId xmlns:a16="http://schemas.microsoft.com/office/drawing/2014/main" id="{29E5ABEC-E3B2-8059-7C56-0586730A6ED6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8634720" y="160546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</p:grpSp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09">
                      <p14:nvContentPartPr>
                        <p14:cNvPr id="182" name="Ink 181">
                          <a:extLst>
                            <a:ext uri="{FF2B5EF4-FFF2-40B4-BE49-F238E27FC236}">
                              <a16:creationId xmlns:a16="http://schemas.microsoft.com/office/drawing/2014/main" id="{50C73491-F2C4-F1AF-A21D-5511AB72FFEF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196400" y="162850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82" name="Ink 181">
                          <a:extLst>
                            <a:ext uri="{FF2B5EF4-FFF2-40B4-BE49-F238E27FC236}">
                              <a16:creationId xmlns:a16="http://schemas.microsoft.com/office/drawing/2014/main" id="{50C73491-F2C4-F1AF-A21D-5511AB72FFE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187400" y="16198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10">
                      <p14:nvContentPartPr>
                        <p14:cNvPr id="185" name="Ink 184">
                          <a:extLst>
                            <a:ext uri="{FF2B5EF4-FFF2-40B4-BE49-F238E27FC236}">
                              <a16:creationId xmlns:a16="http://schemas.microsoft.com/office/drawing/2014/main" id="{C16B055A-28B6-2B91-1E3D-863DA128794F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239240" y="162850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85" name="Ink 184">
                          <a:extLst>
                            <a:ext uri="{FF2B5EF4-FFF2-40B4-BE49-F238E27FC236}">
                              <a16:creationId xmlns:a16="http://schemas.microsoft.com/office/drawing/2014/main" id="{C16B055A-28B6-2B91-1E3D-863DA128794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230240" y="161986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11">
                      <p14:nvContentPartPr>
                        <p14:cNvPr id="186" name="Ink 185">
                          <a:extLst>
                            <a:ext uri="{FF2B5EF4-FFF2-40B4-BE49-F238E27FC236}">
                              <a16:creationId xmlns:a16="http://schemas.microsoft.com/office/drawing/2014/main" id="{F66B23A3-0DA4-367B-F214-FD3E006172D0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286760" y="160978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86" name="Ink 185">
                          <a:extLst>
                            <a:ext uri="{FF2B5EF4-FFF2-40B4-BE49-F238E27FC236}">
                              <a16:creationId xmlns:a16="http://schemas.microsoft.com/office/drawing/2014/main" id="{F66B23A3-0DA4-367B-F214-FD3E006172D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277760" y="160078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12">
                      <p14:nvContentPartPr>
                        <p14:cNvPr id="187" name="Ink 186">
                          <a:extLst>
                            <a:ext uri="{FF2B5EF4-FFF2-40B4-BE49-F238E27FC236}">
                              <a16:creationId xmlns:a16="http://schemas.microsoft.com/office/drawing/2014/main" id="{A92C7085-F0F6-E75A-4BAC-D7A49A1C4121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324920" y="16335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87" name="Ink 186">
                          <a:extLst>
                            <a:ext uri="{FF2B5EF4-FFF2-40B4-BE49-F238E27FC236}">
                              <a16:creationId xmlns:a16="http://schemas.microsoft.com/office/drawing/2014/main" id="{A92C7085-F0F6-E75A-4BAC-D7A49A1C412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315920" y="162454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13">
                      <p14:nvContentPartPr>
                        <p14:cNvPr id="188" name="Ink 187">
                          <a:extLst>
                            <a:ext uri="{FF2B5EF4-FFF2-40B4-BE49-F238E27FC236}">
                              <a16:creationId xmlns:a16="http://schemas.microsoft.com/office/drawing/2014/main" id="{0EDE6E23-1995-824E-4F27-49C124EBE938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372440" y="16191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88" name="Ink 187">
                          <a:extLst>
                            <a:ext uri="{FF2B5EF4-FFF2-40B4-BE49-F238E27FC236}">
                              <a16:creationId xmlns:a16="http://schemas.microsoft.com/office/drawing/2014/main" id="{0EDE6E23-1995-824E-4F27-49C124EBE93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363800" y="161050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14">
                      <p14:nvContentPartPr>
                        <p14:cNvPr id="189" name="Ink 188">
                          <a:extLst>
                            <a:ext uri="{FF2B5EF4-FFF2-40B4-BE49-F238E27FC236}">
                              <a16:creationId xmlns:a16="http://schemas.microsoft.com/office/drawing/2014/main" id="{4BB38391-35B6-D0A8-E46B-D508630FD487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439040" y="16191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189" name="Ink 188">
                          <a:extLst>
                            <a:ext uri="{FF2B5EF4-FFF2-40B4-BE49-F238E27FC236}">
                              <a16:creationId xmlns:a16="http://schemas.microsoft.com/office/drawing/2014/main" id="{4BB38391-35B6-D0A8-E46B-D508630FD48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430400" y="161050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mc:AlternateContent xmlns:mc="http://schemas.openxmlformats.org/markup-compatibility/2006" xmlns:p14="http://schemas.microsoft.com/office/powerpoint/2010/main">
                  <mc:Choice Requires="p14">
                    <p:contentPart p14:bwMode="auto" r:id="rId115">
                      <p14:nvContentPartPr>
                        <p14:cNvPr id="248" name="Ink 247">
                          <a:extLst>
                            <a:ext uri="{FF2B5EF4-FFF2-40B4-BE49-F238E27FC236}">
                              <a16:creationId xmlns:a16="http://schemas.microsoft.com/office/drawing/2014/main" id="{A79AE736-04B3-46C3-04AB-5BD82CF449F3}"/>
                            </a:ext>
                          </a:extLst>
                        </p14:cNvPr>
                        <p14:cNvContentPartPr/>
                        <p14:nvPr/>
                      </p14:nvContentPartPr>
                      <p14:xfrm>
                        <a:off x="10396200" y="1633545"/>
                        <a:ext cx="360" cy="360"/>
                      </p14:xfrm>
                    </p:contentPart>
                  </mc:Choice>
                  <mc:Fallback xmlns="">
                    <p:pic>
                      <p:nvPicPr>
                        <p:cNvPr id="248" name="Ink 247">
                          <a:extLst>
                            <a:ext uri="{FF2B5EF4-FFF2-40B4-BE49-F238E27FC236}">
                              <a16:creationId xmlns:a16="http://schemas.microsoft.com/office/drawing/2014/main" id="{A79AE736-04B3-46C3-04AB-5BD82CF449F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0387560" y="1624545"/>
                          <a:ext cx="18000" cy="18000"/>
                        </a:xfrm>
                        <a:prstGeom prst="rect">
                          <a:avLst/>
                        </a:prstGeom>
                      </p:spPr>
                    </p:pic>
                  </mc:Fallback>
                </mc:AlternateContent>
                <p:grpSp>
                  <p:nvGrpSpPr>
                    <p:cNvPr id="251" name="Group 250">
                      <a:extLst>
                        <a:ext uri="{FF2B5EF4-FFF2-40B4-BE49-F238E27FC236}">
                          <a16:creationId xmlns:a16="http://schemas.microsoft.com/office/drawing/2014/main" id="{05214000-FBEB-A905-B2BA-364FED3870D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496280" y="1614465"/>
                      <a:ext cx="105120" cy="19440"/>
                      <a:chOff x="10496280" y="1614465"/>
                      <a:chExt cx="105120" cy="19440"/>
                    </a:xfrm>
                  </p:grpSpPr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16">
                        <p14:nvContentPartPr>
                          <p14:cNvPr id="191" name="Ink 190">
                            <a:extLst>
                              <a:ext uri="{FF2B5EF4-FFF2-40B4-BE49-F238E27FC236}">
                                <a16:creationId xmlns:a16="http://schemas.microsoft.com/office/drawing/2014/main" id="{DC03275A-0529-DE90-FD7C-A77205CE0AE6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0572600" y="161446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91" name="Ink 190">
                            <a:extLst>
                              <a:ext uri="{FF2B5EF4-FFF2-40B4-BE49-F238E27FC236}">
                                <a16:creationId xmlns:a16="http://schemas.microsoft.com/office/drawing/2014/main" id="{DC03275A-0529-DE90-FD7C-A77205CE0AE6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10563600" y="160546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17">
                        <p14:nvContentPartPr>
                          <p14:cNvPr id="192" name="Ink 191">
                            <a:extLst>
                              <a:ext uri="{FF2B5EF4-FFF2-40B4-BE49-F238E27FC236}">
                                <a16:creationId xmlns:a16="http://schemas.microsoft.com/office/drawing/2014/main" id="{FEB627FE-DA13-15F4-47F8-59AE96BA0E85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0601040" y="163354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92" name="Ink 191">
                            <a:extLst>
                              <a:ext uri="{FF2B5EF4-FFF2-40B4-BE49-F238E27FC236}">
                                <a16:creationId xmlns:a16="http://schemas.microsoft.com/office/drawing/2014/main" id="{FEB627FE-DA13-15F4-47F8-59AE96BA0E85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10592400" y="162454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18">
                        <p14:nvContentPartPr>
                          <p14:cNvPr id="190" name="Ink 189">
                            <a:extLst>
                              <a:ext uri="{FF2B5EF4-FFF2-40B4-BE49-F238E27FC236}">
                                <a16:creationId xmlns:a16="http://schemas.microsoft.com/office/drawing/2014/main" id="{A0F6DE6F-FD3C-A90B-5196-5E4C2A6C5F09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0496280" y="161914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190" name="Ink 189">
                            <a:extLst>
                              <a:ext uri="{FF2B5EF4-FFF2-40B4-BE49-F238E27FC236}">
                                <a16:creationId xmlns:a16="http://schemas.microsoft.com/office/drawing/2014/main" id="{A0F6DE6F-FD3C-A90B-5196-5E4C2A6C5F09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6"/>
                          <a:stretch>
                            <a:fillRect/>
                          </a:stretch>
                        </p:blipFill>
                        <p:spPr>
                          <a:xfrm>
                            <a:off x="10487640" y="161050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119">
                        <p14:nvContentPartPr>
                          <p14:cNvPr id="250" name="Ink 249">
                            <a:extLst>
                              <a:ext uri="{FF2B5EF4-FFF2-40B4-BE49-F238E27FC236}">
                                <a16:creationId xmlns:a16="http://schemas.microsoft.com/office/drawing/2014/main" id="{53A917E0-4F49-BC03-7B44-E32E53E9372B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0524720" y="1614465"/>
                          <a:ext cx="360" cy="360"/>
                        </p14:xfrm>
                      </p:contentPart>
                    </mc:Choice>
                    <mc:Fallback xmlns="">
                      <p:pic>
                        <p:nvPicPr>
                          <p:cNvPr id="250" name="Ink 249">
                            <a:extLst>
                              <a:ext uri="{FF2B5EF4-FFF2-40B4-BE49-F238E27FC236}">
                                <a16:creationId xmlns:a16="http://schemas.microsoft.com/office/drawing/2014/main" id="{53A917E0-4F49-BC03-7B44-E32E53E9372B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6"/>
                          <a:stretch>
                            <a:fillRect/>
                          </a:stretch>
                        </p:blipFill>
                        <p:spPr>
                          <a:xfrm>
                            <a:off x="10516080" y="1605465"/>
                            <a:ext cx="18000" cy="18000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</p:grpSp>
              </p:grpSp>
            </p:grpSp>
          </p:grpSp>
        </p:grp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35DC75F8-2C81-5DEA-0B01-4222F20E667C}"/>
                </a:ext>
              </a:extLst>
            </p:cNvPr>
            <p:cNvSpPr txBox="1"/>
            <p:nvPr/>
          </p:nvSpPr>
          <p:spPr>
            <a:xfrm>
              <a:off x="6848344" y="1623825"/>
              <a:ext cx="822718" cy="229223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1600" b="1" dirty="0">
                  <a:solidFill>
                    <a:srgbClr val="FFC00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“0 line”</a:t>
              </a:r>
            </a:p>
          </p:txBody>
        </p:sp>
      </p:grpSp>
      <p:sp>
        <p:nvSpPr>
          <p:cNvPr id="259" name="Slide Number Placeholder 3">
            <a:extLst>
              <a:ext uri="{FF2B5EF4-FFF2-40B4-BE49-F238E27FC236}">
                <a16:creationId xmlns:a16="http://schemas.microsoft.com/office/drawing/2014/main" id="{68640DD4-0344-75EC-76DE-F3BEBE6DE495}"/>
              </a:ext>
            </a:extLst>
          </p:cNvPr>
          <p:cNvSpPr txBox="1">
            <a:spLocks/>
          </p:cNvSpPr>
          <p:nvPr/>
        </p:nvSpPr>
        <p:spPr>
          <a:xfrm>
            <a:off x="0" y="6534911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85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E17F95-BCB4-5206-15EF-A0FC1D12D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A9FDB0-CFE4-0218-A50A-61AC231AD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11</a:t>
            </a:fld>
            <a:endParaRPr lang="en-GB" dirty="0"/>
          </a:p>
        </p:txBody>
      </p:sp>
      <p:pic>
        <p:nvPicPr>
          <p:cNvPr id="23" name="Picture 22" descr="A graph with green lines&#10;&#10;AI-generated content may be incorrect.">
            <a:extLst>
              <a:ext uri="{FF2B5EF4-FFF2-40B4-BE49-F238E27FC236}">
                <a16:creationId xmlns:a16="http://schemas.microsoft.com/office/drawing/2014/main" id="{6CC29195-A9D9-7429-3D58-B29C25B118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999" y="90000"/>
            <a:ext cx="5609103" cy="3273437"/>
          </a:xfrm>
          <a:prstGeom prst="rect">
            <a:avLst/>
          </a:prstGeom>
        </p:spPr>
      </p:pic>
      <p:pic>
        <p:nvPicPr>
          <p:cNvPr id="25" name="Picture 24" descr="A graph with green lines&#10;&#10;AI-generated content may be incorrect.">
            <a:extLst>
              <a:ext uri="{FF2B5EF4-FFF2-40B4-BE49-F238E27FC236}">
                <a16:creationId xmlns:a16="http://schemas.microsoft.com/office/drawing/2014/main" id="{E820FAF2-5195-570B-FE20-AB3FC60835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99" y="3492000"/>
            <a:ext cx="5609103" cy="3273437"/>
          </a:xfrm>
          <a:prstGeom prst="rect">
            <a:avLst/>
          </a:prstGeom>
        </p:spPr>
      </p:pic>
      <p:pic>
        <p:nvPicPr>
          <p:cNvPr id="27" name="Picture 26" descr="A screen shot of a graph&#10;&#10;AI-generated content may be incorrect.">
            <a:extLst>
              <a:ext uri="{FF2B5EF4-FFF2-40B4-BE49-F238E27FC236}">
                <a16:creationId xmlns:a16="http://schemas.microsoft.com/office/drawing/2014/main" id="{4E0CCAFC-652A-A191-6F16-52BB3EEBBD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0" y="3492000"/>
            <a:ext cx="5609103" cy="3273437"/>
          </a:xfrm>
          <a:prstGeom prst="rect">
            <a:avLst/>
          </a:prstGeom>
        </p:spPr>
      </p:pic>
      <p:pic>
        <p:nvPicPr>
          <p:cNvPr id="3" name="Picture 2" descr="A graph with green lines&#10;&#10;AI-generated content may be incorrect.">
            <a:extLst>
              <a:ext uri="{FF2B5EF4-FFF2-40B4-BE49-F238E27FC236}">
                <a16:creationId xmlns:a16="http://schemas.microsoft.com/office/drawing/2014/main" id="{951D19EF-E00B-9F14-4C15-D9689C3B7A2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90000"/>
            <a:ext cx="5609103" cy="3273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73EA3A-A5C9-310A-173A-35207586FE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dirty="0">
                <a:solidFill>
                  <a:srgbClr val="C00000"/>
                </a:solidFill>
              </a:rPr>
              <a:t>Typical signals – trains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D5A9CA5C-DC38-1E81-E2DF-BB7EB1EBEABA}"/>
              </a:ext>
            </a:extLst>
          </p:cNvPr>
          <p:cNvSpPr txBox="1">
            <a:spLocks/>
          </p:cNvSpPr>
          <p:nvPr/>
        </p:nvSpPr>
        <p:spPr>
          <a:xfrm>
            <a:off x="0" y="6534911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8182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12</a:t>
            </a:fld>
            <a:endParaRPr lang="en-GB" dirty="0"/>
          </a:p>
        </p:txBody>
      </p:sp>
      <p:pic>
        <p:nvPicPr>
          <p:cNvPr id="15" name="Picture 14" descr="A graph with green lines&#10;&#10;AI-generated content may be incorrect.">
            <a:extLst>
              <a:ext uri="{FF2B5EF4-FFF2-40B4-BE49-F238E27FC236}">
                <a16:creationId xmlns:a16="http://schemas.microsoft.com/office/drawing/2014/main" id="{42BEF6E9-9A27-814B-E6D1-3D273C51CE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90000"/>
            <a:ext cx="5609103" cy="3273437"/>
          </a:xfrm>
          <a:prstGeom prst="rect">
            <a:avLst/>
          </a:prstGeom>
        </p:spPr>
      </p:pic>
      <p:pic>
        <p:nvPicPr>
          <p:cNvPr id="17" name="Picture 16" descr="A graph with green lines&#10;&#10;AI-generated content may be incorrect.">
            <a:extLst>
              <a:ext uri="{FF2B5EF4-FFF2-40B4-BE49-F238E27FC236}">
                <a16:creationId xmlns:a16="http://schemas.microsoft.com/office/drawing/2014/main" id="{489A1FBF-9149-09AE-9213-7F7B1A9BC4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0" y="90000"/>
            <a:ext cx="5609103" cy="3273437"/>
          </a:xfrm>
          <a:prstGeom prst="rect">
            <a:avLst/>
          </a:prstGeom>
        </p:spPr>
      </p:pic>
      <p:pic>
        <p:nvPicPr>
          <p:cNvPr id="19" name="Picture 18" descr="A graph with green lines&#10;&#10;AI-generated content may be incorrect.">
            <a:extLst>
              <a:ext uri="{FF2B5EF4-FFF2-40B4-BE49-F238E27FC236}">
                <a16:creationId xmlns:a16="http://schemas.microsoft.com/office/drawing/2014/main" id="{761AA4A4-34FE-13E7-59E6-A953A08753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3492000"/>
            <a:ext cx="5609103" cy="3273437"/>
          </a:xfrm>
          <a:prstGeom prst="rect">
            <a:avLst/>
          </a:prstGeom>
        </p:spPr>
      </p:pic>
      <p:pic>
        <p:nvPicPr>
          <p:cNvPr id="21" name="Picture 20" descr="A graph with green lines&#10;&#10;AI-generated content may be incorrect.">
            <a:extLst>
              <a:ext uri="{FF2B5EF4-FFF2-40B4-BE49-F238E27FC236}">
                <a16:creationId xmlns:a16="http://schemas.microsoft.com/office/drawing/2014/main" id="{2CE79C6E-F047-B0F5-6D4D-66392F98E1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0" y="3492000"/>
            <a:ext cx="5609103" cy="3273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9C5E6B-FB15-0976-9587-D6329379E01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dirty="0">
                <a:solidFill>
                  <a:srgbClr val="C00000"/>
                </a:solidFill>
              </a:rPr>
              <a:t>Typical signals – circulating beam</a:t>
            </a:r>
          </a:p>
        </p:txBody>
      </p:sp>
      <p:sp>
        <p:nvSpPr>
          <p:cNvPr id="139" name="Slide Number Placeholder 3">
            <a:extLst>
              <a:ext uri="{FF2B5EF4-FFF2-40B4-BE49-F238E27FC236}">
                <a16:creationId xmlns:a16="http://schemas.microsoft.com/office/drawing/2014/main" id="{64415AED-6BE3-0E2B-72B4-F24F212377F3}"/>
              </a:ext>
            </a:extLst>
          </p:cNvPr>
          <p:cNvSpPr txBox="1">
            <a:spLocks/>
          </p:cNvSpPr>
          <p:nvPr/>
        </p:nvSpPr>
        <p:spPr>
          <a:xfrm>
            <a:off x="0" y="6534911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12</a:t>
            </a:fld>
            <a:endParaRPr lang="en-GB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4D430F5-3BB5-0A05-BF50-287FDE3A2AA8}"/>
              </a:ext>
            </a:extLst>
          </p:cNvPr>
          <p:cNvCxnSpPr>
            <a:cxnSpLocks/>
          </p:cNvCxnSpPr>
          <p:nvPr/>
        </p:nvCxnSpPr>
        <p:spPr>
          <a:xfrm>
            <a:off x="6878320" y="1561760"/>
            <a:ext cx="5110480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0486BBD-839C-00E6-7A3B-14DE90BE7F11}"/>
              </a:ext>
            </a:extLst>
          </p:cNvPr>
          <p:cNvCxnSpPr>
            <a:cxnSpLocks/>
          </p:cNvCxnSpPr>
          <p:nvPr/>
        </p:nvCxnSpPr>
        <p:spPr>
          <a:xfrm>
            <a:off x="1112520" y="1561760"/>
            <a:ext cx="5110480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76606CA-B69E-956C-A651-32A70F096998}"/>
              </a:ext>
            </a:extLst>
          </p:cNvPr>
          <p:cNvCxnSpPr>
            <a:cxnSpLocks/>
          </p:cNvCxnSpPr>
          <p:nvPr/>
        </p:nvCxnSpPr>
        <p:spPr>
          <a:xfrm>
            <a:off x="1097280" y="4960280"/>
            <a:ext cx="5110480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29ADBB9-7B32-6EC5-5681-7817AF36F3B4}"/>
              </a:ext>
            </a:extLst>
          </p:cNvPr>
          <p:cNvCxnSpPr>
            <a:cxnSpLocks/>
          </p:cNvCxnSpPr>
          <p:nvPr/>
        </p:nvCxnSpPr>
        <p:spPr>
          <a:xfrm>
            <a:off x="6878320" y="4960280"/>
            <a:ext cx="5110480" cy="0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776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32FC16-D043-E973-C0FF-7F3C8015C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with green lines&#10;&#10;AI-generated content may be incorrect.">
            <a:extLst>
              <a:ext uri="{FF2B5EF4-FFF2-40B4-BE49-F238E27FC236}">
                <a16:creationId xmlns:a16="http://schemas.microsoft.com/office/drawing/2014/main" id="{C88DAC88-A2DC-66BD-6556-01AA362BA4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2" y="725424"/>
            <a:ext cx="10345003" cy="60372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C806AF-E7B0-F687-6385-917E4B9A8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13</a:t>
            </a:fld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4903E6C-2E68-4730-A0D2-7A3620505FD9}"/>
              </a:ext>
            </a:extLst>
          </p:cNvPr>
          <p:cNvGrpSpPr/>
          <p:nvPr/>
        </p:nvGrpSpPr>
        <p:grpSpPr>
          <a:xfrm>
            <a:off x="2347415" y="3605077"/>
            <a:ext cx="934871" cy="66137"/>
            <a:chOff x="2347415" y="3605077"/>
            <a:chExt cx="934871" cy="6613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DB6BC39-A90C-78F6-FFBF-AA06BE9726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7415" y="3605077"/>
              <a:ext cx="21154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6B3445B-FA07-7EC4-1C73-C2C2892380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42492" y="3671214"/>
              <a:ext cx="23979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CFE79E4-36D2-531C-1F57-BB9A26B6488E}"/>
              </a:ext>
            </a:extLst>
          </p:cNvPr>
          <p:cNvSpPr/>
          <p:nvPr/>
        </p:nvSpPr>
        <p:spPr>
          <a:xfrm>
            <a:off x="2347415" y="1413318"/>
            <a:ext cx="934871" cy="2681010"/>
          </a:xfrm>
          <a:prstGeom prst="rect">
            <a:avLst/>
          </a:prstGeom>
          <a:noFill/>
          <a:ln w="63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836AA1-3E54-2097-6899-A062B4342435}"/>
              </a:ext>
            </a:extLst>
          </p:cNvPr>
          <p:cNvGrpSpPr/>
          <p:nvPr/>
        </p:nvGrpSpPr>
        <p:grpSpPr>
          <a:xfrm>
            <a:off x="7362968" y="3593876"/>
            <a:ext cx="573206" cy="77338"/>
            <a:chOff x="2462462" y="3610348"/>
            <a:chExt cx="573206" cy="7733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3D559A6-89B9-7AE3-08DB-9C469C1B99C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62462" y="3610348"/>
              <a:ext cx="52043" cy="85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6749A67-24C3-857C-7A5A-4AC7F9571F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77192" y="3687686"/>
              <a:ext cx="5847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22E3A3B-2B84-27E5-BEF8-7D590239B0A4}"/>
              </a:ext>
            </a:extLst>
          </p:cNvPr>
          <p:cNvSpPr/>
          <p:nvPr/>
        </p:nvSpPr>
        <p:spPr>
          <a:xfrm>
            <a:off x="7362968" y="1413317"/>
            <a:ext cx="573206" cy="2681010"/>
          </a:xfrm>
          <a:prstGeom prst="rect">
            <a:avLst/>
          </a:prstGeom>
          <a:noFill/>
          <a:ln w="63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40BF12E-A17D-73F9-6996-FC11D9590B4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Baseline restoration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461755-50B1-A2C9-AE3A-FD4CC7E44609}"/>
              </a:ext>
            </a:extLst>
          </p:cNvPr>
          <p:cNvSpPr txBox="1"/>
          <p:nvPr/>
        </p:nvSpPr>
        <p:spPr>
          <a:xfrm>
            <a:off x="3846064" y="1643355"/>
            <a:ext cx="2466584" cy="946282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b="1" dirty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integration windows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restored baseline</a:t>
            </a:r>
          </a:p>
          <a:p>
            <a:pPr algn="ctr"/>
            <a:r>
              <a:rPr lang="en-US" b="1" dirty="0">
                <a:solidFill>
                  <a:srgbClr val="CC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corrected baseline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AB5222-EE11-212E-3FB5-06D69449C3BD}"/>
              </a:ext>
            </a:extLst>
          </p:cNvPr>
          <p:cNvSpPr/>
          <p:nvPr/>
        </p:nvSpPr>
        <p:spPr>
          <a:xfrm>
            <a:off x="4020568" y="2303450"/>
            <a:ext cx="2173418" cy="21638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10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9ABC9-EDD9-F361-BFB4-FCAB0DE9D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with green lines&#10;&#10;AI-generated content may be incorrect.">
            <a:extLst>
              <a:ext uri="{FF2B5EF4-FFF2-40B4-BE49-F238E27FC236}">
                <a16:creationId xmlns:a16="http://schemas.microsoft.com/office/drawing/2014/main" id="{2D55EEF8-993B-5D7C-D139-2E74B4A3A2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2" y="725424"/>
            <a:ext cx="10345003" cy="60372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F8BA5A-FFD1-2E44-BCFA-62E5E7830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14</a:t>
            </a:fld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189AF7D-3462-E248-FB91-85C4A170CF21}"/>
              </a:ext>
            </a:extLst>
          </p:cNvPr>
          <p:cNvGrpSpPr/>
          <p:nvPr/>
        </p:nvGrpSpPr>
        <p:grpSpPr>
          <a:xfrm>
            <a:off x="2347415" y="3605077"/>
            <a:ext cx="934871" cy="66137"/>
            <a:chOff x="2347415" y="3605077"/>
            <a:chExt cx="934871" cy="6613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06C0394-7CFD-DD9F-F819-4CC0471800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7415" y="3605077"/>
              <a:ext cx="21154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B3A2B28-8B02-0015-723F-61F1B2E8A4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42492" y="3671214"/>
              <a:ext cx="23979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D269154-03DD-D993-D743-595288AF24FC}"/>
              </a:ext>
            </a:extLst>
          </p:cNvPr>
          <p:cNvSpPr/>
          <p:nvPr/>
        </p:nvSpPr>
        <p:spPr>
          <a:xfrm>
            <a:off x="2347415" y="1413318"/>
            <a:ext cx="934871" cy="2681010"/>
          </a:xfrm>
          <a:prstGeom prst="rect">
            <a:avLst/>
          </a:prstGeom>
          <a:noFill/>
          <a:ln w="63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33BB74-7116-8A6B-C087-2919BD5302A2}"/>
              </a:ext>
            </a:extLst>
          </p:cNvPr>
          <p:cNvCxnSpPr>
            <a:cxnSpLocks/>
          </p:cNvCxnSpPr>
          <p:nvPr/>
        </p:nvCxnSpPr>
        <p:spPr>
          <a:xfrm flipH="1" flipV="1">
            <a:off x="2558955" y="3605077"/>
            <a:ext cx="483537" cy="66137"/>
          </a:xfrm>
          <a:prstGeom prst="line">
            <a:avLst/>
          </a:prstGeom>
          <a:ln w="38100">
            <a:solidFill>
              <a:srgbClr val="CC00C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169BE4B9-F510-968B-EFA4-FA344DC1F1F6}"/>
              </a:ext>
            </a:extLst>
          </p:cNvPr>
          <p:cNvGrpSpPr/>
          <p:nvPr/>
        </p:nvGrpSpPr>
        <p:grpSpPr>
          <a:xfrm>
            <a:off x="7362968" y="3593876"/>
            <a:ext cx="573206" cy="77338"/>
            <a:chOff x="2462462" y="3610348"/>
            <a:chExt cx="573206" cy="7733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2210E53-6C8B-C06B-8B85-1245766234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62462" y="3610348"/>
              <a:ext cx="52043" cy="85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B0AA6BE-E05D-2035-6189-AD2154DE90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77192" y="3687686"/>
              <a:ext cx="5847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8DEC99D-251D-DDB3-05CD-0491F30E926E}"/>
              </a:ext>
            </a:extLst>
          </p:cNvPr>
          <p:cNvCxnSpPr>
            <a:cxnSpLocks/>
          </p:cNvCxnSpPr>
          <p:nvPr/>
        </p:nvCxnSpPr>
        <p:spPr>
          <a:xfrm flipH="1" flipV="1">
            <a:off x="7403617" y="3591499"/>
            <a:ext cx="492888" cy="79715"/>
          </a:xfrm>
          <a:prstGeom prst="line">
            <a:avLst/>
          </a:prstGeom>
          <a:ln w="38100">
            <a:solidFill>
              <a:srgbClr val="CC00C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418A7BA8-E314-7D15-3AF0-97809DBED3D8}"/>
              </a:ext>
            </a:extLst>
          </p:cNvPr>
          <p:cNvSpPr/>
          <p:nvPr/>
        </p:nvSpPr>
        <p:spPr>
          <a:xfrm>
            <a:off x="7362968" y="1413317"/>
            <a:ext cx="573206" cy="2681010"/>
          </a:xfrm>
          <a:prstGeom prst="rect">
            <a:avLst/>
          </a:prstGeom>
          <a:noFill/>
          <a:ln w="63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43FC27D-25C3-24A4-A5BB-330ED1658C1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(restored) Baseline correction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ED917B-9E03-ED98-E0FE-66255EE92A5D}"/>
              </a:ext>
            </a:extLst>
          </p:cNvPr>
          <p:cNvSpPr txBox="1"/>
          <p:nvPr/>
        </p:nvSpPr>
        <p:spPr>
          <a:xfrm>
            <a:off x="3846064" y="1643355"/>
            <a:ext cx="2466584" cy="946282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b="1" dirty="0">
                <a:solidFill>
                  <a:srgbClr val="00B0F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integration windows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restored baseline</a:t>
            </a:r>
          </a:p>
          <a:p>
            <a:pPr algn="ctr"/>
            <a:r>
              <a:rPr lang="en-US" b="1" dirty="0">
                <a:solidFill>
                  <a:srgbClr val="CC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corrected baseline</a:t>
            </a:r>
          </a:p>
        </p:txBody>
      </p:sp>
    </p:spTree>
    <p:extLst>
      <p:ext uri="{BB962C8B-B14F-4D97-AF65-F5344CB8AC3E}">
        <p14:creationId xmlns:p14="http://schemas.microsoft.com/office/powerpoint/2010/main" val="1370340144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13244-0B32-ACB7-2474-49291C2B7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23420-281B-F4BA-4C99-E56DC7EA6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15</a:t>
            </a:fld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3E71467-1787-4906-D950-9FF200A2063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Baseline restoration and correction – examples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928751-C058-E6F2-F786-82AD6A2057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381" y="1915799"/>
            <a:ext cx="5673634" cy="41123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7E5D87-6F5D-5E34-E08A-EA96EC3930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0" y="1915799"/>
            <a:ext cx="5776473" cy="420646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6DBD54A-ECA6-7C1B-89E2-B1198976209E}"/>
              </a:ext>
            </a:extLst>
          </p:cNvPr>
          <p:cNvSpPr txBox="1">
            <a:spLocks/>
          </p:cNvSpPr>
          <p:nvPr/>
        </p:nvSpPr>
        <p:spPr>
          <a:xfrm>
            <a:off x="2843106" y="1121804"/>
            <a:ext cx="1051560" cy="616469"/>
          </a:xfrm>
          <a:prstGeom prst="rect">
            <a:avLst/>
          </a:prstGeom>
          <a:noFill/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>
              <a:spcBef>
                <a:spcPts val="1200"/>
              </a:spcBef>
              <a:buNone/>
            </a:pPr>
            <a:r>
              <a:rPr lang="en-US" altLang="en-US" sz="6000" b="1" dirty="0">
                <a:solidFill>
                  <a:srgbClr val="00B050"/>
                </a:solidFill>
                <a:latin typeface="Wingdings" panose="05000000000000000000" pitchFamily="2" charset="2"/>
              </a:rPr>
              <a:t>J</a:t>
            </a:r>
            <a:endParaRPr lang="en-GB" sz="6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D26ECB0-2045-5289-C412-E8B2CE76E02B}"/>
              </a:ext>
            </a:extLst>
          </p:cNvPr>
          <p:cNvSpPr txBox="1">
            <a:spLocks/>
          </p:cNvSpPr>
          <p:nvPr/>
        </p:nvSpPr>
        <p:spPr>
          <a:xfrm>
            <a:off x="8434493" y="1098920"/>
            <a:ext cx="2443482" cy="616469"/>
          </a:xfrm>
          <a:prstGeom prst="rect">
            <a:avLst/>
          </a:prstGeom>
          <a:noFill/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>
              <a:spcBef>
                <a:spcPts val="1200"/>
              </a:spcBef>
              <a:buNone/>
            </a:pPr>
            <a:r>
              <a:rPr lang="en-US" altLang="en-US" sz="6000" b="1" dirty="0">
                <a:solidFill>
                  <a:srgbClr val="FF0000"/>
                </a:solidFill>
                <a:latin typeface="Wingdings" panose="05000000000000000000" pitchFamily="2" charset="2"/>
              </a:rPr>
              <a:t>LLL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2492394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3CAA7-9F9B-5DCA-249F-E4F51FD16E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E5372-0BBB-E2DE-26D4-EEA55250A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16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35FD347-EDC7-0387-1422-3125D3F06BF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Wall Current Monitor (WCM)</a:t>
            </a:r>
          </a:p>
        </p:txBody>
      </p:sp>
      <p:pic>
        <p:nvPicPr>
          <p:cNvPr id="2" name="Picture 54">
            <a:extLst>
              <a:ext uri="{FF2B5EF4-FFF2-40B4-BE49-F238E27FC236}">
                <a16:creationId xmlns:a16="http://schemas.microsoft.com/office/drawing/2014/main" id="{054DDB9B-5D40-464F-4F59-0673C524B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4" y="1144379"/>
            <a:ext cx="697865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5">
            <a:extLst>
              <a:ext uri="{FF2B5EF4-FFF2-40B4-BE49-F238E27FC236}">
                <a16:creationId xmlns:a16="http://schemas.microsoft.com/office/drawing/2014/main" id="{7B1B9715-A010-5C51-60CC-174BAC711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4" y="1144379"/>
            <a:ext cx="697865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6">
            <a:extLst>
              <a:ext uri="{FF2B5EF4-FFF2-40B4-BE49-F238E27FC236}">
                <a16:creationId xmlns:a16="http://schemas.microsoft.com/office/drawing/2014/main" id="{0CD0C211-7A78-1D8E-8C64-E606CF9CA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4" y="1144379"/>
            <a:ext cx="697865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7">
            <a:extLst>
              <a:ext uri="{FF2B5EF4-FFF2-40B4-BE49-F238E27FC236}">
                <a16:creationId xmlns:a16="http://schemas.microsoft.com/office/drawing/2014/main" id="{EB62E7F2-2E36-28CB-9056-FA7DE2F03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4" y="1144379"/>
            <a:ext cx="697865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9">
            <a:extLst>
              <a:ext uri="{FF2B5EF4-FFF2-40B4-BE49-F238E27FC236}">
                <a16:creationId xmlns:a16="http://schemas.microsoft.com/office/drawing/2014/main" id="{4B34448E-8A0B-B539-31F9-7E6621170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4" y="1144379"/>
            <a:ext cx="697865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0">
            <a:extLst>
              <a:ext uri="{FF2B5EF4-FFF2-40B4-BE49-F238E27FC236}">
                <a16:creationId xmlns:a16="http://schemas.microsoft.com/office/drawing/2014/main" id="{EB95473A-140F-A0F6-04D2-84F6959EA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4" y="1144379"/>
            <a:ext cx="697865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1">
            <a:extLst>
              <a:ext uri="{FF2B5EF4-FFF2-40B4-BE49-F238E27FC236}">
                <a16:creationId xmlns:a16="http://schemas.microsoft.com/office/drawing/2014/main" id="{4D27255A-2CA9-BC20-FABC-30389D7E8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4" y="1144379"/>
            <a:ext cx="697865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2">
            <a:extLst>
              <a:ext uri="{FF2B5EF4-FFF2-40B4-BE49-F238E27FC236}">
                <a16:creationId xmlns:a16="http://schemas.microsoft.com/office/drawing/2014/main" id="{BFA90D6B-A18B-F927-2B32-5CD58CF66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4" y="1144379"/>
            <a:ext cx="6978650" cy="5219700"/>
          </a:xfrm>
          <a:prstGeom prst="rect">
            <a:avLst/>
          </a:prstGeom>
          <a:solidFill>
            <a:srgbClr val="3366FF"/>
          </a:solidFill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0BB78FD-0656-8432-B300-09A7D3B1E207}"/>
              </a:ext>
            </a:extLst>
          </p:cNvPr>
          <p:cNvGrpSpPr/>
          <p:nvPr/>
        </p:nvGrpSpPr>
        <p:grpSpPr>
          <a:xfrm>
            <a:off x="7772399" y="1767017"/>
            <a:ext cx="4164228" cy="3072883"/>
            <a:chOff x="7772399" y="1767017"/>
            <a:chExt cx="4164228" cy="3072883"/>
          </a:xfrm>
        </p:grpSpPr>
        <p:pic>
          <p:nvPicPr>
            <p:cNvPr id="14" name="Picture 21">
              <a:extLst>
                <a:ext uri="{FF2B5EF4-FFF2-40B4-BE49-F238E27FC236}">
                  <a16:creationId xmlns:a16="http://schemas.microsoft.com/office/drawing/2014/main" id="{097876B7-CE86-DAF6-86E6-C4C2ED1019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8005" y="1767017"/>
              <a:ext cx="4108622" cy="3072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14C4722-B972-31C3-0528-8DC71BACE3B1}"/>
                </a:ext>
              </a:extLst>
            </p:cNvPr>
            <p:cNvSpPr/>
            <p:nvPr/>
          </p:nvSpPr>
          <p:spPr>
            <a:xfrm>
              <a:off x="7772399" y="2384854"/>
              <a:ext cx="98855" cy="1915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7932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BAAF3-DAB8-9A63-86F2-6ACA36497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Diagram of a cable connector&#10;&#10;AI-generated content may be incorrect.">
            <a:extLst>
              <a:ext uri="{FF2B5EF4-FFF2-40B4-BE49-F238E27FC236}">
                <a16:creationId xmlns:a16="http://schemas.microsoft.com/office/drawing/2014/main" id="{F724A3FC-358C-C1C5-5E71-7345B94E85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92000"/>
            <a:ext cx="7605123" cy="3528000"/>
          </a:xfrm>
          <a:prstGeom prst="rect">
            <a:avLst/>
          </a:prstGeom>
        </p:spPr>
      </p:pic>
      <p:pic>
        <p:nvPicPr>
          <p:cNvPr id="15" name="Picture 14" descr="A diagram of a circuit&#10;&#10;AI-generated content may be incorrect.">
            <a:extLst>
              <a:ext uri="{FF2B5EF4-FFF2-40B4-BE49-F238E27FC236}">
                <a16:creationId xmlns:a16="http://schemas.microsoft.com/office/drawing/2014/main" id="{61C2C2E3-725E-7A23-3A0B-BC98907801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0" y="648000"/>
            <a:ext cx="3006000" cy="414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65CDA5-7D47-A5A7-A515-B7DADAA95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17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CBB3CD7-A9A6-15A7-AADB-5FB74FBEE62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Wall Current Monitor (WCM)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AF801A-4909-8FEC-21AD-9432003FA2E6}"/>
                  </a:ext>
                </a:extLst>
              </p:cNvPr>
              <p:cNvSpPr txBox="1"/>
              <p:nvPr/>
            </p:nvSpPr>
            <p:spPr>
              <a:xfrm>
                <a:off x="246628" y="4576804"/>
                <a:ext cx="5144952" cy="97219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𝐺𝐴𝑃</m:t>
                          </m:r>
                        </m:sub>
                      </m:sSub>
                      <m:r>
                        <a:rPr lang="en-US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f>
                        <m:fPr>
                          <m:ctrlPr>
                            <a:rPr lang="pt-BR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pl-PL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𝑇𝑅</m:t>
                          </m:r>
                        </m:sub>
                      </m:sSub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GB" sz="3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AF801A-4909-8FEC-21AD-9432003FA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28" y="4576804"/>
                <a:ext cx="5144952" cy="9721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60F8711-49FC-DBA8-541D-DC833B50069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39987" y="4576804"/>
                <a:ext cx="2729536" cy="97219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𝑇𝑅</m:t>
                          </m:r>
                        </m:sub>
                      </m:sSub>
                      <m:r>
                        <a:rPr lang="pt-BR" sz="3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3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𝑂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pl-PL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r>
                        <a:rPr lang="en-US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3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GB" sz="3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60F8711-49FC-DBA8-541D-DC833B5006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9987" y="4576804"/>
                <a:ext cx="2729536" cy="9721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9120EB46-AD3A-F176-34D1-18FE81416A64}"/>
              </a:ext>
            </a:extLst>
          </p:cNvPr>
          <p:cNvGrpSpPr/>
          <p:nvPr/>
        </p:nvGrpSpPr>
        <p:grpSpPr>
          <a:xfrm>
            <a:off x="9611502" y="5062424"/>
            <a:ext cx="2025480" cy="1134126"/>
            <a:chOff x="8595502" y="5046044"/>
            <a:chExt cx="2025480" cy="128172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A40880E-B00E-8673-E79F-FBB1303B3040}"/>
                </a:ext>
              </a:extLst>
            </p:cNvPr>
            <p:cNvSpPr txBox="1"/>
            <p:nvPr/>
          </p:nvSpPr>
          <p:spPr>
            <a:xfrm>
              <a:off x="8876594" y="5050494"/>
              <a:ext cx="1744388" cy="12772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one port output voltage</a:t>
              </a:r>
              <a:endParaRPr lang="en-US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beam current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load resistor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number of ports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transfer impedance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one port output current</a:t>
              </a:r>
            </a:p>
            <a:p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736465D-2FAE-017A-5A86-209082E422FA}"/>
                </a:ext>
              </a:extLst>
            </p:cNvPr>
            <p:cNvSpPr txBox="1"/>
            <p:nvPr/>
          </p:nvSpPr>
          <p:spPr>
            <a:xfrm>
              <a:off x="8595502" y="5046044"/>
              <a:ext cx="36740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v</a:t>
              </a:r>
              <a:r>
                <a:rPr lang="en-US" sz="1100" i="1" baseline="-250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US" sz="1100" baseline="-250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1</a:t>
              </a:r>
              <a:endParaRPr lang="en-US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  <a:p>
              <a:r>
                <a:rPr lang="en-US" sz="1100" i="1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i</a:t>
              </a:r>
              <a:r>
                <a:rPr lang="en-US" sz="1100" i="1" baseline="-25000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B</a:t>
              </a:r>
              <a:r>
                <a:rPr lang="en-US" sz="11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n-US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R</a:t>
              </a:r>
              <a:r>
                <a:rPr lang="en-US" sz="1100" i="1" baseline="-250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US" sz="11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n-US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n</a:t>
              </a:r>
              <a:r>
                <a:rPr lang="en-US" sz="11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n-US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Z</a:t>
              </a:r>
              <a:r>
                <a:rPr lang="en-US" sz="1100" i="1" baseline="-250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TR</a:t>
              </a:r>
            </a:p>
            <a:p>
              <a:r>
                <a:rPr lang="en-US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i</a:t>
              </a:r>
              <a:r>
                <a:rPr lang="en-US" sz="1100" i="1" baseline="-250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US" sz="1100" baseline="-250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1 </a:t>
              </a:r>
            </a:p>
          </p:txBody>
        </p:sp>
      </p:grp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77CC7A2-3417-D59F-05EE-733C0BB64EB3}"/>
              </a:ext>
            </a:extLst>
          </p:cNvPr>
          <p:cNvSpPr txBox="1">
            <a:spLocks/>
          </p:cNvSpPr>
          <p:nvPr/>
        </p:nvSpPr>
        <p:spPr>
          <a:xfrm>
            <a:off x="108000" y="5933830"/>
            <a:ext cx="9322186" cy="674255"/>
          </a:xfrm>
          <a:prstGeom prst="rect">
            <a:avLst/>
          </a:prstGeom>
        </p:spPr>
        <p:txBody>
          <a:bodyPr lIns="0" tIns="0" rIns="0" bIns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The beam pipe gap is loaded with typically 8 transmission lines, most often 50 </a:t>
            </a:r>
            <a:r>
              <a:rPr lang="el-GR" sz="1400" dirty="0"/>
              <a:t>Ω</a:t>
            </a:r>
            <a:r>
              <a:rPr lang="en-US" sz="1400" dirty="0"/>
              <a:t> (</a:t>
            </a:r>
            <a:r>
              <a:rPr lang="en-US" sz="1400" i="1" dirty="0"/>
              <a:t>R</a:t>
            </a:r>
            <a:r>
              <a:rPr lang="en-US" sz="1400" i="1" baseline="-25000" dirty="0"/>
              <a:t>L</a:t>
            </a:r>
            <a:r>
              <a:rPr lang="en-US" sz="1400" dirty="0"/>
              <a:t> = </a:t>
            </a:r>
            <a:r>
              <a:rPr lang="en-GB" sz="1400" dirty="0"/>
              <a:t>50 </a:t>
            </a:r>
            <a:r>
              <a:rPr lang="el-GR" sz="1400" dirty="0"/>
              <a:t>Ω</a:t>
            </a:r>
            <a:r>
              <a:rPr lang="en-US" sz="1400" dirty="0"/>
              <a:t>)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400" dirty="0"/>
              <a:t>The gap connection (</a:t>
            </a:r>
            <a:r>
              <a:rPr lang="en-US" sz="1400" dirty="0">
                <a:solidFill>
                  <a:srgbClr val="FF0000"/>
                </a:solidFill>
              </a:rPr>
              <a:t>in red</a:t>
            </a:r>
            <a:r>
              <a:rPr lang="en-US" sz="1400" dirty="0"/>
              <a:t>) is very critical for the WCM performance (must be kept very short)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400" dirty="0"/>
              <a:t>For the vacuum gap the ferrite is in the beam vacuum (a serious issue for good vacuum, often a dedicated pump)</a:t>
            </a:r>
            <a:endParaRPr lang="en-GB" sz="14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019EF1-BE70-CD78-5D5E-AC442844BCD6}"/>
              </a:ext>
            </a:extLst>
          </p:cNvPr>
          <p:cNvSpPr/>
          <p:nvPr/>
        </p:nvSpPr>
        <p:spPr>
          <a:xfrm>
            <a:off x="1402079" y="880533"/>
            <a:ext cx="799253" cy="1458721"/>
          </a:xfrm>
          <a:prstGeom prst="ellipse">
            <a:avLst/>
          </a:prstGeom>
          <a:solidFill>
            <a:srgbClr val="CCFFCC">
              <a:alpha val="60000"/>
            </a:srgbClr>
          </a:solidFill>
          <a:ln w="50800">
            <a:solidFill>
              <a:srgbClr val="CCFF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7EB1408-F629-3D2B-0D68-B840501B25CB}"/>
              </a:ext>
            </a:extLst>
          </p:cNvPr>
          <p:cNvSpPr txBox="1">
            <a:spLocks/>
          </p:cNvSpPr>
          <p:nvPr/>
        </p:nvSpPr>
        <p:spPr>
          <a:xfrm>
            <a:off x="5849075" y="2327560"/>
            <a:ext cx="1087957" cy="3093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600" b="0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wall current</a:t>
            </a:r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349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EFF943-E9EF-B822-B434-A6448077F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Diagram of a circular object with arrows and a circular object with arrows&#10;&#10;AI-generated content may be incorrect.">
            <a:extLst>
              <a:ext uri="{FF2B5EF4-FFF2-40B4-BE49-F238E27FC236}">
                <a16:creationId xmlns:a16="http://schemas.microsoft.com/office/drawing/2014/main" id="{3D0F0AF1-75DF-BE89-A5E6-FD424B006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792000"/>
            <a:ext cx="7605123" cy="3528000"/>
          </a:xfrm>
          <a:prstGeom prst="rect">
            <a:avLst/>
          </a:prstGeom>
        </p:spPr>
      </p:pic>
      <p:pic>
        <p:nvPicPr>
          <p:cNvPr id="29" name="Picture 28" descr="A diagram of a circuit&#10;&#10;AI-generated content may be incorrect.">
            <a:extLst>
              <a:ext uri="{FF2B5EF4-FFF2-40B4-BE49-F238E27FC236}">
                <a16:creationId xmlns:a16="http://schemas.microsoft.com/office/drawing/2014/main" id="{F5F4B605-535F-DC9D-2D9F-AAD25E333E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0" y="648000"/>
            <a:ext cx="3006000" cy="414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8BFE02-FA63-8392-EAFF-2CD88E37E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18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33E2C70-3B99-FB4C-6E36-C1F4FF07C26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Wall Current Monitor (WCM)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C4B3CF-B358-1C20-C70A-81F5964FD93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68906" y="5766625"/>
                <a:ext cx="2496931" cy="30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pt-B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  <m:r>
                      <m:rPr>
                        <m:nor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m:rPr>
                          <m:nor/>
                        </m:rP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</m:t>
                      </m:r>
                      <m:r>
                        <m:rPr>
                          <m:nor/>
                        </m:rPr>
                        <a:rPr lang="en-US" sz="16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=50 </m:t>
                      </m:r>
                      <m:r>
                        <m:rPr>
                          <m:nor/>
                        </m:rPr>
                        <a:rPr lang="el-G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m:rPr>
                          <m:nor/>
                        </m:rP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</m:t>
                      </m:r>
                      <m:r>
                        <m:rPr>
                          <m:nor/>
                        </m:rPr>
                        <a:rPr lang="en-US" sz="16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m:rPr>
                          <m:nor/>
                        </m:rPr>
                        <a:rPr lang="en-US" sz="16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US" sz="16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nH</m:t>
                      </m:r>
                    </m:oMath>
                  </m:oMathPara>
                </a14:m>
                <a:endParaRPr lang="en-US" sz="1600" b="0" dirty="0">
                  <a:ea typeface="Cambria Math" panose="02040503050406030204" pitchFamily="18" charset="0"/>
                </a:endParaRPr>
              </a:p>
              <a:p>
                <a:pPr algn="ctr"/>
                <a:endParaRPr lang="en-GB" sz="16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C4B3CF-B358-1C20-C70A-81F5964FD9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8906" y="5766625"/>
                <a:ext cx="2496931" cy="309313"/>
              </a:xfrm>
              <a:prstGeom prst="rect">
                <a:avLst/>
              </a:prstGeom>
              <a:blipFill>
                <a:blip r:embed="rId4"/>
                <a:stretch>
                  <a:fillRect b="-70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A0170F-32FC-EE80-21E1-3A81AE74FC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68906" y="4576804"/>
                <a:ext cx="2496931" cy="1068041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m:rPr>
                              <m:nor/>
                            </m:rPr>
                            <a:rPr lang="en-US" sz="3000" dirty="0">
                              <a:ea typeface="Cambria Math" panose="02040503050406030204" pitchFamily="18" charset="0"/>
                            </a:rPr>
                            <m:t>‘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𝐶𝐻</m:t>
                          </m:r>
                        </m:sub>
                      </m:sSub>
                      <m:r>
                        <a:rPr lang="pt-BR" sz="3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3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US" sz="3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A0170F-32FC-EE80-21E1-3A81AE74FC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8906" y="4576804"/>
                <a:ext cx="2496931" cy="10680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7E8549-3ED5-04E7-8BE8-573F0AEC46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15687" y="4576804"/>
                <a:ext cx="2658812" cy="1068041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𝐶𝐻</m:t>
                          </m:r>
                        </m:sub>
                      </m:sSub>
                      <m:r>
                        <a:rPr lang="pt-BR" sz="3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3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US" sz="3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7E8549-3ED5-04E7-8BE8-573F0AEC46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687" y="4576804"/>
                <a:ext cx="2658812" cy="10680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D0A6ADC-91BC-EC6F-82D6-958DF1F5A0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15687" y="5766625"/>
                <a:ext cx="2658812" cy="2862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3 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US" sz="1600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</m:t>
                      </m:r>
                      <m:r>
                        <m:rPr>
                          <m:nor/>
                        </m:rPr>
                        <a:rPr lang="en-US" sz="16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=50 </m:t>
                      </m:r>
                      <m:r>
                        <m:rPr>
                          <m:nor/>
                        </m:rPr>
                        <a:rPr lang="el-G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</m:t>
                      </m:r>
                      <m:r>
                        <m:rPr>
                          <m:nor/>
                        </m:rPr>
                        <a:rPr lang="en-US" sz="16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</m:t>
                      </m:r>
                      <m:r>
                        <m:rPr>
                          <m:nor/>
                        </m:rPr>
                        <a:rPr lang="en-US" sz="16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US" sz="16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pF</m:t>
                      </m:r>
                    </m:oMath>
                  </m:oMathPara>
                </a14:m>
                <a:endParaRPr lang="en-US" sz="1600" b="0" dirty="0">
                  <a:ea typeface="Cambria Math" panose="02040503050406030204" pitchFamily="18" charset="0"/>
                </a:endParaRPr>
              </a:p>
              <a:p>
                <a:endParaRPr lang="en-GB" sz="16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D0A6ADC-91BC-EC6F-82D6-958DF1F5A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687" y="5766625"/>
                <a:ext cx="2658812" cy="286224"/>
              </a:xfrm>
              <a:prstGeom prst="rect">
                <a:avLst/>
              </a:prstGeom>
              <a:blipFill>
                <a:blip r:embed="rId7"/>
                <a:stretch>
                  <a:fillRect b="-978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8550101-F8F8-182C-DBDE-3EF57431EA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3487" y="4576804"/>
                <a:ext cx="2507793" cy="1068041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𝐶𝐿</m:t>
                          </m:r>
                        </m:sub>
                      </m:sSub>
                      <m:r>
                        <a:rPr lang="pt-BR" sz="3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3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US" sz="3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8550101-F8F8-182C-DBDE-3EF57431EA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87" y="4576804"/>
                <a:ext cx="2507793" cy="106804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244C8B-09A2-9D22-7135-E84DAD3178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8000" y="5766625"/>
                <a:ext cx="2507793" cy="2862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pt-BR" sz="16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400 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kHz</m:t>
                      </m:r>
                    </m:oMath>
                  </m:oMathPara>
                </a14:m>
                <a:endParaRPr lang="en-US" sz="1600" dirty="0"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1600" dirty="0">
                    <a:ea typeface="Cambria Math" panose="02040503050406030204" pitchFamily="18" charset="0"/>
                  </a:rPr>
                  <a:t>@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</m:t>
                    </m:r>
                    <m:r>
                      <m:rPr>
                        <m:nor/>
                      </m:rPr>
                      <a:rPr lang="en-US" sz="16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</m:t>
                    </m:r>
                    <m:r>
                      <m:rPr>
                        <m:nor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=50 </m:t>
                    </m:r>
                    <m:r>
                      <m:rPr>
                        <m:nor/>
                      </m:rPr>
                      <a:rPr lang="el-GR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600" b="0" i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</m:t>
                    </m:r>
                    <m:r>
                      <m:rPr>
                        <m:nor/>
                      </m:rPr>
                      <a:rPr lang="en-US" sz="16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  <m:r>
                      <m:rPr>
                        <m:nor/>
                      </m:rPr>
                      <a:rPr lang="en-US" sz="16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m:rPr>
                        <m:nor/>
                      </m:rP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l-GR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  <m:r>
                      <m:rPr>
                        <m:nor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</m:oMath>
                </a14:m>
                <a:endParaRPr lang="en-US" sz="1600" b="0" dirty="0">
                  <a:ea typeface="Cambria Math" panose="02040503050406030204" pitchFamily="18" charset="0"/>
                </a:endParaRPr>
              </a:p>
              <a:p>
                <a:pPr algn="ctr"/>
                <a:endParaRPr lang="en-GB" sz="16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244C8B-09A2-9D22-7135-E84DAD3178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00" y="5766625"/>
                <a:ext cx="2507793" cy="286224"/>
              </a:xfrm>
              <a:prstGeom prst="rect">
                <a:avLst/>
              </a:prstGeom>
              <a:blipFill>
                <a:blip r:embed="rId9"/>
                <a:stretch>
                  <a:fillRect b="-1127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1EB0503-E778-C84F-8D10-1B620048DBB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47865" y="6410232"/>
                <a:ext cx="1994540" cy="2862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3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US" sz="13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pF</m:t>
                      </m:r>
                      <m:r>
                        <a:rPr lang="pt-BR" sz="13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3×3 </m:t>
                      </m:r>
                      <m:r>
                        <m:rPr>
                          <m:sty m:val="p"/>
                        </m:rP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mm</m:t>
                      </m:r>
                      <m: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electrodes</m:t>
                      </m:r>
                    </m:oMath>
                  </m:oMathPara>
                </a14:m>
                <a:br>
                  <a:rPr lang="en-US" sz="1300" b="0" i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US" sz="1300" b="0" i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3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with</m:t>
                    </m:r>
                    <m:r>
                      <a:rPr lang="en-US" sz="13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1 </m:t>
                    </m:r>
                    <m:r>
                      <m:rPr>
                        <m:sty m:val="p"/>
                      </m:rPr>
                      <a:rPr lang="en-US" sz="13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mm</m:t>
                    </m:r>
                    <m:r>
                      <a:rPr lang="en-US" sz="13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3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distance</m:t>
                    </m:r>
                  </m:oMath>
                </a14:m>
                <a:endParaRPr lang="en-GB" sz="13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1EB0503-E778-C84F-8D10-1B620048D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5" y="6410232"/>
                <a:ext cx="1994540" cy="286224"/>
              </a:xfrm>
              <a:prstGeom prst="rect">
                <a:avLst/>
              </a:prstGeom>
              <a:blipFill>
                <a:blip r:embed="rId10"/>
                <a:stretch>
                  <a:fillRect l="-2752" r="-2446" b="-446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0E41DCC-7EB5-DC1C-FFEE-16AD6FF569D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6132" y="6410232"/>
                <a:ext cx="1994540" cy="2862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3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1 </m:t>
                      </m:r>
                      <m:r>
                        <m:rPr>
                          <m:nor/>
                        </m:rPr>
                        <a:rPr lang="en-US" sz="13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nH</m:t>
                      </m:r>
                      <m:r>
                        <m:rPr>
                          <m:nor/>
                        </m:rP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pt-BR" sz="13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m:rPr>
                          <m:nor/>
                        </m:rP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 </m:t>
                      </m:r>
                      <m:r>
                        <m:rPr>
                          <m:nor/>
                        </m:rP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mm</m:t>
                      </m:r>
                      <m:r>
                        <m:rPr>
                          <m:nor/>
                        </m:rP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piece</m:t>
                      </m:r>
                      <m:r>
                        <m:rPr>
                          <m:nor/>
                        </m:rP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3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</m:t>
                      </m:r>
                    </m:oMath>
                  </m:oMathPara>
                </a14:m>
                <a:br>
                  <a:rPr lang="en-US" sz="1300" b="0" i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US" sz="1300" b="0" i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3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unmenaged</m:t>
                    </m:r>
                    <m:r>
                      <m:rPr>
                        <m:nor/>
                      </m:rPr>
                      <a:rPr lang="en-US" sz="13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3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wire</m:t>
                    </m:r>
                  </m:oMath>
                </a14:m>
                <a:endParaRPr lang="en-GB" sz="13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0E41DCC-7EB5-DC1C-FFEE-16AD6FF569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6132" y="6410232"/>
                <a:ext cx="1994540" cy="286224"/>
              </a:xfrm>
              <a:prstGeom prst="rect">
                <a:avLst/>
              </a:prstGeom>
              <a:blipFill>
                <a:blip r:embed="rId11"/>
                <a:stretch>
                  <a:fillRect l="-3058" b="-638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E53E1ED6-E087-A48E-86E1-667F78231F20}"/>
              </a:ext>
            </a:extLst>
          </p:cNvPr>
          <p:cNvGrpSpPr/>
          <p:nvPr/>
        </p:nvGrpSpPr>
        <p:grpSpPr>
          <a:xfrm>
            <a:off x="9528903" y="5062424"/>
            <a:ext cx="2549610" cy="1446550"/>
            <a:chOff x="9482415" y="5500290"/>
            <a:chExt cx="2511967" cy="144655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A7CD69E-7397-3EB5-F660-A3F4A847CA01}"/>
                </a:ext>
              </a:extLst>
            </p:cNvPr>
            <p:cNvSpPr txBox="1"/>
            <p:nvPr/>
          </p:nvSpPr>
          <p:spPr>
            <a:xfrm>
              <a:off x="9482415" y="5500290"/>
              <a:ext cx="348428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f</a:t>
              </a:r>
              <a:r>
                <a:rPr lang="en-US" sz="1100" i="1" baseline="-25000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CL</a:t>
              </a:r>
              <a:br>
                <a:rPr lang="en-US" sz="1100" i="1" baseline="-250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</a:br>
              <a:r>
                <a:rPr lang="en-US" sz="1100" i="1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f</a:t>
              </a:r>
              <a:r>
                <a:rPr lang="en-US" sz="1100" i="1" baseline="-25000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CH</a:t>
              </a:r>
              <a:endParaRPr lang="en-US" sz="1100" i="1" baseline="-250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  <a:p>
              <a:r>
                <a:rPr lang="en-US" sz="1100" i="1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f'</a:t>
              </a:r>
              <a:r>
                <a:rPr lang="en-US" sz="1100" i="1" baseline="-25000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CH</a:t>
              </a:r>
              <a:endParaRPr lang="en-US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  <a:p>
              <a:r>
                <a:rPr lang="en-US" sz="1100" i="1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i</a:t>
              </a:r>
              <a:r>
                <a:rPr lang="en-US" sz="1100" i="1" baseline="-25000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E</a:t>
              </a:r>
              <a:endParaRPr lang="en-US" sz="11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  <a:p>
              <a:r>
                <a:rPr lang="en-US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US" sz="1100" i="1" baseline="-250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E</a:t>
              </a:r>
            </a:p>
            <a:p>
              <a:r>
                <a:rPr lang="en-US" sz="1100" i="1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i</a:t>
              </a:r>
              <a:r>
                <a:rPr lang="en-US" sz="1100" i="1" baseline="-25000" dirty="0" err="1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G</a:t>
              </a:r>
              <a:endParaRPr lang="en-US" sz="11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  <a:p>
              <a:r>
                <a:rPr lang="en-US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C</a:t>
              </a:r>
              <a:r>
                <a:rPr lang="en-US" sz="1100" i="1" baseline="-250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G</a:t>
              </a:r>
            </a:p>
            <a:p>
              <a:r>
                <a:rPr lang="en-US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US" sz="1100" i="1" baseline="-250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P</a:t>
              </a:r>
              <a:endParaRPr lang="en-US" sz="11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CFB7701-9E90-183E-CE7D-B9FA5F8ABFA4}"/>
                </a:ext>
              </a:extLst>
            </p:cNvPr>
            <p:cNvSpPr txBox="1"/>
            <p:nvPr/>
          </p:nvSpPr>
          <p:spPr>
            <a:xfrm>
              <a:off x="9784213" y="5500290"/>
              <a:ext cx="2210169" cy="1446550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cut-off low frequency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“gap” cut-off high frequency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“series </a:t>
              </a:r>
              <a:r>
                <a:rPr lang="en-US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” cut-off high frequency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enclosure current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enclosure inductance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gap current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gap capacitance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parasitic series inductance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9697EE7-115F-F0D0-260A-C4F6945A9E1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60390" y="1082807"/>
                <a:ext cx="455486" cy="30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9697EE7-115F-F0D0-260A-C4F6945A9E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0390" y="1082807"/>
                <a:ext cx="455486" cy="309313"/>
              </a:xfrm>
              <a:prstGeom prst="rect">
                <a:avLst/>
              </a:prstGeom>
              <a:blipFill>
                <a:blip r:embed="rId12"/>
                <a:stretch>
                  <a:fillRect l="-12000" r="-9333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EA11C40-C96D-5D20-4BC9-CD31D11F5D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38175" y="1188553"/>
                <a:ext cx="455486" cy="30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EA11C40-C96D-5D20-4BC9-CD31D11F5D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8175" y="1188553"/>
                <a:ext cx="455486" cy="309313"/>
              </a:xfrm>
              <a:prstGeom prst="rect">
                <a:avLst/>
              </a:prstGeom>
              <a:blipFill>
                <a:blip r:embed="rId13"/>
                <a:stretch>
                  <a:fillRect b="-372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5054093-508E-F74B-2532-723C8C60618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60390" y="2349969"/>
                <a:ext cx="455486" cy="30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en-GB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5054093-508E-F74B-2532-723C8C6061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0390" y="2349969"/>
                <a:ext cx="455486" cy="309313"/>
              </a:xfrm>
              <a:prstGeom prst="rect">
                <a:avLst/>
              </a:prstGeom>
              <a:blipFill>
                <a:blip r:embed="rId14"/>
                <a:stretch>
                  <a:fillRect b="-392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val 29">
            <a:extLst>
              <a:ext uri="{FF2B5EF4-FFF2-40B4-BE49-F238E27FC236}">
                <a16:creationId xmlns:a16="http://schemas.microsoft.com/office/drawing/2014/main" id="{6623676B-2F27-1583-E4FA-F7A538D7CAE2}"/>
              </a:ext>
            </a:extLst>
          </p:cNvPr>
          <p:cNvSpPr/>
          <p:nvPr/>
        </p:nvSpPr>
        <p:spPr>
          <a:xfrm>
            <a:off x="1402079" y="880533"/>
            <a:ext cx="799253" cy="1458721"/>
          </a:xfrm>
          <a:prstGeom prst="ellipse">
            <a:avLst/>
          </a:prstGeom>
          <a:solidFill>
            <a:srgbClr val="CCFFCC">
              <a:alpha val="60000"/>
            </a:srgbClr>
          </a:solidFill>
          <a:ln w="50800">
            <a:solidFill>
              <a:srgbClr val="CCFF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7C280D2-F9B7-4609-05A2-4680C330AEE1}"/>
              </a:ext>
            </a:extLst>
          </p:cNvPr>
          <p:cNvSpPr txBox="1">
            <a:spLocks/>
          </p:cNvSpPr>
          <p:nvPr/>
        </p:nvSpPr>
        <p:spPr>
          <a:xfrm>
            <a:off x="5849075" y="2327560"/>
            <a:ext cx="1087957" cy="3093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600" b="0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wall current</a:t>
            </a:r>
            <a:endParaRPr lang="en-GB" sz="1600" dirty="0">
              <a:solidFill>
                <a:schemeClr val="tx1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49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3A2F9-AEB9-03EE-E7DB-9A1D90A6F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A208F-777A-9059-23F4-A1C99CAB7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19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CA7CE8F-D236-CB70-8430-DA8954D8D48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WCM – position signal dephasing</a:t>
            </a:r>
          </a:p>
        </p:txBody>
      </p:sp>
      <p:pic>
        <p:nvPicPr>
          <p:cNvPr id="9" name="Picture 8" descr="A circular objec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47386175-81CF-0FAF-89D3-075C310847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3" y="838196"/>
            <a:ext cx="4680000" cy="46800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E37CDD3-A07D-FDC8-4021-1DA8B6A0C18C}"/>
              </a:ext>
            </a:extLst>
          </p:cNvPr>
          <p:cNvGrpSpPr/>
          <p:nvPr/>
        </p:nvGrpSpPr>
        <p:grpSpPr>
          <a:xfrm>
            <a:off x="5718356" y="838196"/>
            <a:ext cx="6473644" cy="5547457"/>
            <a:chOff x="5718356" y="838196"/>
            <a:chExt cx="6473644" cy="5547457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DE6345D-0B88-959D-35D2-9F54ED9BE652}"/>
                </a:ext>
              </a:extLst>
            </p:cNvPr>
            <p:cNvGrpSpPr/>
            <p:nvPr/>
          </p:nvGrpSpPr>
          <p:grpSpPr>
            <a:xfrm>
              <a:off x="5718356" y="838196"/>
              <a:ext cx="6473644" cy="4680000"/>
              <a:chOff x="5718356" y="838196"/>
              <a:chExt cx="6473644" cy="4680000"/>
            </a:xfrm>
          </p:grpSpPr>
          <p:pic>
            <p:nvPicPr>
              <p:cNvPr id="11" name="Picture 10" descr="A circular object with arrows and arrows pointing to the center&#10;&#10;AI-generated content may be incorrect.">
                <a:extLst>
                  <a:ext uri="{FF2B5EF4-FFF2-40B4-BE49-F238E27FC236}">
                    <a16:creationId xmlns:a16="http://schemas.microsoft.com/office/drawing/2014/main" id="{5A1A1E9B-4D25-8A2B-6DA8-67C3DB63D8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17547" y="838196"/>
                <a:ext cx="4680000" cy="46800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B3DB01DA-FD30-B480-EE99-068CC94FB618}"/>
                      </a:ext>
                    </a:extLst>
                  </p:cNvPr>
                  <p:cNvSpPr txBox="1"/>
                  <p:nvPr/>
                </p:nvSpPr>
                <p:spPr>
                  <a:xfrm>
                    <a:off x="5718356" y="2879651"/>
                    <a:ext cx="1099561" cy="59709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3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l-GR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oMath>
                      </m:oMathPara>
                    </a14:m>
                    <a:endParaRPr lang="en-GB" sz="3000" dirty="0"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B3DB01DA-FD30-B480-EE99-068CC94FB61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18356" y="2879651"/>
                    <a:ext cx="1099561" cy="59709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70AA9FA9-0CD0-4ECA-D516-C16B41A332F7}"/>
                      </a:ext>
                    </a:extLst>
                  </p:cNvPr>
                  <p:cNvSpPr txBox="1"/>
                  <p:nvPr/>
                </p:nvSpPr>
                <p:spPr>
                  <a:xfrm>
                    <a:off x="11092439" y="2879651"/>
                    <a:ext cx="1099561" cy="59709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3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l-GR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oMath>
                      </m:oMathPara>
                    </a14:m>
                    <a:endParaRPr lang="en-GB" sz="3000" dirty="0"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70AA9FA9-0CD0-4ECA-D516-C16B41A332F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092439" y="2879651"/>
                    <a:ext cx="1099561" cy="59709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1DFCB00-66FE-F840-20DA-1BE42AD6143E}"/>
                    </a:ext>
                  </a:extLst>
                </p:cNvPr>
                <p:cNvSpPr txBox="1"/>
                <p:nvPr/>
              </p:nvSpPr>
              <p:spPr>
                <a:xfrm>
                  <a:off x="6124569" y="5941910"/>
                  <a:ext cx="5866263" cy="4437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≈3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5 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ps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for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5 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mm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beam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offset</m:t>
                        </m:r>
                      </m:oMath>
                    </m:oMathPara>
                  </a14:m>
                  <a:endParaRPr lang="en-GB" sz="2400" dirty="0"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1DFCB00-66FE-F840-20DA-1BE42AD614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24569" y="5941910"/>
                  <a:ext cx="5866263" cy="443743"/>
                </a:xfrm>
                <a:prstGeom prst="rect">
                  <a:avLst/>
                </a:prstGeom>
                <a:blipFill>
                  <a:blip r:embed="rId6"/>
                  <a:stretch>
                    <a:fillRect b="-684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1E0810C-8050-574D-5A22-25FD3C8B665D}"/>
                  </a:ext>
                </a:extLst>
              </p:cNvPr>
              <p:cNvSpPr txBox="1"/>
              <p:nvPr/>
            </p:nvSpPr>
            <p:spPr>
              <a:xfrm>
                <a:off x="866456" y="5693474"/>
                <a:ext cx="3386667" cy="9406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nice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GHz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WCM</m:t>
                      </m:r>
                    </m:oMath>
                  </m:oMathPara>
                </a14:m>
                <a:br>
                  <a:rPr lang="en-US" sz="2400" b="0" i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US" sz="2400" b="0" i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fastest risetime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≈35</m:t>
                    </m:r>
                    <m:r>
                      <m:rPr>
                        <m:nor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ps</m:t>
                    </m:r>
                  </m:oMath>
                </a14:m>
                <a:endParaRPr lang="en-US" sz="240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b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(shortly an example)</a:t>
                </a:r>
                <a:endParaRPr lang="en-US" sz="160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1E0810C-8050-574D-5A22-25FD3C8B6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456" y="5693474"/>
                <a:ext cx="3386667" cy="940613"/>
              </a:xfrm>
              <a:prstGeom prst="rect">
                <a:avLst/>
              </a:prstGeom>
              <a:blipFill>
                <a:blip r:embed="rId7"/>
                <a:stretch>
                  <a:fillRect r="-3237" b="-2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964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2D461-67BB-92EC-F036-1A2CD4A77B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39D35-886B-F697-FC47-6067B8B05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2</a:t>
            </a:fld>
            <a:endParaRPr lang="en-GB" dirty="0"/>
          </a:p>
        </p:txBody>
      </p:sp>
      <p:pic>
        <p:nvPicPr>
          <p:cNvPr id="12" name="Picture 11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B675233E-2BE2-BF4E-FBD4-3957CB3C7C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21" y="833158"/>
            <a:ext cx="7770545" cy="586329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B666BED-652B-488B-0868-A5511C6DF82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</a:rPr>
              <a:t>Introduction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763C1F8-33EC-8698-2241-B295F45D7D05}"/>
              </a:ext>
            </a:extLst>
          </p:cNvPr>
          <p:cNvSpPr txBox="1">
            <a:spLocks/>
          </p:cNvSpPr>
          <p:nvPr/>
        </p:nvSpPr>
        <p:spPr>
          <a:xfrm>
            <a:off x="7944267" y="934721"/>
            <a:ext cx="4247734" cy="44907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15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Intensity is one of the most important beam parameters</a:t>
            </a:r>
          </a:p>
          <a:p>
            <a:pPr marL="355600" indent="-184150">
              <a:spcBef>
                <a:spcPts val="15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Intensity measurement is essential for:</a:t>
            </a:r>
          </a:p>
          <a:p>
            <a:pPr marL="820737" lvl="1" indent="-285750" defTabSz="71755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GB" sz="1600" dirty="0"/>
              <a:t>operating an accelerator</a:t>
            </a:r>
          </a:p>
          <a:p>
            <a:pPr marL="820737" lvl="1" indent="-285750" defTabSz="71755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GB" sz="1600" dirty="0"/>
              <a:t>quantifying an optimizing accelerator performance</a:t>
            </a:r>
          </a:p>
          <a:p>
            <a:pPr marL="820737" lvl="1" indent="-285750" defTabSz="71755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GB" sz="1600" dirty="0"/>
              <a:t>scaling physics data (accuracy)</a:t>
            </a:r>
          </a:p>
          <a:p>
            <a:pPr marL="534987" lvl="1" indent="0" defTabSz="717550">
              <a:spcBef>
                <a:spcPts val="600"/>
              </a:spcBef>
              <a:buNone/>
            </a:pPr>
            <a:endParaRPr lang="en-GB" sz="1600" dirty="0"/>
          </a:p>
          <a:p>
            <a:pPr marL="534987" lvl="1" indent="0" defTabSz="717550">
              <a:spcBef>
                <a:spcPts val="600"/>
              </a:spcBef>
              <a:buNone/>
            </a:pPr>
            <a:r>
              <a:rPr lang="en-GB" sz="1600" dirty="0"/>
              <a:t>(performance most important)</a:t>
            </a:r>
            <a:br>
              <a:rPr lang="en-GB" sz="1600" dirty="0"/>
            </a:br>
            <a:endParaRPr lang="en-GB" sz="1600" dirty="0"/>
          </a:p>
          <a:p>
            <a:pPr marL="534987" lvl="1" indent="0" defTabSz="717550">
              <a:spcBef>
                <a:spcPts val="600"/>
              </a:spcBef>
              <a:buNone/>
            </a:pPr>
            <a:endParaRPr lang="en-GB" sz="1600" dirty="0"/>
          </a:p>
          <a:p>
            <a:pPr marL="534987" lvl="1" indent="0" defTabSz="717550">
              <a:spcBef>
                <a:spcPts val="600"/>
              </a:spcBef>
              <a:buNone/>
            </a:pPr>
            <a:endParaRPr lang="en-GB" sz="1600" dirty="0"/>
          </a:p>
          <a:p>
            <a:pPr marL="355600" indent="-184150">
              <a:spcBef>
                <a:spcPts val="15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Intensity measurement can be critical for:</a:t>
            </a:r>
          </a:p>
          <a:p>
            <a:pPr marL="820737" lvl="1" indent="-285750" defTabSz="71755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GB" sz="1600" dirty="0"/>
              <a:t>accelerator protection</a:t>
            </a:r>
          </a:p>
          <a:p>
            <a:pPr marL="820737" lvl="1" indent="-285750" defTabSz="71755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GB" sz="1600" dirty="0"/>
              <a:t>equipment protection</a:t>
            </a:r>
          </a:p>
          <a:p>
            <a:pPr marL="820737" lvl="1" indent="-285750" defTabSz="71755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GB" sz="1600" dirty="0"/>
              <a:t>human health</a:t>
            </a:r>
            <a:br>
              <a:rPr lang="en-GB" sz="1600" dirty="0"/>
            </a:br>
            <a:r>
              <a:rPr lang="en-GB" sz="1600" dirty="0"/>
              <a:t>(e.g. medical applications)</a:t>
            </a:r>
          </a:p>
          <a:p>
            <a:pPr marL="534987" lvl="1" indent="0" defTabSz="717550">
              <a:spcBef>
                <a:spcPts val="600"/>
              </a:spcBef>
              <a:buNone/>
            </a:pPr>
            <a:endParaRPr lang="en-GB" sz="1600" dirty="0"/>
          </a:p>
          <a:p>
            <a:pPr marL="534987" lvl="1" indent="0" defTabSz="717550">
              <a:spcBef>
                <a:spcPts val="600"/>
              </a:spcBef>
              <a:buNone/>
            </a:pPr>
            <a:r>
              <a:rPr lang="en-GB" sz="1600" dirty="0"/>
              <a:t>(reliability most important)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53816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en-GB" sz="1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7B50C3E9-F39F-3A27-B243-26866374CF74}"/>
                  </a:ext>
                </a:extLst>
              </p14:cNvPr>
              <p14:cNvContentPartPr/>
              <p14:nvPr/>
            </p14:nvContentPartPr>
            <p14:xfrm>
              <a:off x="80533" y="1456027"/>
              <a:ext cx="2575800" cy="6444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7B50C3E9-F39F-3A27-B243-26866374CF7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333" y="1430827"/>
                <a:ext cx="2626200" cy="69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85E8B329-1378-1F71-6C67-E045F8415480}"/>
                  </a:ext>
                </a:extLst>
              </p14:cNvPr>
              <p14:cNvContentPartPr/>
              <p14:nvPr/>
            </p14:nvContentPartPr>
            <p14:xfrm>
              <a:off x="2966293" y="1422187"/>
              <a:ext cx="2257200" cy="6321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85E8B329-1378-1F71-6C67-E045F841548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41093" y="1396987"/>
                <a:ext cx="2307600" cy="68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BE7F284F-06C0-FE95-09A9-AC30FF66FF1C}"/>
                  </a:ext>
                </a:extLst>
              </p14:cNvPr>
              <p14:cNvContentPartPr/>
              <p14:nvPr/>
            </p14:nvContentPartPr>
            <p14:xfrm>
              <a:off x="5524813" y="1456027"/>
              <a:ext cx="2273400" cy="6174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BE7F284F-06C0-FE95-09A9-AC30FF66FF1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499613" y="1430827"/>
                <a:ext cx="2323800" cy="66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44231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901A4-5601-2CAA-9702-DDC1CD390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EA7205-518C-7AE3-4630-569E99719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20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CE1835F-CBDC-EC33-22F2-A779C61BFE3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Wall Current Monitor (WCM)</a:t>
            </a:r>
          </a:p>
        </p:txBody>
      </p:sp>
      <p:pic>
        <p:nvPicPr>
          <p:cNvPr id="9" name="Picture 8" descr="A graph of a graph showing a single line&#10;&#10;AI-generated content may be incorrect.">
            <a:extLst>
              <a:ext uri="{FF2B5EF4-FFF2-40B4-BE49-F238E27FC236}">
                <a16:creationId xmlns:a16="http://schemas.microsoft.com/office/drawing/2014/main" id="{580B62AD-EEFA-2EAA-7098-9041399441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05" y="955344"/>
            <a:ext cx="8362222" cy="573914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F419D55-C6CD-CA52-E86B-793FD4A1063D}"/>
              </a:ext>
            </a:extLst>
          </p:cNvPr>
          <p:cNvSpPr txBox="1">
            <a:spLocks/>
          </p:cNvSpPr>
          <p:nvPr/>
        </p:nvSpPr>
        <p:spPr>
          <a:xfrm>
            <a:off x="8734567" y="1326229"/>
            <a:ext cx="3457433" cy="5328834"/>
          </a:xfrm>
          <a:prstGeom prst="rect">
            <a:avLst/>
          </a:prstGeom>
        </p:spPr>
        <p:txBody>
          <a:bodyPr lIns="0" tIns="0" rIns="0" bIns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 algn="ctr">
              <a:spcBef>
                <a:spcPts val="1200"/>
              </a:spcBef>
              <a:buNone/>
            </a:pPr>
            <a:r>
              <a:rPr lang="en-GB" sz="2400" b="1" dirty="0">
                <a:solidFill>
                  <a:srgbClr val="FF0000"/>
                </a:solidFill>
              </a:rPr>
              <a:t>To combine …</a:t>
            </a:r>
            <a:br>
              <a:rPr lang="en-GB" sz="2400" b="1" dirty="0">
                <a:solidFill>
                  <a:srgbClr val="FF0000"/>
                </a:solidFill>
              </a:rPr>
            </a:br>
            <a:endParaRPr lang="en-GB" sz="1600" b="1" dirty="0">
              <a:solidFill>
                <a:srgbClr val="FF0000"/>
              </a:solidFill>
            </a:endParaRPr>
          </a:p>
          <a:p>
            <a:pPr marL="355600" indent="-184150">
              <a:buFont typeface="Wingdings" panose="05000000000000000000" pitchFamily="2" charset="2"/>
              <a:buChar char="§"/>
            </a:pPr>
            <a:r>
              <a:rPr lang="en-GB" sz="1600" dirty="0"/>
              <a:t>Good signal</a:t>
            </a:r>
            <a:br>
              <a:rPr lang="en-GB" sz="1600" dirty="0"/>
            </a:br>
            <a:r>
              <a:rPr lang="en-GB" sz="1600" dirty="0"/>
              <a:t>position independency</a:t>
            </a:r>
            <a:br>
              <a:rPr lang="en-GB" sz="1600" dirty="0"/>
            </a:br>
            <a:r>
              <a:rPr lang="en-GB" sz="1600" dirty="0"/>
              <a:t>(only position dephasing)</a:t>
            </a:r>
          </a:p>
          <a:p>
            <a:pPr marL="355600" indent="-184150">
              <a:buFont typeface="Wingdings" panose="05000000000000000000" pitchFamily="2" charset="2"/>
              <a:buChar char="§"/>
            </a:pPr>
            <a:r>
              <a:rPr lang="en-GB" sz="1600" dirty="0"/>
              <a:t>Signal deterioration</a:t>
            </a:r>
            <a:br>
              <a:rPr lang="en-GB" sz="1600" dirty="0"/>
            </a:br>
            <a:r>
              <a:rPr lang="en-GB" sz="1600" dirty="0"/>
              <a:t>by the combiner</a:t>
            </a:r>
          </a:p>
          <a:p>
            <a:pPr marL="171450" indent="0" algn="ctr">
              <a:spcBef>
                <a:spcPts val="1200"/>
              </a:spcBef>
              <a:buNone/>
            </a:pPr>
            <a:endParaRPr lang="en-GB" sz="1600" dirty="0"/>
          </a:p>
          <a:p>
            <a:pPr marL="171450" indent="0" algn="ctr">
              <a:spcBef>
                <a:spcPts val="1200"/>
              </a:spcBef>
              <a:buNone/>
            </a:pPr>
            <a:r>
              <a:rPr lang="en-GB" sz="2400" b="1" dirty="0">
                <a:solidFill>
                  <a:srgbClr val="FF0000"/>
                </a:solidFill>
              </a:rPr>
              <a:t>… or not to combine</a:t>
            </a:r>
            <a:br>
              <a:rPr lang="en-GB" sz="1600" b="1" dirty="0"/>
            </a:br>
            <a:endParaRPr lang="en-GB" sz="1600" b="1" dirty="0"/>
          </a:p>
          <a:p>
            <a:pPr marL="355600" indent="-184150">
              <a:buFont typeface="Wingdings" panose="05000000000000000000" pitchFamily="2" charset="2"/>
              <a:buChar char="§"/>
            </a:pPr>
            <a:r>
              <a:rPr lang="en-GB" sz="1600" dirty="0"/>
              <a:t>Largest position dependency</a:t>
            </a:r>
          </a:p>
          <a:p>
            <a:pPr marL="355600" indent="-184150">
              <a:buFont typeface="Wingdings" panose="05000000000000000000" pitchFamily="2" charset="2"/>
              <a:buChar char="§"/>
            </a:pPr>
            <a:r>
              <a:rPr lang="en-GB" sz="1600" dirty="0"/>
              <a:t>Best signal quality</a:t>
            </a:r>
          </a:p>
          <a:p>
            <a:pPr marL="355600" indent="-184150">
              <a:buFont typeface="Wingdings" panose="05000000000000000000" pitchFamily="2" charset="2"/>
              <a:buChar char="§"/>
            </a:pPr>
            <a:r>
              <a:rPr lang="en-GB" sz="1600" dirty="0"/>
              <a:t>Some decoupling between respective outputs</a:t>
            </a:r>
          </a:p>
          <a:p>
            <a:pPr marL="355600" indent="-184150">
              <a:buFont typeface="Wingdings" panose="05000000000000000000" pitchFamily="2" charset="2"/>
              <a:buChar char="§"/>
            </a:pPr>
            <a:r>
              <a:rPr lang="en-GB" sz="1600" dirty="0"/>
              <a:t>Saved money and thinking</a:t>
            </a:r>
            <a:br>
              <a:rPr lang="en-GB" sz="1600" dirty="0"/>
            </a:br>
            <a:r>
              <a:rPr lang="en-GB" sz="1600" dirty="0"/>
              <a:t>on the combiner</a:t>
            </a:r>
          </a:p>
        </p:txBody>
      </p:sp>
    </p:spTree>
    <p:extLst>
      <p:ext uri="{BB962C8B-B14F-4D97-AF65-F5344CB8AC3E}">
        <p14:creationId xmlns:p14="http://schemas.microsoft.com/office/powerpoint/2010/main" val="32009000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584F9-4E50-2DB8-6FEB-A053375C5D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620FED-39D1-438D-807F-E242467D1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21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BF748C-67C8-47BD-9127-FE150C985F4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WCM example 1 (CTF)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C485BAA-5064-F0A2-2CD4-FAC1000200FF}"/>
              </a:ext>
            </a:extLst>
          </p:cNvPr>
          <p:cNvSpPr txBox="1">
            <a:spLocks/>
          </p:cNvSpPr>
          <p:nvPr/>
        </p:nvSpPr>
        <p:spPr>
          <a:xfrm>
            <a:off x="5205767" y="5509703"/>
            <a:ext cx="5877805" cy="11861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High frequency direct output bandwidth:</a:t>
            </a:r>
            <a:br>
              <a:rPr lang="en-GB" sz="1800" dirty="0"/>
            </a:br>
            <a:r>
              <a:rPr lang="en-GB" sz="1800" dirty="0"/>
              <a:t>250 kHz – 10 GHz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Low frequency output with an active compensation:</a:t>
            </a:r>
            <a:br>
              <a:rPr lang="en-GB" sz="1800" dirty="0"/>
            </a:br>
            <a:r>
              <a:rPr lang="en-GB" sz="1800" dirty="0"/>
              <a:t>10 kHz – 300 MHz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en-GB" sz="16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B90DA9-3FB3-8770-786E-CE5DE75BE8D2}"/>
              </a:ext>
            </a:extLst>
          </p:cNvPr>
          <p:cNvGrpSpPr/>
          <p:nvPr/>
        </p:nvGrpSpPr>
        <p:grpSpPr>
          <a:xfrm>
            <a:off x="140494" y="878321"/>
            <a:ext cx="3906838" cy="5876925"/>
            <a:chOff x="140494" y="878321"/>
            <a:chExt cx="3906838" cy="5876925"/>
          </a:xfrm>
        </p:grpSpPr>
        <p:pic>
          <p:nvPicPr>
            <p:cNvPr id="3" name="Picture 8">
              <a:extLst>
                <a:ext uri="{FF2B5EF4-FFF2-40B4-BE49-F238E27FC236}">
                  <a16:creationId xmlns:a16="http://schemas.microsoft.com/office/drawing/2014/main" id="{D25D7C07-2C21-0AD8-A17C-FDAAF3141D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494" y="878321"/>
              <a:ext cx="3906838" cy="5876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01A21D0-7115-A443-A31F-884FFC56E410}"/>
                </a:ext>
              </a:extLst>
            </p:cNvPr>
            <p:cNvSpPr txBox="1"/>
            <p:nvPr/>
          </p:nvSpPr>
          <p:spPr>
            <a:xfrm>
              <a:off x="140494" y="6482688"/>
              <a:ext cx="1601350" cy="272238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Courtesy of Patrick Odier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768D70-EA94-0A0A-96FF-523A61F207F6}"/>
              </a:ext>
            </a:extLst>
          </p:cNvPr>
          <p:cNvGrpSpPr/>
          <p:nvPr/>
        </p:nvGrpSpPr>
        <p:grpSpPr>
          <a:xfrm>
            <a:off x="4262291" y="755210"/>
            <a:ext cx="7588539" cy="4234041"/>
            <a:chOff x="4262291" y="755210"/>
            <a:chExt cx="7588539" cy="4234041"/>
          </a:xfrm>
        </p:grpSpPr>
        <p:pic>
          <p:nvPicPr>
            <p:cNvPr id="2" name="Picture 6">
              <a:extLst>
                <a:ext uri="{FF2B5EF4-FFF2-40B4-BE49-F238E27FC236}">
                  <a16:creationId xmlns:a16="http://schemas.microsoft.com/office/drawing/2014/main" id="{F6249182-20F0-17D7-BA68-1F4748BB1B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2291" y="965489"/>
              <a:ext cx="7588539" cy="4023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454F40B-9B9B-DFB6-F4E4-6585BFED9511}"/>
                </a:ext>
              </a:extLst>
            </p:cNvPr>
            <p:cNvSpPr txBox="1"/>
            <p:nvPr/>
          </p:nvSpPr>
          <p:spPr>
            <a:xfrm>
              <a:off x="10301649" y="755210"/>
              <a:ext cx="13876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Curtesy of P. Odier</a:t>
              </a:r>
              <a:endParaRPr lang="en-GB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1723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EC5DE-F45C-89CF-C312-E44D81B068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544352-1390-5ABB-8D7F-9B455928C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22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84A9AB1-8F14-DED2-AB08-3BF9D75DB6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78" t="-225" r="1379" b="6283"/>
          <a:stretch>
            <a:fillRect/>
          </a:stretch>
        </p:blipFill>
        <p:spPr>
          <a:xfrm>
            <a:off x="3862157" y="828428"/>
            <a:ext cx="8187724" cy="26278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378FFD1-CA33-FAD1-BFCA-EEE49151B1C1}"/>
                  </a:ext>
                </a:extLst>
              </p:cNvPr>
              <p:cNvSpPr txBox="1"/>
              <p:nvPr/>
            </p:nvSpPr>
            <p:spPr>
              <a:xfrm>
                <a:off x="10100552" y="4743617"/>
                <a:ext cx="1826115" cy="8642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r>
                        <a:rPr lang="pt-BR" sz="22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US" sz="220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pl-PL" sz="2200" i="1" smtClean="0">
                                  <a:solidFill>
                                    <a:srgbClr val="CC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200" i="1">
                                  <a:solidFill>
                                    <a:srgbClr val="CC00CC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200" i="1">
                                  <a:solidFill>
                                    <a:srgbClr val="CC00C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pl-PL" sz="22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</m:oMath>
                  </m:oMathPara>
                </a14:m>
                <a:endParaRPr lang="en-GB" sz="22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378FFD1-CA33-FAD1-BFCA-EEE49151B1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0552" y="4743617"/>
                <a:ext cx="1826115" cy="8642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4DF477-1FDC-12EA-105B-FF5D711B7E9E}"/>
                  </a:ext>
                </a:extLst>
              </p:cNvPr>
              <p:cNvSpPr txBox="1"/>
              <p:nvPr/>
            </p:nvSpPr>
            <p:spPr>
              <a:xfrm>
                <a:off x="10126245" y="5635179"/>
                <a:ext cx="1554933" cy="8642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num>
                        <m:den>
                          <m:r>
                            <a:rPr lang="en-US" sz="22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sSub>
                        <m:sSubPr>
                          <m:ctrlPr>
                            <a:rPr lang="en-US" sz="22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2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sz="22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4DF477-1FDC-12EA-105B-FF5D711B7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6245" y="5635179"/>
                <a:ext cx="1554933" cy="8642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1">
            <a:extLst>
              <a:ext uri="{FF2B5EF4-FFF2-40B4-BE49-F238E27FC236}">
                <a16:creationId xmlns:a16="http://schemas.microsoft.com/office/drawing/2014/main" id="{FDD99FF8-2B5F-A306-F6EF-0E166F97925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WCM example 2 (LHC)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7FBB65C-491E-2E5D-85DB-6B5145CD45FD}"/>
              </a:ext>
            </a:extLst>
          </p:cNvPr>
          <p:cNvSpPr txBox="1">
            <a:spLocks/>
          </p:cNvSpPr>
          <p:nvPr/>
        </p:nvSpPr>
        <p:spPr>
          <a:xfrm>
            <a:off x="5178361" y="3571168"/>
            <a:ext cx="2266494" cy="366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Gap 1.2 mm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C8432F-DDB8-3F68-D055-F2A551F6E7EB}"/>
              </a:ext>
            </a:extLst>
          </p:cNvPr>
          <p:cNvSpPr txBox="1">
            <a:spLocks/>
          </p:cNvSpPr>
          <p:nvPr/>
        </p:nvSpPr>
        <p:spPr>
          <a:xfrm>
            <a:off x="7444855" y="3567607"/>
            <a:ext cx="4261685" cy="366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High frequency cut-off  ≈ 3 GHz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487E5AC-D2D9-5088-9DDA-568511F1F4F1}"/>
              </a:ext>
            </a:extLst>
          </p:cNvPr>
          <p:cNvGrpSpPr/>
          <p:nvPr/>
        </p:nvGrpSpPr>
        <p:grpSpPr>
          <a:xfrm>
            <a:off x="88926" y="801133"/>
            <a:ext cx="3636000" cy="5572992"/>
            <a:chOff x="88926" y="801133"/>
            <a:chExt cx="3636000" cy="5572992"/>
          </a:xfrm>
        </p:grpSpPr>
        <p:pic>
          <p:nvPicPr>
            <p:cNvPr id="9" name="Picture 8" descr="A machine with a yellow stand&#10;&#10;AI-generated content may be incorrect.">
              <a:extLst>
                <a:ext uri="{FF2B5EF4-FFF2-40B4-BE49-F238E27FC236}">
                  <a16:creationId xmlns:a16="http://schemas.microsoft.com/office/drawing/2014/main" id="{312710FF-6E09-1269-B5E3-443BBF9649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0" r="7637"/>
            <a:stretch>
              <a:fillRect/>
            </a:stretch>
          </p:blipFill>
          <p:spPr>
            <a:xfrm>
              <a:off x="88926" y="801133"/>
              <a:ext cx="3636000" cy="557299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01EE0FF-B3A7-3394-4137-F267A36A65ED}"/>
                </a:ext>
              </a:extLst>
            </p:cNvPr>
            <p:cNvSpPr txBox="1"/>
            <p:nvPr/>
          </p:nvSpPr>
          <p:spPr>
            <a:xfrm>
              <a:off x="2169994" y="6127904"/>
              <a:ext cx="1554932" cy="24622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Courtesy of Tom Levens</a:t>
              </a:r>
              <a:endPara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735ADE7-8FB9-7A55-C49B-B55C6C5E13A8}"/>
              </a:ext>
            </a:extLst>
          </p:cNvPr>
          <p:cNvCxnSpPr>
            <a:cxnSpLocks/>
          </p:cNvCxnSpPr>
          <p:nvPr/>
        </p:nvCxnSpPr>
        <p:spPr>
          <a:xfrm>
            <a:off x="5029200" y="921224"/>
            <a:ext cx="6346209" cy="0"/>
          </a:xfrm>
          <a:prstGeom prst="straightConnector1">
            <a:avLst/>
          </a:prstGeom>
          <a:ln w="127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6BF12DE-9683-BB5F-AB86-F2C712DBFDCF}"/>
              </a:ext>
            </a:extLst>
          </p:cNvPr>
          <p:cNvSpPr txBox="1"/>
          <p:nvPr/>
        </p:nvSpPr>
        <p:spPr>
          <a:xfrm>
            <a:off x="6553200" y="813502"/>
            <a:ext cx="2788024" cy="19951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ferrite distributed along the length</a:t>
            </a:r>
            <a:endParaRPr lang="en-GB" sz="1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6F4562-54CF-BFA2-17AF-645BDE98074F}"/>
              </a:ext>
            </a:extLst>
          </p:cNvPr>
          <p:cNvGrpSpPr/>
          <p:nvPr/>
        </p:nvGrpSpPr>
        <p:grpSpPr>
          <a:xfrm>
            <a:off x="4211295" y="4817424"/>
            <a:ext cx="6125924" cy="669246"/>
            <a:chOff x="4211295" y="4817424"/>
            <a:chExt cx="6125924" cy="6692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5C0715B-F422-3190-4419-627BC42D6409}"/>
                    </a:ext>
                  </a:extLst>
                </p:cNvPr>
                <p:cNvSpPr txBox="1"/>
                <p:nvPr/>
              </p:nvSpPr>
              <p:spPr>
                <a:xfrm>
                  <a:off x="4211295" y="4847837"/>
                  <a:ext cx="6125924" cy="63883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LHC</m:t>
                      </m:r>
                      <m:r>
                        <m:rPr>
                          <m:nor/>
                        </m:rPr>
                        <a:rPr lang="en-US" sz="2200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200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Case</m:t>
                      </m:r>
                      <m:r>
                        <m:rPr>
                          <m:nor/>
                        </m:rPr>
                        <a:rPr lang="en-US" sz="2200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  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          </m:t>
                          </m:r>
                          <m:r>
                            <m:rPr>
                              <m:nor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                     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200" b="0" i="0" smtClean="0">
                              <a:solidFill>
                                <a:srgbClr val="CC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2.5</m:t>
                          </m:r>
                          <m:r>
                            <m:rPr>
                              <m:nor/>
                            </m:rPr>
                            <a:rPr lang="en-US" sz="2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∗  </m:t>
                          </m:r>
                          <m:r>
                            <m:rPr>
                              <m:nor/>
                            </m:rPr>
                            <a:rPr lang="en-US" sz="22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0.25</m:t>
                          </m:r>
                          <m:r>
                            <m:rPr>
                              <m:nor/>
                            </m:rPr>
                            <a:rPr lang="en-US" sz="22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  <m:r>
                            <m:rPr>
                              <m:nor/>
                            </m:rPr>
                            <a:rPr lang="en-US" sz="22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−9 </m:t>
                          </m:r>
                          <m:r>
                            <m:rPr>
                              <m:nor/>
                            </m:rPr>
                            <a:rPr lang="en-US" sz="22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den>
                      </m:f>
                    </m:oMath>
                  </a14:m>
                  <a:r>
                    <a:rPr lang="en-US" sz="2200" dirty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m:rPr>
                          <m:nor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46</m:t>
                      </m:r>
                      <m:r>
                        <m:rPr>
                          <m:nor/>
                        </m:rPr>
                        <a:rPr lang="en-US" sz="2200" b="0" i="0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</m:oMath>
                  </a14:m>
                  <a:br>
                    <a:rPr lang="en-US" sz="2200" b="0" dirty="0">
                      <a:ea typeface="Cambria Math" panose="02040503050406030204" pitchFamily="18" charset="0"/>
                    </a:rPr>
                  </a:br>
                  <a:r>
                    <a:rPr lang="en-US" sz="1200" b="0" dirty="0">
                      <a:ea typeface="Cambria Math" panose="02040503050406030204" pitchFamily="18" charset="0"/>
                    </a:rPr>
                    <a:t> </a:t>
                  </a:r>
                </a:p>
                <a:p>
                  <a:endParaRPr lang="en-US" sz="1200" b="0" dirty="0">
                    <a:ea typeface="Cambria Math" panose="02040503050406030204" pitchFamily="18" charset="0"/>
                  </a:endParaRP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 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                </m:t>
                          </m:r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pt-BR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nor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6 </m:t>
                          </m:r>
                          <m:r>
                            <m:rPr>
                              <m:nor/>
                            </m:rPr>
                            <a:rPr lang="en-US" sz="2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200" b="0" i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2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m:rPr>
                              <m:nor/>
                            </m:rPr>
                            <a:rPr lang="en-US" sz="2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a14:m>
                  <a:r>
                    <a:rPr lang="en-US" sz="2200" dirty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20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50</m:t>
                      </m:r>
                      <m:r>
                        <m:rPr>
                          <m:nor/>
                        </m:rPr>
                        <a:rPr lang="en-US" sz="220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l-GR" sz="220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sz="2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m:rPr>
                          <m:nor/>
                        </m:rPr>
                        <a:rPr lang="en-US" sz="2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290</m:t>
                      </m:r>
                      <m:r>
                        <m:rPr>
                          <m:nor/>
                        </m:rPr>
                        <a:rPr lang="en-US" sz="2200" baseline="-25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</m:oMath>
                  </a14:m>
                  <a:endParaRPr lang="en-GB" sz="2200" dirty="0"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5C0715B-F422-3190-4419-627BC42D64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1295" y="4847837"/>
                  <a:ext cx="6125924" cy="638833"/>
                </a:xfrm>
                <a:prstGeom prst="rect">
                  <a:avLst/>
                </a:prstGeom>
                <a:blipFill>
                  <a:blip r:embed="rId6"/>
                  <a:stretch>
                    <a:fillRect b="-1161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7492D22-3BEA-4348-2A6E-50FEF3131103}"/>
                </a:ext>
              </a:extLst>
            </p:cNvPr>
            <p:cNvGrpSpPr/>
            <p:nvPr/>
          </p:nvGrpSpPr>
          <p:grpSpPr>
            <a:xfrm>
              <a:off x="6226300" y="4817424"/>
              <a:ext cx="2480641" cy="340934"/>
              <a:chOff x="6226300" y="4817424"/>
              <a:chExt cx="2480641" cy="340934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73DD17C-8508-507C-059D-2520745F2F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226300" y="4823049"/>
                <a:ext cx="999831" cy="335309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2168AF1A-9E04-D34F-3510-3C9B6894E9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274257" y="4817424"/>
                <a:ext cx="1432684" cy="33530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18144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A72B0-27A3-DFEB-7CFD-5DA595264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1346D-6085-A283-F827-0AE59DC44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23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9D384FE-C4E3-24D9-5730-555E523AEB2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Fast Beam Current Transformer (FBCT)</a:t>
            </a:r>
          </a:p>
        </p:txBody>
      </p:sp>
      <p:pic>
        <p:nvPicPr>
          <p:cNvPr id="3" name="Picture 2" descr="A diagram of a cylindrical object&#10;&#10;AI-generated content may be incorrect.">
            <a:extLst>
              <a:ext uri="{FF2B5EF4-FFF2-40B4-BE49-F238E27FC236}">
                <a16:creationId xmlns:a16="http://schemas.microsoft.com/office/drawing/2014/main" id="{2FD66BC9-8BCB-FDE9-84C5-2CAE7DF0D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04" y="831412"/>
            <a:ext cx="6056962" cy="369885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7C0C6D4-34F6-9E0D-6B29-7893DF4F2052}"/>
              </a:ext>
            </a:extLst>
          </p:cNvPr>
          <p:cNvSpPr txBox="1">
            <a:spLocks/>
          </p:cNvSpPr>
          <p:nvPr/>
        </p:nvSpPr>
        <p:spPr>
          <a:xfrm>
            <a:off x="1" y="4788568"/>
            <a:ext cx="6567682" cy="1819517"/>
          </a:xfrm>
          <a:prstGeom prst="rect">
            <a:avLst/>
          </a:prstGeom>
        </p:spPr>
        <p:txBody>
          <a:bodyPr lIns="0" tIns="0" rIns="0" bIns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Workhorse of intensity measurements in many accelerators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In a circular machine one FBCT is enough, while linacs and transfer lines</a:t>
            </a:r>
            <a:br>
              <a:rPr lang="en-GB" sz="1400" dirty="0"/>
            </a:br>
            <a:r>
              <a:rPr lang="en-GB" sz="1400" dirty="0"/>
              <a:t>often require many of them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It is a current transformer, with the beam forming the primary</a:t>
            </a:r>
            <a:br>
              <a:rPr lang="en-GB" sz="1400" dirty="0"/>
            </a:br>
            <a:r>
              <a:rPr lang="en-GB" sz="1400" dirty="0"/>
              <a:t>single turn winding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Particular FBCT construction often determined (and sometimes limited)</a:t>
            </a:r>
            <a:br>
              <a:rPr lang="en-GB" sz="1400" dirty="0"/>
            </a:br>
            <a:r>
              <a:rPr lang="en-GB" sz="1400" dirty="0"/>
              <a:t>by the choice of commercially available ferromagnetic </a:t>
            </a:r>
            <a:r>
              <a:rPr lang="en-GB" sz="1400" dirty="0" err="1"/>
              <a:t>toroids</a:t>
            </a:r>
            <a:endParaRPr lang="en-GB" sz="1400" dirty="0"/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FBCTs are available commercially, along with their dedicated electronics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7C987A9-78FC-8140-6B00-0D3F288CAD5B}"/>
              </a:ext>
            </a:extLst>
          </p:cNvPr>
          <p:cNvGrpSpPr/>
          <p:nvPr/>
        </p:nvGrpSpPr>
        <p:grpSpPr>
          <a:xfrm>
            <a:off x="6607841" y="935439"/>
            <a:ext cx="5544001" cy="5808428"/>
            <a:chOff x="6607841" y="935439"/>
            <a:chExt cx="5544001" cy="580842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1C46BC4-F439-3EE3-3B33-84B9D5479322}"/>
                </a:ext>
              </a:extLst>
            </p:cNvPr>
            <p:cNvGrpSpPr/>
            <p:nvPr/>
          </p:nvGrpSpPr>
          <p:grpSpPr>
            <a:xfrm>
              <a:off x="6607841" y="935439"/>
              <a:ext cx="5544001" cy="5808428"/>
              <a:chOff x="6811031" y="888028"/>
              <a:chExt cx="5544001" cy="5808428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CE4798DA-8471-4227-24A8-886C46694022}"/>
                  </a:ext>
                </a:extLst>
              </p:cNvPr>
              <p:cNvGrpSpPr/>
              <p:nvPr/>
            </p:nvGrpSpPr>
            <p:grpSpPr>
              <a:xfrm>
                <a:off x="6811031" y="888028"/>
                <a:ext cx="5544001" cy="5808428"/>
                <a:chOff x="6525281" y="820972"/>
                <a:chExt cx="5544001" cy="5808428"/>
              </a:xfrm>
            </p:grpSpPr>
            <p:pic>
              <p:nvPicPr>
                <p:cNvPr id="20" name="Picture 19" descr="A drawing of a machine&#10;&#10;AI-generated content may be incorrect.">
                  <a:extLst>
                    <a:ext uri="{FF2B5EF4-FFF2-40B4-BE49-F238E27FC236}">
                      <a16:creationId xmlns:a16="http://schemas.microsoft.com/office/drawing/2014/main" id="{9C2C4B6A-1049-F9C1-A515-86390DA6E6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876" r="1455"/>
                <a:stretch>
                  <a:fillRect/>
                </a:stretch>
              </p:blipFill>
              <p:spPr>
                <a:xfrm>
                  <a:off x="6525281" y="820972"/>
                  <a:ext cx="5544000" cy="5808428"/>
                </a:xfrm>
                <a:prstGeom prst="rect">
                  <a:avLst/>
                </a:prstGeom>
              </p:spPr>
            </p:pic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45970CFD-A011-1065-8E5D-DEDA2A667DB4}"/>
                    </a:ext>
                  </a:extLst>
                </p:cNvPr>
                <p:cNvSpPr txBox="1"/>
                <p:nvPr/>
              </p:nvSpPr>
              <p:spPr>
                <a:xfrm>
                  <a:off x="10569518" y="820972"/>
                  <a:ext cx="149976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en-US" sz="8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Courtesy of Romain Ruffieux</a:t>
                  </a:r>
                  <a:endParaRPr lang="en-GB" sz="8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F58698AB-BCA4-EC18-321A-5FDD073630E2}"/>
                  </a:ext>
                </a:extLst>
              </p:cNvPr>
              <p:cNvSpPr/>
              <p:nvPr/>
            </p:nvSpPr>
            <p:spPr>
              <a:xfrm rot="-180000">
                <a:off x="9367585" y="2481368"/>
                <a:ext cx="430282" cy="197945"/>
              </a:xfrm>
              <a:prstGeom prst="roundRect">
                <a:avLst/>
              </a:prstGeom>
              <a:solidFill>
                <a:srgbClr val="FF0000"/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6FEB9AA-8C12-271B-0523-FFF0FB964D6F}"/>
                  </a:ext>
                </a:extLst>
              </p:cNvPr>
              <p:cNvSpPr/>
              <p:nvPr/>
            </p:nvSpPr>
            <p:spPr>
              <a:xfrm rot="-180000">
                <a:off x="9448547" y="5243617"/>
                <a:ext cx="430282" cy="197945"/>
              </a:xfrm>
              <a:prstGeom prst="roundRect">
                <a:avLst/>
              </a:prstGeom>
              <a:solidFill>
                <a:srgbClr val="FF0000"/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AEB4C39-4E15-2ADB-FDA5-BC7188BE9A13}"/>
                </a:ext>
              </a:extLst>
            </p:cNvPr>
            <p:cNvSpPr txBox="1"/>
            <p:nvPr/>
          </p:nvSpPr>
          <p:spPr>
            <a:xfrm>
              <a:off x="6705599" y="935439"/>
              <a:ext cx="19778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ferromagnetic toroid</a:t>
              </a:r>
              <a:endPara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CCD1344-2C18-6736-A7EE-F2EEEA325C6C}"/>
                </a:ext>
              </a:extLst>
            </p:cNvPr>
            <p:cNvSpPr txBox="1"/>
            <p:nvPr/>
          </p:nvSpPr>
          <p:spPr>
            <a:xfrm>
              <a:off x="6725680" y="1131005"/>
              <a:ext cx="17813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ceramic insert</a:t>
              </a:r>
              <a:endParaRPr lang="en-GB" sz="1400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6219F26-F77F-2210-DE47-E85C7965AB43}"/>
                </a:ext>
              </a:extLst>
            </p:cNvPr>
            <p:cNvSpPr/>
            <p:nvPr/>
          </p:nvSpPr>
          <p:spPr>
            <a:xfrm rot="21420000">
              <a:off x="9165104" y="2892200"/>
              <a:ext cx="440481" cy="91949"/>
            </a:xfrm>
            <a:prstGeom prst="roundRect">
              <a:avLst/>
            </a:prstGeom>
            <a:solidFill>
              <a:srgbClr val="00FF00"/>
            </a:solidFill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CE8B770D-995D-779E-CC67-B6041E036DF8}"/>
                </a:ext>
              </a:extLst>
            </p:cNvPr>
            <p:cNvSpPr/>
            <p:nvPr/>
          </p:nvSpPr>
          <p:spPr>
            <a:xfrm rot="21420000">
              <a:off x="9227014" y="5040088"/>
              <a:ext cx="440481" cy="91949"/>
            </a:xfrm>
            <a:prstGeom prst="roundRect">
              <a:avLst/>
            </a:prstGeom>
            <a:solidFill>
              <a:srgbClr val="00FF00"/>
            </a:solidFill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3EEE66E5-D579-71D7-902E-ABF354C8B19A}"/>
              </a:ext>
            </a:extLst>
          </p:cNvPr>
          <p:cNvSpPr txBox="1">
            <a:spLocks/>
          </p:cNvSpPr>
          <p:nvPr/>
        </p:nvSpPr>
        <p:spPr>
          <a:xfrm>
            <a:off x="11789664" y="402336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FAEFE61-C188-718C-418C-46FC3387CEBD}"/>
              </a:ext>
            </a:extLst>
          </p:cNvPr>
          <p:cNvSpPr/>
          <p:nvPr/>
        </p:nvSpPr>
        <p:spPr>
          <a:xfrm>
            <a:off x="6567683" y="831412"/>
            <a:ext cx="5624317" cy="602658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83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17364F-5691-6364-A183-EDE08EC27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8BA29D-61A3-DE20-D35F-D96411C4F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24</a:t>
            </a:fld>
            <a:endParaRPr lang="en-GB"/>
          </a:p>
        </p:txBody>
      </p:sp>
      <p:pic>
        <p:nvPicPr>
          <p:cNvPr id="9" name="Picture 8" descr="A machine with many wires&#10;&#10;AI-generated content may be incorrect.">
            <a:extLst>
              <a:ext uri="{FF2B5EF4-FFF2-40B4-BE49-F238E27FC236}">
                <a16:creationId xmlns:a16="http://schemas.microsoft.com/office/drawing/2014/main" id="{1D7860FD-5F90-4431-0A59-98B33A62AE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002" y="858327"/>
            <a:ext cx="6866613" cy="5149960"/>
          </a:xfrm>
          <a:prstGeom prst="rect">
            <a:avLst/>
          </a:prstGeom>
        </p:spPr>
      </p:pic>
      <p:pic>
        <p:nvPicPr>
          <p:cNvPr id="11" name="Picture 10" descr="A machine with wires and cables&#10;&#10;AI-generated content may be incorrect.">
            <a:extLst>
              <a:ext uri="{FF2B5EF4-FFF2-40B4-BE49-F238E27FC236}">
                <a16:creationId xmlns:a16="http://schemas.microsoft.com/office/drawing/2014/main" id="{CAE01453-B646-B9A2-E996-0549DB12F3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12" r="170"/>
          <a:stretch>
            <a:fillRect/>
          </a:stretch>
        </p:blipFill>
        <p:spPr>
          <a:xfrm>
            <a:off x="6360000" y="0"/>
            <a:ext cx="5832000" cy="686661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F664138-F266-C0FD-7345-D8FB3967467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dirty="0">
                <a:solidFill>
                  <a:srgbClr val="C00000"/>
                </a:solidFill>
              </a:rPr>
              <a:t>Fast Beam Current Transformer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C395C6-8B83-EDCB-1CF0-92C6D7FA6A4C}"/>
              </a:ext>
            </a:extLst>
          </p:cNvPr>
          <p:cNvSpPr txBox="1"/>
          <p:nvPr/>
        </p:nvSpPr>
        <p:spPr>
          <a:xfrm>
            <a:off x="915328" y="6354916"/>
            <a:ext cx="5149960" cy="51169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i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</a:t>
            </a:r>
            <a:r>
              <a:rPr lang="en-US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</a:t>
            </a:r>
            <a:r>
              <a:rPr lang="en-US" sz="20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~ 100 mA  (CERN L4 proton linac)</a:t>
            </a:r>
            <a:endParaRPr lang="en-GB" sz="20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42A32-75C5-A8E9-D63E-C59DB45E006F}"/>
              </a:ext>
            </a:extLst>
          </p:cNvPr>
          <p:cNvSpPr txBox="1"/>
          <p:nvPr/>
        </p:nvSpPr>
        <p:spPr>
          <a:xfrm>
            <a:off x="6360000" y="6360335"/>
            <a:ext cx="5832000" cy="51169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i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</a:t>
            </a:r>
            <a:r>
              <a:rPr lang="en-US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</a:t>
            </a:r>
            <a:r>
              <a:rPr lang="en-US" sz="20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~ 100 </a:t>
            </a:r>
            <a:r>
              <a:rPr lang="el-GR" sz="20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μ</a:t>
            </a:r>
            <a:r>
              <a:rPr lang="en-US" sz="20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  (CERN L3 ion linac)</a:t>
            </a:r>
            <a:endParaRPr lang="en-GB" sz="20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78A0C78-311F-FBA1-B2F9-377C226593E3}"/>
              </a:ext>
            </a:extLst>
          </p:cNvPr>
          <p:cNvSpPr txBox="1">
            <a:spLocks/>
          </p:cNvSpPr>
          <p:nvPr/>
        </p:nvSpPr>
        <p:spPr>
          <a:xfrm>
            <a:off x="0" y="6534912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1686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40761-78A5-030D-2B6B-C6432F8C37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532F6-B0A0-6EFC-1E38-F27E9D5E5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25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1DFED0-8353-0D26-3A4E-259CD88BB9A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Fast Beam Current Transformer (FBCT)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788FA14-6F07-8283-CB65-2C19BD927021}"/>
                  </a:ext>
                </a:extLst>
              </p:cNvPr>
              <p:cNvSpPr txBox="1"/>
              <p:nvPr/>
            </p:nvSpPr>
            <p:spPr>
              <a:xfrm>
                <a:off x="810108" y="5569830"/>
                <a:ext cx="1368315" cy="86107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sub>
                      </m:sSub>
                      <m:r>
                        <a:rPr lang="pt-BR" sz="3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en-GB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GB" sz="3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788FA14-6F07-8283-CB65-2C19BD9270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108" y="5569830"/>
                <a:ext cx="1368315" cy="86107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8D5B9A8-20B6-3B28-BA21-B97622054EC8}"/>
                  </a:ext>
                </a:extLst>
              </p:cNvPr>
              <p:cNvSpPr txBox="1"/>
              <p:nvPr/>
            </p:nvSpPr>
            <p:spPr>
              <a:xfrm>
                <a:off x="5227294" y="5568227"/>
                <a:ext cx="1422277" cy="1005345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US" sz="3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pt-BR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8D5B9A8-20B6-3B28-BA21-B97622054E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7294" y="5568227"/>
                <a:ext cx="1422277" cy="10053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5CB8B40-29B1-D48C-8809-5217233919FB}"/>
                  </a:ext>
                </a:extLst>
              </p:cNvPr>
              <p:cNvSpPr txBox="1"/>
              <p:nvPr/>
            </p:nvSpPr>
            <p:spPr>
              <a:xfrm>
                <a:off x="8954979" y="4616914"/>
                <a:ext cx="1822743" cy="75751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pt-BR" sz="3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sSup>
                        <m:sSupPr>
                          <m:ctrlP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5CB8B40-29B1-D48C-8809-5217233919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979" y="4616914"/>
                <a:ext cx="1822743" cy="7575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50A678E-876B-FC17-5F63-5B31AB08C3DE}"/>
                  </a:ext>
                </a:extLst>
              </p:cNvPr>
              <p:cNvSpPr txBox="1"/>
              <p:nvPr/>
            </p:nvSpPr>
            <p:spPr>
              <a:xfrm>
                <a:off x="8954979" y="5547294"/>
                <a:ext cx="1822742" cy="100694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</m:t>
                      </m:r>
                      <m:r>
                        <a:rPr lang="en-GB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f>
                        <m:fPr>
                          <m:ctrlPr>
                            <a:rPr lang="pt-BR" sz="3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GB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en-GB" sz="3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50A678E-876B-FC17-5F63-5B31AB08C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4979" y="5547294"/>
                <a:ext cx="1822742" cy="10069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F17228-2312-2B9A-7FD0-265718A6F02C}"/>
                  </a:ext>
                </a:extLst>
              </p:cNvPr>
              <p:cNvSpPr txBox="1"/>
              <p:nvPr/>
            </p:nvSpPr>
            <p:spPr>
              <a:xfrm>
                <a:off x="2716306" y="5566624"/>
                <a:ext cx="1902759" cy="96828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sub>
                      </m:sSub>
                      <m:r>
                        <a:rPr lang="pt-BR" sz="3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f>
                        <m:fPr>
                          <m:ctrlPr>
                            <a:rPr lang="pt-BR" sz="3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GB" sz="3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GB" sz="3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F17228-2312-2B9A-7FD0-265718A6F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6306" y="5566624"/>
                <a:ext cx="1902759" cy="96828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diagram of a cylindrical object&#10;&#10;AI-generated content may be incorrect.">
            <a:extLst>
              <a:ext uri="{FF2B5EF4-FFF2-40B4-BE49-F238E27FC236}">
                <a16:creationId xmlns:a16="http://schemas.microsoft.com/office/drawing/2014/main" id="{9E92FA8A-B3B9-5A27-5B60-BFFB14EF9C7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2" y="991483"/>
            <a:ext cx="6325599" cy="3862905"/>
          </a:xfrm>
          <a:prstGeom prst="rect">
            <a:avLst/>
          </a:prstGeom>
        </p:spPr>
      </p:pic>
      <p:pic>
        <p:nvPicPr>
          <p:cNvPr id="5" name="Picture 4" descr="A diagram of a circular object with a red line and a red line&#10;&#10;AI-generated content may be incorrect.">
            <a:extLst>
              <a:ext uri="{FF2B5EF4-FFF2-40B4-BE49-F238E27FC236}">
                <a16:creationId xmlns:a16="http://schemas.microsoft.com/office/drawing/2014/main" id="{45ED2B32-7CA8-6252-B6DD-E5A5D5D2C30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952" y="1148350"/>
            <a:ext cx="4700972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300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791A1-E651-CC30-BE06-7C84DC4F0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diagram of a graph&#10;&#10;AI-generated content may be incorrect.">
            <a:extLst>
              <a:ext uri="{FF2B5EF4-FFF2-40B4-BE49-F238E27FC236}">
                <a16:creationId xmlns:a16="http://schemas.microsoft.com/office/drawing/2014/main" id="{4A8DC137-CD1A-C829-5437-8676B927DA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6" y="3156373"/>
            <a:ext cx="5711386" cy="3541059"/>
          </a:xfrm>
          <a:prstGeom prst="rect">
            <a:avLst/>
          </a:prstGeom>
        </p:spPr>
      </p:pic>
      <p:pic>
        <p:nvPicPr>
          <p:cNvPr id="34" name="Picture 33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F6C5913E-C909-A74C-A6FE-D2A3058531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367" y="3156373"/>
            <a:ext cx="5711386" cy="354105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29AF636-3712-DDB2-0BA2-585B7FC7DB3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FBCT signal droop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70C1589-6B2B-319D-450C-D81E26C132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59982" y="840030"/>
                <a:ext cx="3586893" cy="79200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pt-B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exp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pt-B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e>
                    </m:d>
                  </m:oMath>
                </a14:m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70C1589-6B2B-319D-450C-D81E26C132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982" y="840030"/>
                <a:ext cx="3586893" cy="792000"/>
              </a:xfrm>
              <a:prstGeom prst="rect">
                <a:avLst/>
              </a:prstGeom>
              <a:blipFill>
                <a:blip r:embed="rId4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6D23B48-4C3E-5F85-7C34-7C650EF85AA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59981" y="1814050"/>
                <a:ext cx="3586893" cy="79200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pt-BR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GB" sz="2800" dirty="0">
                    <a:ea typeface="Cambria Math" panose="02040503050406030204" pitchFamily="18" charset="0"/>
                  </a:rPr>
                  <a:t> </a:t>
                </a:r>
                <a:r>
                  <a:rPr lang="en-GB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exp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sz="28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</m:num>
                          <m:den>
                            <m:sSub>
                              <m:sSubPr>
                                <m:ctrlPr>
                                  <a:rPr lang="pt-BR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t-BR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  <m:sub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GB" sz="28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6D23B48-4C3E-5F85-7C34-7C650EF85A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981" y="1814050"/>
                <a:ext cx="3586893" cy="792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diagram of a circular object with a red line and a red line&#10;&#10;AI-generated content may be incorrect.">
            <a:extLst>
              <a:ext uri="{FF2B5EF4-FFF2-40B4-BE49-F238E27FC236}">
                <a16:creationId xmlns:a16="http://schemas.microsoft.com/office/drawing/2014/main" id="{071B1A36-A1B8-7EA4-C9D0-A1B74DD691B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41" y="923395"/>
            <a:ext cx="3219844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7090F2E-585E-3672-77FE-2E8825F8A6B4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8719" y="3149600"/>
                <a:ext cx="275404" cy="4228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7090F2E-585E-3672-77FE-2E8825F8A6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19" y="3149600"/>
                <a:ext cx="275404" cy="422829"/>
              </a:xfrm>
              <a:prstGeom prst="rect">
                <a:avLst/>
              </a:prstGeom>
              <a:blipFill>
                <a:blip r:embed="rId7"/>
                <a:stretch>
                  <a:fillRect l="-6667" b="-20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C557F1-0C13-FA77-96F0-C6EBA6C8DEA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822362" y="4877952"/>
                <a:ext cx="275404" cy="6283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16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sSub>
                            <m:sSubPr>
                              <m:ctrlPr>
                                <a:rPr lang="pt-BR" sz="16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16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DC557F1-0C13-FA77-96F0-C6EBA6C8DE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2362" y="4877952"/>
                <a:ext cx="275404" cy="62830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A541F10F-1087-7539-5153-0324BF62430D}"/>
              </a:ext>
            </a:extLst>
          </p:cNvPr>
          <p:cNvSpPr txBox="1"/>
          <p:nvPr/>
        </p:nvSpPr>
        <p:spPr>
          <a:xfrm>
            <a:off x="881239" y="3791258"/>
            <a:ext cx="1779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00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FF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50</a:t>
            </a:r>
            <a:endParaRPr lang="en-GB" dirty="0">
              <a:solidFill>
                <a:srgbClr val="FFC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209AB67-8637-2EFF-68D5-7BBDC69AEF2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11805243" y="4877952"/>
                <a:ext cx="275404" cy="6283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16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sSub>
                            <m:sSubPr>
                              <m:ctrlPr>
                                <a:rPr lang="pt-BR" sz="16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16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209AB67-8637-2EFF-68D5-7BBDC69AEF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5243" y="4877952"/>
                <a:ext cx="275404" cy="628306"/>
              </a:xfrm>
              <a:prstGeom prst="rect">
                <a:avLst/>
              </a:prstGeom>
              <a:blipFill>
                <a:blip r:embed="rId9"/>
                <a:stretch>
                  <a:fillRect l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3A8D974-E0A6-5C7B-EFAA-EDFD6C5728F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110674" y="3156373"/>
                <a:ext cx="275404" cy="4228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3A8D974-E0A6-5C7B-EFAA-EDFD6C5728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0674" y="3156373"/>
                <a:ext cx="275404" cy="422829"/>
              </a:xfrm>
              <a:prstGeom prst="rect">
                <a:avLst/>
              </a:prstGeom>
              <a:blipFill>
                <a:blip r:embed="rId10"/>
                <a:stretch>
                  <a:fillRect l="-4348" b="-20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109EFF3-1E3B-FB9C-94C5-E5AB7610404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659979" y="1822293"/>
                <a:ext cx="1246880" cy="79200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rmAutofit fontScale="92500"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pt-B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800" dirty="0"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109EFF3-1E3B-FB9C-94C5-E5AB761040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9979" y="1822293"/>
                <a:ext cx="1246880" cy="7920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8CFB7D91-8972-4D4A-FEB4-99CF2499A6C2}"/>
              </a:ext>
            </a:extLst>
          </p:cNvPr>
          <p:cNvSpPr txBox="1"/>
          <p:nvPr/>
        </p:nvSpPr>
        <p:spPr>
          <a:xfrm>
            <a:off x="8383893" y="3791258"/>
            <a:ext cx="1779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00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FF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50</a:t>
            </a:r>
            <a:endParaRPr lang="en-GB" dirty="0">
              <a:solidFill>
                <a:srgbClr val="FFC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4360848-4759-433A-C222-67D4A5462FC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1940017" y="5906606"/>
                <a:ext cx="1089825" cy="6283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b>
                            <m:sSubPr>
                              <m:ctrlPr>
                                <a:rPr lang="pt-B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=10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4360848-4759-433A-C222-67D4A5462F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0017" y="5906606"/>
                <a:ext cx="1089825" cy="62830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4361B39-85D2-EE0B-1B09-3E5884956AC1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072333" y="5906606"/>
                <a:ext cx="1089825" cy="6283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b>
                            <m:sSubPr>
                              <m:ctrlPr>
                                <a:rPr lang="pt-B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=50</m:t>
                      </m:r>
                    </m:oMath>
                  </m:oMathPara>
                </a14:m>
                <a:endParaRPr lang="en-GB" sz="200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4361B39-85D2-EE0B-1B09-3E5884956A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2333" y="5906606"/>
                <a:ext cx="1089825" cy="62830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E2C1339-7A55-DA0F-5960-4CA253D8B8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14714" y="840030"/>
                <a:ext cx="3392145" cy="79200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</m:oMath>
                </a14:m>
                <a:r>
                  <a:rPr lang="en-GB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exp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sz="28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</m:num>
                          <m:den>
                            <m:sSub>
                              <m:sSubPr>
                                <m:ctrlPr>
                                  <a:rPr lang="pt-BR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t-BR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  <m:sub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GB" sz="28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E2C1339-7A55-DA0F-5960-4CA253D8B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4714" y="840030"/>
                <a:ext cx="3392145" cy="792000"/>
              </a:xfrm>
              <a:prstGeom prst="rect">
                <a:avLst/>
              </a:prstGeom>
              <a:blipFill>
                <a:blip r:embed="rId14"/>
                <a:stretch>
                  <a:fillRect b="-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98F30F8-D514-C66B-6EE5-738A9A80F231}"/>
              </a:ext>
            </a:extLst>
          </p:cNvPr>
          <p:cNvCxnSpPr>
            <a:cxnSpLocks/>
          </p:cNvCxnSpPr>
          <p:nvPr/>
        </p:nvCxnSpPr>
        <p:spPr>
          <a:xfrm>
            <a:off x="696183" y="3224106"/>
            <a:ext cx="3455870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A64E1B0-A55F-90BF-E0D7-B0F6A0D58380}"/>
              </a:ext>
            </a:extLst>
          </p:cNvPr>
          <p:cNvCxnSpPr>
            <a:cxnSpLocks/>
          </p:cNvCxnSpPr>
          <p:nvPr/>
        </p:nvCxnSpPr>
        <p:spPr>
          <a:xfrm>
            <a:off x="3503312" y="3259789"/>
            <a:ext cx="0" cy="58746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342C32B-EEDC-A206-CE5E-6C4191F31E3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3622753" y="3350602"/>
                <a:ext cx="302961" cy="2916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342C32B-EEDC-A206-CE5E-6C4191F31E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2753" y="3350602"/>
                <a:ext cx="302961" cy="291629"/>
              </a:xfrm>
              <a:prstGeom prst="rect">
                <a:avLst/>
              </a:prstGeom>
              <a:blipFill>
                <a:blip r:embed="rId15"/>
                <a:stretch>
                  <a:fillRect l="-36000" r="-134000" b="-723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Slide Number Placeholder 3">
            <a:extLst>
              <a:ext uri="{FF2B5EF4-FFF2-40B4-BE49-F238E27FC236}">
                <a16:creationId xmlns:a16="http://schemas.microsoft.com/office/drawing/2014/main" id="{881D6DC0-5A0E-DBA1-FD54-B18690D32DE1}"/>
              </a:ext>
            </a:extLst>
          </p:cNvPr>
          <p:cNvSpPr txBox="1">
            <a:spLocks/>
          </p:cNvSpPr>
          <p:nvPr/>
        </p:nvSpPr>
        <p:spPr>
          <a:xfrm>
            <a:off x="11789664" y="402336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AC180A-B5AD-E9FA-B34C-59B5534409AF}"/>
              </a:ext>
            </a:extLst>
          </p:cNvPr>
          <p:cNvSpPr txBox="1"/>
          <p:nvPr/>
        </p:nvSpPr>
        <p:spPr>
          <a:xfrm>
            <a:off x="8576730" y="2239954"/>
            <a:ext cx="18533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1  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– output voltage for </a:t>
            </a:r>
            <a:r>
              <a:rPr lang="en-US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=1</a:t>
            </a:r>
            <a:endParaRPr lang="en-US" sz="1100" i="1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r>
              <a:rPr lang="el-GR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τ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– time constant for </a:t>
            </a:r>
            <a:r>
              <a:rPr lang="en-US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=1</a:t>
            </a:r>
          </a:p>
        </p:txBody>
      </p:sp>
    </p:spTree>
    <p:extLst>
      <p:ext uri="{BB962C8B-B14F-4D97-AF65-F5344CB8AC3E}">
        <p14:creationId xmlns:p14="http://schemas.microsoft.com/office/powerpoint/2010/main" val="18300465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72294-B9A9-ABD9-B8C5-90FF5CB11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12436A47-3586-4551-22D2-20FBFFDD83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99" y="3129280"/>
            <a:ext cx="5775712" cy="3600000"/>
          </a:xfrm>
          <a:prstGeom prst="rect">
            <a:avLst/>
          </a:prstGeom>
        </p:spPr>
      </p:pic>
      <p:pic>
        <p:nvPicPr>
          <p:cNvPr id="9" name="Picture 8" descr="A diagram of a graph&#10;&#10;AI-generated content may be incorrect.">
            <a:extLst>
              <a:ext uri="{FF2B5EF4-FFF2-40B4-BE49-F238E27FC236}">
                <a16:creationId xmlns:a16="http://schemas.microsoft.com/office/drawing/2014/main" id="{2E25E18E-F305-3C2E-C458-34CF24F03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913" y="3129280"/>
            <a:ext cx="5775712" cy="3600000"/>
          </a:xfrm>
          <a:prstGeom prst="rect">
            <a:avLst/>
          </a:prstGeom>
        </p:spPr>
      </p:pic>
      <p:pic>
        <p:nvPicPr>
          <p:cNvPr id="7" name="Picture 6" descr="A diagram of a circular object with a red line and a red line&#10;&#10;AI-generated content may be incorrect.">
            <a:extLst>
              <a:ext uri="{FF2B5EF4-FFF2-40B4-BE49-F238E27FC236}">
                <a16:creationId xmlns:a16="http://schemas.microsoft.com/office/drawing/2014/main" id="{43A5F233-86DC-9131-0FD1-3DB39C212E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41" y="923395"/>
            <a:ext cx="3219844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C26C1D3-F432-6EB7-4B39-A5D46029FFB6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2680940" y="6190418"/>
                <a:ext cx="1071486" cy="2916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pt-B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b>
                            <m:sSubPr>
                              <m:ctrlPr>
                                <a:rPr lang="pt-B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C26C1D3-F432-6EB7-4B39-A5D46029FF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0940" y="6190418"/>
                <a:ext cx="1071486" cy="291629"/>
              </a:xfrm>
              <a:prstGeom prst="rect">
                <a:avLst/>
              </a:prstGeom>
              <a:blipFill>
                <a:blip r:embed="rId5"/>
                <a:stretch>
                  <a:fillRect l="-2273" t="-175000" r="-27841" b="-26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43E1FF90-7AD1-DB8F-0C1D-B7D00E1C87E5}"/>
              </a:ext>
            </a:extLst>
          </p:cNvPr>
          <p:cNvSpPr txBox="1"/>
          <p:nvPr/>
        </p:nvSpPr>
        <p:spPr>
          <a:xfrm>
            <a:off x="3887893" y="5406170"/>
            <a:ext cx="1997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00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FF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50</a:t>
            </a:r>
            <a:endParaRPr lang="en-GB" dirty="0">
              <a:solidFill>
                <a:srgbClr val="FFC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2BDBCC-E96B-C438-86AC-F86A77BA26D8}"/>
              </a:ext>
            </a:extLst>
          </p:cNvPr>
          <p:cNvSpPr txBox="1"/>
          <p:nvPr/>
        </p:nvSpPr>
        <p:spPr>
          <a:xfrm>
            <a:off x="8342080" y="5406170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00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30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dirty="0">
                <a:solidFill>
                  <a:srgbClr val="FF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100</a:t>
            </a:r>
            <a:endParaRPr lang="en-GB" dirty="0">
              <a:solidFill>
                <a:srgbClr val="FFC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C9DBAEC-15F5-9EF9-F8C4-440051826B0B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133660" y="3451898"/>
                <a:ext cx="302961" cy="2916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C9DBAEC-15F5-9EF9-F8C4-440051826B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60" y="3451898"/>
                <a:ext cx="302961" cy="291629"/>
              </a:xfrm>
              <a:prstGeom prst="rect">
                <a:avLst/>
              </a:prstGeom>
              <a:blipFill>
                <a:blip r:embed="rId6"/>
                <a:stretch>
                  <a:fillRect l="-6000" r="-2000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A07D83-2BEB-F85A-923C-6600FBBBA721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250466" y="3451898"/>
                <a:ext cx="302961" cy="2916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A07D83-2BEB-F85A-923C-6600FBBBA7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0466" y="3451898"/>
                <a:ext cx="302961" cy="291629"/>
              </a:xfrm>
              <a:prstGeom prst="rect">
                <a:avLst/>
              </a:prstGeom>
              <a:blipFill>
                <a:blip r:embed="rId7"/>
                <a:stretch>
                  <a:fillRect l="-6000" r="-2000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39BD14-2F49-C4E7-DDA4-84C57041A46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941450" y="6190418"/>
                <a:ext cx="676683" cy="2916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39BD14-2F49-C4E7-DDA4-84C57041A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1450" y="6190418"/>
                <a:ext cx="676683" cy="291629"/>
              </a:xfrm>
              <a:prstGeom prst="rect">
                <a:avLst/>
              </a:prstGeom>
              <a:blipFill>
                <a:blip r:embed="rId8"/>
                <a:stretch>
                  <a:fillRect b="-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A70748F-2FA6-4690-C9A2-C76BC5E7DEF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569676" y="5445021"/>
                <a:ext cx="1071486" cy="2916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pt-B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b>
                            <m:sSubPr>
                              <m:ctrlPr>
                                <a:rPr lang="pt-B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A70748F-2FA6-4690-C9A2-C76BC5E7DE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676" y="5445021"/>
                <a:ext cx="1071486" cy="291629"/>
              </a:xfrm>
              <a:prstGeom prst="rect">
                <a:avLst/>
              </a:prstGeom>
              <a:blipFill>
                <a:blip r:embed="rId9"/>
                <a:stretch>
                  <a:fillRect l="-2273" t="-175000" r="-27841" b="-26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5D1888FA-219D-56F3-8BB4-F2F1ACDA7DB7}"/>
              </a:ext>
            </a:extLst>
          </p:cNvPr>
          <p:cNvSpPr/>
          <p:nvPr/>
        </p:nvSpPr>
        <p:spPr>
          <a:xfrm>
            <a:off x="446403" y="4139305"/>
            <a:ext cx="5478147" cy="966095"/>
          </a:xfrm>
          <a:prstGeom prst="rect">
            <a:avLst/>
          </a:pr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7A3BFB7-6DCC-DAA8-4AA7-437794F245A3}"/>
              </a:ext>
            </a:extLst>
          </p:cNvPr>
          <p:cNvSpPr/>
          <p:nvPr/>
        </p:nvSpPr>
        <p:spPr>
          <a:xfrm>
            <a:off x="6553427" y="4103300"/>
            <a:ext cx="5474198" cy="947970"/>
          </a:xfrm>
          <a:prstGeom prst="rect">
            <a:avLst/>
          </a:pr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E741CB3-2E30-6E9A-4699-66A96E6FBEE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59981" y="1814050"/>
                <a:ext cx="3586893" cy="79200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pt-BR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GB" sz="2800" dirty="0">
                    <a:ea typeface="Cambria Math" panose="02040503050406030204" pitchFamily="18" charset="0"/>
                  </a:rPr>
                  <a:t> </a:t>
                </a:r>
                <a:r>
                  <a:rPr lang="en-GB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exp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sz="28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</m:num>
                          <m:den>
                            <m:sSub>
                              <m:sSubPr>
                                <m:ctrlPr>
                                  <a:rPr lang="pt-BR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t-BR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  <m:sub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GB" sz="28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E741CB3-2E30-6E9A-4699-66A96E6FBE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981" y="1814050"/>
                <a:ext cx="3586893" cy="7920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45542B4-CB24-55B4-AAE7-5D880043C8A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14714" y="840030"/>
                <a:ext cx="3392145" cy="79200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</m:oMath>
                </a14:m>
                <a:r>
                  <a:rPr lang="en-GB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exp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sz="28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</m:num>
                          <m:den>
                            <m:sSub>
                              <m:sSubPr>
                                <m:ctrlPr>
                                  <a:rPr lang="pt-BR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t-BR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𝝉</m:t>
                                </m:r>
                              </m:e>
                              <m:sub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GB" sz="28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45542B4-CB24-55B4-AAE7-5D880043C8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4714" y="840030"/>
                <a:ext cx="3392145" cy="792000"/>
              </a:xfrm>
              <a:prstGeom prst="rect">
                <a:avLst/>
              </a:prstGeom>
              <a:blipFill>
                <a:blip r:embed="rId13"/>
                <a:stretch>
                  <a:fillRect b="-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itle 1">
            <a:extLst>
              <a:ext uri="{FF2B5EF4-FFF2-40B4-BE49-F238E27FC236}">
                <a16:creationId xmlns:a16="http://schemas.microsoft.com/office/drawing/2014/main" id="{86EC0542-1F04-E749-4462-D5C545D6D58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FBCT signal droop</a:t>
            </a:r>
          </a:p>
        </p:txBody>
      </p:sp>
      <p:sp>
        <p:nvSpPr>
          <p:cNvPr id="29" name="Slide Number Placeholder 3">
            <a:extLst>
              <a:ext uri="{FF2B5EF4-FFF2-40B4-BE49-F238E27FC236}">
                <a16:creationId xmlns:a16="http://schemas.microsoft.com/office/drawing/2014/main" id="{DCA4CFAB-FB48-FF8E-293C-516B89F75E11}"/>
              </a:ext>
            </a:extLst>
          </p:cNvPr>
          <p:cNvSpPr txBox="1">
            <a:spLocks/>
          </p:cNvSpPr>
          <p:nvPr/>
        </p:nvSpPr>
        <p:spPr>
          <a:xfrm>
            <a:off x="11789664" y="402336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27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2C039DA-87AF-CF2A-04DA-1239A04B951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59982" y="840030"/>
                <a:ext cx="3586893" cy="79200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pt-B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exp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pt-B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e>
                    </m:d>
                  </m:oMath>
                </a14:m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2C039DA-87AF-CF2A-04DA-1239A04B95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982" y="840030"/>
                <a:ext cx="3586893" cy="792000"/>
              </a:xfrm>
              <a:prstGeom prst="rect">
                <a:avLst/>
              </a:prstGeom>
              <a:blipFill>
                <a:blip r:embed="rId15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F089768D-AFBD-48E1-42DB-3080853710BD}"/>
              </a:ext>
            </a:extLst>
          </p:cNvPr>
          <p:cNvSpPr txBox="1"/>
          <p:nvPr/>
        </p:nvSpPr>
        <p:spPr>
          <a:xfrm>
            <a:off x="8576730" y="2239954"/>
            <a:ext cx="18533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1  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– output voltage for </a:t>
            </a:r>
            <a:r>
              <a:rPr lang="en-US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=1</a:t>
            </a:r>
            <a:endParaRPr lang="en-US" sz="1100" i="1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r>
              <a:rPr lang="el-GR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τ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– time constant for </a:t>
            </a:r>
            <a:r>
              <a:rPr lang="en-US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=1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E8669BB-0A90-1841-EF00-7936379B7E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659979" y="1822293"/>
                <a:ext cx="1246880" cy="79200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rmAutofit fontScale="92500"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pt-B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800" dirty="0"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E8669BB-0A90-1841-EF00-7936379B7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9979" y="1822293"/>
                <a:ext cx="1246880" cy="79200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632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413E2-EF82-5A93-1FB8-29D1D4F29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11FCC-97F6-EBCA-6D3B-FE18A67AA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28</a:t>
            </a:fld>
            <a:endParaRPr lang="en-GB"/>
          </a:p>
        </p:txBody>
      </p:sp>
      <p:pic>
        <p:nvPicPr>
          <p:cNvPr id="3" name="Picture 2" descr="A close-up of a machine&#10;&#10;AI-generated content may be incorrect.">
            <a:extLst>
              <a:ext uri="{FF2B5EF4-FFF2-40B4-BE49-F238E27FC236}">
                <a16:creationId xmlns:a16="http://schemas.microsoft.com/office/drawing/2014/main" id="{CB2AD2D1-3C14-3F9E-7290-E3EC72F946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0" r="1965" b="3065"/>
          <a:stretch>
            <a:fillRect/>
          </a:stretch>
        </p:blipFill>
        <p:spPr>
          <a:xfrm>
            <a:off x="966230" y="60107"/>
            <a:ext cx="4405280" cy="3562920"/>
          </a:xfrm>
          <a:prstGeom prst="rect">
            <a:avLst/>
          </a:prstGeom>
        </p:spPr>
      </p:pic>
      <p:pic>
        <p:nvPicPr>
          <p:cNvPr id="8" name="Picture 7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BA703AD1-3259-D1E7-A120-834CBD9FE4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3" b="4515"/>
          <a:stretch>
            <a:fillRect/>
          </a:stretch>
        </p:blipFill>
        <p:spPr>
          <a:xfrm>
            <a:off x="966230" y="3699635"/>
            <a:ext cx="4405280" cy="30386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C5270E-2F9C-C935-2D5B-BD281FBC39F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noProof="0" dirty="0">
                <a:solidFill>
                  <a:srgbClr val="C00000"/>
                </a:solidFill>
              </a:rPr>
              <a:t>FBCT </a:t>
            </a:r>
            <a:r>
              <a:rPr lang="pl-PL" sz="3000" b="1" noProof="0" dirty="0">
                <a:solidFill>
                  <a:srgbClr val="C00000"/>
                </a:solidFill>
              </a:rPr>
              <a:t>high </a:t>
            </a:r>
            <a:r>
              <a:rPr lang="en-US" sz="3000" b="1" noProof="0" dirty="0">
                <a:solidFill>
                  <a:srgbClr val="C00000"/>
                </a:solidFill>
              </a:rPr>
              <a:t>frequency response</a:t>
            </a:r>
            <a:endParaRPr lang="en-GB" sz="3000" b="1" noProof="0" dirty="0">
              <a:solidFill>
                <a:srgbClr val="C0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DDFA05-4CFF-2F31-1894-FF25BFF0B45B}"/>
              </a:ext>
            </a:extLst>
          </p:cNvPr>
          <p:cNvGrpSpPr/>
          <p:nvPr/>
        </p:nvGrpSpPr>
        <p:grpSpPr>
          <a:xfrm>
            <a:off x="5735154" y="60107"/>
            <a:ext cx="6119879" cy="3562920"/>
            <a:chOff x="5779158" y="60107"/>
            <a:chExt cx="6236408" cy="3639528"/>
          </a:xfrm>
        </p:grpSpPr>
        <p:pic>
          <p:nvPicPr>
            <p:cNvPr id="6" name="Picture 5" descr="A screen shot of a graph&#10;&#10;AI-generated content may be incorrect.">
              <a:extLst>
                <a:ext uri="{FF2B5EF4-FFF2-40B4-BE49-F238E27FC236}">
                  <a16:creationId xmlns:a16="http://schemas.microsoft.com/office/drawing/2014/main" id="{788E6E0E-D679-38BF-CC3A-35C01FF1AE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9158" y="60107"/>
              <a:ext cx="6236408" cy="363952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DC2F649-E69A-A97F-1C01-276DDC7F3390}"/>
                </a:ext>
              </a:extLst>
            </p:cNvPr>
            <p:cNvSpPr txBox="1"/>
            <p:nvPr/>
          </p:nvSpPr>
          <p:spPr>
            <a:xfrm>
              <a:off x="7887055" y="2301378"/>
              <a:ext cx="567844" cy="215204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ns</a:t>
              </a:r>
              <a:endParaRPr lang="en-GB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7E38B09-A55D-A172-05A1-E595AD8A8C78}"/>
                </a:ext>
              </a:extLst>
            </p:cNvPr>
            <p:cNvCxnSpPr>
              <a:cxnSpLocks/>
            </p:cNvCxnSpPr>
            <p:nvPr/>
          </p:nvCxnSpPr>
          <p:spPr>
            <a:xfrm>
              <a:off x="7887055" y="2151529"/>
              <a:ext cx="567844" cy="0"/>
            </a:xfrm>
            <a:prstGeom prst="line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 descr="A diagram of a circular object with text&#10;&#10;AI-generated content may be incorrect.">
            <a:extLst>
              <a:ext uri="{FF2B5EF4-FFF2-40B4-BE49-F238E27FC236}">
                <a16:creationId xmlns:a16="http://schemas.microsoft.com/office/drawing/2014/main" id="{787654AF-E112-1AC9-FBD4-2E0A159EF6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000" y="3852000"/>
            <a:ext cx="4696489" cy="288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64D292-2C2B-3984-E849-256B00F398BF}"/>
              </a:ext>
            </a:extLst>
          </p:cNvPr>
          <p:cNvSpPr txBox="1"/>
          <p:nvPr/>
        </p:nvSpPr>
        <p:spPr>
          <a:xfrm>
            <a:off x="4176555" y="3740409"/>
            <a:ext cx="1161088" cy="5116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“in flange” FBCT</a:t>
            </a:r>
            <a:endParaRPr lang="en-GB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8391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041906-89E6-7E0A-FEE8-6215F50C9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4DB6DC-DF60-A749-2D41-1C915539B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29</a:t>
            </a:fld>
            <a:endParaRPr lang="en-GB"/>
          </a:p>
        </p:txBody>
      </p:sp>
      <p:pic>
        <p:nvPicPr>
          <p:cNvPr id="9" name="Picture 8" descr="A graph of a frequency&#10;&#10;AI-generated content may be incorrect.">
            <a:extLst>
              <a:ext uri="{FF2B5EF4-FFF2-40B4-BE49-F238E27FC236}">
                <a16:creationId xmlns:a16="http://schemas.microsoft.com/office/drawing/2014/main" id="{D845E8B2-9C1B-02ED-2814-CF6FC063E1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273" y="1459297"/>
            <a:ext cx="7963277" cy="53987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4BEC396-F266-EFF6-ECF9-CC9B381D64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0" t="10652" r="-310" b="20328"/>
          <a:stretch>
            <a:fillRect/>
          </a:stretch>
        </p:blipFill>
        <p:spPr>
          <a:xfrm>
            <a:off x="3516872" y="55536"/>
            <a:ext cx="8204170" cy="135557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2BDC0B1-3A25-413C-E012-B3E1ACB8F8A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noProof="0" dirty="0">
                <a:solidFill>
                  <a:srgbClr val="C00000"/>
                </a:solidFill>
              </a:rPr>
              <a:t>FBCT </a:t>
            </a:r>
            <a:r>
              <a:rPr lang="pl-PL" sz="3000" b="1" noProof="0" dirty="0">
                <a:solidFill>
                  <a:srgbClr val="C00000"/>
                </a:solidFill>
              </a:rPr>
              <a:t>high </a:t>
            </a:r>
            <a:r>
              <a:rPr lang="en-US" sz="3000" b="1" noProof="0" dirty="0">
                <a:solidFill>
                  <a:srgbClr val="C00000"/>
                </a:solidFill>
              </a:rPr>
              <a:t>frequency response</a:t>
            </a:r>
            <a:endParaRPr lang="en-GB" sz="3000" b="1" noProof="0" dirty="0">
              <a:solidFill>
                <a:srgbClr val="C00000"/>
              </a:solidFill>
            </a:endParaRPr>
          </a:p>
        </p:txBody>
      </p:sp>
      <p:pic>
        <p:nvPicPr>
          <p:cNvPr id="6" name="Picture 5" descr="A close-up of a machine&#10;&#10;AI-generated content may be incorrect.">
            <a:extLst>
              <a:ext uri="{FF2B5EF4-FFF2-40B4-BE49-F238E27FC236}">
                <a16:creationId xmlns:a16="http://schemas.microsoft.com/office/drawing/2014/main" id="{B0F83F41-BD65-7D86-DB77-52700B0D4E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3" t="11204" r="-74" b="-480"/>
          <a:stretch>
            <a:fillRect/>
          </a:stretch>
        </p:blipFill>
        <p:spPr>
          <a:xfrm>
            <a:off x="614159" y="0"/>
            <a:ext cx="2121148" cy="153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38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82880" y="1036161"/>
            <a:ext cx="12009119" cy="12079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A selection of topics related to operation and designing beam intensity measurement systems based</a:t>
            </a:r>
            <a:br>
              <a:rPr lang="en-GB" sz="1800" dirty="0"/>
            </a:br>
            <a:r>
              <a:rPr lang="en-GB" sz="1800" dirty="0"/>
              <a:t>on electromagnetic sensors working on the time scales ~ </a:t>
            </a:r>
            <a:r>
              <a:rPr lang="en-GB" sz="1800" dirty="0">
                <a:sym typeface="Symbol" panose="05050102010706020507" pitchFamily="18" charset="2"/>
              </a:rPr>
              <a:t></a:t>
            </a:r>
            <a:r>
              <a:rPr lang="en-GB" sz="1800" dirty="0"/>
              <a:t> .. ~ 0.1 ns (frequency range ~ 0 .. ~ 10 GHz)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Faster techniques in two lectures ”Short Bunch Measurements I + II” by Thibaut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</a:rPr>
              <a:t>Outline</a:t>
            </a:r>
            <a:endParaRPr lang="en-GB" sz="3600" b="1" dirty="0">
              <a:solidFill>
                <a:srgbClr val="C0000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3792A7A-1B93-DA76-3362-21EC7B86D5C6}"/>
              </a:ext>
            </a:extLst>
          </p:cNvPr>
          <p:cNvSpPr txBox="1">
            <a:spLocks/>
          </p:cNvSpPr>
          <p:nvPr/>
        </p:nvSpPr>
        <p:spPr>
          <a:xfrm>
            <a:off x="8809630" y="2982058"/>
            <a:ext cx="3302758" cy="22236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0">
              <a:spcBef>
                <a:spcPts val="1200"/>
              </a:spcBef>
              <a:buNone/>
            </a:pPr>
            <a:r>
              <a:rPr lang="en-GB" sz="1600" b="1" dirty="0"/>
              <a:t>Electronics</a:t>
            </a:r>
            <a:br>
              <a:rPr lang="en-GB" sz="1600" b="1" dirty="0"/>
            </a:br>
            <a:endParaRPr lang="en-GB" sz="1600" dirty="0"/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Low frequency compensation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Calibration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Beam signal filtering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Cohabitation with</a:t>
            </a:r>
            <a:br>
              <a:rPr lang="en-GB" sz="1600" dirty="0"/>
            </a:br>
            <a:r>
              <a:rPr lang="en-GB" sz="1600" dirty="0"/>
              <a:t>power systems</a:t>
            </a:r>
          </a:p>
          <a:p>
            <a:pPr marL="355600" indent="0">
              <a:spcBef>
                <a:spcPts val="1200"/>
              </a:spcBef>
              <a:buNone/>
            </a:pPr>
            <a:endParaRPr lang="en-GB" sz="1600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C7CCE10-75D9-3FB5-EBCB-2AA38CEB4DFB}"/>
              </a:ext>
            </a:extLst>
          </p:cNvPr>
          <p:cNvSpPr txBox="1">
            <a:spLocks/>
          </p:cNvSpPr>
          <p:nvPr/>
        </p:nvSpPr>
        <p:spPr>
          <a:xfrm>
            <a:off x="4558351" y="2982058"/>
            <a:ext cx="4183039" cy="22236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0">
              <a:spcBef>
                <a:spcPts val="1200"/>
              </a:spcBef>
              <a:buNone/>
            </a:pPr>
            <a:r>
              <a:rPr lang="en-GB" sz="1600" b="1" dirty="0"/>
              <a:t>Sensors</a:t>
            </a:r>
            <a:br>
              <a:rPr lang="en-GB" sz="1600" b="1" dirty="0"/>
            </a:br>
            <a:endParaRPr lang="en-GB" sz="1600" dirty="0"/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Wall Current Monitor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Fast Beam Current Transformer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Integrating Current Transformer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Wall Current Transformer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Faraday Cup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DC Beam Current Transformer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Cryogenic Current Comparator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78DF2EE-D4EA-D982-2AE8-BA47E3BA7DA9}"/>
              </a:ext>
            </a:extLst>
          </p:cNvPr>
          <p:cNvSpPr txBox="1">
            <a:spLocks/>
          </p:cNvSpPr>
          <p:nvPr/>
        </p:nvSpPr>
        <p:spPr>
          <a:xfrm>
            <a:off x="-115147" y="2982058"/>
            <a:ext cx="4489254" cy="22236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0">
              <a:spcBef>
                <a:spcPts val="1200"/>
              </a:spcBef>
              <a:buNone/>
            </a:pPr>
            <a:r>
              <a:rPr lang="en-GB" sz="1600" b="1" dirty="0"/>
              <a:t>Fundamentals</a:t>
            </a:r>
            <a:br>
              <a:rPr lang="en-GB" sz="1600" b="1" dirty="0"/>
            </a:br>
            <a:endParaRPr lang="en-GB" sz="1600" b="1" dirty="0"/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Wall charge and wall current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Beam current, charge and intensity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Low pass filtering and signal integrals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Intensity measurement time resolution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Numerical integration</a:t>
            </a:r>
          </a:p>
          <a:p>
            <a:pPr marL="72231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Baseline restoration and correction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793154-694A-6F5A-5F71-9F293FDD449A}"/>
              </a:ext>
            </a:extLst>
          </p:cNvPr>
          <p:cNvSpPr/>
          <p:nvPr/>
        </p:nvSpPr>
        <p:spPr>
          <a:xfrm>
            <a:off x="8925634" y="4497486"/>
            <a:ext cx="3076713" cy="1827744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F3A63C-C059-2A3D-1CE6-8C0A8482BF9B}"/>
              </a:ext>
            </a:extLst>
          </p:cNvPr>
          <p:cNvSpPr txBox="1"/>
          <p:nvPr/>
        </p:nvSpPr>
        <p:spPr>
          <a:xfrm>
            <a:off x="8859520" y="5730679"/>
            <a:ext cx="3142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spare slides and the proceedings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 well as Jeroen’s lecture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AA12AC-67AB-D5EB-9F18-46C8F1E58F5D}"/>
              </a:ext>
            </a:extLst>
          </p:cNvPr>
          <p:cNvSpPr/>
          <p:nvPr/>
        </p:nvSpPr>
        <p:spPr>
          <a:xfrm flipV="1">
            <a:off x="8925634" y="3515359"/>
            <a:ext cx="3076713" cy="602828"/>
          </a:xfrm>
          <a:prstGeom prst="rect">
            <a:avLst/>
          </a:prstGeom>
          <a:noFill/>
          <a:ln w="9525"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34C4A6-1353-3221-8B9D-3FBF17B879B9}"/>
              </a:ext>
            </a:extLst>
          </p:cNvPr>
          <p:cNvSpPr/>
          <p:nvPr/>
        </p:nvSpPr>
        <p:spPr>
          <a:xfrm>
            <a:off x="8925634" y="4118187"/>
            <a:ext cx="3076713" cy="379299"/>
          </a:xfrm>
          <a:prstGeom prst="rect">
            <a:avLst/>
          </a:prstGeom>
          <a:noFill/>
          <a:ln w="19050"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317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ADC3B9-7AB9-A4F2-918F-D69A0836C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96A760-BCAA-CAD4-2F68-9EB431217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30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C45DEC-47E6-EC96-B98A-70FE643877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0" y="1509831"/>
            <a:ext cx="7640463" cy="517985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B31A1D9-BDD2-1FF8-EBA3-9726828CBBE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Integrating Current Transformer (ICT)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C29D93-B2D4-925C-4870-8C5BFE404A3C}"/>
              </a:ext>
            </a:extLst>
          </p:cNvPr>
          <p:cNvSpPr txBox="1"/>
          <p:nvPr/>
        </p:nvSpPr>
        <p:spPr>
          <a:xfrm>
            <a:off x="2004907" y="856017"/>
            <a:ext cx="8182186" cy="52322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ICT ≈ FBCT + good BUILT-IN low pass filter</a:t>
            </a:r>
            <a:endParaRPr lang="en-GB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573947"/>
      </p:ext>
    </p:extLst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724B68-7ABD-ABBD-A4BB-BF52AB0FB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9DC763-1FFE-955A-50CF-5CAA5E9ED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31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042E66-B300-B963-CD05-177CEB2B7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60" y="914526"/>
            <a:ext cx="6811962" cy="4508161"/>
          </a:xfrm>
          <a:prstGeom prst="rect">
            <a:avLst/>
          </a:prstGeom>
        </p:spPr>
      </p:pic>
      <p:pic>
        <p:nvPicPr>
          <p:cNvPr id="15" name="Picture 14" descr="Close-up of a machine&#10;&#10;AI-generated content may be incorrect.">
            <a:extLst>
              <a:ext uri="{FF2B5EF4-FFF2-40B4-BE49-F238E27FC236}">
                <a16:creationId xmlns:a16="http://schemas.microsoft.com/office/drawing/2014/main" id="{79A79762-A549-E46F-AEFA-D8A8513E75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5" r="12042"/>
          <a:stretch>
            <a:fillRect/>
          </a:stretch>
        </p:blipFill>
        <p:spPr>
          <a:xfrm>
            <a:off x="7561847" y="914526"/>
            <a:ext cx="4540759" cy="54157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F01C4C-2A6A-5901-687F-9735ED74AAE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Integrating Current Transformer (ICT)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4A58C-A9C7-18C9-CB8C-A7D320702CB1}"/>
              </a:ext>
            </a:extLst>
          </p:cNvPr>
          <p:cNvSpPr txBox="1">
            <a:spLocks/>
          </p:cNvSpPr>
          <p:nvPr/>
        </p:nvSpPr>
        <p:spPr>
          <a:xfrm>
            <a:off x="89394" y="5817268"/>
            <a:ext cx="7352138" cy="1040732"/>
          </a:xfrm>
          <a:prstGeom prst="rect">
            <a:avLst/>
          </a:prstGeom>
        </p:spPr>
        <p:txBody>
          <a:bodyPr lIns="0" tIns="0" rIns="0" bIns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For bunches much shorter than the ICT pulse response, the ICT output pulse shape is independent of the bunch shape (so ICT integrates short beam current pulses)</a:t>
            </a:r>
          </a:p>
          <a:p>
            <a:pPr marL="355600" indent="-184150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For clean response ICT output may need to be further filtered by an external low-pass filter (e.g. on the input of its amplifier)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4A9B50-5929-7B1B-DA36-36E485A85D8F}"/>
              </a:ext>
            </a:extLst>
          </p:cNvPr>
          <p:cNvSpPr txBox="1"/>
          <p:nvPr/>
        </p:nvSpPr>
        <p:spPr>
          <a:xfrm>
            <a:off x="10165976" y="914525"/>
            <a:ext cx="1936630" cy="510863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400" b="1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CERN AWAKE</a:t>
            </a:r>
          </a:p>
          <a:p>
            <a:pPr algn="ctr"/>
            <a:r>
              <a:rPr lang="en-US" sz="1400" b="1" dirty="0" err="1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ps</a:t>
            </a:r>
            <a:r>
              <a:rPr lang="en-US" sz="1400" b="1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electron bunches</a:t>
            </a:r>
          </a:p>
        </p:txBody>
      </p:sp>
    </p:spTree>
    <p:extLst>
      <p:ext uri="{BB962C8B-B14F-4D97-AF65-F5344CB8AC3E}">
        <p14:creationId xmlns:p14="http://schemas.microsoft.com/office/powerpoint/2010/main" val="19249072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41B67-4F10-71F8-5E46-C450C2F53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48A7F-9A5C-E3AD-E269-1A2FF64C1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32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9A2199F-2BBC-BB19-4450-C99DA5174A5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FBCT and ICT position dependency</a:t>
            </a:r>
          </a:p>
        </p:txBody>
      </p:sp>
      <p:pic>
        <p:nvPicPr>
          <p:cNvPr id="3" name="Picture 2" descr="A graph of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BCA664D0-483E-149F-44CA-F959FD6D86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3" b="761"/>
          <a:stretch>
            <a:fillRect/>
          </a:stretch>
        </p:blipFill>
        <p:spPr>
          <a:xfrm>
            <a:off x="124416" y="1512000"/>
            <a:ext cx="7231727" cy="4860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F570D60-5CED-52C5-0B45-95A1ECB5F958}"/>
              </a:ext>
            </a:extLst>
          </p:cNvPr>
          <p:cNvGrpSpPr/>
          <p:nvPr/>
        </p:nvGrpSpPr>
        <p:grpSpPr>
          <a:xfrm>
            <a:off x="7683800" y="2198773"/>
            <a:ext cx="4383784" cy="2987376"/>
            <a:chOff x="7683800" y="2198773"/>
            <a:chExt cx="4383784" cy="2987376"/>
          </a:xfrm>
        </p:grpSpPr>
        <p:pic>
          <p:nvPicPr>
            <p:cNvPr id="7" name="Picture 6" descr="A diagram of a circular object&#10;&#10;AI-generated content may be incorrect.">
              <a:extLst>
                <a:ext uri="{FF2B5EF4-FFF2-40B4-BE49-F238E27FC236}">
                  <a16:creationId xmlns:a16="http://schemas.microsoft.com/office/drawing/2014/main" id="{96C658E2-DC29-6619-2ED0-ABC094F5D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3800" y="2198773"/>
              <a:ext cx="4383784" cy="2987376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78CAFD8-F590-6323-A0B3-D84C918D6D37}"/>
                </a:ext>
              </a:extLst>
            </p:cNvPr>
            <p:cNvSpPr/>
            <p:nvPr/>
          </p:nvSpPr>
          <p:spPr>
            <a:xfrm>
              <a:off x="9055290" y="3000232"/>
              <a:ext cx="211540" cy="2081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D9DF977-A9B3-FC4B-D124-77B69C2CC9FE}"/>
              </a:ext>
            </a:extLst>
          </p:cNvPr>
          <p:cNvGrpSpPr/>
          <p:nvPr/>
        </p:nvGrpSpPr>
        <p:grpSpPr>
          <a:xfrm rot="10800000">
            <a:off x="8923361" y="2939337"/>
            <a:ext cx="475397" cy="1381661"/>
            <a:chOff x="8923361" y="3027702"/>
            <a:chExt cx="475397" cy="1381661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686A6B-F031-C871-7BFE-4C59CAF5ECDE}"/>
                </a:ext>
              </a:extLst>
            </p:cNvPr>
            <p:cNvSpPr/>
            <p:nvPr/>
          </p:nvSpPr>
          <p:spPr>
            <a:xfrm>
              <a:off x="9055290" y="3027702"/>
              <a:ext cx="211540" cy="2081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084C871-2406-419F-3FBB-D3D75A56397B}"/>
                </a:ext>
              </a:extLst>
            </p:cNvPr>
            <p:cNvSpPr/>
            <p:nvPr/>
          </p:nvSpPr>
          <p:spPr>
            <a:xfrm>
              <a:off x="8923361" y="3928280"/>
              <a:ext cx="475397" cy="4810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ED435EF-B8E8-D080-86F6-42A91BE2F300}"/>
              </a:ext>
            </a:extLst>
          </p:cNvPr>
          <p:cNvSpPr txBox="1"/>
          <p:nvPr/>
        </p:nvSpPr>
        <p:spPr>
          <a:xfrm>
            <a:off x="2191626" y="1899387"/>
            <a:ext cx="2175657" cy="331031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 anchorCtr="0">
            <a:no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1 % of the intensity</a:t>
            </a:r>
            <a:endParaRPr lang="en-GB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580A820-F57A-1307-D4A5-CFF220F27A27}"/>
              </a:ext>
            </a:extLst>
          </p:cNvPr>
          <p:cNvCxnSpPr>
            <a:cxnSpLocks/>
          </p:cNvCxnSpPr>
          <p:nvPr/>
        </p:nvCxnSpPr>
        <p:spPr>
          <a:xfrm flipV="1">
            <a:off x="2098801" y="1808922"/>
            <a:ext cx="0" cy="510208"/>
          </a:xfrm>
          <a:prstGeom prst="line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C19F986-AA34-E7A9-4A15-559332018D18}"/>
              </a:ext>
            </a:extLst>
          </p:cNvPr>
          <p:cNvSpPr txBox="1"/>
          <p:nvPr/>
        </p:nvSpPr>
        <p:spPr>
          <a:xfrm>
            <a:off x="2770496" y="5491055"/>
            <a:ext cx="2681470" cy="21067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2 % of the pipe diameter</a:t>
            </a:r>
            <a:endParaRPr lang="en-GB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798F337-50E3-01C6-9637-087128F3ED30}"/>
              </a:ext>
            </a:extLst>
          </p:cNvPr>
          <p:cNvCxnSpPr>
            <a:cxnSpLocks/>
          </p:cNvCxnSpPr>
          <p:nvPr/>
        </p:nvCxnSpPr>
        <p:spPr>
          <a:xfrm flipH="1" flipV="1">
            <a:off x="2688608" y="5397688"/>
            <a:ext cx="3870" cy="397409"/>
          </a:xfrm>
          <a:prstGeom prst="line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AD8108A2-228E-D298-0E0B-F1078FB7EEF7}"/>
              </a:ext>
            </a:extLst>
          </p:cNvPr>
          <p:cNvSpPr/>
          <p:nvPr/>
        </p:nvSpPr>
        <p:spPr>
          <a:xfrm>
            <a:off x="7683800" y="831412"/>
            <a:ext cx="4508200" cy="57035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57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355821-A77A-4C05-1A96-13BD5B521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DA7489-5933-B54B-53D2-6BB9178D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33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5D5AF2-82F3-C906-49FB-5CA858981E5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Wall Current Transformer (WCT)</a:t>
            </a:r>
          </a:p>
        </p:txBody>
      </p:sp>
      <p:pic>
        <p:nvPicPr>
          <p:cNvPr id="2" name="Picture 1" descr="A graph of a graph showing different types of data&#10;&#10;AI-generated content may be incorrect.">
            <a:extLst>
              <a:ext uri="{FF2B5EF4-FFF2-40B4-BE49-F238E27FC236}">
                <a16:creationId xmlns:a16="http://schemas.microsoft.com/office/drawing/2014/main" id="{6712DD2D-47E4-97E1-2992-014CCB5260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1" b="1008"/>
          <a:stretch>
            <a:fillRect/>
          </a:stretch>
        </p:blipFill>
        <p:spPr>
          <a:xfrm>
            <a:off x="1318772" y="776603"/>
            <a:ext cx="9026231" cy="601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9054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F3CF5-0BB6-80AF-9FF0-C97EF1851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5B4226-E4CA-E3AE-5601-5E8F5343D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34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32C62EB-6156-D51F-D0DD-E9075E5F304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Wall Current Transformer</a:t>
            </a:r>
            <a:r>
              <a:rPr lang="pl-PL" sz="3600" b="1" noProof="0" dirty="0">
                <a:solidFill>
                  <a:srgbClr val="C00000"/>
                </a:solidFill>
              </a:rPr>
              <a:t> (WCT)</a:t>
            </a:r>
            <a:endParaRPr lang="en-GB" sz="3600" b="1" noProof="0" dirty="0">
              <a:solidFill>
                <a:srgbClr val="C00000"/>
              </a:solidFill>
            </a:endParaRPr>
          </a:p>
        </p:txBody>
      </p:sp>
      <p:pic>
        <p:nvPicPr>
          <p:cNvPr id="5" name="Picture 4" descr="A diagram of a machine&#10;&#10;AI-generated content may be incorrect.">
            <a:extLst>
              <a:ext uri="{FF2B5EF4-FFF2-40B4-BE49-F238E27FC236}">
                <a16:creationId xmlns:a16="http://schemas.microsoft.com/office/drawing/2014/main" id="{B11784E6-6BB4-2800-E3CD-F2B67B3E9C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2" y="928048"/>
            <a:ext cx="6740013" cy="39237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1A5FF2E-8950-759A-D370-0AEEC4367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8527" y="740872"/>
            <a:ext cx="5300073" cy="23532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43AF08-B5E5-5790-73E6-4F57ACAA6B0A}"/>
              </a:ext>
            </a:extLst>
          </p:cNvPr>
          <p:cNvSpPr txBox="1"/>
          <p:nvPr/>
        </p:nvSpPr>
        <p:spPr>
          <a:xfrm>
            <a:off x="118478" y="5384043"/>
            <a:ext cx="2266235" cy="1296536"/>
          </a:xfrm>
          <a:prstGeom prst="rect">
            <a:avLst/>
          </a:prstGeom>
          <a:solidFill>
            <a:srgbClr val="FFFFCC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WCT ≈ </a:t>
            </a:r>
          </a:p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WCM + FBCT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BE5AF35-96BF-BF20-AC45-D4B204337972}"/>
              </a:ext>
            </a:extLst>
          </p:cNvPr>
          <p:cNvSpPr txBox="1">
            <a:spLocks/>
          </p:cNvSpPr>
          <p:nvPr/>
        </p:nvSpPr>
        <p:spPr>
          <a:xfrm>
            <a:off x="2497542" y="5390866"/>
            <a:ext cx="9575980" cy="1227920"/>
          </a:xfrm>
          <a:prstGeom prst="rect">
            <a:avLst/>
          </a:prstGeom>
        </p:spPr>
        <p:txBody>
          <a:bodyPr lIns="0" tIns="0" rIns="0" bIns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GB" sz="1200" dirty="0"/>
              <a:t>Invented for the LHC to assure bunch-by-bunch intensity measurement independent of the beam position and bunch length</a:t>
            </a:r>
          </a:p>
          <a:p>
            <a:pPr marL="355600" indent="-184150"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GB" sz="1200" dirty="0"/>
              <a:t>The WCM gap load is replaced by small transformers allowing very small gap loads (</a:t>
            </a:r>
            <a:r>
              <a:rPr lang="en-GB" sz="1200" i="1" dirty="0"/>
              <a:t>R</a:t>
            </a:r>
            <a:r>
              <a:rPr lang="en-GB" sz="1200" i="1" baseline="-25000" dirty="0"/>
              <a:t>G</a:t>
            </a:r>
            <a:r>
              <a:rPr lang="en-GB" sz="1200" dirty="0"/>
              <a:t> = </a:t>
            </a:r>
            <a:r>
              <a:rPr lang="en-GB" sz="1200" i="1" dirty="0"/>
              <a:t>R</a:t>
            </a:r>
            <a:r>
              <a:rPr lang="en-GB" sz="1200" i="1" baseline="-25000" dirty="0"/>
              <a:t>L</a:t>
            </a:r>
            <a:r>
              <a:rPr lang="en-GB" sz="1200" dirty="0"/>
              <a:t>/ </a:t>
            </a:r>
            <a:r>
              <a:rPr lang="en-GB" sz="1200" i="1" dirty="0"/>
              <a:t>n</a:t>
            </a:r>
            <a:r>
              <a:rPr lang="en-GB" sz="1200" baseline="30000" dirty="0"/>
              <a:t>2</a:t>
            </a:r>
            <a:r>
              <a:rPr lang="en-GB" sz="1200" dirty="0"/>
              <a:t>) (</a:t>
            </a:r>
            <a:r>
              <a:rPr lang="en-GB" sz="1200" i="1" dirty="0"/>
              <a:t>C</a:t>
            </a:r>
            <a:r>
              <a:rPr lang="en-GB" sz="1200" dirty="0"/>
              <a:t> of the ceramic insert not important)</a:t>
            </a:r>
          </a:p>
          <a:p>
            <a:pPr marL="355600" indent="-184150"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GB" sz="1200" dirty="0"/>
              <a:t>Small ferromagnetic </a:t>
            </a:r>
            <a:r>
              <a:rPr lang="en-GB" sz="1200" dirty="0" err="1"/>
              <a:t>toroids</a:t>
            </a:r>
            <a:r>
              <a:rPr lang="en-GB" sz="1200" dirty="0"/>
              <a:t> assure very good high frequency operation</a:t>
            </a:r>
          </a:p>
          <a:p>
            <a:pPr marL="355600" indent="-184150"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GB" sz="1200" dirty="0"/>
              <a:t>Position dependent signals on respective outputs are combined by high frequency combiners, internal on PCB and external</a:t>
            </a:r>
          </a:p>
          <a:p>
            <a:pPr marL="355600" indent="-184150"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FF00FF"/>
                </a:solidFill>
              </a:rPr>
              <a:t>The RF bypass provides the control of the high frequency response and the impedance presented to the beam</a:t>
            </a:r>
          </a:p>
          <a:p>
            <a:pPr marL="355600" indent="-184150"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GB" sz="1200" dirty="0"/>
              <a:t>Particular mechanical construction for the LHC to be mounted without opening the vacuum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sz="1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20CF80-4E9A-C498-237B-733DB67658F7}"/>
              </a:ext>
            </a:extLst>
          </p:cNvPr>
          <p:cNvSpPr/>
          <p:nvPr/>
        </p:nvSpPr>
        <p:spPr>
          <a:xfrm>
            <a:off x="8209128" y="928048"/>
            <a:ext cx="559559" cy="1951630"/>
          </a:xfrm>
          <a:prstGeom prst="rect">
            <a:avLst/>
          </a:prstGeom>
          <a:noFill/>
          <a:ln w="9525">
            <a:solidFill>
              <a:srgbClr val="FF00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33D3DFF-DDA6-8258-9641-9772F399470D}"/>
              </a:ext>
            </a:extLst>
          </p:cNvPr>
          <p:cNvGrpSpPr/>
          <p:nvPr/>
        </p:nvGrpSpPr>
        <p:grpSpPr>
          <a:xfrm>
            <a:off x="6992772" y="3183162"/>
            <a:ext cx="5029201" cy="1816933"/>
            <a:chOff x="6878472" y="3183162"/>
            <a:chExt cx="5029201" cy="181693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2132CC6-F256-73DE-F0DB-62A8C39CE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78472" y="3183162"/>
              <a:ext cx="4981085" cy="1816933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4261E7C-AFDE-CDF9-FD2B-95C803762C20}"/>
                </a:ext>
              </a:extLst>
            </p:cNvPr>
            <p:cNvSpPr/>
            <p:nvPr/>
          </p:nvSpPr>
          <p:spPr>
            <a:xfrm>
              <a:off x="10579289" y="3186752"/>
              <a:ext cx="1328384" cy="1665027"/>
            </a:xfrm>
            <a:prstGeom prst="rect">
              <a:avLst/>
            </a:prstGeom>
            <a:noFill/>
            <a:ln w="9525">
              <a:solidFill>
                <a:srgbClr val="FF00FF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225740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E43E9-F391-78DF-1A1A-0A8036E47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2CF580-69AC-E084-805A-F6C92CD1F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35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D4E7570-D8AA-85E0-1AEA-E48D20D3318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Wall Current Transformer</a:t>
            </a:r>
            <a:r>
              <a:rPr lang="pl-PL" sz="3600" b="1" noProof="0" dirty="0">
                <a:solidFill>
                  <a:srgbClr val="C00000"/>
                </a:solidFill>
              </a:rPr>
              <a:t> (WCT)</a:t>
            </a:r>
            <a:endParaRPr lang="en-GB" sz="3600" b="1" noProof="0" dirty="0">
              <a:solidFill>
                <a:srgbClr val="C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7CB839-8A02-1E0B-82DD-F566951E0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05" y="822743"/>
            <a:ext cx="2880125" cy="190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B4F042-45FD-2F41-07DA-0A6EC0E89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625" y="822743"/>
            <a:ext cx="2871835" cy="190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9A51028-A2AD-8698-91CE-78C2596F7B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255" y="822743"/>
            <a:ext cx="2860369" cy="190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AFBC7C-9E27-6B66-8684-A2C5A6F30D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3419" y="822743"/>
            <a:ext cx="2860370" cy="190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0F46FE6-816C-4A1B-4DA0-8E8B7EDAB11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535" r="20722"/>
          <a:stretch>
            <a:fillRect/>
          </a:stretch>
        </p:blipFill>
        <p:spPr>
          <a:xfrm>
            <a:off x="7956718" y="2828062"/>
            <a:ext cx="4118577" cy="393802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B2F7580-39BF-2CD7-5DCC-4478469B9CB1}"/>
              </a:ext>
            </a:extLst>
          </p:cNvPr>
          <p:cNvGrpSpPr/>
          <p:nvPr/>
        </p:nvGrpSpPr>
        <p:grpSpPr>
          <a:xfrm>
            <a:off x="116705" y="2828062"/>
            <a:ext cx="7700101" cy="3938021"/>
            <a:chOff x="116705" y="2828062"/>
            <a:chExt cx="7700101" cy="393802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D36EC3E-8211-B2D9-FAE6-3DE69B7AD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6705" y="2828062"/>
              <a:ext cx="2877008" cy="198277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E2D5B41-6D02-2351-E69A-5536F0930AB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1351" r="2969"/>
            <a:stretch>
              <a:fillRect/>
            </a:stretch>
          </p:blipFill>
          <p:spPr>
            <a:xfrm>
              <a:off x="3625382" y="2828062"/>
              <a:ext cx="4191424" cy="3938021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5551855-A29B-7FF8-B1A8-8597687195CA}"/>
              </a:ext>
            </a:extLst>
          </p:cNvPr>
          <p:cNvGrpSpPr/>
          <p:nvPr/>
        </p:nvGrpSpPr>
        <p:grpSpPr>
          <a:xfrm>
            <a:off x="81907" y="4975592"/>
            <a:ext cx="3421940" cy="1701781"/>
            <a:chOff x="81907" y="4975592"/>
            <a:chExt cx="3421940" cy="170178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D6ED200-EFE2-680A-ED76-045896C1F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r="6991" b="9000"/>
            <a:stretch>
              <a:fillRect/>
            </a:stretch>
          </p:blipFill>
          <p:spPr>
            <a:xfrm>
              <a:off x="81907" y="4975592"/>
              <a:ext cx="3403564" cy="1701781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24AED5B-E7AD-29DF-91A8-2C32485CA370}"/>
                </a:ext>
              </a:extLst>
            </p:cNvPr>
            <p:cNvSpPr/>
            <p:nvPr/>
          </p:nvSpPr>
          <p:spPr>
            <a:xfrm>
              <a:off x="3406213" y="5240740"/>
              <a:ext cx="97634" cy="245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64381DE3-EB91-5393-2BCB-157F0CD847D2}"/>
              </a:ext>
            </a:extLst>
          </p:cNvPr>
          <p:cNvSpPr txBox="1">
            <a:spLocks/>
          </p:cNvSpPr>
          <p:nvPr/>
        </p:nvSpPr>
        <p:spPr>
          <a:xfrm>
            <a:off x="11789664" y="402336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7243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3BB03-7D85-26B0-13CB-B71208F61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DEC1D7-0A2C-AF72-B2A3-B8959F16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36</a:t>
            </a:fld>
            <a:endParaRPr lang="en-GB"/>
          </a:p>
        </p:txBody>
      </p:sp>
      <p:pic>
        <p:nvPicPr>
          <p:cNvPr id="2" name="Picture 1" descr="A graph of different colors and numbers&#10;&#10;AI-generated content may be incorrect.">
            <a:extLst>
              <a:ext uri="{FF2B5EF4-FFF2-40B4-BE49-F238E27FC236}">
                <a16:creationId xmlns:a16="http://schemas.microsoft.com/office/drawing/2014/main" id="{FFAEA823-FC52-A27D-1C6A-AFE4578F3F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549" y="830764"/>
            <a:ext cx="8890383" cy="602723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64005A2-4C4C-8336-7E2A-D0DE57E7C21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Frequency response comparison: WCT, ICT, FBCT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096889-085F-2E1A-967C-70C08B06E319}"/>
              </a:ext>
            </a:extLst>
          </p:cNvPr>
          <p:cNvSpPr txBox="1"/>
          <p:nvPr/>
        </p:nvSpPr>
        <p:spPr>
          <a:xfrm>
            <a:off x="10320688" y="2082785"/>
            <a:ext cx="557234" cy="210674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b="1" dirty="0">
                <a:solidFill>
                  <a:srgbClr val="619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WCT</a:t>
            </a:r>
          </a:p>
          <a:p>
            <a:pPr algn="ctr"/>
            <a:r>
              <a:rPr lang="en-US" b="1" dirty="0">
                <a:solidFill>
                  <a:srgbClr val="619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BW</a:t>
            </a:r>
            <a:endParaRPr lang="en-GB" b="1" dirty="0">
              <a:solidFill>
                <a:srgbClr val="6192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19C106-3431-AA08-E9F5-262DD4B794EA}"/>
              </a:ext>
            </a:extLst>
          </p:cNvPr>
          <p:cNvSpPr txBox="1"/>
          <p:nvPr/>
        </p:nvSpPr>
        <p:spPr>
          <a:xfrm>
            <a:off x="7599260" y="3064677"/>
            <a:ext cx="557234" cy="210674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b="1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WCT</a:t>
            </a:r>
          </a:p>
          <a:p>
            <a:pPr algn="ctr"/>
            <a:r>
              <a:rPr lang="en-US" b="1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 MHz</a:t>
            </a:r>
            <a:endParaRPr lang="en-GB" b="1" dirty="0">
              <a:solidFill>
                <a:srgbClr val="CC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4029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AE6D9-A7B7-6C78-5AA2-CF97F9F2E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45BBDA-B031-B23C-121F-0C1BAE14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37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2A7AD5B-9786-D806-DBBF-C8FF8780821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Faraday cup</a:t>
            </a:r>
          </a:p>
        </p:txBody>
      </p:sp>
      <p:pic>
        <p:nvPicPr>
          <p:cNvPr id="15" name="Picture 14" descr="A diagram of a device&#10;&#10;AI-generated content may be incorrect.">
            <a:extLst>
              <a:ext uri="{FF2B5EF4-FFF2-40B4-BE49-F238E27FC236}">
                <a16:creationId xmlns:a16="http://schemas.microsoft.com/office/drawing/2014/main" id="{55228630-1D02-AB52-20F8-C698F9918C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16" y="1690103"/>
            <a:ext cx="7446132" cy="4218764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963E59D-5E5B-EEA7-0C49-A90101349132}"/>
              </a:ext>
            </a:extLst>
          </p:cNvPr>
          <p:cNvSpPr txBox="1">
            <a:spLocks/>
          </p:cNvSpPr>
          <p:nvPr/>
        </p:nvSpPr>
        <p:spPr>
          <a:xfrm>
            <a:off x="8164285" y="982133"/>
            <a:ext cx="3781697" cy="52684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Measurements from DC to GHz with special designs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The only </a:t>
            </a:r>
            <a:r>
              <a:rPr lang="en-GB" sz="1600" dirty="0">
                <a:solidFill>
                  <a:srgbClr val="FF0000"/>
                </a:solidFill>
              </a:rPr>
              <a:t>destructive</a:t>
            </a:r>
            <a:r>
              <a:rPr lang="en-GB" sz="1600" dirty="0"/>
              <a:t> sensor</a:t>
            </a:r>
            <a:br>
              <a:rPr lang="en-GB" sz="1600" dirty="0"/>
            </a:br>
            <a:r>
              <a:rPr lang="en-GB" sz="1600" dirty="0"/>
              <a:t>in the lecture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“Natural” operation if combined with a beam dump (dissipated power may be a challenge)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In any other location it requires some mechanics operating</a:t>
            </a:r>
            <a:br>
              <a:rPr lang="en-GB" sz="1600" dirty="0"/>
            </a:br>
            <a:r>
              <a:rPr lang="en-GB" sz="1600" dirty="0"/>
              <a:t>in the beam vacuum to put</a:t>
            </a:r>
            <a:br>
              <a:rPr lang="en-GB" sz="1600" dirty="0"/>
            </a:br>
            <a:r>
              <a:rPr lang="en-GB" sz="1600" dirty="0"/>
              <a:t>the sensor to/from the beam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Can be designed to measure very small and very large currents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The energy of the measured beam is very important for the design</a:t>
            </a:r>
            <a:br>
              <a:rPr lang="en-GB" sz="1600" dirty="0"/>
            </a:br>
            <a:r>
              <a:rPr lang="en-GB" sz="1600" dirty="0"/>
              <a:t>(low energy more difficult)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Available commercially, along</a:t>
            </a:r>
            <a:br>
              <a:rPr lang="en-GB" sz="1600" dirty="0"/>
            </a:br>
            <a:r>
              <a:rPr lang="en-GB" sz="1600" dirty="0"/>
              <a:t>with dedicated acquisition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Well described in the literature</a:t>
            </a:r>
          </a:p>
        </p:txBody>
      </p:sp>
    </p:spTree>
    <p:extLst>
      <p:ext uri="{BB962C8B-B14F-4D97-AF65-F5344CB8AC3E}">
        <p14:creationId xmlns:p14="http://schemas.microsoft.com/office/powerpoint/2010/main" val="42590033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B8BF5-35CB-8C8C-A685-1C47C2B9D0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69DB5C-630B-CBC8-F71E-1114D2DBE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38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35B39C-DEB9-F2FD-EFCA-0FBC4223100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Faraday cup</a:t>
            </a:r>
          </a:p>
        </p:txBody>
      </p:sp>
      <p:pic>
        <p:nvPicPr>
          <p:cNvPr id="10" name="Picture 9" descr="A diagram of a cylinder&#10;&#10;AI-generated content may be incorrect.">
            <a:extLst>
              <a:ext uri="{FF2B5EF4-FFF2-40B4-BE49-F238E27FC236}">
                <a16:creationId xmlns:a16="http://schemas.microsoft.com/office/drawing/2014/main" id="{0DE3F1F4-BDA0-84AC-F52F-063FDB80AD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233" y="4199578"/>
            <a:ext cx="3294554" cy="2471302"/>
          </a:xfrm>
          <a:prstGeom prst="rect">
            <a:avLst/>
          </a:prstGeom>
        </p:spPr>
      </p:pic>
      <p:pic>
        <p:nvPicPr>
          <p:cNvPr id="3" name="Picture 2" descr="A black rectangular object with metal rods&#10;&#10;AI-generated content may be incorrect.">
            <a:extLst>
              <a:ext uri="{FF2B5EF4-FFF2-40B4-BE49-F238E27FC236}">
                <a16:creationId xmlns:a16="http://schemas.microsoft.com/office/drawing/2014/main" id="{53F5164B-8D16-D232-703C-320A9729BF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8" r="35158"/>
          <a:stretch>
            <a:fillRect/>
          </a:stretch>
        </p:blipFill>
        <p:spPr>
          <a:xfrm>
            <a:off x="0" y="0"/>
            <a:ext cx="2592000" cy="6858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D835918-F1B8-3F14-91F8-AC2CCE3F0C61}"/>
              </a:ext>
            </a:extLst>
          </p:cNvPr>
          <p:cNvGrpSpPr/>
          <p:nvPr/>
        </p:nvGrpSpPr>
        <p:grpSpPr>
          <a:xfrm>
            <a:off x="8060107" y="2252676"/>
            <a:ext cx="3930725" cy="3078072"/>
            <a:chOff x="327376" y="946893"/>
            <a:chExt cx="3930725" cy="307807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D1A81F8-7B97-56B3-1A16-055AA8F3A672}"/>
                </a:ext>
              </a:extLst>
            </p:cNvPr>
            <p:cNvSpPr txBox="1"/>
            <p:nvPr/>
          </p:nvSpPr>
          <p:spPr>
            <a:xfrm>
              <a:off x="380057" y="3778744"/>
              <a:ext cx="24518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https://doi.org/10.1063/5.0131890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BE0E966-995D-1619-5AD1-ACC13716E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376" y="946893"/>
              <a:ext cx="3930725" cy="283185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18C25FF-8E5C-2384-6243-BCB65A9B056F}"/>
              </a:ext>
            </a:extLst>
          </p:cNvPr>
          <p:cNvSpPr txBox="1"/>
          <p:nvPr/>
        </p:nvSpPr>
        <p:spPr>
          <a:xfrm>
            <a:off x="1993237" y="6558164"/>
            <a:ext cx="16806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www.dreebit.com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Diagram of a copper insulator&#10;&#10;AI-generated content may be incorrect.">
            <a:extLst>
              <a:ext uri="{FF2B5EF4-FFF2-40B4-BE49-F238E27FC236}">
                <a16:creationId xmlns:a16="http://schemas.microsoft.com/office/drawing/2014/main" id="{6C52409A-A88D-DB54-2562-BDAED6D9A7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2" b="6699"/>
          <a:stretch>
            <a:fillRect/>
          </a:stretch>
        </p:blipFill>
        <p:spPr>
          <a:xfrm>
            <a:off x="2165500" y="770501"/>
            <a:ext cx="5113838" cy="3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8915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1F174-6C2B-DAB6-1084-BFD87BAD7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3EA32B-0D14-B696-5572-F51D07D08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39</a:t>
            </a:fld>
            <a:endParaRPr lang="en-GB"/>
          </a:p>
        </p:txBody>
      </p:sp>
      <p:pic>
        <p:nvPicPr>
          <p:cNvPr id="15" name="Picture 14" descr="A screenshot of a graph&#10;&#10;AI-generated content may be incorrect.">
            <a:extLst>
              <a:ext uri="{FF2B5EF4-FFF2-40B4-BE49-F238E27FC236}">
                <a16:creationId xmlns:a16="http://schemas.microsoft.com/office/drawing/2014/main" id="{A3AF456A-48AF-E288-A467-A3D893DD95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484" y="70884"/>
            <a:ext cx="5273462" cy="678960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5FF51C0-BF17-0648-5FC8-61BA1E829BB7}"/>
              </a:ext>
            </a:extLst>
          </p:cNvPr>
          <p:cNvGrpSpPr/>
          <p:nvPr/>
        </p:nvGrpSpPr>
        <p:grpSpPr>
          <a:xfrm>
            <a:off x="696759" y="13546"/>
            <a:ext cx="5617449" cy="830997"/>
            <a:chOff x="696759" y="13546"/>
            <a:chExt cx="5617449" cy="83099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6BA81BA-3F29-9E82-6CDE-0B63A2658151}"/>
                </a:ext>
              </a:extLst>
            </p:cNvPr>
            <p:cNvGrpSpPr/>
            <p:nvPr/>
          </p:nvGrpSpPr>
          <p:grpSpPr>
            <a:xfrm>
              <a:off x="696759" y="13546"/>
              <a:ext cx="2951499" cy="830997"/>
              <a:chOff x="743562" y="5753737"/>
              <a:chExt cx="2435403" cy="830997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E04BDCD-8865-5071-9037-69E171EB39DF}"/>
                  </a:ext>
                </a:extLst>
              </p:cNvPr>
              <p:cNvSpPr txBox="1"/>
              <p:nvPr/>
            </p:nvSpPr>
            <p:spPr>
              <a:xfrm>
                <a:off x="743562" y="5753737"/>
                <a:ext cx="5300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</a:t>
                </a:r>
              </a:p>
              <a:p>
                <a:r>
                  <a:rPr lang="en-US" sz="12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12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endParaRPr lang="en-US" sz="12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1380ADD-95D0-F7C6-2305-0AF028BF6902}"/>
                  </a:ext>
                </a:extLst>
              </p:cNvPr>
              <p:cNvSpPr txBox="1"/>
              <p:nvPr/>
            </p:nvSpPr>
            <p:spPr>
              <a:xfrm>
                <a:off x="1021034" y="5753737"/>
                <a:ext cx="215793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beam current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compensating DC current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(triangular) modulation voltage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T</a:t>
                </a:r>
                <a:r>
                  <a:rPr lang="en-US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</a:t>
                </a:r>
                <a:r>
                  <a:rPr lang="en-US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currents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1834A0A-FED3-97FC-E657-0808D3B72862}"/>
                </a:ext>
              </a:extLst>
            </p:cNvPr>
            <p:cNvGrpSpPr/>
            <p:nvPr/>
          </p:nvGrpSpPr>
          <p:grpSpPr>
            <a:xfrm>
              <a:off x="3471404" y="13546"/>
              <a:ext cx="2842804" cy="646331"/>
              <a:chOff x="3731072" y="5491933"/>
              <a:chExt cx="2842804" cy="646331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07B7DB8-D945-7629-BAFA-0E0610B8EC83}"/>
                  </a:ext>
                </a:extLst>
              </p:cNvPr>
              <p:cNvSpPr txBox="1"/>
              <p:nvPr/>
            </p:nvSpPr>
            <p:spPr>
              <a:xfrm>
                <a:off x="3731072" y="5491933"/>
                <a:ext cx="68699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</a:t>
                </a:r>
                <a:r>
                  <a:rPr lang="en-US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CCS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ASP</a:t>
                </a:r>
                <a:endPara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4A2E484-44B8-8711-B1AC-BF8D98EC9A27}"/>
                  </a:ext>
                </a:extLst>
              </p:cNvPr>
              <p:cNvSpPr txBox="1"/>
              <p:nvPr/>
            </p:nvSpPr>
            <p:spPr>
              <a:xfrm>
                <a:off x="4166567" y="5491933"/>
                <a:ext cx="24073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ferromagnetic 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toroids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controllable current source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analog signal processing</a:t>
                </a:r>
                <a:endPara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5C3F383-87A1-EB81-24FC-96682C131255}"/>
              </a:ext>
            </a:extLst>
          </p:cNvPr>
          <p:cNvSpPr/>
          <p:nvPr/>
        </p:nvSpPr>
        <p:spPr>
          <a:xfrm>
            <a:off x="9633857" y="68391"/>
            <a:ext cx="2503089" cy="6718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 descr="A diagram of a machine&#10;&#10;AI-generated content may be incorrect.">
            <a:extLst>
              <a:ext uri="{FF2B5EF4-FFF2-40B4-BE49-F238E27FC236}">
                <a16:creationId xmlns:a16="http://schemas.microsoft.com/office/drawing/2014/main" id="{03A5E69D-9C03-2D07-C024-A0AD8A925C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1188000"/>
            <a:ext cx="4773449" cy="3960000"/>
          </a:xfrm>
          <a:prstGeom prst="rect">
            <a:avLst/>
          </a:prstGeom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B51265AD-559F-D782-8DE2-E1CA0BB6AD4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dirty="0">
                <a:solidFill>
                  <a:srgbClr val="C00000"/>
                </a:solidFill>
              </a:rPr>
              <a:t>DC Beam Current Transformer</a:t>
            </a:r>
            <a:endParaRPr lang="en-GB" sz="3000" b="1" noProof="0" dirty="0">
              <a:solidFill>
                <a:srgbClr val="C00000"/>
              </a:solidFill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2DF6E1B-1AFF-5539-88D3-BF1A61B40C19}"/>
              </a:ext>
            </a:extLst>
          </p:cNvPr>
          <p:cNvSpPr txBox="1">
            <a:spLocks/>
          </p:cNvSpPr>
          <p:nvPr/>
        </p:nvSpPr>
        <p:spPr>
          <a:xfrm>
            <a:off x="0" y="6534912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F46812-CB25-FB4D-2B51-A9EBD86DE215}"/>
              </a:ext>
            </a:extLst>
          </p:cNvPr>
          <p:cNvSpPr txBox="1">
            <a:spLocks/>
          </p:cNvSpPr>
          <p:nvPr/>
        </p:nvSpPr>
        <p:spPr>
          <a:xfrm>
            <a:off x="682318" y="5410200"/>
            <a:ext cx="5902998" cy="1421839"/>
          </a:xfrm>
          <a:prstGeom prst="rect">
            <a:avLst/>
          </a:prstGeom>
        </p:spPr>
        <p:txBody>
          <a:bodyPr lIns="0" tIns="0" rIns="0" bIns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Very small dynamic range of the sensitive detection circuitry</a:t>
            </a:r>
            <a:br>
              <a:rPr lang="en-GB" sz="1400" dirty="0"/>
            </a:br>
            <a:r>
              <a:rPr lang="en-GB" sz="1400" dirty="0"/>
              <a:t>addressed by using a compensation method</a:t>
            </a:r>
          </a:p>
          <a:p>
            <a:pPr marL="355600" indent="-18415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“Zero flux” operation</a:t>
            </a:r>
          </a:p>
          <a:p>
            <a:pPr marL="355600" indent="-18415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Excellent precision and dynamic range typical for DC measurements</a:t>
            </a:r>
          </a:p>
          <a:p>
            <a:pPr marL="355600" indent="-18415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FF0000"/>
                </a:solidFill>
              </a:rPr>
              <a:t>In many accelerators a golden standard</a:t>
            </a:r>
            <a:br>
              <a:rPr lang="en-GB" sz="1400" dirty="0">
                <a:solidFill>
                  <a:srgbClr val="FF0000"/>
                </a:solidFill>
              </a:rPr>
            </a:br>
            <a:r>
              <a:rPr lang="en-GB" sz="1400" dirty="0">
                <a:solidFill>
                  <a:srgbClr val="FF0000"/>
                </a:solidFill>
              </a:rPr>
              <a:t>used to calibrate other intensity measurement systems</a:t>
            </a:r>
          </a:p>
        </p:txBody>
      </p:sp>
    </p:spTree>
    <p:extLst>
      <p:ext uri="{BB962C8B-B14F-4D97-AF65-F5344CB8AC3E}">
        <p14:creationId xmlns:p14="http://schemas.microsoft.com/office/powerpoint/2010/main" val="3694004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900EF-586C-D6DC-3D95-2DA4D2002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4F7713-60EA-AAA0-D3DC-C77029F16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4</a:t>
            </a:fld>
            <a:endParaRPr lang="en-GB" dirty="0"/>
          </a:p>
        </p:txBody>
      </p:sp>
      <p:pic>
        <p:nvPicPr>
          <p:cNvPr id="10" name="Picture 9" descr="A diagram of a cylinder&#10;&#10;AI-generated content may be incorrect.">
            <a:extLst>
              <a:ext uri="{FF2B5EF4-FFF2-40B4-BE49-F238E27FC236}">
                <a16:creationId xmlns:a16="http://schemas.microsoft.com/office/drawing/2014/main" id="{F3ABB01D-A858-C9FE-0AC4-494C6D7EE6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33" y="4020309"/>
            <a:ext cx="7483295" cy="2494432"/>
          </a:xfrm>
          <a:prstGeom prst="rect">
            <a:avLst/>
          </a:prstGeom>
        </p:spPr>
      </p:pic>
      <p:pic>
        <p:nvPicPr>
          <p:cNvPr id="16" name="Picture 15" descr="A diagram of a graphing of a magnetic field&#10;&#10;AI-generated content may be incorrect.">
            <a:extLst>
              <a:ext uri="{FF2B5EF4-FFF2-40B4-BE49-F238E27FC236}">
                <a16:creationId xmlns:a16="http://schemas.microsoft.com/office/drawing/2014/main" id="{FDCF15AB-E819-DECE-163E-A7C0B4E87D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1" y="934568"/>
            <a:ext cx="7483295" cy="24944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00C704F-598E-EB2E-8365-507766CB5E68}"/>
                  </a:ext>
                </a:extLst>
              </p:cNvPr>
              <p:cNvSpPr txBox="1"/>
              <p:nvPr/>
            </p:nvSpPr>
            <p:spPr>
              <a:xfrm>
                <a:off x="8282548" y="4258043"/>
                <a:ext cx="3708284" cy="60831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pl-PL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8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00C704F-598E-EB2E-8365-507766CB5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548" y="4258043"/>
                <a:ext cx="3708284" cy="6083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1600672-562C-4BEA-A87E-B4B859783598}"/>
              </a:ext>
            </a:extLst>
          </p:cNvPr>
          <p:cNvSpPr txBox="1"/>
          <p:nvPr/>
        </p:nvSpPr>
        <p:spPr>
          <a:xfrm>
            <a:off x="8541173" y="4864102"/>
            <a:ext cx="1523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wall charge density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2CF49A-93D1-D0B3-3CB1-C9B536F0228E}"/>
              </a:ext>
            </a:extLst>
          </p:cNvPr>
          <p:cNvSpPr txBox="1"/>
          <p:nvPr/>
        </p:nvSpPr>
        <p:spPr>
          <a:xfrm>
            <a:off x="10166773" y="4864102"/>
            <a:ext cx="1767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beam charge density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19D42BB-0C60-26A7-DC7A-10B9368F7CC7}"/>
                  </a:ext>
                </a:extLst>
              </p:cNvPr>
              <p:cNvSpPr txBox="1"/>
              <p:nvPr/>
            </p:nvSpPr>
            <p:spPr>
              <a:xfrm>
                <a:off x="8391107" y="5462629"/>
                <a:ext cx="3708284" cy="60831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8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19D42BB-0C60-26A7-DC7A-10B9368F7C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1107" y="5462629"/>
                <a:ext cx="3708284" cy="6083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FDCFBBE3-D6CC-0B6D-4DF7-1463FC8A5876}"/>
              </a:ext>
            </a:extLst>
          </p:cNvPr>
          <p:cNvSpPr txBox="1"/>
          <p:nvPr/>
        </p:nvSpPr>
        <p:spPr>
          <a:xfrm>
            <a:off x="8991488" y="6073340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wall current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84C051-F336-B98C-4C83-360131B259C1}"/>
              </a:ext>
            </a:extLst>
          </p:cNvPr>
          <p:cNvSpPr txBox="1"/>
          <p:nvPr/>
        </p:nvSpPr>
        <p:spPr>
          <a:xfrm>
            <a:off x="10485327" y="6073340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beam current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49A46B6-5061-12AE-780D-90B05BE1DB52}"/>
                  </a:ext>
                </a:extLst>
              </p:cNvPr>
              <p:cNvSpPr txBox="1"/>
              <p:nvPr/>
            </p:nvSpPr>
            <p:spPr>
              <a:xfrm>
                <a:off x="8388981" y="1495168"/>
                <a:ext cx="3708284" cy="1277417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pl-PL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pt-BR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l-PL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2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pl-PL" sz="2800" b="0" i="1" smtClean="0">
                                  <a:latin typeface="Cambria Math" panose="02040503050406030204" pitchFamily="18" charset="0"/>
                                </a:rPr>
                                <m:t>𝐵𝑃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pl-PL" sz="28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pl-PL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pt-BR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8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pl-PL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l-PL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t-BR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l-PL" sz="280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num>
                                    <m:den>
                                      <m:r>
                                        <a:rPr lang="pl-PL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pl-PL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28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49A46B6-5061-12AE-780D-90B05BE1DB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8981" y="1495168"/>
                <a:ext cx="3708284" cy="127741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FB66868-462F-39BA-2B45-F10EF2380ADB}"/>
              </a:ext>
            </a:extLst>
          </p:cNvPr>
          <p:cNvSpPr txBox="1"/>
          <p:nvPr/>
        </p:nvSpPr>
        <p:spPr>
          <a:xfrm>
            <a:off x="8965369" y="2772585"/>
            <a:ext cx="310533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RMS of the wall charge distribution</a:t>
            </a:r>
          </a:p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200" i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– radius of the beam pipe</a:t>
            </a:r>
          </a:p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– speed of the particles and of the light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2656BEA-D7A4-8C35-46FE-7B72B21FFBD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pl-PL" sz="3600" b="1" dirty="0">
                <a:solidFill>
                  <a:srgbClr val="C00000"/>
                </a:solidFill>
              </a:rPr>
              <a:t>           </a:t>
            </a:r>
            <a:r>
              <a:rPr lang="en-US" sz="3600" b="1" dirty="0">
                <a:solidFill>
                  <a:srgbClr val="C00000"/>
                </a:solidFill>
              </a:rPr>
              <a:t>  Wall charge and wall current</a:t>
            </a:r>
            <a:endParaRPr lang="en-GB" sz="3600" b="1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8356E2-62A7-C48B-C704-9511C3376D62}"/>
              </a:ext>
            </a:extLst>
          </p:cNvPr>
          <p:cNvSpPr txBox="1"/>
          <p:nvPr/>
        </p:nvSpPr>
        <p:spPr>
          <a:xfrm>
            <a:off x="9130112" y="178046"/>
            <a:ext cx="2860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 recap of Gero’s lecture)</a:t>
            </a:r>
          </a:p>
        </p:txBody>
      </p:sp>
    </p:spTree>
    <p:extLst>
      <p:ext uri="{BB962C8B-B14F-4D97-AF65-F5344CB8AC3E}">
        <p14:creationId xmlns:p14="http://schemas.microsoft.com/office/powerpoint/2010/main" val="13550965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4AB499-A651-05F9-7E69-BB786A59F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5256D1-0849-1098-58D1-E8E4E7D6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40</a:t>
            </a:fld>
            <a:endParaRPr lang="en-GB"/>
          </a:p>
        </p:txBody>
      </p:sp>
      <p:pic>
        <p:nvPicPr>
          <p:cNvPr id="15" name="Picture 14" descr="A screenshot of a graph&#10;&#10;AI-generated content may be incorrect.">
            <a:extLst>
              <a:ext uri="{FF2B5EF4-FFF2-40B4-BE49-F238E27FC236}">
                <a16:creationId xmlns:a16="http://schemas.microsoft.com/office/drawing/2014/main" id="{14D5045F-8B96-070A-A2F9-9256C27CBD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484" y="70884"/>
            <a:ext cx="5273462" cy="6789608"/>
          </a:xfrm>
          <a:prstGeom prst="rect">
            <a:avLst/>
          </a:prstGeom>
        </p:spPr>
      </p:pic>
      <p:pic>
        <p:nvPicPr>
          <p:cNvPr id="17" name="Picture 16" descr="A diagram of a machine&#10;&#10;AI-generated content may be incorrect.">
            <a:extLst>
              <a:ext uri="{FF2B5EF4-FFF2-40B4-BE49-F238E27FC236}">
                <a16:creationId xmlns:a16="http://schemas.microsoft.com/office/drawing/2014/main" id="{6D932B8A-E0E7-1096-5C49-CDDF5EF9A7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1188000"/>
            <a:ext cx="4773449" cy="396000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3EEBE363-DAC9-BB75-350E-CAE23A8B40F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dirty="0">
                <a:solidFill>
                  <a:srgbClr val="C00000"/>
                </a:solidFill>
              </a:rPr>
              <a:t>DC Beam Current Transformer</a:t>
            </a:r>
            <a:endParaRPr lang="en-GB" sz="3000" b="1" noProof="0" dirty="0">
              <a:solidFill>
                <a:srgbClr val="C00000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6B7127-0919-9FDE-7A9F-3371C6F7C57F}"/>
              </a:ext>
            </a:extLst>
          </p:cNvPr>
          <p:cNvGrpSpPr/>
          <p:nvPr/>
        </p:nvGrpSpPr>
        <p:grpSpPr>
          <a:xfrm>
            <a:off x="696759" y="13546"/>
            <a:ext cx="5617449" cy="830997"/>
            <a:chOff x="696759" y="13546"/>
            <a:chExt cx="5617449" cy="83099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DE05190-CF6C-B85A-5E53-F1D1F2A3FFAC}"/>
                </a:ext>
              </a:extLst>
            </p:cNvPr>
            <p:cNvGrpSpPr/>
            <p:nvPr/>
          </p:nvGrpSpPr>
          <p:grpSpPr>
            <a:xfrm>
              <a:off x="696759" y="13546"/>
              <a:ext cx="2951499" cy="830997"/>
              <a:chOff x="743562" y="5753737"/>
              <a:chExt cx="2435403" cy="830997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2774A6-23CB-E6D0-F1D5-CEA40D0820C0}"/>
                  </a:ext>
                </a:extLst>
              </p:cNvPr>
              <p:cNvSpPr txBox="1"/>
              <p:nvPr/>
            </p:nvSpPr>
            <p:spPr>
              <a:xfrm>
                <a:off x="743562" y="5753737"/>
                <a:ext cx="5300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DC</a:t>
                </a:r>
              </a:p>
              <a:p>
                <a:r>
                  <a:rPr lang="en-US" sz="12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12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endParaRPr lang="en-US" sz="12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2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C014C6C-5D5A-7DEA-3821-456A8690245D}"/>
                  </a:ext>
                </a:extLst>
              </p:cNvPr>
              <p:cNvSpPr txBox="1"/>
              <p:nvPr/>
            </p:nvSpPr>
            <p:spPr>
              <a:xfrm>
                <a:off x="1021034" y="5753737"/>
                <a:ext cx="215793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beam current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compensating DC current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(triangular) modulation voltage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T</a:t>
                </a:r>
                <a:r>
                  <a:rPr lang="en-US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</a:t>
                </a:r>
                <a:r>
                  <a:rPr lang="en-US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currents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5BB1CD7-76DC-8D2C-E969-D5CA0D64991A}"/>
                </a:ext>
              </a:extLst>
            </p:cNvPr>
            <p:cNvGrpSpPr/>
            <p:nvPr/>
          </p:nvGrpSpPr>
          <p:grpSpPr>
            <a:xfrm>
              <a:off x="3471404" y="13546"/>
              <a:ext cx="2842804" cy="646331"/>
              <a:chOff x="3731072" y="5491933"/>
              <a:chExt cx="2842804" cy="646331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0EDAD78-E30A-2AD2-617A-29035D75A4D4}"/>
                  </a:ext>
                </a:extLst>
              </p:cNvPr>
              <p:cNvSpPr txBox="1"/>
              <p:nvPr/>
            </p:nvSpPr>
            <p:spPr>
              <a:xfrm>
                <a:off x="3731072" y="5491933"/>
                <a:ext cx="68699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</a:t>
                </a:r>
                <a:r>
                  <a:rPr lang="en-US" sz="1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CCS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ASP</a:t>
                </a:r>
                <a:endPara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6BEBAAF-D11C-5A39-C26F-929BAC6DF527}"/>
                  </a:ext>
                </a:extLst>
              </p:cNvPr>
              <p:cNvSpPr txBox="1"/>
              <p:nvPr/>
            </p:nvSpPr>
            <p:spPr>
              <a:xfrm>
                <a:off x="4166567" y="5491933"/>
                <a:ext cx="24073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ferromagnetic 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toroids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controllable current source</a:t>
                </a:r>
              </a:p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analog signal processing</a:t>
                </a:r>
                <a:endPara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6351A25-8A4A-0081-59D3-212CC4E8365E}"/>
              </a:ext>
            </a:extLst>
          </p:cNvPr>
          <p:cNvSpPr txBox="1">
            <a:spLocks/>
          </p:cNvSpPr>
          <p:nvPr/>
        </p:nvSpPr>
        <p:spPr>
          <a:xfrm>
            <a:off x="682318" y="5410200"/>
            <a:ext cx="5902998" cy="1421839"/>
          </a:xfrm>
          <a:prstGeom prst="rect">
            <a:avLst/>
          </a:prstGeom>
        </p:spPr>
        <p:txBody>
          <a:bodyPr lIns="0" tIns="0" rIns="0" bIns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Very small dynamic range of the sensitive detection circuitry</a:t>
            </a:r>
            <a:br>
              <a:rPr lang="en-GB" sz="1400" dirty="0"/>
            </a:br>
            <a:r>
              <a:rPr lang="en-GB" sz="1400" dirty="0"/>
              <a:t>addressed by using a compensation method</a:t>
            </a:r>
          </a:p>
          <a:p>
            <a:pPr marL="355600" indent="-18415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“Zero flux” operation</a:t>
            </a:r>
          </a:p>
          <a:p>
            <a:pPr marL="355600" indent="-18415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Excellent precision and dynamic range typical for DC measurements</a:t>
            </a:r>
          </a:p>
          <a:p>
            <a:pPr marL="355600" indent="-184150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rgbClr val="FF0000"/>
                </a:solidFill>
              </a:rPr>
              <a:t>In many accelerators a golden standard</a:t>
            </a:r>
            <a:br>
              <a:rPr lang="en-GB" sz="1400" dirty="0">
                <a:solidFill>
                  <a:srgbClr val="FF0000"/>
                </a:solidFill>
              </a:rPr>
            </a:br>
            <a:r>
              <a:rPr lang="en-GB" sz="1400" dirty="0">
                <a:solidFill>
                  <a:srgbClr val="FF0000"/>
                </a:solidFill>
              </a:rPr>
              <a:t>used to calibrate other intensity measurement systems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C0BCD1F5-F9FB-2D29-CC12-FBDC962BF08E}"/>
              </a:ext>
            </a:extLst>
          </p:cNvPr>
          <p:cNvSpPr txBox="1">
            <a:spLocks/>
          </p:cNvSpPr>
          <p:nvPr/>
        </p:nvSpPr>
        <p:spPr>
          <a:xfrm>
            <a:off x="0" y="6534912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60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 dir="r"/>
      </p:transition>
    </mc:Choice>
    <mc:Fallback xmlns="">
      <p:transition spd="slow">
        <p:wipe dir="r"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23242-F30A-677D-6CA0-C32E45EB12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C63F93-B493-4DB9-242E-C30E397F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41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2FFD2FF-FF6E-357F-C03A-1E5C7D45064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1" noProof="0" dirty="0">
                <a:solidFill>
                  <a:srgbClr val="C00000"/>
                </a:solidFill>
              </a:rPr>
              <a:t>DC Beam Current Transformer (DC BCT)</a:t>
            </a:r>
            <a:endParaRPr lang="en-GB" sz="3600" b="1" noProof="0" dirty="0">
              <a:solidFill>
                <a:srgbClr val="C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28D980-C7B7-1825-0BAC-C3896D01B2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813"/>
          <a:stretch>
            <a:fillRect/>
          </a:stretch>
        </p:blipFill>
        <p:spPr>
          <a:xfrm>
            <a:off x="4937761" y="1442655"/>
            <a:ext cx="7236000" cy="4658760"/>
          </a:xfrm>
          <a:prstGeom prst="rect">
            <a:avLst/>
          </a:prstGeom>
        </p:spPr>
      </p:pic>
      <p:pic>
        <p:nvPicPr>
          <p:cNvPr id="8" name="Picture 7" descr="A machine with pipes and wires&#10;&#10;AI-generated content may be incorrect.">
            <a:extLst>
              <a:ext uri="{FF2B5EF4-FFF2-40B4-BE49-F238E27FC236}">
                <a16:creationId xmlns:a16="http://schemas.microsoft.com/office/drawing/2014/main" id="{C45756E9-AB10-50E9-9B25-664528F494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2" t="16572" r="11397" b="6840"/>
          <a:stretch>
            <a:fillRect/>
          </a:stretch>
        </p:blipFill>
        <p:spPr>
          <a:xfrm>
            <a:off x="64333" y="1508475"/>
            <a:ext cx="4778600" cy="40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6376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086BD-F420-7C86-3095-3DEA96656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DC5F9-D284-C88E-679C-E11CBC093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42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D541503-5046-6FB2-5A31-1A19B829CE1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1" noProof="0" dirty="0">
                <a:solidFill>
                  <a:srgbClr val="C00000"/>
                </a:solidFill>
              </a:rPr>
              <a:t>Cryogenic Current Comparator (CCC)</a:t>
            </a:r>
            <a:endParaRPr lang="en-GB" sz="3600" b="1" noProof="0" dirty="0">
              <a:solidFill>
                <a:srgbClr val="C00000"/>
              </a:solidFill>
            </a:endParaRPr>
          </a:p>
        </p:txBody>
      </p:sp>
      <p:pic>
        <p:nvPicPr>
          <p:cNvPr id="5" name="Picture 4" descr="A diagram of a circuit&#10;&#10;AI-generated content may be incorrect.">
            <a:extLst>
              <a:ext uri="{FF2B5EF4-FFF2-40B4-BE49-F238E27FC236}">
                <a16:creationId xmlns:a16="http://schemas.microsoft.com/office/drawing/2014/main" id="{50714823-9136-5026-7998-D9591F49C9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9" y="3270949"/>
            <a:ext cx="6701811" cy="357385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D2EE3CF-8661-DA54-E85C-63E4C2595D28}"/>
              </a:ext>
            </a:extLst>
          </p:cNvPr>
          <p:cNvGrpSpPr/>
          <p:nvPr/>
        </p:nvGrpSpPr>
        <p:grpSpPr>
          <a:xfrm>
            <a:off x="150358" y="842642"/>
            <a:ext cx="12129767" cy="5777429"/>
            <a:chOff x="150358" y="842642"/>
            <a:chExt cx="12129767" cy="577742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60B3ADC4-941D-B1E4-BA41-CD0B26D24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6666" y="880171"/>
              <a:ext cx="3764976" cy="3624957"/>
            </a:xfrm>
            <a:prstGeom prst="rect">
              <a:avLst/>
            </a:prstGeom>
          </p:spPr>
        </p:pic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E353592B-ABB8-ED91-4AA1-8B72147F3F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105" y="842642"/>
              <a:ext cx="3238713" cy="1835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8B57B35-B86E-5431-792F-62CAF8B24B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0358" y="1120910"/>
              <a:ext cx="4050728" cy="1004946"/>
            </a:xfrm>
            <a:prstGeom prst="rect">
              <a:avLst/>
            </a:prstGeom>
          </p:spPr>
        </p:pic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3F64E76B-426D-85D5-682B-99B388A7E98F}"/>
                </a:ext>
              </a:extLst>
            </p:cNvPr>
            <p:cNvSpPr txBox="1">
              <a:spLocks/>
            </p:cNvSpPr>
            <p:nvPr/>
          </p:nvSpPr>
          <p:spPr>
            <a:xfrm>
              <a:off x="8093286" y="4767258"/>
              <a:ext cx="4186839" cy="185281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0">
                <a:spcBef>
                  <a:spcPts val="1200"/>
                </a:spcBef>
                <a:buNone/>
              </a:pPr>
              <a:r>
                <a:rPr lang="en-GB" sz="1600" dirty="0"/>
                <a:t>CCC of the CERN Antiproton Decelerator</a:t>
              </a:r>
            </a:p>
            <a:p>
              <a:pPr marL="171450" indent="0">
                <a:spcBef>
                  <a:spcPts val="1200"/>
                </a:spcBef>
                <a:buNone/>
              </a:pPr>
              <a:r>
                <a:rPr lang="en-GB" sz="1200" dirty="0"/>
                <a:t>Photos from the left:</a:t>
              </a:r>
            </a:p>
            <a:p>
              <a:pPr marL="355600" indent="-184150">
                <a:spcBef>
                  <a:spcPts val="600"/>
                </a:spcBef>
                <a:buFont typeface="Wingdings" panose="05000000000000000000" pitchFamily="2" charset="2"/>
                <a:buChar char="§"/>
              </a:pPr>
              <a:r>
                <a:rPr lang="en-GB" sz="1200" dirty="0"/>
                <a:t>commercial SQUID system</a:t>
              </a:r>
            </a:p>
            <a:p>
              <a:pPr marL="355600" indent="-184150">
                <a:spcBef>
                  <a:spcPts val="600"/>
                </a:spcBef>
                <a:buFont typeface="Wingdings" panose="05000000000000000000" pitchFamily="2" charset="2"/>
                <a:buChar char="§"/>
              </a:pPr>
              <a:r>
                <a:rPr lang="en-GB" sz="1200" dirty="0"/>
                <a:t>Magnetic circuit assembly</a:t>
              </a:r>
            </a:p>
            <a:p>
              <a:pPr marL="355600" indent="-184150">
                <a:spcBef>
                  <a:spcPts val="600"/>
                </a:spcBef>
                <a:buFont typeface="Wingdings" panose="05000000000000000000" pitchFamily="2" charset="2"/>
                <a:buChar char="§"/>
              </a:pPr>
              <a:r>
                <a:rPr lang="en-GB" sz="1200" dirty="0"/>
                <a:t>CCC tank, Ø ≈80 cm, with ≈50 litres of liquid helium</a:t>
              </a:r>
              <a:br>
                <a:rPr lang="en-GB" sz="1200" dirty="0"/>
              </a:br>
              <a:endParaRPr lang="en-GB" sz="1200" dirty="0"/>
            </a:p>
            <a:p>
              <a:pPr marL="171450" indent="0">
                <a:spcBef>
                  <a:spcPts val="600"/>
                </a:spcBef>
                <a:buNone/>
              </a:pPr>
              <a:r>
                <a:rPr lang="en-GB" sz="1200" dirty="0"/>
                <a:t>Photos: curtesy of Miguel Fernandes</a:t>
              </a:r>
            </a:p>
            <a:p>
              <a:pPr marL="355600" indent="-184150">
                <a:spcBef>
                  <a:spcPts val="1200"/>
                </a:spcBef>
                <a:buFont typeface="Wingdings" panose="05000000000000000000" pitchFamily="2" charset="2"/>
                <a:buChar char="§"/>
              </a:pPr>
              <a:endParaRPr lang="en-GB" sz="160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FA5CD77-8CF9-389F-9D4D-45458BAB6B12}"/>
              </a:ext>
            </a:extLst>
          </p:cNvPr>
          <p:cNvSpPr txBox="1"/>
          <p:nvPr/>
        </p:nvSpPr>
        <p:spPr>
          <a:xfrm>
            <a:off x="3613984" y="2926323"/>
            <a:ext cx="4429758" cy="1029547"/>
          </a:xfrm>
          <a:prstGeom prst="rect">
            <a:avLst/>
          </a:prstGeom>
          <a:solidFill>
            <a:srgbClr val="FFFFCC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CCC ≈ DC</a:t>
            </a:r>
            <a:r>
              <a:rPr lang="en-US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BCT with a quantum supersensitive “zero” flux detector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1773C9-402E-0193-7A1B-E26C42AF6C4E}"/>
              </a:ext>
            </a:extLst>
          </p:cNvPr>
          <p:cNvGrpSpPr/>
          <p:nvPr/>
        </p:nvGrpSpPr>
        <p:grpSpPr>
          <a:xfrm>
            <a:off x="64749" y="831412"/>
            <a:ext cx="12127251" cy="5703500"/>
            <a:chOff x="64749" y="831412"/>
            <a:chExt cx="12127251" cy="57035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476A4E1-0BF1-2ED5-7875-D76FF3E45FEB}"/>
                </a:ext>
              </a:extLst>
            </p:cNvPr>
            <p:cNvSpPr/>
            <p:nvPr/>
          </p:nvSpPr>
          <p:spPr>
            <a:xfrm>
              <a:off x="8181837" y="831412"/>
              <a:ext cx="4010163" cy="570350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49BD518-99D2-4123-68FD-CC7F4F31CBB9}"/>
                </a:ext>
              </a:extLst>
            </p:cNvPr>
            <p:cNvSpPr/>
            <p:nvPr/>
          </p:nvSpPr>
          <p:spPr>
            <a:xfrm>
              <a:off x="64749" y="831412"/>
              <a:ext cx="8028537" cy="1934648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0179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B3C54-DE59-80B5-FA92-CFFD2B123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FE1E3-E52F-B8E9-9ADF-302A1F0E141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FBCT</a:t>
            </a:r>
            <a:r>
              <a:rPr lang="en-GB" sz="3600" b="1" dirty="0">
                <a:solidFill>
                  <a:srgbClr val="C00000"/>
                </a:solidFill>
              </a:rPr>
              <a:t>, </a:t>
            </a:r>
            <a:r>
              <a:rPr lang="en-GB" sz="3600" b="1" noProof="0" dirty="0">
                <a:solidFill>
                  <a:srgbClr val="C00000"/>
                </a:solidFill>
              </a:rPr>
              <a:t>ICT, WCT calibration</a:t>
            </a:r>
          </a:p>
        </p:txBody>
      </p:sp>
      <p:pic>
        <p:nvPicPr>
          <p:cNvPr id="8" name="Picture 7" descr="A diagram of a circuit&#10;&#10;AI-generated content may be incorrect.">
            <a:extLst>
              <a:ext uri="{FF2B5EF4-FFF2-40B4-BE49-F238E27FC236}">
                <a16:creationId xmlns:a16="http://schemas.microsoft.com/office/drawing/2014/main" id="{28904B4C-9FFC-A62E-CE95-4B028845BC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587" y="884937"/>
            <a:ext cx="5229013" cy="3928646"/>
          </a:xfrm>
          <a:prstGeom prst="rect">
            <a:avLst/>
          </a:prstGeom>
        </p:spPr>
      </p:pic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27C0F5AC-88FB-D499-86C9-29412199EE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0" r="1965" b="3065"/>
          <a:stretch>
            <a:fillRect/>
          </a:stretch>
        </p:blipFill>
        <p:spPr>
          <a:xfrm>
            <a:off x="435766" y="800610"/>
            <a:ext cx="4202427" cy="33988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F765D5-49BF-DF61-CB4F-4E2BDD2666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10" t="10652" r="-310" b="20328"/>
          <a:stretch>
            <a:fillRect/>
          </a:stretch>
        </p:blipFill>
        <p:spPr>
          <a:xfrm>
            <a:off x="91650" y="5842498"/>
            <a:ext cx="5428617" cy="89697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12C7BB3-53BE-5936-1044-9395DCAFEB64}"/>
              </a:ext>
            </a:extLst>
          </p:cNvPr>
          <p:cNvSpPr txBox="1">
            <a:spLocks/>
          </p:cNvSpPr>
          <p:nvPr/>
        </p:nvSpPr>
        <p:spPr>
          <a:xfrm>
            <a:off x="1543471" y="4274470"/>
            <a:ext cx="1681481" cy="616469"/>
          </a:xfrm>
          <a:prstGeom prst="rect">
            <a:avLst/>
          </a:prstGeom>
          <a:noFill/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>
              <a:spcBef>
                <a:spcPts val="1200"/>
              </a:spcBef>
              <a:buNone/>
            </a:pPr>
            <a:r>
              <a:rPr lang="en-US" altLang="en-US" sz="4000" b="1" dirty="0">
                <a:solidFill>
                  <a:srgbClr val="00B050"/>
                </a:solidFill>
                <a:latin typeface="Wingdings" panose="05000000000000000000" pitchFamily="2" charset="2"/>
              </a:rPr>
              <a:t>JJJ</a:t>
            </a:r>
            <a:endParaRPr lang="en-GB" sz="40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75E9FC0-15D8-69D9-2DE5-72378BF3508A}"/>
              </a:ext>
            </a:extLst>
          </p:cNvPr>
          <p:cNvSpPr txBox="1">
            <a:spLocks/>
          </p:cNvSpPr>
          <p:nvPr/>
        </p:nvSpPr>
        <p:spPr>
          <a:xfrm>
            <a:off x="2322986" y="5468013"/>
            <a:ext cx="763694" cy="616469"/>
          </a:xfrm>
          <a:prstGeom prst="rect">
            <a:avLst/>
          </a:prstGeom>
          <a:noFill/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>
              <a:spcBef>
                <a:spcPts val="1200"/>
              </a:spcBef>
              <a:buNone/>
            </a:pPr>
            <a:r>
              <a:rPr lang="en-US" altLang="en-US" sz="4000" b="1" dirty="0">
                <a:solidFill>
                  <a:srgbClr val="FF0000"/>
                </a:solidFill>
                <a:latin typeface="Wingdings" panose="05000000000000000000" pitchFamily="2" charset="2"/>
              </a:rPr>
              <a:t>L</a:t>
            </a:r>
            <a:endParaRPr lang="en-GB" sz="40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1DE689D-025E-559D-A107-649DD10B667C}"/>
              </a:ext>
            </a:extLst>
          </p:cNvPr>
          <p:cNvSpPr txBox="1">
            <a:spLocks/>
          </p:cNvSpPr>
          <p:nvPr/>
        </p:nvSpPr>
        <p:spPr>
          <a:xfrm>
            <a:off x="5919894" y="5120640"/>
            <a:ext cx="6272106" cy="15758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>
              <a:spcBef>
                <a:spcPts val="1200"/>
              </a:spcBef>
              <a:buNone/>
            </a:pPr>
            <a:r>
              <a:rPr lang="en-GB" sz="1800" dirty="0"/>
              <a:t>The great </a:t>
            </a:r>
            <a:r>
              <a:rPr lang="en-GB" sz="1800" dirty="0">
                <a:solidFill>
                  <a:srgbClr val="FF0000"/>
                </a:solidFill>
              </a:rPr>
              <a:t>one-turn calibration winding </a:t>
            </a:r>
            <a:r>
              <a:rPr lang="en-GB" sz="1800" dirty="0"/>
              <a:t>allows: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quickly </a:t>
            </a:r>
            <a:r>
              <a:rPr lang="en-GB" sz="1800" dirty="0">
                <a:solidFill>
                  <a:srgbClr val="FF0000"/>
                </a:solidFill>
              </a:rPr>
              <a:t>testing</a:t>
            </a:r>
            <a:r>
              <a:rPr lang="en-GB" sz="1800" dirty="0"/>
              <a:t> the sensor anytime, anywhere,</a:t>
            </a:r>
            <a:br>
              <a:rPr lang="en-GB" sz="1800" dirty="0"/>
            </a:br>
            <a:r>
              <a:rPr lang="en-GB" sz="1800" dirty="0"/>
              <a:t>and if </a:t>
            </a:r>
            <a:r>
              <a:rPr lang="en-GB" sz="1800"/>
              <a:t>connected there, </a:t>
            </a:r>
            <a:r>
              <a:rPr lang="en-GB" sz="1800" dirty="0"/>
              <a:t>its whole acquisition chain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800" baseline="-25000" dirty="0"/>
              <a:t> </a:t>
            </a:r>
            <a:r>
              <a:rPr lang="en-GB" sz="1800" dirty="0">
                <a:solidFill>
                  <a:srgbClr val="FF0000"/>
                </a:solidFill>
              </a:rPr>
              <a:t>calibrating</a:t>
            </a:r>
            <a:r>
              <a:rPr lang="en-GB" sz="1800" dirty="0"/>
              <a:t> the amplitude scale of the whole acquisition chain in real-time, by applying precise reference signals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16A6DE7-0857-B816-EEF7-144FD87C373D}"/>
              </a:ext>
            </a:extLst>
          </p:cNvPr>
          <p:cNvSpPr txBox="1">
            <a:spLocks/>
          </p:cNvSpPr>
          <p:nvPr/>
        </p:nvSpPr>
        <p:spPr>
          <a:xfrm>
            <a:off x="0" y="6534912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7605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7A43B9-F69E-8872-8A11-A39FD4E62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A02B8-AF5D-22C3-E8AD-F57CB4E46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44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4F5991-E276-968F-D257-1A2065FF043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No precise calibration with only an oscilloscope</a:t>
            </a:r>
            <a:endParaRPr lang="en-GB" sz="3600" b="1" noProof="0" dirty="0">
              <a:solidFill>
                <a:srgbClr val="C0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DDF3265-8420-DDBD-EF69-83F1CE7271C4}"/>
              </a:ext>
            </a:extLst>
          </p:cNvPr>
          <p:cNvSpPr txBox="1">
            <a:spLocks/>
          </p:cNvSpPr>
          <p:nvPr/>
        </p:nvSpPr>
        <p:spPr>
          <a:xfrm>
            <a:off x="9834879" y="961465"/>
            <a:ext cx="2357121" cy="103666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GB" sz="1200" dirty="0"/>
              <a:t>A signal generator</a:t>
            </a:r>
            <a:br>
              <a:rPr lang="en-GB" sz="1200" dirty="0"/>
            </a:br>
            <a:r>
              <a:rPr lang="en-GB" sz="1200" dirty="0"/>
              <a:t>connected successively</a:t>
            </a:r>
            <a:br>
              <a:rPr lang="en-GB" sz="1200" dirty="0"/>
            </a:br>
            <a:r>
              <a:rPr lang="en-GB" sz="1200" dirty="0"/>
              <a:t>to each of the four inputs</a:t>
            </a:r>
            <a:br>
              <a:rPr lang="en-GB" sz="1200" dirty="0"/>
            </a:br>
            <a:r>
              <a:rPr lang="en-GB" sz="1200" dirty="0"/>
              <a:t>of an oscilloscope</a:t>
            </a:r>
          </a:p>
          <a:p>
            <a:pPr marL="180975" indent="-180975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GB" sz="1200" dirty="0"/>
              <a:t>Acquired waveforms stored in the oscilloscope memory</a:t>
            </a:r>
          </a:p>
          <a:p>
            <a:pPr marL="180975" indent="-180975"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GB" sz="1200" dirty="0"/>
              <a:t>Identical channel settings,</a:t>
            </a:r>
            <a:br>
              <a:rPr lang="en-GB" sz="1200" dirty="0"/>
            </a:br>
            <a:r>
              <a:rPr lang="en-GB" sz="1200" dirty="0"/>
              <a:t>Identical generator settings,</a:t>
            </a:r>
            <a:br>
              <a:rPr lang="en-GB" sz="1200" dirty="0"/>
            </a:br>
            <a:r>
              <a:rPr lang="en-GB" sz="1200" dirty="0"/>
              <a:t>the same coax cable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46BE38E-4846-83C5-471E-CD85839A1A23}"/>
              </a:ext>
            </a:extLst>
          </p:cNvPr>
          <p:cNvGrpSpPr/>
          <p:nvPr/>
        </p:nvGrpSpPr>
        <p:grpSpPr>
          <a:xfrm>
            <a:off x="164303" y="961465"/>
            <a:ext cx="9502002" cy="5545309"/>
            <a:chOff x="157529" y="961465"/>
            <a:chExt cx="9502002" cy="5545309"/>
          </a:xfrm>
        </p:grpSpPr>
        <p:pic>
          <p:nvPicPr>
            <p:cNvPr id="6" name="Picture 5" descr="A screen shot of a graph&#10;&#10;AI-generated content may be incorrect.">
              <a:extLst>
                <a:ext uri="{FF2B5EF4-FFF2-40B4-BE49-F238E27FC236}">
                  <a16:creationId xmlns:a16="http://schemas.microsoft.com/office/drawing/2014/main" id="{6D96098F-3D6C-52CD-A503-27CA4B257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529" y="961465"/>
              <a:ext cx="9502002" cy="554530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718BC1D-D91A-3F38-AC54-8F3805DC0DEB}"/>
                </a:ext>
              </a:extLst>
            </p:cNvPr>
            <p:cNvSpPr txBox="1"/>
            <p:nvPr/>
          </p:nvSpPr>
          <p:spPr>
            <a:xfrm>
              <a:off x="7897706" y="1056456"/>
              <a:ext cx="1660224" cy="467708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 anchor="ctr" anchorCtr="0">
              <a:no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12-bit, 1 GHz, 2.5 GS/s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D17BF-858A-43E4-A2F2-89E723E31EEF}"/>
              </a:ext>
            </a:extLst>
          </p:cNvPr>
          <p:cNvSpPr txBox="1">
            <a:spLocks/>
          </p:cNvSpPr>
          <p:nvPr/>
        </p:nvSpPr>
        <p:spPr>
          <a:xfrm>
            <a:off x="9496213" y="3312157"/>
            <a:ext cx="2695787" cy="20142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 algn="ctr">
              <a:spcBef>
                <a:spcPts val="1200"/>
              </a:spcBef>
              <a:buNone/>
            </a:pPr>
            <a:r>
              <a:rPr lang="en-GB" sz="1800" b="1" dirty="0">
                <a:solidFill>
                  <a:srgbClr val="FF0000"/>
                </a:solidFill>
              </a:rPr>
              <a:t>Special techniques necessary:</a:t>
            </a:r>
          </a:p>
          <a:p>
            <a:pPr marL="171450" indent="0" algn="ctr">
              <a:spcBef>
                <a:spcPts val="1200"/>
              </a:spcBef>
              <a:buNone/>
            </a:pPr>
            <a:r>
              <a:rPr lang="en-GB" sz="1800" dirty="0"/>
              <a:t>DC precision measurement </a:t>
            </a:r>
            <a:br>
              <a:rPr lang="en-GB" sz="1800" dirty="0"/>
            </a:br>
            <a:r>
              <a:rPr lang="en-GB" sz="1800" dirty="0"/>
              <a:t>AND</a:t>
            </a:r>
            <a:br>
              <a:rPr lang="en-GB" sz="1800" dirty="0"/>
            </a:br>
            <a:r>
              <a:rPr lang="en-GB" sz="1800" dirty="0"/>
              <a:t>“zero detection” with an oscilloscope</a:t>
            </a:r>
          </a:p>
          <a:p>
            <a:pPr marL="171450" indent="0" algn="ctr">
              <a:spcBef>
                <a:spcPts val="1200"/>
              </a:spcBef>
              <a:buNone/>
            </a:pPr>
            <a:endParaRPr lang="en-GB" sz="1800" dirty="0"/>
          </a:p>
          <a:p>
            <a:pPr marL="171450" indent="0" algn="ctr">
              <a:spcBef>
                <a:spcPts val="1200"/>
              </a:spcBef>
              <a:buNone/>
            </a:pPr>
            <a:r>
              <a:rPr lang="en-GB" sz="1800" dirty="0"/>
              <a:t>See proceedings</a:t>
            </a:r>
            <a:br>
              <a:rPr lang="en-GB" sz="1800" dirty="0"/>
            </a:br>
            <a:r>
              <a:rPr lang="en-GB" sz="1800" dirty="0"/>
              <a:t>for details</a:t>
            </a:r>
          </a:p>
        </p:txBody>
      </p:sp>
    </p:spTree>
    <p:extLst>
      <p:ext uri="{BB962C8B-B14F-4D97-AF65-F5344CB8AC3E}">
        <p14:creationId xmlns:p14="http://schemas.microsoft.com/office/powerpoint/2010/main" val="19472149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45C9C8-2D17-A706-D00A-B23BF42C2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C7E012-78D9-2CBF-09B2-21654298A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45</a:t>
            </a:fld>
            <a:endParaRPr lang="en-GB"/>
          </a:p>
        </p:txBody>
      </p:sp>
      <p:pic>
        <p:nvPicPr>
          <p:cNvPr id="5" name="Picture 4" descr="A diagram of a circuit&#10;&#10;AI-generated content may be incorrect.">
            <a:extLst>
              <a:ext uri="{FF2B5EF4-FFF2-40B4-BE49-F238E27FC236}">
                <a16:creationId xmlns:a16="http://schemas.microsoft.com/office/drawing/2014/main" id="{3A710364-856B-55DF-458C-6626545C62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13" y="1316642"/>
            <a:ext cx="4338837" cy="3259842"/>
          </a:xfrm>
          <a:prstGeom prst="rect">
            <a:avLst/>
          </a:prstGeom>
        </p:spPr>
      </p:pic>
      <p:pic>
        <p:nvPicPr>
          <p:cNvPr id="6" name="Picture 5" descr="A diagram of a circuit&#10;&#10;AI-generated content may be incorrect.">
            <a:extLst>
              <a:ext uri="{FF2B5EF4-FFF2-40B4-BE49-F238E27FC236}">
                <a16:creationId xmlns:a16="http://schemas.microsoft.com/office/drawing/2014/main" id="{93E31F09-BD3C-7C40-955F-7CB6F6C371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823" y="1560101"/>
            <a:ext cx="3637034" cy="2772924"/>
          </a:xfrm>
          <a:prstGeom prst="rect">
            <a:avLst/>
          </a:prstGeom>
        </p:spPr>
      </p:pic>
      <p:pic>
        <p:nvPicPr>
          <p:cNvPr id="7" name="Picture 6" descr="A diagram of a circuit&#10;&#10;AI-generated content may be incorrect.">
            <a:extLst>
              <a:ext uri="{FF2B5EF4-FFF2-40B4-BE49-F238E27FC236}">
                <a16:creationId xmlns:a16="http://schemas.microsoft.com/office/drawing/2014/main" id="{FB068E6E-9B60-3A57-A031-075628F50A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271" y="1560101"/>
            <a:ext cx="3637034" cy="277292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F0D5DC8-13F0-8C70-5BEE-008ADB0D94E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noProof="0" dirty="0">
                <a:solidFill>
                  <a:srgbClr val="C00000"/>
                </a:solidFill>
              </a:rPr>
              <a:t>FBCT</a:t>
            </a:r>
            <a:r>
              <a:rPr lang="en-GB" sz="3600" b="1" dirty="0">
                <a:solidFill>
                  <a:srgbClr val="C00000"/>
                </a:solidFill>
              </a:rPr>
              <a:t>, </a:t>
            </a:r>
            <a:r>
              <a:rPr lang="en-GB" sz="3600" b="1" noProof="0" dirty="0">
                <a:solidFill>
                  <a:srgbClr val="C00000"/>
                </a:solidFill>
              </a:rPr>
              <a:t>ICT, WCT calibration errors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3057F58-D06A-744F-B145-E6E385C1F9D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09007" y="5106353"/>
                <a:ext cx="2060554" cy="1285257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𝑂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8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3057F58-D06A-744F-B145-E6E385C1F9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9007" y="5106353"/>
                <a:ext cx="2060554" cy="12852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8BDBA53-DE36-D594-03D6-AB18816A610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45006" y="5297899"/>
                <a:ext cx="2375344" cy="97324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sub>
                      </m:sSub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8BDBA53-DE36-D594-03D6-AB18816A61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5006" y="5297899"/>
                <a:ext cx="2375344" cy="97324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52DB843-736A-1A48-ACBC-0E66C4FEE6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41140" y="5297899"/>
                <a:ext cx="3460165" cy="97324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𝐵𝐸𝐴𝑀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||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GB" sz="2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52DB843-736A-1A48-ACBC-0E66C4FEE6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1140" y="5297899"/>
                <a:ext cx="3460165" cy="97324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Right 9">
            <a:extLst>
              <a:ext uri="{FF2B5EF4-FFF2-40B4-BE49-F238E27FC236}">
                <a16:creationId xmlns:a16="http://schemas.microsoft.com/office/drawing/2014/main" id="{D78545C6-0BE9-3D62-0D44-90E0D6881D3B}"/>
              </a:ext>
            </a:extLst>
          </p:cNvPr>
          <p:cNvSpPr/>
          <p:nvPr/>
        </p:nvSpPr>
        <p:spPr>
          <a:xfrm>
            <a:off x="4737900" y="5576695"/>
            <a:ext cx="318239" cy="41565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9EC67C-E1C9-1E88-7A28-F955DEDCA011}"/>
              </a:ext>
            </a:extLst>
          </p:cNvPr>
          <p:cNvSpPr txBox="1"/>
          <p:nvPr/>
        </p:nvSpPr>
        <p:spPr>
          <a:xfrm>
            <a:off x="8990863" y="1156583"/>
            <a:ext cx="2634722" cy="41459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b="1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 beam</a:t>
            </a:r>
            <a:br>
              <a:rPr lang="en-US" b="1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“point of view”</a:t>
            </a:r>
            <a:endParaRPr lang="en-GB" b="1" dirty="0">
              <a:solidFill>
                <a:srgbClr val="CC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3817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7BB76-A275-E43C-870A-2219D6F6A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diagram of a diagram&#10;&#10;AI-generated content may be incorrect.">
            <a:extLst>
              <a:ext uri="{FF2B5EF4-FFF2-40B4-BE49-F238E27FC236}">
                <a16:creationId xmlns:a16="http://schemas.microsoft.com/office/drawing/2014/main" id="{20D01C08-DA04-B5DC-7FFC-A51A5C1FC4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146" y="570168"/>
            <a:ext cx="4980686" cy="3060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14EDC4F-192C-192A-F437-754A83452FF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Low </a:t>
            </a:r>
            <a:r>
              <a:rPr lang="en-GB" sz="3600" b="1" dirty="0" err="1">
                <a:solidFill>
                  <a:srgbClr val="C00000"/>
                </a:solidFill>
              </a:rPr>
              <a:t>freqnecy</a:t>
            </a:r>
            <a:r>
              <a:rPr lang="en-GB" sz="3600" b="1" dirty="0">
                <a:solidFill>
                  <a:srgbClr val="C00000"/>
                </a:solidFill>
              </a:rPr>
              <a:t> compensation: integrating amplifier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6207278-37BD-88E4-60F2-00AFCC184792}"/>
                  </a:ext>
                </a:extLst>
              </p:cNvPr>
              <p:cNvSpPr txBox="1"/>
              <p:nvPr/>
            </p:nvSpPr>
            <p:spPr>
              <a:xfrm>
                <a:off x="333079" y="4237630"/>
                <a:ext cx="3965658" cy="2297281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pt-BR" sz="2400" i="1">
                          <a:latin typeface="Cambria Math" panose="02040503050406030204" pitchFamily="18" charset="0"/>
                        </a:rPr>
                        <m:t>≅</m:t>
                      </m:r>
                      <m:d>
                        <m:dPr>
                          <m:ctrlPr>
                            <a:rPr lang="pl-PL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sz="100" dirty="0"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𝐷𝐶</m:t>
                          </m:r>
                        </m:sub>
                      </m:sSub>
                      <m:r>
                        <a:rPr lang="pt-BR" sz="2400" i="1">
                          <a:latin typeface="Cambria Math" panose="02040503050406030204" pitchFamily="18" charset="0"/>
                        </a:rPr>
                        <m:t>≅</m:t>
                      </m:r>
                      <m:d>
                        <m:dPr>
                          <m:ctrlPr>
                            <a:rPr lang="pl-PL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pl-PL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GB" sz="100" dirty="0">
                    <a:ea typeface="Cambria Math" panose="02040503050406030204" pitchFamily="18" charset="0"/>
                  </a:rPr>
                  <a:t> 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𝐷𝐶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sub>
                          </m:sSub>
                        </m:den>
                      </m:f>
                      <m:r>
                        <a:rPr lang="pt-BR" sz="2400" i="1">
                          <a:latin typeface="Cambria Math" panose="02040503050406030204" pitchFamily="18" charset="0"/>
                        </a:rPr>
                        <m:t>≅</m:t>
                      </m:r>
                      <m:r>
                        <a:rPr lang="pl-PL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for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pl-PL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pl-PL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</m:t>
                      </m:r>
                    </m:oMath>
                  </m:oMathPara>
                </a14:m>
                <a:endParaRPr lang="en-GB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6207278-37BD-88E4-60F2-00AFCC1847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079" y="4237630"/>
                <a:ext cx="3965658" cy="22972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diagram of a circuit&#10;&#10;AI-generated content may be incorrect.">
            <a:extLst>
              <a:ext uri="{FF2B5EF4-FFF2-40B4-BE49-F238E27FC236}">
                <a16:creationId xmlns:a16="http://schemas.microsoft.com/office/drawing/2014/main" id="{9954FFB9-FBA1-ADF4-D524-3FA88FAAE1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5" y="786697"/>
            <a:ext cx="6476735" cy="3060000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694BD90-3F21-455E-BE4A-4E8C6C612DB7}"/>
              </a:ext>
            </a:extLst>
          </p:cNvPr>
          <p:cNvSpPr txBox="1">
            <a:spLocks/>
          </p:cNvSpPr>
          <p:nvPr/>
        </p:nvSpPr>
        <p:spPr>
          <a:xfrm>
            <a:off x="4462818" y="3907848"/>
            <a:ext cx="7729182" cy="2950152"/>
          </a:xfrm>
          <a:prstGeom prst="rect">
            <a:avLst/>
          </a:prstGeom>
        </p:spPr>
        <p:txBody>
          <a:bodyPr lIns="0" tIns="0" rIns="0" bIns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500" dirty="0"/>
              <a:t>The first order high-pass response of the sensor is compensated</a:t>
            </a:r>
            <a:br>
              <a:rPr lang="en-GB" sz="1500" dirty="0"/>
            </a:br>
            <a:r>
              <a:rPr lang="en-GB" sz="1500" dirty="0"/>
              <a:t>by the “integrating” first order slope of the amplifier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500" dirty="0"/>
              <a:t>Extending the sensor cut-off by a factor requires</a:t>
            </a:r>
            <a:br>
              <a:rPr lang="en-GB" sz="1500" dirty="0"/>
            </a:br>
            <a:r>
              <a:rPr lang="en-GB" sz="1500" dirty="0"/>
              <a:t> a proportional increase of the DC gain</a:t>
            </a:r>
            <a:endParaRPr lang="en-GB" sz="1500" dirty="0">
              <a:solidFill>
                <a:srgbClr val="FF0000"/>
              </a:solidFill>
            </a:endParaRP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rgbClr val="FF0000"/>
                </a:solidFill>
              </a:rPr>
              <a:t>The amplifier frequency characteristic must be well matched</a:t>
            </a:r>
            <a:r>
              <a:rPr lang="en-US" sz="1500" dirty="0">
                <a:solidFill>
                  <a:srgbClr val="FF0000"/>
                </a:solidFill>
              </a:rPr>
              <a:t> </a:t>
            </a:r>
            <a:r>
              <a:rPr lang="en-GB" sz="1500" dirty="0">
                <a:solidFill>
                  <a:srgbClr val="FF0000"/>
                </a:solidFill>
              </a:rPr>
              <a:t>to the characteristic</a:t>
            </a:r>
            <a:br>
              <a:rPr lang="en-GB" sz="1500" dirty="0">
                <a:solidFill>
                  <a:srgbClr val="FF0000"/>
                </a:solidFill>
              </a:rPr>
            </a:br>
            <a:r>
              <a:rPr lang="en-GB" sz="1500" dirty="0">
                <a:solidFill>
                  <a:srgbClr val="FF0000"/>
                </a:solidFill>
              </a:rPr>
              <a:t>of the sensor. Spread in inductances of FBCTs in practice means that each FBCT</a:t>
            </a:r>
            <a:br>
              <a:rPr lang="en-GB" sz="1500" dirty="0">
                <a:solidFill>
                  <a:srgbClr val="FF0000"/>
                </a:solidFill>
              </a:rPr>
            </a:br>
            <a:r>
              <a:rPr lang="en-GB" sz="1500" dirty="0">
                <a:solidFill>
                  <a:srgbClr val="FF0000"/>
                </a:solidFill>
              </a:rPr>
              <a:t>must have a dedicated amplifier.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500" dirty="0"/>
              <a:t>An input low-pass is easy to implement and, if required (e.g. radiation),</a:t>
            </a:r>
            <a:br>
              <a:rPr lang="en-GB" sz="1500" dirty="0"/>
            </a:br>
            <a:r>
              <a:rPr lang="en-GB" sz="1500" dirty="0"/>
              <a:t>the amplifier can be connected to the sensor through a long coaxial cable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500" dirty="0"/>
              <a:t>In practice only the first amplifier stage has </a:t>
            </a:r>
            <a:r>
              <a:rPr lang="pl-PL" sz="1500" dirty="0"/>
              <a:t>the </a:t>
            </a:r>
            <a:r>
              <a:rPr lang="en-GB" sz="1500" dirty="0"/>
              <a:t>DC response and the following</a:t>
            </a:r>
            <a:br>
              <a:rPr lang="pl-PL" sz="1500" dirty="0"/>
            </a:br>
            <a:r>
              <a:rPr lang="en-GB" sz="1500" dirty="0"/>
              <a:t>stages are coupled capacitively with the cut-off frequencies much lower</a:t>
            </a:r>
            <a:br>
              <a:rPr lang="en-GB" sz="1500" dirty="0"/>
            </a:br>
            <a:r>
              <a:rPr lang="en-GB" sz="1500" dirty="0"/>
              <a:t>than the low-cut of frequency of the FBCT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11B634-5224-4E0A-7759-C3CFF57C3FA8}"/>
              </a:ext>
            </a:extLst>
          </p:cNvPr>
          <p:cNvSpPr txBox="1"/>
          <p:nvPr/>
        </p:nvSpPr>
        <p:spPr>
          <a:xfrm>
            <a:off x="537836" y="725547"/>
            <a:ext cx="1884642" cy="88322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FBCT, ICT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WCT, WCM, …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0CA04-9DF5-A436-D11B-FB05609A3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9664" y="402336"/>
            <a:ext cx="402336" cy="323088"/>
          </a:xfrm>
        </p:spPr>
        <p:txBody>
          <a:bodyPr/>
          <a:lstStyle/>
          <a:p>
            <a:fld id="{597213CE-9853-4CFF-9585-2AC230839962}" type="slidenum">
              <a:rPr lang="en-GB" smtClean="0"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5522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7E1F1-53C4-A954-1DC6-065D239B1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251E76-70E4-13D1-75A8-1E0AB5153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47</a:t>
            </a:fld>
            <a:endParaRPr lang="en-GB"/>
          </a:p>
        </p:txBody>
      </p:sp>
      <p:pic>
        <p:nvPicPr>
          <p:cNvPr id="11" name="Picture 10" descr="A diagram of a circuit&#10;&#10;AI-generated content may be incorrect.">
            <a:extLst>
              <a:ext uri="{FF2B5EF4-FFF2-40B4-BE49-F238E27FC236}">
                <a16:creationId xmlns:a16="http://schemas.microsoft.com/office/drawing/2014/main" id="{DBEA0134-FC70-E9A1-28E5-17A834CC1E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5424"/>
            <a:ext cx="6137067" cy="322629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465BC33-82CB-F177-FDB2-A1BA8620A8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LF compensation: transimpedance amplifier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FE2049-40AE-278B-7DF1-14E1AD233A97}"/>
                  </a:ext>
                </a:extLst>
              </p:cNvPr>
              <p:cNvSpPr txBox="1"/>
              <p:nvPr/>
            </p:nvSpPr>
            <p:spPr>
              <a:xfrm>
                <a:off x="6269875" y="1564762"/>
                <a:ext cx="2225856" cy="1857413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pt-B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pt-B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t-BR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endParaRPr lang="en-US" sz="100" dirty="0"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𝐷𝐶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FE2049-40AE-278B-7DF1-14E1AD233A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9875" y="1564762"/>
                <a:ext cx="2225856" cy="18574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9C01556-F854-8652-69D8-83188C10625B}"/>
              </a:ext>
            </a:extLst>
          </p:cNvPr>
          <p:cNvSpPr txBox="1">
            <a:spLocks/>
          </p:cNvSpPr>
          <p:nvPr/>
        </p:nvSpPr>
        <p:spPr>
          <a:xfrm>
            <a:off x="244692" y="4411980"/>
            <a:ext cx="11544972" cy="2122933"/>
          </a:xfrm>
          <a:prstGeom prst="rect">
            <a:avLst/>
          </a:prstGeom>
        </p:spPr>
        <p:txBody>
          <a:bodyPr lIns="0" tIns="0" rIns="0" bIns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500" dirty="0"/>
              <a:t>Very low input impedance of a transimpedance (TI) amplifier loading a FBCT output assures its good low frequency response.</a:t>
            </a:r>
            <a:br>
              <a:rPr lang="en-GB" sz="1500" dirty="0"/>
            </a:br>
            <a:r>
              <a:rPr lang="en-GB" sz="1500" dirty="0"/>
              <a:t>This is achieved at the expense of large amplifier DC gains. </a:t>
            </a:r>
            <a:r>
              <a:rPr lang="en-GB" sz="1500" dirty="0">
                <a:solidFill>
                  <a:srgbClr val="FF0000"/>
                </a:solidFill>
              </a:rPr>
              <a:t>The very low input impedance is only within the amplifier bandwidth.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rgbClr val="FF0000"/>
                </a:solidFill>
              </a:rPr>
              <a:t>Spread in inductances of FBCTs connected to TI amplifiers results in a corresponding spread in the low frequency cut-offs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rgbClr val="FF0000"/>
                </a:solidFill>
              </a:rPr>
              <a:t>In general, a TI amplifier input must be directly connected to its corresponding FBCT (radiation issues)</a:t>
            </a:r>
            <a:endParaRPr lang="en-GB" sz="1500" dirty="0"/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500" dirty="0"/>
              <a:t>Because of its very low input impedance, low pass filters are difficult to implement before the TI amplifiers. An adequate</a:t>
            </a:r>
            <a:br>
              <a:rPr lang="en-GB" sz="1500" dirty="0"/>
            </a:br>
            <a:r>
              <a:rPr lang="en-GB" sz="1500" dirty="0"/>
              <a:t>filtering can be achieved in the following classical stages, while limiting the gain of the input TI amplifier to an adequate value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500" dirty="0"/>
              <a:t>In practice only the first amplifier stage has a DC response and the following stages are coupled capacitively</a:t>
            </a:r>
            <a:br>
              <a:rPr lang="en-GB" sz="1500" dirty="0"/>
            </a:br>
            <a:r>
              <a:rPr lang="en-GB" sz="1500" dirty="0"/>
              <a:t>with the cut-off much lower than the FBCT (for millisecond beam pulses even below 1 Hz)</a:t>
            </a:r>
          </a:p>
          <a:p>
            <a:pPr marL="355600" indent="-1841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500" dirty="0"/>
              <a:t>Very low input impedance of TI amplifiers keep the calibration turn error very low</a:t>
            </a:r>
          </a:p>
        </p:txBody>
      </p:sp>
      <p:pic>
        <p:nvPicPr>
          <p:cNvPr id="8" name="Picture 7" descr="A close-up of a device&#10;&#10;AI-generated content may be incorrect.">
            <a:extLst>
              <a:ext uri="{FF2B5EF4-FFF2-40B4-BE49-F238E27FC236}">
                <a16:creationId xmlns:a16="http://schemas.microsoft.com/office/drawing/2014/main" id="{DA4B77CC-126F-D4C3-4CD6-AFF722A8BB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448" y="717887"/>
            <a:ext cx="3491553" cy="30086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943833-2A6E-8633-ECBA-1930740DFC64}"/>
              </a:ext>
            </a:extLst>
          </p:cNvPr>
          <p:cNvSpPr txBox="1"/>
          <p:nvPr/>
        </p:nvSpPr>
        <p:spPr>
          <a:xfrm>
            <a:off x="3739086" y="3394369"/>
            <a:ext cx="1276466" cy="33652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“virtual ground”</a:t>
            </a:r>
            <a:endParaRPr lang="en-GB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A818F-1181-5EA6-F4BA-60A4DECFCAC6}"/>
              </a:ext>
            </a:extLst>
          </p:cNvPr>
          <p:cNvSpPr txBox="1"/>
          <p:nvPr/>
        </p:nvSpPr>
        <p:spPr>
          <a:xfrm>
            <a:off x="2462620" y="730495"/>
            <a:ext cx="1276466" cy="41459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2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endParaRPr lang="en-GB" sz="22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F8A307-F58C-50E1-F766-1CD8AFA93659}"/>
              </a:ext>
            </a:extLst>
          </p:cNvPr>
          <p:cNvSpPr txBox="1"/>
          <p:nvPr/>
        </p:nvSpPr>
        <p:spPr>
          <a:xfrm>
            <a:off x="8553477" y="678464"/>
            <a:ext cx="1446662" cy="35260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/>
            <a:r>
              <a:rPr lang="en-US" sz="22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  <a:endParaRPr lang="en-GB" sz="22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FA90ABF-C90A-951A-5854-EB672C6531B9}"/>
              </a:ext>
            </a:extLst>
          </p:cNvPr>
          <p:cNvGrpSpPr/>
          <p:nvPr/>
        </p:nvGrpSpPr>
        <p:grpSpPr>
          <a:xfrm>
            <a:off x="2606198" y="725424"/>
            <a:ext cx="9585802" cy="3114054"/>
            <a:chOff x="2606198" y="725424"/>
            <a:chExt cx="9585802" cy="3114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16260B-668F-8283-28EE-686714DDCF14}"/>
                </a:ext>
              </a:extLst>
            </p:cNvPr>
            <p:cNvSpPr/>
            <p:nvPr/>
          </p:nvSpPr>
          <p:spPr>
            <a:xfrm>
              <a:off x="8642702" y="725424"/>
              <a:ext cx="3549298" cy="3114054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87B5DB-E51E-5EA8-6396-3316970B1563}"/>
                </a:ext>
              </a:extLst>
            </p:cNvPr>
            <p:cNvSpPr/>
            <p:nvPr/>
          </p:nvSpPr>
          <p:spPr>
            <a:xfrm>
              <a:off x="2606198" y="771083"/>
              <a:ext cx="1132888" cy="414599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055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A1C20A-E11D-7C89-4C80-9D6FAAD30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45A0FBA8-22EB-2434-D1FA-75F231031AE2}"/>
              </a:ext>
            </a:extLst>
          </p:cNvPr>
          <p:cNvGrpSpPr>
            <a:grpSpLocks noChangeAspect="1"/>
          </p:cNvGrpSpPr>
          <p:nvPr/>
        </p:nvGrpSpPr>
        <p:grpSpPr>
          <a:xfrm>
            <a:off x="63110" y="1477252"/>
            <a:ext cx="5400000" cy="5292000"/>
            <a:chOff x="151159" y="725424"/>
            <a:chExt cx="6008684" cy="5888510"/>
          </a:xfrm>
        </p:grpSpPr>
        <p:pic>
          <p:nvPicPr>
            <p:cNvPr id="66" name="Picture 65" descr="A diagram of a graph&#10;&#10;AI-generated content may be incorrect.">
              <a:extLst>
                <a:ext uri="{FF2B5EF4-FFF2-40B4-BE49-F238E27FC236}">
                  <a16:creationId xmlns:a16="http://schemas.microsoft.com/office/drawing/2014/main" id="{EF836CB6-40D2-3FB3-F226-D97B7433D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2000"/>
            <a:stretch>
              <a:fillRect/>
            </a:stretch>
          </p:blipFill>
          <p:spPr>
            <a:xfrm>
              <a:off x="151159" y="725424"/>
              <a:ext cx="6008684" cy="5888510"/>
            </a:xfrm>
            <a:prstGeom prst="rect">
              <a:avLst/>
            </a:prstGeom>
          </p:spPr>
        </p:pic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44D4074-D5BD-06A7-5785-FC44D46B839C}"/>
                </a:ext>
              </a:extLst>
            </p:cNvPr>
            <p:cNvGrpSpPr/>
            <p:nvPr/>
          </p:nvGrpSpPr>
          <p:grpSpPr>
            <a:xfrm>
              <a:off x="2157344" y="1407500"/>
              <a:ext cx="3721909" cy="4281213"/>
              <a:chOff x="2157344" y="1407500"/>
              <a:chExt cx="3721909" cy="4281213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57D016E-E62D-C8E3-49D8-DA36BDBADB45}"/>
                  </a:ext>
                </a:extLst>
              </p:cNvPr>
              <p:cNvSpPr txBox="1"/>
              <p:nvPr/>
            </p:nvSpPr>
            <p:spPr>
              <a:xfrm>
                <a:off x="2157344" y="5411714"/>
                <a:ext cx="211179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1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revolution period</a:t>
                </a:r>
                <a:endParaRPr lang="en-GB" sz="16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A9B2BE2D-7CB7-F0C4-B825-5757FADD4B80}"/>
                  </a:ext>
                </a:extLst>
              </p:cNvPr>
              <p:cNvSpPr txBox="1"/>
              <p:nvPr/>
            </p:nvSpPr>
            <p:spPr>
              <a:xfrm>
                <a:off x="4973853" y="3783293"/>
                <a:ext cx="797028" cy="14239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160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trains</a:t>
                </a:r>
                <a:endParaRPr lang="en-GB" sz="1600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4368E41E-FA6D-DCB8-951B-0D6750C9BEE0}"/>
                  </a:ext>
                </a:extLst>
              </p:cNvPr>
              <p:cNvSpPr/>
              <p:nvPr/>
            </p:nvSpPr>
            <p:spPr>
              <a:xfrm>
                <a:off x="5303520" y="4968576"/>
                <a:ext cx="575733" cy="1979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70D96FD-BE2D-51BB-DB5D-C459B9666196}"/>
                  </a:ext>
                </a:extLst>
              </p:cNvPr>
              <p:cNvSpPr txBox="1"/>
              <p:nvPr/>
            </p:nvSpPr>
            <p:spPr>
              <a:xfrm>
                <a:off x="4794358" y="2633409"/>
                <a:ext cx="797028" cy="14239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160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batches</a:t>
                </a:r>
                <a:endParaRPr lang="en-GB" sz="1600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AF8C7E0-030D-ED17-1ADB-A05604066FA4}"/>
                  </a:ext>
                </a:extLst>
              </p:cNvPr>
              <p:cNvSpPr txBox="1"/>
              <p:nvPr/>
            </p:nvSpPr>
            <p:spPr>
              <a:xfrm>
                <a:off x="4682599" y="1407500"/>
                <a:ext cx="797028" cy="14239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160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bunches</a:t>
                </a:r>
                <a:endParaRPr lang="en-GB" sz="1600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ED91E1FB-3BA0-EBE7-3F02-63C2C955B446}"/>
              </a:ext>
            </a:extLst>
          </p:cNvPr>
          <p:cNvSpPr/>
          <p:nvPr/>
        </p:nvSpPr>
        <p:spPr>
          <a:xfrm>
            <a:off x="9683840" y="1759050"/>
            <a:ext cx="278926" cy="43809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B12D13-FDC0-05D3-9237-368E9E186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48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649B356-1F5A-0BA6-BA6A-E3E2C6D1B95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</a:rPr>
              <a:t>(Sensor bandwidth) Summary</a:t>
            </a:r>
            <a:endParaRPr lang="en-GB" sz="3600" b="1" dirty="0">
              <a:solidFill>
                <a:srgbClr val="C00000"/>
              </a:solidFill>
            </a:endParaRPr>
          </a:p>
        </p:txBody>
      </p:sp>
      <p:pic>
        <p:nvPicPr>
          <p:cNvPr id="26" name="Picture 25" descr="Diagram of a circular object with a circular object in the center&#10;&#10;AI-generated content may be incorrect.">
            <a:extLst>
              <a:ext uri="{FF2B5EF4-FFF2-40B4-BE49-F238E27FC236}">
                <a16:creationId xmlns:a16="http://schemas.microsoft.com/office/drawing/2014/main" id="{B1ED7C09-64CB-C1CB-E260-CEE46B6499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63" r="268"/>
          <a:stretch>
            <a:fillRect/>
          </a:stretch>
        </p:blipFill>
        <p:spPr>
          <a:xfrm>
            <a:off x="5708798" y="834685"/>
            <a:ext cx="720265" cy="679100"/>
          </a:xfrm>
          <a:prstGeom prst="rect">
            <a:avLst/>
          </a:prstGeom>
        </p:spPr>
      </p:pic>
      <p:pic>
        <p:nvPicPr>
          <p:cNvPr id="28" name="Picture 27" descr="A diagram of a circular object with a red line and a red line&#10;&#10;AI-generated content may be incorrect.">
            <a:extLst>
              <a:ext uri="{FF2B5EF4-FFF2-40B4-BE49-F238E27FC236}">
                <a16:creationId xmlns:a16="http://schemas.microsoft.com/office/drawing/2014/main" id="{6859666C-8803-11A6-E62A-084256051D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771" y="919138"/>
            <a:ext cx="912637" cy="510195"/>
          </a:xfrm>
          <a:prstGeom prst="rect">
            <a:avLst/>
          </a:prstGeom>
        </p:spPr>
      </p:pic>
      <p:pic>
        <p:nvPicPr>
          <p:cNvPr id="30" name="Picture 15" descr=" 3087">
            <a:extLst>
              <a:ext uri="{FF2B5EF4-FFF2-40B4-BE49-F238E27FC236}">
                <a16:creationId xmlns:a16="http://schemas.microsoft.com/office/drawing/2014/main" id="{1C385B32-3E62-3413-9578-EE234A0BA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513" y="820641"/>
            <a:ext cx="666372" cy="70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DE574EA1-66F5-06B1-A837-51707FD4FD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7" t="3199" r="17342" b="4001"/>
          <a:stretch>
            <a:fillRect/>
          </a:stretch>
        </p:blipFill>
        <p:spPr>
          <a:xfrm>
            <a:off x="7698226" y="897531"/>
            <a:ext cx="572492" cy="553409"/>
          </a:xfrm>
          <a:prstGeom prst="rect">
            <a:avLst/>
          </a:prstGeom>
        </p:spPr>
      </p:pic>
      <p:pic>
        <p:nvPicPr>
          <p:cNvPr id="35" name="Picture 34" descr="A black rectangular object with metal rods&#10;&#10;AI-generated content may be incorrect.">
            <a:extLst>
              <a:ext uri="{FF2B5EF4-FFF2-40B4-BE49-F238E27FC236}">
                <a16:creationId xmlns:a16="http://schemas.microsoft.com/office/drawing/2014/main" id="{EB49C7C8-42D3-050B-78AA-DBED9A3D432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4" t="81286" r="43220" b="2441"/>
          <a:stretch>
            <a:fillRect/>
          </a:stretch>
        </p:blipFill>
        <p:spPr>
          <a:xfrm>
            <a:off x="9463025" y="861243"/>
            <a:ext cx="666372" cy="625985"/>
          </a:xfrm>
          <a:prstGeom prst="rect">
            <a:avLst/>
          </a:prstGeom>
        </p:spPr>
      </p:pic>
      <p:pic>
        <p:nvPicPr>
          <p:cNvPr id="37" name="Picture 36" descr="A diagram of a circuit&#10;&#10;AI-generated content may be incorrect.">
            <a:extLst>
              <a:ext uri="{FF2B5EF4-FFF2-40B4-BE49-F238E27FC236}">
                <a16:creationId xmlns:a16="http://schemas.microsoft.com/office/drawing/2014/main" id="{1C2ECF7A-F2BE-2055-9E88-1E83E345CFF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50101"/>
          <a:stretch>
            <a:fillRect/>
          </a:stretch>
        </p:blipFill>
        <p:spPr>
          <a:xfrm>
            <a:off x="11321289" y="808731"/>
            <a:ext cx="684000" cy="731008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3A6211EA-C36B-93EE-C3DE-B1122E18C657}"/>
              </a:ext>
            </a:extLst>
          </p:cNvPr>
          <p:cNvSpPr/>
          <p:nvPr/>
        </p:nvSpPr>
        <p:spPr>
          <a:xfrm>
            <a:off x="6003872" y="1855895"/>
            <a:ext cx="278926" cy="30818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7C9C020-CF45-055E-58DC-DD885984A2B9}"/>
              </a:ext>
            </a:extLst>
          </p:cNvPr>
          <p:cNvSpPr/>
          <p:nvPr/>
        </p:nvSpPr>
        <p:spPr>
          <a:xfrm>
            <a:off x="6923864" y="2610502"/>
            <a:ext cx="278926" cy="324518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C1C88CA-78DF-AC12-BAE1-66C180AD88EE}"/>
              </a:ext>
            </a:extLst>
          </p:cNvPr>
          <p:cNvSpPr/>
          <p:nvPr/>
        </p:nvSpPr>
        <p:spPr>
          <a:xfrm>
            <a:off x="7843856" y="2878678"/>
            <a:ext cx="278926" cy="253998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99421D7-4586-8C3B-887C-59CB6C3D61FD}"/>
              </a:ext>
            </a:extLst>
          </p:cNvPr>
          <p:cNvSpPr/>
          <p:nvPr/>
        </p:nvSpPr>
        <p:spPr>
          <a:xfrm>
            <a:off x="8763848" y="2215111"/>
            <a:ext cx="278926" cy="342110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5286D8F-1ED8-36F7-8B1C-9E03E81205AF}"/>
              </a:ext>
            </a:extLst>
          </p:cNvPr>
          <p:cNvSpPr/>
          <p:nvPr/>
        </p:nvSpPr>
        <p:spPr>
          <a:xfrm>
            <a:off x="10603832" y="5174830"/>
            <a:ext cx="278926" cy="97535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655ABB0-3D9A-1F4C-3968-FFB4D0B08E78}"/>
              </a:ext>
            </a:extLst>
          </p:cNvPr>
          <p:cNvSpPr/>
          <p:nvPr/>
        </p:nvSpPr>
        <p:spPr>
          <a:xfrm>
            <a:off x="11523826" y="5638269"/>
            <a:ext cx="278926" cy="5017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6" name="Picture 45" descr="A diagram of a machine&#10;&#10;AI-generated content may be incorrect.">
            <a:extLst>
              <a:ext uri="{FF2B5EF4-FFF2-40B4-BE49-F238E27FC236}">
                <a16:creationId xmlns:a16="http://schemas.microsoft.com/office/drawing/2014/main" id="{54BB94BF-34B4-7C75-8EDA-520814CADF8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9345" y="814235"/>
            <a:ext cx="867900" cy="72000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C03144C-47B4-BD3A-3E23-6064547FC9F1}"/>
              </a:ext>
            </a:extLst>
          </p:cNvPr>
          <p:cNvSpPr txBox="1"/>
          <p:nvPr/>
        </p:nvSpPr>
        <p:spPr>
          <a:xfrm>
            <a:off x="9391227" y="6136909"/>
            <a:ext cx="849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invasive</a:t>
            </a:r>
            <a:endParaRPr lang="en-GB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54E1C7C-1A7B-BE50-AA1D-FF9E80299924}"/>
              </a:ext>
            </a:extLst>
          </p:cNvPr>
          <p:cNvSpPr txBox="1"/>
          <p:nvPr/>
        </p:nvSpPr>
        <p:spPr>
          <a:xfrm>
            <a:off x="5705262" y="1543179"/>
            <a:ext cx="645580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WCM    FBCT      ICT     WCT      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   DCBCT    CCC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AADD6C2-CAB7-984E-ABB0-9539FFFEF2F1}"/>
              </a:ext>
            </a:extLst>
          </p:cNvPr>
          <p:cNvGrpSpPr/>
          <p:nvPr/>
        </p:nvGrpSpPr>
        <p:grpSpPr>
          <a:xfrm>
            <a:off x="94827" y="5878365"/>
            <a:ext cx="12029440" cy="523220"/>
            <a:chOff x="94827" y="5878365"/>
            <a:chExt cx="12029440" cy="52322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40CC625-1542-3D6B-9B95-4664231B1634}"/>
                </a:ext>
              </a:extLst>
            </p:cNvPr>
            <p:cNvGrpSpPr/>
            <p:nvPr/>
          </p:nvGrpSpPr>
          <p:grpSpPr>
            <a:xfrm>
              <a:off x="94827" y="6139977"/>
              <a:ext cx="12029440" cy="10210"/>
              <a:chOff x="101600" y="5950323"/>
              <a:chExt cx="12029440" cy="10210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7C3291C-BF15-900C-2055-34F9E15CB9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00" y="5950324"/>
                <a:ext cx="6380480" cy="0"/>
              </a:xfrm>
              <a:prstGeom prst="line">
                <a:avLst/>
              </a:prstGeom>
              <a:ln w="38100" cap="rnd">
                <a:solidFill>
                  <a:srgbClr val="00B05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CBC5856-3A36-ECA5-93EB-20C2067990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64960" y="5960533"/>
                <a:ext cx="5466080" cy="0"/>
              </a:xfrm>
              <a:prstGeom prst="line">
                <a:avLst/>
              </a:prstGeom>
              <a:ln w="38100" cap="rnd">
                <a:solidFill>
                  <a:srgbClr val="00B05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DD750B3A-E4C2-07D1-C508-1C13C54CC775}"/>
                  </a:ext>
                </a:extLst>
              </p:cNvPr>
              <p:cNvCxnSpPr>
                <a:cxnSpLocks/>
              </p:cNvCxnSpPr>
              <p:nvPr/>
            </p:nvCxnSpPr>
            <p:spPr>
              <a:xfrm rot="-2700000">
                <a:off x="6339523" y="5950324"/>
                <a:ext cx="288000" cy="0"/>
              </a:xfrm>
              <a:prstGeom prst="line">
                <a:avLst/>
              </a:prstGeom>
              <a:ln w="38100" cap="rnd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4C1DDD4-CAED-4D30-A883-27F08A4C7799}"/>
                  </a:ext>
                </a:extLst>
              </p:cNvPr>
              <p:cNvCxnSpPr>
                <a:cxnSpLocks/>
              </p:cNvCxnSpPr>
              <p:nvPr/>
            </p:nvCxnSpPr>
            <p:spPr>
              <a:xfrm rot="-2700000">
                <a:off x="6507721" y="5950323"/>
                <a:ext cx="288000" cy="0"/>
              </a:xfrm>
              <a:prstGeom prst="line">
                <a:avLst/>
              </a:prstGeom>
              <a:ln w="38100" cap="rnd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08B7D54-2409-96D1-07AE-865682735015}"/>
                </a:ext>
              </a:extLst>
            </p:cNvPr>
            <p:cNvSpPr txBox="1"/>
            <p:nvPr/>
          </p:nvSpPr>
          <p:spPr>
            <a:xfrm>
              <a:off x="7414434" y="5878365"/>
              <a:ext cx="70403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endPara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5205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36FFD-4552-1C57-DAB3-C0D4446A33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599F2-B870-5D16-B72D-945537F007BD}"/>
              </a:ext>
            </a:extLst>
          </p:cNvPr>
          <p:cNvSpPr txBox="1">
            <a:spLocks/>
          </p:cNvSpPr>
          <p:nvPr/>
        </p:nvSpPr>
        <p:spPr>
          <a:xfrm>
            <a:off x="0" y="907473"/>
            <a:ext cx="10552853" cy="23911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Intensity is one of the most important beam parameters</a:t>
            </a:r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Beam intensity measurements are crucial for machine operation, optimisation, scaling physics data,</a:t>
            </a:r>
            <a:br>
              <a:rPr lang="en-GB" sz="1600" dirty="0"/>
            </a:br>
            <a:r>
              <a:rPr lang="en-GB" sz="1600" dirty="0"/>
              <a:t>sometimes also for protecting accelerator, equipment or even human health</a:t>
            </a:r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C00000"/>
                </a:solidFill>
              </a:rPr>
              <a:t>A good intensity sensor is a requirement, but not a guarantee of a good beam intensity measurement system,</a:t>
            </a:r>
            <a:br>
              <a:rPr lang="en-GB" sz="1600" dirty="0">
                <a:solidFill>
                  <a:srgbClr val="C00000"/>
                </a:solidFill>
              </a:rPr>
            </a:br>
            <a:r>
              <a:rPr lang="en-GB" sz="1600" dirty="0">
                <a:solidFill>
                  <a:srgbClr val="C00000"/>
                </a:solidFill>
              </a:rPr>
              <a:t>as the sensor must be followed by adequate cabling, filtering, amplification, acquisition and software</a:t>
            </a:r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To cover all operational needs often beam intensity is measured by a few complementary systems</a:t>
            </a:r>
            <a:br>
              <a:rPr lang="en-GB" sz="1600" dirty="0"/>
            </a:br>
            <a:r>
              <a:rPr lang="en-GB" sz="1600" dirty="0"/>
              <a:t>(</a:t>
            </a:r>
            <a:r>
              <a:rPr lang="en-GB" sz="1600" dirty="0" err="1"/>
              <a:t>unbunched</a:t>
            </a:r>
            <a:r>
              <a:rPr lang="en-GB" sz="1600" dirty="0"/>
              <a:t> beams, turn by turn, bunch by bunch, bunch temporal profile, …)</a:t>
            </a:r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In general, any active electronics should be preceded by an adequate low pass filter</a:t>
            </a:r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Low pass filtering does not affect beam charge calculated as the beam current integral</a:t>
            </a:r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Intensity measurement accuracies better than a couple of percent require good calibration strategies</a:t>
            </a:r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A beam current transformer “calibration winding” introduce an intensity measurement error</a:t>
            </a:r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In general, oscilloscopes do not provide amplitude measurements with accuracy better than a couple of percents. For better accuracies special techniques should be used.</a:t>
            </a:r>
            <a:br>
              <a:rPr lang="en-GB" sz="1600" dirty="0"/>
            </a:br>
            <a:r>
              <a:rPr lang="en-GB" sz="1600" dirty="0"/>
              <a:t>Such techniques will be explained in the proceedings.</a:t>
            </a:r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An adequate amplifier can dramatically improve the sensor low frequency response </a:t>
            </a:r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BPMs can be used for intensity measurements and in special cases they can even overtake</a:t>
            </a:r>
            <a:br>
              <a:rPr lang="en-GB" sz="1600" dirty="0"/>
            </a:br>
            <a:r>
              <a:rPr lang="en-GB" sz="1600" dirty="0"/>
              <a:t>“true” intensity sensors. Examples will be provided in the proceedings.</a:t>
            </a:r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534988" indent="-26352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For more on intensity measurements please read the proceedings (+ literature, electronics, calibration, cohabitation with power systems, intensity with BPMs, …)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75DFA70-B507-D656-C459-46A5A6FA6E6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</a:rPr>
              <a:t>A few more important points to take away</a:t>
            </a:r>
            <a:endParaRPr lang="en-GB" sz="3600" b="1" dirty="0">
              <a:solidFill>
                <a:srgbClr val="C00000"/>
              </a:solidFill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C8C8BC3C-6EDC-492D-DDD2-6754164475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8" b="5097"/>
          <a:stretch>
            <a:fillRect/>
          </a:stretch>
        </p:blipFill>
        <p:spPr bwMode="auto">
          <a:xfrm>
            <a:off x="10923261" y="725424"/>
            <a:ext cx="1268739" cy="163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5" descr=" 3087">
            <a:extLst>
              <a:ext uri="{FF2B5EF4-FFF2-40B4-BE49-F238E27FC236}">
                <a16:creationId xmlns:a16="http://schemas.microsoft.com/office/drawing/2014/main" id="{B7DFB783-FD0E-5A50-4204-D700EAF25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00" y="2447416"/>
            <a:ext cx="1345529" cy="14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09A114E5-4286-7F25-AFD8-A92E94938395}"/>
              </a:ext>
            </a:extLst>
          </p:cNvPr>
          <p:cNvSpPr txBox="1">
            <a:spLocks/>
          </p:cNvSpPr>
          <p:nvPr/>
        </p:nvSpPr>
        <p:spPr>
          <a:xfrm>
            <a:off x="0" y="6534912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49</a:t>
            </a:fld>
            <a:endParaRPr lang="en-GB" dirty="0"/>
          </a:p>
        </p:txBody>
      </p:sp>
      <p:pic>
        <p:nvPicPr>
          <p:cNvPr id="2" name="Picture 1" descr="A close-up of a device&#10;&#10;AI-generated content may be incorrect.">
            <a:extLst>
              <a:ext uri="{FF2B5EF4-FFF2-40B4-BE49-F238E27FC236}">
                <a16:creationId xmlns:a16="http://schemas.microsoft.com/office/drawing/2014/main" id="{270E4DFE-60D2-C388-36F0-965978722F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0" r="4152"/>
          <a:stretch>
            <a:fillRect/>
          </a:stretch>
        </p:blipFill>
        <p:spPr>
          <a:xfrm>
            <a:off x="10790142" y="5547815"/>
            <a:ext cx="1401858" cy="1310185"/>
          </a:xfrm>
          <a:prstGeom prst="rect">
            <a:avLst/>
          </a:prstGeom>
        </p:spPr>
      </p:pic>
      <p:pic>
        <p:nvPicPr>
          <p:cNvPr id="4" name="Picture 3" descr="A black rectangular object with metal rods&#10;&#10;AI-generated content may be incorrect.">
            <a:extLst>
              <a:ext uri="{FF2B5EF4-FFF2-40B4-BE49-F238E27FC236}">
                <a16:creationId xmlns:a16="http://schemas.microsoft.com/office/drawing/2014/main" id="{3C055D48-D159-E945-5614-31FFFD8CC8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83" t="81286" r="43432" b="2441"/>
          <a:stretch>
            <a:fillRect/>
          </a:stretch>
        </p:blipFill>
        <p:spPr>
          <a:xfrm>
            <a:off x="10786871" y="4001092"/>
            <a:ext cx="1401858" cy="142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49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17B03-470B-DACE-9C30-D9386015C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06AB73-8D3A-9FD2-6AC5-BE74B11ED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BEA5937-F0D8-0FB8-34E0-2CFC9DD9284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</a:rPr>
              <a:t>Beam current, charge and </a:t>
            </a:r>
            <a:r>
              <a:rPr lang="en-US" sz="3600" b="1" dirty="0">
                <a:solidFill>
                  <a:srgbClr val="FF0000"/>
                </a:solidFill>
              </a:rPr>
              <a:t>intensity</a:t>
            </a:r>
            <a:endParaRPr lang="en-GB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12FA43-7FA2-596B-FDC1-42C08E13785D}"/>
                  </a:ext>
                </a:extLst>
              </p:cNvPr>
              <p:cNvSpPr txBox="1"/>
              <p:nvPr/>
            </p:nvSpPr>
            <p:spPr>
              <a:xfrm>
                <a:off x="3938450" y="1343974"/>
                <a:ext cx="3498193" cy="1122476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l-PL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𝑑𝑄</m:t>
                              </m:r>
                            </m:e>
                            <m:sub>
                              <m:r>
                                <a:rPr lang="pl-PL" sz="28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28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12FA43-7FA2-596B-FDC1-42C08E137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8450" y="1343974"/>
                <a:ext cx="3498193" cy="11224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12D75C4A-67AE-7609-33A5-FEBBD8E43242}"/>
              </a:ext>
            </a:extLst>
          </p:cNvPr>
          <p:cNvGrpSpPr/>
          <p:nvPr/>
        </p:nvGrpSpPr>
        <p:grpSpPr>
          <a:xfrm>
            <a:off x="95939" y="822364"/>
            <a:ext cx="3003185" cy="938720"/>
            <a:chOff x="116259" y="1057841"/>
            <a:chExt cx="3003185" cy="93872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B79D816-331B-7854-486D-61EA572768CD}"/>
                </a:ext>
              </a:extLst>
            </p:cNvPr>
            <p:cNvSpPr txBox="1"/>
            <p:nvPr/>
          </p:nvSpPr>
          <p:spPr>
            <a:xfrm>
              <a:off x="116259" y="1057842"/>
              <a:ext cx="303288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N</a:t>
              </a:r>
            </a:p>
            <a:p>
              <a:r>
                <a:rPr lang="en-US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T</a:t>
              </a:r>
              <a:endParaRPr lang="en-US" sz="1100" baseline="-250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  <a:p>
              <a:endParaRPr lang="en-US" sz="1100" i="1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  <a:p>
              <a:r>
                <a:rPr lang="en-US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I</a:t>
              </a:r>
              <a:r>
                <a:rPr lang="en-US" sz="1100" i="1" baseline="-25000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M</a:t>
              </a:r>
            </a:p>
            <a:p>
              <a:r>
                <a:rPr lang="el-GR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σ </a:t>
              </a:r>
              <a:endParaRPr lang="en-US" sz="1100" i="1" baseline="-250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BE89EB5-B389-6758-FD5A-F696272FB979}"/>
                </a:ext>
              </a:extLst>
            </p:cNvPr>
            <p:cNvSpPr txBox="1"/>
            <p:nvPr/>
          </p:nvSpPr>
          <p:spPr>
            <a:xfrm>
              <a:off x="372533" y="1057841"/>
              <a:ext cx="274691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beam intensity = number of particles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integration interval</a:t>
              </a:r>
            </a:p>
            <a:p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maximal (peak) current </a:t>
              </a:r>
            </a:p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RMS bunch length</a:t>
              </a:r>
              <a:endParaRPr lang="en-GB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4CE1AC2-0B1C-357F-EE53-C0B9AD1C73FB}"/>
              </a:ext>
            </a:extLst>
          </p:cNvPr>
          <p:cNvGrpSpPr/>
          <p:nvPr/>
        </p:nvGrpSpPr>
        <p:grpSpPr>
          <a:xfrm>
            <a:off x="7764857" y="1343974"/>
            <a:ext cx="3968516" cy="1399475"/>
            <a:chOff x="7764857" y="1343974"/>
            <a:chExt cx="3968516" cy="13994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661D7AF-A561-374C-4D43-DAD49D8140F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764858" y="1343974"/>
                  <a:ext cx="3968515" cy="1122477"/>
                </a:xfrm>
                <a:prstGeom prst="rect">
                  <a:avLst/>
                </a:prstGeom>
                <a:solidFill>
                  <a:srgbClr val="FFFFCC"/>
                </a:solidFill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pt-BR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pl-PL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pl-PL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pt-BR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pl-PL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nary>
                          <m:naryPr>
                            <m:supHide m:val="on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oMath>
                    </m:oMathPara>
                  </a14:m>
                  <a:endParaRPr lang="en-GB" sz="28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661D7AF-A561-374C-4D43-DAD49D8140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64858" y="1343974"/>
                  <a:ext cx="3968515" cy="11224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C19F646-EAB3-80BD-EB32-88C9D32309DF}"/>
                </a:ext>
              </a:extLst>
            </p:cNvPr>
            <p:cNvSpPr txBox="1"/>
            <p:nvPr/>
          </p:nvSpPr>
          <p:spPr>
            <a:xfrm>
              <a:off x="7764857" y="2466450"/>
              <a:ext cx="39685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number of charges 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r>
                <a:rPr lang="en-US" sz="12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during time interval 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en-GB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79DC039-7956-D67F-5D6D-DFCFDF33EFA0}"/>
              </a:ext>
            </a:extLst>
          </p:cNvPr>
          <p:cNvGrpSpPr/>
          <p:nvPr/>
        </p:nvGrpSpPr>
        <p:grpSpPr>
          <a:xfrm>
            <a:off x="8039111" y="5746693"/>
            <a:ext cx="3420003" cy="997313"/>
            <a:chOff x="7764856" y="4947767"/>
            <a:chExt cx="3420003" cy="9973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28ABD4B-1943-4FDE-FB9B-061E4FF12572}"/>
                    </a:ext>
                  </a:extLst>
                </p:cNvPr>
                <p:cNvSpPr txBox="1"/>
                <p:nvPr/>
              </p:nvSpPr>
              <p:spPr>
                <a:xfrm>
                  <a:off x="7764859" y="4947767"/>
                  <a:ext cx="3420000" cy="720000"/>
                </a:xfrm>
                <a:prstGeom prst="rect">
                  <a:avLst/>
                </a:prstGeom>
                <a:solidFill>
                  <a:srgbClr val="FFFFCC"/>
                </a:solidFill>
              </p:spPr>
              <p:txBody>
                <a:bodyPr wrap="none" lIns="0" tIns="0" rIns="0" bIns="0" rtlCol="0" anchor="ctr" anchorCtr="0"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pt-BR" sz="2400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pl-PL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ad>
                              <m:radPr>
                                <m:degHide m:val="on"/>
                                <m:ctrlPr>
                                  <a:rPr lang="pl-PL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</m:rad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  <m:r>
                          <a:rPr lang="pl-PL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≅2.5</m:t>
                        </m:r>
                        <m:sSub>
                          <m:sSubPr>
                            <m:ctrlPr>
                              <a:rPr lang="pl-PL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  <m:r>
                          <a:rPr lang="pl-PL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GB" sz="2400" dirty="0"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28ABD4B-1943-4FDE-FB9B-061E4FF125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64859" y="4947767"/>
                  <a:ext cx="3420000" cy="72000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235093C-BA70-C656-F774-C2E298D7547F}"/>
                </a:ext>
              </a:extLst>
            </p:cNvPr>
            <p:cNvSpPr txBox="1"/>
            <p:nvPr/>
          </p:nvSpPr>
          <p:spPr>
            <a:xfrm>
              <a:off x="7764856" y="5668081"/>
              <a:ext cx="342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charge of a Gaussian bunch</a:t>
              </a:r>
              <a:endParaRPr lang="en-GB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6D483A0-E2C8-21D0-3B0B-F17F5F0170BE}"/>
              </a:ext>
            </a:extLst>
          </p:cNvPr>
          <p:cNvGrpSpPr/>
          <p:nvPr/>
        </p:nvGrpSpPr>
        <p:grpSpPr>
          <a:xfrm>
            <a:off x="8039112" y="4642632"/>
            <a:ext cx="3420000" cy="970503"/>
            <a:chOff x="7764857" y="3422469"/>
            <a:chExt cx="3240001" cy="9705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7D08E4D8-658A-882C-6862-0B2E457502FA}"/>
                    </a:ext>
                  </a:extLst>
                </p:cNvPr>
                <p:cNvSpPr txBox="1"/>
                <p:nvPr/>
              </p:nvSpPr>
              <p:spPr>
                <a:xfrm>
                  <a:off x="7764858" y="3422469"/>
                  <a:ext cx="3240000" cy="720000"/>
                </a:xfrm>
                <a:prstGeom prst="rect">
                  <a:avLst/>
                </a:prstGeom>
                <a:solidFill>
                  <a:srgbClr val="FFFFCC"/>
                </a:solidFill>
              </p:spPr>
              <p:txBody>
                <a:bodyPr wrap="none" lIns="0" tIns="0" rIns="0" bIns="0" rtlCol="0" anchor="ctr" anchorCtr="0"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)=</m:t>
                        </m:r>
                        <m:sSub>
                          <m:sSubPr>
                            <m:ctrlPr>
                              <a:rPr lang="pl-PL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pt-BR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pt-B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pt-B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GB" sz="2400" dirty="0"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7D08E4D8-658A-882C-6862-0B2E457502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64858" y="3422469"/>
                  <a:ext cx="3240000" cy="72000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E7C33F9-3DF4-CCE7-A1DF-7471F7A25254}"/>
                </a:ext>
              </a:extLst>
            </p:cNvPr>
            <p:cNvSpPr txBox="1"/>
            <p:nvPr/>
          </p:nvSpPr>
          <p:spPr>
            <a:xfrm>
              <a:off x="7764857" y="4115973"/>
              <a:ext cx="32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current distribution in a Gaussian bunch</a:t>
              </a:r>
              <a:endParaRPr lang="en-GB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813F6D0-DB8E-092A-39A2-2277FDD9CA79}"/>
              </a:ext>
            </a:extLst>
          </p:cNvPr>
          <p:cNvSpPr txBox="1"/>
          <p:nvPr/>
        </p:nvSpPr>
        <p:spPr>
          <a:xfrm>
            <a:off x="3836622" y="785852"/>
            <a:ext cx="1137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DC772C7-A63C-CB75-04F1-6B50EED4E1DF}"/>
              </a:ext>
            </a:extLst>
          </p:cNvPr>
          <p:cNvSpPr txBox="1"/>
          <p:nvPr/>
        </p:nvSpPr>
        <p:spPr>
          <a:xfrm>
            <a:off x="5364541" y="785852"/>
            <a:ext cx="1137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B22186-816B-6FA4-9D48-4A1313457392}"/>
              </a:ext>
            </a:extLst>
          </p:cNvPr>
          <p:cNvSpPr txBox="1"/>
          <p:nvPr/>
        </p:nvSpPr>
        <p:spPr>
          <a:xfrm>
            <a:off x="6702128" y="785852"/>
            <a:ext cx="1260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endParaRPr lang="en-GB" sz="1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05070C-710C-1DBF-6D80-AEDE70CDD08A}"/>
              </a:ext>
            </a:extLst>
          </p:cNvPr>
          <p:cNvSpPr txBox="1"/>
          <p:nvPr/>
        </p:nvSpPr>
        <p:spPr>
          <a:xfrm>
            <a:off x="6025910" y="2497478"/>
            <a:ext cx="1137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charge of one particle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2380A14-A25C-B108-9F1B-64738EA2C976}"/>
              </a:ext>
            </a:extLst>
          </p:cNvPr>
          <p:cNvCxnSpPr>
            <a:cxnSpLocks/>
          </p:cNvCxnSpPr>
          <p:nvPr/>
        </p:nvCxnSpPr>
        <p:spPr>
          <a:xfrm flipV="1">
            <a:off x="4402610" y="1093629"/>
            <a:ext cx="0" cy="450691"/>
          </a:xfrm>
          <a:prstGeom prst="straightConnector1">
            <a:avLst/>
          </a:prstGeom>
          <a:ln w="31750"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C34F5A9-71CA-8D59-C3FB-1BBB74808988}"/>
              </a:ext>
            </a:extLst>
          </p:cNvPr>
          <p:cNvCxnSpPr>
            <a:cxnSpLocks/>
            <a:endCxn id="26" idx="2"/>
          </p:cNvCxnSpPr>
          <p:nvPr/>
        </p:nvCxnSpPr>
        <p:spPr>
          <a:xfrm flipV="1">
            <a:off x="5780247" y="1093629"/>
            <a:ext cx="152927" cy="321998"/>
          </a:xfrm>
          <a:prstGeom prst="straightConnector1">
            <a:avLst/>
          </a:prstGeom>
          <a:ln w="31750"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56C24E1-6586-DD83-E62C-A89044832931}"/>
              </a:ext>
            </a:extLst>
          </p:cNvPr>
          <p:cNvCxnSpPr>
            <a:cxnSpLocks/>
          </p:cNvCxnSpPr>
          <p:nvPr/>
        </p:nvCxnSpPr>
        <p:spPr>
          <a:xfrm flipV="1">
            <a:off x="7163176" y="1047643"/>
            <a:ext cx="152927" cy="321998"/>
          </a:xfrm>
          <a:prstGeom prst="straightConnector1">
            <a:avLst/>
          </a:prstGeom>
          <a:ln w="31750"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40C44BB-1648-CA39-CCEF-E4B82B12356E}"/>
              </a:ext>
            </a:extLst>
          </p:cNvPr>
          <p:cNvCxnSpPr>
            <a:cxnSpLocks/>
          </p:cNvCxnSpPr>
          <p:nvPr/>
        </p:nvCxnSpPr>
        <p:spPr>
          <a:xfrm>
            <a:off x="6569540" y="2032000"/>
            <a:ext cx="0" cy="498442"/>
          </a:xfrm>
          <a:prstGeom prst="straightConnector1">
            <a:avLst/>
          </a:prstGeom>
          <a:ln w="31750"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CB63295-E904-D38E-7975-6E209A80D530}"/>
              </a:ext>
            </a:extLst>
          </p:cNvPr>
          <p:cNvGrpSpPr/>
          <p:nvPr/>
        </p:nvGrpSpPr>
        <p:grpSpPr>
          <a:xfrm>
            <a:off x="112085" y="2898000"/>
            <a:ext cx="6033706" cy="3772800"/>
            <a:chOff x="234000" y="2898000"/>
            <a:chExt cx="6033706" cy="377280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1F90EB8-AA7C-377C-1465-7287ED42D239}"/>
                </a:ext>
              </a:extLst>
            </p:cNvPr>
            <p:cNvGrpSpPr/>
            <p:nvPr/>
          </p:nvGrpSpPr>
          <p:grpSpPr>
            <a:xfrm>
              <a:off x="234000" y="2898000"/>
              <a:ext cx="6033706" cy="3772800"/>
              <a:chOff x="234000" y="2898000"/>
              <a:chExt cx="6033706" cy="3772800"/>
            </a:xfrm>
          </p:grpSpPr>
          <p:pic>
            <p:nvPicPr>
              <p:cNvPr id="44" name="Picture 43" descr="A diagram of a normal distribution&#10;&#10;AI-generated content may be incorrect.">
                <a:extLst>
                  <a:ext uri="{FF2B5EF4-FFF2-40B4-BE49-F238E27FC236}">
                    <a16:creationId xmlns:a16="http://schemas.microsoft.com/office/drawing/2014/main" id="{25DB3C76-03CB-BA8E-21AB-2C284765F8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000" y="2898000"/>
                <a:ext cx="6033706" cy="37728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90EFC91-8766-F16A-5BA4-6096D332B093}"/>
                  </a:ext>
                </a:extLst>
              </p:cNvPr>
              <p:cNvSpPr txBox="1"/>
              <p:nvPr/>
            </p:nvSpPr>
            <p:spPr>
              <a:xfrm>
                <a:off x="4225616" y="4802495"/>
                <a:ext cx="14350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solidFill>
                      <a:srgbClr val="FF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</a:t>
                </a:r>
                <a:r>
                  <a:rPr lang="en-US" baseline="-25000" dirty="0">
                    <a:solidFill>
                      <a:srgbClr val="FF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i="1" dirty="0">
                    <a:solidFill>
                      <a:srgbClr val="00FF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</a:t>
                </a:r>
                <a:r>
                  <a:rPr lang="en-US" baseline="-25000" dirty="0">
                    <a:solidFill>
                      <a:srgbClr val="00FF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US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Q</a:t>
                </a:r>
                <a:r>
                  <a:rPr lang="en-US" baseline="-25000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1A515CC5-03E7-FDB5-514A-971778BD325C}"/>
                      </a:ext>
                    </a:extLst>
                  </p:cNvPr>
                  <p:cNvSpPr txBox="1">
                    <a:spLocks noChangeAspect="1"/>
                  </p:cNvSpPr>
                  <p:nvPr/>
                </p:nvSpPr>
                <p:spPr>
                  <a:xfrm>
                    <a:off x="5958298" y="5774889"/>
                    <a:ext cx="275404" cy="62830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pt-BR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den>
                          </m:f>
                        </m:oMath>
                      </m:oMathPara>
                    </a14:m>
                    <a:endParaRPr lang="en-GB" dirty="0"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1A515CC5-03E7-FDB5-514A-971778BD325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58298" y="5774889"/>
                    <a:ext cx="275404" cy="62830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E7642C2-2C0D-D799-56D1-0C036D4109BB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2823720" y="2910559"/>
                <a:ext cx="275404" cy="2999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r>
                  <a:rPr lang="pt-BR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I</a:t>
                </a:r>
                <a:r>
                  <a:rPr lang="pt-BR" i="1" baseline="-25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M</a:t>
                </a:r>
                <a:endParaRPr lang="en-GB" i="1" baseline="-25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4547056-1AEF-FF96-6471-2CD715B0C35F}"/>
                  </a:ext>
                </a:extLst>
              </p:cNvPr>
              <p:cNvSpPr txBox="1"/>
              <p:nvPr/>
            </p:nvSpPr>
            <p:spPr>
              <a:xfrm>
                <a:off x="3911378" y="3574462"/>
                <a:ext cx="80182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σ</a:t>
                </a:r>
                <a:r>
                  <a:rPr lang="en-US" baseline="-25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1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dirty="0">
                    <a:solidFill>
                      <a:srgbClr val="FF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</a:p>
              <a:p>
                <a:r>
                  <a:rPr lang="el-GR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σ</a:t>
                </a:r>
                <a:r>
                  <a:rPr lang="en-US" baseline="-25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2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dirty="0">
                    <a:solidFill>
                      <a:srgbClr val="00FF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</a:p>
              <a:p>
                <a:r>
                  <a:rPr lang="el-GR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σ</a:t>
                </a:r>
                <a:r>
                  <a:rPr lang="en-US" baseline="-25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3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4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45E076-E5FE-F4EE-5949-260E302D8814}"/>
                  </a:ext>
                </a:extLst>
              </p:cNvPr>
              <p:cNvSpPr txBox="1"/>
              <p:nvPr/>
            </p:nvSpPr>
            <p:spPr>
              <a:xfrm>
                <a:off x="4943120" y="3555284"/>
                <a:ext cx="115288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I</a:t>
                </a:r>
                <a:r>
                  <a:rPr lang="en-US" i="1" baseline="-25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M</a:t>
                </a:r>
                <a:r>
                  <a:rPr lang="en-US" baseline="-25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1</a:t>
                </a:r>
                <a:r>
                  <a:rPr lang="en-US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US" dirty="0">
                    <a:solidFill>
                      <a:srgbClr val="FF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</a:p>
              <a:p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I</a:t>
                </a:r>
                <a:r>
                  <a:rPr lang="en-US" i="1" baseline="-25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M2</a:t>
                </a:r>
                <a:r>
                  <a:rPr lang="en-US" baseline="-25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US" dirty="0">
                    <a:solidFill>
                      <a:srgbClr val="00FF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0.5</a:t>
                </a:r>
              </a:p>
              <a:p>
                <a:r>
                  <a:rPr lang="en-US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I</a:t>
                </a:r>
                <a:r>
                  <a:rPr lang="en-US" i="1" baseline="-25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M3</a:t>
                </a:r>
                <a:r>
                  <a:rPr lang="en-US" baseline="-25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US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0.25</a:t>
                </a: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8026650-4DF0-5DF1-A942-453DD8515078}"/>
                </a:ext>
              </a:extLst>
            </p:cNvPr>
            <p:cNvSpPr txBox="1"/>
            <p:nvPr/>
          </p:nvSpPr>
          <p:spPr>
            <a:xfrm>
              <a:off x="1182232" y="3559057"/>
              <a:ext cx="65434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FF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i</a:t>
              </a:r>
              <a:r>
                <a:rPr lang="en-US" baseline="-25000" dirty="0">
                  <a:solidFill>
                    <a:srgbClr val="FF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US" dirty="0">
                  <a:solidFill>
                    <a:srgbClr val="FF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(</a:t>
              </a:r>
              <a:r>
                <a:rPr lang="en-US" i="1" dirty="0">
                  <a:solidFill>
                    <a:srgbClr val="FF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</a:t>
              </a:r>
              <a:r>
                <a:rPr lang="en-US" dirty="0">
                  <a:solidFill>
                    <a:srgbClr val="FF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)</a:t>
              </a:r>
            </a:p>
            <a:p>
              <a:r>
                <a:rPr lang="en-US" i="1" dirty="0">
                  <a:solidFill>
                    <a:srgbClr val="00FF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i</a:t>
              </a:r>
              <a:r>
                <a:rPr lang="en-US" baseline="-25000" dirty="0">
                  <a:solidFill>
                    <a:srgbClr val="00FF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US" dirty="0">
                  <a:solidFill>
                    <a:srgbClr val="00FF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(</a:t>
              </a:r>
              <a:r>
                <a:rPr lang="en-US" i="1" dirty="0">
                  <a:solidFill>
                    <a:srgbClr val="00FF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</a:t>
              </a:r>
              <a:r>
                <a:rPr lang="en-US" dirty="0">
                  <a:solidFill>
                    <a:srgbClr val="00FF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)</a:t>
              </a:r>
            </a:p>
            <a:p>
              <a:r>
                <a:rPr lang="en-US" i="1" dirty="0">
                  <a:solidFill>
                    <a:srgbClr val="00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i</a:t>
              </a:r>
              <a:r>
                <a:rPr lang="en-US" baseline="-25000" dirty="0">
                  <a:solidFill>
                    <a:srgbClr val="00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US" dirty="0">
                  <a:solidFill>
                    <a:srgbClr val="00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(</a:t>
              </a:r>
              <a:r>
                <a:rPr lang="en-US" i="1" dirty="0">
                  <a:solidFill>
                    <a:srgbClr val="00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</a:t>
              </a:r>
              <a:r>
                <a:rPr lang="en-US" dirty="0">
                  <a:solidFill>
                    <a:srgbClr val="0000FF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)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264E88B-CB4D-1279-9873-704638551EBA}"/>
              </a:ext>
            </a:extLst>
          </p:cNvPr>
          <p:cNvGrpSpPr/>
          <p:nvPr/>
        </p:nvGrpSpPr>
        <p:grpSpPr>
          <a:xfrm>
            <a:off x="7764856" y="2899645"/>
            <a:ext cx="3968512" cy="867850"/>
            <a:chOff x="7764858" y="5990150"/>
            <a:chExt cx="3968512" cy="867850"/>
          </a:xfrm>
        </p:grpSpPr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60D3DA98-5F5E-F30B-B3F1-FA383FAAFF08}"/>
                </a:ext>
              </a:extLst>
            </p:cNvPr>
            <p:cNvSpPr txBox="1">
              <a:spLocks/>
            </p:cNvSpPr>
            <p:nvPr/>
          </p:nvSpPr>
          <p:spPr>
            <a:xfrm>
              <a:off x="7764858" y="5990150"/>
              <a:ext cx="3968512" cy="864000"/>
            </a:xfrm>
            <a:prstGeom prst="rect">
              <a:avLst/>
            </a:prstGeom>
            <a:solidFill>
              <a:srgbClr val="FFFFCC"/>
            </a:solidFill>
          </p:spPr>
          <p:txBody>
            <a:bodyPr lIns="0" tIns="0" rIns="0" bIns="0" anchor="ctr" anchorCtr="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1200"/>
                </a:spcBef>
                <a:buNone/>
              </a:pPr>
              <a:r>
                <a:rPr lang="en-GB" sz="2000" dirty="0">
                  <a:solidFill>
                    <a:srgbClr val="FF0000"/>
                  </a:solidFill>
                </a:rPr>
                <a:t>                </a:t>
              </a:r>
              <a:r>
                <a:rPr lang="en-GB" sz="2200" b="1" dirty="0">
                  <a:solidFill>
                    <a:srgbClr val="FF0000"/>
                  </a:solidFill>
                </a:rPr>
                <a:t>beam             </a:t>
              </a:r>
              <a:r>
                <a:rPr lang="en-GB" sz="2200" b="1" dirty="0" err="1">
                  <a:solidFill>
                    <a:srgbClr val="FF0000"/>
                  </a:solidFill>
                </a:rPr>
                <a:t>beam</a:t>
              </a:r>
              <a:br>
                <a:rPr lang="en-GB" sz="2200" b="1" dirty="0">
                  <a:solidFill>
                    <a:srgbClr val="FF0000"/>
                  </a:solidFill>
                </a:rPr>
              </a:br>
              <a:r>
                <a:rPr lang="en-GB" sz="2200" b="1" dirty="0">
                  <a:solidFill>
                    <a:srgbClr val="FF0000"/>
                  </a:solidFill>
                </a:rPr>
                <a:t>            intensity         charge</a:t>
              </a:r>
            </a:p>
          </p:txBody>
        </p:sp>
        <p:sp>
          <p:nvSpPr>
            <p:cNvPr id="32" name="Content Placeholder 2">
              <a:extLst>
                <a:ext uri="{FF2B5EF4-FFF2-40B4-BE49-F238E27FC236}">
                  <a16:creationId xmlns:a16="http://schemas.microsoft.com/office/drawing/2014/main" id="{E2EB4A87-168E-3384-3CF7-2908D7B7AC47}"/>
                </a:ext>
              </a:extLst>
            </p:cNvPr>
            <p:cNvSpPr txBox="1">
              <a:spLocks/>
            </p:cNvSpPr>
            <p:nvPr/>
          </p:nvSpPr>
          <p:spPr>
            <a:xfrm>
              <a:off x="7764858" y="5994000"/>
              <a:ext cx="711217" cy="864000"/>
            </a:xfrm>
            <a:prstGeom prst="rect">
              <a:avLst/>
            </a:prstGeom>
            <a:noFill/>
          </p:spPr>
          <p:txBody>
            <a:bodyPr lIns="0" tIns="0" rIns="0" bIns="0" anchor="ctr" anchorCtr="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1200"/>
                </a:spcBef>
                <a:buNone/>
              </a:pPr>
              <a:r>
                <a:rPr lang="en-US" sz="1400" dirty="0"/>
                <a:t>i</a:t>
              </a:r>
              <a:r>
                <a:rPr lang="en-GB" sz="1400" dirty="0"/>
                <a:t>n BI</a:t>
              </a:r>
              <a:br>
                <a:rPr lang="en-GB" sz="1400" dirty="0"/>
              </a:br>
              <a:r>
                <a:rPr lang="en-GB" sz="1400" dirty="0"/>
                <a:t>world</a:t>
              </a:r>
              <a:br>
                <a:rPr lang="en-GB" sz="1400" dirty="0"/>
              </a:br>
              <a:r>
                <a:rPr lang="en-GB" sz="1400" dirty="0"/>
                <a:t>often</a:t>
              </a:r>
            </a:p>
          </p:txBody>
        </p:sp>
        <p:sp>
          <p:nvSpPr>
            <p:cNvPr id="34" name="Content Placeholder 2">
              <a:extLst>
                <a:ext uri="{FF2B5EF4-FFF2-40B4-BE49-F238E27FC236}">
                  <a16:creationId xmlns:a16="http://schemas.microsoft.com/office/drawing/2014/main" id="{04F37816-C50D-3C52-6EF2-B0E9691B2524}"/>
                </a:ext>
              </a:extLst>
            </p:cNvPr>
            <p:cNvSpPr txBox="1">
              <a:spLocks/>
            </p:cNvSpPr>
            <p:nvPr/>
          </p:nvSpPr>
          <p:spPr>
            <a:xfrm>
              <a:off x="8259476" y="6043954"/>
              <a:ext cx="283890" cy="718482"/>
            </a:xfrm>
            <a:prstGeom prst="rect">
              <a:avLst/>
            </a:prstGeom>
            <a:noFill/>
          </p:spPr>
          <p:txBody>
            <a:bodyPr lIns="0" tIns="0" rIns="0" bIns="0" anchor="ctr" anchorCtr="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1200"/>
                </a:spcBef>
                <a:buNone/>
              </a:pPr>
              <a:r>
                <a:rPr lang="en-US" sz="2400" dirty="0"/>
                <a:t>:</a:t>
              </a:r>
              <a:endParaRPr lang="en-GB" sz="2400" dirty="0"/>
            </a:p>
          </p:txBody>
        </p:sp>
      </p:grpSp>
      <p:sp>
        <p:nvSpPr>
          <p:cNvPr id="38" name="Arrow: Left-Right 37">
            <a:extLst>
              <a:ext uri="{FF2B5EF4-FFF2-40B4-BE49-F238E27FC236}">
                <a16:creationId xmlns:a16="http://schemas.microsoft.com/office/drawing/2014/main" id="{BC0F841D-849F-5063-4586-04DB70BB8818}"/>
              </a:ext>
            </a:extLst>
          </p:cNvPr>
          <p:cNvSpPr/>
          <p:nvPr/>
        </p:nvSpPr>
        <p:spPr>
          <a:xfrm>
            <a:off x="9951704" y="3176642"/>
            <a:ext cx="496531" cy="339989"/>
          </a:xfrm>
          <a:prstGeom prst="leftRightArrow">
            <a:avLst>
              <a:gd name="adj1" fmla="val 50000"/>
              <a:gd name="adj2" fmla="val 4773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4717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3E5DC-9901-93E5-DF9D-903473348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EF0E8-8423-2BD3-9384-935EB7A48C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112336"/>
            <a:ext cx="12192000" cy="2020186"/>
          </a:xfrm>
        </p:spPr>
        <p:txBody>
          <a:bodyPr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17702128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746F3-968C-2702-1EC5-4BF864F33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46CCE88-001F-32A7-3439-E29CFA0E3C2C}"/>
              </a:ext>
            </a:extLst>
          </p:cNvPr>
          <p:cNvSpPr txBox="1">
            <a:spLocks/>
          </p:cNvSpPr>
          <p:nvPr/>
        </p:nvSpPr>
        <p:spPr>
          <a:xfrm>
            <a:off x="4177453" y="2764499"/>
            <a:ext cx="3837094" cy="1329001"/>
          </a:xfrm>
          <a:prstGeom prst="rect">
            <a:avLst/>
          </a:prstGeom>
          <a:solidFill>
            <a:srgbClr val="FFFFCC"/>
          </a:solidFill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>
              <a:spcBef>
                <a:spcPts val="1200"/>
              </a:spcBef>
              <a:buNone/>
            </a:pPr>
            <a:r>
              <a:rPr lang="en-GB" sz="2400" dirty="0"/>
              <a:t>position = 0   </a:t>
            </a:r>
            <a:r>
              <a:rPr lang="en-GB" sz="2400" dirty="0">
                <a:sym typeface="Wingdings" panose="05000000000000000000" pitchFamily="2" charset="2"/>
              </a:rPr>
              <a:t>  </a:t>
            </a:r>
            <a:r>
              <a:rPr lang="en-US" altLang="en-US" sz="2400" b="1" dirty="0">
                <a:solidFill>
                  <a:srgbClr val="00B050"/>
                </a:solidFill>
                <a:latin typeface="Wingdings" panose="05000000000000000000" pitchFamily="2" charset="2"/>
              </a:rPr>
              <a:t>J</a:t>
            </a:r>
          </a:p>
          <a:p>
            <a:pPr marL="171450" indent="0">
              <a:spcBef>
                <a:spcPts val="1200"/>
              </a:spcBef>
              <a:buNone/>
            </a:pPr>
            <a:r>
              <a:rPr lang="en-GB" sz="2400" dirty="0"/>
              <a:t>intensity = 0  </a:t>
            </a:r>
            <a:r>
              <a:rPr lang="en-GB" sz="2400" dirty="0">
                <a:sym typeface="Wingdings" panose="05000000000000000000" pitchFamily="2" charset="2"/>
              </a:rPr>
              <a:t>  </a:t>
            </a:r>
            <a:r>
              <a:rPr lang="en-US" altLang="en-US" sz="2400" b="1" dirty="0">
                <a:solidFill>
                  <a:srgbClr val="FF0000"/>
                </a:solidFill>
                <a:latin typeface="Wingdings" panose="05000000000000000000" pitchFamily="2" charset="2"/>
              </a:rPr>
              <a:t>L</a:t>
            </a:r>
            <a:r>
              <a:rPr lang="en-GB" sz="2400" dirty="0"/>
              <a:t> </a:t>
            </a:r>
            <a:r>
              <a:rPr lang="en-US" altLang="en-US" sz="2400" b="1" dirty="0">
                <a:solidFill>
                  <a:srgbClr val="FF0000"/>
                </a:solidFill>
                <a:latin typeface="Wingdings" panose="05000000000000000000" pitchFamily="2" charset="2"/>
              </a:rPr>
              <a:t>L</a:t>
            </a:r>
            <a:r>
              <a:rPr lang="en-GB" sz="2400" dirty="0"/>
              <a:t> </a:t>
            </a:r>
            <a:r>
              <a:rPr lang="en-US" altLang="en-US" sz="2400" b="1" dirty="0">
                <a:solidFill>
                  <a:srgbClr val="FF0000"/>
                </a:solidFill>
                <a:latin typeface="Wingdings" panose="05000000000000000000" pitchFamily="2" charset="2"/>
              </a:rPr>
              <a:t>L</a:t>
            </a:r>
            <a:endParaRPr lang="en-GB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2D3147-6ED2-F1AC-B486-3005F01BDA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35834"/>
            <a:ext cx="12192000" cy="815926"/>
          </a:xfrm>
        </p:spPr>
        <p:txBody>
          <a:bodyPr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 mathematical proof that beam intensity</a:t>
            </a:r>
            <a:b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is more important than beam position</a:t>
            </a:r>
          </a:p>
        </p:txBody>
      </p:sp>
    </p:spTree>
    <p:extLst>
      <p:ext uri="{BB962C8B-B14F-4D97-AF65-F5344CB8AC3E}">
        <p14:creationId xmlns:p14="http://schemas.microsoft.com/office/powerpoint/2010/main" val="38031318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D66DFB-0E58-13E7-6849-03710194A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image of a table and chairs&#10;&#10;AI-generated content may be incorrect.">
            <a:extLst>
              <a:ext uri="{FF2B5EF4-FFF2-40B4-BE49-F238E27FC236}">
                <a16:creationId xmlns:a16="http://schemas.microsoft.com/office/drawing/2014/main" id="{615CF77C-D2A1-CD18-98EB-49F429DBEC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2880000"/>
            <a:ext cx="11880000" cy="364375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CA187-0B55-C823-0C43-839F0447F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52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0A3FF24-1118-25B9-C5A8-859A819C94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(FBCT, ICT, WCT, …) Signal filtering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8584BB9-A8D4-A931-E34D-E289FE4F3225}"/>
              </a:ext>
            </a:extLst>
          </p:cNvPr>
          <p:cNvGrpSpPr/>
          <p:nvPr/>
        </p:nvGrpSpPr>
        <p:grpSpPr>
          <a:xfrm>
            <a:off x="1673526" y="1173950"/>
            <a:ext cx="3807725" cy="1262663"/>
            <a:chOff x="1673526" y="1458868"/>
            <a:chExt cx="3807725" cy="1262663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2840446B-FC9B-72AC-F228-36B287CCC14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896208" y="2274093"/>
              <a:ext cx="383189" cy="33033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08C1DE-77EF-C603-FDCA-8DCE8FE2805C}"/>
                </a:ext>
              </a:extLst>
            </p:cNvPr>
            <p:cNvSpPr/>
            <p:nvPr/>
          </p:nvSpPr>
          <p:spPr>
            <a:xfrm>
              <a:off x="2034906" y="2247665"/>
              <a:ext cx="2890341" cy="38319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F9E535-B74F-697B-F83D-305BB4D38723}"/>
                </a:ext>
              </a:extLst>
            </p:cNvPr>
            <p:cNvSpPr/>
            <p:nvPr/>
          </p:nvSpPr>
          <p:spPr>
            <a:xfrm>
              <a:off x="2047165" y="1458868"/>
              <a:ext cx="2878078" cy="78879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C47A37D3-84F8-4A54-1627-739EEF7949D4}"/>
                </a:ext>
              </a:extLst>
            </p:cNvPr>
            <p:cNvSpPr>
              <a:spLocks/>
            </p:cNvSpPr>
            <p:nvPr/>
          </p:nvSpPr>
          <p:spPr>
            <a:xfrm rot="5400000">
              <a:off x="4696013" y="1688099"/>
              <a:ext cx="788797" cy="330336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3272F0B-025F-2ECA-102D-75165D57952E}"/>
                </a:ext>
              </a:extLst>
            </p:cNvPr>
            <p:cNvSpPr txBox="1"/>
            <p:nvPr/>
          </p:nvSpPr>
          <p:spPr>
            <a:xfrm>
              <a:off x="2882326" y="1531935"/>
              <a:ext cx="13901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to use</a:t>
              </a:r>
              <a:endParaRPr lang="en-GB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4C45C81-4A5B-3FD2-0575-B335082B9908}"/>
                </a:ext>
              </a:extLst>
            </p:cNvPr>
            <p:cNvSpPr txBox="1"/>
            <p:nvPr/>
          </p:nvSpPr>
          <p:spPr>
            <a:xfrm>
              <a:off x="1673526" y="2136756"/>
              <a:ext cx="38077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to throw</a:t>
              </a:r>
              <a:endParaRPr lang="en-GB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6E68E67-B785-ECBD-ECB9-A2149684CBFB}"/>
              </a:ext>
            </a:extLst>
          </p:cNvPr>
          <p:cNvGrpSpPr/>
          <p:nvPr/>
        </p:nvGrpSpPr>
        <p:grpSpPr>
          <a:xfrm>
            <a:off x="7425009" y="775252"/>
            <a:ext cx="2197083" cy="2653748"/>
            <a:chOff x="7425009" y="1060170"/>
            <a:chExt cx="2197083" cy="265374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215EF11-8F91-7105-A774-B680E075A6B6}"/>
                </a:ext>
              </a:extLst>
            </p:cNvPr>
            <p:cNvSpPr/>
            <p:nvPr/>
          </p:nvSpPr>
          <p:spPr>
            <a:xfrm>
              <a:off x="7425009" y="1060170"/>
              <a:ext cx="580029" cy="41089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F0E00D4-6E08-47EE-7584-B4DBCCFD6A88}"/>
                </a:ext>
              </a:extLst>
            </p:cNvPr>
            <p:cNvSpPr/>
            <p:nvPr/>
          </p:nvSpPr>
          <p:spPr>
            <a:xfrm>
              <a:off x="7425009" y="2285866"/>
              <a:ext cx="580029" cy="125924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6701F2-93EB-0032-93C7-12219413AB5D}"/>
                </a:ext>
              </a:extLst>
            </p:cNvPr>
            <p:cNvSpPr txBox="1"/>
            <p:nvPr/>
          </p:nvSpPr>
          <p:spPr>
            <a:xfrm>
              <a:off x="8180672" y="3006032"/>
              <a:ext cx="144142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filter </a:t>
              </a:r>
              <a:endParaRPr lang="en-GB" sz="4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0559030E-9E70-BFFF-7D06-90256EC64A8C}"/>
              </a:ext>
            </a:extLst>
          </p:cNvPr>
          <p:cNvSpPr txBox="1"/>
          <p:nvPr/>
        </p:nvSpPr>
        <p:spPr>
          <a:xfrm>
            <a:off x="5998560" y="5511047"/>
            <a:ext cx="34329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classic reactive</a:t>
            </a:r>
            <a:br>
              <a:rPr 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lossless LP filter</a:t>
            </a:r>
            <a:endParaRPr lang="en-GB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A2003C8-C053-D3D7-6D9F-020757BD2BD8}"/>
              </a:ext>
            </a:extLst>
          </p:cNvPr>
          <p:cNvGrpSpPr/>
          <p:nvPr/>
        </p:nvGrpSpPr>
        <p:grpSpPr>
          <a:xfrm>
            <a:off x="8368980" y="1199151"/>
            <a:ext cx="3208415" cy="788797"/>
            <a:chOff x="8368980" y="1484069"/>
            <a:chExt cx="3208415" cy="78879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08461D7-B91F-A3A7-F2E5-7723C4396F39}"/>
                </a:ext>
              </a:extLst>
            </p:cNvPr>
            <p:cNvSpPr/>
            <p:nvPr/>
          </p:nvSpPr>
          <p:spPr>
            <a:xfrm>
              <a:off x="8368980" y="1484069"/>
              <a:ext cx="2878078" cy="78879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E320D590-AEAF-6E03-C0DD-E76B6D47C744}"/>
                </a:ext>
              </a:extLst>
            </p:cNvPr>
            <p:cNvSpPr>
              <a:spLocks/>
            </p:cNvSpPr>
            <p:nvPr/>
          </p:nvSpPr>
          <p:spPr>
            <a:xfrm rot="5400000">
              <a:off x="11017828" y="1713300"/>
              <a:ext cx="788797" cy="330336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62FB849-E23E-3CBA-76F7-7956D4400CF6}"/>
                </a:ext>
              </a:extLst>
            </p:cNvPr>
            <p:cNvSpPr txBox="1"/>
            <p:nvPr/>
          </p:nvSpPr>
          <p:spPr>
            <a:xfrm>
              <a:off x="8823559" y="1551981"/>
              <a:ext cx="20954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passband</a:t>
              </a:r>
              <a:endParaRPr lang="en-GB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225384-B8C8-6901-EFB1-18CECDF0BDA2}"/>
              </a:ext>
            </a:extLst>
          </p:cNvPr>
          <p:cNvGrpSpPr/>
          <p:nvPr/>
        </p:nvGrpSpPr>
        <p:grpSpPr>
          <a:xfrm>
            <a:off x="3860867" y="2391501"/>
            <a:ext cx="3233753" cy="584775"/>
            <a:chOff x="3860867" y="2676419"/>
            <a:chExt cx="3233753" cy="584775"/>
          </a:xfrm>
        </p:grpSpPr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0C77250F-B5E6-3769-C26D-404CADD75B82}"/>
                </a:ext>
              </a:extLst>
            </p:cNvPr>
            <p:cNvSpPr>
              <a:spLocks noChangeAspect="1"/>
            </p:cNvSpPr>
            <p:nvPr/>
          </p:nvSpPr>
          <p:spPr>
            <a:xfrm rot="16200000" flipH="1">
              <a:off x="3832411" y="2830671"/>
              <a:ext cx="412584" cy="35567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2792278-3D82-1FD9-C83B-17EB5EC1BA3E}"/>
                </a:ext>
              </a:extLst>
            </p:cNvPr>
            <p:cNvSpPr/>
            <p:nvPr/>
          </p:nvSpPr>
          <p:spPr>
            <a:xfrm flipH="1">
              <a:off x="4216538" y="2802214"/>
              <a:ext cx="2878082" cy="4125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45BFD37-CA33-F620-C037-F432E07C3245}"/>
                </a:ext>
              </a:extLst>
            </p:cNvPr>
            <p:cNvSpPr txBox="1"/>
            <p:nvPr/>
          </p:nvSpPr>
          <p:spPr>
            <a:xfrm>
              <a:off x="4589233" y="2676419"/>
              <a:ext cx="21962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stopband</a:t>
              </a:r>
              <a:endParaRPr lang="en-GB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224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81F78-2353-9BB9-7759-03F9DA154B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587D8F-A2BE-80C0-AABD-464AF73B7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53</a:t>
            </a:fld>
            <a:endParaRPr lang="en-GB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3308AE7-A75A-5235-49E9-F6F6B483B0B6}"/>
              </a:ext>
            </a:extLst>
          </p:cNvPr>
          <p:cNvGrpSpPr/>
          <p:nvPr/>
        </p:nvGrpSpPr>
        <p:grpSpPr>
          <a:xfrm>
            <a:off x="1673526" y="1173950"/>
            <a:ext cx="3807725" cy="1262663"/>
            <a:chOff x="1673526" y="1458868"/>
            <a:chExt cx="3807725" cy="1262663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D5FBC870-8175-F2A3-941F-DBB473C8733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896208" y="2274093"/>
              <a:ext cx="383189" cy="33033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89DB0DF-9DA4-B81F-9B9E-BC9BED1D7573}"/>
                </a:ext>
              </a:extLst>
            </p:cNvPr>
            <p:cNvSpPr/>
            <p:nvPr/>
          </p:nvSpPr>
          <p:spPr>
            <a:xfrm>
              <a:off x="2034906" y="2247665"/>
              <a:ext cx="2890341" cy="38319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008282F-82C1-279E-1A89-14150EA1243A}"/>
                </a:ext>
              </a:extLst>
            </p:cNvPr>
            <p:cNvSpPr/>
            <p:nvPr/>
          </p:nvSpPr>
          <p:spPr>
            <a:xfrm>
              <a:off x="2047165" y="1458868"/>
              <a:ext cx="2878078" cy="78879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44C10EAA-6495-7AD6-F12F-AF82C1701AC5}"/>
                </a:ext>
              </a:extLst>
            </p:cNvPr>
            <p:cNvSpPr>
              <a:spLocks/>
            </p:cNvSpPr>
            <p:nvPr/>
          </p:nvSpPr>
          <p:spPr>
            <a:xfrm rot="5400000">
              <a:off x="4696013" y="1688099"/>
              <a:ext cx="788797" cy="330336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85E81D6-A3F1-8C93-E502-CD541607F1FC}"/>
                </a:ext>
              </a:extLst>
            </p:cNvPr>
            <p:cNvSpPr txBox="1"/>
            <p:nvPr/>
          </p:nvSpPr>
          <p:spPr>
            <a:xfrm>
              <a:off x="2882326" y="1531935"/>
              <a:ext cx="13901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to use</a:t>
              </a:r>
              <a:endParaRPr lang="en-GB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3865DE0-213B-860F-4FB8-076D64D9097A}"/>
                </a:ext>
              </a:extLst>
            </p:cNvPr>
            <p:cNvSpPr txBox="1"/>
            <p:nvPr/>
          </p:nvSpPr>
          <p:spPr>
            <a:xfrm>
              <a:off x="1673526" y="2136756"/>
              <a:ext cx="38077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to throw</a:t>
              </a:r>
              <a:endParaRPr lang="en-GB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C33A2CC-FF81-2573-5855-E9F54DE2F786}"/>
              </a:ext>
            </a:extLst>
          </p:cNvPr>
          <p:cNvGrpSpPr/>
          <p:nvPr/>
        </p:nvGrpSpPr>
        <p:grpSpPr>
          <a:xfrm>
            <a:off x="8368980" y="1199151"/>
            <a:ext cx="3208415" cy="788797"/>
            <a:chOff x="8368980" y="1484069"/>
            <a:chExt cx="3208415" cy="78879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BDE170-E3C2-7AC8-343B-2FCE8EB58092}"/>
                </a:ext>
              </a:extLst>
            </p:cNvPr>
            <p:cNvSpPr/>
            <p:nvPr/>
          </p:nvSpPr>
          <p:spPr>
            <a:xfrm>
              <a:off x="8368980" y="1484069"/>
              <a:ext cx="2878078" cy="78879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9814DE9D-3EAE-8E8F-995C-906B11E4B9B0}"/>
                </a:ext>
              </a:extLst>
            </p:cNvPr>
            <p:cNvSpPr>
              <a:spLocks/>
            </p:cNvSpPr>
            <p:nvPr/>
          </p:nvSpPr>
          <p:spPr>
            <a:xfrm rot="5400000">
              <a:off x="11017828" y="1713300"/>
              <a:ext cx="788797" cy="330336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0A1F1A5-062F-F10D-5559-C01BE99ADB6C}"/>
                </a:ext>
              </a:extLst>
            </p:cNvPr>
            <p:cNvSpPr txBox="1"/>
            <p:nvPr/>
          </p:nvSpPr>
          <p:spPr>
            <a:xfrm>
              <a:off x="8504562" y="1551981"/>
              <a:ext cx="27334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passband LP</a:t>
              </a:r>
              <a:endParaRPr lang="en-GB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" name="Picture 5" descr="A diagram of a circuit&#10;&#10;AI-generated content may be incorrect.">
            <a:extLst>
              <a:ext uri="{FF2B5EF4-FFF2-40B4-BE49-F238E27FC236}">
                <a16:creationId xmlns:a16="http://schemas.microsoft.com/office/drawing/2014/main" id="{09EB3AAE-C2CB-8E19-C793-48518D84AD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2880000"/>
            <a:ext cx="11880000" cy="364375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B5BDB2E-2C94-B46D-88CB-090A3B0E803B}"/>
              </a:ext>
            </a:extLst>
          </p:cNvPr>
          <p:cNvGrpSpPr/>
          <p:nvPr/>
        </p:nvGrpSpPr>
        <p:grpSpPr>
          <a:xfrm>
            <a:off x="8356722" y="1869555"/>
            <a:ext cx="3220674" cy="584775"/>
            <a:chOff x="8368980" y="2615395"/>
            <a:chExt cx="3177883" cy="584775"/>
          </a:xfrm>
        </p:grpSpPr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0AA4FEE2-5347-55FC-0AA0-BB47EBFB893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1190101" y="2777972"/>
              <a:ext cx="383189" cy="33033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57315C-5803-B2DF-9B95-FD58FD27A79A}"/>
                </a:ext>
              </a:extLst>
            </p:cNvPr>
            <p:cNvSpPr/>
            <p:nvPr/>
          </p:nvSpPr>
          <p:spPr>
            <a:xfrm>
              <a:off x="8368980" y="2729552"/>
              <a:ext cx="2850160" cy="42990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1BB2942-1868-5570-3545-6E56CB989C8F}"/>
                </a:ext>
              </a:extLst>
            </p:cNvPr>
            <p:cNvSpPr txBox="1"/>
            <p:nvPr/>
          </p:nvSpPr>
          <p:spPr>
            <a:xfrm>
              <a:off x="8485185" y="2615395"/>
              <a:ext cx="27968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passband HP</a:t>
              </a:r>
              <a:endParaRPr lang="en-GB" sz="3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FE1B30-511E-5121-1701-FC21EEB7B46C}"/>
              </a:ext>
            </a:extLst>
          </p:cNvPr>
          <p:cNvGrpSpPr/>
          <p:nvPr/>
        </p:nvGrpSpPr>
        <p:grpSpPr>
          <a:xfrm>
            <a:off x="7425009" y="775252"/>
            <a:ext cx="2197083" cy="2653748"/>
            <a:chOff x="7425009" y="1060170"/>
            <a:chExt cx="2197083" cy="265374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DB77DE5-CEBE-BB3E-E276-A5133AD63B34}"/>
                </a:ext>
              </a:extLst>
            </p:cNvPr>
            <p:cNvSpPr/>
            <p:nvPr/>
          </p:nvSpPr>
          <p:spPr>
            <a:xfrm>
              <a:off x="7425009" y="1060170"/>
              <a:ext cx="580029" cy="41089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7CCCB1-0AC0-F4C2-724F-71819355C3CF}"/>
                </a:ext>
              </a:extLst>
            </p:cNvPr>
            <p:cNvSpPr/>
            <p:nvPr/>
          </p:nvSpPr>
          <p:spPr>
            <a:xfrm>
              <a:off x="7425009" y="2721531"/>
              <a:ext cx="580029" cy="82358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414AA81-73A7-1D79-C174-78FAE41851E8}"/>
                </a:ext>
              </a:extLst>
            </p:cNvPr>
            <p:cNvSpPr txBox="1"/>
            <p:nvPr/>
          </p:nvSpPr>
          <p:spPr>
            <a:xfrm>
              <a:off x="8180672" y="3006032"/>
              <a:ext cx="144142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filter </a:t>
              </a:r>
              <a:endParaRPr lang="en-GB" sz="4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337194EE-FAB5-34B5-EAC4-F239FD88549F}"/>
              </a:ext>
            </a:extLst>
          </p:cNvPr>
          <p:cNvSpPr txBox="1"/>
          <p:nvPr/>
        </p:nvSpPr>
        <p:spPr>
          <a:xfrm>
            <a:off x="105925" y="5126796"/>
            <a:ext cx="41665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nonreflective</a:t>
            </a:r>
            <a:br>
              <a:rPr 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absorptive</a:t>
            </a:r>
            <a:br>
              <a:rPr 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constant impedance</a:t>
            </a:r>
            <a:endParaRPr lang="en-GB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FFAA2B6-5D54-0C63-4E1B-ABE5FDBD8C3B}"/>
              </a:ext>
            </a:extLst>
          </p:cNvPr>
          <p:cNvSpPr txBox="1"/>
          <p:nvPr/>
        </p:nvSpPr>
        <p:spPr>
          <a:xfrm>
            <a:off x="4408521" y="5619238"/>
            <a:ext cx="1072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</a:t>
            </a:r>
            <a:endParaRPr lang="en-GB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5CA14F-C845-EE27-5D46-6A17CBF1987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>
                <a:solidFill>
                  <a:srgbClr val="C00000"/>
                </a:solidFill>
              </a:rPr>
              <a:t>(FBCT, ICT, WCT, …) Signal filtering</a:t>
            </a:r>
          </a:p>
        </p:txBody>
      </p:sp>
    </p:spTree>
    <p:extLst>
      <p:ext uri="{BB962C8B-B14F-4D97-AF65-F5344CB8AC3E}">
        <p14:creationId xmlns:p14="http://schemas.microsoft.com/office/powerpoint/2010/main" val="135721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51B70-8801-09F3-3F34-CFBD8E6893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ECEA21-9D4E-2EFB-E735-75E0DDCF6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54</a:t>
            </a:fld>
            <a:endParaRPr lang="en-GB" dirty="0"/>
          </a:p>
        </p:txBody>
      </p:sp>
      <p:pic>
        <p:nvPicPr>
          <p:cNvPr id="3" name="Picture 2" descr="A diagram of a machine&#10;&#10;AI-generated content may be incorrect.">
            <a:extLst>
              <a:ext uri="{FF2B5EF4-FFF2-40B4-BE49-F238E27FC236}">
                <a16:creationId xmlns:a16="http://schemas.microsoft.com/office/drawing/2014/main" id="{90474641-4960-5808-A496-BA21C63DEE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04" y="98999"/>
            <a:ext cx="10413892" cy="6660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81FA19C-509F-42A9-0D11-09425FB9F8E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noProof="0" dirty="0">
                <a:solidFill>
                  <a:srgbClr val="C00000"/>
                </a:solidFill>
              </a:rPr>
              <a:t>(FBCT, ICT, WCT, </a:t>
            </a:r>
            <a:r>
              <a:rPr lang="en-GB" sz="3000" b="1" dirty="0">
                <a:solidFill>
                  <a:srgbClr val="C00000"/>
                </a:solidFill>
              </a:rPr>
              <a:t>…)</a:t>
            </a:r>
            <a:r>
              <a:rPr lang="en-GB" sz="3000" b="1" noProof="0" dirty="0">
                <a:solidFill>
                  <a:srgbClr val="C00000"/>
                </a:solidFill>
              </a:rPr>
              <a:t> signal filtering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ED8FBD-F44F-1BD9-8972-1490EBD14882}"/>
              </a:ext>
            </a:extLst>
          </p:cNvPr>
          <p:cNvSpPr txBox="1"/>
          <p:nvPr/>
        </p:nvSpPr>
        <p:spPr>
          <a:xfrm>
            <a:off x="6755642" y="401056"/>
            <a:ext cx="1351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= 50 </a:t>
            </a:r>
            <a:r>
              <a:rPr lang="el-GR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005E9B-1029-302E-69D2-29E25EE5BA14}"/>
              </a:ext>
            </a:extLst>
          </p:cNvPr>
          <p:cNvSpPr txBox="1"/>
          <p:nvPr/>
        </p:nvSpPr>
        <p:spPr>
          <a:xfrm>
            <a:off x="6755640" y="5217584"/>
            <a:ext cx="1351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= 300 </a:t>
            </a:r>
            <a:r>
              <a:rPr lang="el-GR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FAD844-FAA0-B1DB-228E-FE026A8D0CA8}"/>
              </a:ext>
            </a:extLst>
          </p:cNvPr>
          <p:cNvSpPr txBox="1"/>
          <p:nvPr/>
        </p:nvSpPr>
        <p:spPr>
          <a:xfrm>
            <a:off x="6832978" y="2838644"/>
            <a:ext cx="1351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= 100 </a:t>
            </a:r>
            <a:r>
              <a:rPr lang="el-GR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D9C2C7-C90D-91C8-4AE7-DF8582204570}"/>
              </a:ext>
            </a:extLst>
          </p:cNvPr>
          <p:cNvGrpSpPr/>
          <p:nvPr/>
        </p:nvGrpSpPr>
        <p:grpSpPr>
          <a:xfrm>
            <a:off x="4009949" y="2423146"/>
            <a:ext cx="1727374" cy="584775"/>
            <a:chOff x="4009949" y="2423146"/>
            <a:chExt cx="1727374" cy="58477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4F04FC-D8A5-85F1-E54B-A5D0B556FDF9}"/>
                </a:ext>
              </a:extLst>
            </p:cNvPr>
            <p:cNvSpPr txBox="1"/>
            <p:nvPr/>
          </p:nvSpPr>
          <p:spPr>
            <a:xfrm>
              <a:off x="4009949" y="2423146"/>
              <a:ext cx="14613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 = 50 </a:t>
              </a:r>
              <a:r>
                <a:rPr lang="el-GR" sz="16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Ω</a:t>
              </a:r>
              <a:endPara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6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(100 || 100)</a:t>
              </a:r>
              <a:endPara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DF710DA7-E9F7-DE71-F813-F9954397CBED}"/>
                </a:ext>
              </a:extLst>
            </p:cNvPr>
            <p:cNvSpPr/>
            <p:nvPr/>
          </p:nvSpPr>
          <p:spPr>
            <a:xfrm>
              <a:off x="5359023" y="2423146"/>
              <a:ext cx="378300" cy="584775"/>
            </a:xfrm>
            <a:prstGeom prst="rightArrow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B92EF3A-1643-795B-944B-F453D7A815AC}"/>
              </a:ext>
            </a:extLst>
          </p:cNvPr>
          <p:cNvGrpSpPr/>
          <p:nvPr/>
        </p:nvGrpSpPr>
        <p:grpSpPr>
          <a:xfrm>
            <a:off x="4009949" y="4800131"/>
            <a:ext cx="1727374" cy="584775"/>
            <a:chOff x="4009949" y="4800131"/>
            <a:chExt cx="1727374" cy="58477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5692D91-3083-C5C2-8640-7715B40617BF}"/>
                </a:ext>
              </a:extLst>
            </p:cNvPr>
            <p:cNvSpPr txBox="1"/>
            <p:nvPr/>
          </p:nvSpPr>
          <p:spPr>
            <a:xfrm>
              <a:off x="4009949" y="4800131"/>
              <a:ext cx="14613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 = 50 </a:t>
              </a:r>
              <a:r>
                <a:rPr lang="el-GR" sz="16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Ω</a:t>
              </a:r>
              <a:endPara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6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(60 || 300)</a:t>
              </a:r>
              <a:endPara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6EB02B6D-2A71-D27B-8215-5E2BB7363203}"/>
                </a:ext>
              </a:extLst>
            </p:cNvPr>
            <p:cNvSpPr/>
            <p:nvPr/>
          </p:nvSpPr>
          <p:spPr>
            <a:xfrm>
              <a:off x="5359023" y="4800131"/>
              <a:ext cx="378300" cy="584775"/>
            </a:xfrm>
            <a:prstGeom prst="rightArrow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4308D28-46DC-76A0-A3DD-DF18725F32FC}"/>
              </a:ext>
            </a:extLst>
          </p:cNvPr>
          <p:cNvGrpSpPr/>
          <p:nvPr/>
        </p:nvGrpSpPr>
        <p:grpSpPr>
          <a:xfrm>
            <a:off x="4048546" y="208721"/>
            <a:ext cx="1688777" cy="584775"/>
            <a:chOff x="4048546" y="2423146"/>
            <a:chExt cx="1688777" cy="58477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B5BF21D-EF6F-8A63-E51C-BDF52C89F995}"/>
                </a:ext>
              </a:extLst>
            </p:cNvPr>
            <p:cNvSpPr txBox="1"/>
            <p:nvPr/>
          </p:nvSpPr>
          <p:spPr>
            <a:xfrm>
              <a:off x="4048546" y="2546256"/>
              <a:ext cx="14613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 = 50 </a:t>
              </a:r>
              <a:r>
                <a:rPr lang="el-GR" sz="16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Ω</a:t>
              </a:r>
              <a:endPara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FD50272F-0BC7-48F6-354B-D7E83C56B65A}"/>
                </a:ext>
              </a:extLst>
            </p:cNvPr>
            <p:cNvSpPr/>
            <p:nvPr/>
          </p:nvSpPr>
          <p:spPr>
            <a:xfrm>
              <a:off x="5359023" y="2423146"/>
              <a:ext cx="378300" cy="584775"/>
            </a:xfrm>
            <a:prstGeom prst="rightArrow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50197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4C22B-2EBC-E08B-9911-54D711DC5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188DDE-4985-88E5-B354-FCC332EB9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6</a:t>
            </a:fld>
            <a:endParaRPr lang="en-GB" dirty="0"/>
          </a:p>
        </p:txBody>
      </p:sp>
      <p:pic>
        <p:nvPicPr>
          <p:cNvPr id="13" name="Picture 12" descr="A graph of a number of numbers and a number of numbers&#10;&#10;AI-generated content may be incorrect.">
            <a:extLst>
              <a:ext uri="{FF2B5EF4-FFF2-40B4-BE49-F238E27FC236}">
                <a16:creationId xmlns:a16="http://schemas.microsoft.com/office/drawing/2014/main" id="{43B8CB00-7559-C4A7-5191-50655501C2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72" y="1"/>
            <a:ext cx="7546338" cy="4746812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7DCEA6D-DF60-5938-5625-C0CA613637C8}"/>
              </a:ext>
            </a:extLst>
          </p:cNvPr>
          <p:cNvSpPr txBox="1">
            <a:spLocks/>
          </p:cNvSpPr>
          <p:nvPr/>
        </p:nvSpPr>
        <p:spPr>
          <a:xfrm>
            <a:off x="8489234" y="229660"/>
            <a:ext cx="3515531" cy="33203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>
              <a:spcBef>
                <a:spcPts val="1200"/>
              </a:spcBef>
              <a:buNone/>
            </a:pPr>
            <a:r>
              <a:rPr lang="en-GB" sz="1500" dirty="0"/>
              <a:t>A low pass filter should be used</a:t>
            </a:r>
            <a:br>
              <a:rPr lang="en-GB" sz="1500" dirty="0"/>
            </a:br>
            <a:r>
              <a:rPr lang="en-GB" sz="1500" b="1" dirty="0"/>
              <a:t>before</a:t>
            </a:r>
            <a:r>
              <a:rPr lang="en-GB" sz="1500" dirty="0"/>
              <a:t> any active electronics: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500" dirty="0"/>
              <a:t>To pass only desired beam spectrum, from a “good part”</a:t>
            </a:r>
            <a:br>
              <a:rPr lang="en-GB" sz="1500" dirty="0"/>
            </a:br>
            <a:r>
              <a:rPr lang="en-GB" sz="1500" dirty="0"/>
              <a:t>of the sensor bandwidth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500" dirty="0"/>
              <a:t>To limit the signal slew rate</a:t>
            </a:r>
            <a:br>
              <a:rPr lang="en-GB" sz="1500" dirty="0"/>
            </a:br>
            <a:r>
              <a:rPr lang="en-GB" sz="1500" dirty="0"/>
              <a:t>and exclude potential</a:t>
            </a:r>
            <a:br>
              <a:rPr lang="en-GB" sz="1500" dirty="0"/>
            </a:br>
            <a:r>
              <a:rPr lang="en-GB" sz="1500" dirty="0"/>
              <a:t>amplitude nonlinear response</a:t>
            </a:r>
            <a:br>
              <a:rPr lang="en-GB" sz="1500" dirty="0"/>
            </a:br>
            <a:r>
              <a:rPr lang="en-GB" sz="1500" dirty="0"/>
              <a:t>of the following active electronics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500" dirty="0"/>
              <a:t>To adapt pulse lengths to</a:t>
            </a:r>
            <a:br>
              <a:rPr lang="en-GB" sz="1500" dirty="0"/>
            </a:br>
            <a:r>
              <a:rPr lang="en-GB" sz="1500" dirty="0"/>
              <a:t>the acquisition sampling rate</a:t>
            </a:r>
            <a:br>
              <a:rPr lang="en-GB" sz="1500" dirty="0"/>
            </a:br>
            <a:r>
              <a:rPr lang="en-GB" sz="1500" dirty="0"/>
              <a:t>and optimise the accuracy</a:t>
            </a:r>
            <a:br>
              <a:rPr lang="en-GB" sz="1500" dirty="0"/>
            </a:br>
            <a:r>
              <a:rPr lang="en-GB" sz="1500" dirty="0"/>
              <a:t>of the integration</a:t>
            </a:r>
          </a:p>
          <a:p>
            <a:pPr marL="355600" indent="-1841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538163" indent="-366713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508CA19-CCCD-8D5B-15AD-B7DB327F0A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25511" y="5378122"/>
                <a:ext cx="7179062" cy="125021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𝐹𝑇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m:rPr>
                              <m:nor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 </m:t>
                      </m:r>
                      <m:nary>
                        <m:nary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j</m:t>
                              </m:r>
                              <m:r>
                                <a:rPr lang="en-US" sz="2800" i="1" baseline="-25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0 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 </m:t>
                          </m:r>
                        </m:e>
                      </m:nary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𝑑𝑡</m:t>
                      </m:r>
                    </m:oMath>
                  </m:oMathPara>
                </a14:m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508CA19-CCCD-8D5B-15AD-B7DB327F0A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511" y="5378122"/>
                <a:ext cx="7179062" cy="12502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1">
            <a:extLst>
              <a:ext uri="{FF2B5EF4-FFF2-40B4-BE49-F238E27FC236}">
                <a16:creationId xmlns:a16="http://schemas.microsoft.com/office/drawing/2014/main" id="{986F3F98-F70C-8550-CEC4-DD40CA95F17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dirty="0">
                <a:solidFill>
                  <a:srgbClr val="C00000"/>
                </a:solidFill>
              </a:rPr>
              <a:t>Low pass filtering and integrals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D775C0F-4F5E-540A-F5C8-F5D899F4460C}"/>
              </a:ext>
            </a:extLst>
          </p:cNvPr>
          <p:cNvGrpSpPr/>
          <p:nvPr/>
        </p:nvGrpSpPr>
        <p:grpSpPr>
          <a:xfrm>
            <a:off x="8597784" y="3823481"/>
            <a:ext cx="3310633" cy="2804859"/>
            <a:chOff x="8597784" y="3823481"/>
            <a:chExt cx="3310633" cy="2804859"/>
          </a:xfrm>
        </p:grpSpPr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A0A807C4-54D8-A985-BA61-4972931FD91A}"/>
                </a:ext>
              </a:extLst>
            </p:cNvPr>
            <p:cNvSpPr txBox="1">
              <a:spLocks/>
            </p:cNvSpPr>
            <p:nvPr/>
          </p:nvSpPr>
          <p:spPr>
            <a:xfrm>
              <a:off x="8597784" y="3823481"/>
              <a:ext cx="3310633" cy="2804859"/>
            </a:xfrm>
            <a:prstGeom prst="rect">
              <a:avLst/>
            </a:prstGeom>
            <a:solidFill>
              <a:srgbClr val="FFFFCC"/>
            </a:solidFill>
          </p:spPr>
          <p:txBody>
            <a:bodyPr lIns="0" tIns="0" rIns="0" bIns="0" anchor="ctr" anchorCtr="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1200"/>
                </a:spcBef>
                <a:buNone/>
              </a:pPr>
              <a:r>
                <a:rPr lang="en-GB" sz="2000" dirty="0"/>
                <a:t>Low pass filtering</a:t>
              </a:r>
              <a:br>
                <a:rPr lang="en-GB" sz="2000" dirty="0"/>
              </a:br>
              <a:r>
                <a:rPr lang="en-GB" sz="2000" dirty="0"/>
                <a:t>conserves</a:t>
              </a:r>
              <a:br>
                <a:rPr lang="en-GB" sz="2000" dirty="0"/>
              </a:br>
              <a:r>
                <a:rPr lang="en-GB" sz="2000" dirty="0"/>
                <a:t>the signal integral </a:t>
              </a:r>
            </a:p>
            <a:p>
              <a:pPr marL="0" indent="0" algn="ctr">
                <a:spcBef>
                  <a:spcPts val="1200"/>
                </a:spcBef>
                <a:buNone/>
              </a:pPr>
              <a:endParaRPr lang="en-GB" dirty="0"/>
            </a:p>
            <a:p>
              <a:pPr marL="0" indent="0" algn="ctr">
                <a:spcBef>
                  <a:spcPts val="1200"/>
                </a:spcBef>
                <a:buNone/>
              </a:pPr>
              <a:r>
                <a:rPr lang="en-GB" sz="2000" dirty="0">
                  <a:solidFill>
                    <a:srgbClr val="FF0000"/>
                  </a:solidFill>
                </a:rPr>
                <a:t>low pass filtering does not affect beam charge calculated as</a:t>
              </a:r>
              <a:br>
                <a:rPr lang="en-GB" sz="2000" dirty="0">
                  <a:solidFill>
                    <a:srgbClr val="FF0000"/>
                  </a:solidFill>
                </a:rPr>
              </a:br>
              <a:r>
                <a:rPr lang="en-GB" sz="2000" dirty="0">
                  <a:solidFill>
                    <a:srgbClr val="FF0000"/>
                  </a:solidFill>
                </a:rPr>
                <a:t>the beam current integral</a:t>
              </a:r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C11EC843-A0FC-2312-DAF0-4DFEF8AFF2DD}"/>
                </a:ext>
              </a:extLst>
            </p:cNvPr>
            <p:cNvSpPr/>
            <p:nvPr/>
          </p:nvSpPr>
          <p:spPr>
            <a:xfrm>
              <a:off x="9802723" y="4927745"/>
              <a:ext cx="1026775" cy="333467"/>
            </a:xfrm>
            <a:prstGeom prst="downArrow">
              <a:avLst>
                <a:gd name="adj1" fmla="val 50000"/>
                <a:gd name="adj2" fmla="val 48272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59146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808DC-5324-1C6F-ED3D-85CF53628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4A6B14-05F9-AA33-3CFF-A6548DDA8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7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DFDD973-AC65-AE3D-CA52-4DFA106DFCA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5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 b="1" dirty="0">
                <a:solidFill>
                  <a:srgbClr val="C00000"/>
                </a:solidFill>
              </a:rPr>
              <a:t>       Intensity measurement time resolution        </a:t>
            </a:r>
            <a:endParaRPr lang="en-GB" sz="36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BE9CFF3-87C4-EABE-627B-4D2DC9FE25F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64858" y="1391399"/>
                <a:ext cx="3586765" cy="125021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pl-PL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nary>
                        <m:naryPr>
                          <m:sup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𝑑𝑡</m:t>
                      </m:r>
                    </m:oMath>
                  </m:oMathPara>
                </a14:m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BE9CFF3-87C4-EABE-627B-4D2DC9FE25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4858" y="1391399"/>
                <a:ext cx="3586765" cy="12502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639598D-C85F-EF3B-DDE7-103CBC9A0E2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64858" y="3152441"/>
                <a:ext cx="3586762" cy="1100866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  <m:acc>
                            <m:accPr>
                              <m:chr m:val="̅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pl-PL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639598D-C85F-EF3B-DDE7-103CBC9A0E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4858" y="3152441"/>
                <a:ext cx="3586762" cy="11008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34E9AD9A-F0BA-E236-6FC0-3812F5593419}"/>
              </a:ext>
            </a:extLst>
          </p:cNvPr>
          <p:cNvGrpSpPr/>
          <p:nvPr/>
        </p:nvGrpSpPr>
        <p:grpSpPr>
          <a:xfrm>
            <a:off x="10523440" y="720394"/>
            <a:ext cx="2079414" cy="287059"/>
            <a:chOff x="116259" y="1057842"/>
            <a:chExt cx="1781698" cy="713239"/>
          </a:xfrm>
          <a:noFill/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6CDB6D5-2015-F6A0-1AF8-E6AB7C740AFC}"/>
                </a:ext>
              </a:extLst>
            </p:cNvPr>
            <p:cNvSpPr txBox="1"/>
            <p:nvPr/>
          </p:nvSpPr>
          <p:spPr>
            <a:xfrm>
              <a:off x="116259" y="1057842"/>
              <a:ext cx="358757" cy="29753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T(t)</a:t>
              </a:r>
              <a:endParaRPr lang="en-US" sz="1100" i="1" baseline="-250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BC1FBD9-4CCD-B992-D1DB-877D2173E66D}"/>
                </a:ext>
              </a:extLst>
            </p:cNvPr>
            <p:cNvSpPr txBox="1"/>
            <p:nvPr/>
          </p:nvSpPr>
          <p:spPr>
            <a:xfrm>
              <a:off x="365924" y="1057842"/>
              <a:ext cx="1532033" cy="713239"/>
            </a:xfrm>
            <a:prstGeom prst="rect">
              <a:avLst/>
            </a:prstGeom>
            <a:grpFill/>
          </p:spPr>
          <p:txBody>
            <a:bodyPr wrap="square" rtlCol="0">
              <a:no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= revolution period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36833C9-EE30-B5C6-149D-ED3488D49EDA}"/>
              </a:ext>
            </a:extLst>
          </p:cNvPr>
          <p:cNvSpPr txBox="1"/>
          <p:nvPr/>
        </p:nvSpPr>
        <p:spPr>
          <a:xfrm>
            <a:off x="7764858" y="2641617"/>
            <a:ext cx="3586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integration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F39FE7-6687-6FE7-280E-0F818AD478AB}"/>
              </a:ext>
            </a:extLst>
          </p:cNvPr>
          <p:cNvSpPr txBox="1"/>
          <p:nvPr/>
        </p:nvSpPr>
        <p:spPr>
          <a:xfrm>
            <a:off x="7764858" y="4253307"/>
            <a:ext cx="3586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rectangular surface calculation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EB381EA-E573-AE0F-5892-786D9A00FF5D}"/>
              </a:ext>
            </a:extLst>
          </p:cNvPr>
          <p:cNvGrpSpPr/>
          <p:nvPr/>
        </p:nvGrpSpPr>
        <p:grpSpPr>
          <a:xfrm>
            <a:off x="151159" y="725424"/>
            <a:ext cx="6008684" cy="6008684"/>
            <a:chOff x="151159" y="725424"/>
            <a:chExt cx="6008684" cy="6008684"/>
          </a:xfrm>
        </p:grpSpPr>
        <p:pic>
          <p:nvPicPr>
            <p:cNvPr id="5" name="Picture 4" descr="A diagram of a graph&#10;&#10;AI-generated content may be incorrect.">
              <a:extLst>
                <a:ext uri="{FF2B5EF4-FFF2-40B4-BE49-F238E27FC236}">
                  <a16:creationId xmlns:a16="http://schemas.microsoft.com/office/drawing/2014/main" id="{646C1BA5-3981-9FAA-8935-93747F6BDB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159" y="725424"/>
              <a:ext cx="6008684" cy="6008684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3B66467-5EB0-A06C-AF88-738875F6DB29}"/>
                </a:ext>
              </a:extLst>
            </p:cNvPr>
            <p:cNvGrpSpPr/>
            <p:nvPr/>
          </p:nvGrpSpPr>
          <p:grpSpPr>
            <a:xfrm>
              <a:off x="2157344" y="1407500"/>
              <a:ext cx="3721909" cy="4281213"/>
              <a:chOff x="2157344" y="1407500"/>
              <a:chExt cx="3721909" cy="4281213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1DC3B61-AA0D-4828-74B1-8A5D8EF57C0F}"/>
                  </a:ext>
                </a:extLst>
              </p:cNvPr>
              <p:cNvSpPr txBox="1"/>
              <p:nvPr/>
            </p:nvSpPr>
            <p:spPr>
              <a:xfrm>
                <a:off x="2157344" y="5411714"/>
                <a:ext cx="211179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:r>
                  <a:rPr lang="en-US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revolution period</a:t>
                </a:r>
                <a:endParaRPr lang="en-GB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1DEA646-AC0A-BFDF-7036-9540B43A0BCF}"/>
                  </a:ext>
                </a:extLst>
              </p:cNvPr>
              <p:cNvSpPr txBox="1"/>
              <p:nvPr/>
            </p:nvSpPr>
            <p:spPr>
              <a:xfrm>
                <a:off x="4973853" y="3783293"/>
                <a:ext cx="797028" cy="14239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:r>
                  <a:rPr lang="en-US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trains</a:t>
                </a:r>
                <a:endParaRPr lang="en-GB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C40F815-0CEB-71C7-9C79-FBE8FA3DE4DF}"/>
                  </a:ext>
                </a:extLst>
              </p:cNvPr>
              <p:cNvSpPr/>
              <p:nvPr/>
            </p:nvSpPr>
            <p:spPr>
              <a:xfrm>
                <a:off x="5303520" y="4968576"/>
                <a:ext cx="575733" cy="1979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46D5B16-7248-586F-66DF-549D78E5D57D}"/>
                  </a:ext>
                </a:extLst>
              </p:cNvPr>
              <p:cNvSpPr txBox="1"/>
              <p:nvPr/>
            </p:nvSpPr>
            <p:spPr>
              <a:xfrm>
                <a:off x="4794358" y="2633409"/>
                <a:ext cx="797028" cy="14239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:r>
                  <a:rPr lang="en-US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batches</a:t>
                </a:r>
                <a:endParaRPr lang="en-GB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79CAB43-C732-81C6-DA34-6FEFD97AE47C}"/>
                  </a:ext>
                </a:extLst>
              </p:cNvPr>
              <p:cNvSpPr txBox="1"/>
              <p:nvPr/>
            </p:nvSpPr>
            <p:spPr>
              <a:xfrm>
                <a:off x="4682599" y="1407500"/>
                <a:ext cx="797028" cy="14239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0">
                <a:noAutofit/>
              </a:bodyPr>
              <a:lstStyle/>
              <a:p>
                <a:pPr algn="ctr"/>
                <a:r>
                  <a:rPr lang="en-US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bunches</a:t>
                </a:r>
                <a:endParaRPr lang="en-GB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FA2E8E3-854A-8A82-6EB5-DA96C203635D}"/>
              </a:ext>
            </a:extLst>
          </p:cNvPr>
          <p:cNvGrpSpPr/>
          <p:nvPr/>
        </p:nvGrpSpPr>
        <p:grpSpPr>
          <a:xfrm>
            <a:off x="221876" y="5688713"/>
            <a:ext cx="11076109" cy="523220"/>
            <a:chOff x="221876" y="5688713"/>
            <a:chExt cx="11076109" cy="52322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C573647-E5D8-AFC6-F9AE-659AFB198DEE}"/>
                </a:ext>
              </a:extLst>
            </p:cNvPr>
            <p:cNvSpPr txBox="1"/>
            <p:nvPr/>
          </p:nvSpPr>
          <p:spPr>
            <a:xfrm>
              <a:off x="7756631" y="5688713"/>
              <a:ext cx="35413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DC beam current (!)</a:t>
              </a:r>
              <a:endPara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032B63-F24E-3B59-3BFB-2B93323B7329}"/>
                </a:ext>
              </a:extLst>
            </p:cNvPr>
            <p:cNvGrpSpPr/>
            <p:nvPr/>
          </p:nvGrpSpPr>
          <p:grpSpPr>
            <a:xfrm>
              <a:off x="221876" y="5950323"/>
              <a:ext cx="7222017" cy="10210"/>
              <a:chOff x="221876" y="5950323"/>
              <a:chExt cx="7222017" cy="10210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5A4F833C-0EF3-3CEC-F0A4-00FA329DED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876" y="5950324"/>
                <a:ext cx="6260204" cy="0"/>
              </a:xfrm>
              <a:prstGeom prst="line">
                <a:avLst/>
              </a:prstGeom>
              <a:ln w="38100" cap="rnd">
                <a:solidFill>
                  <a:srgbClr val="00B05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B26F63CB-3A0D-0FD1-01C9-F158FB9065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64960" y="5950324"/>
                <a:ext cx="778933" cy="10209"/>
              </a:xfrm>
              <a:prstGeom prst="line">
                <a:avLst/>
              </a:prstGeom>
              <a:ln w="38100" cap="rnd">
                <a:solidFill>
                  <a:srgbClr val="00B05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2F848A64-A4B7-CC3A-0B4F-C4B6758B3C4F}"/>
                  </a:ext>
                </a:extLst>
              </p:cNvPr>
              <p:cNvCxnSpPr>
                <a:cxnSpLocks/>
              </p:cNvCxnSpPr>
              <p:nvPr/>
            </p:nvCxnSpPr>
            <p:spPr>
              <a:xfrm rot="-2700000">
                <a:off x="6339523" y="5950324"/>
                <a:ext cx="288000" cy="0"/>
              </a:xfrm>
              <a:prstGeom prst="line">
                <a:avLst/>
              </a:prstGeom>
              <a:ln w="38100" cap="rnd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713CC60C-27C1-F850-AA83-68A1EB5C4911}"/>
                  </a:ext>
                </a:extLst>
              </p:cNvPr>
              <p:cNvCxnSpPr>
                <a:cxnSpLocks/>
              </p:cNvCxnSpPr>
              <p:nvPr/>
            </p:nvCxnSpPr>
            <p:spPr>
              <a:xfrm rot="-2700000">
                <a:off x="6507721" y="5950323"/>
                <a:ext cx="288000" cy="0"/>
              </a:xfrm>
              <a:prstGeom prst="line">
                <a:avLst/>
              </a:prstGeom>
              <a:ln w="38100" cap="rnd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4908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41F1E6-63C8-491F-3BD0-22911D3AC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9CA87-3237-17C6-FCF4-FB9531C7D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213CE-9853-4CFF-9585-2AC230839962}" type="slidenum">
              <a:rPr lang="en-GB" smtClean="0"/>
              <a:t>8</a:t>
            </a:fld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4920076-A71B-DA69-9165-81622C409CBB}"/>
              </a:ext>
            </a:extLst>
          </p:cNvPr>
          <p:cNvGrpSpPr/>
          <p:nvPr/>
        </p:nvGrpSpPr>
        <p:grpSpPr>
          <a:xfrm>
            <a:off x="7200000" y="360000"/>
            <a:ext cx="4529621" cy="2520000"/>
            <a:chOff x="7170021" y="414728"/>
            <a:chExt cx="4529621" cy="2520000"/>
          </a:xfrm>
        </p:grpSpPr>
        <p:pic>
          <p:nvPicPr>
            <p:cNvPr id="8" name="Picture 7" descr="A diagram of a function&#10;&#10;AI-generated content may be incorrect.">
              <a:extLst>
                <a:ext uri="{FF2B5EF4-FFF2-40B4-BE49-F238E27FC236}">
                  <a16:creationId xmlns:a16="http://schemas.microsoft.com/office/drawing/2014/main" id="{53E8D029-CA19-C07D-2FEA-F79063066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0021" y="414728"/>
              <a:ext cx="4529621" cy="252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3FA7A03-6FD3-AFDC-5762-09DD126663B2}"/>
                </a:ext>
              </a:extLst>
            </p:cNvPr>
            <p:cNvSpPr txBox="1"/>
            <p:nvPr/>
          </p:nvSpPr>
          <p:spPr>
            <a:xfrm>
              <a:off x="10008152" y="479512"/>
              <a:ext cx="169149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first order hold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trapezoidal integration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00E1B9B-747A-A5FC-84A9-4AE12F77DB18}"/>
              </a:ext>
            </a:extLst>
          </p:cNvPr>
          <p:cNvGrpSpPr/>
          <p:nvPr/>
        </p:nvGrpSpPr>
        <p:grpSpPr>
          <a:xfrm>
            <a:off x="7200000" y="3960000"/>
            <a:ext cx="4529620" cy="2520000"/>
            <a:chOff x="7170022" y="3761237"/>
            <a:chExt cx="4529620" cy="2520000"/>
          </a:xfrm>
        </p:grpSpPr>
        <p:pic>
          <p:nvPicPr>
            <p:cNvPr id="38" name="Picture 37" descr="A graph with red dots and a blue line&#10;&#10;AI-generated content may be incorrect.">
              <a:extLst>
                <a:ext uri="{FF2B5EF4-FFF2-40B4-BE49-F238E27FC236}">
                  <a16:creationId xmlns:a16="http://schemas.microsoft.com/office/drawing/2014/main" id="{734F91AC-6013-9CF0-7CE7-D54D660B8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0022" y="3761237"/>
              <a:ext cx="4529620" cy="252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3419084-2EAA-F11F-A7A2-C80620C785AE}"/>
                </a:ext>
              </a:extLst>
            </p:cNvPr>
            <p:cNvSpPr txBox="1"/>
            <p:nvPr/>
          </p:nvSpPr>
          <p:spPr>
            <a:xfrm>
              <a:off x="10008152" y="3811434"/>
              <a:ext cx="156324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second order hold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parabolic integration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9DD9B89-AD97-F976-A45E-3C495783717D}"/>
                </a:ext>
              </a:extLst>
            </p:cNvPr>
            <p:cNvSpPr txBox="1"/>
            <p:nvPr/>
          </p:nvSpPr>
          <p:spPr>
            <a:xfrm>
              <a:off x="7807524" y="4821182"/>
              <a:ext cx="77938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parabola</a:t>
              </a:r>
            </a:p>
            <a:p>
              <a:pPr algn="ctr"/>
              <a:r>
                <a:rPr lang="en-US" sz="12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section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5ED9ED9-206C-8E13-3C6F-9DC216E1D9F1}"/>
                </a:ext>
              </a:extLst>
            </p:cNvPr>
            <p:cNvGrpSpPr/>
            <p:nvPr/>
          </p:nvGrpSpPr>
          <p:grpSpPr>
            <a:xfrm>
              <a:off x="8384188" y="4800473"/>
              <a:ext cx="518040" cy="1251000"/>
              <a:chOff x="8384188" y="4800473"/>
              <a:chExt cx="518040" cy="12510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">
                <p14:nvContentPartPr>
                  <p14:cNvPr id="45" name="Ink 44">
                    <a:extLst>
                      <a:ext uri="{FF2B5EF4-FFF2-40B4-BE49-F238E27FC236}">
                        <a16:creationId xmlns:a16="http://schemas.microsoft.com/office/drawing/2014/main" id="{8682E053-A771-7900-BF15-BD839DC9455C}"/>
                      </a:ext>
                    </a:extLst>
                  </p14:cNvPr>
                  <p14:cNvContentPartPr/>
                  <p14:nvPr/>
                </p14:nvContentPartPr>
                <p14:xfrm>
                  <a:off x="8417668" y="5896313"/>
                  <a:ext cx="160560" cy="135360"/>
                </p14:xfrm>
              </p:contentPart>
            </mc:Choice>
            <mc:Fallback xmlns="">
              <p:pic>
                <p:nvPicPr>
                  <p:cNvPr id="45" name="Ink 44">
                    <a:extLst>
                      <a:ext uri="{FF2B5EF4-FFF2-40B4-BE49-F238E27FC236}">
                        <a16:creationId xmlns:a16="http://schemas.microsoft.com/office/drawing/2014/main" id="{8682E053-A771-7900-BF15-BD839DC9455C}"/>
                      </a:ext>
                    </a:extLst>
                  </p:cNvPr>
                  <p:cNvPicPr/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8409028" y="5887673"/>
                    <a:ext cx="178200" cy="153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46" name="Ink 45">
                    <a:extLst>
                      <a:ext uri="{FF2B5EF4-FFF2-40B4-BE49-F238E27FC236}">
                        <a16:creationId xmlns:a16="http://schemas.microsoft.com/office/drawing/2014/main" id="{365B9F8B-58F1-58BE-12D2-116CD8FD0FA7}"/>
                      </a:ext>
                    </a:extLst>
                  </p14:cNvPr>
                  <p14:cNvContentPartPr/>
                  <p14:nvPr/>
                </p14:nvContentPartPr>
                <p14:xfrm>
                  <a:off x="8451148" y="5768513"/>
                  <a:ext cx="245160" cy="249480"/>
                </p14:xfrm>
              </p:contentPart>
            </mc:Choice>
            <mc:Fallback xmlns="">
              <p:pic>
                <p:nvPicPr>
                  <p:cNvPr id="46" name="Ink 45">
                    <a:extLst>
                      <a:ext uri="{FF2B5EF4-FFF2-40B4-BE49-F238E27FC236}">
                        <a16:creationId xmlns:a16="http://schemas.microsoft.com/office/drawing/2014/main" id="{365B9F8B-58F1-58BE-12D2-116CD8FD0FA7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8442508" y="5759873"/>
                    <a:ext cx="262800" cy="267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">
                <p14:nvContentPartPr>
                  <p14:cNvPr id="48" name="Ink 47">
                    <a:extLst>
                      <a:ext uri="{FF2B5EF4-FFF2-40B4-BE49-F238E27FC236}">
                        <a16:creationId xmlns:a16="http://schemas.microsoft.com/office/drawing/2014/main" id="{33C7A3CC-F6CF-7AF6-FBE4-BB8DCBB08A25}"/>
                      </a:ext>
                    </a:extLst>
                  </p14:cNvPr>
                  <p14:cNvContentPartPr/>
                  <p14:nvPr/>
                </p14:nvContentPartPr>
                <p14:xfrm>
                  <a:off x="8511628" y="5681033"/>
                  <a:ext cx="269640" cy="296640"/>
                </p14:xfrm>
              </p:contentPart>
            </mc:Choice>
            <mc:Fallback xmlns="">
              <p:pic>
                <p:nvPicPr>
                  <p:cNvPr id="48" name="Ink 47">
                    <a:extLst>
                      <a:ext uri="{FF2B5EF4-FFF2-40B4-BE49-F238E27FC236}">
                        <a16:creationId xmlns:a16="http://schemas.microsoft.com/office/drawing/2014/main" id="{33C7A3CC-F6CF-7AF6-FBE4-BB8DCBB08A25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8502628" y="5672033"/>
                    <a:ext cx="287280" cy="314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50" name="Ink 49">
                    <a:extLst>
                      <a:ext uri="{FF2B5EF4-FFF2-40B4-BE49-F238E27FC236}">
                        <a16:creationId xmlns:a16="http://schemas.microsoft.com/office/drawing/2014/main" id="{F6468119-8AE4-327E-7B55-1597AC2E9F22}"/>
                      </a:ext>
                    </a:extLst>
                  </p14:cNvPr>
                  <p14:cNvContentPartPr/>
                  <p14:nvPr/>
                </p14:nvContentPartPr>
                <p14:xfrm>
                  <a:off x="8558788" y="5580233"/>
                  <a:ext cx="282960" cy="316440"/>
                </p14:xfrm>
              </p:contentPart>
            </mc:Choice>
            <mc:Fallback xmlns="">
              <p:pic>
                <p:nvPicPr>
                  <p:cNvPr id="50" name="Ink 49">
                    <a:extLst>
                      <a:ext uri="{FF2B5EF4-FFF2-40B4-BE49-F238E27FC236}">
                        <a16:creationId xmlns:a16="http://schemas.microsoft.com/office/drawing/2014/main" id="{F6468119-8AE4-327E-7B55-1597AC2E9F22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8549788" y="5571233"/>
                    <a:ext cx="300600" cy="334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51" name="Ink 50">
                    <a:extLst>
                      <a:ext uri="{FF2B5EF4-FFF2-40B4-BE49-F238E27FC236}">
                        <a16:creationId xmlns:a16="http://schemas.microsoft.com/office/drawing/2014/main" id="{85F81180-4F4B-F44F-1AD4-B2A6A4176DB9}"/>
                      </a:ext>
                    </a:extLst>
                  </p14:cNvPr>
                  <p14:cNvContentPartPr/>
                  <p14:nvPr/>
                </p14:nvContentPartPr>
                <p14:xfrm>
                  <a:off x="8592628" y="5486273"/>
                  <a:ext cx="245520" cy="290880"/>
                </p14:xfrm>
              </p:contentPart>
            </mc:Choice>
            <mc:Fallback xmlns="">
              <p:pic>
                <p:nvPicPr>
                  <p:cNvPr id="51" name="Ink 50">
                    <a:extLst>
                      <a:ext uri="{FF2B5EF4-FFF2-40B4-BE49-F238E27FC236}">
                        <a16:creationId xmlns:a16="http://schemas.microsoft.com/office/drawing/2014/main" id="{85F81180-4F4B-F44F-1AD4-B2A6A4176DB9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8583628" y="5477273"/>
                    <a:ext cx="263160" cy="308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">
                <p14:nvContentPartPr>
                  <p14:cNvPr id="53" name="Ink 52">
                    <a:extLst>
                      <a:ext uri="{FF2B5EF4-FFF2-40B4-BE49-F238E27FC236}">
                        <a16:creationId xmlns:a16="http://schemas.microsoft.com/office/drawing/2014/main" id="{3EDF800E-BC9F-0544-C502-536BFF2F3B73}"/>
                      </a:ext>
                    </a:extLst>
                  </p14:cNvPr>
                  <p14:cNvContentPartPr/>
                  <p14:nvPr/>
                </p14:nvContentPartPr>
                <p14:xfrm>
                  <a:off x="8619268" y="5418953"/>
                  <a:ext cx="242280" cy="208800"/>
                </p14:xfrm>
              </p:contentPart>
            </mc:Choice>
            <mc:Fallback xmlns="">
              <p:pic>
                <p:nvPicPr>
                  <p:cNvPr id="53" name="Ink 52">
                    <a:extLst>
                      <a:ext uri="{FF2B5EF4-FFF2-40B4-BE49-F238E27FC236}">
                        <a16:creationId xmlns:a16="http://schemas.microsoft.com/office/drawing/2014/main" id="{3EDF800E-BC9F-0544-C502-536BFF2F3B73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8610268" y="5409953"/>
                    <a:ext cx="259920" cy="226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">
                <p14:nvContentPartPr>
                  <p14:cNvPr id="58" name="Ink 57">
                    <a:extLst>
                      <a:ext uri="{FF2B5EF4-FFF2-40B4-BE49-F238E27FC236}">
                        <a16:creationId xmlns:a16="http://schemas.microsoft.com/office/drawing/2014/main" id="{A5529707-5B7D-06FB-C517-0465FAE1C114}"/>
                      </a:ext>
                    </a:extLst>
                  </p14:cNvPr>
                  <p14:cNvContentPartPr/>
                  <p14:nvPr/>
                </p14:nvContentPartPr>
                <p14:xfrm>
                  <a:off x="8693428" y="5351633"/>
                  <a:ext cx="161640" cy="128160"/>
                </p14:xfrm>
              </p:contentPart>
            </mc:Choice>
            <mc:Fallback xmlns="">
              <p:pic>
                <p:nvPicPr>
                  <p:cNvPr id="58" name="Ink 57">
                    <a:extLst>
                      <a:ext uri="{FF2B5EF4-FFF2-40B4-BE49-F238E27FC236}">
                        <a16:creationId xmlns:a16="http://schemas.microsoft.com/office/drawing/2014/main" id="{A5529707-5B7D-06FB-C517-0465FAE1C114}"/>
                      </a:ext>
                    </a:extLst>
                  </p:cNvPr>
                  <p:cNvPicPr/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8684428" y="5342633"/>
                    <a:ext cx="179280" cy="145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">
                <p14:nvContentPartPr>
                  <p14:cNvPr id="59" name="Ink 58">
                    <a:extLst>
                      <a:ext uri="{FF2B5EF4-FFF2-40B4-BE49-F238E27FC236}">
                        <a16:creationId xmlns:a16="http://schemas.microsoft.com/office/drawing/2014/main" id="{905893F5-60CF-DB2D-E399-AB280E9577A2}"/>
                      </a:ext>
                    </a:extLst>
                  </p14:cNvPr>
                  <p14:cNvContentPartPr/>
                  <p14:nvPr/>
                </p14:nvContentPartPr>
                <p14:xfrm>
                  <a:off x="8699908" y="5264513"/>
                  <a:ext cx="164160" cy="126000"/>
                </p14:xfrm>
              </p:contentPart>
            </mc:Choice>
            <mc:Fallback xmlns="">
              <p:pic>
                <p:nvPicPr>
                  <p:cNvPr id="59" name="Ink 58">
                    <a:extLst>
                      <a:ext uri="{FF2B5EF4-FFF2-40B4-BE49-F238E27FC236}">
                        <a16:creationId xmlns:a16="http://schemas.microsoft.com/office/drawing/2014/main" id="{905893F5-60CF-DB2D-E399-AB280E9577A2}"/>
                      </a:ext>
                    </a:extLst>
                  </p:cNvPr>
                  <p:cNvPicPr/>
                  <p:nvPr/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8691268" y="5255513"/>
                    <a:ext cx="181800" cy="14364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2145DD55-6D44-51D4-5198-17CCE24B2B57}"/>
                  </a:ext>
                </a:extLst>
              </p:cNvPr>
              <p:cNvGrpSpPr/>
              <p:nvPr/>
            </p:nvGrpSpPr>
            <p:grpSpPr>
              <a:xfrm>
                <a:off x="8733748" y="4968593"/>
                <a:ext cx="138960" cy="298440"/>
                <a:chOff x="8733748" y="4968593"/>
                <a:chExt cx="138960" cy="29844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22">
                  <p14:nvContentPartPr>
                    <p14:cNvPr id="60" name="Ink 59">
                      <a:extLst>
                        <a:ext uri="{FF2B5EF4-FFF2-40B4-BE49-F238E27FC236}">
                          <a16:creationId xmlns:a16="http://schemas.microsoft.com/office/drawing/2014/main" id="{68FE075E-CC2A-D0CC-E928-926BA0C9AA9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733748" y="5197193"/>
                    <a:ext cx="102960" cy="69840"/>
                  </p14:xfrm>
                </p:contentPart>
              </mc:Choice>
              <mc:Fallback xmlns="">
                <p:pic>
                  <p:nvPicPr>
                    <p:cNvPr id="60" name="Ink 59">
                      <a:extLst>
                        <a:ext uri="{FF2B5EF4-FFF2-40B4-BE49-F238E27FC236}">
                          <a16:creationId xmlns:a16="http://schemas.microsoft.com/office/drawing/2014/main" id="{68FE075E-CC2A-D0CC-E928-926BA0C9AA9B}"/>
                        </a:ext>
                      </a:extLst>
                    </p:cNvPr>
                    <p:cNvPicPr/>
                    <p:nvPr/>
                  </p:nvPicPr>
                  <p:blipFill>
                    <a:blip r:embed="rId23"/>
                    <a:stretch>
                      <a:fillRect/>
                    </a:stretch>
                  </p:blipFill>
                  <p:spPr>
                    <a:xfrm>
                      <a:off x="8725108" y="5188193"/>
                      <a:ext cx="120600" cy="874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4">
                  <p14:nvContentPartPr>
                    <p14:cNvPr id="61" name="Ink 60">
                      <a:extLst>
                        <a:ext uri="{FF2B5EF4-FFF2-40B4-BE49-F238E27FC236}">
                          <a16:creationId xmlns:a16="http://schemas.microsoft.com/office/drawing/2014/main" id="{FFD40E4A-8671-A43C-5458-6DA2781E30B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774068" y="5143553"/>
                    <a:ext cx="68040" cy="54720"/>
                  </p14:xfrm>
                </p:contentPart>
              </mc:Choice>
              <mc:Fallback xmlns="">
                <p:pic>
                  <p:nvPicPr>
                    <p:cNvPr id="61" name="Ink 60">
                      <a:extLst>
                        <a:ext uri="{FF2B5EF4-FFF2-40B4-BE49-F238E27FC236}">
                          <a16:creationId xmlns:a16="http://schemas.microsoft.com/office/drawing/2014/main" id="{FFD40E4A-8671-A43C-5458-6DA2781E30B1}"/>
                        </a:ext>
                      </a:extLst>
                    </p:cNvPr>
                    <p:cNvPicPr/>
                    <p:nvPr/>
                  </p:nvPicPr>
                  <p:blipFill>
                    <a:blip r:embed="rId25"/>
                    <a:stretch>
                      <a:fillRect/>
                    </a:stretch>
                  </p:blipFill>
                  <p:spPr>
                    <a:xfrm>
                      <a:off x="8765068" y="5134553"/>
                      <a:ext cx="85680" cy="723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6">
                  <p14:nvContentPartPr>
                    <p14:cNvPr id="62" name="Ink 61">
                      <a:extLst>
                        <a:ext uri="{FF2B5EF4-FFF2-40B4-BE49-F238E27FC236}">
                          <a16:creationId xmlns:a16="http://schemas.microsoft.com/office/drawing/2014/main" id="{653ACFC4-D941-873F-12DB-D63DE7BC188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780908" y="5083073"/>
                    <a:ext cx="91800" cy="50400"/>
                  </p14:xfrm>
                </p:contentPart>
              </mc:Choice>
              <mc:Fallback xmlns="">
                <p:pic>
                  <p:nvPicPr>
                    <p:cNvPr id="62" name="Ink 61">
                      <a:extLst>
                        <a:ext uri="{FF2B5EF4-FFF2-40B4-BE49-F238E27FC236}">
                          <a16:creationId xmlns:a16="http://schemas.microsoft.com/office/drawing/2014/main" id="{653ACFC4-D941-873F-12DB-D63DE7BC188C}"/>
                        </a:ext>
                      </a:extLst>
                    </p:cNvPr>
                    <p:cNvPicPr/>
                    <p:nvPr/>
                  </p:nvPicPr>
                  <p:blipFill>
                    <a:blip r:embed="rId27"/>
                    <a:stretch>
                      <a:fillRect/>
                    </a:stretch>
                  </p:blipFill>
                  <p:spPr>
                    <a:xfrm>
                      <a:off x="8771908" y="5074073"/>
                      <a:ext cx="109440" cy="680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8">
                  <p14:nvContentPartPr>
                    <p14:cNvPr id="63" name="Ink 62">
                      <a:extLst>
                        <a:ext uri="{FF2B5EF4-FFF2-40B4-BE49-F238E27FC236}">
                          <a16:creationId xmlns:a16="http://schemas.microsoft.com/office/drawing/2014/main" id="{CE63B50D-18D3-0B87-D20E-0C695D680A0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821228" y="5022233"/>
                    <a:ext cx="20880" cy="30600"/>
                  </p14:xfrm>
                </p:contentPart>
              </mc:Choice>
              <mc:Fallback xmlns="">
                <p:pic>
                  <p:nvPicPr>
                    <p:cNvPr id="63" name="Ink 62">
                      <a:extLst>
                        <a:ext uri="{FF2B5EF4-FFF2-40B4-BE49-F238E27FC236}">
                          <a16:creationId xmlns:a16="http://schemas.microsoft.com/office/drawing/2014/main" id="{CE63B50D-18D3-0B87-D20E-0C695D680A07}"/>
                        </a:ext>
                      </a:extLst>
                    </p:cNvPr>
                    <p:cNvPicPr/>
                    <p:nvPr/>
                  </p:nvPicPr>
                  <p:blipFill>
                    <a:blip r:embed="rId29"/>
                    <a:stretch>
                      <a:fillRect/>
                    </a:stretch>
                  </p:blipFill>
                  <p:spPr>
                    <a:xfrm>
                      <a:off x="8812228" y="5013233"/>
                      <a:ext cx="38520" cy="482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30">
                  <p14:nvContentPartPr>
                    <p14:cNvPr id="65" name="Ink 64">
                      <a:extLst>
                        <a:ext uri="{FF2B5EF4-FFF2-40B4-BE49-F238E27FC236}">
                          <a16:creationId xmlns:a16="http://schemas.microsoft.com/office/drawing/2014/main" id="{87F28623-2FCA-71EB-71E0-68A1BB41249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841388" y="4968593"/>
                    <a:ext cx="22680" cy="13680"/>
                  </p14:xfrm>
                </p:contentPart>
              </mc:Choice>
              <mc:Fallback xmlns="">
                <p:pic>
                  <p:nvPicPr>
                    <p:cNvPr id="65" name="Ink 64">
                      <a:extLst>
                        <a:ext uri="{FF2B5EF4-FFF2-40B4-BE49-F238E27FC236}">
                          <a16:creationId xmlns:a16="http://schemas.microsoft.com/office/drawing/2014/main" id="{87F28623-2FCA-71EB-71E0-68A1BB41249E}"/>
                        </a:ext>
                      </a:extLst>
                    </p:cNvPr>
                    <p:cNvPicPr/>
                    <p:nvPr/>
                  </p:nvPicPr>
                  <p:blipFill>
                    <a:blip r:embed="rId31"/>
                    <a:stretch>
                      <a:fillRect/>
                    </a:stretch>
                  </p:blipFill>
                  <p:spPr>
                    <a:xfrm>
                      <a:off x="8832388" y="4959593"/>
                      <a:ext cx="40320" cy="3132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>
            <mc:Choice Requires="p14">
              <p:contentPart p14:bwMode="auto" r:id="rId32">
                <p14:nvContentPartPr>
                  <p14:cNvPr id="68" name="Ink 67">
                    <a:extLst>
                      <a:ext uri="{FF2B5EF4-FFF2-40B4-BE49-F238E27FC236}">
                        <a16:creationId xmlns:a16="http://schemas.microsoft.com/office/drawing/2014/main" id="{0EDE9495-3169-3BA7-0760-BFFB909E94D9}"/>
                      </a:ext>
                    </a:extLst>
                  </p14:cNvPr>
                  <p14:cNvContentPartPr/>
                  <p14:nvPr/>
                </p14:nvContentPartPr>
                <p14:xfrm>
                  <a:off x="8384188" y="5721353"/>
                  <a:ext cx="360" cy="309960"/>
                </p14:xfrm>
              </p:contentPart>
            </mc:Choice>
            <mc:Fallback xmlns="">
              <p:pic>
                <p:nvPicPr>
                  <p:cNvPr id="68" name="Ink 67">
                    <a:extLst>
                      <a:ext uri="{FF2B5EF4-FFF2-40B4-BE49-F238E27FC236}">
                        <a16:creationId xmlns:a16="http://schemas.microsoft.com/office/drawing/2014/main" id="{0EDE9495-3169-3BA7-0760-BFFB909E94D9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8375188" y="5712353"/>
                    <a:ext cx="18000" cy="327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">
                <p14:nvContentPartPr>
                  <p14:cNvPr id="70" name="Ink 69">
                    <a:extLst>
                      <a:ext uri="{FF2B5EF4-FFF2-40B4-BE49-F238E27FC236}">
                        <a16:creationId xmlns:a16="http://schemas.microsoft.com/office/drawing/2014/main" id="{4302C7CC-1884-CA7E-F60C-53C440D56D8F}"/>
                      </a:ext>
                    </a:extLst>
                  </p14:cNvPr>
                  <p14:cNvContentPartPr/>
                  <p14:nvPr/>
                </p14:nvContentPartPr>
                <p14:xfrm>
                  <a:off x="8881708" y="4800473"/>
                  <a:ext cx="20520" cy="1203840"/>
                </p14:xfrm>
              </p:contentPart>
            </mc:Choice>
            <mc:Fallback xmlns="">
              <p:pic>
                <p:nvPicPr>
                  <p:cNvPr id="70" name="Ink 69">
                    <a:extLst>
                      <a:ext uri="{FF2B5EF4-FFF2-40B4-BE49-F238E27FC236}">
                        <a16:creationId xmlns:a16="http://schemas.microsoft.com/office/drawing/2014/main" id="{4302C7CC-1884-CA7E-F60C-53C440D56D8F}"/>
                      </a:ext>
                    </a:extLst>
                  </p:cNvPr>
                  <p:cNvPicPr/>
                  <p:nvPr/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8872708" y="4791473"/>
                    <a:ext cx="38160" cy="1221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4A48AC5B-C2AD-5848-36CC-A938E8BCC8DD}"/>
                      </a:ext>
                    </a:extLst>
                  </p14:cNvPr>
                  <p14:cNvContentPartPr/>
                  <p14:nvPr/>
                </p14:nvContentPartPr>
                <p14:xfrm flipV="1">
                  <a:off x="8397508" y="6037793"/>
                  <a:ext cx="497880" cy="13680"/>
                </p14:xfrm>
              </p:contentPart>
            </mc:Choice>
            <mc:Fallback xmlns="">
              <p:pic>
                <p:nvPicPr>
                  <p:cNvPr id="72" name="Ink 71">
                    <a:extLst>
                      <a:ext uri="{FF2B5EF4-FFF2-40B4-BE49-F238E27FC236}">
                        <a16:creationId xmlns:a16="http://schemas.microsoft.com/office/drawing/2014/main" id="{4A48AC5B-C2AD-5848-36CC-A938E8BCC8DD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 flipV="1">
                    <a:off x="8388508" y="6028793"/>
                    <a:ext cx="515520" cy="31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">
                <p14:nvContentPartPr>
                  <p14:cNvPr id="73" name="Ink 72">
                    <a:extLst>
                      <a:ext uri="{FF2B5EF4-FFF2-40B4-BE49-F238E27FC236}">
                        <a16:creationId xmlns:a16="http://schemas.microsoft.com/office/drawing/2014/main" id="{0AD63068-5113-E870-02C1-B04250EEB01C}"/>
                      </a:ext>
                    </a:extLst>
                  </p14:cNvPr>
                  <p14:cNvContentPartPr/>
                  <p14:nvPr/>
                </p14:nvContentPartPr>
                <p14:xfrm>
                  <a:off x="8895028" y="5977313"/>
                  <a:ext cx="7200" cy="73440"/>
                </p14:xfrm>
              </p:contentPart>
            </mc:Choice>
            <mc:Fallback xmlns="">
              <p:pic>
                <p:nvPicPr>
                  <p:cNvPr id="73" name="Ink 72">
                    <a:extLst>
                      <a:ext uri="{FF2B5EF4-FFF2-40B4-BE49-F238E27FC236}">
                        <a16:creationId xmlns:a16="http://schemas.microsoft.com/office/drawing/2014/main" id="{0AD63068-5113-E870-02C1-B04250EEB01C}"/>
                      </a:ext>
                    </a:extLst>
                  </p:cNvPr>
                  <p:cNvPicPr/>
                  <p:nvPr/>
                </p:nvPicPr>
                <p:blipFill>
                  <a:blip r:embed="rId39"/>
                  <a:stretch>
                    <a:fillRect/>
                  </a:stretch>
                </p:blipFill>
                <p:spPr>
                  <a:xfrm>
                    <a:off x="8886388" y="5968313"/>
                    <a:ext cx="24840" cy="9108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1D86E65-0602-E172-D29B-B6BFD73946B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dirty="0">
                <a:solidFill>
                  <a:srgbClr val="C00000"/>
                </a:solidFill>
              </a:rPr>
              <a:t>Beam current numerical integration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185A5D-3C78-0358-B460-C8EE1093A801}"/>
              </a:ext>
            </a:extLst>
          </p:cNvPr>
          <p:cNvGrpSpPr/>
          <p:nvPr/>
        </p:nvGrpSpPr>
        <p:grpSpPr>
          <a:xfrm>
            <a:off x="1440000" y="360000"/>
            <a:ext cx="4656000" cy="2520000"/>
            <a:chOff x="1440000" y="360000"/>
            <a:chExt cx="4656000" cy="2520000"/>
          </a:xfrm>
        </p:grpSpPr>
        <p:pic>
          <p:nvPicPr>
            <p:cNvPr id="28" name="Picture 27" descr="A diagram of a function&#10;&#10;AI-generated content may be incorrect.">
              <a:extLst>
                <a:ext uri="{FF2B5EF4-FFF2-40B4-BE49-F238E27FC236}">
                  <a16:creationId xmlns:a16="http://schemas.microsoft.com/office/drawing/2014/main" id="{F8875DC2-B076-9848-DC9C-08BDAD252B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0000" y="360000"/>
              <a:ext cx="4529620" cy="2520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DAB824-0FC8-D2CC-B293-CD164158F8D9}"/>
                </a:ext>
              </a:extLst>
            </p:cNvPr>
            <p:cNvSpPr txBox="1"/>
            <p:nvPr/>
          </p:nvSpPr>
          <p:spPr>
            <a:xfrm>
              <a:off x="2162886" y="424784"/>
              <a:ext cx="89960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integration</a:t>
              </a:r>
            </a:p>
            <a:p>
              <a:pPr algn="ctr"/>
              <a:r>
                <a:rPr lang="en-US" sz="1200" dirty="0">
                  <a:solidFill>
                    <a:srgbClr val="00CC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error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AE0D2E7-572F-9942-3B96-8D918183807D}"/>
                </a:ext>
              </a:extLst>
            </p:cNvPr>
            <p:cNvSpPr txBox="1"/>
            <p:nvPr/>
          </p:nvSpPr>
          <p:spPr>
            <a:xfrm>
              <a:off x="4386878" y="424784"/>
              <a:ext cx="170912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zero order hold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rectangular integration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C3605B2-FFD5-7DCD-8642-C95B881D2FD6}"/>
              </a:ext>
            </a:extLst>
          </p:cNvPr>
          <p:cNvGrpSpPr/>
          <p:nvPr/>
        </p:nvGrpSpPr>
        <p:grpSpPr>
          <a:xfrm>
            <a:off x="1440000" y="3955110"/>
            <a:ext cx="4656000" cy="2524890"/>
            <a:chOff x="1440000" y="3955110"/>
            <a:chExt cx="4656000" cy="2524890"/>
          </a:xfrm>
        </p:grpSpPr>
        <p:pic>
          <p:nvPicPr>
            <p:cNvPr id="30" name="Picture 29" descr="A diagram of a graph&#10;&#10;AI-generated content may be incorrect.">
              <a:extLst>
                <a:ext uri="{FF2B5EF4-FFF2-40B4-BE49-F238E27FC236}">
                  <a16:creationId xmlns:a16="http://schemas.microsoft.com/office/drawing/2014/main" id="{6FB0C58F-98CB-C865-34B7-4C7650C14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0000" y="3960000"/>
              <a:ext cx="4529620" cy="2520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70C7560-5479-3775-263C-C221BF0D27FA}"/>
                </a:ext>
              </a:extLst>
            </p:cNvPr>
            <p:cNvSpPr txBox="1"/>
            <p:nvPr/>
          </p:nvSpPr>
          <p:spPr>
            <a:xfrm>
              <a:off x="4731524" y="4789112"/>
              <a:ext cx="101983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symmetry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≈ conserved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C843391-62C2-9C4D-5D39-8F40A5B79CD5}"/>
                </a:ext>
              </a:extLst>
            </p:cNvPr>
            <p:cNvSpPr txBox="1"/>
            <p:nvPr/>
          </p:nvSpPr>
          <p:spPr>
            <a:xfrm>
              <a:off x="4386878" y="3955110"/>
              <a:ext cx="170912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zero order hold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rectangular integration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973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F56B46-0895-66F5-C22B-244A8B99B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blue dots&#10;&#10;AI-generated content may be incorrect.">
            <a:extLst>
              <a:ext uri="{FF2B5EF4-FFF2-40B4-BE49-F238E27FC236}">
                <a16:creationId xmlns:a16="http://schemas.microsoft.com/office/drawing/2014/main" id="{2AD39B13-54A0-7BAD-37C9-879B55BDFE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379" y="160475"/>
            <a:ext cx="4529621" cy="2520000"/>
          </a:xfrm>
          <a:prstGeom prst="rect">
            <a:avLst/>
          </a:prstGeom>
        </p:spPr>
      </p:pic>
      <p:pic>
        <p:nvPicPr>
          <p:cNvPr id="10" name="Picture 9" descr="A red line drawing of a pyramid&#10;&#10;AI-generated content may be incorrect.">
            <a:extLst>
              <a:ext uri="{FF2B5EF4-FFF2-40B4-BE49-F238E27FC236}">
                <a16:creationId xmlns:a16="http://schemas.microsoft.com/office/drawing/2014/main" id="{9C4AC8D6-E070-455A-EAC4-49FCB74112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47" y="4083389"/>
            <a:ext cx="4529621" cy="2520000"/>
          </a:xfrm>
          <a:prstGeom prst="rect">
            <a:avLst/>
          </a:prstGeom>
        </p:spPr>
      </p:pic>
      <p:pic>
        <p:nvPicPr>
          <p:cNvPr id="15" name="Picture 14" descr="A diagram of a graph&#10;&#10;AI-generated content may be incorrect.">
            <a:extLst>
              <a:ext uri="{FF2B5EF4-FFF2-40B4-BE49-F238E27FC236}">
                <a16:creationId xmlns:a16="http://schemas.microsoft.com/office/drawing/2014/main" id="{191B7ADA-A530-C142-5635-E050ECCB7F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47" y="160475"/>
            <a:ext cx="4529620" cy="2520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92673A1-6F25-69F8-BEF0-FA9678CD6051}"/>
              </a:ext>
            </a:extLst>
          </p:cNvPr>
          <p:cNvSpPr txBox="1"/>
          <p:nvPr/>
        </p:nvSpPr>
        <p:spPr>
          <a:xfrm>
            <a:off x="8602133" y="3228043"/>
            <a:ext cx="23842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sampling phase 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A51E22-A0A4-8E2A-3204-084098B6DC55}"/>
              </a:ext>
            </a:extLst>
          </p:cNvPr>
          <p:cNvSpPr txBox="1"/>
          <p:nvPr/>
        </p:nvSpPr>
        <p:spPr>
          <a:xfrm>
            <a:off x="2006431" y="3228043"/>
            <a:ext cx="1992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sampling phase 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BC5AEF-194B-5DE7-4C5D-6062AB0F793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4159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vert270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000" b="1" dirty="0">
                <a:solidFill>
                  <a:srgbClr val="C00000"/>
                </a:solidFill>
              </a:rPr>
              <a:t>Beam current numerical integration</a:t>
            </a:r>
          </a:p>
        </p:txBody>
      </p:sp>
      <p:pic>
        <p:nvPicPr>
          <p:cNvPr id="12" name="Picture 11" descr="A blue line drawing of a pyramid&#10;&#10;AI-generated content may be incorrect.">
            <a:extLst>
              <a:ext uri="{FF2B5EF4-FFF2-40B4-BE49-F238E27FC236}">
                <a16:creationId xmlns:a16="http://schemas.microsoft.com/office/drawing/2014/main" id="{004C8BB4-12F0-B647-70A8-05DBD26E02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379" y="4083389"/>
            <a:ext cx="4529621" cy="25200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E1741E6-C343-25BA-A39A-FAA603EABF73}"/>
              </a:ext>
            </a:extLst>
          </p:cNvPr>
          <p:cNvSpPr txBox="1">
            <a:spLocks/>
          </p:cNvSpPr>
          <p:nvPr/>
        </p:nvSpPr>
        <p:spPr>
          <a:xfrm>
            <a:off x="4878539" y="636257"/>
            <a:ext cx="2797387" cy="92180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0" algn="ctr">
              <a:spcBef>
                <a:spcPts val="1200"/>
              </a:spcBef>
              <a:buNone/>
            </a:pPr>
            <a:r>
              <a:rPr lang="en-GB" sz="2000" dirty="0"/>
              <a:t>Integration noise</a:t>
            </a:r>
            <a:br>
              <a:rPr lang="en-GB" sz="2000" dirty="0"/>
            </a:br>
            <a:r>
              <a:rPr lang="en-GB" sz="2000" dirty="0"/>
              <a:t>due to changing</a:t>
            </a:r>
            <a:br>
              <a:rPr lang="en-GB" sz="2000" dirty="0"/>
            </a:br>
            <a:r>
              <a:rPr lang="en-GB" sz="2000" dirty="0"/>
              <a:t>sampling phase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9105A842-85B6-2EFA-41C5-7BB46E323577}"/>
              </a:ext>
            </a:extLst>
          </p:cNvPr>
          <p:cNvSpPr txBox="1">
            <a:spLocks/>
          </p:cNvSpPr>
          <p:nvPr/>
        </p:nvSpPr>
        <p:spPr>
          <a:xfrm>
            <a:off x="11789664" y="0"/>
            <a:ext cx="402336" cy="323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7213CE-9853-4CFF-9585-2AC230839962}" type="slidenum">
              <a:rPr lang="en-GB" smtClean="0"/>
              <a:pPr/>
              <a:t>9</a:t>
            </a:fld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C17043D-B4B0-5634-D90C-08004DBDD763}"/>
              </a:ext>
            </a:extLst>
          </p:cNvPr>
          <p:cNvGrpSpPr/>
          <p:nvPr/>
        </p:nvGrpSpPr>
        <p:grpSpPr>
          <a:xfrm>
            <a:off x="2484414" y="2774611"/>
            <a:ext cx="7968433" cy="4083388"/>
            <a:chOff x="2484414" y="2774611"/>
            <a:chExt cx="7968433" cy="408338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E0B3FD9-733A-33C0-F899-BCFA92EB710D}"/>
                </a:ext>
              </a:extLst>
            </p:cNvPr>
            <p:cNvGrpSpPr/>
            <p:nvPr/>
          </p:nvGrpSpPr>
          <p:grpSpPr>
            <a:xfrm>
              <a:off x="4131365" y="2774611"/>
              <a:ext cx="4667314" cy="3331864"/>
              <a:chOff x="4131365" y="2774611"/>
              <a:chExt cx="4667314" cy="3331864"/>
            </a:xfrm>
          </p:grpSpPr>
          <p:pic>
            <p:nvPicPr>
              <p:cNvPr id="18" name="Picture 17" descr="A diagram of a pyramid&#10;&#10;AI-generated content may be incorrect.">
                <a:extLst>
                  <a:ext uri="{FF2B5EF4-FFF2-40B4-BE49-F238E27FC236}">
                    <a16:creationId xmlns:a16="http://schemas.microsoft.com/office/drawing/2014/main" id="{D40DAC2C-0866-FB43-2F9D-67C74FDDD5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1365" y="2774611"/>
                <a:ext cx="4667314" cy="2725887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184F625-E659-6D80-01DC-01D447478090}"/>
                  </a:ext>
                </a:extLst>
              </p:cNvPr>
              <p:cNvSpPr txBox="1"/>
              <p:nvPr/>
            </p:nvSpPr>
            <p:spPr>
              <a:xfrm>
                <a:off x="5668991" y="5521700"/>
                <a:ext cx="1673343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00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signal difference</a:t>
                </a:r>
                <a:br>
                  <a:rPr lang="en-US" sz="1600" dirty="0">
                    <a:solidFill>
                      <a:srgbClr val="00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P1</a:t>
                </a:r>
                <a:r>
                  <a:rPr lang="en-US" sz="1600" dirty="0">
                    <a:solidFill>
                      <a:srgbClr val="00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– </a:t>
                </a:r>
                <a:r>
                  <a:rPr lang="en-US" sz="16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P2</a:t>
                </a:r>
              </a:p>
            </p:txBody>
          </p:sp>
        </p:grpSp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7C01EA70-B45C-D8A1-F736-8331F6634DDD}"/>
                </a:ext>
              </a:extLst>
            </p:cNvPr>
            <p:cNvSpPr txBox="1">
              <a:spLocks/>
            </p:cNvSpPr>
            <p:nvPr/>
          </p:nvSpPr>
          <p:spPr>
            <a:xfrm>
              <a:off x="2484414" y="6273224"/>
              <a:ext cx="7968433" cy="584775"/>
            </a:xfrm>
            <a:prstGeom prst="rect">
              <a:avLst/>
            </a:prstGeom>
            <a:solidFill>
              <a:srgbClr val="FFFFCC">
                <a:alpha val="70000"/>
              </a:srgbClr>
            </a:solidFill>
          </p:spPr>
          <p:txBody>
            <a:bodyPr lIns="0" tIns="0" rIns="0" bIns="0" anchor="ctr" anchorCtr="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1200"/>
                </a:spcBef>
                <a:buNone/>
              </a:pPr>
              <a:r>
                <a:rPr lang="en-GB" sz="2000" b="1" dirty="0"/>
                <a:t>Convenient symmetrical changes ONLY for symmetrical pulses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293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26516</TotalTime>
  <Words>3067</Words>
  <Application>Microsoft Office PowerPoint</Application>
  <PresentationFormat>Widescreen</PresentationFormat>
  <Paragraphs>541</Paragraphs>
  <Slides>54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2" baseType="lpstr">
      <vt:lpstr>Arial</vt:lpstr>
      <vt:lpstr>Calibri</vt:lpstr>
      <vt:lpstr>Cambria</vt:lpstr>
      <vt:lpstr>Cambria Math</vt:lpstr>
      <vt:lpstr>Symbol</vt:lpstr>
      <vt:lpstr>Times New Roman</vt:lpstr>
      <vt:lpstr>Wingdings</vt:lpstr>
      <vt:lpstr>Office Theme</vt:lpstr>
      <vt:lpstr>Intensity measurement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 slides</vt:lpstr>
      <vt:lpstr>A mathematical proof that beam intensity is more important than beam position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Analog Digital Conversion</dc:title>
  <dc:creator>Marek Gasior</dc:creator>
  <cp:lastModifiedBy>Marek Gasior</cp:lastModifiedBy>
  <cp:revision>849</cp:revision>
  <dcterms:created xsi:type="dcterms:W3CDTF">2018-05-28T21:08:54Z</dcterms:created>
  <dcterms:modified xsi:type="dcterms:W3CDTF">2025-11-20T00:22:55Z</dcterms:modified>
</cp:coreProperties>
</file>