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50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D7087-0444-1776-E580-E7D583135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635DE0-9029-AE87-E74D-AFC2215634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A1401-74A5-A574-E0F6-2EEFA37A8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8F99C-120B-5FA8-696C-4EF8EAAC8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D8AD3-A9CA-5CE3-74F9-3E17BC77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78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3BEE6-3987-CE1C-69B3-9B86A4AB1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0C277A-8C15-3B54-285D-F885EFFB5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4C15E-8A34-0A2D-A4AB-8868360C1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BC35B-E556-7EF3-48A5-6EBCBEDBF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A4378-01BB-B293-75E2-7EDADCCAD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15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332C6C-F154-3CA6-F532-1C662910D2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CCA3E8-253D-FD6A-814E-E4ED1B655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83307-E148-1240-DC00-2ADF9F376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82B53-2DD9-5175-D2CE-D5023D8CB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53BA9-34C7-58E9-9DE6-FA0751B21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00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3800-F4B7-AA49-4072-9A2D7DEC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5DAC1-A337-A4BB-31BE-F5192CB18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BB6DB-E967-8183-339D-A1E856C0C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B4993-8DF8-FC20-60DA-DC262EC7B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6BC11-D2E9-4F10-18EC-866F1BDAD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91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EE4DA-D5C8-D7DD-330B-9D1D85FAC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B384D-71FF-3614-02B6-62F8DF22D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3B428-4938-2B09-D1F4-F567D9C1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44929-43D8-0B17-5E92-13CDE9AC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5ADB5-658F-15E7-6A9B-F9039CA9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22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E203-BCC2-087A-DB6B-D2BEF1903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4806E-4769-DD8A-A98C-8E4CED59D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6A213-6441-8FB3-D2D9-0BE9DC888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BC50A-FB2F-3E2C-6070-45038E16A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FD8BB9-006B-6267-4614-4976C9FAC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C4E39A-DECA-AB0F-7E48-6B359A1F3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45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01FE4-E602-6913-F123-CAFA4BAC9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401D5-99DC-D111-CB2F-141D887DB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B25026-BC8F-3B6F-F5D6-CBBBCC7FA6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0AA0FB-A6D4-AE8C-9106-57F92B30CD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51D8DF-3F4C-E580-63D3-9515E3D973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0ECAD5-288E-4884-D9EB-D09942762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892A0-C99F-9761-9950-A88B5C4EF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C3AC75-C576-B10E-2063-9C12F85C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738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7328D-77B1-4B86-1406-D33894B51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947C5-E66B-6767-B031-FF5F54BE1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9D7CFE-D055-319E-D59E-30C00DFC8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75B478-047E-709F-7773-C44CC42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6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A8D0A0-47F2-883E-CD9B-C9982CF82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2AE9ED-4CEC-7C04-296C-ADE5735F9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5E8C1-5D75-170F-0637-86DAD7268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308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E1AFC-125F-BCB7-44B1-9B941F0DE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B2A07-B52E-4F17-F5F9-554901B5B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5936B4-8DE7-69C0-FE39-73782B01E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4E3F4-C5A4-4C3B-9DF8-C5F4FA4CE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CC31-C7BC-25E0-56D2-81A73E181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75681-FFA5-02CB-9BB3-8C133A85A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001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4D85E-49F8-64C4-8C02-809C916DF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252242-6876-F99B-39D0-E4AB867F5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83A49-23DA-73F6-BBCD-8E180F6A6B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5C418C-1FBB-0331-364A-51417757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F8B335-43B6-EC1B-18B5-606F1643C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33839E-6BFD-4AF5-2760-7763E3899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2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E79DAD-B30F-2BAD-C347-A360618CF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65CFA-AFCA-88FC-93AE-8AFA18D5F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E91B3-B489-F5D9-D46C-A131DD4563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78ED47-8A95-4CA7-9C37-F23DABEE627D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92266-49A1-E565-1601-68DFE0CF0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FA4E7-434F-7C69-85AE-CA96D66E9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0A3016-F781-4763-84F7-1864E9551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8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DF692-C2FE-2433-7D02-38B9FE73F8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5608" y="-1364278"/>
            <a:ext cx="9144000" cy="2387600"/>
          </a:xfrm>
        </p:spPr>
        <p:txBody>
          <a:bodyPr/>
          <a:lstStyle/>
          <a:p>
            <a:r>
              <a:rPr lang="en-GB" dirty="0"/>
              <a:t>BGC Point 4 left versus right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AB5BE6-844B-46EB-E6C6-7B3FC4A18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661907"/>
              </p:ext>
            </p:extLst>
          </p:nvPr>
        </p:nvGraphicFramePr>
        <p:xfrm>
          <a:off x="710469" y="1568282"/>
          <a:ext cx="10578096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9048">
                  <a:extLst>
                    <a:ext uri="{9D8B030D-6E8A-4147-A177-3AD203B41FA5}">
                      <a16:colId xmlns:a16="http://schemas.microsoft.com/office/drawing/2014/main" val="1576169115"/>
                    </a:ext>
                  </a:extLst>
                </a:gridCol>
                <a:gridCol w="5289048">
                  <a:extLst>
                    <a:ext uri="{9D8B030D-6E8A-4147-A177-3AD203B41FA5}">
                      <a16:colId xmlns:a16="http://schemas.microsoft.com/office/drawing/2014/main" val="16029948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 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3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Already existing rack BGC rack in tunnel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Same gas line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All instruments in one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New cables to be pulled anyway for vacuum pumps and gauges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More space available on tunnel floor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Common line makes the 2 beam vacuum systems communicate indirectly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 make anyway 2 injection lines at reasonable extra cost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>
                          <a:sym typeface="Wingdings" panose="05000000000000000000" pitchFamily="2" charset="2"/>
                        </a:rPr>
                        <a:t>Profit from cables in place in the eventuality of a future HEL in P4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GB" dirty="0"/>
                    </a:p>
                    <a:p>
                      <a:pPr marL="285750" indent="-285750">
                        <a:buFontTx/>
                        <a:buChar char="-"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485012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22FDA4B-8297-245C-6E85-B23E21CF3BE1}"/>
              </a:ext>
            </a:extLst>
          </p:cNvPr>
          <p:cNvSpPr txBox="1"/>
          <p:nvPr/>
        </p:nvSpPr>
        <p:spPr>
          <a:xfrm>
            <a:off x="710469" y="5348253"/>
            <a:ext cx="1085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Is the beam direction pointing towards the cavities relevant? Move B1 to right side and install B2 on </a:t>
            </a:r>
            <a:r>
              <a:rPr lang="en-GB"/>
              <a:t>left side?</a:t>
            </a:r>
          </a:p>
        </p:txBody>
      </p:sp>
    </p:spTree>
    <p:extLst>
      <p:ext uri="{BB962C8B-B14F-4D97-AF65-F5344CB8AC3E}">
        <p14:creationId xmlns:p14="http://schemas.microsoft.com/office/powerpoint/2010/main" val="1928022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Wingdings</vt:lpstr>
      <vt:lpstr>Office Theme</vt:lpstr>
      <vt:lpstr>BGC Point 4 left versus right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Gerhard Schneider</dc:creator>
  <cp:lastModifiedBy>Gerhard Schneider</cp:lastModifiedBy>
  <cp:revision>2</cp:revision>
  <dcterms:created xsi:type="dcterms:W3CDTF">2025-01-24T11:39:01Z</dcterms:created>
  <dcterms:modified xsi:type="dcterms:W3CDTF">2025-01-24T11:48:14Z</dcterms:modified>
</cp:coreProperties>
</file>