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4" r:id="rId4"/>
    <p:sldId id="265" r:id="rId5"/>
    <p:sldId id="266" r:id="rId6"/>
    <p:sldId id="262" r:id="rId7"/>
    <p:sldId id="258" r:id="rId8"/>
    <p:sldId id="260" r:id="rId9"/>
    <p:sldId id="261" r:id="rId10"/>
    <p:sldId id="257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EB8B57-03AA-4457-BEFD-B4F55EBA93B7}" v="16" dt="2025-01-24T12:34:21.2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9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ng, Hao [haozhang]" userId="24e64bb6-7a3b-4ace-8960-3339a8934562" providerId="ADAL" clId="{389DA9AE-F7FD-4241-94B4-FFEEF7E5E8CE}"/>
    <pc:docChg chg="custSel addSld modSld">
      <pc:chgData name="Zhang, Hao [haozhang]" userId="24e64bb6-7a3b-4ace-8960-3339a8934562" providerId="ADAL" clId="{389DA9AE-F7FD-4241-94B4-FFEEF7E5E8CE}" dt="2024-10-18T10:56:28.081" v="108" actId="14100"/>
      <pc:docMkLst>
        <pc:docMk/>
      </pc:docMkLst>
      <pc:sldChg chg="addSp delSp modSp new mod">
        <pc:chgData name="Zhang, Hao [haozhang]" userId="24e64bb6-7a3b-4ace-8960-3339a8934562" providerId="ADAL" clId="{389DA9AE-F7FD-4241-94B4-FFEEF7E5E8CE}" dt="2024-10-18T10:56:28.081" v="108" actId="14100"/>
        <pc:sldMkLst>
          <pc:docMk/>
          <pc:sldMk cId="849650818" sldId="260"/>
        </pc:sldMkLst>
      </pc:sldChg>
    </pc:docChg>
  </pc:docChgLst>
  <pc:docChgLst>
    <pc:chgData name="Zhang, Hao [haozhang]" userId="24e64bb6-7a3b-4ace-8960-3339a8934562" providerId="ADAL" clId="{E4EB8B57-03AA-4457-BEFD-B4F55EBA93B7}"/>
    <pc:docChg chg="undo custSel addSld delSld modSld sldOrd">
      <pc:chgData name="Zhang, Hao [haozhang]" userId="24e64bb6-7a3b-4ace-8960-3339a8934562" providerId="ADAL" clId="{E4EB8B57-03AA-4457-BEFD-B4F55EBA93B7}" dt="2025-01-24T12:34:21.259" v="2977"/>
      <pc:docMkLst>
        <pc:docMk/>
      </pc:docMkLst>
      <pc:sldChg chg="new del">
        <pc:chgData name="Zhang, Hao [haozhang]" userId="24e64bb6-7a3b-4ace-8960-3339a8934562" providerId="ADAL" clId="{E4EB8B57-03AA-4457-BEFD-B4F55EBA93B7}" dt="2025-01-14T13:59:31.371" v="7" actId="47"/>
        <pc:sldMkLst>
          <pc:docMk/>
          <pc:sldMk cId="1253833963" sldId="256"/>
        </pc:sldMkLst>
      </pc:sldChg>
      <pc:sldChg chg="add del">
        <pc:chgData name="Zhang, Hao [haozhang]" userId="24e64bb6-7a3b-4ace-8960-3339a8934562" providerId="ADAL" clId="{E4EB8B57-03AA-4457-BEFD-B4F55EBA93B7}" dt="2025-01-24T12:17:37.202" v="2395"/>
        <pc:sldMkLst>
          <pc:docMk/>
          <pc:sldMk cId="1843933145" sldId="256"/>
        </pc:sldMkLst>
      </pc:sldChg>
      <pc:sldChg chg="del">
        <pc:chgData name="Zhang, Hao [haozhang]" userId="24e64bb6-7a3b-4ace-8960-3339a8934562" providerId="ADAL" clId="{E4EB8B57-03AA-4457-BEFD-B4F55EBA93B7}" dt="2025-01-14T13:59:24.975" v="4" actId="47"/>
        <pc:sldMkLst>
          <pc:docMk/>
          <pc:sldMk cId="2394899531" sldId="256"/>
        </pc:sldMkLst>
      </pc:sldChg>
      <pc:sldChg chg="add del">
        <pc:chgData name="Zhang, Hao [haozhang]" userId="24e64bb6-7a3b-4ace-8960-3339a8934562" providerId="ADAL" clId="{E4EB8B57-03AA-4457-BEFD-B4F55EBA93B7}" dt="2025-01-24T12:17:49.724" v="2397" actId="47"/>
        <pc:sldMkLst>
          <pc:docMk/>
          <pc:sldMk cId="3094632534" sldId="256"/>
        </pc:sldMkLst>
      </pc:sldChg>
      <pc:sldChg chg="add del">
        <pc:chgData name="Zhang, Hao [haozhang]" userId="24e64bb6-7a3b-4ace-8960-3339a8934562" providerId="ADAL" clId="{E4EB8B57-03AA-4457-BEFD-B4F55EBA93B7}" dt="2025-01-24T12:17:56.339" v="2398"/>
        <pc:sldMkLst>
          <pc:docMk/>
          <pc:sldMk cId="4019629109" sldId="256"/>
        </pc:sldMkLst>
      </pc:sldChg>
      <pc:sldChg chg="del">
        <pc:chgData name="Zhang, Hao [haozhang]" userId="24e64bb6-7a3b-4ace-8960-3339a8934562" providerId="ADAL" clId="{E4EB8B57-03AA-4457-BEFD-B4F55EBA93B7}" dt="2025-01-14T13:59:23.702" v="0" actId="47"/>
        <pc:sldMkLst>
          <pc:docMk/>
          <pc:sldMk cId="1753889294" sldId="257"/>
        </pc:sldMkLst>
      </pc:sldChg>
      <pc:sldChg chg="modSp new mod ord">
        <pc:chgData name="Zhang, Hao [haozhang]" userId="24e64bb6-7a3b-4ace-8960-3339a8934562" providerId="ADAL" clId="{E4EB8B57-03AA-4457-BEFD-B4F55EBA93B7}" dt="2025-01-24T12:20:09.747" v="2427" actId="20577"/>
        <pc:sldMkLst>
          <pc:docMk/>
          <pc:sldMk cId="3792405190" sldId="257"/>
        </pc:sldMkLst>
        <pc:spChg chg="mod">
          <ac:chgData name="Zhang, Hao [haozhang]" userId="24e64bb6-7a3b-4ace-8960-3339a8934562" providerId="ADAL" clId="{E4EB8B57-03AA-4457-BEFD-B4F55EBA93B7}" dt="2025-01-24T11:41:14.987" v="853" actId="1076"/>
          <ac:spMkLst>
            <pc:docMk/>
            <pc:sldMk cId="3792405190" sldId="257"/>
            <ac:spMk id="2" creationId="{7B1CDC56-67D2-E332-10D1-EFB84ABD990D}"/>
          </ac:spMkLst>
        </pc:spChg>
        <pc:spChg chg="mod">
          <ac:chgData name="Zhang, Hao [haozhang]" userId="24e64bb6-7a3b-4ace-8960-3339a8934562" providerId="ADAL" clId="{E4EB8B57-03AA-4457-BEFD-B4F55EBA93B7}" dt="2025-01-24T12:20:09.747" v="2427" actId="20577"/>
          <ac:spMkLst>
            <pc:docMk/>
            <pc:sldMk cId="3792405190" sldId="257"/>
            <ac:spMk id="3" creationId="{98E46283-002C-9756-F56C-C92CDEC44570}"/>
          </ac:spMkLst>
        </pc:spChg>
      </pc:sldChg>
      <pc:sldChg chg="modSp new del mod">
        <pc:chgData name="Zhang, Hao [haozhang]" userId="24e64bb6-7a3b-4ace-8960-3339a8934562" providerId="ADAL" clId="{E4EB8B57-03AA-4457-BEFD-B4F55EBA93B7}" dt="2025-01-24T11:45:12.908" v="1076" actId="47"/>
        <pc:sldMkLst>
          <pc:docMk/>
          <pc:sldMk cId="186039951" sldId="258"/>
        </pc:sldMkLst>
        <pc:spChg chg="mod">
          <ac:chgData name="Zhang, Hao [haozhang]" userId="24e64bb6-7a3b-4ace-8960-3339a8934562" providerId="ADAL" clId="{E4EB8B57-03AA-4457-BEFD-B4F55EBA93B7}" dt="2025-01-24T11:32:43.941" v="766" actId="20577"/>
          <ac:spMkLst>
            <pc:docMk/>
            <pc:sldMk cId="186039951" sldId="258"/>
            <ac:spMk id="2" creationId="{E056198C-8A6A-2653-A008-A937039F5446}"/>
          </ac:spMkLst>
        </pc:spChg>
        <pc:spChg chg="mod">
          <ac:chgData name="Zhang, Hao [haozhang]" userId="24e64bb6-7a3b-4ace-8960-3339a8934562" providerId="ADAL" clId="{E4EB8B57-03AA-4457-BEFD-B4F55EBA93B7}" dt="2025-01-24T11:33:09.843" v="815" actId="20577"/>
          <ac:spMkLst>
            <pc:docMk/>
            <pc:sldMk cId="186039951" sldId="258"/>
            <ac:spMk id="3" creationId="{8D6E0CF7-2A70-10B0-7E36-9C87D1A3A9F8}"/>
          </ac:spMkLst>
        </pc:spChg>
      </pc:sldChg>
      <pc:sldChg chg="del">
        <pc:chgData name="Zhang, Hao [haozhang]" userId="24e64bb6-7a3b-4ace-8960-3339a8934562" providerId="ADAL" clId="{E4EB8B57-03AA-4457-BEFD-B4F55EBA93B7}" dt="2025-01-14T13:59:23.973" v="1" actId="47"/>
        <pc:sldMkLst>
          <pc:docMk/>
          <pc:sldMk cId="3117532891" sldId="258"/>
        </pc:sldMkLst>
      </pc:sldChg>
      <pc:sldChg chg="modSp new mod">
        <pc:chgData name="Zhang, Hao [haozhang]" userId="24e64bb6-7a3b-4ace-8960-3339a8934562" providerId="ADAL" clId="{E4EB8B57-03AA-4457-BEFD-B4F55EBA93B7}" dt="2025-01-24T12:20:58.386" v="2487" actId="20577"/>
        <pc:sldMkLst>
          <pc:docMk/>
          <pc:sldMk cId="3350636435" sldId="258"/>
        </pc:sldMkLst>
        <pc:spChg chg="mod">
          <ac:chgData name="Zhang, Hao [haozhang]" userId="24e64bb6-7a3b-4ace-8960-3339a8934562" providerId="ADAL" clId="{E4EB8B57-03AA-4457-BEFD-B4F55EBA93B7}" dt="2025-01-24T11:45:39.503" v="1102" actId="1076"/>
          <ac:spMkLst>
            <pc:docMk/>
            <pc:sldMk cId="3350636435" sldId="258"/>
            <ac:spMk id="2" creationId="{B56AEE46-DDC5-124C-6B2F-A6C0968C09E4}"/>
          </ac:spMkLst>
        </pc:spChg>
        <pc:spChg chg="mod">
          <ac:chgData name="Zhang, Hao [haozhang]" userId="24e64bb6-7a3b-4ace-8960-3339a8934562" providerId="ADAL" clId="{E4EB8B57-03AA-4457-BEFD-B4F55EBA93B7}" dt="2025-01-24T12:20:58.386" v="2487" actId="20577"/>
          <ac:spMkLst>
            <pc:docMk/>
            <pc:sldMk cId="3350636435" sldId="258"/>
            <ac:spMk id="3" creationId="{B6D70D1E-1DDC-C541-5C81-73B6FE088E78}"/>
          </ac:spMkLst>
        </pc:spChg>
      </pc:sldChg>
      <pc:sldChg chg="del">
        <pc:chgData name="Zhang, Hao [haozhang]" userId="24e64bb6-7a3b-4ace-8960-3339a8934562" providerId="ADAL" clId="{E4EB8B57-03AA-4457-BEFD-B4F55EBA93B7}" dt="2025-01-14T13:59:24.193" v="2" actId="47"/>
        <pc:sldMkLst>
          <pc:docMk/>
          <pc:sldMk cId="2134319788" sldId="259"/>
        </pc:sldMkLst>
      </pc:sldChg>
      <pc:sldChg chg="modSp new mod">
        <pc:chgData name="Zhang, Hao [haozhang]" userId="24e64bb6-7a3b-4ace-8960-3339a8934562" providerId="ADAL" clId="{E4EB8B57-03AA-4457-BEFD-B4F55EBA93B7}" dt="2025-01-24T12:22:57.247" v="2646" actId="20577"/>
        <pc:sldMkLst>
          <pc:docMk/>
          <pc:sldMk cId="2463646523" sldId="259"/>
        </pc:sldMkLst>
        <pc:spChg chg="mod">
          <ac:chgData name="Zhang, Hao [haozhang]" userId="24e64bb6-7a3b-4ace-8960-3339a8934562" providerId="ADAL" clId="{E4EB8B57-03AA-4457-BEFD-B4F55EBA93B7}" dt="2025-01-24T12:18:05.041" v="2399"/>
          <ac:spMkLst>
            <pc:docMk/>
            <pc:sldMk cId="2463646523" sldId="259"/>
            <ac:spMk id="2" creationId="{A8310E91-BE04-E9C6-04DF-5C85127E0DE8}"/>
          </ac:spMkLst>
        </pc:spChg>
        <pc:spChg chg="mod">
          <ac:chgData name="Zhang, Hao [haozhang]" userId="24e64bb6-7a3b-4ace-8960-3339a8934562" providerId="ADAL" clId="{E4EB8B57-03AA-4457-BEFD-B4F55EBA93B7}" dt="2025-01-24T12:22:57.247" v="2646" actId="20577"/>
          <ac:spMkLst>
            <pc:docMk/>
            <pc:sldMk cId="2463646523" sldId="259"/>
            <ac:spMk id="3" creationId="{A85506E2-40BE-32D5-9F5B-ECC95F39B927}"/>
          </ac:spMkLst>
        </pc:spChg>
      </pc:sldChg>
      <pc:sldChg chg="del">
        <pc:chgData name="Zhang, Hao [haozhang]" userId="24e64bb6-7a3b-4ace-8960-3339a8934562" providerId="ADAL" clId="{E4EB8B57-03AA-4457-BEFD-B4F55EBA93B7}" dt="2025-01-14T13:59:24.955" v="3" actId="47"/>
        <pc:sldMkLst>
          <pc:docMk/>
          <pc:sldMk cId="849650818" sldId="260"/>
        </pc:sldMkLst>
      </pc:sldChg>
      <pc:sldChg chg="addSp delSp modSp new mod">
        <pc:chgData name="Zhang, Hao [haozhang]" userId="24e64bb6-7a3b-4ace-8960-3339a8934562" providerId="ADAL" clId="{E4EB8B57-03AA-4457-BEFD-B4F55EBA93B7}" dt="2025-01-24T12:19:40.087" v="2401" actId="1076"/>
        <pc:sldMkLst>
          <pc:docMk/>
          <pc:sldMk cId="3324024584" sldId="260"/>
        </pc:sldMkLst>
        <pc:spChg chg="mod">
          <ac:chgData name="Zhang, Hao [haozhang]" userId="24e64bb6-7a3b-4ace-8960-3339a8934562" providerId="ADAL" clId="{E4EB8B57-03AA-4457-BEFD-B4F55EBA93B7}" dt="2025-01-24T11:58:22.070" v="1703" actId="14100"/>
          <ac:spMkLst>
            <pc:docMk/>
            <pc:sldMk cId="3324024584" sldId="260"/>
            <ac:spMk id="2" creationId="{10EB90FD-8E20-0F74-A259-5053C27B4E46}"/>
          </ac:spMkLst>
        </pc:spChg>
        <pc:spChg chg="del mod">
          <ac:chgData name="Zhang, Hao [haozhang]" userId="24e64bb6-7a3b-4ace-8960-3339a8934562" providerId="ADAL" clId="{E4EB8B57-03AA-4457-BEFD-B4F55EBA93B7}" dt="2025-01-24T12:00:23.896" v="1727" actId="478"/>
          <ac:spMkLst>
            <pc:docMk/>
            <pc:sldMk cId="3324024584" sldId="260"/>
            <ac:spMk id="3" creationId="{2EEB70FC-9B63-A71D-641A-28EC7AAEC912}"/>
          </ac:spMkLst>
        </pc:spChg>
        <pc:spChg chg="add del mod">
          <ac:chgData name="Zhang, Hao [haozhang]" userId="24e64bb6-7a3b-4ace-8960-3339a8934562" providerId="ADAL" clId="{E4EB8B57-03AA-4457-BEFD-B4F55EBA93B7}" dt="2025-01-24T12:00:25.605" v="1728" actId="478"/>
          <ac:spMkLst>
            <pc:docMk/>
            <pc:sldMk cId="3324024584" sldId="260"/>
            <ac:spMk id="7" creationId="{A88217C1-5569-57B3-E72E-0B52220CA9A1}"/>
          </ac:spMkLst>
        </pc:spChg>
        <pc:spChg chg="add mod">
          <ac:chgData name="Zhang, Hao [haozhang]" userId="24e64bb6-7a3b-4ace-8960-3339a8934562" providerId="ADAL" clId="{E4EB8B57-03AA-4457-BEFD-B4F55EBA93B7}" dt="2025-01-24T12:07:32.312" v="1832" actId="404"/>
          <ac:spMkLst>
            <pc:docMk/>
            <pc:sldMk cId="3324024584" sldId="260"/>
            <ac:spMk id="12" creationId="{9D04602A-3AE5-32DB-CF3C-10F8172D7911}"/>
          </ac:spMkLst>
        </pc:spChg>
        <pc:spChg chg="add mod">
          <ac:chgData name="Zhang, Hao [haozhang]" userId="24e64bb6-7a3b-4ace-8960-3339a8934562" providerId="ADAL" clId="{E4EB8B57-03AA-4457-BEFD-B4F55EBA93B7}" dt="2025-01-24T12:19:40.087" v="2401" actId="1076"/>
          <ac:spMkLst>
            <pc:docMk/>
            <pc:sldMk cId="3324024584" sldId="260"/>
            <ac:spMk id="13" creationId="{4E8759A4-4280-FC37-63F8-15A75F3E5513}"/>
          </ac:spMkLst>
        </pc:spChg>
        <pc:spChg chg="add mod">
          <ac:chgData name="Zhang, Hao [haozhang]" userId="24e64bb6-7a3b-4ace-8960-3339a8934562" providerId="ADAL" clId="{E4EB8B57-03AA-4457-BEFD-B4F55EBA93B7}" dt="2025-01-24T12:16:03.595" v="2391" actId="207"/>
          <ac:spMkLst>
            <pc:docMk/>
            <pc:sldMk cId="3324024584" sldId="260"/>
            <ac:spMk id="14" creationId="{A0F1AC3E-D5B1-28F9-5623-B1B48E615D7A}"/>
          </ac:spMkLst>
        </pc:spChg>
        <pc:picChg chg="add mod modCrop">
          <ac:chgData name="Zhang, Hao [haozhang]" userId="24e64bb6-7a3b-4ace-8960-3339a8934562" providerId="ADAL" clId="{E4EB8B57-03AA-4457-BEFD-B4F55EBA93B7}" dt="2025-01-24T12:06:10.412" v="1745" actId="1076"/>
          <ac:picMkLst>
            <pc:docMk/>
            <pc:sldMk cId="3324024584" sldId="260"/>
            <ac:picMk id="5" creationId="{F3EBBF75-DBBF-6C9F-BA9D-AEF0011939B1}"/>
          </ac:picMkLst>
        </pc:picChg>
        <pc:picChg chg="add mod modCrop">
          <ac:chgData name="Zhang, Hao [haozhang]" userId="24e64bb6-7a3b-4ace-8960-3339a8934562" providerId="ADAL" clId="{E4EB8B57-03AA-4457-BEFD-B4F55EBA93B7}" dt="2025-01-24T12:06:10.412" v="1745" actId="1076"/>
          <ac:picMkLst>
            <pc:docMk/>
            <pc:sldMk cId="3324024584" sldId="260"/>
            <ac:picMk id="9" creationId="{400079DB-9825-42C6-1606-B95D7532835F}"/>
          </ac:picMkLst>
        </pc:picChg>
        <pc:picChg chg="add mod modCrop">
          <ac:chgData name="Zhang, Hao [haozhang]" userId="24e64bb6-7a3b-4ace-8960-3339a8934562" providerId="ADAL" clId="{E4EB8B57-03AA-4457-BEFD-B4F55EBA93B7}" dt="2025-01-24T12:06:10.412" v="1745" actId="1076"/>
          <ac:picMkLst>
            <pc:docMk/>
            <pc:sldMk cId="3324024584" sldId="260"/>
            <ac:picMk id="11" creationId="{9A4DBF16-FE5E-9331-C89F-4F19ADF5D1AB}"/>
          </ac:picMkLst>
        </pc:picChg>
      </pc:sldChg>
      <pc:sldChg chg="addSp delSp modSp new mod">
        <pc:chgData name="Zhang, Hao [haozhang]" userId="24e64bb6-7a3b-4ace-8960-3339a8934562" providerId="ADAL" clId="{E4EB8B57-03AA-4457-BEFD-B4F55EBA93B7}" dt="2025-01-24T12:11:42.258" v="2139" actId="1076"/>
        <pc:sldMkLst>
          <pc:docMk/>
          <pc:sldMk cId="2335805150" sldId="261"/>
        </pc:sldMkLst>
        <pc:spChg chg="del">
          <ac:chgData name="Zhang, Hao [haozhang]" userId="24e64bb6-7a3b-4ace-8960-3339a8934562" providerId="ADAL" clId="{E4EB8B57-03AA-4457-BEFD-B4F55EBA93B7}" dt="2025-01-24T12:11:30.237" v="2136" actId="478"/>
          <ac:spMkLst>
            <pc:docMk/>
            <pc:sldMk cId="2335805150" sldId="261"/>
            <ac:spMk id="2" creationId="{57D36D9E-5090-5C59-1D87-9454633056F5}"/>
          </ac:spMkLst>
        </pc:spChg>
        <pc:spChg chg="del">
          <ac:chgData name="Zhang, Hao [haozhang]" userId="24e64bb6-7a3b-4ace-8960-3339a8934562" providerId="ADAL" clId="{E4EB8B57-03AA-4457-BEFD-B4F55EBA93B7}" dt="2025-01-24T12:11:30.237" v="2136" actId="478"/>
          <ac:spMkLst>
            <pc:docMk/>
            <pc:sldMk cId="2335805150" sldId="261"/>
            <ac:spMk id="3" creationId="{C5397688-9B2C-6A2F-42BF-79D7042A02C4}"/>
          </ac:spMkLst>
        </pc:spChg>
        <pc:picChg chg="add mod modCrop">
          <ac:chgData name="Zhang, Hao [haozhang]" userId="24e64bb6-7a3b-4ace-8960-3339a8934562" providerId="ADAL" clId="{E4EB8B57-03AA-4457-BEFD-B4F55EBA93B7}" dt="2025-01-24T12:11:42.258" v="2139" actId="1076"/>
          <ac:picMkLst>
            <pc:docMk/>
            <pc:sldMk cId="2335805150" sldId="261"/>
            <ac:picMk id="5" creationId="{FB8BB923-21B8-2D55-A67E-52560C7CD06C}"/>
          </ac:picMkLst>
        </pc:picChg>
      </pc:sldChg>
      <pc:sldChg chg="add del">
        <pc:chgData name="Zhang, Hao [haozhang]" userId="24e64bb6-7a3b-4ace-8960-3339a8934562" providerId="ADAL" clId="{E4EB8B57-03AA-4457-BEFD-B4F55EBA93B7}" dt="2025-01-24T12:18:08.624" v="2400" actId="47"/>
        <pc:sldMkLst>
          <pc:docMk/>
          <pc:sldMk cId="1161573253" sldId="262"/>
        </pc:sldMkLst>
      </pc:sldChg>
      <pc:sldChg chg="add del">
        <pc:chgData name="Zhang, Hao [haozhang]" userId="24e64bb6-7a3b-4ace-8960-3339a8934562" providerId="ADAL" clId="{E4EB8B57-03AA-4457-BEFD-B4F55EBA93B7}" dt="2025-01-24T12:17:49.724" v="2397" actId="47"/>
        <pc:sldMkLst>
          <pc:docMk/>
          <pc:sldMk cId="1573898474" sldId="262"/>
        </pc:sldMkLst>
      </pc:sldChg>
      <pc:sldChg chg="add del">
        <pc:chgData name="Zhang, Hao [haozhang]" userId="24e64bb6-7a3b-4ace-8960-3339a8934562" providerId="ADAL" clId="{E4EB8B57-03AA-4457-BEFD-B4F55EBA93B7}" dt="2025-01-24T12:17:37.202" v="2395"/>
        <pc:sldMkLst>
          <pc:docMk/>
          <pc:sldMk cId="2763016559" sldId="262"/>
        </pc:sldMkLst>
      </pc:sldChg>
      <pc:sldChg chg="modSp new del mod ord">
        <pc:chgData name="Zhang, Hao [haozhang]" userId="24e64bb6-7a3b-4ace-8960-3339a8934562" providerId="ADAL" clId="{E4EB8B57-03AA-4457-BEFD-B4F55EBA93B7}" dt="2025-01-24T12:21:13.266" v="2488" actId="47"/>
        <pc:sldMkLst>
          <pc:docMk/>
          <pc:sldMk cId="3166049566" sldId="262"/>
        </pc:sldMkLst>
        <pc:spChg chg="mod">
          <ac:chgData name="Zhang, Hao [haozhang]" userId="24e64bb6-7a3b-4ace-8960-3339a8934562" providerId="ADAL" clId="{E4EB8B57-03AA-4457-BEFD-B4F55EBA93B7}" dt="2025-01-24T12:20:30.280" v="2434" actId="20577"/>
          <ac:spMkLst>
            <pc:docMk/>
            <pc:sldMk cId="3166049566" sldId="262"/>
            <ac:spMk id="2" creationId="{CE07AA0C-5BC4-2CB9-2110-506597EF270D}"/>
          </ac:spMkLst>
        </pc:spChg>
      </pc:sldChg>
      <pc:sldChg chg="addSp delSp modSp new mod">
        <pc:chgData name="Zhang, Hao [haozhang]" userId="24e64bb6-7a3b-4ace-8960-3339a8934562" providerId="ADAL" clId="{E4EB8B57-03AA-4457-BEFD-B4F55EBA93B7}" dt="2025-01-24T12:30:08.069" v="2757" actId="14100"/>
        <pc:sldMkLst>
          <pc:docMk/>
          <pc:sldMk cId="3351368125" sldId="262"/>
        </pc:sldMkLst>
        <pc:spChg chg="mod">
          <ac:chgData name="Zhang, Hao [haozhang]" userId="24e64bb6-7a3b-4ace-8960-3339a8934562" providerId="ADAL" clId="{E4EB8B57-03AA-4457-BEFD-B4F55EBA93B7}" dt="2025-01-24T12:24:27.332" v="2675" actId="20577"/>
          <ac:spMkLst>
            <pc:docMk/>
            <pc:sldMk cId="3351368125" sldId="262"/>
            <ac:spMk id="2" creationId="{F6040E68-0878-A20D-2BFC-5EDC76C0D468}"/>
          </ac:spMkLst>
        </pc:spChg>
        <pc:spChg chg="del">
          <ac:chgData name="Zhang, Hao [haozhang]" userId="24e64bb6-7a3b-4ace-8960-3339a8934562" providerId="ADAL" clId="{E4EB8B57-03AA-4457-BEFD-B4F55EBA93B7}" dt="2025-01-24T12:24:30.023" v="2676" actId="478"/>
          <ac:spMkLst>
            <pc:docMk/>
            <pc:sldMk cId="3351368125" sldId="262"/>
            <ac:spMk id="3" creationId="{1CAC0942-6730-0B6D-C5C0-CB9B12AB925C}"/>
          </ac:spMkLst>
        </pc:spChg>
        <pc:spChg chg="add del">
          <ac:chgData name="Zhang, Hao [haozhang]" userId="24e64bb6-7a3b-4ace-8960-3339a8934562" providerId="ADAL" clId="{E4EB8B57-03AA-4457-BEFD-B4F55EBA93B7}" dt="2025-01-24T12:24:32.278" v="2678" actId="478"/>
          <ac:spMkLst>
            <pc:docMk/>
            <pc:sldMk cId="3351368125" sldId="262"/>
            <ac:spMk id="6" creationId="{920CBFBA-EB87-AA94-BC0E-498E8A789641}"/>
          </ac:spMkLst>
        </pc:spChg>
        <pc:spChg chg="add mod">
          <ac:chgData name="Zhang, Hao [haozhang]" userId="24e64bb6-7a3b-4ace-8960-3339a8934562" providerId="ADAL" clId="{E4EB8B57-03AA-4457-BEFD-B4F55EBA93B7}" dt="2025-01-24T12:30:08.069" v="2757" actId="14100"/>
          <ac:spMkLst>
            <pc:docMk/>
            <pc:sldMk cId="3351368125" sldId="262"/>
            <ac:spMk id="14" creationId="{5552F1F8-793B-9EC5-DA04-35F8CA532F65}"/>
          </ac:spMkLst>
        </pc:spChg>
        <pc:picChg chg="add mod">
          <ac:chgData name="Zhang, Hao [haozhang]" userId="24e64bb6-7a3b-4ace-8960-3339a8934562" providerId="ADAL" clId="{E4EB8B57-03AA-4457-BEFD-B4F55EBA93B7}" dt="2025-01-24T12:28:36.957" v="2720" actId="1035"/>
          <ac:picMkLst>
            <pc:docMk/>
            <pc:sldMk cId="3351368125" sldId="262"/>
            <ac:picMk id="7" creationId="{3A338726-6BEF-434F-1037-16605F582BEA}"/>
          </ac:picMkLst>
        </pc:picChg>
        <pc:picChg chg="add mod modCrop">
          <ac:chgData name="Zhang, Hao [haozhang]" userId="24e64bb6-7a3b-4ace-8960-3339a8934562" providerId="ADAL" clId="{E4EB8B57-03AA-4457-BEFD-B4F55EBA93B7}" dt="2025-01-24T12:28:36.957" v="2720" actId="1035"/>
          <ac:picMkLst>
            <pc:docMk/>
            <pc:sldMk cId="3351368125" sldId="262"/>
            <ac:picMk id="8" creationId="{8189A1BD-7FB6-BB7B-C986-F23889AF609C}"/>
          </ac:picMkLst>
        </pc:picChg>
        <pc:picChg chg="add mod modCrop">
          <ac:chgData name="Zhang, Hao [haozhang]" userId="24e64bb6-7a3b-4ace-8960-3339a8934562" providerId="ADAL" clId="{E4EB8B57-03AA-4457-BEFD-B4F55EBA93B7}" dt="2025-01-24T12:28:36.957" v="2720" actId="1035"/>
          <ac:picMkLst>
            <pc:docMk/>
            <pc:sldMk cId="3351368125" sldId="262"/>
            <ac:picMk id="9" creationId="{61822FCB-2ED1-B997-6172-52D8FF4852B2}"/>
          </ac:picMkLst>
        </pc:picChg>
        <pc:picChg chg="add mod modCrop">
          <ac:chgData name="Zhang, Hao [haozhang]" userId="24e64bb6-7a3b-4ace-8960-3339a8934562" providerId="ADAL" clId="{E4EB8B57-03AA-4457-BEFD-B4F55EBA93B7}" dt="2025-01-24T12:27:12.854" v="2699" actId="1076"/>
          <ac:picMkLst>
            <pc:docMk/>
            <pc:sldMk cId="3351368125" sldId="262"/>
            <ac:picMk id="11" creationId="{EA90462D-897F-244C-867E-93D528A55A82}"/>
          </ac:picMkLst>
        </pc:picChg>
        <pc:picChg chg="add mod">
          <ac:chgData name="Zhang, Hao [haozhang]" userId="24e64bb6-7a3b-4ace-8960-3339a8934562" providerId="ADAL" clId="{E4EB8B57-03AA-4457-BEFD-B4F55EBA93B7}" dt="2025-01-24T12:28:47.589" v="2732" actId="1038"/>
          <ac:picMkLst>
            <pc:docMk/>
            <pc:sldMk cId="3351368125" sldId="262"/>
            <ac:picMk id="12" creationId="{DAEE0935-2712-60E7-4CEA-58EAC6ECA2A7}"/>
          </ac:picMkLst>
        </pc:picChg>
        <pc:picChg chg="add mod">
          <ac:chgData name="Zhang, Hao [haozhang]" userId="24e64bb6-7a3b-4ace-8960-3339a8934562" providerId="ADAL" clId="{E4EB8B57-03AA-4457-BEFD-B4F55EBA93B7}" dt="2025-01-24T12:29:42.865" v="2734" actId="1076"/>
          <ac:picMkLst>
            <pc:docMk/>
            <pc:sldMk cId="3351368125" sldId="262"/>
            <ac:picMk id="13" creationId="{0AA46FDB-8EE5-ED28-22A5-8D0C07ED2330}"/>
          </ac:picMkLst>
        </pc:picChg>
      </pc:sldChg>
      <pc:sldChg chg="add del">
        <pc:chgData name="Zhang, Hao [haozhang]" userId="24e64bb6-7a3b-4ace-8960-3339a8934562" providerId="ADAL" clId="{E4EB8B57-03AA-4457-BEFD-B4F55EBA93B7}" dt="2025-01-24T12:17:37.202" v="2395"/>
        <pc:sldMkLst>
          <pc:docMk/>
          <pc:sldMk cId="1411156298" sldId="263"/>
        </pc:sldMkLst>
      </pc:sldChg>
      <pc:sldChg chg="modSp new mod">
        <pc:chgData name="Zhang, Hao [haozhang]" userId="24e64bb6-7a3b-4ace-8960-3339a8934562" providerId="ADAL" clId="{E4EB8B57-03AA-4457-BEFD-B4F55EBA93B7}" dt="2025-01-24T12:32:31.367" v="2976" actId="20577"/>
        <pc:sldMkLst>
          <pc:docMk/>
          <pc:sldMk cId="1642111467" sldId="263"/>
        </pc:sldMkLst>
        <pc:spChg chg="mod">
          <ac:chgData name="Zhang, Hao [haozhang]" userId="24e64bb6-7a3b-4ace-8960-3339a8934562" providerId="ADAL" clId="{E4EB8B57-03AA-4457-BEFD-B4F55EBA93B7}" dt="2025-01-24T12:31:00.799" v="2762" actId="20577"/>
          <ac:spMkLst>
            <pc:docMk/>
            <pc:sldMk cId="1642111467" sldId="263"/>
            <ac:spMk id="2" creationId="{E67B8F92-4CDB-9921-5394-53E7E0D5235E}"/>
          </ac:spMkLst>
        </pc:spChg>
        <pc:spChg chg="mod">
          <ac:chgData name="Zhang, Hao [haozhang]" userId="24e64bb6-7a3b-4ace-8960-3339a8934562" providerId="ADAL" clId="{E4EB8B57-03AA-4457-BEFD-B4F55EBA93B7}" dt="2025-01-24T12:32:31.367" v="2976" actId="20577"/>
          <ac:spMkLst>
            <pc:docMk/>
            <pc:sldMk cId="1642111467" sldId="263"/>
            <ac:spMk id="3" creationId="{4DA89962-795E-DD50-5D60-D7DEDBD224D8}"/>
          </ac:spMkLst>
        </pc:spChg>
      </pc:sldChg>
      <pc:sldChg chg="add del">
        <pc:chgData name="Zhang, Hao [haozhang]" userId="24e64bb6-7a3b-4ace-8960-3339a8934562" providerId="ADAL" clId="{E4EB8B57-03AA-4457-BEFD-B4F55EBA93B7}" dt="2025-01-24T12:17:49.724" v="2397" actId="47"/>
        <pc:sldMkLst>
          <pc:docMk/>
          <pc:sldMk cId="1837233181" sldId="263"/>
        </pc:sldMkLst>
      </pc:sldChg>
      <pc:sldChg chg="add del">
        <pc:chgData name="Zhang, Hao [haozhang]" userId="24e64bb6-7a3b-4ace-8960-3339a8934562" providerId="ADAL" clId="{E4EB8B57-03AA-4457-BEFD-B4F55EBA93B7}" dt="2025-01-24T12:18:08.624" v="2400" actId="47"/>
        <pc:sldMkLst>
          <pc:docMk/>
          <pc:sldMk cId="4038935429" sldId="263"/>
        </pc:sldMkLst>
      </pc:sldChg>
      <pc:sldChg chg="modSp add">
        <pc:chgData name="Zhang, Hao [haozhang]" userId="24e64bb6-7a3b-4ace-8960-3339a8934562" providerId="ADAL" clId="{E4EB8B57-03AA-4457-BEFD-B4F55EBA93B7}" dt="2025-01-24T12:34:21.259" v="2977"/>
        <pc:sldMkLst>
          <pc:docMk/>
          <pc:sldMk cId="3345203171" sldId="264"/>
        </pc:sldMkLst>
        <pc:spChg chg="mod">
          <ac:chgData name="Zhang, Hao [haozhang]" userId="24e64bb6-7a3b-4ace-8960-3339a8934562" providerId="ADAL" clId="{E4EB8B57-03AA-4457-BEFD-B4F55EBA93B7}" dt="2025-01-24T12:34:21.259" v="2977"/>
          <ac:spMkLst>
            <pc:docMk/>
            <pc:sldMk cId="3345203171" sldId="264"/>
            <ac:spMk id="3" creationId="{F668D521-8CB3-31ED-53CF-435AE5C6376D}"/>
          </ac:spMkLst>
        </pc:spChg>
      </pc:sldChg>
      <pc:sldChg chg="modSp add">
        <pc:chgData name="Zhang, Hao [haozhang]" userId="24e64bb6-7a3b-4ace-8960-3339a8934562" providerId="ADAL" clId="{E4EB8B57-03AA-4457-BEFD-B4F55EBA93B7}" dt="2025-01-24T12:34:21.259" v="2977"/>
        <pc:sldMkLst>
          <pc:docMk/>
          <pc:sldMk cId="2711304816" sldId="265"/>
        </pc:sldMkLst>
        <pc:spChg chg="mod">
          <ac:chgData name="Zhang, Hao [haozhang]" userId="24e64bb6-7a3b-4ace-8960-3339a8934562" providerId="ADAL" clId="{E4EB8B57-03AA-4457-BEFD-B4F55EBA93B7}" dt="2025-01-24T12:34:21.259" v="2977"/>
          <ac:spMkLst>
            <pc:docMk/>
            <pc:sldMk cId="2711304816" sldId="265"/>
            <ac:spMk id="3" creationId="{3919684A-BE6D-C0FF-CEC9-BB32D55FD092}"/>
          </ac:spMkLst>
        </pc:spChg>
      </pc:sldChg>
      <pc:sldChg chg="modSp add">
        <pc:chgData name="Zhang, Hao [haozhang]" userId="24e64bb6-7a3b-4ace-8960-3339a8934562" providerId="ADAL" clId="{E4EB8B57-03AA-4457-BEFD-B4F55EBA93B7}" dt="2025-01-24T12:34:21.259" v="2977"/>
        <pc:sldMkLst>
          <pc:docMk/>
          <pc:sldMk cId="3461170567" sldId="266"/>
        </pc:sldMkLst>
        <pc:spChg chg="mod">
          <ac:chgData name="Zhang, Hao [haozhang]" userId="24e64bb6-7a3b-4ace-8960-3339a8934562" providerId="ADAL" clId="{E4EB8B57-03AA-4457-BEFD-B4F55EBA93B7}" dt="2025-01-24T12:34:21.259" v="2977"/>
          <ac:spMkLst>
            <pc:docMk/>
            <pc:sldMk cId="3461170567" sldId="266"/>
            <ac:spMk id="3" creationId="{AB276AC9-9296-5318-C0DA-0A62EB00FA0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8" descr="title">
            <a:extLst>
              <a:ext uri="{FF2B5EF4-FFF2-40B4-BE49-F238E27FC236}">
                <a16:creationId xmlns:a16="http://schemas.microsoft.com/office/drawing/2014/main" id="{6AA95E3F-0E5C-824C-685A-FF8D15CBBE1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3" t="25820" b="23951"/>
          <a:stretch/>
        </p:blipFill>
        <p:spPr bwMode="auto">
          <a:xfrm>
            <a:off x="7810499" y="3745511"/>
            <a:ext cx="4381501" cy="311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D86B39E-833B-4283-8994-16A583F824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/>
          <a:stretch/>
        </p:blipFill>
        <p:spPr bwMode="auto">
          <a:xfrm>
            <a:off x="0" y="2119223"/>
            <a:ext cx="8381807" cy="473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5D5C33-4398-4EB1-B378-0361ECF0B5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4B31-C315-4175-80B6-A858A5BEBF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537D0-8062-4EDB-BCBB-E840C352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5DD3061-E386-4126-A6F8-B5FE51C15FF0}" type="datetime1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85164-F13F-4AA0-A050-BE87A7695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BGC Collaboration Meeting  10/12/2020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45624-1313-4576-94F0-135A4D43C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ERN Vector Logo - (.SVG + .PNG) - VectorLogoSeek.Com">
            <a:extLst>
              <a:ext uri="{FF2B5EF4-FFF2-40B4-BE49-F238E27FC236}">
                <a16:creationId xmlns:a16="http://schemas.microsoft.com/office/drawing/2014/main" id="{32465BDC-4EC6-D2A6-E6FB-166D023A749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7" t="2917" r="23736" b="2773"/>
          <a:stretch/>
        </p:blipFill>
        <p:spPr bwMode="auto">
          <a:xfrm>
            <a:off x="3996395" y="5143409"/>
            <a:ext cx="1105382" cy="110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File:GSI Logo rgb.png - Wikimedia Commons">
            <a:extLst>
              <a:ext uri="{FF2B5EF4-FFF2-40B4-BE49-F238E27FC236}">
                <a16:creationId xmlns:a16="http://schemas.microsoft.com/office/drawing/2014/main" id="{DE0DC02F-F2E0-3E3D-4FEC-43DE053CE8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075" y="5375006"/>
            <a:ext cx="2534384" cy="80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igh Luminosity LHC - QUASAR Group - University of Liverpool">
            <a:extLst>
              <a:ext uri="{FF2B5EF4-FFF2-40B4-BE49-F238E27FC236}">
                <a16:creationId xmlns:a16="http://schemas.microsoft.com/office/drawing/2014/main" id="{36DC11B0-E2AE-523D-D6EB-2B5DDD3DEAE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264" y="5101984"/>
            <a:ext cx="2533970" cy="110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8" descr="title">
            <a:extLst>
              <a:ext uri="{FF2B5EF4-FFF2-40B4-BE49-F238E27FC236}">
                <a16:creationId xmlns:a16="http://schemas.microsoft.com/office/drawing/2014/main" id="{46A567B7-6BFA-62D9-8EA1-D64AD0CF52F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3" t="25820" b="23951"/>
          <a:stretch/>
        </p:blipFill>
        <p:spPr bwMode="auto">
          <a:xfrm>
            <a:off x="0" y="1059611"/>
            <a:ext cx="12192000" cy="3208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722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AD24A-3C5D-45CE-A008-0525F8E32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31491B-A2D3-4B36-ACD5-1AF3D6BD40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02794-742D-4E14-B618-EE38D6754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A17A-2468-40F3-B0E2-55D86989E31A}" type="datetime1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5E249-4C0E-408D-87FC-D0F72B15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48483-353F-4010-A3BC-3FC627F6F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672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C55553-2949-458D-B90D-4FC752ABF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7A1D78-4E92-456E-8F9F-51A7AE72A8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4803B-9C8C-4A87-98D3-29FC3D7AE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6D5EB-A7AD-49CE-89C9-FE188ED27738}" type="datetime1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857D2-D994-458D-9E23-5866C61D0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57BB2-E647-42A3-8136-88BB32300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6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7200" y="42730"/>
            <a:ext cx="7620000" cy="533400"/>
          </a:xfrm>
        </p:spPr>
        <p:txBody>
          <a:bodyPr/>
          <a:lstStyle/>
          <a:p>
            <a:r>
              <a:rPr kumimoji="0" lang="en-US" altLang="zh-CN"/>
              <a:t>Click to edit Master title style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0BBD-0B83-477A-A963-6F4EE5BD37D4}" type="datetime1">
              <a:rPr lang="en-GB" smtClean="0"/>
              <a:t>24/01/2025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12801" y="6172201"/>
            <a:ext cx="7228111" cy="365125"/>
          </a:xfrm>
        </p:spPr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508000" y="914400"/>
            <a:ext cx="11180064" cy="5181600"/>
          </a:xfrm>
        </p:spPr>
        <p:txBody>
          <a:bodyPr/>
          <a:lstStyle/>
          <a:p>
            <a:pPr lvl="0" eaLnBrk="1" latinLnBrk="0" hangingPunct="1"/>
            <a:r>
              <a:rPr lang="en-US" altLang="zh-CN"/>
              <a:t>Click to edit Master text styles</a:t>
            </a:r>
          </a:p>
          <a:p>
            <a:pPr lvl="1" eaLnBrk="1" latinLnBrk="0" hangingPunct="1"/>
            <a:r>
              <a:rPr lang="en-US" altLang="zh-CN"/>
              <a:t>Second level</a:t>
            </a:r>
          </a:p>
          <a:p>
            <a:pPr lvl="2" eaLnBrk="1" latinLnBrk="0" hangingPunct="1"/>
            <a:r>
              <a:rPr lang="en-US" altLang="zh-CN"/>
              <a:t>Third level</a:t>
            </a:r>
          </a:p>
          <a:p>
            <a:pPr lvl="3" eaLnBrk="1" latinLnBrk="0" hangingPunct="1"/>
            <a:r>
              <a:rPr lang="en-US" altLang="zh-CN"/>
              <a:t>Fourth level</a:t>
            </a:r>
          </a:p>
          <a:p>
            <a:pPr lvl="4" eaLnBrk="1" latinLnBrk="0" hangingPunct="1"/>
            <a:r>
              <a:rPr lang="en-US" altLang="zh-CN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37099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/>
              <a:t>|  Sameed  |  m.sameed@cern.ch  |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513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96397E8B-DBDD-4DE8-B1AE-58DF6D56AD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274F0A-EE34-4EDD-8DA6-437CBB235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8B39C-71F4-4E3D-B92B-CA35BA068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4859"/>
            <a:ext cx="10515600" cy="4932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6474EAEE-2197-496F-B612-CAFE14288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73" y="6191611"/>
            <a:ext cx="1095261" cy="61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QUASAR">
            <a:extLst>
              <a:ext uri="{FF2B5EF4-FFF2-40B4-BE49-F238E27FC236}">
                <a16:creationId xmlns:a16="http://schemas.microsoft.com/office/drawing/2014/main" id="{C5337690-F9A2-4389-995F-021A6E3B1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343" y="6191611"/>
            <a:ext cx="787057" cy="6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AEEDA4-F83D-4FE0-AFC4-E29D7EDA2557}"/>
              </a:ext>
            </a:extLst>
          </p:cNvPr>
          <p:cNvCxnSpPr/>
          <p:nvPr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FAC1A362-106A-4B2A-816C-FE7C6B6C1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0770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pic>
        <p:nvPicPr>
          <p:cNvPr id="4" name="Picture 2" descr="CERN Vector Logo - (.SVG + .PNG) - VectorLogoSeek.Com">
            <a:extLst>
              <a:ext uri="{FF2B5EF4-FFF2-40B4-BE49-F238E27FC236}">
                <a16:creationId xmlns:a16="http://schemas.microsoft.com/office/drawing/2014/main" id="{6B3751D0-5926-95BC-123C-4574995812F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7" t="2917" r="23736" b="2773"/>
          <a:stretch/>
        </p:blipFill>
        <p:spPr bwMode="auto">
          <a:xfrm>
            <a:off x="3214408" y="6239713"/>
            <a:ext cx="551760" cy="55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File:GSI Logo rgb.png - Wikimedia Commons">
            <a:extLst>
              <a:ext uri="{FF2B5EF4-FFF2-40B4-BE49-F238E27FC236}">
                <a16:creationId xmlns:a16="http://schemas.microsoft.com/office/drawing/2014/main" id="{08691064-B3FF-D4F7-79FA-BCDBBBC7A85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415" y="6207749"/>
            <a:ext cx="1827911" cy="57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igh Luminosity LHC - QUASAR Group - University of Liverpool">
            <a:extLst>
              <a:ext uri="{FF2B5EF4-FFF2-40B4-BE49-F238E27FC236}">
                <a16:creationId xmlns:a16="http://schemas.microsoft.com/office/drawing/2014/main" id="{0FAA2A31-A190-BB4C-777C-1BFAABA9579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398" y="6228649"/>
            <a:ext cx="1456478" cy="63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100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41460-ED77-4DC1-B34B-27F51A3F2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6F8860AA-EC05-4CB7-8311-4D444148BF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AFD0035-CB3A-463C-8854-BC4CA7D5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839" y="2193925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2D66B-EE39-4CDF-B592-DB53B92EA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BGC Collaboration Meeting </a:t>
            </a:r>
            <a:r>
              <a:rPr lang="fr-FR" dirty="0"/>
              <a:t> 10/12/2020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86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91EB7-2FDE-4DF7-B6B4-070208D03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0537"/>
            <a:ext cx="51816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405068-3C68-40CF-9D73-E579F930FD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400537"/>
            <a:ext cx="52578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03F8C7-841D-4823-9B2C-E37B0816A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9D8A-4CBE-4E53-AE4A-4F80A02B01F1}" type="datetime1">
              <a:rPr lang="en-GB" smtClean="0"/>
              <a:t>24/01/2025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83337-8236-4E09-AD78-F348C5B00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73935"/>
            <a:ext cx="6285053" cy="501649"/>
          </a:xfrm>
        </p:spPr>
        <p:txBody>
          <a:bodyPr/>
          <a:lstStyle/>
          <a:p>
            <a:r>
              <a:rPr lang="en-GB"/>
              <a:t>BGC Collaboration Meeting  10/12/2020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B0C96-E8ED-47C6-8BFE-12BB520D1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8B5F9E5-2312-4276-ABBE-42037FFA7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617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A295DD-E83D-45C4-ADF7-C2A3F0C03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1858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9081F-BD67-40F7-8D6E-C361B2B5C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09776"/>
            <a:ext cx="5157787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F55C2-DEC1-4E49-99B6-7244CB048A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1858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6E18FD-8449-4B2D-B05D-D928C8933C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09776"/>
            <a:ext cx="5183188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AAC3F6-5702-41DE-B3A6-C699092B4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3DBBA-5EAA-4904-AD9C-741157415324}" type="datetime1">
              <a:rPr lang="en-GB" smtClean="0"/>
              <a:t>24/01/2025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80EC76-56FE-4A18-9D8B-4B703C499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06A03-9BE5-44A8-B429-AE39FC276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FBC9B73-D2D6-4B2E-9D38-D556589FB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523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14148A-D121-4684-ABB3-86A851484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DB64-FDB6-43AE-B848-84A3F6D8F932}" type="datetime1">
              <a:rPr lang="en-GB" smtClean="0"/>
              <a:t>24/01/2025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6C8639-71B6-49C4-84DF-892EADEF5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70AD40-35D7-464C-93C6-E8483DA4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22CD9D-D505-48AA-A2E7-20905EE24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72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F0980D-5618-4828-B42B-0136ECE14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C5EB-3178-4979-ABBF-E397FA69643F}" type="datetime1">
              <a:rPr lang="en-GB" smtClean="0"/>
              <a:t>24/01/2025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797D32-13E2-417D-85EB-F63998B1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1AF69C-D609-465E-AC9D-C6C23A8F9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038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46A29-5FFB-48FA-9438-0C79D529E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59988-AAB6-41D3-8020-AD2135865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BB0BFB-5EFC-4ADF-88B2-0A858915FB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CEA61-3248-4686-8546-8E69D02C7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ABDC-69B6-49B3-AD35-19CC5D4B07FD}" type="datetime1">
              <a:rPr lang="en-GB" smtClean="0"/>
              <a:t>24/01/2025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1AA77-24BE-4674-91BE-BAE59E62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527B87-63B5-46BD-98C1-F04E39356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40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E7A58-65CB-4E52-84E6-A20F6D011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64A11F-60F4-4359-B3E6-19B65FBB7C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D38C5E-E67B-4679-99F1-97A853D06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7FD32-0887-4AC3-AF0F-62DE654B5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5F08-9FF0-4FD7-8792-471E31D043E6}" type="datetime1">
              <a:rPr lang="en-GB" smtClean="0"/>
              <a:t>24/01/2025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7E5EFE-3FF3-4821-9425-4B6C05BE4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BB72B-FAC5-467A-A4DB-738DD97EE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16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C6DA26-CD46-4C16-AD78-15D58C187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B79CC-9D09-44A3-B73C-3C3882231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3C1C8-996D-41AE-B6E0-7118210899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0DCBC-B7C9-4B16-BA68-AF2E92936336}" type="datetime1">
              <a:rPr lang="en-GB" smtClean="0"/>
              <a:t>24/01/2025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CE926-45D2-423F-85AD-33C84E6816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BGC Collaboration Meeting </a:t>
            </a:r>
            <a:r>
              <a:rPr lang="fr-FR" dirty="0"/>
              <a:t> 10/12/2020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1E600-A0FB-41DC-B38F-B3D3C45FC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AA92521-5D1C-4D75-9E46-D38479E1E3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0EF77D62-56E1-4289-94FA-3A9AE6294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73" y="6191611"/>
            <a:ext cx="1095261" cy="61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QUASAR">
            <a:extLst>
              <a:ext uri="{FF2B5EF4-FFF2-40B4-BE49-F238E27FC236}">
                <a16:creationId xmlns:a16="http://schemas.microsoft.com/office/drawing/2014/main" id="{A01AEDF3-F15D-4F4D-A598-01882F809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343" y="6191611"/>
            <a:ext cx="787057" cy="6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C:\Users\jfl85473\Dropbox\Presentations\Logos\UoLiv.jpg">
            <a:extLst>
              <a:ext uri="{FF2B5EF4-FFF2-40B4-BE49-F238E27FC236}">
                <a16:creationId xmlns:a16="http://schemas.microsoft.com/office/drawing/2014/main" id="{9678FDEA-28E7-4455-AE89-551D62986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" y="6191611"/>
            <a:ext cx="2315984" cy="63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571BDA-BB9B-4AA1-B3D1-4A6B2024415C}"/>
              </a:ext>
            </a:extLst>
          </p:cNvPr>
          <p:cNvCxnSpPr/>
          <p:nvPr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8002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72022-8527-4F55-BE12-7ED3AC6A5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2555" y="1122363"/>
            <a:ext cx="11402008" cy="2387600"/>
          </a:xfrm>
        </p:spPr>
        <p:txBody>
          <a:bodyPr/>
          <a:lstStyle/>
          <a:p>
            <a:r>
              <a:rPr lang="en-US" altLang="zh-CN" dirty="0"/>
              <a:t>CI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4CC78A-958E-4FC8-9ABE-9667A0F7EA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zh-CN" dirty="0"/>
              <a:t>BGC CI team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FDC7F1-9740-4A54-B118-96B0B8B38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2A67B-E90E-46CD-9287-8E71E716F73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9629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CDC56-67D2-E332-10D1-EFB84ABD9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06" y="89821"/>
            <a:ext cx="10515600" cy="46078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Planned journal articles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E46283-002C-9756-F56C-C92CDEC44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0710"/>
            <a:ext cx="10515600" cy="5270090"/>
          </a:xfrm>
        </p:spPr>
        <p:txBody>
          <a:bodyPr>
            <a:normAutofit fontScale="92500" lnSpcReduction="20000"/>
          </a:bodyPr>
          <a:lstStyle/>
          <a:p>
            <a:r>
              <a:rPr lang="en-GB" sz="2200" b="1" dirty="0"/>
              <a:t>2024:</a:t>
            </a:r>
          </a:p>
          <a:p>
            <a:pPr lvl="1"/>
            <a:r>
              <a:rPr lang="en-GB" sz="1800" dirty="0"/>
              <a:t>“Beam gas curtain monitor: Vacuum studies for LHC integration and operation”</a:t>
            </a:r>
          </a:p>
          <a:p>
            <a:pPr lvl="2"/>
            <a:r>
              <a:rPr lang="en-US" altLang="zh-CN" sz="1400" dirty="0"/>
              <a:t>lead </a:t>
            </a:r>
            <a:r>
              <a:rPr lang="en-GB" altLang="zh-CN" sz="1400" dirty="0"/>
              <a:t>by </a:t>
            </a:r>
            <a:r>
              <a:rPr lang="en-GB" sz="1400" dirty="0"/>
              <a:t>Christiana lead, published in PRAB</a:t>
            </a:r>
          </a:p>
          <a:p>
            <a:pPr lvl="1"/>
            <a:r>
              <a:rPr lang="en-GB" sz="1800" dirty="0"/>
              <a:t>“Simulation and experimental studies into a supersonic gas jet curtain for beam profile monitoring”, </a:t>
            </a:r>
          </a:p>
          <a:p>
            <a:pPr lvl="2"/>
            <a:r>
              <a:rPr lang="en-GB" sz="1400" dirty="0"/>
              <a:t>mainly about the simulation method, </a:t>
            </a:r>
          </a:p>
          <a:p>
            <a:pPr lvl="2"/>
            <a:r>
              <a:rPr lang="en-GB" sz="1200" dirty="0"/>
              <a:t>analytical calculation for continuum flow +  quitting surface for transition + Monte Carlo simulation for molecular beam tracking. </a:t>
            </a:r>
          </a:p>
          <a:p>
            <a:pPr lvl="2"/>
            <a:r>
              <a:rPr lang="en-GB" sz="1200" dirty="0"/>
              <a:t>Lead by Hao, in preparation for Vacuum or </a:t>
            </a:r>
            <a:r>
              <a:rPr lang="en-GB" sz="1200" dirty="0" err="1"/>
              <a:t>Nucl</a:t>
            </a:r>
            <a:r>
              <a:rPr lang="en-GB" sz="1200" dirty="0"/>
              <a:t> </a:t>
            </a:r>
            <a:r>
              <a:rPr lang="en-GB" sz="1200" dirty="0" err="1"/>
              <a:t>Instr</a:t>
            </a:r>
            <a:r>
              <a:rPr lang="en-GB" sz="1200" dirty="0"/>
              <a:t> Meth A, delayed. </a:t>
            </a:r>
          </a:p>
          <a:p>
            <a:pPr lvl="1"/>
            <a:r>
              <a:rPr lang="en-GB" sz="1800" dirty="0"/>
              <a:t>“Measurements at 7 TeV with protons and lead ions”, Delayed</a:t>
            </a:r>
          </a:p>
          <a:p>
            <a:pPr lvl="2"/>
            <a:r>
              <a:rPr lang="en-GB" sz="1400" dirty="0"/>
              <a:t>lead by Ondrej and Hao, in preparation for PRL.</a:t>
            </a:r>
          </a:p>
          <a:p>
            <a:pPr lvl="1"/>
            <a:r>
              <a:rPr lang="en-GB" sz="1800" dirty="0"/>
              <a:t>BGC@EBTS results from 2023, Delayed</a:t>
            </a:r>
          </a:p>
          <a:p>
            <a:pPr lvl="2"/>
            <a:r>
              <a:rPr lang="en-GB" sz="1400" dirty="0"/>
              <a:t>lead?  </a:t>
            </a:r>
          </a:p>
          <a:p>
            <a:pPr lvl="2"/>
            <a:r>
              <a:rPr lang="en-GB" sz="1400" dirty="0"/>
              <a:t>Potentially </a:t>
            </a:r>
            <a:r>
              <a:rPr lang="en-GB" sz="1400" dirty="0" err="1"/>
              <a:t>Nucl</a:t>
            </a:r>
            <a:r>
              <a:rPr lang="en-GB" sz="1400" dirty="0"/>
              <a:t> </a:t>
            </a:r>
            <a:r>
              <a:rPr lang="en-GB" sz="1400" dirty="0" err="1"/>
              <a:t>Instr</a:t>
            </a:r>
            <a:r>
              <a:rPr lang="en-GB" sz="1400" dirty="0"/>
              <a:t> Meth A or Rev Sci Instr. </a:t>
            </a:r>
          </a:p>
          <a:p>
            <a:r>
              <a:rPr lang="en-GB" sz="2200" b="1" dirty="0"/>
              <a:t>2025:</a:t>
            </a:r>
          </a:p>
          <a:p>
            <a:pPr lvl="1"/>
            <a:r>
              <a:rPr lang="en-GB" sz="1800" dirty="0"/>
              <a:t>“MOGA simulation”</a:t>
            </a:r>
          </a:p>
          <a:p>
            <a:pPr lvl="2"/>
            <a:r>
              <a:rPr lang="en-GB" sz="1400" dirty="0"/>
              <a:t>lead by Oliver, potentially Vacuum.</a:t>
            </a:r>
          </a:p>
          <a:p>
            <a:pPr lvl="1"/>
            <a:r>
              <a:rPr lang="en-GB" sz="1800" dirty="0"/>
              <a:t>“V3 with full technical details” </a:t>
            </a:r>
          </a:p>
          <a:p>
            <a:pPr lvl="2"/>
            <a:r>
              <a:rPr lang="en-GB" sz="1400" dirty="0"/>
              <a:t>Mechanical design and gas flow test</a:t>
            </a:r>
          </a:p>
          <a:p>
            <a:pPr lvl="2"/>
            <a:r>
              <a:rPr lang="en-GB" sz="1400" dirty="0"/>
              <a:t>Optical system and resolution test</a:t>
            </a:r>
          </a:p>
          <a:p>
            <a:pPr lvl="2"/>
            <a:r>
              <a:rPr lang="en-GB" sz="1400" dirty="0"/>
              <a:t>LHC measurements in details (Visible and UV)</a:t>
            </a:r>
          </a:p>
          <a:p>
            <a:pPr lvl="2"/>
            <a:r>
              <a:rPr lang="en-GB" sz="1400" dirty="0"/>
              <a:t>Phys Rev AB, Lead? Danielle and Hao? ( Initially Ondrej, but full- time job now) </a:t>
            </a:r>
          </a:p>
          <a:p>
            <a:pPr lvl="1"/>
            <a:r>
              <a:rPr lang="en-GB" sz="1800" dirty="0"/>
              <a:t>“Cross section study” </a:t>
            </a:r>
          </a:p>
          <a:p>
            <a:pPr lvl="2"/>
            <a:r>
              <a:rPr lang="en-GB" sz="1400" dirty="0"/>
              <a:t>lead by Hao/Shakti/Oliver, Phys Rev C?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792405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B8F92-4CDB-9921-5394-53E7E0D52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89962-795E-DD50-5D60-D7DEDBD22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Starting the pulse jet work</a:t>
            </a:r>
          </a:p>
          <a:p>
            <a:r>
              <a:rPr lang="en-GB" dirty="0"/>
              <a:t>BGC 4.1 test</a:t>
            </a:r>
          </a:p>
          <a:p>
            <a:r>
              <a:rPr lang="en-GB" dirty="0"/>
              <a:t>Continue cross-section analysis</a:t>
            </a:r>
          </a:p>
          <a:p>
            <a:pPr lvl="1"/>
            <a:r>
              <a:rPr lang="en-GB" dirty="0"/>
              <a:t>Cross check the CI code with Timber data</a:t>
            </a:r>
          </a:p>
          <a:p>
            <a:pPr lvl="1"/>
            <a:r>
              <a:rPr lang="en-GB" dirty="0"/>
              <a:t>Proton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D7F2EB-356B-D629-3F50-9A5747345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111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10E91-BE04-E9C6-04DF-5C85127E0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Cockcroft experimental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506E2-40BE-32D5-9F5B-ECC95F39B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Oliver continue his experiments with JEREMY setup (Thesis work)</a:t>
            </a:r>
          </a:p>
          <a:p>
            <a:pPr lvl="1"/>
            <a:r>
              <a:rPr lang="en-GB" dirty="0"/>
              <a:t>Gas curtain density distribution scan</a:t>
            </a:r>
          </a:p>
          <a:p>
            <a:pPr lvl="1"/>
            <a:r>
              <a:rPr lang="en-GB" dirty="0"/>
              <a:t>Background pressure tests</a:t>
            </a:r>
          </a:p>
          <a:p>
            <a:pPr lvl="1"/>
            <a:r>
              <a:rPr lang="en-GB" dirty="0"/>
              <a:t>Validating the MOGA code </a:t>
            </a:r>
          </a:p>
          <a:p>
            <a:r>
              <a:rPr lang="en-GB" dirty="0"/>
              <a:t>Shakti works on the pulse jet setup</a:t>
            </a:r>
          </a:p>
          <a:p>
            <a:pPr lvl="1"/>
            <a:r>
              <a:rPr lang="en-GB" dirty="0"/>
              <a:t>Assemble the pulse nozzle by Parker inc.</a:t>
            </a:r>
          </a:p>
          <a:p>
            <a:pPr lvl="1"/>
            <a:r>
              <a:rPr lang="en-GB" dirty="0"/>
              <a:t>Prepare the chamber and detail experimental plan.</a:t>
            </a:r>
          </a:p>
          <a:p>
            <a:r>
              <a:rPr lang="en-GB" dirty="0"/>
              <a:t>Cross-section analysis</a:t>
            </a:r>
          </a:p>
          <a:p>
            <a:pPr lvl="1"/>
            <a:r>
              <a:rPr lang="en-GB" dirty="0"/>
              <a:t>Initial analysis was communicated through collaboration meeting in Liverpool.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646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64EB840-8F6B-3ECE-C1FA-EED8DDCC56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𝐽𝑒𝑡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𝐸𝑓𝑓𝑢𝑠𝑖𝑜𝑛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𝑃𝑢𝑚𝑝𝑖𝑛𝑔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Primarily thesis content, but increases confidence on MOGA work for future BGC’s.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64EB840-8F6B-3ECE-C1FA-EED8DDCC56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68D521-8CB3-31ED-53CF-435AE5C63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1711" y="6367246"/>
            <a:ext cx="2340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BGC Meeting 27/09/2024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8DC5BB-3DAB-3D87-5A7E-3ADBEA82B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6E5D83B-DB43-F642-7FB9-857768DEC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JEREMY &amp; TPMC BG Validation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FE52703-9C33-4D39-D669-DBDF754BFA36}"/>
              </a:ext>
            </a:extLst>
          </p:cNvPr>
          <p:cNvGraphicFramePr>
            <a:graphicFrameLocks noGrp="1"/>
          </p:cNvGraphicFramePr>
          <p:nvPr/>
        </p:nvGraphicFramePr>
        <p:xfrm>
          <a:off x="2768046" y="3231272"/>
          <a:ext cx="6655904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976">
                  <a:extLst>
                    <a:ext uri="{9D8B030D-6E8A-4147-A177-3AD203B41FA5}">
                      <a16:colId xmlns:a16="http://schemas.microsoft.com/office/drawing/2014/main" val="1820415209"/>
                    </a:ext>
                  </a:extLst>
                </a:gridCol>
                <a:gridCol w="1663976">
                  <a:extLst>
                    <a:ext uri="{9D8B030D-6E8A-4147-A177-3AD203B41FA5}">
                      <a16:colId xmlns:a16="http://schemas.microsoft.com/office/drawing/2014/main" val="269067135"/>
                    </a:ext>
                  </a:extLst>
                </a:gridCol>
                <a:gridCol w="1663976">
                  <a:extLst>
                    <a:ext uri="{9D8B030D-6E8A-4147-A177-3AD203B41FA5}">
                      <a16:colId xmlns:a16="http://schemas.microsoft.com/office/drawing/2014/main" val="3791252818"/>
                    </a:ext>
                  </a:extLst>
                </a:gridCol>
                <a:gridCol w="1663976">
                  <a:extLst>
                    <a:ext uri="{9D8B030D-6E8A-4147-A177-3AD203B41FA5}">
                      <a16:colId xmlns:a16="http://schemas.microsoft.com/office/drawing/2014/main" val="17965358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Skim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  <a:r>
                        <a:rPr lang="en-GB" baseline="30000" dirty="0"/>
                        <a:t>nd</a:t>
                      </a:r>
                      <a:r>
                        <a:rPr lang="en-GB" dirty="0"/>
                        <a:t> Skim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  <a:r>
                        <a:rPr lang="en-GB" baseline="30000" dirty="0"/>
                        <a:t>rd</a:t>
                      </a:r>
                      <a:r>
                        <a:rPr lang="en-GB" dirty="0"/>
                        <a:t> Skim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  <a:r>
                        <a:rPr lang="en-GB" baseline="30000" dirty="0"/>
                        <a:t>th</a:t>
                      </a:r>
                      <a:r>
                        <a:rPr lang="en-GB" dirty="0"/>
                        <a:t> Skim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669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400 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0.4x30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4x60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190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5203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144F84-C5BB-74DE-A38E-707792C4A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N2 at 6 bar abs.</a:t>
            </a:r>
          </a:p>
          <a:p>
            <a:pPr marL="0" indent="0">
              <a:buNone/>
            </a:pPr>
            <a:r>
              <a:rPr lang="en-GB" dirty="0"/>
              <a:t>(rotated by ~0.8</a:t>
            </a:r>
            <a:r>
              <a:rPr lang="en-GB" baseline="30000" dirty="0"/>
              <a:t>o</a:t>
            </a:r>
            <a:r>
              <a:rPr lang="en-GB" dirty="0"/>
              <a:t>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19684A-BE6D-C0FF-CEC9-BB32D55FD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1711" y="6367246"/>
            <a:ext cx="2340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BGC Meeting 27/09/2024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EAE2E-20A3-169C-A8A4-245ABB8D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15DE2B3-E26A-949B-425D-DB853103C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N2</a:t>
            </a:r>
          </a:p>
        </p:txBody>
      </p:sp>
      <p:pic>
        <p:nvPicPr>
          <p:cNvPr id="9" name="Picture 8" descr="A graph with a number of squares&#10;&#10;Description automatically generated">
            <a:extLst>
              <a:ext uri="{FF2B5EF4-FFF2-40B4-BE49-F238E27FC236}">
                <a16:creationId xmlns:a16="http://schemas.microsoft.com/office/drawing/2014/main" id="{7C35A573-2938-BD47-1F96-DE64D12355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045" y="1825625"/>
            <a:ext cx="5568000" cy="4176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B382719-2886-BB5E-1312-352380C3E2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7443" y="2882963"/>
            <a:ext cx="1469810" cy="31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304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B39E27-31C9-D055-19DA-A32EE1BAE8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Ne at 6 bar abs.</a:t>
            </a:r>
          </a:p>
          <a:p>
            <a:pPr marL="0" indent="0">
              <a:buNone/>
            </a:pPr>
            <a:r>
              <a:rPr lang="en-GB" dirty="0"/>
              <a:t>(rotated by ~0.8</a:t>
            </a:r>
            <a:r>
              <a:rPr lang="en-GB" baseline="30000" dirty="0"/>
              <a:t>o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276AC9-9296-5318-C0DA-0A62EB00F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1711" y="6367246"/>
            <a:ext cx="2340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BGC Meeting 27/09/2024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F54436-2CF8-5D01-F108-6A7E5167C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FC4B32D-50BB-4395-8F85-8ADB44FE2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</a:t>
            </a:r>
          </a:p>
        </p:txBody>
      </p:sp>
      <p:pic>
        <p:nvPicPr>
          <p:cNvPr id="7" name="Picture 6" descr="A graph with a number of rectangular objects&#10;&#10;Description automatically generated with medium confidence">
            <a:extLst>
              <a:ext uri="{FF2B5EF4-FFF2-40B4-BE49-F238E27FC236}">
                <a16:creationId xmlns:a16="http://schemas.microsoft.com/office/drawing/2014/main" id="{0BF7DE6E-E48D-31E4-3E71-6B56720BA1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045" y="1825625"/>
            <a:ext cx="5568000" cy="417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1B548A-898E-E42D-F22C-721BB019D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6605" y="2788682"/>
            <a:ext cx="1451486" cy="3331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170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40E68-0878-A20D-2BFC-5EDC76C0D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Cross-section study with 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A85A0C-85BE-F683-7C3E-C4907D12D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6</a:t>
            </a:fld>
            <a:endParaRPr lang="en-GB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3A338726-6BEF-434F-1037-16605F582B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11" y="911042"/>
            <a:ext cx="6047448" cy="28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89A1BD-7FB6-BB7B-C986-F23889AF60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2602"/>
          <a:stretch/>
        </p:blipFill>
        <p:spPr>
          <a:xfrm>
            <a:off x="838200" y="497726"/>
            <a:ext cx="426117" cy="37066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822FCB-2ED1-B997-6172-52D8FF4852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1563" t="31616" r="36587" b="36552"/>
          <a:stretch/>
        </p:blipFill>
        <p:spPr>
          <a:xfrm>
            <a:off x="3914979" y="1729151"/>
            <a:ext cx="1258529" cy="11798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90462D-897F-244C-867E-93D528A55A8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7002" t="22580" r="22661" b="17105"/>
          <a:stretch/>
        </p:blipFill>
        <p:spPr>
          <a:xfrm>
            <a:off x="6654986" y="1533832"/>
            <a:ext cx="4917903" cy="3952569"/>
          </a:xfrm>
          <a:prstGeom prst="rect">
            <a:avLst/>
          </a:prstGeom>
        </p:spPr>
      </p:pic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DAEE0935-2712-60E7-4CEA-58EAC6ECA2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697767" y="3510116"/>
            <a:ext cx="5888390" cy="2804251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AA46FDB-8EE5-ED28-22A5-8D0C07ED233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1021" t="42104" r="36558" b="26855"/>
          <a:stretch/>
        </p:blipFill>
        <p:spPr>
          <a:xfrm>
            <a:off x="4032846" y="4335845"/>
            <a:ext cx="1291473" cy="115055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552F1F8-793B-9EC5-DA04-35F8CA532F65}"/>
              </a:ext>
            </a:extLst>
          </p:cNvPr>
          <p:cNvSpPr txBox="1"/>
          <p:nvPr/>
        </p:nvSpPr>
        <p:spPr>
          <a:xfrm rot="16200000">
            <a:off x="200266" y="4629548"/>
            <a:ext cx="1855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Beam size (mm)</a:t>
            </a:r>
          </a:p>
        </p:txBody>
      </p:sp>
    </p:spTree>
    <p:extLst>
      <p:ext uri="{BB962C8B-B14F-4D97-AF65-F5344CB8AC3E}">
        <p14:creationId xmlns:p14="http://schemas.microsoft.com/office/powerpoint/2010/main" val="3351368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AEE46-DDC5-124C-6B2F-A6C0968C0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568" y="180923"/>
            <a:ext cx="10515600" cy="500114"/>
          </a:xfrm>
        </p:spPr>
        <p:txBody>
          <a:bodyPr>
            <a:normAutofit fontScale="90000"/>
          </a:bodyPr>
          <a:lstStyle/>
          <a:p>
            <a:r>
              <a:rPr lang="en-GB" dirty="0"/>
              <a:t>BGC 4.1 for EBTS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70D1E-1DDC-C541-5C81-73B6FE088E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1548"/>
            <a:ext cx="10515600" cy="5095415"/>
          </a:xfrm>
        </p:spPr>
        <p:txBody>
          <a:bodyPr/>
          <a:lstStyle/>
          <a:p>
            <a:r>
              <a:rPr lang="en-GB" dirty="0"/>
              <a:t>Chambers </a:t>
            </a:r>
          </a:p>
          <a:p>
            <a:pPr lvl="1"/>
            <a:r>
              <a:rPr lang="en-GB" dirty="0"/>
              <a:t>In end of February due to the shortage of ss316LN materials. </a:t>
            </a:r>
          </a:p>
          <a:p>
            <a:pPr lvl="1"/>
            <a:r>
              <a:rPr lang="en-GB" dirty="0"/>
              <a:t>Weekly meeting setup with Manufacturer</a:t>
            </a:r>
          </a:p>
          <a:p>
            <a:r>
              <a:rPr lang="en-GB" dirty="0"/>
              <a:t>Other mechanical parts</a:t>
            </a:r>
          </a:p>
          <a:p>
            <a:pPr lvl="1"/>
            <a:r>
              <a:rPr lang="en-GB" dirty="0"/>
              <a:t>Mid of February.</a:t>
            </a:r>
          </a:p>
          <a:p>
            <a:r>
              <a:rPr lang="en-GB" dirty="0"/>
              <a:t>Pumps are ready</a:t>
            </a:r>
          </a:p>
          <a:p>
            <a:pPr lvl="1"/>
            <a:r>
              <a:rPr lang="en-GB" dirty="0"/>
              <a:t>Using pumps from JEREMY for Tests at CI.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0636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B90FD-8E20-0F74-A259-5053C27B4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4243"/>
          </a:xfrm>
        </p:spPr>
        <p:txBody>
          <a:bodyPr/>
          <a:lstStyle/>
          <a:p>
            <a:r>
              <a:rPr lang="en-GB" dirty="0"/>
              <a:t>Difficulty with 3</a:t>
            </a:r>
            <a:r>
              <a:rPr lang="en-GB" baseline="30000" dirty="0"/>
              <a:t>rd</a:t>
            </a:r>
            <a:r>
              <a:rPr lang="en-GB" dirty="0"/>
              <a:t> skimmer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EBBF75-DBBF-6C9F-BA9D-AEF0011939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7258" t="47794" r="20000" b="12737"/>
          <a:stretch/>
        </p:blipFill>
        <p:spPr>
          <a:xfrm>
            <a:off x="8091948" y="1710812"/>
            <a:ext cx="2772698" cy="25957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0079DB-9825-42C6-1606-B95D753283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097" t="20884" r="19436" b="6457"/>
          <a:stretch/>
        </p:blipFill>
        <p:spPr>
          <a:xfrm>
            <a:off x="1130710" y="1710811"/>
            <a:ext cx="2547648" cy="25957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4DBF16-FE5E-9331-C89F-4F19ADF5D1A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9436" t="22529" r="43226" b="28285"/>
          <a:stretch/>
        </p:blipFill>
        <p:spPr>
          <a:xfrm>
            <a:off x="4395347" y="1682646"/>
            <a:ext cx="2988680" cy="29005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D04602A-3AE5-32DB-CF3C-10F8172D7911}"/>
              </a:ext>
            </a:extLst>
          </p:cNvPr>
          <p:cNvSpPr txBox="1"/>
          <p:nvPr/>
        </p:nvSpPr>
        <p:spPr>
          <a:xfrm>
            <a:off x="372532" y="4500858"/>
            <a:ext cx="3914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Original design from v3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Hard to do with CNC machine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8759A4-4280-FC37-63F8-15A75F3E5513}"/>
              </a:ext>
            </a:extLst>
          </p:cNvPr>
          <p:cNvSpPr txBox="1"/>
          <p:nvPr/>
        </p:nvSpPr>
        <p:spPr>
          <a:xfrm>
            <a:off x="4177617" y="4500858"/>
            <a:ext cx="39143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Modified design from v3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Try to combine CNC and advanced machining such as Laser and chemical etching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Still challenge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F1AC3E-D5B1-28F9-5623-B1B48E615D7A}"/>
              </a:ext>
            </a:extLst>
          </p:cNvPr>
          <p:cNvSpPr txBox="1"/>
          <p:nvPr/>
        </p:nvSpPr>
        <p:spPr>
          <a:xfrm>
            <a:off x="7905139" y="4500898"/>
            <a:ext cx="39143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Two parts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CNC machine the holder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Slits on sheet metal done by Laser or chemical etching (achieved before)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Any potential cons?</a:t>
            </a:r>
          </a:p>
        </p:txBody>
      </p:sp>
    </p:spTree>
    <p:extLst>
      <p:ext uri="{BB962C8B-B14F-4D97-AF65-F5344CB8AC3E}">
        <p14:creationId xmlns:p14="http://schemas.microsoft.com/office/powerpoint/2010/main" val="3324024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B8BB923-21B8-2D55-A67E-52560C7CD0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580" t="27682" r="20726" b="8066"/>
          <a:stretch/>
        </p:blipFill>
        <p:spPr>
          <a:xfrm>
            <a:off x="2099187" y="118414"/>
            <a:ext cx="7993626" cy="662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805150"/>
      </p:ext>
    </p:extLst>
  </p:cSld>
  <p:clrMapOvr>
    <a:masterClrMapping/>
  </p:clrMapOvr>
</p:sld>
</file>

<file path=ppt/theme/theme1.xml><?xml version="1.0" encoding="utf-8"?>
<a:theme xmlns:a="http://schemas.openxmlformats.org/drawingml/2006/main" name="liverpoo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rpool" id="{3A6C4CA9-F009-42F2-ABB3-5AFDDD804317}" vid="{3130FC97-346C-4969-8DFA-22465FFAE52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482</Words>
  <Application>Microsoft Office PowerPoint</Application>
  <PresentationFormat>Widescreen</PresentationFormat>
  <Paragraphs>93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liverpool</vt:lpstr>
      <vt:lpstr>CI update</vt:lpstr>
      <vt:lpstr>Cockcroft experimental update</vt:lpstr>
      <vt:lpstr>JEREMY &amp; TPMC BG Validation</vt:lpstr>
      <vt:lpstr>N2</vt:lpstr>
      <vt:lpstr>Ne</vt:lpstr>
      <vt:lpstr>Cross-section study with Ion</vt:lpstr>
      <vt:lpstr>BGC 4.1 for EBTS</vt:lpstr>
      <vt:lpstr>Difficulty with 3rd skimmer</vt:lpstr>
      <vt:lpstr>PowerPoint Presentation</vt:lpstr>
      <vt:lpstr>Planned journal articles</vt:lpstr>
      <vt:lpstr>Plan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Zhang, Hao [haozhang]</dc:creator>
  <cp:lastModifiedBy>Zhang, Hao [haozhang]</cp:lastModifiedBy>
  <cp:revision>4</cp:revision>
  <dcterms:created xsi:type="dcterms:W3CDTF">2024-10-17T12:25:04Z</dcterms:created>
  <dcterms:modified xsi:type="dcterms:W3CDTF">2025-01-24T12:34:31Z</dcterms:modified>
</cp:coreProperties>
</file>