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700" r:id="rId3"/>
    <p:sldId id="70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13.02.2025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13.02.25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13.02.25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13.02.25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13.02.25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13.02.25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13.02.25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13.02.25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13.02.25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13.02.25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13.02.25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13.02.25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13.02.25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9714/" TargetMode="External"/><Relationship Id="rId2" Type="http://schemas.openxmlformats.org/officeDocument/2006/relationships/hyperlink" Target="https://indico.cern.ch/event/1498846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14 Feb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22F22-AEAE-EF96-1407-AD784EA1AA60}"/>
              </a:ext>
            </a:extLst>
          </p:cNvPr>
          <p:cNvSpPr txBox="1"/>
          <p:nvPr/>
        </p:nvSpPr>
        <p:spPr>
          <a:xfrm>
            <a:off x="1111827" y="748635"/>
            <a:ext cx="7730837" cy="5370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IPAC25: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Light Peer Review: deadlines </a:t>
            </a:r>
            <a:r>
              <a:rPr lang="en-US" u="sng" dirty="0">
                <a:solidFill>
                  <a:schemeClr val="tx2"/>
                </a:solidFill>
              </a:rPr>
              <a:t>14 March</a:t>
            </a:r>
            <a:r>
              <a:rPr lang="en-US" dirty="0">
                <a:solidFill>
                  <a:schemeClr val="tx2"/>
                </a:solidFill>
              </a:rPr>
              <a:t> to SL, 21 March to GL and 28 March to DH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Contribution by Szymon selected for oral </a:t>
            </a:r>
            <a:r>
              <a:rPr lang="en-US" dirty="0" err="1">
                <a:solidFill>
                  <a:schemeClr val="tx2"/>
                </a:solidFill>
              </a:rPr>
              <a:t>presenation</a:t>
            </a: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CERN accelerator schools (CAS)</a:t>
            </a:r>
            <a:endParaRPr lang="en-US" u="sng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Introduction to Accelerator Physics, 21 September – 4 October 2025, Santa Susanna, Spain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b="1" u="sng" dirty="0">
                <a:solidFill>
                  <a:schemeClr val="tx2"/>
                </a:solidFill>
                <a:sym typeface="Wingdings" pitchFamily="2" charset="2"/>
              </a:rPr>
              <a:t>Deadline for requests today</a:t>
            </a:r>
          </a:p>
          <a:p>
            <a:pPr marL="1200150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One request received: Anastasia </a:t>
            </a:r>
            <a:r>
              <a:rPr lang="en-US" dirty="0" err="1">
                <a:solidFill>
                  <a:schemeClr val="tx2"/>
                </a:solidFill>
              </a:rPr>
              <a:t>Iliopoulou</a:t>
            </a: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TSC-2025-2 Student committee: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Received two requests from Andrea (Linac4 and ATF2)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hlinkClick r:id="rId2"/>
              </a:rPr>
              <a:t>BE-FCC workshop</a:t>
            </a:r>
            <a:r>
              <a:rPr lang="en-US" dirty="0">
                <a:solidFill>
                  <a:schemeClr val="tx2"/>
                </a:solidFill>
              </a:rPr>
              <a:t> took place on 11 February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Complete overview of FCC activities across the department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hlinkClick r:id="rId3"/>
              </a:rPr>
              <a:t>ATS seminar on Xsuite</a:t>
            </a:r>
            <a:r>
              <a:rPr lang="en-US" dirty="0">
                <a:solidFill>
                  <a:schemeClr val="tx2"/>
                </a:solidFill>
              </a:rPr>
              <a:t> on Thu 20 Feb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55D7D-F905-8BAD-EB97-71D36155C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18762-FC47-80EC-2F5F-1F801DBBB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A949BA-626D-A405-BE57-E2213F34F6F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1FABDD-BF80-D92B-E3F8-208237D36644}"/>
              </a:ext>
            </a:extLst>
          </p:cNvPr>
          <p:cNvSpPr txBox="1"/>
          <p:nvPr/>
        </p:nvSpPr>
        <p:spPr>
          <a:xfrm>
            <a:off x="1111827" y="748635"/>
            <a:ext cx="7730837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tx2"/>
                </a:solidFill>
              </a:rPr>
              <a:t>No meeting in the next two weeks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Next meeting on </a:t>
            </a:r>
            <a:r>
              <a:rPr lang="en-US" b="1" dirty="0">
                <a:solidFill>
                  <a:schemeClr val="tx2"/>
                </a:solidFill>
              </a:rPr>
              <a:t>7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766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102750</TotalTime>
  <Words>127</Words>
  <Application>Microsoft Macintosh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1714</cp:revision>
  <dcterms:created xsi:type="dcterms:W3CDTF">2020-09-04T13:28:31Z</dcterms:created>
  <dcterms:modified xsi:type="dcterms:W3CDTF">2025-02-13T21:25:33Z</dcterms:modified>
</cp:coreProperties>
</file>