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13" r:id="rId2"/>
    <p:sldId id="304" r:id="rId3"/>
    <p:sldId id="303" r:id="rId4"/>
    <p:sldId id="320" r:id="rId5"/>
    <p:sldId id="321" r:id="rId6"/>
    <p:sldId id="316" r:id="rId7"/>
    <p:sldId id="317" r:id="rId8"/>
    <p:sldId id="319" r:id="rId9"/>
    <p:sldId id="310" r:id="rId10"/>
    <p:sldId id="315" r:id="rId11"/>
    <p:sldId id="323" r:id="rId12"/>
    <p:sldId id="308" r:id="rId13"/>
    <p:sldId id="322" r:id="rId14"/>
    <p:sldId id="312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5DF"/>
    <a:srgbClr val="CC0099"/>
    <a:srgbClr val="00FF00"/>
    <a:srgbClr val="EDC8E9"/>
    <a:srgbClr val="C0E7ED"/>
    <a:srgbClr val="FFFF99"/>
    <a:srgbClr val="F9DFD6"/>
    <a:srgbClr val="B9CFFF"/>
    <a:srgbClr val="FFDC6D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Objects="1">
      <p:cViewPr varScale="1">
        <p:scale>
          <a:sx n="59" d="100"/>
          <a:sy n="59" d="100"/>
        </p:scale>
        <p:origin x="964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29C053-93ED-46AA-95E5-24B5A60AD0E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7B965E-F357-4C52-A366-A721EF2DD4DF}">
      <dgm:prSet/>
      <dgm:spPr/>
      <dgm:t>
        <a:bodyPr/>
        <a:lstStyle/>
        <a:p>
          <a:r>
            <a:rPr lang="en-GB"/>
            <a:t>Global planning</a:t>
          </a:r>
          <a:endParaRPr lang="en-US"/>
        </a:p>
      </dgm:t>
    </dgm:pt>
    <dgm:pt modelId="{18284232-E189-4776-9D8F-EC86387A6B57}" type="parTrans" cxnId="{AA143AF3-F104-4AF8-8E7A-5F25A1854499}">
      <dgm:prSet/>
      <dgm:spPr/>
      <dgm:t>
        <a:bodyPr/>
        <a:lstStyle/>
        <a:p>
          <a:endParaRPr lang="en-US"/>
        </a:p>
      </dgm:t>
    </dgm:pt>
    <dgm:pt modelId="{455AB7BD-4921-4520-B21A-221C954A335F}" type="sibTrans" cxnId="{AA143AF3-F104-4AF8-8E7A-5F25A1854499}">
      <dgm:prSet/>
      <dgm:spPr/>
      <dgm:t>
        <a:bodyPr/>
        <a:lstStyle/>
        <a:p>
          <a:endParaRPr lang="en-US"/>
        </a:p>
      </dgm:t>
    </dgm:pt>
    <dgm:pt modelId="{D9B65CAC-4B2A-426E-9CAC-968EA1396842}">
      <dgm:prSet/>
      <dgm:spPr/>
      <dgm:t>
        <a:bodyPr/>
        <a:lstStyle/>
        <a:p>
          <a:r>
            <a:rPr lang="en-GB" dirty="0"/>
            <a:t>Run 2b dismantling &amp; decabling preparations </a:t>
          </a:r>
          <a:endParaRPr lang="en-US" dirty="0"/>
        </a:p>
      </dgm:t>
    </dgm:pt>
    <dgm:pt modelId="{AA9A597C-1E21-4AB3-9871-92B68B412E7B}" type="parTrans" cxnId="{1A538B52-18FF-41DF-A5A6-3852D9EBEC04}">
      <dgm:prSet/>
      <dgm:spPr/>
      <dgm:t>
        <a:bodyPr/>
        <a:lstStyle/>
        <a:p>
          <a:endParaRPr lang="en-US"/>
        </a:p>
      </dgm:t>
    </dgm:pt>
    <dgm:pt modelId="{6CE6A596-58C5-4EE6-B21F-9B9C6E6010DF}" type="sibTrans" cxnId="{1A538B52-18FF-41DF-A5A6-3852D9EBEC04}">
      <dgm:prSet/>
      <dgm:spPr/>
      <dgm:t>
        <a:bodyPr/>
        <a:lstStyle/>
        <a:p>
          <a:endParaRPr lang="en-US"/>
        </a:p>
      </dgm:t>
    </dgm:pt>
    <dgm:pt modelId="{49A680C7-4312-4F97-8C3E-F49F19ECF931}">
      <dgm:prSet/>
      <dgm:spPr/>
      <dgm:t>
        <a:bodyPr/>
        <a:lstStyle/>
        <a:p>
          <a:r>
            <a:rPr lang="en-GB"/>
            <a:t>Update on Run 2c schedule and milestones</a:t>
          </a:r>
          <a:endParaRPr lang="en-US"/>
        </a:p>
      </dgm:t>
    </dgm:pt>
    <dgm:pt modelId="{16DFEB45-F8F8-4422-8A02-7CD6A8816AD7}" type="parTrans" cxnId="{CA6EF53E-4910-46EF-890A-36623BA63435}">
      <dgm:prSet/>
      <dgm:spPr/>
      <dgm:t>
        <a:bodyPr/>
        <a:lstStyle/>
        <a:p>
          <a:endParaRPr lang="en-US"/>
        </a:p>
      </dgm:t>
    </dgm:pt>
    <dgm:pt modelId="{0EBE6A9B-11C6-469F-B0C9-22954E32803D}" type="sibTrans" cxnId="{CA6EF53E-4910-46EF-890A-36623BA63435}">
      <dgm:prSet/>
      <dgm:spPr/>
      <dgm:t>
        <a:bodyPr/>
        <a:lstStyle/>
        <a:p>
          <a:endParaRPr lang="en-US"/>
        </a:p>
      </dgm:t>
    </dgm:pt>
    <dgm:pt modelId="{8FF2F62F-3BAB-4C56-974F-4C69E9911DE1}" type="pres">
      <dgm:prSet presAssocID="{2629C053-93ED-46AA-95E5-24B5A60AD0E8}" presName="root" presStyleCnt="0">
        <dgm:presLayoutVars>
          <dgm:dir/>
          <dgm:resizeHandles val="exact"/>
        </dgm:presLayoutVars>
      </dgm:prSet>
      <dgm:spPr/>
    </dgm:pt>
    <dgm:pt modelId="{0D1C85B1-DC6E-4C4B-A2B5-05E8F47EC098}" type="pres">
      <dgm:prSet presAssocID="{4D7B965E-F357-4C52-A366-A721EF2DD4DF}" presName="compNode" presStyleCnt="0"/>
      <dgm:spPr/>
    </dgm:pt>
    <dgm:pt modelId="{7B358691-00B0-4143-9F9F-41881411DB9C}" type="pres">
      <dgm:prSet presAssocID="{4D7B965E-F357-4C52-A366-A721EF2DD4DF}" presName="bgRect" presStyleLbl="bgShp" presStyleIdx="0" presStyleCnt="3"/>
      <dgm:spPr/>
    </dgm:pt>
    <dgm:pt modelId="{B6172F81-5664-4E11-94E7-89A112C2AD95}" type="pres">
      <dgm:prSet presAssocID="{4D7B965E-F357-4C52-A366-A721EF2DD4D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 outline"/>
        </a:ext>
      </dgm:extLst>
    </dgm:pt>
    <dgm:pt modelId="{A15249DC-6302-4A81-9C65-0FB413BAEA3D}" type="pres">
      <dgm:prSet presAssocID="{4D7B965E-F357-4C52-A366-A721EF2DD4DF}" presName="spaceRect" presStyleCnt="0"/>
      <dgm:spPr/>
    </dgm:pt>
    <dgm:pt modelId="{19989B18-0DF9-4A07-95F2-1CFA11EC80B9}" type="pres">
      <dgm:prSet presAssocID="{4D7B965E-F357-4C52-A366-A721EF2DD4DF}" presName="parTx" presStyleLbl="revTx" presStyleIdx="0" presStyleCnt="3">
        <dgm:presLayoutVars>
          <dgm:chMax val="0"/>
          <dgm:chPref val="0"/>
        </dgm:presLayoutVars>
      </dgm:prSet>
      <dgm:spPr/>
    </dgm:pt>
    <dgm:pt modelId="{B849ED58-CE21-44B9-A67C-83CA73D3B61B}" type="pres">
      <dgm:prSet presAssocID="{455AB7BD-4921-4520-B21A-221C954A335F}" presName="sibTrans" presStyleCnt="0"/>
      <dgm:spPr/>
    </dgm:pt>
    <dgm:pt modelId="{EDB36BA7-48BF-4DAE-9DCB-2FBDDD2A7B7B}" type="pres">
      <dgm:prSet presAssocID="{D9B65CAC-4B2A-426E-9CAC-968EA1396842}" presName="compNode" presStyleCnt="0"/>
      <dgm:spPr/>
    </dgm:pt>
    <dgm:pt modelId="{747F8462-54CB-4A1F-9CA1-9A7D41729F09}" type="pres">
      <dgm:prSet presAssocID="{D9B65CAC-4B2A-426E-9CAC-968EA1396842}" presName="bgRect" presStyleLbl="bgShp" presStyleIdx="1" presStyleCnt="3"/>
      <dgm:spPr/>
    </dgm:pt>
    <dgm:pt modelId="{F9C0332F-EDEB-4769-A7FF-97FF44B06FF5}" type="pres">
      <dgm:prSet presAssocID="{D9B65CAC-4B2A-426E-9CAC-968EA139684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ueprint outline"/>
        </a:ext>
      </dgm:extLst>
    </dgm:pt>
    <dgm:pt modelId="{845F1CD9-9283-4165-8BA9-8A76ACC3039F}" type="pres">
      <dgm:prSet presAssocID="{D9B65CAC-4B2A-426E-9CAC-968EA1396842}" presName="spaceRect" presStyleCnt="0"/>
      <dgm:spPr/>
    </dgm:pt>
    <dgm:pt modelId="{380D10B0-7FCF-4E47-8373-1A468B9FE204}" type="pres">
      <dgm:prSet presAssocID="{D9B65CAC-4B2A-426E-9CAC-968EA1396842}" presName="parTx" presStyleLbl="revTx" presStyleIdx="1" presStyleCnt="3">
        <dgm:presLayoutVars>
          <dgm:chMax val="0"/>
          <dgm:chPref val="0"/>
        </dgm:presLayoutVars>
      </dgm:prSet>
      <dgm:spPr/>
    </dgm:pt>
    <dgm:pt modelId="{500560A0-AB2B-4AB9-80B2-B0CE89B9E026}" type="pres">
      <dgm:prSet presAssocID="{6CE6A596-58C5-4EE6-B21F-9B9C6E6010DF}" presName="sibTrans" presStyleCnt="0"/>
      <dgm:spPr/>
    </dgm:pt>
    <dgm:pt modelId="{74B2F164-C615-47D5-8BCD-64282BD6B6B1}" type="pres">
      <dgm:prSet presAssocID="{49A680C7-4312-4F97-8C3E-F49F19ECF931}" presName="compNode" presStyleCnt="0"/>
      <dgm:spPr/>
    </dgm:pt>
    <dgm:pt modelId="{2D8502F2-8F5D-446E-86A5-F01C6C5DF241}" type="pres">
      <dgm:prSet presAssocID="{49A680C7-4312-4F97-8C3E-F49F19ECF931}" presName="bgRect" presStyleLbl="bgShp" presStyleIdx="2" presStyleCnt="3"/>
      <dgm:spPr/>
    </dgm:pt>
    <dgm:pt modelId="{A4C21BBD-D320-4262-B127-8E67C4DF2FAC}" type="pres">
      <dgm:prSet presAssocID="{49A680C7-4312-4F97-8C3E-F49F19ECF93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edule Event Action"/>
        </a:ext>
      </dgm:extLst>
    </dgm:pt>
    <dgm:pt modelId="{91A2D2F1-577F-4A40-A460-4E92A7481752}" type="pres">
      <dgm:prSet presAssocID="{49A680C7-4312-4F97-8C3E-F49F19ECF931}" presName="spaceRect" presStyleCnt="0"/>
      <dgm:spPr/>
    </dgm:pt>
    <dgm:pt modelId="{7C077A97-F94D-4D24-BC88-532FF5C8DA7E}" type="pres">
      <dgm:prSet presAssocID="{49A680C7-4312-4F97-8C3E-F49F19ECF93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E18C73A-8A34-4861-B9BF-FF9285D173AA}" type="presOf" srcId="{D9B65CAC-4B2A-426E-9CAC-968EA1396842}" destId="{380D10B0-7FCF-4E47-8373-1A468B9FE204}" srcOrd="0" destOrd="0" presId="urn:microsoft.com/office/officeart/2018/2/layout/IconVerticalSolidList"/>
    <dgm:cxn modelId="{CA6EF53E-4910-46EF-890A-36623BA63435}" srcId="{2629C053-93ED-46AA-95E5-24B5A60AD0E8}" destId="{49A680C7-4312-4F97-8C3E-F49F19ECF931}" srcOrd="2" destOrd="0" parTransId="{16DFEB45-F8F8-4422-8A02-7CD6A8816AD7}" sibTransId="{0EBE6A9B-11C6-469F-B0C9-22954E32803D}"/>
    <dgm:cxn modelId="{F9282468-FD05-4DAA-AA46-34F703BFA5A4}" type="presOf" srcId="{4D7B965E-F357-4C52-A366-A721EF2DD4DF}" destId="{19989B18-0DF9-4A07-95F2-1CFA11EC80B9}" srcOrd="0" destOrd="0" presId="urn:microsoft.com/office/officeart/2018/2/layout/IconVerticalSolidList"/>
    <dgm:cxn modelId="{1A538B52-18FF-41DF-A5A6-3852D9EBEC04}" srcId="{2629C053-93ED-46AA-95E5-24B5A60AD0E8}" destId="{D9B65CAC-4B2A-426E-9CAC-968EA1396842}" srcOrd="1" destOrd="0" parTransId="{AA9A597C-1E21-4AB3-9871-92B68B412E7B}" sibTransId="{6CE6A596-58C5-4EE6-B21F-9B9C6E6010DF}"/>
    <dgm:cxn modelId="{09DD90C7-22EB-46D6-82CA-41E45793C7BF}" type="presOf" srcId="{2629C053-93ED-46AA-95E5-24B5A60AD0E8}" destId="{8FF2F62F-3BAB-4C56-974F-4C69E9911DE1}" srcOrd="0" destOrd="0" presId="urn:microsoft.com/office/officeart/2018/2/layout/IconVerticalSolidList"/>
    <dgm:cxn modelId="{AA143AF3-F104-4AF8-8E7A-5F25A1854499}" srcId="{2629C053-93ED-46AA-95E5-24B5A60AD0E8}" destId="{4D7B965E-F357-4C52-A366-A721EF2DD4DF}" srcOrd="0" destOrd="0" parTransId="{18284232-E189-4776-9D8F-EC86387A6B57}" sibTransId="{455AB7BD-4921-4520-B21A-221C954A335F}"/>
    <dgm:cxn modelId="{D92816F5-D075-4574-9925-C69E8824A3B7}" type="presOf" srcId="{49A680C7-4312-4F97-8C3E-F49F19ECF931}" destId="{7C077A97-F94D-4D24-BC88-532FF5C8DA7E}" srcOrd="0" destOrd="0" presId="urn:microsoft.com/office/officeart/2018/2/layout/IconVerticalSolidList"/>
    <dgm:cxn modelId="{0C1EB936-8EDA-4621-916C-D679A250C457}" type="presParOf" srcId="{8FF2F62F-3BAB-4C56-974F-4C69E9911DE1}" destId="{0D1C85B1-DC6E-4C4B-A2B5-05E8F47EC098}" srcOrd="0" destOrd="0" presId="urn:microsoft.com/office/officeart/2018/2/layout/IconVerticalSolidList"/>
    <dgm:cxn modelId="{DC343512-0880-428A-9614-EFE422430FD9}" type="presParOf" srcId="{0D1C85B1-DC6E-4C4B-A2B5-05E8F47EC098}" destId="{7B358691-00B0-4143-9F9F-41881411DB9C}" srcOrd="0" destOrd="0" presId="urn:microsoft.com/office/officeart/2018/2/layout/IconVerticalSolidList"/>
    <dgm:cxn modelId="{D83FF666-8AB2-4F9B-82B1-F5336A8DE224}" type="presParOf" srcId="{0D1C85B1-DC6E-4C4B-A2B5-05E8F47EC098}" destId="{B6172F81-5664-4E11-94E7-89A112C2AD95}" srcOrd="1" destOrd="0" presId="urn:microsoft.com/office/officeart/2018/2/layout/IconVerticalSolidList"/>
    <dgm:cxn modelId="{81A4AB65-5A1C-48E3-8AAD-F194E79E43E4}" type="presParOf" srcId="{0D1C85B1-DC6E-4C4B-A2B5-05E8F47EC098}" destId="{A15249DC-6302-4A81-9C65-0FB413BAEA3D}" srcOrd="2" destOrd="0" presId="urn:microsoft.com/office/officeart/2018/2/layout/IconVerticalSolidList"/>
    <dgm:cxn modelId="{FCCB735B-D605-4AA3-9B11-6B5D0C69A42B}" type="presParOf" srcId="{0D1C85B1-DC6E-4C4B-A2B5-05E8F47EC098}" destId="{19989B18-0DF9-4A07-95F2-1CFA11EC80B9}" srcOrd="3" destOrd="0" presId="urn:microsoft.com/office/officeart/2018/2/layout/IconVerticalSolidList"/>
    <dgm:cxn modelId="{E9D9F0A2-5570-4FFE-ADEB-26E64A0946F3}" type="presParOf" srcId="{8FF2F62F-3BAB-4C56-974F-4C69E9911DE1}" destId="{B849ED58-CE21-44B9-A67C-83CA73D3B61B}" srcOrd="1" destOrd="0" presId="urn:microsoft.com/office/officeart/2018/2/layout/IconVerticalSolidList"/>
    <dgm:cxn modelId="{32A51EFE-331D-4B39-B6BD-DCB86F3D02BB}" type="presParOf" srcId="{8FF2F62F-3BAB-4C56-974F-4C69E9911DE1}" destId="{EDB36BA7-48BF-4DAE-9DCB-2FBDDD2A7B7B}" srcOrd="2" destOrd="0" presId="urn:microsoft.com/office/officeart/2018/2/layout/IconVerticalSolidList"/>
    <dgm:cxn modelId="{7FC41EC4-9B6D-4DCB-BEA5-EB9B5649D9D2}" type="presParOf" srcId="{EDB36BA7-48BF-4DAE-9DCB-2FBDDD2A7B7B}" destId="{747F8462-54CB-4A1F-9CA1-9A7D41729F09}" srcOrd="0" destOrd="0" presId="urn:microsoft.com/office/officeart/2018/2/layout/IconVerticalSolidList"/>
    <dgm:cxn modelId="{282DB1A9-BF3A-4AC9-B855-3D90CA9FAF40}" type="presParOf" srcId="{EDB36BA7-48BF-4DAE-9DCB-2FBDDD2A7B7B}" destId="{F9C0332F-EDEB-4769-A7FF-97FF44B06FF5}" srcOrd="1" destOrd="0" presId="urn:microsoft.com/office/officeart/2018/2/layout/IconVerticalSolidList"/>
    <dgm:cxn modelId="{E3883040-B39F-409F-83CB-1547603D3302}" type="presParOf" srcId="{EDB36BA7-48BF-4DAE-9DCB-2FBDDD2A7B7B}" destId="{845F1CD9-9283-4165-8BA9-8A76ACC3039F}" srcOrd="2" destOrd="0" presId="urn:microsoft.com/office/officeart/2018/2/layout/IconVerticalSolidList"/>
    <dgm:cxn modelId="{6275BB67-9B7F-4224-8661-570FFE383E45}" type="presParOf" srcId="{EDB36BA7-48BF-4DAE-9DCB-2FBDDD2A7B7B}" destId="{380D10B0-7FCF-4E47-8373-1A468B9FE204}" srcOrd="3" destOrd="0" presId="urn:microsoft.com/office/officeart/2018/2/layout/IconVerticalSolidList"/>
    <dgm:cxn modelId="{DC876083-9F4C-4918-BFBE-E49E4FCB5DBD}" type="presParOf" srcId="{8FF2F62F-3BAB-4C56-974F-4C69E9911DE1}" destId="{500560A0-AB2B-4AB9-80B2-B0CE89B9E026}" srcOrd="3" destOrd="0" presId="urn:microsoft.com/office/officeart/2018/2/layout/IconVerticalSolidList"/>
    <dgm:cxn modelId="{439FD26A-2F80-4B59-920C-8FCCC64E1E08}" type="presParOf" srcId="{8FF2F62F-3BAB-4C56-974F-4C69E9911DE1}" destId="{74B2F164-C615-47D5-8BCD-64282BD6B6B1}" srcOrd="4" destOrd="0" presId="urn:microsoft.com/office/officeart/2018/2/layout/IconVerticalSolidList"/>
    <dgm:cxn modelId="{B2BD1436-E26E-49E8-8521-A9FECF5F7EDF}" type="presParOf" srcId="{74B2F164-C615-47D5-8BCD-64282BD6B6B1}" destId="{2D8502F2-8F5D-446E-86A5-F01C6C5DF241}" srcOrd="0" destOrd="0" presId="urn:microsoft.com/office/officeart/2018/2/layout/IconVerticalSolidList"/>
    <dgm:cxn modelId="{06D8CABC-EF03-4E61-8C32-463ABE6E8D94}" type="presParOf" srcId="{74B2F164-C615-47D5-8BCD-64282BD6B6B1}" destId="{A4C21BBD-D320-4262-B127-8E67C4DF2FAC}" srcOrd="1" destOrd="0" presId="urn:microsoft.com/office/officeart/2018/2/layout/IconVerticalSolidList"/>
    <dgm:cxn modelId="{C4A8980B-6F31-4E34-8B7E-21CD6752A022}" type="presParOf" srcId="{74B2F164-C615-47D5-8BCD-64282BD6B6B1}" destId="{91A2D2F1-577F-4A40-A460-4E92A7481752}" srcOrd="2" destOrd="0" presId="urn:microsoft.com/office/officeart/2018/2/layout/IconVerticalSolidList"/>
    <dgm:cxn modelId="{0ABB7333-ACAF-4B22-8C2C-81053FC8CCF6}" type="presParOf" srcId="{74B2F164-C615-47D5-8BCD-64282BD6B6B1}" destId="{7C077A97-F94D-4D24-BC88-532FF5C8DA7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3D2732-2BF1-42E0-9ED2-80A34DDEB315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</dgm:pt>
    <dgm:pt modelId="{DFDAF48E-6654-48FB-8F86-D44A376CE3B3}">
      <dgm:prSet phldrT="[Text]"/>
      <dgm:spPr/>
      <dgm:t>
        <a:bodyPr/>
        <a:lstStyle/>
        <a:p>
          <a:r>
            <a:rPr lang="en-GB" dirty="0"/>
            <a:t>Dedicated meetings (detailed planning, transport, safety, etc)</a:t>
          </a:r>
        </a:p>
      </dgm:t>
    </dgm:pt>
    <dgm:pt modelId="{A5B25D49-D403-4CA9-8F8F-0D50A968079A}" type="parTrans" cxnId="{C6D9691A-5F93-4D2A-8347-0F84F6416385}">
      <dgm:prSet/>
      <dgm:spPr/>
      <dgm:t>
        <a:bodyPr/>
        <a:lstStyle/>
        <a:p>
          <a:endParaRPr lang="en-GB"/>
        </a:p>
      </dgm:t>
    </dgm:pt>
    <dgm:pt modelId="{96CE1D5F-AD25-4F5A-890D-28FE20C0A8E3}" type="sibTrans" cxnId="{C6D9691A-5F93-4D2A-8347-0F84F6416385}">
      <dgm:prSet/>
      <dgm:spPr/>
      <dgm:t>
        <a:bodyPr/>
        <a:lstStyle/>
        <a:p>
          <a:endParaRPr lang="en-GB"/>
        </a:p>
      </dgm:t>
    </dgm:pt>
    <dgm:pt modelId="{9302E592-C3E6-4506-8860-ECFDE6C9439E}">
      <dgm:prSet phldrT="[Text]"/>
      <dgm:spPr/>
      <dgm:t>
        <a:bodyPr/>
        <a:lstStyle/>
        <a:p>
          <a:r>
            <a:rPr lang="en-GB" dirty="0"/>
            <a:t>Collect your needs in terms of pallets</a:t>
          </a:r>
        </a:p>
      </dgm:t>
    </dgm:pt>
    <dgm:pt modelId="{565378EA-EA98-4141-8FCB-6A7C7B089D51}" type="parTrans" cxnId="{DE2C3D36-2F86-4654-BC15-A1B31232B13E}">
      <dgm:prSet/>
      <dgm:spPr/>
      <dgm:t>
        <a:bodyPr/>
        <a:lstStyle/>
        <a:p>
          <a:endParaRPr lang="en-GB"/>
        </a:p>
      </dgm:t>
    </dgm:pt>
    <dgm:pt modelId="{B2B35A3B-5A5C-47B6-800B-3CA16A6BCE95}" type="sibTrans" cxnId="{DE2C3D36-2F86-4654-BC15-A1B31232B13E}">
      <dgm:prSet/>
      <dgm:spPr/>
      <dgm:t>
        <a:bodyPr/>
        <a:lstStyle/>
        <a:p>
          <a:endParaRPr lang="en-GB"/>
        </a:p>
      </dgm:t>
    </dgm:pt>
    <dgm:pt modelId="{3C2FD39D-0196-45F7-8756-744B43A9EB0A}">
      <dgm:prSet phldrT="[Text]"/>
      <dgm:spPr/>
      <dgm:t>
        <a:bodyPr/>
        <a:lstStyle/>
        <a:p>
          <a:r>
            <a:rPr lang="en-GB" dirty="0"/>
            <a:t>Check all storage locations are defined</a:t>
          </a:r>
        </a:p>
      </dgm:t>
    </dgm:pt>
    <dgm:pt modelId="{45405EBC-F05B-4021-83E9-971BA6660E41}" type="parTrans" cxnId="{49888F49-CE73-4706-8C34-79D68B3E84A5}">
      <dgm:prSet/>
      <dgm:spPr/>
      <dgm:t>
        <a:bodyPr/>
        <a:lstStyle/>
        <a:p>
          <a:endParaRPr lang="en-GB"/>
        </a:p>
      </dgm:t>
    </dgm:pt>
    <dgm:pt modelId="{12B159D2-7316-4E3F-B904-816947078D36}" type="sibTrans" cxnId="{49888F49-CE73-4706-8C34-79D68B3E84A5}">
      <dgm:prSet/>
      <dgm:spPr/>
      <dgm:t>
        <a:bodyPr/>
        <a:lstStyle/>
        <a:p>
          <a:endParaRPr lang="en-GB"/>
        </a:p>
      </dgm:t>
    </dgm:pt>
    <dgm:pt modelId="{7A6A6736-059C-4FC0-9B1D-BF1761D06967}" type="pres">
      <dgm:prSet presAssocID="{FA3D2732-2BF1-42E0-9ED2-80A34DDEB315}" presName="linearFlow" presStyleCnt="0">
        <dgm:presLayoutVars>
          <dgm:dir/>
          <dgm:resizeHandles val="exact"/>
        </dgm:presLayoutVars>
      </dgm:prSet>
      <dgm:spPr/>
    </dgm:pt>
    <dgm:pt modelId="{D7F96AF6-3DD4-41AC-BE6A-FB2F62221A80}" type="pres">
      <dgm:prSet presAssocID="{DFDAF48E-6654-48FB-8F86-D44A376CE3B3}" presName="composite" presStyleCnt="0"/>
      <dgm:spPr/>
    </dgm:pt>
    <dgm:pt modelId="{0148BA27-6F21-46FD-A175-25FD35762458}" type="pres">
      <dgm:prSet presAssocID="{DFDAF48E-6654-48FB-8F86-D44A376CE3B3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stomer review with solid fill"/>
        </a:ext>
      </dgm:extLst>
    </dgm:pt>
    <dgm:pt modelId="{549DDB1C-A8C4-497C-A235-925720095038}" type="pres">
      <dgm:prSet presAssocID="{DFDAF48E-6654-48FB-8F86-D44A376CE3B3}" presName="txShp" presStyleLbl="node1" presStyleIdx="0" presStyleCnt="3">
        <dgm:presLayoutVars>
          <dgm:bulletEnabled val="1"/>
        </dgm:presLayoutVars>
      </dgm:prSet>
      <dgm:spPr/>
    </dgm:pt>
    <dgm:pt modelId="{61659185-A877-4683-BDB9-10B54324BA38}" type="pres">
      <dgm:prSet presAssocID="{96CE1D5F-AD25-4F5A-890D-28FE20C0A8E3}" presName="spacing" presStyleCnt="0"/>
      <dgm:spPr/>
    </dgm:pt>
    <dgm:pt modelId="{ED801970-BBDF-4F3F-BFE4-525716F89A86}" type="pres">
      <dgm:prSet presAssocID="{9302E592-C3E6-4506-8860-ECFDE6C9439E}" presName="composite" presStyleCnt="0"/>
      <dgm:spPr/>
    </dgm:pt>
    <dgm:pt modelId="{E1869D5E-3735-4898-B9D2-6473E6274D03}" type="pres">
      <dgm:prSet presAssocID="{9302E592-C3E6-4506-8860-ECFDE6C9439E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 with solid fill"/>
        </a:ext>
      </dgm:extLst>
    </dgm:pt>
    <dgm:pt modelId="{EE6C26F3-8B3A-4305-9BB0-13FB44244ABC}" type="pres">
      <dgm:prSet presAssocID="{9302E592-C3E6-4506-8860-ECFDE6C9439E}" presName="txShp" presStyleLbl="node1" presStyleIdx="1" presStyleCnt="3">
        <dgm:presLayoutVars>
          <dgm:bulletEnabled val="1"/>
        </dgm:presLayoutVars>
      </dgm:prSet>
      <dgm:spPr/>
    </dgm:pt>
    <dgm:pt modelId="{183B0CFE-3468-4625-9FC3-CB05EC3F05BC}" type="pres">
      <dgm:prSet presAssocID="{B2B35A3B-5A5C-47B6-800B-3CA16A6BCE95}" presName="spacing" presStyleCnt="0"/>
      <dgm:spPr/>
    </dgm:pt>
    <dgm:pt modelId="{7DCE3D4E-B393-4516-93FA-FEB0B228A0ED}" type="pres">
      <dgm:prSet presAssocID="{3C2FD39D-0196-45F7-8756-744B43A9EB0A}" presName="composite" presStyleCnt="0"/>
      <dgm:spPr/>
    </dgm:pt>
    <dgm:pt modelId="{85F5AC67-AEE5-46A4-A6FD-B674353889FC}" type="pres">
      <dgm:prSet presAssocID="{3C2FD39D-0196-45F7-8756-744B43A9EB0A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on shelf with solid fill"/>
        </a:ext>
      </dgm:extLst>
    </dgm:pt>
    <dgm:pt modelId="{08FD4E7B-630B-4279-86A5-F321AA3E997C}" type="pres">
      <dgm:prSet presAssocID="{3C2FD39D-0196-45F7-8756-744B43A9EB0A}" presName="txShp" presStyleLbl="node1" presStyleIdx="2" presStyleCnt="3">
        <dgm:presLayoutVars>
          <dgm:bulletEnabled val="1"/>
        </dgm:presLayoutVars>
      </dgm:prSet>
      <dgm:spPr/>
    </dgm:pt>
  </dgm:ptLst>
  <dgm:cxnLst>
    <dgm:cxn modelId="{C6D9691A-5F93-4D2A-8347-0F84F6416385}" srcId="{FA3D2732-2BF1-42E0-9ED2-80A34DDEB315}" destId="{DFDAF48E-6654-48FB-8F86-D44A376CE3B3}" srcOrd="0" destOrd="0" parTransId="{A5B25D49-D403-4CA9-8F8F-0D50A968079A}" sibTransId="{96CE1D5F-AD25-4F5A-890D-28FE20C0A8E3}"/>
    <dgm:cxn modelId="{19867727-7E0F-4187-AE90-4CD67308358A}" type="presOf" srcId="{9302E592-C3E6-4506-8860-ECFDE6C9439E}" destId="{EE6C26F3-8B3A-4305-9BB0-13FB44244ABC}" srcOrd="0" destOrd="0" presId="urn:microsoft.com/office/officeart/2005/8/layout/vList3"/>
    <dgm:cxn modelId="{DE2C3D36-2F86-4654-BC15-A1B31232B13E}" srcId="{FA3D2732-2BF1-42E0-9ED2-80A34DDEB315}" destId="{9302E592-C3E6-4506-8860-ECFDE6C9439E}" srcOrd="1" destOrd="0" parTransId="{565378EA-EA98-4141-8FCB-6A7C7B089D51}" sibTransId="{B2B35A3B-5A5C-47B6-800B-3CA16A6BCE95}"/>
    <dgm:cxn modelId="{9B524F42-EDFF-4ABC-B53C-477EA9702B5B}" type="presOf" srcId="{3C2FD39D-0196-45F7-8756-744B43A9EB0A}" destId="{08FD4E7B-630B-4279-86A5-F321AA3E997C}" srcOrd="0" destOrd="0" presId="urn:microsoft.com/office/officeart/2005/8/layout/vList3"/>
    <dgm:cxn modelId="{49888F49-CE73-4706-8C34-79D68B3E84A5}" srcId="{FA3D2732-2BF1-42E0-9ED2-80A34DDEB315}" destId="{3C2FD39D-0196-45F7-8756-744B43A9EB0A}" srcOrd="2" destOrd="0" parTransId="{45405EBC-F05B-4021-83E9-971BA6660E41}" sibTransId="{12B159D2-7316-4E3F-B904-816947078D36}"/>
    <dgm:cxn modelId="{8D017F87-0C78-4B66-A499-35CA87D6579A}" type="presOf" srcId="{DFDAF48E-6654-48FB-8F86-D44A376CE3B3}" destId="{549DDB1C-A8C4-497C-A235-925720095038}" srcOrd="0" destOrd="0" presId="urn:microsoft.com/office/officeart/2005/8/layout/vList3"/>
    <dgm:cxn modelId="{987413FA-4C52-4A31-B4BC-05094D094B51}" type="presOf" srcId="{FA3D2732-2BF1-42E0-9ED2-80A34DDEB315}" destId="{7A6A6736-059C-4FC0-9B1D-BF1761D06967}" srcOrd="0" destOrd="0" presId="urn:microsoft.com/office/officeart/2005/8/layout/vList3"/>
    <dgm:cxn modelId="{8B85BABD-417C-4B2F-B5D5-431BAB64C318}" type="presParOf" srcId="{7A6A6736-059C-4FC0-9B1D-BF1761D06967}" destId="{D7F96AF6-3DD4-41AC-BE6A-FB2F62221A80}" srcOrd="0" destOrd="0" presId="urn:microsoft.com/office/officeart/2005/8/layout/vList3"/>
    <dgm:cxn modelId="{A57AD8BF-94CF-4A9F-85F4-1E49A84966FF}" type="presParOf" srcId="{D7F96AF6-3DD4-41AC-BE6A-FB2F62221A80}" destId="{0148BA27-6F21-46FD-A175-25FD35762458}" srcOrd="0" destOrd="0" presId="urn:microsoft.com/office/officeart/2005/8/layout/vList3"/>
    <dgm:cxn modelId="{E4C88F2F-90D5-485A-BF37-63A8108AC28E}" type="presParOf" srcId="{D7F96AF6-3DD4-41AC-BE6A-FB2F62221A80}" destId="{549DDB1C-A8C4-497C-A235-925720095038}" srcOrd="1" destOrd="0" presId="urn:microsoft.com/office/officeart/2005/8/layout/vList3"/>
    <dgm:cxn modelId="{C08950F9-DE04-4A34-A6EF-519791E7EE58}" type="presParOf" srcId="{7A6A6736-059C-4FC0-9B1D-BF1761D06967}" destId="{61659185-A877-4683-BDB9-10B54324BA38}" srcOrd="1" destOrd="0" presId="urn:microsoft.com/office/officeart/2005/8/layout/vList3"/>
    <dgm:cxn modelId="{3FA63AE3-1F7D-43DE-8CA7-06A38EDFBE35}" type="presParOf" srcId="{7A6A6736-059C-4FC0-9B1D-BF1761D06967}" destId="{ED801970-BBDF-4F3F-BFE4-525716F89A86}" srcOrd="2" destOrd="0" presId="urn:microsoft.com/office/officeart/2005/8/layout/vList3"/>
    <dgm:cxn modelId="{4C2E326C-B27A-4439-99D6-6386DA2811BA}" type="presParOf" srcId="{ED801970-BBDF-4F3F-BFE4-525716F89A86}" destId="{E1869D5E-3735-4898-B9D2-6473E6274D03}" srcOrd="0" destOrd="0" presId="urn:microsoft.com/office/officeart/2005/8/layout/vList3"/>
    <dgm:cxn modelId="{E71C25B6-2EFC-4CA8-B602-CBC2D996712C}" type="presParOf" srcId="{ED801970-BBDF-4F3F-BFE4-525716F89A86}" destId="{EE6C26F3-8B3A-4305-9BB0-13FB44244ABC}" srcOrd="1" destOrd="0" presId="urn:microsoft.com/office/officeart/2005/8/layout/vList3"/>
    <dgm:cxn modelId="{AEF0B565-6DA5-46C4-8EDB-5651F4A2ADEC}" type="presParOf" srcId="{7A6A6736-059C-4FC0-9B1D-BF1761D06967}" destId="{183B0CFE-3468-4625-9FC3-CB05EC3F05BC}" srcOrd="3" destOrd="0" presId="urn:microsoft.com/office/officeart/2005/8/layout/vList3"/>
    <dgm:cxn modelId="{BAB5CE0F-C0F4-40BE-A09F-A25C199212E5}" type="presParOf" srcId="{7A6A6736-059C-4FC0-9B1D-BF1761D06967}" destId="{7DCE3D4E-B393-4516-93FA-FEB0B228A0ED}" srcOrd="4" destOrd="0" presId="urn:microsoft.com/office/officeart/2005/8/layout/vList3"/>
    <dgm:cxn modelId="{39B08CB1-65DA-42E5-B2F7-797EFCBDBD6F}" type="presParOf" srcId="{7DCE3D4E-B393-4516-93FA-FEB0B228A0ED}" destId="{85F5AC67-AEE5-46A4-A6FD-B674353889FC}" srcOrd="0" destOrd="0" presId="urn:microsoft.com/office/officeart/2005/8/layout/vList3"/>
    <dgm:cxn modelId="{61D8C725-CE55-4FFB-8145-1E0438EFB436}" type="presParOf" srcId="{7DCE3D4E-B393-4516-93FA-FEB0B228A0ED}" destId="{08FD4E7B-630B-4279-86A5-F321AA3E997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3C0C0B-48FB-4EDC-A83F-8B23829ACA60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</dgm:pt>
    <dgm:pt modelId="{40CEB048-5624-447B-A84D-978BC500E814}">
      <dgm:prSet phldrT="[Text]"/>
      <dgm:spPr/>
      <dgm:t>
        <a:bodyPr/>
        <a:lstStyle/>
        <a:p>
          <a:r>
            <a:rPr lang="en-GB" dirty="0"/>
            <a:t>Cable lists for decabling defined</a:t>
          </a:r>
        </a:p>
      </dgm:t>
    </dgm:pt>
    <dgm:pt modelId="{1A4B510A-6C07-418A-B08C-D79EBBEE5CC7}" type="parTrans" cxnId="{6ECC079D-2E90-43A9-A6F4-60E98B8D3A0E}">
      <dgm:prSet/>
      <dgm:spPr/>
      <dgm:t>
        <a:bodyPr/>
        <a:lstStyle/>
        <a:p>
          <a:endParaRPr lang="en-GB"/>
        </a:p>
      </dgm:t>
    </dgm:pt>
    <dgm:pt modelId="{5CAB94A7-A958-4BE7-A8B0-0074E8F8D326}" type="sibTrans" cxnId="{6ECC079D-2E90-43A9-A6F4-60E98B8D3A0E}">
      <dgm:prSet/>
      <dgm:spPr/>
      <dgm:t>
        <a:bodyPr/>
        <a:lstStyle/>
        <a:p>
          <a:endParaRPr lang="en-GB"/>
        </a:p>
      </dgm:t>
    </dgm:pt>
    <dgm:pt modelId="{387DFA5B-0F8C-4601-8BD4-16D3DBBC0E44}">
      <dgm:prSet phldrT="[Text]"/>
      <dgm:spPr/>
      <dgm:t>
        <a:bodyPr/>
        <a:lstStyle/>
        <a:p>
          <a:r>
            <a:rPr lang="en-GB" dirty="0"/>
            <a:t>Pre-identification on-site</a:t>
          </a:r>
        </a:p>
      </dgm:t>
    </dgm:pt>
    <dgm:pt modelId="{CB3DF7B5-9283-47C9-984B-DDA5A824175C}" type="parTrans" cxnId="{DBCA12D1-226E-4DBC-ADCA-7A93211CA24D}">
      <dgm:prSet/>
      <dgm:spPr/>
      <dgm:t>
        <a:bodyPr/>
        <a:lstStyle/>
        <a:p>
          <a:endParaRPr lang="en-GB"/>
        </a:p>
      </dgm:t>
    </dgm:pt>
    <dgm:pt modelId="{18531254-CEE0-4708-A7F3-E11EF4DC0FDE}" type="sibTrans" cxnId="{DBCA12D1-226E-4DBC-ADCA-7A93211CA24D}">
      <dgm:prSet/>
      <dgm:spPr/>
      <dgm:t>
        <a:bodyPr/>
        <a:lstStyle/>
        <a:p>
          <a:endParaRPr lang="en-GB"/>
        </a:p>
      </dgm:t>
    </dgm:pt>
    <dgm:pt modelId="{D23A58C0-41E8-4C54-B7C2-E962D9FB2FC6}">
      <dgm:prSet phldrT="[Text]"/>
      <dgm:spPr>
        <a:solidFill>
          <a:srgbClr val="CC0099"/>
        </a:solidFill>
      </dgm:spPr>
      <dgm:t>
        <a:bodyPr/>
        <a:lstStyle/>
        <a:p>
          <a:r>
            <a:rPr lang="en-GB" dirty="0"/>
            <a:t>Next </a:t>
          </a:r>
          <a:r>
            <a:rPr lang="en-GB" dirty="0">
              <a:sym typeface="Wingdings" panose="05000000000000000000" pitchFamily="2" charset="2"/>
            </a:rPr>
            <a:t></a:t>
          </a:r>
          <a:r>
            <a:rPr lang="en-GB" dirty="0"/>
            <a:t> Final identification with purple tape on both end + disconnection of cable on both end</a:t>
          </a:r>
        </a:p>
      </dgm:t>
    </dgm:pt>
    <dgm:pt modelId="{0DE9379A-909E-411E-99B4-C8A6F48438E0}" type="parTrans" cxnId="{D2ED548D-D083-4364-9FFC-B4FB5074A6EC}">
      <dgm:prSet/>
      <dgm:spPr/>
      <dgm:t>
        <a:bodyPr/>
        <a:lstStyle/>
        <a:p>
          <a:endParaRPr lang="en-GB"/>
        </a:p>
      </dgm:t>
    </dgm:pt>
    <dgm:pt modelId="{79F5B3A9-F447-45F2-8303-8611FB5783A6}" type="sibTrans" cxnId="{D2ED548D-D083-4364-9FFC-B4FB5074A6EC}">
      <dgm:prSet/>
      <dgm:spPr/>
      <dgm:t>
        <a:bodyPr/>
        <a:lstStyle/>
        <a:p>
          <a:endParaRPr lang="en-GB"/>
        </a:p>
      </dgm:t>
    </dgm:pt>
    <dgm:pt modelId="{29F890E9-4CD1-40F8-A8B2-82E2E5BBD069}" type="pres">
      <dgm:prSet presAssocID="{963C0C0B-48FB-4EDC-A83F-8B23829ACA60}" presName="linearFlow" presStyleCnt="0">
        <dgm:presLayoutVars>
          <dgm:dir/>
          <dgm:resizeHandles val="exact"/>
        </dgm:presLayoutVars>
      </dgm:prSet>
      <dgm:spPr/>
    </dgm:pt>
    <dgm:pt modelId="{7DDA155B-385B-4287-B353-1A2E69481377}" type="pres">
      <dgm:prSet presAssocID="{40CEB048-5624-447B-A84D-978BC500E814}" presName="composite" presStyleCnt="0"/>
      <dgm:spPr/>
    </dgm:pt>
    <dgm:pt modelId="{97DC4FA2-BCB9-47B2-8417-0CD6F3E49C9C}" type="pres">
      <dgm:prSet presAssocID="{40CEB048-5624-447B-A84D-978BC500E814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box Ticked with solid fill"/>
        </a:ext>
      </dgm:extLst>
    </dgm:pt>
    <dgm:pt modelId="{A0DE53F8-3A40-42A4-AF06-94E1A45FB34D}" type="pres">
      <dgm:prSet presAssocID="{40CEB048-5624-447B-A84D-978BC500E814}" presName="txShp" presStyleLbl="node1" presStyleIdx="0" presStyleCnt="3">
        <dgm:presLayoutVars>
          <dgm:bulletEnabled val="1"/>
        </dgm:presLayoutVars>
      </dgm:prSet>
      <dgm:spPr/>
    </dgm:pt>
    <dgm:pt modelId="{69CEEDAD-9B94-4AA3-9882-C437129C2099}" type="pres">
      <dgm:prSet presAssocID="{5CAB94A7-A958-4BE7-A8B0-0074E8F8D326}" presName="spacing" presStyleCnt="0"/>
      <dgm:spPr/>
    </dgm:pt>
    <dgm:pt modelId="{807D1E6E-5047-4C3D-9C52-5C1E62A808B2}" type="pres">
      <dgm:prSet presAssocID="{387DFA5B-0F8C-4601-8BD4-16D3DBBC0E44}" presName="composite" presStyleCnt="0"/>
      <dgm:spPr/>
    </dgm:pt>
    <dgm:pt modelId="{35D9A2EB-FBF7-485E-BACB-2E3ACF5DED66}" type="pres">
      <dgm:prSet presAssocID="{387DFA5B-0F8C-4601-8BD4-16D3DBBC0E44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lder Search with solid fill"/>
        </a:ext>
      </dgm:extLst>
    </dgm:pt>
    <dgm:pt modelId="{8323FCEF-A974-4FDB-90CE-D37F69923FE2}" type="pres">
      <dgm:prSet presAssocID="{387DFA5B-0F8C-4601-8BD4-16D3DBBC0E44}" presName="txShp" presStyleLbl="node1" presStyleIdx="1" presStyleCnt="3">
        <dgm:presLayoutVars>
          <dgm:bulletEnabled val="1"/>
        </dgm:presLayoutVars>
      </dgm:prSet>
      <dgm:spPr/>
    </dgm:pt>
    <dgm:pt modelId="{0B231FA4-E37A-4861-B811-00A02DDA0C9C}" type="pres">
      <dgm:prSet presAssocID="{18531254-CEE0-4708-A7F3-E11EF4DC0FDE}" presName="spacing" presStyleCnt="0"/>
      <dgm:spPr/>
    </dgm:pt>
    <dgm:pt modelId="{A59661DD-1CC5-4981-9C71-4F18D6A61B0D}" type="pres">
      <dgm:prSet presAssocID="{D23A58C0-41E8-4C54-B7C2-E962D9FB2FC6}" presName="composite" presStyleCnt="0"/>
      <dgm:spPr/>
    </dgm:pt>
    <dgm:pt modelId="{020FE431-318B-4F57-9A9E-603DD05AA3FC}" type="pres">
      <dgm:prSet presAssocID="{D23A58C0-41E8-4C54-B7C2-E962D9FB2FC6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st Forward with solid fill"/>
        </a:ext>
      </dgm:extLst>
    </dgm:pt>
    <dgm:pt modelId="{BE1B2664-1E95-43BB-9F36-CF601CE7BFFE}" type="pres">
      <dgm:prSet presAssocID="{D23A58C0-41E8-4C54-B7C2-E962D9FB2FC6}" presName="txShp" presStyleLbl="node1" presStyleIdx="2" presStyleCnt="3">
        <dgm:presLayoutVars>
          <dgm:bulletEnabled val="1"/>
        </dgm:presLayoutVars>
      </dgm:prSet>
      <dgm:spPr/>
    </dgm:pt>
  </dgm:ptLst>
  <dgm:cxnLst>
    <dgm:cxn modelId="{32F3975C-92F9-42A1-B5B9-F6BA18A2CEBD}" type="presOf" srcId="{963C0C0B-48FB-4EDC-A83F-8B23829ACA60}" destId="{29F890E9-4CD1-40F8-A8B2-82E2E5BBD069}" srcOrd="0" destOrd="0" presId="urn:microsoft.com/office/officeart/2005/8/layout/vList3"/>
    <dgm:cxn modelId="{C0FB7A43-1A0D-497A-9737-90BC72D21119}" type="presOf" srcId="{387DFA5B-0F8C-4601-8BD4-16D3DBBC0E44}" destId="{8323FCEF-A974-4FDB-90CE-D37F69923FE2}" srcOrd="0" destOrd="0" presId="urn:microsoft.com/office/officeart/2005/8/layout/vList3"/>
    <dgm:cxn modelId="{D2ED548D-D083-4364-9FFC-B4FB5074A6EC}" srcId="{963C0C0B-48FB-4EDC-A83F-8B23829ACA60}" destId="{D23A58C0-41E8-4C54-B7C2-E962D9FB2FC6}" srcOrd="2" destOrd="0" parTransId="{0DE9379A-909E-411E-99B4-C8A6F48438E0}" sibTransId="{79F5B3A9-F447-45F2-8303-8611FB5783A6}"/>
    <dgm:cxn modelId="{6ECC079D-2E90-43A9-A6F4-60E98B8D3A0E}" srcId="{963C0C0B-48FB-4EDC-A83F-8B23829ACA60}" destId="{40CEB048-5624-447B-A84D-978BC500E814}" srcOrd="0" destOrd="0" parTransId="{1A4B510A-6C07-418A-B08C-D79EBBEE5CC7}" sibTransId="{5CAB94A7-A958-4BE7-A8B0-0074E8F8D326}"/>
    <dgm:cxn modelId="{8E2A65A9-8F4A-4CB2-ADBF-669B9EA5ED29}" type="presOf" srcId="{40CEB048-5624-447B-A84D-978BC500E814}" destId="{A0DE53F8-3A40-42A4-AF06-94E1A45FB34D}" srcOrd="0" destOrd="0" presId="urn:microsoft.com/office/officeart/2005/8/layout/vList3"/>
    <dgm:cxn modelId="{DC5072AB-1FBC-46FC-8EA9-96A491C8BAE4}" type="presOf" srcId="{D23A58C0-41E8-4C54-B7C2-E962D9FB2FC6}" destId="{BE1B2664-1E95-43BB-9F36-CF601CE7BFFE}" srcOrd="0" destOrd="0" presId="urn:microsoft.com/office/officeart/2005/8/layout/vList3"/>
    <dgm:cxn modelId="{DBCA12D1-226E-4DBC-ADCA-7A93211CA24D}" srcId="{963C0C0B-48FB-4EDC-A83F-8B23829ACA60}" destId="{387DFA5B-0F8C-4601-8BD4-16D3DBBC0E44}" srcOrd="1" destOrd="0" parTransId="{CB3DF7B5-9283-47C9-984B-DDA5A824175C}" sibTransId="{18531254-CEE0-4708-A7F3-E11EF4DC0FDE}"/>
    <dgm:cxn modelId="{7913CA9A-A137-4197-B369-1BB59CFC0297}" type="presParOf" srcId="{29F890E9-4CD1-40F8-A8B2-82E2E5BBD069}" destId="{7DDA155B-385B-4287-B353-1A2E69481377}" srcOrd="0" destOrd="0" presId="urn:microsoft.com/office/officeart/2005/8/layout/vList3"/>
    <dgm:cxn modelId="{70450390-80BF-44D1-823A-186874770CFE}" type="presParOf" srcId="{7DDA155B-385B-4287-B353-1A2E69481377}" destId="{97DC4FA2-BCB9-47B2-8417-0CD6F3E49C9C}" srcOrd="0" destOrd="0" presId="urn:microsoft.com/office/officeart/2005/8/layout/vList3"/>
    <dgm:cxn modelId="{39C2DD61-DC06-4EA1-A36F-C59A7F833E10}" type="presParOf" srcId="{7DDA155B-385B-4287-B353-1A2E69481377}" destId="{A0DE53F8-3A40-42A4-AF06-94E1A45FB34D}" srcOrd="1" destOrd="0" presId="urn:microsoft.com/office/officeart/2005/8/layout/vList3"/>
    <dgm:cxn modelId="{8F4EA394-BC74-4B0E-BE5E-65B328AE65FF}" type="presParOf" srcId="{29F890E9-4CD1-40F8-A8B2-82E2E5BBD069}" destId="{69CEEDAD-9B94-4AA3-9882-C437129C2099}" srcOrd="1" destOrd="0" presId="urn:microsoft.com/office/officeart/2005/8/layout/vList3"/>
    <dgm:cxn modelId="{5EE45369-3FE9-48D8-8BEC-ED7EDF98E08A}" type="presParOf" srcId="{29F890E9-4CD1-40F8-A8B2-82E2E5BBD069}" destId="{807D1E6E-5047-4C3D-9C52-5C1E62A808B2}" srcOrd="2" destOrd="0" presId="urn:microsoft.com/office/officeart/2005/8/layout/vList3"/>
    <dgm:cxn modelId="{F5903309-A7E3-436C-8127-A3FCDB693820}" type="presParOf" srcId="{807D1E6E-5047-4C3D-9C52-5C1E62A808B2}" destId="{35D9A2EB-FBF7-485E-BACB-2E3ACF5DED66}" srcOrd="0" destOrd="0" presId="urn:microsoft.com/office/officeart/2005/8/layout/vList3"/>
    <dgm:cxn modelId="{FA2170C9-5982-45F1-A8B3-D730C744FF60}" type="presParOf" srcId="{807D1E6E-5047-4C3D-9C52-5C1E62A808B2}" destId="{8323FCEF-A974-4FDB-90CE-D37F69923FE2}" srcOrd="1" destOrd="0" presId="urn:microsoft.com/office/officeart/2005/8/layout/vList3"/>
    <dgm:cxn modelId="{3D00FAAF-C019-4A63-9541-C8BBA181FDE9}" type="presParOf" srcId="{29F890E9-4CD1-40F8-A8B2-82E2E5BBD069}" destId="{0B231FA4-E37A-4861-B811-00A02DDA0C9C}" srcOrd="3" destOrd="0" presId="urn:microsoft.com/office/officeart/2005/8/layout/vList3"/>
    <dgm:cxn modelId="{FEE71911-0AE2-4DFA-8048-96372AA38DBB}" type="presParOf" srcId="{29F890E9-4CD1-40F8-A8B2-82E2E5BBD069}" destId="{A59661DD-1CC5-4981-9C71-4F18D6A61B0D}" srcOrd="4" destOrd="0" presId="urn:microsoft.com/office/officeart/2005/8/layout/vList3"/>
    <dgm:cxn modelId="{E89274EA-8A00-4AC3-AE3D-C694B31CC293}" type="presParOf" srcId="{A59661DD-1CC5-4981-9C71-4F18D6A61B0D}" destId="{020FE431-318B-4F57-9A9E-603DD05AA3FC}" srcOrd="0" destOrd="0" presId="urn:microsoft.com/office/officeart/2005/8/layout/vList3"/>
    <dgm:cxn modelId="{168CF461-27E4-4E93-99C2-9916B8232A29}" type="presParOf" srcId="{A59661DD-1CC5-4981-9C71-4F18D6A61B0D}" destId="{BE1B2664-1E95-43BB-9F36-CF601CE7BFF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98E418-483F-4F2A-BAA6-E151CC296F6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B261BACE-3C81-45C1-8105-64B92E942E2D}">
      <dgm:prSet phldrT="[Text]"/>
      <dgm:spPr/>
      <dgm:t>
        <a:bodyPr/>
        <a:lstStyle/>
        <a:p>
          <a:r>
            <a:rPr lang="en-GB" dirty="0"/>
            <a:t>Availability of resources during LS3</a:t>
          </a:r>
        </a:p>
      </dgm:t>
    </dgm:pt>
    <dgm:pt modelId="{232049F3-0084-4A2C-A3A4-FB3637AA9F09}" type="parTrans" cxnId="{3C768694-DA71-4080-A68A-1637122A37FC}">
      <dgm:prSet/>
      <dgm:spPr/>
      <dgm:t>
        <a:bodyPr/>
        <a:lstStyle/>
        <a:p>
          <a:endParaRPr lang="en-GB"/>
        </a:p>
      </dgm:t>
    </dgm:pt>
    <dgm:pt modelId="{851A95EA-8507-4943-B4EF-62815AB34B2F}" type="sibTrans" cxnId="{3C768694-DA71-4080-A68A-1637122A37FC}">
      <dgm:prSet/>
      <dgm:spPr/>
      <dgm:t>
        <a:bodyPr/>
        <a:lstStyle/>
        <a:p>
          <a:endParaRPr lang="en-GB"/>
        </a:p>
      </dgm:t>
    </dgm:pt>
    <dgm:pt modelId="{921EE863-5E9B-4A75-8ACE-8F801DF7E8ED}">
      <dgm:prSet phldrT="[Text]"/>
      <dgm:spPr/>
      <dgm:t>
        <a:bodyPr/>
        <a:lstStyle/>
        <a:p>
          <a:r>
            <a:rPr lang="en-GB" dirty="0"/>
            <a:t>Cabling</a:t>
          </a:r>
        </a:p>
      </dgm:t>
    </dgm:pt>
    <dgm:pt modelId="{3BCE8C71-6260-44FD-943B-749713D9CC10}" type="parTrans" cxnId="{6442A638-C204-4F7F-938F-CE33C4A0A17B}">
      <dgm:prSet/>
      <dgm:spPr/>
      <dgm:t>
        <a:bodyPr/>
        <a:lstStyle/>
        <a:p>
          <a:endParaRPr lang="en-GB"/>
        </a:p>
      </dgm:t>
    </dgm:pt>
    <dgm:pt modelId="{5733B23C-FECB-4D38-B481-E6AA66DCFBA3}" type="sibTrans" cxnId="{6442A638-C204-4F7F-938F-CE33C4A0A17B}">
      <dgm:prSet/>
      <dgm:spPr/>
      <dgm:t>
        <a:bodyPr/>
        <a:lstStyle/>
        <a:p>
          <a:endParaRPr lang="en-GB"/>
        </a:p>
      </dgm:t>
    </dgm:pt>
    <dgm:pt modelId="{D8EB9FC0-0425-49EB-8EFD-5333741E4E29}">
      <dgm:prSet phldrT="[Text]"/>
      <dgm:spPr/>
      <dgm:t>
        <a:bodyPr/>
        <a:lstStyle/>
        <a:p>
          <a:r>
            <a:rPr lang="en-GB" dirty="0"/>
            <a:t>Vacuum (especially for bake-out)</a:t>
          </a:r>
        </a:p>
      </dgm:t>
    </dgm:pt>
    <dgm:pt modelId="{7DA4C3DE-5C3C-4417-9822-21901C2C5EB1}" type="parTrans" cxnId="{72FB61C1-F7DB-47AD-8E18-85B404123CCE}">
      <dgm:prSet/>
      <dgm:spPr/>
      <dgm:t>
        <a:bodyPr/>
        <a:lstStyle/>
        <a:p>
          <a:endParaRPr lang="en-GB"/>
        </a:p>
      </dgm:t>
    </dgm:pt>
    <dgm:pt modelId="{60CE76BD-A61F-414E-A241-5B9E718BFFE3}" type="sibTrans" cxnId="{72FB61C1-F7DB-47AD-8E18-85B404123CCE}">
      <dgm:prSet/>
      <dgm:spPr/>
      <dgm:t>
        <a:bodyPr/>
        <a:lstStyle/>
        <a:p>
          <a:endParaRPr lang="en-GB"/>
        </a:p>
      </dgm:t>
    </dgm:pt>
    <dgm:pt modelId="{BA7AF2FE-CB22-4DC1-B1E8-74692B5ABE0E}">
      <dgm:prSet phldrT="[Text]"/>
      <dgm:spPr/>
      <dgm:t>
        <a:bodyPr/>
        <a:lstStyle/>
        <a:p>
          <a:r>
            <a:rPr lang="en-GB" dirty="0"/>
            <a:t>Transport</a:t>
          </a:r>
        </a:p>
      </dgm:t>
    </dgm:pt>
    <dgm:pt modelId="{EF2DBC37-34D0-4CE8-BE15-34FA0D5B8F47}" type="parTrans" cxnId="{6958628E-5EAF-4DEA-9A5A-646C6FEA0AE4}">
      <dgm:prSet/>
      <dgm:spPr/>
      <dgm:t>
        <a:bodyPr/>
        <a:lstStyle/>
        <a:p>
          <a:endParaRPr lang="en-GB"/>
        </a:p>
      </dgm:t>
    </dgm:pt>
    <dgm:pt modelId="{91D8A3E3-D9AB-4F01-B979-1EC09C09B0FB}" type="sibTrans" cxnId="{6958628E-5EAF-4DEA-9A5A-646C6FEA0AE4}">
      <dgm:prSet/>
      <dgm:spPr/>
      <dgm:t>
        <a:bodyPr/>
        <a:lstStyle/>
        <a:p>
          <a:endParaRPr lang="en-GB"/>
        </a:p>
      </dgm:t>
    </dgm:pt>
    <dgm:pt modelId="{88609D66-032D-4A20-AE29-8654260C5432}">
      <dgm:prSet phldrT="[Text]"/>
      <dgm:spPr/>
      <dgm:t>
        <a:bodyPr/>
        <a:lstStyle/>
        <a:p>
          <a:r>
            <a:rPr lang="en-GB" dirty="0"/>
            <a:t>Sequence of install</a:t>
          </a:r>
        </a:p>
      </dgm:t>
    </dgm:pt>
    <dgm:pt modelId="{D43D8160-F2F2-496A-8996-643F99B1E724}" type="parTrans" cxnId="{8BFB857A-A987-4588-8C07-F334586AFEF1}">
      <dgm:prSet/>
      <dgm:spPr/>
      <dgm:t>
        <a:bodyPr/>
        <a:lstStyle/>
        <a:p>
          <a:endParaRPr lang="en-GB"/>
        </a:p>
      </dgm:t>
    </dgm:pt>
    <dgm:pt modelId="{9E77BBBE-9729-4693-9B49-91A3403B2816}" type="sibTrans" cxnId="{8BFB857A-A987-4588-8C07-F334586AFEF1}">
      <dgm:prSet/>
      <dgm:spPr/>
      <dgm:t>
        <a:bodyPr/>
        <a:lstStyle/>
        <a:p>
          <a:endParaRPr lang="en-GB"/>
        </a:p>
      </dgm:t>
    </dgm:pt>
    <dgm:pt modelId="{242F90A7-798B-43C4-8B9D-1FE248C669F1}">
      <dgm:prSet phldrT="[Text]"/>
      <dgm:spPr/>
      <dgm:t>
        <a:bodyPr/>
        <a:lstStyle/>
        <a:p>
          <a:r>
            <a:rPr lang="en-GB" dirty="0"/>
            <a:t>Crane limitations (7.5T)</a:t>
          </a:r>
        </a:p>
      </dgm:t>
    </dgm:pt>
    <dgm:pt modelId="{6E1F1A05-0595-4B75-B470-69FDD9ACD82C}" type="parTrans" cxnId="{62125E3C-4075-4758-8643-C1BE93F63BF2}">
      <dgm:prSet/>
      <dgm:spPr/>
      <dgm:t>
        <a:bodyPr/>
        <a:lstStyle/>
        <a:p>
          <a:endParaRPr lang="en-GB"/>
        </a:p>
      </dgm:t>
    </dgm:pt>
    <dgm:pt modelId="{EACF9039-B010-4E6B-A106-AE569C3927BE}" type="sibTrans" cxnId="{62125E3C-4075-4758-8643-C1BE93F63BF2}">
      <dgm:prSet/>
      <dgm:spPr/>
      <dgm:t>
        <a:bodyPr/>
        <a:lstStyle/>
        <a:p>
          <a:endParaRPr lang="en-GB"/>
        </a:p>
      </dgm:t>
    </dgm:pt>
    <dgm:pt modelId="{2A6EA7E7-5772-4E88-88DD-E20EA824B63F}">
      <dgm:prSet phldrT="[Text]"/>
      <dgm:spPr/>
      <dgm:t>
        <a:bodyPr/>
        <a:lstStyle/>
        <a:p>
          <a:r>
            <a:rPr lang="en-GB" dirty="0"/>
            <a:t>Restart for beam commissioning</a:t>
          </a:r>
        </a:p>
      </dgm:t>
    </dgm:pt>
    <dgm:pt modelId="{697CFD7A-205C-4C62-B386-14E94B4088E1}" type="parTrans" cxnId="{2F47DD05-D987-4658-AF47-02456383B722}">
      <dgm:prSet/>
      <dgm:spPr/>
      <dgm:t>
        <a:bodyPr/>
        <a:lstStyle/>
        <a:p>
          <a:endParaRPr lang="en-GB"/>
        </a:p>
      </dgm:t>
    </dgm:pt>
    <dgm:pt modelId="{2386BDEB-DE57-4FF3-947B-352535F78821}" type="sibTrans" cxnId="{2F47DD05-D987-4658-AF47-02456383B722}">
      <dgm:prSet/>
      <dgm:spPr/>
      <dgm:t>
        <a:bodyPr/>
        <a:lstStyle/>
        <a:p>
          <a:endParaRPr lang="en-GB"/>
        </a:p>
      </dgm:t>
    </dgm:pt>
    <dgm:pt modelId="{4F489B5C-2B9E-4217-AE69-5B48ED414C80}">
      <dgm:prSet phldrT="[Text]"/>
      <dgm:spPr/>
      <dgm:t>
        <a:bodyPr/>
        <a:lstStyle/>
        <a:p>
          <a:r>
            <a:rPr lang="en-GB" dirty="0"/>
            <a:t>Need DSO tests for electron beam</a:t>
          </a:r>
        </a:p>
      </dgm:t>
    </dgm:pt>
    <dgm:pt modelId="{F1911159-7DB8-4D63-82A9-1B7199F02214}" type="parTrans" cxnId="{FA6A141C-F1E9-45D8-8671-B862DCF134A9}">
      <dgm:prSet/>
      <dgm:spPr/>
      <dgm:t>
        <a:bodyPr/>
        <a:lstStyle/>
        <a:p>
          <a:endParaRPr lang="en-GB"/>
        </a:p>
      </dgm:t>
    </dgm:pt>
    <dgm:pt modelId="{2FED620F-FBAE-4195-9C29-D871A14FD1BA}" type="sibTrans" cxnId="{FA6A141C-F1E9-45D8-8671-B862DCF134A9}">
      <dgm:prSet/>
      <dgm:spPr/>
      <dgm:t>
        <a:bodyPr/>
        <a:lstStyle/>
        <a:p>
          <a:endParaRPr lang="en-GB"/>
        </a:p>
      </dgm:t>
    </dgm:pt>
    <dgm:pt modelId="{7886EB4A-B831-409E-9883-6D9520A799CE}">
      <dgm:prSet phldrT="[Text]"/>
      <dgm:spPr/>
      <dgm:t>
        <a:bodyPr/>
        <a:lstStyle/>
        <a:p>
          <a:r>
            <a:rPr lang="en-GB" dirty="0"/>
            <a:t>Need services (cooling, access system, etc) fully </a:t>
          </a:r>
          <a:r>
            <a:rPr lang="en-GB" dirty="0" err="1"/>
            <a:t>functionnal</a:t>
          </a:r>
          <a:endParaRPr lang="en-GB" dirty="0"/>
        </a:p>
      </dgm:t>
    </dgm:pt>
    <dgm:pt modelId="{48F72964-88BB-4883-BCF1-C3A8D1C82C99}" type="parTrans" cxnId="{EAE98589-0609-4FD9-8C12-055EECB2E742}">
      <dgm:prSet/>
      <dgm:spPr/>
      <dgm:t>
        <a:bodyPr/>
        <a:lstStyle/>
        <a:p>
          <a:endParaRPr lang="en-GB"/>
        </a:p>
      </dgm:t>
    </dgm:pt>
    <dgm:pt modelId="{3B816EC2-A431-43DC-AA57-E043F1098065}" type="sibTrans" cxnId="{EAE98589-0609-4FD9-8C12-055EECB2E742}">
      <dgm:prSet/>
      <dgm:spPr/>
      <dgm:t>
        <a:bodyPr/>
        <a:lstStyle/>
        <a:p>
          <a:endParaRPr lang="en-GB"/>
        </a:p>
      </dgm:t>
    </dgm:pt>
    <dgm:pt modelId="{ACAAF6D1-11AD-447B-8668-D8B580838C84}">
      <dgm:prSet phldrT="[Text]"/>
      <dgm:spPr/>
      <dgm:t>
        <a:bodyPr/>
        <a:lstStyle/>
        <a:p>
          <a:r>
            <a:rPr lang="en-GB" dirty="0"/>
            <a:t>EPC (MEXICO converters)</a:t>
          </a:r>
        </a:p>
      </dgm:t>
    </dgm:pt>
    <dgm:pt modelId="{CFA4A7E8-B1C1-457E-AAAD-F98CBC916D64}" type="parTrans" cxnId="{50EBADD9-543E-4305-9D77-2355E16168F0}">
      <dgm:prSet/>
      <dgm:spPr/>
      <dgm:t>
        <a:bodyPr/>
        <a:lstStyle/>
        <a:p>
          <a:endParaRPr lang="en-GB"/>
        </a:p>
      </dgm:t>
    </dgm:pt>
    <dgm:pt modelId="{F47CB403-C464-4EC4-92C8-2E9A3B959586}" type="sibTrans" cxnId="{50EBADD9-543E-4305-9D77-2355E16168F0}">
      <dgm:prSet/>
      <dgm:spPr/>
      <dgm:t>
        <a:bodyPr/>
        <a:lstStyle/>
        <a:p>
          <a:endParaRPr lang="en-GB"/>
        </a:p>
      </dgm:t>
    </dgm:pt>
    <dgm:pt modelId="{73309F46-3A0B-4687-B0F7-7C19BDCBFD6C}" type="pres">
      <dgm:prSet presAssocID="{8998E418-483F-4F2A-BAA6-E151CC296F65}" presName="Name0" presStyleCnt="0">
        <dgm:presLayoutVars>
          <dgm:dir/>
          <dgm:animLvl val="lvl"/>
          <dgm:resizeHandles val="exact"/>
        </dgm:presLayoutVars>
      </dgm:prSet>
      <dgm:spPr/>
    </dgm:pt>
    <dgm:pt modelId="{5E40A291-BB5C-4BBF-8558-560DC9CA6205}" type="pres">
      <dgm:prSet presAssocID="{B261BACE-3C81-45C1-8105-64B92E942E2D}" presName="linNode" presStyleCnt="0"/>
      <dgm:spPr/>
    </dgm:pt>
    <dgm:pt modelId="{92E1D7A7-C99E-45D7-A310-D4C35132F9A0}" type="pres">
      <dgm:prSet presAssocID="{B261BACE-3C81-45C1-8105-64B92E942E2D}" presName="parentText" presStyleLbl="node1" presStyleIdx="0" presStyleCnt="3" custLinFactNeighborX="-17995" custLinFactNeighborY="-151">
        <dgm:presLayoutVars>
          <dgm:chMax val="1"/>
          <dgm:bulletEnabled val="1"/>
        </dgm:presLayoutVars>
      </dgm:prSet>
      <dgm:spPr/>
    </dgm:pt>
    <dgm:pt modelId="{23236399-31A6-4590-9E15-7844E2887535}" type="pres">
      <dgm:prSet presAssocID="{B261BACE-3C81-45C1-8105-64B92E942E2D}" presName="descendantText" presStyleLbl="alignAccFollowNode1" presStyleIdx="0" presStyleCnt="3">
        <dgm:presLayoutVars>
          <dgm:bulletEnabled val="1"/>
        </dgm:presLayoutVars>
      </dgm:prSet>
      <dgm:spPr/>
    </dgm:pt>
    <dgm:pt modelId="{C498B564-A159-45AA-AFD1-97948DF5B28C}" type="pres">
      <dgm:prSet presAssocID="{851A95EA-8507-4943-B4EF-62815AB34B2F}" presName="sp" presStyleCnt="0"/>
      <dgm:spPr/>
    </dgm:pt>
    <dgm:pt modelId="{88C204C2-6139-424A-BC7A-942A448CA684}" type="pres">
      <dgm:prSet presAssocID="{BA7AF2FE-CB22-4DC1-B1E8-74692B5ABE0E}" presName="linNode" presStyleCnt="0"/>
      <dgm:spPr/>
    </dgm:pt>
    <dgm:pt modelId="{882C51A4-B11C-4C2F-81E3-69C32945C625}" type="pres">
      <dgm:prSet presAssocID="{BA7AF2FE-CB22-4DC1-B1E8-74692B5ABE0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62787AEF-41E4-4FE7-BACD-D38F77F94404}" type="pres">
      <dgm:prSet presAssocID="{BA7AF2FE-CB22-4DC1-B1E8-74692B5ABE0E}" presName="descendantText" presStyleLbl="alignAccFollowNode1" presStyleIdx="1" presStyleCnt="3">
        <dgm:presLayoutVars>
          <dgm:bulletEnabled val="1"/>
        </dgm:presLayoutVars>
      </dgm:prSet>
      <dgm:spPr/>
    </dgm:pt>
    <dgm:pt modelId="{1E9E1BE2-A80E-48E7-9680-BEC8C29B4B44}" type="pres">
      <dgm:prSet presAssocID="{91D8A3E3-D9AB-4F01-B979-1EC09C09B0FB}" presName="sp" presStyleCnt="0"/>
      <dgm:spPr/>
    </dgm:pt>
    <dgm:pt modelId="{7E23D006-5FB4-4E9A-B9C9-E94BBB66E331}" type="pres">
      <dgm:prSet presAssocID="{2A6EA7E7-5772-4E88-88DD-E20EA824B63F}" presName="linNode" presStyleCnt="0"/>
      <dgm:spPr/>
    </dgm:pt>
    <dgm:pt modelId="{570CEBEE-D32D-4B4F-B990-C9CBFEB914D7}" type="pres">
      <dgm:prSet presAssocID="{2A6EA7E7-5772-4E88-88DD-E20EA824B63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5B54FE4D-7FA4-44A6-A6B2-8AB5BAC93CB7}" type="pres">
      <dgm:prSet presAssocID="{2A6EA7E7-5772-4E88-88DD-E20EA824B63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30DD6001-45BE-4896-9697-A8753D0062E2}" type="presOf" srcId="{8998E418-483F-4F2A-BAA6-E151CC296F65}" destId="{73309F46-3A0B-4687-B0F7-7C19BDCBFD6C}" srcOrd="0" destOrd="0" presId="urn:microsoft.com/office/officeart/2005/8/layout/vList5"/>
    <dgm:cxn modelId="{2F47DD05-D987-4658-AF47-02456383B722}" srcId="{8998E418-483F-4F2A-BAA6-E151CC296F65}" destId="{2A6EA7E7-5772-4E88-88DD-E20EA824B63F}" srcOrd="2" destOrd="0" parTransId="{697CFD7A-205C-4C62-B386-14E94B4088E1}" sibTransId="{2386BDEB-DE57-4FF3-947B-352535F78821}"/>
    <dgm:cxn modelId="{BB8BA806-EF91-4F0E-A4D1-0BBE46F04D37}" type="presOf" srcId="{4F489B5C-2B9E-4217-AE69-5B48ED414C80}" destId="{5B54FE4D-7FA4-44A6-A6B2-8AB5BAC93CB7}" srcOrd="0" destOrd="0" presId="urn:microsoft.com/office/officeart/2005/8/layout/vList5"/>
    <dgm:cxn modelId="{FA6A141C-F1E9-45D8-8671-B862DCF134A9}" srcId="{2A6EA7E7-5772-4E88-88DD-E20EA824B63F}" destId="{4F489B5C-2B9E-4217-AE69-5B48ED414C80}" srcOrd="0" destOrd="0" parTransId="{F1911159-7DB8-4D63-82A9-1B7199F02214}" sibTransId="{2FED620F-FBAE-4195-9C29-D871A14FD1BA}"/>
    <dgm:cxn modelId="{4B5A8B31-4A1D-4D0F-AB16-489D42003003}" type="presOf" srcId="{ACAAF6D1-11AD-447B-8668-D8B580838C84}" destId="{23236399-31A6-4590-9E15-7844E2887535}" srcOrd="0" destOrd="2" presId="urn:microsoft.com/office/officeart/2005/8/layout/vList5"/>
    <dgm:cxn modelId="{6442A638-C204-4F7F-938F-CE33C4A0A17B}" srcId="{B261BACE-3C81-45C1-8105-64B92E942E2D}" destId="{921EE863-5E9B-4A75-8ACE-8F801DF7E8ED}" srcOrd="0" destOrd="0" parTransId="{3BCE8C71-6260-44FD-943B-749713D9CC10}" sibTransId="{5733B23C-FECB-4D38-B481-E6AA66DCFBA3}"/>
    <dgm:cxn modelId="{62125E3C-4075-4758-8643-C1BE93F63BF2}" srcId="{BA7AF2FE-CB22-4DC1-B1E8-74692B5ABE0E}" destId="{242F90A7-798B-43C4-8B9D-1FE248C669F1}" srcOrd="1" destOrd="0" parTransId="{6E1F1A05-0595-4B75-B470-69FDD9ACD82C}" sibTransId="{EACF9039-B010-4E6B-A106-AE569C3927BE}"/>
    <dgm:cxn modelId="{8BFB857A-A987-4588-8C07-F334586AFEF1}" srcId="{BA7AF2FE-CB22-4DC1-B1E8-74692B5ABE0E}" destId="{88609D66-032D-4A20-AE29-8654260C5432}" srcOrd="0" destOrd="0" parTransId="{D43D8160-F2F2-496A-8996-643F99B1E724}" sibTransId="{9E77BBBE-9729-4693-9B49-91A3403B2816}"/>
    <dgm:cxn modelId="{5260697E-F097-4B64-A3B7-D1FFF2384875}" type="presOf" srcId="{BA7AF2FE-CB22-4DC1-B1E8-74692B5ABE0E}" destId="{882C51A4-B11C-4C2F-81E3-69C32945C625}" srcOrd="0" destOrd="0" presId="urn:microsoft.com/office/officeart/2005/8/layout/vList5"/>
    <dgm:cxn modelId="{53C99C7F-FCDA-4F56-AC15-31A8F7C77D5B}" type="presOf" srcId="{B261BACE-3C81-45C1-8105-64B92E942E2D}" destId="{92E1D7A7-C99E-45D7-A310-D4C35132F9A0}" srcOrd="0" destOrd="0" presId="urn:microsoft.com/office/officeart/2005/8/layout/vList5"/>
    <dgm:cxn modelId="{25ABFB87-BC64-4942-8130-A10CEC412228}" type="presOf" srcId="{88609D66-032D-4A20-AE29-8654260C5432}" destId="{62787AEF-41E4-4FE7-BACD-D38F77F94404}" srcOrd="0" destOrd="0" presId="urn:microsoft.com/office/officeart/2005/8/layout/vList5"/>
    <dgm:cxn modelId="{EAE98589-0609-4FD9-8C12-055EECB2E742}" srcId="{2A6EA7E7-5772-4E88-88DD-E20EA824B63F}" destId="{7886EB4A-B831-409E-9883-6D9520A799CE}" srcOrd="1" destOrd="0" parTransId="{48F72964-88BB-4883-BCF1-C3A8D1C82C99}" sibTransId="{3B816EC2-A431-43DC-AA57-E043F1098065}"/>
    <dgm:cxn modelId="{7A18FD8D-2936-44CD-92E6-6CAAC573128B}" type="presOf" srcId="{242F90A7-798B-43C4-8B9D-1FE248C669F1}" destId="{62787AEF-41E4-4FE7-BACD-D38F77F94404}" srcOrd="0" destOrd="1" presId="urn:microsoft.com/office/officeart/2005/8/layout/vList5"/>
    <dgm:cxn modelId="{6958628E-5EAF-4DEA-9A5A-646C6FEA0AE4}" srcId="{8998E418-483F-4F2A-BAA6-E151CC296F65}" destId="{BA7AF2FE-CB22-4DC1-B1E8-74692B5ABE0E}" srcOrd="1" destOrd="0" parTransId="{EF2DBC37-34D0-4CE8-BE15-34FA0D5B8F47}" sibTransId="{91D8A3E3-D9AB-4F01-B979-1EC09C09B0FB}"/>
    <dgm:cxn modelId="{3C768694-DA71-4080-A68A-1637122A37FC}" srcId="{8998E418-483F-4F2A-BAA6-E151CC296F65}" destId="{B261BACE-3C81-45C1-8105-64B92E942E2D}" srcOrd="0" destOrd="0" parTransId="{232049F3-0084-4A2C-A3A4-FB3637AA9F09}" sibTransId="{851A95EA-8507-4943-B4EF-62815AB34B2F}"/>
    <dgm:cxn modelId="{D7F1919E-D343-4823-9837-94BC2C1647E5}" type="presOf" srcId="{7886EB4A-B831-409E-9883-6D9520A799CE}" destId="{5B54FE4D-7FA4-44A6-A6B2-8AB5BAC93CB7}" srcOrd="0" destOrd="1" presId="urn:microsoft.com/office/officeart/2005/8/layout/vList5"/>
    <dgm:cxn modelId="{D59C13A0-50B9-4F6A-812B-E344FD86B255}" type="presOf" srcId="{921EE863-5E9B-4A75-8ACE-8F801DF7E8ED}" destId="{23236399-31A6-4590-9E15-7844E2887535}" srcOrd="0" destOrd="0" presId="urn:microsoft.com/office/officeart/2005/8/layout/vList5"/>
    <dgm:cxn modelId="{144158A1-00BA-4935-9AD2-0606E719A0BE}" type="presOf" srcId="{2A6EA7E7-5772-4E88-88DD-E20EA824B63F}" destId="{570CEBEE-D32D-4B4F-B990-C9CBFEB914D7}" srcOrd="0" destOrd="0" presId="urn:microsoft.com/office/officeart/2005/8/layout/vList5"/>
    <dgm:cxn modelId="{72FB61C1-F7DB-47AD-8E18-85B404123CCE}" srcId="{B261BACE-3C81-45C1-8105-64B92E942E2D}" destId="{D8EB9FC0-0425-49EB-8EFD-5333741E4E29}" srcOrd="1" destOrd="0" parTransId="{7DA4C3DE-5C3C-4417-9822-21901C2C5EB1}" sibTransId="{60CE76BD-A61F-414E-A241-5B9E718BFFE3}"/>
    <dgm:cxn modelId="{50EBADD9-543E-4305-9D77-2355E16168F0}" srcId="{B261BACE-3C81-45C1-8105-64B92E942E2D}" destId="{ACAAF6D1-11AD-447B-8668-D8B580838C84}" srcOrd="2" destOrd="0" parTransId="{CFA4A7E8-B1C1-457E-AAAD-F98CBC916D64}" sibTransId="{F47CB403-C464-4EC4-92C8-2E9A3B959586}"/>
    <dgm:cxn modelId="{10D88DE4-A00A-434A-AD7C-496665309567}" type="presOf" srcId="{D8EB9FC0-0425-49EB-8EFD-5333741E4E29}" destId="{23236399-31A6-4590-9E15-7844E2887535}" srcOrd="0" destOrd="1" presId="urn:microsoft.com/office/officeart/2005/8/layout/vList5"/>
    <dgm:cxn modelId="{1E3F04D5-91AF-42F9-9043-EEF2EE2ACE34}" type="presParOf" srcId="{73309F46-3A0B-4687-B0F7-7C19BDCBFD6C}" destId="{5E40A291-BB5C-4BBF-8558-560DC9CA6205}" srcOrd="0" destOrd="0" presId="urn:microsoft.com/office/officeart/2005/8/layout/vList5"/>
    <dgm:cxn modelId="{FEFFEFF8-6D7D-4F4F-AEAC-51361C712521}" type="presParOf" srcId="{5E40A291-BB5C-4BBF-8558-560DC9CA6205}" destId="{92E1D7A7-C99E-45D7-A310-D4C35132F9A0}" srcOrd="0" destOrd="0" presId="urn:microsoft.com/office/officeart/2005/8/layout/vList5"/>
    <dgm:cxn modelId="{0321D239-AB8A-4BFF-A5CD-340268FF2495}" type="presParOf" srcId="{5E40A291-BB5C-4BBF-8558-560DC9CA6205}" destId="{23236399-31A6-4590-9E15-7844E2887535}" srcOrd="1" destOrd="0" presId="urn:microsoft.com/office/officeart/2005/8/layout/vList5"/>
    <dgm:cxn modelId="{CBF6D0AF-45AF-4023-AC95-63BA48E29BC1}" type="presParOf" srcId="{73309F46-3A0B-4687-B0F7-7C19BDCBFD6C}" destId="{C498B564-A159-45AA-AFD1-97948DF5B28C}" srcOrd="1" destOrd="0" presId="urn:microsoft.com/office/officeart/2005/8/layout/vList5"/>
    <dgm:cxn modelId="{832E8583-1EEE-4D48-884E-4BA6A53C9F45}" type="presParOf" srcId="{73309F46-3A0B-4687-B0F7-7C19BDCBFD6C}" destId="{88C204C2-6139-424A-BC7A-942A448CA684}" srcOrd="2" destOrd="0" presId="urn:microsoft.com/office/officeart/2005/8/layout/vList5"/>
    <dgm:cxn modelId="{49DC5CD2-330D-4AAC-A42D-C540AB955673}" type="presParOf" srcId="{88C204C2-6139-424A-BC7A-942A448CA684}" destId="{882C51A4-B11C-4C2F-81E3-69C32945C625}" srcOrd="0" destOrd="0" presId="urn:microsoft.com/office/officeart/2005/8/layout/vList5"/>
    <dgm:cxn modelId="{6928381C-F7B1-408D-BA11-D0AD0BD6C580}" type="presParOf" srcId="{88C204C2-6139-424A-BC7A-942A448CA684}" destId="{62787AEF-41E4-4FE7-BACD-D38F77F94404}" srcOrd="1" destOrd="0" presId="urn:microsoft.com/office/officeart/2005/8/layout/vList5"/>
    <dgm:cxn modelId="{5A23EB47-04A6-4E58-9E62-5253FCFAF1B1}" type="presParOf" srcId="{73309F46-3A0B-4687-B0F7-7C19BDCBFD6C}" destId="{1E9E1BE2-A80E-48E7-9680-BEC8C29B4B44}" srcOrd="3" destOrd="0" presId="urn:microsoft.com/office/officeart/2005/8/layout/vList5"/>
    <dgm:cxn modelId="{4420BEBB-490C-461D-B577-8548C51DD118}" type="presParOf" srcId="{73309F46-3A0B-4687-B0F7-7C19BDCBFD6C}" destId="{7E23D006-5FB4-4E9A-B9C9-E94BBB66E331}" srcOrd="4" destOrd="0" presId="urn:microsoft.com/office/officeart/2005/8/layout/vList5"/>
    <dgm:cxn modelId="{1880D860-F25E-4C75-A518-FD36C86D9351}" type="presParOf" srcId="{7E23D006-5FB4-4E9A-B9C9-E94BBB66E331}" destId="{570CEBEE-D32D-4B4F-B990-C9CBFEB914D7}" srcOrd="0" destOrd="0" presId="urn:microsoft.com/office/officeart/2005/8/layout/vList5"/>
    <dgm:cxn modelId="{09DF95C3-844A-4CF8-A273-92C2EAF26D85}" type="presParOf" srcId="{7E23D006-5FB4-4E9A-B9C9-E94BBB66E331}" destId="{5B54FE4D-7FA4-44A6-A6B2-8AB5BAC93CB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FD1C59-A6F4-4D53-85A4-03E1D3A9A1A9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D25A38ED-4A7C-4DE1-9F88-A258EFC5B1B7}">
      <dgm:prSet phldrT="[Text]"/>
      <dgm:spPr/>
      <dgm:t>
        <a:bodyPr/>
        <a:lstStyle/>
        <a:p>
          <a:r>
            <a:rPr lang="en-GB" dirty="0"/>
            <a:t>Cabling requests (DICs) well defined</a:t>
          </a:r>
        </a:p>
      </dgm:t>
    </dgm:pt>
    <dgm:pt modelId="{2CB254F9-D21F-410E-8D11-796570C48EDC}" type="parTrans" cxnId="{D92FFF32-E923-4476-B202-A786604CEE4B}">
      <dgm:prSet/>
      <dgm:spPr/>
      <dgm:t>
        <a:bodyPr/>
        <a:lstStyle/>
        <a:p>
          <a:endParaRPr lang="en-GB"/>
        </a:p>
      </dgm:t>
    </dgm:pt>
    <dgm:pt modelId="{16B8D57D-D340-45C8-8E1A-CD117351987A}" type="sibTrans" cxnId="{D92FFF32-E923-4476-B202-A786604CEE4B}">
      <dgm:prSet/>
      <dgm:spPr/>
      <dgm:t>
        <a:bodyPr/>
        <a:lstStyle/>
        <a:p>
          <a:endParaRPr lang="en-GB"/>
        </a:p>
      </dgm:t>
    </dgm:pt>
    <dgm:pt modelId="{5A6F6EDC-8ADB-4053-B7DC-F151C6986725}">
      <dgm:prSet phldrT="[Text]"/>
      <dgm:spPr/>
      <dgm:t>
        <a:bodyPr/>
        <a:lstStyle/>
        <a:p>
          <a:r>
            <a:rPr lang="en-GB" dirty="0"/>
            <a:t>EN-EL studies</a:t>
          </a:r>
        </a:p>
      </dgm:t>
    </dgm:pt>
    <dgm:pt modelId="{06CF3D3B-90A9-44D4-83D1-171563D84A0D}" type="parTrans" cxnId="{1EE6AC6C-1D23-4EE0-B1AA-154811457CD7}">
      <dgm:prSet/>
      <dgm:spPr/>
      <dgm:t>
        <a:bodyPr/>
        <a:lstStyle/>
        <a:p>
          <a:endParaRPr lang="en-GB"/>
        </a:p>
      </dgm:t>
    </dgm:pt>
    <dgm:pt modelId="{36ED7183-DBBF-4AC5-AFC4-10079F80B0C8}" type="sibTrans" cxnId="{1EE6AC6C-1D23-4EE0-B1AA-154811457CD7}">
      <dgm:prSet/>
      <dgm:spPr/>
      <dgm:t>
        <a:bodyPr/>
        <a:lstStyle/>
        <a:p>
          <a:endParaRPr lang="en-GB"/>
        </a:p>
      </dgm:t>
    </dgm:pt>
    <dgm:pt modelId="{45C6ED27-4607-4250-ACDE-AF0BB0F25827}">
      <dgm:prSet phldrT="[Text]"/>
      <dgm:spPr/>
      <dgm:t>
        <a:bodyPr/>
        <a:lstStyle/>
        <a:p>
          <a:r>
            <a:rPr lang="en-GB" dirty="0"/>
            <a:t>Cable rooting</a:t>
          </a:r>
        </a:p>
      </dgm:t>
    </dgm:pt>
    <dgm:pt modelId="{771018DD-FF44-43CC-A9B0-70DAB0ED9F72}" type="parTrans" cxnId="{E6165916-8E9B-4CDE-82B5-5C2BDCD92645}">
      <dgm:prSet/>
      <dgm:spPr/>
      <dgm:t>
        <a:bodyPr/>
        <a:lstStyle/>
        <a:p>
          <a:endParaRPr lang="en-GB"/>
        </a:p>
      </dgm:t>
    </dgm:pt>
    <dgm:pt modelId="{944B57B8-F756-4DBE-B03C-4AD3685849D7}" type="sibTrans" cxnId="{E6165916-8E9B-4CDE-82B5-5C2BDCD92645}">
      <dgm:prSet/>
      <dgm:spPr/>
      <dgm:t>
        <a:bodyPr/>
        <a:lstStyle/>
        <a:p>
          <a:endParaRPr lang="en-GB"/>
        </a:p>
      </dgm:t>
    </dgm:pt>
    <dgm:pt modelId="{9F4BDC9D-A6D8-433A-9298-FDDAB787D668}">
      <dgm:prSet phldrT="[Text]"/>
      <dgm:spPr/>
      <dgm:t>
        <a:bodyPr/>
        <a:lstStyle/>
        <a:p>
          <a:r>
            <a:rPr lang="en-GB" dirty="0"/>
            <a:t>Cost &amp; feasibility</a:t>
          </a:r>
        </a:p>
      </dgm:t>
    </dgm:pt>
    <dgm:pt modelId="{549A85D9-F462-4D22-B63F-239F1E494AD7}" type="parTrans" cxnId="{11992B48-1D52-4331-AFD7-6700A53B161A}">
      <dgm:prSet/>
      <dgm:spPr/>
      <dgm:t>
        <a:bodyPr/>
        <a:lstStyle/>
        <a:p>
          <a:endParaRPr lang="en-GB"/>
        </a:p>
      </dgm:t>
    </dgm:pt>
    <dgm:pt modelId="{CCEA90BD-A90E-4442-B7F5-3079A84ECBC6}" type="sibTrans" cxnId="{11992B48-1D52-4331-AFD7-6700A53B161A}">
      <dgm:prSet/>
      <dgm:spPr/>
      <dgm:t>
        <a:bodyPr/>
        <a:lstStyle/>
        <a:p>
          <a:endParaRPr lang="en-GB"/>
        </a:p>
      </dgm:t>
    </dgm:pt>
    <dgm:pt modelId="{6D6BE8E3-6674-4B08-BFE3-0D8F65830DE6}">
      <dgm:prSet phldrT="[Text]"/>
      <dgm:spPr/>
      <dgm:t>
        <a:bodyPr/>
        <a:lstStyle/>
        <a:p>
          <a:r>
            <a:rPr lang="en-GB" dirty="0"/>
            <a:t>Cabling campaigns</a:t>
          </a:r>
        </a:p>
      </dgm:t>
    </dgm:pt>
    <dgm:pt modelId="{46C590E0-8886-40CC-BC8F-E1EAD6E47073}" type="parTrans" cxnId="{851AE5AB-C2A2-47BA-84BA-4E1CED9B488C}">
      <dgm:prSet/>
      <dgm:spPr/>
      <dgm:t>
        <a:bodyPr/>
        <a:lstStyle/>
        <a:p>
          <a:endParaRPr lang="en-GB"/>
        </a:p>
      </dgm:t>
    </dgm:pt>
    <dgm:pt modelId="{862392F6-C424-48F2-9194-8CF8BBCDC67B}" type="sibTrans" cxnId="{851AE5AB-C2A2-47BA-84BA-4E1CED9B488C}">
      <dgm:prSet/>
      <dgm:spPr/>
      <dgm:t>
        <a:bodyPr/>
        <a:lstStyle/>
        <a:p>
          <a:endParaRPr lang="en-GB"/>
        </a:p>
      </dgm:t>
    </dgm:pt>
    <dgm:pt modelId="{79FBC175-59DF-454A-958C-156239850355}">
      <dgm:prSet phldrT="[Text]"/>
      <dgm:spPr/>
      <dgm:t>
        <a:bodyPr/>
        <a:lstStyle/>
        <a:p>
          <a:r>
            <a:rPr lang="en-GB" dirty="0"/>
            <a:t>2027 &amp; 2028</a:t>
          </a:r>
        </a:p>
      </dgm:t>
    </dgm:pt>
    <dgm:pt modelId="{9A6A16C2-D589-4238-9F5D-49DFEF36C33F}" type="parTrans" cxnId="{7E197AE4-F0CB-478E-A2F6-A6A2429A2D2F}">
      <dgm:prSet/>
      <dgm:spPr/>
    </dgm:pt>
    <dgm:pt modelId="{7EC1F97E-15BA-4DB7-8B8B-359C2FA85D65}" type="sibTrans" cxnId="{7E197AE4-F0CB-478E-A2F6-A6A2429A2D2F}">
      <dgm:prSet/>
      <dgm:spPr/>
    </dgm:pt>
    <dgm:pt modelId="{06D075EA-23EA-429A-A807-55E39A4CCDA0}" type="pres">
      <dgm:prSet presAssocID="{88FD1C59-A6F4-4D53-85A4-03E1D3A9A1A9}" presName="linearFlow" presStyleCnt="0">
        <dgm:presLayoutVars>
          <dgm:resizeHandles val="exact"/>
        </dgm:presLayoutVars>
      </dgm:prSet>
      <dgm:spPr/>
    </dgm:pt>
    <dgm:pt modelId="{4326D956-3497-460A-AE98-AB575D23DBF7}" type="pres">
      <dgm:prSet presAssocID="{D25A38ED-4A7C-4DE1-9F88-A258EFC5B1B7}" presName="node" presStyleLbl="node1" presStyleIdx="0" presStyleCnt="3">
        <dgm:presLayoutVars>
          <dgm:bulletEnabled val="1"/>
        </dgm:presLayoutVars>
      </dgm:prSet>
      <dgm:spPr/>
    </dgm:pt>
    <dgm:pt modelId="{387C3A7E-6785-4575-B853-8CDFFF021331}" type="pres">
      <dgm:prSet presAssocID="{16B8D57D-D340-45C8-8E1A-CD117351987A}" presName="sibTrans" presStyleLbl="sibTrans2D1" presStyleIdx="0" presStyleCnt="2"/>
      <dgm:spPr/>
    </dgm:pt>
    <dgm:pt modelId="{E0CA787A-87E9-416E-9AC6-63D62911DB55}" type="pres">
      <dgm:prSet presAssocID="{16B8D57D-D340-45C8-8E1A-CD117351987A}" presName="connectorText" presStyleLbl="sibTrans2D1" presStyleIdx="0" presStyleCnt="2"/>
      <dgm:spPr/>
    </dgm:pt>
    <dgm:pt modelId="{1881DB61-08D3-41C9-9345-4AEF697634F1}" type="pres">
      <dgm:prSet presAssocID="{5A6F6EDC-8ADB-4053-B7DC-F151C6986725}" presName="node" presStyleLbl="node1" presStyleIdx="1" presStyleCnt="3">
        <dgm:presLayoutVars>
          <dgm:bulletEnabled val="1"/>
        </dgm:presLayoutVars>
      </dgm:prSet>
      <dgm:spPr/>
    </dgm:pt>
    <dgm:pt modelId="{60B30F6B-FB3C-4CD7-9790-A58F3077DDFF}" type="pres">
      <dgm:prSet presAssocID="{36ED7183-DBBF-4AC5-AFC4-10079F80B0C8}" presName="sibTrans" presStyleLbl="sibTrans2D1" presStyleIdx="1" presStyleCnt="2"/>
      <dgm:spPr/>
    </dgm:pt>
    <dgm:pt modelId="{D047A555-CC88-4598-8726-035771F4D575}" type="pres">
      <dgm:prSet presAssocID="{36ED7183-DBBF-4AC5-AFC4-10079F80B0C8}" presName="connectorText" presStyleLbl="sibTrans2D1" presStyleIdx="1" presStyleCnt="2"/>
      <dgm:spPr/>
    </dgm:pt>
    <dgm:pt modelId="{92F3D265-53A4-4544-895E-A8A73D796070}" type="pres">
      <dgm:prSet presAssocID="{6D6BE8E3-6674-4B08-BFE3-0D8F65830DE6}" presName="node" presStyleLbl="node1" presStyleIdx="2" presStyleCnt="3">
        <dgm:presLayoutVars>
          <dgm:bulletEnabled val="1"/>
        </dgm:presLayoutVars>
      </dgm:prSet>
      <dgm:spPr/>
    </dgm:pt>
  </dgm:ptLst>
  <dgm:cxnLst>
    <dgm:cxn modelId="{E6165916-8E9B-4CDE-82B5-5C2BDCD92645}" srcId="{5A6F6EDC-8ADB-4053-B7DC-F151C6986725}" destId="{45C6ED27-4607-4250-ACDE-AF0BB0F25827}" srcOrd="0" destOrd="0" parTransId="{771018DD-FF44-43CC-A9B0-70DAB0ED9F72}" sibTransId="{944B57B8-F756-4DBE-B03C-4AD3685849D7}"/>
    <dgm:cxn modelId="{7CDD8518-F68E-4E20-AA96-A2B0287DC60E}" type="presOf" srcId="{16B8D57D-D340-45C8-8E1A-CD117351987A}" destId="{387C3A7E-6785-4575-B853-8CDFFF021331}" srcOrd="0" destOrd="0" presId="urn:microsoft.com/office/officeart/2005/8/layout/process2"/>
    <dgm:cxn modelId="{4151C219-3F41-4D47-A94F-24B77017B9C6}" type="presOf" srcId="{88FD1C59-A6F4-4D53-85A4-03E1D3A9A1A9}" destId="{06D075EA-23EA-429A-A807-55E39A4CCDA0}" srcOrd="0" destOrd="0" presId="urn:microsoft.com/office/officeart/2005/8/layout/process2"/>
    <dgm:cxn modelId="{6E97F12A-CC9A-4DFB-8022-F13A0667624E}" type="presOf" srcId="{79FBC175-59DF-454A-958C-156239850355}" destId="{92F3D265-53A4-4544-895E-A8A73D796070}" srcOrd="0" destOrd="1" presId="urn:microsoft.com/office/officeart/2005/8/layout/process2"/>
    <dgm:cxn modelId="{D92FFF32-E923-4476-B202-A786604CEE4B}" srcId="{88FD1C59-A6F4-4D53-85A4-03E1D3A9A1A9}" destId="{D25A38ED-4A7C-4DE1-9F88-A258EFC5B1B7}" srcOrd="0" destOrd="0" parTransId="{2CB254F9-D21F-410E-8D11-796570C48EDC}" sibTransId="{16B8D57D-D340-45C8-8E1A-CD117351987A}"/>
    <dgm:cxn modelId="{66F86C5D-3221-4CB3-9FAC-834C22242CCA}" type="presOf" srcId="{36ED7183-DBBF-4AC5-AFC4-10079F80B0C8}" destId="{D047A555-CC88-4598-8726-035771F4D575}" srcOrd="1" destOrd="0" presId="urn:microsoft.com/office/officeart/2005/8/layout/process2"/>
    <dgm:cxn modelId="{E7606066-D5B0-4ACB-9B0A-3959DB6B32D1}" type="presOf" srcId="{16B8D57D-D340-45C8-8E1A-CD117351987A}" destId="{E0CA787A-87E9-416E-9AC6-63D62911DB55}" srcOrd="1" destOrd="0" presId="urn:microsoft.com/office/officeart/2005/8/layout/process2"/>
    <dgm:cxn modelId="{11992B48-1D52-4331-AFD7-6700A53B161A}" srcId="{5A6F6EDC-8ADB-4053-B7DC-F151C6986725}" destId="{9F4BDC9D-A6D8-433A-9298-FDDAB787D668}" srcOrd="1" destOrd="0" parTransId="{549A85D9-F462-4D22-B63F-239F1E494AD7}" sibTransId="{CCEA90BD-A90E-4442-B7F5-3079A84ECBC6}"/>
    <dgm:cxn modelId="{1EE6AC6C-1D23-4EE0-B1AA-154811457CD7}" srcId="{88FD1C59-A6F4-4D53-85A4-03E1D3A9A1A9}" destId="{5A6F6EDC-8ADB-4053-B7DC-F151C6986725}" srcOrd="1" destOrd="0" parTransId="{06CF3D3B-90A9-44D4-83D1-171563D84A0D}" sibTransId="{36ED7183-DBBF-4AC5-AFC4-10079F80B0C8}"/>
    <dgm:cxn modelId="{1A11AD6F-660D-4725-9859-65E30C6996E5}" type="presOf" srcId="{36ED7183-DBBF-4AC5-AFC4-10079F80B0C8}" destId="{60B30F6B-FB3C-4CD7-9790-A58F3077DDFF}" srcOrd="0" destOrd="0" presId="urn:microsoft.com/office/officeart/2005/8/layout/process2"/>
    <dgm:cxn modelId="{851AE5AB-C2A2-47BA-84BA-4E1CED9B488C}" srcId="{88FD1C59-A6F4-4D53-85A4-03E1D3A9A1A9}" destId="{6D6BE8E3-6674-4B08-BFE3-0D8F65830DE6}" srcOrd="2" destOrd="0" parTransId="{46C590E0-8886-40CC-BC8F-E1EAD6E47073}" sibTransId="{862392F6-C424-48F2-9194-8CF8BBCDC67B}"/>
    <dgm:cxn modelId="{2CAA65B7-0269-4A74-9068-94FBDA76B60E}" type="presOf" srcId="{6D6BE8E3-6674-4B08-BFE3-0D8F65830DE6}" destId="{92F3D265-53A4-4544-895E-A8A73D796070}" srcOrd="0" destOrd="0" presId="urn:microsoft.com/office/officeart/2005/8/layout/process2"/>
    <dgm:cxn modelId="{D73F22C4-123F-4AD2-984C-67184E4C1391}" type="presOf" srcId="{9F4BDC9D-A6D8-433A-9298-FDDAB787D668}" destId="{1881DB61-08D3-41C9-9345-4AEF697634F1}" srcOrd="0" destOrd="2" presId="urn:microsoft.com/office/officeart/2005/8/layout/process2"/>
    <dgm:cxn modelId="{742972DA-61FD-4EE9-A802-C269C77FE5EF}" type="presOf" srcId="{D25A38ED-4A7C-4DE1-9F88-A258EFC5B1B7}" destId="{4326D956-3497-460A-AE98-AB575D23DBF7}" srcOrd="0" destOrd="0" presId="urn:microsoft.com/office/officeart/2005/8/layout/process2"/>
    <dgm:cxn modelId="{7E197AE4-F0CB-478E-A2F6-A6A2429A2D2F}" srcId="{6D6BE8E3-6674-4B08-BFE3-0D8F65830DE6}" destId="{79FBC175-59DF-454A-958C-156239850355}" srcOrd="0" destOrd="0" parTransId="{9A6A16C2-D589-4238-9F5D-49DFEF36C33F}" sibTransId="{7EC1F97E-15BA-4DB7-8B8B-359C2FA85D65}"/>
    <dgm:cxn modelId="{AE9B38E7-8AC1-40BC-B83F-D1916F14B183}" type="presOf" srcId="{5A6F6EDC-8ADB-4053-B7DC-F151C6986725}" destId="{1881DB61-08D3-41C9-9345-4AEF697634F1}" srcOrd="0" destOrd="0" presId="urn:microsoft.com/office/officeart/2005/8/layout/process2"/>
    <dgm:cxn modelId="{A9EE64F5-1D17-4791-AD05-EF0071114D0A}" type="presOf" srcId="{45C6ED27-4607-4250-ACDE-AF0BB0F25827}" destId="{1881DB61-08D3-41C9-9345-4AEF697634F1}" srcOrd="0" destOrd="1" presId="urn:microsoft.com/office/officeart/2005/8/layout/process2"/>
    <dgm:cxn modelId="{998935EA-4A11-412A-A07A-48238BA57C4D}" type="presParOf" srcId="{06D075EA-23EA-429A-A807-55E39A4CCDA0}" destId="{4326D956-3497-460A-AE98-AB575D23DBF7}" srcOrd="0" destOrd="0" presId="urn:microsoft.com/office/officeart/2005/8/layout/process2"/>
    <dgm:cxn modelId="{41CAFFB2-5609-49EC-9A53-4E8C0C074668}" type="presParOf" srcId="{06D075EA-23EA-429A-A807-55E39A4CCDA0}" destId="{387C3A7E-6785-4575-B853-8CDFFF021331}" srcOrd="1" destOrd="0" presId="urn:microsoft.com/office/officeart/2005/8/layout/process2"/>
    <dgm:cxn modelId="{C906D8C1-EBDE-4144-9F22-B1F084D86949}" type="presParOf" srcId="{387C3A7E-6785-4575-B853-8CDFFF021331}" destId="{E0CA787A-87E9-416E-9AC6-63D62911DB55}" srcOrd="0" destOrd="0" presId="urn:microsoft.com/office/officeart/2005/8/layout/process2"/>
    <dgm:cxn modelId="{21F368BD-4245-402A-8294-9DB6D70A4EAF}" type="presParOf" srcId="{06D075EA-23EA-429A-A807-55E39A4CCDA0}" destId="{1881DB61-08D3-41C9-9345-4AEF697634F1}" srcOrd="2" destOrd="0" presId="urn:microsoft.com/office/officeart/2005/8/layout/process2"/>
    <dgm:cxn modelId="{F1963E48-657E-44B9-8CC1-C142466D134F}" type="presParOf" srcId="{06D075EA-23EA-429A-A807-55E39A4CCDA0}" destId="{60B30F6B-FB3C-4CD7-9790-A58F3077DDFF}" srcOrd="3" destOrd="0" presId="urn:microsoft.com/office/officeart/2005/8/layout/process2"/>
    <dgm:cxn modelId="{FAFD0278-1090-4D6C-B420-81D7B204B409}" type="presParOf" srcId="{60B30F6B-FB3C-4CD7-9790-A58F3077DDFF}" destId="{D047A555-CC88-4598-8726-035771F4D575}" srcOrd="0" destOrd="0" presId="urn:microsoft.com/office/officeart/2005/8/layout/process2"/>
    <dgm:cxn modelId="{878BE7AD-C9BF-4631-BE1D-A71E22B52CB8}" type="presParOf" srcId="{06D075EA-23EA-429A-A807-55E39A4CCDA0}" destId="{92F3D265-53A4-4544-895E-A8A73D79607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9FB587-7E7C-4BA1-A335-48A42CDA72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65033EB-81C6-4659-95EF-0AF442154E8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Run 2b dismantling/decabling preparations are progressing smoothly </a:t>
          </a:r>
          <a:r>
            <a:rPr lang="en-GB" dirty="0">
              <a:sym typeface="Wingdings" panose="05000000000000000000" pitchFamily="2" charset="2"/>
            </a:rPr>
            <a:t> on-time for a start on 10</a:t>
          </a:r>
          <a:r>
            <a:rPr lang="en-GB" baseline="30000" dirty="0">
              <a:sym typeface="Wingdings" panose="05000000000000000000" pitchFamily="2" charset="2"/>
            </a:rPr>
            <a:t>th</a:t>
          </a:r>
          <a:r>
            <a:rPr lang="en-GB" dirty="0">
              <a:sym typeface="Wingdings" panose="05000000000000000000" pitchFamily="2" charset="2"/>
            </a:rPr>
            <a:t> of July</a:t>
          </a:r>
          <a:endParaRPr lang="en-US" dirty="0"/>
        </a:p>
      </dgm:t>
    </dgm:pt>
    <dgm:pt modelId="{03BD986A-B01F-4C1C-BA6F-956ED1FD519D}" type="parTrans" cxnId="{3F0DB8E1-067D-4951-9110-258DB8A4A527}">
      <dgm:prSet/>
      <dgm:spPr/>
      <dgm:t>
        <a:bodyPr/>
        <a:lstStyle/>
        <a:p>
          <a:endParaRPr lang="en-US"/>
        </a:p>
      </dgm:t>
    </dgm:pt>
    <dgm:pt modelId="{B56C1007-863F-469F-9250-2A59EA7437A4}" type="sibTrans" cxnId="{3F0DB8E1-067D-4951-9110-258DB8A4A527}">
      <dgm:prSet/>
      <dgm:spPr/>
      <dgm:t>
        <a:bodyPr/>
        <a:lstStyle/>
        <a:p>
          <a:endParaRPr lang="en-US"/>
        </a:p>
      </dgm:t>
    </dgm:pt>
    <dgm:pt modelId="{CE6F111B-5E81-4C9B-88A8-66D5F7EBFCB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Run 2c planning currently being updated </a:t>
          </a:r>
          <a:r>
            <a:rPr lang="en-GB" dirty="0">
              <a:sym typeface="Wingdings" panose="05000000000000000000" pitchFamily="2" charset="2"/>
            </a:rPr>
            <a:t> ramping up meetings and discussion to progress</a:t>
          </a:r>
          <a:endParaRPr lang="en-US" dirty="0"/>
        </a:p>
      </dgm:t>
    </dgm:pt>
    <dgm:pt modelId="{F4F1051A-1858-487B-80EC-EA964B1EFFFE}" type="parTrans" cxnId="{1C95AB78-7673-4DA8-9D71-1F85F4AEDDF9}">
      <dgm:prSet/>
      <dgm:spPr/>
      <dgm:t>
        <a:bodyPr/>
        <a:lstStyle/>
        <a:p>
          <a:endParaRPr lang="en-US"/>
        </a:p>
      </dgm:t>
    </dgm:pt>
    <dgm:pt modelId="{23754358-71A5-4DE8-BE9F-8E18C404EAA6}" type="sibTrans" cxnId="{1C95AB78-7673-4DA8-9D71-1F85F4AEDDF9}">
      <dgm:prSet/>
      <dgm:spPr/>
      <dgm:t>
        <a:bodyPr/>
        <a:lstStyle/>
        <a:p>
          <a:endParaRPr lang="en-US"/>
        </a:p>
      </dgm:t>
    </dgm:pt>
    <dgm:pt modelId="{77B6264C-9B4D-4760-96FC-107BC8942CE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Milestones for Run 2c still on time, but need to maintain the momentum</a:t>
          </a:r>
          <a:endParaRPr lang="en-US" dirty="0"/>
        </a:p>
      </dgm:t>
    </dgm:pt>
    <dgm:pt modelId="{E6CEDD1A-ABFD-460A-89DC-018701145F90}" type="parTrans" cxnId="{F0289598-AB96-45DE-934E-246D01014358}">
      <dgm:prSet/>
      <dgm:spPr/>
      <dgm:t>
        <a:bodyPr/>
        <a:lstStyle/>
        <a:p>
          <a:endParaRPr lang="en-US"/>
        </a:p>
      </dgm:t>
    </dgm:pt>
    <dgm:pt modelId="{E59DB83A-EF5D-4ABE-A8C6-F6986EA1F719}" type="sibTrans" cxnId="{F0289598-AB96-45DE-934E-246D01014358}">
      <dgm:prSet/>
      <dgm:spPr/>
      <dgm:t>
        <a:bodyPr/>
        <a:lstStyle/>
        <a:p>
          <a:endParaRPr lang="en-US"/>
        </a:p>
      </dgm:t>
    </dgm:pt>
    <dgm:pt modelId="{DAD6D214-018B-49E6-BA22-C6958816335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dirty="0"/>
            <a:t>- Some critical issues, such as the injection region design, still need to be resolved</a:t>
          </a:r>
          <a:endParaRPr lang="en-US" sz="1100" dirty="0"/>
        </a:p>
      </dgm:t>
    </dgm:pt>
    <dgm:pt modelId="{62443980-5888-414B-A5C9-28D2C33695F5}" type="parTrans" cxnId="{2EEC4BEB-C881-4F61-B349-883E65ECCF95}">
      <dgm:prSet/>
      <dgm:spPr/>
      <dgm:t>
        <a:bodyPr/>
        <a:lstStyle/>
        <a:p>
          <a:endParaRPr lang="en-US"/>
        </a:p>
      </dgm:t>
    </dgm:pt>
    <dgm:pt modelId="{FF19D6AD-4FC9-4017-9E70-9ECF23804368}" type="sibTrans" cxnId="{2EEC4BEB-C881-4F61-B349-883E65ECCF95}">
      <dgm:prSet/>
      <dgm:spPr/>
      <dgm:t>
        <a:bodyPr/>
        <a:lstStyle/>
        <a:p>
          <a:endParaRPr lang="en-US"/>
        </a:p>
      </dgm:t>
    </dgm:pt>
    <dgm:pt modelId="{D946D924-A0AB-4058-892D-7CDB7C35E61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100" dirty="0">
              <a:sym typeface="Wingdings" panose="05000000000000000000" pitchFamily="2" charset="2"/>
            </a:rPr>
            <a:t> </a:t>
          </a:r>
          <a:r>
            <a:rPr lang="en-GB" sz="1200" b="1" dirty="0"/>
            <a:t>Essential to maintain momentum</a:t>
          </a:r>
          <a:endParaRPr lang="en-US" sz="1100" b="1" dirty="0"/>
        </a:p>
      </dgm:t>
    </dgm:pt>
    <dgm:pt modelId="{121263A8-7996-4AD2-8FB3-7DD0B9E79591}" type="parTrans" cxnId="{256FD0ED-EC60-4861-A2B9-A86B3B678172}">
      <dgm:prSet/>
      <dgm:spPr/>
      <dgm:t>
        <a:bodyPr/>
        <a:lstStyle/>
        <a:p>
          <a:endParaRPr lang="en-US"/>
        </a:p>
      </dgm:t>
    </dgm:pt>
    <dgm:pt modelId="{11E54C8F-A116-4811-8EE1-FD7CDD670B0F}" type="sibTrans" cxnId="{256FD0ED-EC60-4861-A2B9-A86B3B678172}">
      <dgm:prSet/>
      <dgm:spPr/>
      <dgm:t>
        <a:bodyPr/>
        <a:lstStyle/>
        <a:p>
          <a:endParaRPr lang="en-US"/>
        </a:p>
      </dgm:t>
    </dgm:pt>
    <dgm:pt modelId="{EE2E140F-C8BB-45EB-B68A-CBBB12700E9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dirty="0"/>
            <a:t>- Need to continue progress in the integration studies</a:t>
          </a:r>
          <a:endParaRPr lang="en-US" sz="1100" dirty="0"/>
        </a:p>
      </dgm:t>
    </dgm:pt>
    <dgm:pt modelId="{D4337336-7F73-4039-8DE8-BBED9547F0BB}" type="sibTrans" cxnId="{EBBB83D2-A606-4460-81C8-B3615A759AF9}">
      <dgm:prSet/>
      <dgm:spPr/>
      <dgm:t>
        <a:bodyPr/>
        <a:lstStyle/>
        <a:p>
          <a:endParaRPr lang="en-US"/>
        </a:p>
      </dgm:t>
    </dgm:pt>
    <dgm:pt modelId="{1B8F0DE0-DE7C-43D9-8D8F-FD10F3C22F39}" type="parTrans" cxnId="{EBBB83D2-A606-4460-81C8-B3615A759AF9}">
      <dgm:prSet/>
      <dgm:spPr/>
      <dgm:t>
        <a:bodyPr/>
        <a:lstStyle/>
        <a:p>
          <a:endParaRPr lang="en-US"/>
        </a:p>
      </dgm:t>
    </dgm:pt>
    <dgm:pt modelId="{E31739EE-A669-4907-A4F1-FDA3B2A7469B}" type="pres">
      <dgm:prSet presAssocID="{119FB587-7E7C-4BA1-A335-48A42CDA72DA}" presName="root" presStyleCnt="0">
        <dgm:presLayoutVars>
          <dgm:dir/>
          <dgm:resizeHandles val="exact"/>
        </dgm:presLayoutVars>
      </dgm:prSet>
      <dgm:spPr/>
    </dgm:pt>
    <dgm:pt modelId="{53BE50A2-A3B2-4D9D-B01D-4486BED54A92}" type="pres">
      <dgm:prSet presAssocID="{C65033EB-81C6-4659-95EF-0AF442154E8E}" presName="compNode" presStyleCnt="0"/>
      <dgm:spPr/>
    </dgm:pt>
    <dgm:pt modelId="{A861DAE0-D5FE-41B3-8994-95254587572E}" type="pres">
      <dgm:prSet presAssocID="{C65033EB-81C6-4659-95EF-0AF442154E8E}" presName="bgRect" presStyleLbl="bgShp" presStyleIdx="0" presStyleCnt="3"/>
      <dgm:spPr/>
    </dgm:pt>
    <dgm:pt modelId="{5676B34A-B1C6-4462-924F-9FED568084ED}" type="pres">
      <dgm:prSet presAssocID="{C65033EB-81C6-4659-95EF-0AF442154E8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A5D6C107-1797-459E-BCEB-1E650B6DB563}" type="pres">
      <dgm:prSet presAssocID="{C65033EB-81C6-4659-95EF-0AF442154E8E}" presName="spaceRect" presStyleCnt="0"/>
      <dgm:spPr/>
    </dgm:pt>
    <dgm:pt modelId="{2B15EF89-1D48-4699-B552-57A87206AA53}" type="pres">
      <dgm:prSet presAssocID="{C65033EB-81C6-4659-95EF-0AF442154E8E}" presName="parTx" presStyleLbl="revTx" presStyleIdx="0" presStyleCnt="4">
        <dgm:presLayoutVars>
          <dgm:chMax val="0"/>
          <dgm:chPref val="0"/>
        </dgm:presLayoutVars>
      </dgm:prSet>
      <dgm:spPr/>
    </dgm:pt>
    <dgm:pt modelId="{1EB63235-39F7-4704-8258-E036019AAB8A}" type="pres">
      <dgm:prSet presAssocID="{B56C1007-863F-469F-9250-2A59EA7437A4}" presName="sibTrans" presStyleCnt="0"/>
      <dgm:spPr/>
    </dgm:pt>
    <dgm:pt modelId="{415FA8F0-62CE-4728-96F8-7627B2FA9472}" type="pres">
      <dgm:prSet presAssocID="{CE6F111B-5E81-4C9B-88A8-66D5F7EBFCBE}" presName="compNode" presStyleCnt="0"/>
      <dgm:spPr/>
    </dgm:pt>
    <dgm:pt modelId="{BFDDAFFC-CFB3-42CE-BD53-7BCF7A3E7497}" type="pres">
      <dgm:prSet presAssocID="{CE6F111B-5E81-4C9B-88A8-66D5F7EBFCBE}" presName="bgRect" presStyleLbl="bgShp" presStyleIdx="1" presStyleCnt="3"/>
      <dgm:spPr/>
    </dgm:pt>
    <dgm:pt modelId="{2365D82A-73FC-48BB-86C4-59804A6A70E0}" type="pres">
      <dgm:prSet presAssocID="{CE6F111B-5E81-4C9B-88A8-66D5F7EBFCB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laybook"/>
        </a:ext>
      </dgm:extLst>
    </dgm:pt>
    <dgm:pt modelId="{34A6390E-4F30-447E-A2E7-9CAB00F51DB4}" type="pres">
      <dgm:prSet presAssocID="{CE6F111B-5E81-4C9B-88A8-66D5F7EBFCBE}" presName="spaceRect" presStyleCnt="0"/>
      <dgm:spPr/>
    </dgm:pt>
    <dgm:pt modelId="{C48B3FD6-1148-4C0D-A38D-AFB3C602C32F}" type="pres">
      <dgm:prSet presAssocID="{CE6F111B-5E81-4C9B-88A8-66D5F7EBFCBE}" presName="parTx" presStyleLbl="revTx" presStyleIdx="1" presStyleCnt="4">
        <dgm:presLayoutVars>
          <dgm:chMax val="0"/>
          <dgm:chPref val="0"/>
        </dgm:presLayoutVars>
      </dgm:prSet>
      <dgm:spPr/>
    </dgm:pt>
    <dgm:pt modelId="{972DAD78-6EF5-4881-9D60-AE85A4C65F41}" type="pres">
      <dgm:prSet presAssocID="{23754358-71A5-4DE8-BE9F-8E18C404EAA6}" presName="sibTrans" presStyleCnt="0"/>
      <dgm:spPr/>
    </dgm:pt>
    <dgm:pt modelId="{83265405-5E81-4439-9341-856B1D507787}" type="pres">
      <dgm:prSet presAssocID="{77B6264C-9B4D-4760-96FC-107BC8942CE0}" presName="compNode" presStyleCnt="0"/>
      <dgm:spPr/>
    </dgm:pt>
    <dgm:pt modelId="{13C87157-283C-49C2-AE3A-4C39398F9D20}" type="pres">
      <dgm:prSet presAssocID="{77B6264C-9B4D-4760-96FC-107BC8942CE0}" presName="bgRect" presStyleLbl="bgShp" presStyleIdx="2" presStyleCnt="3"/>
      <dgm:spPr/>
    </dgm:pt>
    <dgm:pt modelId="{17054B41-50F8-4A03-9953-BDF55C865AB3}" type="pres">
      <dgm:prSet presAssocID="{77B6264C-9B4D-4760-96FC-107BC8942CE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ye dropper"/>
        </a:ext>
      </dgm:extLst>
    </dgm:pt>
    <dgm:pt modelId="{93801FB6-25D5-4B34-8F9F-D983E9763357}" type="pres">
      <dgm:prSet presAssocID="{77B6264C-9B4D-4760-96FC-107BC8942CE0}" presName="spaceRect" presStyleCnt="0"/>
      <dgm:spPr/>
    </dgm:pt>
    <dgm:pt modelId="{20A4B4FC-3B41-48FF-BA5D-818DB2B13D52}" type="pres">
      <dgm:prSet presAssocID="{77B6264C-9B4D-4760-96FC-107BC8942CE0}" presName="parTx" presStyleLbl="revTx" presStyleIdx="2" presStyleCnt="4">
        <dgm:presLayoutVars>
          <dgm:chMax val="0"/>
          <dgm:chPref val="0"/>
        </dgm:presLayoutVars>
      </dgm:prSet>
      <dgm:spPr/>
    </dgm:pt>
    <dgm:pt modelId="{5353DC1A-0FCF-425B-9853-8475AB1BA15B}" type="pres">
      <dgm:prSet presAssocID="{77B6264C-9B4D-4760-96FC-107BC8942CE0}" presName="desTx" presStyleLbl="revTx" presStyleIdx="3" presStyleCnt="4">
        <dgm:presLayoutVars/>
      </dgm:prSet>
      <dgm:spPr/>
    </dgm:pt>
  </dgm:ptLst>
  <dgm:cxnLst>
    <dgm:cxn modelId="{7F41E920-7606-4573-92F7-217FA795DC7D}" type="presOf" srcId="{119FB587-7E7C-4BA1-A335-48A42CDA72DA}" destId="{E31739EE-A669-4907-A4F1-FDA3B2A7469B}" srcOrd="0" destOrd="0" presId="urn:microsoft.com/office/officeart/2018/2/layout/IconVerticalSolidList"/>
    <dgm:cxn modelId="{9AA79133-1701-4A68-B6AC-FFA0AD6A9A14}" type="presOf" srcId="{77B6264C-9B4D-4760-96FC-107BC8942CE0}" destId="{20A4B4FC-3B41-48FF-BA5D-818DB2B13D52}" srcOrd="0" destOrd="0" presId="urn:microsoft.com/office/officeart/2018/2/layout/IconVerticalSolidList"/>
    <dgm:cxn modelId="{AEEBA471-524B-4325-9074-F941CBEFF446}" type="presOf" srcId="{CE6F111B-5E81-4C9B-88A8-66D5F7EBFCBE}" destId="{C48B3FD6-1148-4C0D-A38D-AFB3C602C32F}" srcOrd="0" destOrd="0" presId="urn:microsoft.com/office/officeart/2018/2/layout/IconVerticalSolidList"/>
    <dgm:cxn modelId="{1C95AB78-7673-4DA8-9D71-1F85F4AEDDF9}" srcId="{119FB587-7E7C-4BA1-A335-48A42CDA72DA}" destId="{CE6F111B-5E81-4C9B-88A8-66D5F7EBFCBE}" srcOrd="1" destOrd="0" parTransId="{F4F1051A-1858-487B-80EC-EA964B1EFFFE}" sibTransId="{23754358-71A5-4DE8-BE9F-8E18C404EAA6}"/>
    <dgm:cxn modelId="{EE94A880-A46C-4200-BDAF-32BDA87C13F0}" type="presOf" srcId="{EE2E140F-C8BB-45EB-B68A-CBBB12700E91}" destId="{5353DC1A-0FCF-425B-9853-8475AB1BA15B}" srcOrd="0" destOrd="1" presId="urn:microsoft.com/office/officeart/2018/2/layout/IconVerticalSolidList"/>
    <dgm:cxn modelId="{F0289598-AB96-45DE-934E-246D01014358}" srcId="{119FB587-7E7C-4BA1-A335-48A42CDA72DA}" destId="{77B6264C-9B4D-4760-96FC-107BC8942CE0}" srcOrd="2" destOrd="0" parTransId="{E6CEDD1A-ABFD-460A-89DC-018701145F90}" sibTransId="{E59DB83A-EF5D-4ABE-A8C6-F6986EA1F719}"/>
    <dgm:cxn modelId="{66723BA1-083A-47A1-B761-192637D5939A}" type="presOf" srcId="{D946D924-A0AB-4058-892D-7CDB7C35E61E}" destId="{5353DC1A-0FCF-425B-9853-8475AB1BA15B}" srcOrd="0" destOrd="2" presId="urn:microsoft.com/office/officeart/2018/2/layout/IconVerticalSolidList"/>
    <dgm:cxn modelId="{BD5177B5-0B84-488B-96CF-65D4B6861933}" type="presOf" srcId="{C65033EB-81C6-4659-95EF-0AF442154E8E}" destId="{2B15EF89-1D48-4699-B552-57A87206AA53}" srcOrd="0" destOrd="0" presId="urn:microsoft.com/office/officeart/2018/2/layout/IconVerticalSolidList"/>
    <dgm:cxn modelId="{39C805C3-7A9F-4833-8D08-346CA014B131}" type="presOf" srcId="{DAD6D214-018B-49E6-BA22-C69588163357}" destId="{5353DC1A-0FCF-425B-9853-8475AB1BA15B}" srcOrd="0" destOrd="0" presId="urn:microsoft.com/office/officeart/2018/2/layout/IconVerticalSolidList"/>
    <dgm:cxn modelId="{EBBB83D2-A606-4460-81C8-B3615A759AF9}" srcId="{77B6264C-9B4D-4760-96FC-107BC8942CE0}" destId="{EE2E140F-C8BB-45EB-B68A-CBBB12700E91}" srcOrd="1" destOrd="0" parTransId="{1B8F0DE0-DE7C-43D9-8D8F-FD10F3C22F39}" sibTransId="{D4337336-7F73-4039-8DE8-BBED9547F0BB}"/>
    <dgm:cxn modelId="{3F0DB8E1-067D-4951-9110-258DB8A4A527}" srcId="{119FB587-7E7C-4BA1-A335-48A42CDA72DA}" destId="{C65033EB-81C6-4659-95EF-0AF442154E8E}" srcOrd="0" destOrd="0" parTransId="{03BD986A-B01F-4C1C-BA6F-956ED1FD519D}" sibTransId="{B56C1007-863F-469F-9250-2A59EA7437A4}"/>
    <dgm:cxn modelId="{2EEC4BEB-C881-4F61-B349-883E65ECCF95}" srcId="{77B6264C-9B4D-4760-96FC-107BC8942CE0}" destId="{DAD6D214-018B-49E6-BA22-C69588163357}" srcOrd="0" destOrd="0" parTransId="{62443980-5888-414B-A5C9-28D2C33695F5}" sibTransId="{FF19D6AD-4FC9-4017-9E70-9ECF23804368}"/>
    <dgm:cxn modelId="{256FD0ED-EC60-4861-A2B9-A86B3B678172}" srcId="{77B6264C-9B4D-4760-96FC-107BC8942CE0}" destId="{D946D924-A0AB-4058-892D-7CDB7C35E61E}" srcOrd="2" destOrd="0" parTransId="{121263A8-7996-4AD2-8FB3-7DD0B9E79591}" sibTransId="{11E54C8F-A116-4811-8EE1-FD7CDD670B0F}"/>
    <dgm:cxn modelId="{61911E25-6B00-4706-88D8-89B49D2DA6EB}" type="presParOf" srcId="{E31739EE-A669-4907-A4F1-FDA3B2A7469B}" destId="{53BE50A2-A3B2-4D9D-B01D-4486BED54A92}" srcOrd="0" destOrd="0" presId="urn:microsoft.com/office/officeart/2018/2/layout/IconVerticalSolidList"/>
    <dgm:cxn modelId="{394C834D-07D8-4EB3-91A9-AC86EBDE25A8}" type="presParOf" srcId="{53BE50A2-A3B2-4D9D-B01D-4486BED54A92}" destId="{A861DAE0-D5FE-41B3-8994-95254587572E}" srcOrd="0" destOrd="0" presId="urn:microsoft.com/office/officeart/2018/2/layout/IconVerticalSolidList"/>
    <dgm:cxn modelId="{F86D4FDF-4C9D-4891-B7C0-1354AF15F031}" type="presParOf" srcId="{53BE50A2-A3B2-4D9D-B01D-4486BED54A92}" destId="{5676B34A-B1C6-4462-924F-9FED568084ED}" srcOrd="1" destOrd="0" presId="urn:microsoft.com/office/officeart/2018/2/layout/IconVerticalSolidList"/>
    <dgm:cxn modelId="{A2DFCF9B-3D4A-4F20-A0D2-8FD0B93E6197}" type="presParOf" srcId="{53BE50A2-A3B2-4D9D-B01D-4486BED54A92}" destId="{A5D6C107-1797-459E-BCEB-1E650B6DB563}" srcOrd="2" destOrd="0" presId="urn:microsoft.com/office/officeart/2018/2/layout/IconVerticalSolidList"/>
    <dgm:cxn modelId="{B37AB7D0-6DBA-477F-9F9B-35914C52125D}" type="presParOf" srcId="{53BE50A2-A3B2-4D9D-B01D-4486BED54A92}" destId="{2B15EF89-1D48-4699-B552-57A87206AA53}" srcOrd="3" destOrd="0" presId="urn:microsoft.com/office/officeart/2018/2/layout/IconVerticalSolidList"/>
    <dgm:cxn modelId="{0CF6C8BE-A02B-414B-A42D-0E962A772F6D}" type="presParOf" srcId="{E31739EE-A669-4907-A4F1-FDA3B2A7469B}" destId="{1EB63235-39F7-4704-8258-E036019AAB8A}" srcOrd="1" destOrd="0" presId="urn:microsoft.com/office/officeart/2018/2/layout/IconVerticalSolidList"/>
    <dgm:cxn modelId="{14D8E1E8-02A3-40AC-B14F-222A1C9D5503}" type="presParOf" srcId="{E31739EE-A669-4907-A4F1-FDA3B2A7469B}" destId="{415FA8F0-62CE-4728-96F8-7627B2FA9472}" srcOrd="2" destOrd="0" presId="urn:microsoft.com/office/officeart/2018/2/layout/IconVerticalSolidList"/>
    <dgm:cxn modelId="{58A1EA79-8359-4440-8AEF-9000234CD4E3}" type="presParOf" srcId="{415FA8F0-62CE-4728-96F8-7627B2FA9472}" destId="{BFDDAFFC-CFB3-42CE-BD53-7BCF7A3E7497}" srcOrd="0" destOrd="0" presId="urn:microsoft.com/office/officeart/2018/2/layout/IconVerticalSolidList"/>
    <dgm:cxn modelId="{0F1F61CC-7D6B-443E-B733-22E4FDB092A2}" type="presParOf" srcId="{415FA8F0-62CE-4728-96F8-7627B2FA9472}" destId="{2365D82A-73FC-48BB-86C4-59804A6A70E0}" srcOrd="1" destOrd="0" presId="urn:microsoft.com/office/officeart/2018/2/layout/IconVerticalSolidList"/>
    <dgm:cxn modelId="{7DCB2212-8A4B-4244-84A3-C6E700D37AFB}" type="presParOf" srcId="{415FA8F0-62CE-4728-96F8-7627B2FA9472}" destId="{34A6390E-4F30-447E-A2E7-9CAB00F51DB4}" srcOrd="2" destOrd="0" presId="urn:microsoft.com/office/officeart/2018/2/layout/IconVerticalSolidList"/>
    <dgm:cxn modelId="{AD750EDC-C877-4BCB-A6D6-0495E3CCF629}" type="presParOf" srcId="{415FA8F0-62CE-4728-96F8-7627B2FA9472}" destId="{C48B3FD6-1148-4C0D-A38D-AFB3C602C32F}" srcOrd="3" destOrd="0" presId="urn:microsoft.com/office/officeart/2018/2/layout/IconVerticalSolidList"/>
    <dgm:cxn modelId="{5E86FE92-4EE2-4D01-9E15-3F3FC00BA415}" type="presParOf" srcId="{E31739EE-A669-4907-A4F1-FDA3B2A7469B}" destId="{972DAD78-6EF5-4881-9D60-AE85A4C65F41}" srcOrd="3" destOrd="0" presId="urn:microsoft.com/office/officeart/2018/2/layout/IconVerticalSolidList"/>
    <dgm:cxn modelId="{A8EC0752-EE18-45BD-937B-46CEF49A8233}" type="presParOf" srcId="{E31739EE-A669-4907-A4F1-FDA3B2A7469B}" destId="{83265405-5E81-4439-9341-856B1D507787}" srcOrd="4" destOrd="0" presId="urn:microsoft.com/office/officeart/2018/2/layout/IconVerticalSolidList"/>
    <dgm:cxn modelId="{571EE30B-9246-439A-8DB0-21F425E03554}" type="presParOf" srcId="{83265405-5E81-4439-9341-856B1D507787}" destId="{13C87157-283C-49C2-AE3A-4C39398F9D20}" srcOrd="0" destOrd="0" presId="urn:microsoft.com/office/officeart/2018/2/layout/IconVerticalSolidList"/>
    <dgm:cxn modelId="{3E4331AE-8028-4C53-AB8A-FF78A3299855}" type="presParOf" srcId="{83265405-5E81-4439-9341-856B1D507787}" destId="{17054B41-50F8-4A03-9953-BDF55C865AB3}" srcOrd="1" destOrd="0" presId="urn:microsoft.com/office/officeart/2018/2/layout/IconVerticalSolidList"/>
    <dgm:cxn modelId="{4637BEF1-5761-4433-ABA8-A4747F1D892C}" type="presParOf" srcId="{83265405-5E81-4439-9341-856B1D507787}" destId="{93801FB6-25D5-4B34-8F9F-D983E9763357}" srcOrd="2" destOrd="0" presId="urn:microsoft.com/office/officeart/2018/2/layout/IconVerticalSolidList"/>
    <dgm:cxn modelId="{AC536D9C-EF0D-46ED-9C5E-66D339669EC5}" type="presParOf" srcId="{83265405-5E81-4439-9341-856B1D507787}" destId="{20A4B4FC-3B41-48FF-BA5D-818DB2B13D52}" srcOrd="3" destOrd="0" presId="urn:microsoft.com/office/officeart/2018/2/layout/IconVerticalSolidList"/>
    <dgm:cxn modelId="{CF57E7F2-0AEC-4648-9362-A85574EA599C}" type="presParOf" srcId="{83265405-5E81-4439-9341-856B1D507787}" destId="{5353DC1A-0FCF-425B-9853-8475AB1BA15B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58691-00B0-4143-9F9F-41881411DB9C}">
      <dsp:nvSpPr>
        <dsp:cNvPr id="0" name=""/>
        <dsp:cNvSpPr/>
      </dsp:nvSpPr>
      <dsp:spPr>
        <a:xfrm>
          <a:off x="0" y="602"/>
          <a:ext cx="11376024" cy="140880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72F81-5664-4E11-94E7-89A112C2AD95}">
      <dsp:nvSpPr>
        <dsp:cNvPr id="0" name=""/>
        <dsp:cNvSpPr/>
      </dsp:nvSpPr>
      <dsp:spPr>
        <a:xfrm>
          <a:off x="426162" y="317582"/>
          <a:ext cx="774841" cy="7748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89B18-0DF9-4A07-95F2-1CFA11EC80B9}">
      <dsp:nvSpPr>
        <dsp:cNvPr id="0" name=""/>
        <dsp:cNvSpPr/>
      </dsp:nvSpPr>
      <dsp:spPr>
        <a:xfrm>
          <a:off x="1627166" y="602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Global planning</a:t>
          </a:r>
          <a:endParaRPr lang="en-US" sz="2500" kern="1200"/>
        </a:p>
      </dsp:txBody>
      <dsp:txXfrm>
        <a:off x="1627166" y="602"/>
        <a:ext cx="9748857" cy="1408802"/>
      </dsp:txXfrm>
    </dsp:sp>
    <dsp:sp modelId="{747F8462-54CB-4A1F-9CA1-9A7D41729F09}">
      <dsp:nvSpPr>
        <dsp:cNvPr id="0" name=""/>
        <dsp:cNvSpPr/>
      </dsp:nvSpPr>
      <dsp:spPr>
        <a:xfrm>
          <a:off x="0" y="1761605"/>
          <a:ext cx="11376024" cy="140880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0332F-EDEB-4769-A7FF-97FF44B06FF5}">
      <dsp:nvSpPr>
        <dsp:cNvPr id="0" name=""/>
        <dsp:cNvSpPr/>
      </dsp:nvSpPr>
      <dsp:spPr>
        <a:xfrm>
          <a:off x="426162" y="2078585"/>
          <a:ext cx="774841" cy="7748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0D10B0-7FCF-4E47-8373-1A468B9FE204}">
      <dsp:nvSpPr>
        <dsp:cNvPr id="0" name=""/>
        <dsp:cNvSpPr/>
      </dsp:nvSpPr>
      <dsp:spPr>
        <a:xfrm>
          <a:off x="1627166" y="1761605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Run 2b dismantling &amp; decabling preparations </a:t>
          </a:r>
          <a:endParaRPr lang="en-US" sz="2500" kern="1200" dirty="0"/>
        </a:p>
      </dsp:txBody>
      <dsp:txXfrm>
        <a:off x="1627166" y="1761605"/>
        <a:ext cx="9748857" cy="1408802"/>
      </dsp:txXfrm>
    </dsp:sp>
    <dsp:sp modelId="{2D8502F2-8F5D-446E-86A5-F01C6C5DF241}">
      <dsp:nvSpPr>
        <dsp:cNvPr id="0" name=""/>
        <dsp:cNvSpPr/>
      </dsp:nvSpPr>
      <dsp:spPr>
        <a:xfrm>
          <a:off x="0" y="3522608"/>
          <a:ext cx="11376024" cy="140880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21BBD-D320-4262-B127-8E67C4DF2FAC}">
      <dsp:nvSpPr>
        <dsp:cNvPr id="0" name=""/>
        <dsp:cNvSpPr/>
      </dsp:nvSpPr>
      <dsp:spPr>
        <a:xfrm>
          <a:off x="426162" y="3839588"/>
          <a:ext cx="774841" cy="7748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77A97-F94D-4D24-BC88-532FF5C8DA7E}">
      <dsp:nvSpPr>
        <dsp:cNvPr id="0" name=""/>
        <dsp:cNvSpPr/>
      </dsp:nvSpPr>
      <dsp:spPr>
        <a:xfrm>
          <a:off x="1627166" y="3522608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Update on Run 2c schedule and milestones</a:t>
          </a:r>
          <a:endParaRPr lang="en-US" sz="2500" kern="1200"/>
        </a:p>
      </dsp:txBody>
      <dsp:txXfrm>
        <a:off x="1627166" y="3522608"/>
        <a:ext cx="9748857" cy="1408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DDB1C-A8C4-497C-A235-925720095038}">
      <dsp:nvSpPr>
        <dsp:cNvPr id="0" name=""/>
        <dsp:cNvSpPr/>
      </dsp:nvSpPr>
      <dsp:spPr>
        <a:xfrm rot="10800000">
          <a:off x="2038737" y="1043"/>
          <a:ext cx="6645298" cy="1459685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Dedicated meetings (detailed planning, transport, safety, etc)</a:t>
          </a:r>
        </a:p>
      </dsp:txBody>
      <dsp:txXfrm rot="10800000">
        <a:off x="2403658" y="1043"/>
        <a:ext cx="6280377" cy="1459685"/>
      </dsp:txXfrm>
    </dsp:sp>
    <dsp:sp modelId="{0148BA27-6F21-46FD-A175-25FD35762458}">
      <dsp:nvSpPr>
        <dsp:cNvPr id="0" name=""/>
        <dsp:cNvSpPr/>
      </dsp:nvSpPr>
      <dsp:spPr>
        <a:xfrm>
          <a:off x="1308894" y="1043"/>
          <a:ext cx="1459685" cy="14596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C26F3-8B3A-4305-9BB0-13FB44244ABC}">
      <dsp:nvSpPr>
        <dsp:cNvPr id="0" name=""/>
        <dsp:cNvSpPr/>
      </dsp:nvSpPr>
      <dsp:spPr>
        <a:xfrm rot="10800000">
          <a:off x="2038737" y="1896454"/>
          <a:ext cx="6645298" cy="1459685"/>
        </a:xfrm>
        <a:prstGeom prst="homePlate">
          <a:avLst/>
        </a:prstGeom>
        <a:solidFill>
          <a:schemeClr val="accent1">
            <a:shade val="80000"/>
            <a:hueOff val="363230"/>
            <a:satOff val="-36097"/>
            <a:lumOff val="19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Collect your needs in terms of pallets</a:t>
          </a:r>
        </a:p>
      </dsp:txBody>
      <dsp:txXfrm rot="10800000">
        <a:off x="2403658" y="1896454"/>
        <a:ext cx="6280377" cy="1459685"/>
      </dsp:txXfrm>
    </dsp:sp>
    <dsp:sp modelId="{E1869D5E-3735-4898-B9D2-6473E6274D03}">
      <dsp:nvSpPr>
        <dsp:cNvPr id="0" name=""/>
        <dsp:cNvSpPr/>
      </dsp:nvSpPr>
      <dsp:spPr>
        <a:xfrm>
          <a:off x="1308894" y="1896454"/>
          <a:ext cx="1459685" cy="145968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D4E7B-630B-4279-86A5-F321AA3E997C}">
      <dsp:nvSpPr>
        <dsp:cNvPr id="0" name=""/>
        <dsp:cNvSpPr/>
      </dsp:nvSpPr>
      <dsp:spPr>
        <a:xfrm rot="10800000">
          <a:off x="2038737" y="3791866"/>
          <a:ext cx="6645298" cy="1459685"/>
        </a:xfrm>
        <a:prstGeom prst="homePlate">
          <a:avLst/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Check all storage locations are defined</a:t>
          </a:r>
        </a:p>
      </dsp:txBody>
      <dsp:txXfrm rot="10800000">
        <a:off x="2403658" y="3791866"/>
        <a:ext cx="6280377" cy="1459685"/>
      </dsp:txXfrm>
    </dsp:sp>
    <dsp:sp modelId="{85F5AC67-AEE5-46A4-A6FD-B674353889FC}">
      <dsp:nvSpPr>
        <dsp:cNvPr id="0" name=""/>
        <dsp:cNvSpPr/>
      </dsp:nvSpPr>
      <dsp:spPr>
        <a:xfrm>
          <a:off x="1308894" y="3791866"/>
          <a:ext cx="1459685" cy="1459685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E53F8-3A40-42A4-AF06-94E1A45FB34D}">
      <dsp:nvSpPr>
        <dsp:cNvPr id="0" name=""/>
        <dsp:cNvSpPr/>
      </dsp:nvSpPr>
      <dsp:spPr>
        <a:xfrm rot="10800000">
          <a:off x="1996322" y="1781"/>
          <a:ext cx="6483653" cy="145288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682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Cable lists for decabling defined</a:t>
          </a:r>
        </a:p>
      </dsp:txBody>
      <dsp:txXfrm rot="10800000">
        <a:off x="2359543" y="1781"/>
        <a:ext cx="6120432" cy="1452885"/>
      </dsp:txXfrm>
    </dsp:sp>
    <dsp:sp modelId="{97DC4FA2-BCB9-47B2-8417-0CD6F3E49C9C}">
      <dsp:nvSpPr>
        <dsp:cNvPr id="0" name=""/>
        <dsp:cNvSpPr/>
      </dsp:nvSpPr>
      <dsp:spPr>
        <a:xfrm>
          <a:off x="1269879" y="1781"/>
          <a:ext cx="1452885" cy="14528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23FCEF-A974-4FDB-90CE-D37F69923FE2}">
      <dsp:nvSpPr>
        <dsp:cNvPr id="0" name=""/>
        <dsp:cNvSpPr/>
      </dsp:nvSpPr>
      <dsp:spPr>
        <a:xfrm rot="10800000">
          <a:off x="1996322" y="1888364"/>
          <a:ext cx="6483653" cy="1452885"/>
        </a:xfrm>
        <a:prstGeom prst="homePlate">
          <a:avLst/>
        </a:prstGeom>
        <a:solidFill>
          <a:schemeClr val="accent2">
            <a:hueOff val="-5184319"/>
            <a:satOff val="9016"/>
            <a:lumOff val="-32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682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Pre-identification on-site</a:t>
          </a:r>
        </a:p>
      </dsp:txBody>
      <dsp:txXfrm rot="10800000">
        <a:off x="2359543" y="1888364"/>
        <a:ext cx="6120432" cy="1452885"/>
      </dsp:txXfrm>
    </dsp:sp>
    <dsp:sp modelId="{35D9A2EB-FBF7-485E-BACB-2E3ACF5DED66}">
      <dsp:nvSpPr>
        <dsp:cNvPr id="0" name=""/>
        <dsp:cNvSpPr/>
      </dsp:nvSpPr>
      <dsp:spPr>
        <a:xfrm>
          <a:off x="1269879" y="1888364"/>
          <a:ext cx="1452885" cy="145288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1B2664-1E95-43BB-9F36-CF601CE7BFFE}">
      <dsp:nvSpPr>
        <dsp:cNvPr id="0" name=""/>
        <dsp:cNvSpPr/>
      </dsp:nvSpPr>
      <dsp:spPr>
        <a:xfrm rot="10800000">
          <a:off x="1996322" y="3774946"/>
          <a:ext cx="6483653" cy="1452885"/>
        </a:xfrm>
        <a:prstGeom prst="homePlate">
          <a:avLst/>
        </a:prstGeom>
        <a:solidFill>
          <a:srgbClr val="CC00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682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Next </a:t>
          </a:r>
          <a:r>
            <a:rPr lang="en-GB" sz="2600" kern="1200" dirty="0">
              <a:sym typeface="Wingdings" panose="05000000000000000000" pitchFamily="2" charset="2"/>
            </a:rPr>
            <a:t></a:t>
          </a:r>
          <a:r>
            <a:rPr lang="en-GB" sz="2600" kern="1200" dirty="0"/>
            <a:t> Final identification with purple tape on both end + disconnection of cable on both end</a:t>
          </a:r>
        </a:p>
      </dsp:txBody>
      <dsp:txXfrm rot="10800000">
        <a:off x="2359543" y="3774946"/>
        <a:ext cx="6120432" cy="1452885"/>
      </dsp:txXfrm>
    </dsp:sp>
    <dsp:sp modelId="{020FE431-318B-4F57-9A9E-603DD05AA3FC}">
      <dsp:nvSpPr>
        <dsp:cNvPr id="0" name=""/>
        <dsp:cNvSpPr/>
      </dsp:nvSpPr>
      <dsp:spPr>
        <a:xfrm>
          <a:off x="1269879" y="3774946"/>
          <a:ext cx="1452885" cy="1452885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36399-31A6-4590-9E15-7844E2887535}">
      <dsp:nvSpPr>
        <dsp:cNvPr id="0" name=""/>
        <dsp:cNvSpPr/>
      </dsp:nvSpPr>
      <dsp:spPr>
        <a:xfrm rot="5400000">
          <a:off x="4828539" y="-1725189"/>
          <a:ext cx="1397000" cy="520192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Cabling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Vacuum (especially for bake-out)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EPC (MEXICO converters)</a:t>
          </a:r>
        </a:p>
      </dsp:txBody>
      <dsp:txXfrm rot="-5400000">
        <a:off x="2926079" y="245467"/>
        <a:ext cx="5133724" cy="1260608"/>
      </dsp:txXfrm>
    </dsp:sp>
    <dsp:sp modelId="{92E1D7A7-C99E-45D7-A310-D4C35132F9A0}">
      <dsp:nvSpPr>
        <dsp:cNvPr id="0" name=""/>
        <dsp:cNvSpPr/>
      </dsp:nvSpPr>
      <dsp:spPr>
        <a:xfrm>
          <a:off x="0" y="8"/>
          <a:ext cx="2926080" cy="17462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Availability of resources during LS3</a:t>
          </a:r>
        </a:p>
      </dsp:txBody>
      <dsp:txXfrm>
        <a:off x="85245" y="85253"/>
        <a:ext cx="2755590" cy="1575760"/>
      </dsp:txXfrm>
    </dsp:sp>
    <dsp:sp modelId="{62787AEF-41E4-4FE7-BACD-D38F77F94404}">
      <dsp:nvSpPr>
        <dsp:cNvPr id="0" name=""/>
        <dsp:cNvSpPr/>
      </dsp:nvSpPr>
      <dsp:spPr>
        <a:xfrm rot="5400000">
          <a:off x="4828539" y="108373"/>
          <a:ext cx="1397000" cy="5201920"/>
        </a:xfrm>
        <a:prstGeom prst="round2SameRect">
          <a:avLst/>
        </a:prstGeom>
        <a:solidFill>
          <a:schemeClr val="accent5">
            <a:tint val="40000"/>
            <a:alpha val="90000"/>
            <a:hueOff val="-2731382"/>
            <a:satOff val="-214"/>
            <a:lumOff val="-10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731382"/>
              <a:satOff val="-214"/>
              <a:lumOff val="-1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Sequence of install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Crane limitations (7.5T)</a:t>
          </a:r>
        </a:p>
      </dsp:txBody>
      <dsp:txXfrm rot="-5400000">
        <a:off x="2926079" y="2079029"/>
        <a:ext cx="5133724" cy="1260608"/>
      </dsp:txXfrm>
    </dsp:sp>
    <dsp:sp modelId="{882C51A4-B11C-4C2F-81E3-69C32945C625}">
      <dsp:nvSpPr>
        <dsp:cNvPr id="0" name=""/>
        <dsp:cNvSpPr/>
      </dsp:nvSpPr>
      <dsp:spPr>
        <a:xfrm>
          <a:off x="0" y="1836208"/>
          <a:ext cx="2926080" cy="1746250"/>
        </a:xfrm>
        <a:prstGeom prst="roundRect">
          <a:avLst/>
        </a:prstGeom>
        <a:solidFill>
          <a:schemeClr val="accent5">
            <a:hueOff val="-2917770"/>
            <a:satOff val="3763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Transport</a:t>
          </a:r>
        </a:p>
      </dsp:txBody>
      <dsp:txXfrm>
        <a:off x="85245" y="1921453"/>
        <a:ext cx="2755590" cy="1575760"/>
      </dsp:txXfrm>
    </dsp:sp>
    <dsp:sp modelId="{5B54FE4D-7FA4-44A6-A6B2-8AB5BAC93CB7}">
      <dsp:nvSpPr>
        <dsp:cNvPr id="0" name=""/>
        <dsp:cNvSpPr/>
      </dsp:nvSpPr>
      <dsp:spPr>
        <a:xfrm rot="5400000">
          <a:off x="4828539" y="1941936"/>
          <a:ext cx="1397000" cy="5201920"/>
        </a:xfrm>
        <a:prstGeom prst="round2SameRect">
          <a:avLst/>
        </a:prstGeom>
        <a:solidFill>
          <a:schemeClr val="accent5">
            <a:tint val="40000"/>
            <a:alpha val="90000"/>
            <a:hueOff val="-5462765"/>
            <a:satOff val="-427"/>
            <a:lumOff val="-20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462765"/>
              <a:satOff val="-427"/>
              <a:lumOff val="-2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Need DSO tests for electron beam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Need services (cooling, access system, etc) fully </a:t>
          </a:r>
          <a:r>
            <a:rPr lang="en-GB" sz="2400" kern="1200" dirty="0" err="1"/>
            <a:t>functionnal</a:t>
          </a:r>
          <a:endParaRPr lang="en-GB" sz="2400" kern="1200" dirty="0"/>
        </a:p>
      </dsp:txBody>
      <dsp:txXfrm rot="-5400000">
        <a:off x="2926079" y="3912592"/>
        <a:ext cx="5133724" cy="1260608"/>
      </dsp:txXfrm>
    </dsp:sp>
    <dsp:sp modelId="{570CEBEE-D32D-4B4F-B990-C9CBFEB914D7}">
      <dsp:nvSpPr>
        <dsp:cNvPr id="0" name=""/>
        <dsp:cNvSpPr/>
      </dsp:nvSpPr>
      <dsp:spPr>
        <a:xfrm>
          <a:off x="0" y="3669771"/>
          <a:ext cx="2926080" cy="1746250"/>
        </a:xfrm>
        <a:prstGeom prst="roundRect">
          <a:avLst/>
        </a:prstGeom>
        <a:solidFill>
          <a:schemeClr val="accent5">
            <a:hueOff val="-5835540"/>
            <a:satOff val="7525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Restart for beam commissioning</a:t>
          </a:r>
        </a:p>
      </dsp:txBody>
      <dsp:txXfrm>
        <a:off x="85245" y="3755016"/>
        <a:ext cx="2755590" cy="15757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6D956-3497-460A-AE98-AB575D23DBF7}">
      <dsp:nvSpPr>
        <dsp:cNvPr id="0" name=""/>
        <dsp:cNvSpPr/>
      </dsp:nvSpPr>
      <dsp:spPr>
        <a:xfrm>
          <a:off x="668783" y="0"/>
          <a:ext cx="2438400" cy="13546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Cabling requests (DICs) well defined</a:t>
          </a:r>
        </a:p>
      </dsp:txBody>
      <dsp:txXfrm>
        <a:off x="708460" y="39677"/>
        <a:ext cx="2359046" cy="1275312"/>
      </dsp:txXfrm>
    </dsp:sp>
    <dsp:sp modelId="{387C3A7E-6785-4575-B853-8CDFFF021331}">
      <dsp:nvSpPr>
        <dsp:cNvPr id="0" name=""/>
        <dsp:cNvSpPr/>
      </dsp:nvSpPr>
      <dsp:spPr>
        <a:xfrm rot="5400000">
          <a:off x="1633983" y="1388533"/>
          <a:ext cx="508000" cy="609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-5400000">
        <a:off x="1705103" y="1439333"/>
        <a:ext cx="365760" cy="355600"/>
      </dsp:txXfrm>
    </dsp:sp>
    <dsp:sp modelId="{1881DB61-08D3-41C9-9345-4AEF697634F1}">
      <dsp:nvSpPr>
        <dsp:cNvPr id="0" name=""/>
        <dsp:cNvSpPr/>
      </dsp:nvSpPr>
      <dsp:spPr>
        <a:xfrm>
          <a:off x="668783" y="2032000"/>
          <a:ext cx="2438400" cy="1354666"/>
        </a:xfrm>
        <a:prstGeom prst="roundRect">
          <a:avLst>
            <a:gd name="adj" fmla="val 10000"/>
          </a:avLst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EN-EL studies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Cable rooting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Cost &amp; feasibility</a:t>
          </a:r>
        </a:p>
      </dsp:txBody>
      <dsp:txXfrm>
        <a:off x="708460" y="2071677"/>
        <a:ext cx="2359046" cy="1275312"/>
      </dsp:txXfrm>
    </dsp:sp>
    <dsp:sp modelId="{60B30F6B-FB3C-4CD7-9790-A58F3077DDFF}">
      <dsp:nvSpPr>
        <dsp:cNvPr id="0" name=""/>
        <dsp:cNvSpPr/>
      </dsp:nvSpPr>
      <dsp:spPr>
        <a:xfrm rot="5400000">
          <a:off x="1633983" y="3420533"/>
          <a:ext cx="508000" cy="609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-5400000">
        <a:off x="1705103" y="3471333"/>
        <a:ext cx="365760" cy="355600"/>
      </dsp:txXfrm>
    </dsp:sp>
    <dsp:sp modelId="{92F3D265-53A4-4544-895E-A8A73D796070}">
      <dsp:nvSpPr>
        <dsp:cNvPr id="0" name=""/>
        <dsp:cNvSpPr/>
      </dsp:nvSpPr>
      <dsp:spPr>
        <a:xfrm>
          <a:off x="668783" y="4064000"/>
          <a:ext cx="2438400" cy="1354666"/>
        </a:xfrm>
        <a:prstGeom prst="roundRect">
          <a:avLst>
            <a:gd name="adj" fmla="val 10000"/>
          </a:avLst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Cabling campaigns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2027 &amp; 2028</a:t>
          </a:r>
        </a:p>
      </dsp:txBody>
      <dsp:txXfrm>
        <a:off x="708460" y="4103677"/>
        <a:ext cx="2359046" cy="12753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1DAE0-D5FE-41B3-8994-95254587572E}">
      <dsp:nvSpPr>
        <dsp:cNvPr id="0" name=""/>
        <dsp:cNvSpPr/>
      </dsp:nvSpPr>
      <dsp:spPr>
        <a:xfrm>
          <a:off x="0" y="602"/>
          <a:ext cx="11376024" cy="140880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6B34A-B1C6-4462-924F-9FED568084ED}">
      <dsp:nvSpPr>
        <dsp:cNvPr id="0" name=""/>
        <dsp:cNvSpPr/>
      </dsp:nvSpPr>
      <dsp:spPr>
        <a:xfrm>
          <a:off x="426162" y="317582"/>
          <a:ext cx="774841" cy="7748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15EF89-1D48-4699-B552-57A87206AA53}">
      <dsp:nvSpPr>
        <dsp:cNvPr id="0" name=""/>
        <dsp:cNvSpPr/>
      </dsp:nvSpPr>
      <dsp:spPr>
        <a:xfrm>
          <a:off x="1627166" y="602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Run 2b dismantling/decabling preparations are progressing smoothly </a:t>
          </a:r>
          <a:r>
            <a:rPr lang="en-GB" sz="2500" kern="1200" dirty="0">
              <a:sym typeface="Wingdings" panose="05000000000000000000" pitchFamily="2" charset="2"/>
            </a:rPr>
            <a:t> on-time for a start on 10</a:t>
          </a:r>
          <a:r>
            <a:rPr lang="en-GB" sz="2500" kern="1200" baseline="30000" dirty="0">
              <a:sym typeface="Wingdings" panose="05000000000000000000" pitchFamily="2" charset="2"/>
            </a:rPr>
            <a:t>th</a:t>
          </a:r>
          <a:r>
            <a:rPr lang="en-GB" sz="2500" kern="1200" dirty="0">
              <a:sym typeface="Wingdings" panose="05000000000000000000" pitchFamily="2" charset="2"/>
            </a:rPr>
            <a:t> of July</a:t>
          </a:r>
          <a:endParaRPr lang="en-US" sz="2500" kern="1200" dirty="0"/>
        </a:p>
      </dsp:txBody>
      <dsp:txXfrm>
        <a:off x="1627166" y="602"/>
        <a:ext cx="9748857" cy="1408802"/>
      </dsp:txXfrm>
    </dsp:sp>
    <dsp:sp modelId="{BFDDAFFC-CFB3-42CE-BD53-7BCF7A3E7497}">
      <dsp:nvSpPr>
        <dsp:cNvPr id="0" name=""/>
        <dsp:cNvSpPr/>
      </dsp:nvSpPr>
      <dsp:spPr>
        <a:xfrm>
          <a:off x="0" y="1761605"/>
          <a:ext cx="11376024" cy="140880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5D82A-73FC-48BB-86C4-59804A6A70E0}">
      <dsp:nvSpPr>
        <dsp:cNvPr id="0" name=""/>
        <dsp:cNvSpPr/>
      </dsp:nvSpPr>
      <dsp:spPr>
        <a:xfrm>
          <a:off x="426162" y="2078585"/>
          <a:ext cx="774841" cy="7748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B3FD6-1148-4C0D-A38D-AFB3C602C32F}">
      <dsp:nvSpPr>
        <dsp:cNvPr id="0" name=""/>
        <dsp:cNvSpPr/>
      </dsp:nvSpPr>
      <dsp:spPr>
        <a:xfrm>
          <a:off x="1627166" y="1761605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Run 2c planning currently being updated </a:t>
          </a:r>
          <a:r>
            <a:rPr lang="en-GB" sz="2500" kern="1200" dirty="0">
              <a:sym typeface="Wingdings" panose="05000000000000000000" pitchFamily="2" charset="2"/>
            </a:rPr>
            <a:t> ramping up meetings and discussion to progress</a:t>
          </a:r>
          <a:endParaRPr lang="en-US" sz="2500" kern="1200" dirty="0"/>
        </a:p>
      </dsp:txBody>
      <dsp:txXfrm>
        <a:off x="1627166" y="1761605"/>
        <a:ext cx="9748857" cy="1408802"/>
      </dsp:txXfrm>
    </dsp:sp>
    <dsp:sp modelId="{13C87157-283C-49C2-AE3A-4C39398F9D20}">
      <dsp:nvSpPr>
        <dsp:cNvPr id="0" name=""/>
        <dsp:cNvSpPr/>
      </dsp:nvSpPr>
      <dsp:spPr>
        <a:xfrm>
          <a:off x="0" y="3522608"/>
          <a:ext cx="11376024" cy="140880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054B41-50F8-4A03-9953-BDF55C865AB3}">
      <dsp:nvSpPr>
        <dsp:cNvPr id="0" name=""/>
        <dsp:cNvSpPr/>
      </dsp:nvSpPr>
      <dsp:spPr>
        <a:xfrm>
          <a:off x="426162" y="3839588"/>
          <a:ext cx="774841" cy="7748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4B4FC-3B41-48FF-BA5D-818DB2B13D52}">
      <dsp:nvSpPr>
        <dsp:cNvPr id="0" name=""/>
        <dsp:cNvSpPr/>
      </dsp:nvSpPr>
      <dsp:spPr>
        <a:xfrm>
          <a:off x="1627166" y="3522608"/>
          <a:ext cx="5119210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Milestones for Run 2c still on time, but need to maintain the momentum</a:t>
          </a:r>
          <a:endParaRPr lang="en-US" sz="2500" kern="1200" dirty="0"/>
        </a:p>
      </dsp:txBody>
      <dsp:txXfrm>
        <a:off x="1627166" y="3522608"/>
        <a:ext cx="5119210" cy="1408802"/>
      </dsp:txXfrm>
    </dsp:sp>
    <dsp:sp modelId="{5353DC1A-0FCF-425B-9853-8475AB1BA15B}">
      <dsp:nvSpPr>
        <dsp:cNvPr id="0" name=""/>
        <dsp:cNvSpPr/>
      </dsp:nvSpPr>
      <dsp:spPr>
        <a:xfrm>
          <a:off x="6746377" y="3522608"/>
          <a:ext cx="4629646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- Some critical issues, such as the injection region design, still need to be resolved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- Need to continue progress in the integration studies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ym typeface="Wingdings" panose="05000000000000000000" pitchFamily="2" charset="2"/>
            </a:rPr>
            <a:t> </a:t>
          </a:r>
          <a:r>
            <a:rPr lang="en-GB" sz="1200" b="1" kern="1200" dirty="0"/>
            <a:t>Essential to maintain momentum</a:t>
          </a:r>
          <a:endParaRPr lang="en-US" sz="1100" b="1" kern="1200" dirty="0"/>
        </a:p>
      </dsp:txBody>
      <dsp:txXfrm>
        <a:off x="6746377" y="3522608"/>
        <a:ext cx="4629646" cy="1408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791" y="6378349"/>
            <a:ext cx="820495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26A38FBA-B4D0-4F79-929F-B95932BBBC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0B7A2F0B-BCAF-7A84-F04A-F18A45FF41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5B6D01E5-A9E5-60B5-5798-618CAB96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1FF09311-948A-1C4E-F6AE-38E4C8604A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352419DB-1261-3115-319A-101AF0EF0C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9C803EF3-088D-C9EB-BDE9-6E52C3F82B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 descr="Text, logo, company name&#10;&#10;Description automatically generated">
            <a:extLst>
              <a:ext uri="{FF2B5EF4-FFF2-40B4-BE49-F238E27FC236}">
                <a16:creationId xmlns:a16="http://schemas.microsoft.com/office/drawing/2014/main" id="{C467B453-252E-FB40-9804-0EB3C0D13C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4D4126CC-6C8C-7C20-770E-533ED82F57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2085FF76-FB5C-6348-01C2-C744ECF5A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Text, logo, company name&#10;&#10;Description automatically generated">
            <a:extLst>
              <a:ext uri="{FF2B5EF4-FFF2-40B4-BE49-F238E27FC236}">
                <a16:creationId xmlns:a16="http://schemas.microsoft.com/office/drawing/2014/main" id="{2019C8CD-FCAA-FEDF-CAC7-153DB1BAAA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Text, logo, company name&#10;&#10;Description automatically generated">
            <a:extLst>
              <a:ext uri="{FF2B5EF4-FFF2-40B4-BE49-F238E27FC236}">
                <a16:creationId xmlns:a16="http://schemas.microsoft.com/office/drawing/2014/main" id="{5B2C8D9D-3F7F-4711-16A0-B48DD52D45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Text, logo, company name&#10;&#10;Description automatically generated">
            <a:extLst>
              <a:ext uri="{FF2B5EF4-FFF2-40B4-BE49-F238E27FC236}">
                <a16:creationId xmlns:a16="http://schemas.microsoft.com/office/drawing/2014/main" id="{ED905ACC-C54B-A907-E9E8-D94AB13C53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6905D0-1742-511C-38C0-BB71254815A6}"/>
              </a:ext>
            </a:extLst>
          </p:cNvPr>
          <p:cNvGrpSpPr/>
          <p:nvPr userDrawn="1"/>
        </p:nvGrpSpPr>
        <p:grpSpPr>
          <a:xfrm>
            <a:off x="3574323" y="710117"/>
            <a:ext cx="5043355" cy="1970420"/>
            <a:chOff x="3863752" y="710117"/>
            <a:chExt cx="5043355" cy="1970420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3752" y="710117"/>
              <a:ext cx="1990424" cy="1970420"/>
            </a:xfrm>
            <a:prstGeom prst="rect">
              <a:avLst/>
            </a:prstGeom>
          </p:spPr>
        </p:pic>
        <p:pic>
          <p:nvPicPr>
            <p:cNvPr id="2" name="Picture 1" descr="Text, logo, company name&#10;&#10;Description automatically generated">
              <a:extLst>
                <a:ext uri="{FF2B5EF4-FFF2-40B4-BE49-F238E27FC236}">
                  <a16:creationId xmlns:a16="http://schemas.microsoft.com/office/drawing/2014/main" id="{44C00A9F-596E-A774-02BC-C3A79BDE3D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93782" y="1035885"/>
              <a:ext cx="2613325" cy="1318885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Text, logo, company name&#10;&#10;Description automatically generated">
            <a:extLst>
              <a:ext uri="{FF2B5EF4-FFF2-40B4-BE49-F238E27FC236}">
                <a16:creationId xmlns:a16="http://schemas.microsoft.com/office/drawing/2014/main" id="{8389974A-9D90-6A05-B1EC-727B88A685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pic>
        <p:nvPicPr>
          <p:cNvPr id="4" name="Picture 3" descr="Text, logo, company name&#10;&#10;Description automatically generated">
            <a:extLst>
              <a:ext uri="{FF2B5EF4-FFF2-40B4-BE49-F238E27FC236}">
                <a16:creationId xmlns:a16="http://schemas.microsoft.com/office/drawing/2014/main" id="{7E07A84F-8D15-1A28-E1CD-BC2CDC538E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 descr="Text, logo, company name&#10;&#10;Description automatically generated">
            <a:extLst>
              <a:ext uri="{FF2B5EF4-FFF2-40B4-BE49-F238E27FC236}">
                <a16:creationId xmlns:a16="http://schemas.microsoft.com/office/drawing/2014/main" id="{549A1A8A-3433-A2F3-E2BB-72851AFA5F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YYYY-M08-11-202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 descr="Text, logo, company name&#10;&#10;Description automatically generated">
            <a:extLst>
              <a:ext uri="{FF2B5EF4-FFF2-40B4-BE49-F238E27FC236}">
                <a16:creationId xmlns:a16="http://schemas.microsoft.com/office/drawing/2014/main" id="{C1D224DF-50E9-36BE-F2C6-4B75E4DE36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Text, logo, company name&#10;&#10;Description automatically generated">
            <a:extLst>
              <a:ext uri="{FF2B5EF4-FFF2-40B4-BE49-F238E27FC236}">
                <a16:creationId xmlns:a16="http://schemas.microsoft.com/office/drawing/2014/main" id="{7B963BD3-53C8-D852-826A-8A33103C0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103E8D0E-9AF1-8C9F-3ED0-7C3EC9B462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79208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68762"/>
            <a:ext cx="11376024" cy="49320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Eloïse Guran | Run 2b &amp; run 2c preparations | Collaboration meeting 24-26 March 2025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06264/contributions/6428012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6A6F-967B-0A7A-1E88-5BC2DEBC61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Preparations for Run 2b dismantling and update on Run 2c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4589E18-2AB7-95C4-A43C-B90759F78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AWAKE Collaboration meeting – Eloïse Guran</a:t>
            </a:r>
          </a:p>
          <a:p>
            <a:pPr algn="l"/>
            <a:r>
              <a:rPr lang="en-US" sz="1800" dirty="0"/>
              <a:t>24-26 March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6E40F-B608-17AD-9867-29304DEFEC95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hlinkClick r:id="rId2"/>
              </a:rPr>
              <a:t>AWAKE Collaboration Meeting - 24-26 March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2948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1AC34-7CEB-7646-CFB9-07E4CBD4B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804E60-BDB2-0CCA-E14A-8F3B06987F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59262" y="5076676"/>
            <a:ext cx="7849406" cy="17367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F1285E-5760-26B7-AB09-72B6322FCC45}"/>
              </a:ext>
            </a:extLst>
          </p:cNvPr>
          <p:cNvCxnSpPr/>
          <p:nvPr/>
        </p:nvCxnSpPr>
        <p:spPr>
          <a:xfrm flipH="1" flipV="1">
            <a:off x="4116664" y="5360892"/>
            <a:ext cx="7956000" cy="0"/>
          </a:xfrm>
          <a:prstGeom prst="straightConnector1">
            <a:avLst/>
          </a:prstGeom>
          <a:ln w="38100">
            <a:solidFill>
              <a:srgbClr val="00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ADD2AE45-B1A2-C792-96A6-6434810FE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F26F5-A40D-BFFD-DB5A-2DA1B289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6ED84-2619-69E1-D7CF-750ADA614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3E614FA-F690-AC1B-B55D-8F1A471AF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3664" y="909612"/>
            <a:ext cx="3992947" cy="3887540"/>
          </a:xfrm>
        </p:spPr>
        <p:txBody>
          <a:bodyPr/>
          <a:lstStyle/>
          <a:p>
            <a:r>
              <a:rPr lang="en-GB" sz="2400" dirty="0"/>
              <a:t>Wishful planning: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~10months for services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~13months for equipment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~13.4months for HWC</a:t>
            </a:r>
          </a:p>
          <a:p>
            <a:pPr algn="just">
              <a:spcBef>
                <a:spcPts val="600"/>
              </a:spcBef>
            </a:pPr>
            <a:r>
              <a:rPr lang="en-GB" sz="2400" b="0" dirty="0">
                <a:sym typeface="Wingdings" panose="05000000000000000000" pitchFamily="2" charset="2"/>
              </a:rPr>
              <a:t>Planning currently being updated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87012-0CF7-6D95-8000-96EC47278B33}"/>
              </a:ext>
            </a:extLst>
          </p:cNvPr>
          <p:cNvSpPr txBox="1"/>
          <p:nvPr/>
        </p:nvSpPr>
        <p:spPr>
          <a:xfrm>
            <a:off x="4259262" y="6309320"/>
            <a:ext cx="4357018" cy="276999"/>
          </a:xfrm>
          <a:prstGeom prst="rect">
            <a:avLst/>
          </a:prstGeom>
          <a:solidFill>
            <a:srgbClr val="B9CFFF">
              <a:alpha val="80000"/>
            </a:srgb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Rack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4B895-DE8B-FC43-C25D-857F3716AF96}"/>
              </a:ext>
            </a:extLst>
          </p:cNvPr>
          <p:cNvSpPr txBox="1"/>
          <p:nvPr/>
        </p:nvSpPr>
        <p:spPr>
          <a:xfrm>
            <a:off x="9840417" y="5971723"/>
            <a:ext cx="954372" cy="614596"/>
          </a:xfrm>
          <a:prstGeom prst="rect">
            <a:avLst/>
          </a:prstGeom>
          <a:solidFill>
            <a:schemeClr val="accent3">
              <a:lumMod val="40000"/>
              <a:lumOff val="60000"/>
              <a:alpha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Klystron area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E18436-CF42-9748-3C44-56C373FC5B2D}"/>
              </a:ext>
            </a:extLst>
          </p:cNvPr>
          <p:cNvSpPr txBox="1"/>
          <p:nvPr/>
        </p:nvSpPr>
        <p:spPr>
          <a:xfrm>
            <a:off x="5951983" y="5248450"/>
            <a:ext cx="1574879" cy="216000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Plasma cells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0FF33A-FD3E-CBF2-E61A-6B6639A29B59}"/>
              </a:ext>
            </a:extLst>
          </p:cNvPr>
          <p:cNvSpPr txBox="1"/>
          <p:nvPr/>
        </p:nvSpPr>
        <p:spPr>
          <a:xfrm>
            <a:off x="7508989" y="5523546"/>
            <a:ext cx="1566604" cy="216000"/>
          </a:xfrm>
          <a:prstGeom prst="rect">
            <a:avLst/>
          </a:prstGeom>
          <a:solidFill>
            <a:schemeClr val="accent3">
              <a:lumMod val="40000"/>
              <a:lumOff val="60000"/>
              <a:alpha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>Electron sources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EFDE83-2025-7822-836F-B9FD40A158EB}"/>
              </a:ext>
            </a:extLst>
          </p:cNvPr>
          <p:cNvSpPr txBox="1"/>
          <p:nvPr/>
        </p:nvSpPr>
        <p:spPr>
          <a:xfrm>
            <a:off x="2505687" y="5252892"/>
            <a:ext cx="1574879" cy="216000"/>
          </a:xfrm>
          <a:prstGeom prst="rect">
            <a:avLst/>
          </a:prstGeom>
          <a:solidFill>
            <a:srgbClr val="00FF99">
              <a:alpha val="30196"/>
            </a:srgbClr>
          </a:solidFill>
          <a:ln>
            <a:solidFill>
              <a:srgbClr val="00FF99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Proton line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957563-D036-49EC-2B92-BA8818AE29E7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6816080" y="5383092"/>
            <a:ext cx="692909" cy="24845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27CB4DB-9ED4-0551-8650-B17A2D16CE5F}"/>
              </a:ext>
            </a:extLst>
          </p:cNvPr>
          <p:cNvCxnSpPr>
            <a:cxnSpLocks/>
          </p:cNvCxnSpPr>
          <p:nvPr/>
        </p:nvCxnSpPr>
        <p:spPr>
          <a:xfrm flipH="1" flipV="1">
            <a:off x="7754968" y="5338098"/>
            <a:ext cx="692909" cy="24845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C48CAA5-50C0-39CE-A46E-37F2762FE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89" y="617226"/>
            <a:ext cx="7489579" cy="441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5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40D3CD-40F2-8854-EC8D-486C6BBB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825182-C25A-5C7A-AB17-917E41E05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62814-97DC-E575-3B2B-97714EC2B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EA7D50-0811-5FFE-FC43-3FA0E90AB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2c – Constraints for installation / planning</a:t>
            </a:r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78B67E4D-5497-5045-C41E-C8628B4048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229230"/>
              </p:ext>
            </p:extLst>
          </p:nvPr>
        </p:nvGraphicFramePr>
        <p:xfrm>
          <a:off x="97565" y="7722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Content Placeholder 7" descr="A white rectangular object with many windows&#10;&#10;AI-generated content may be incorrect.">
            <a:extLst>
              <a:ext uri="{FF2B5EF4-FFF2-40B4-BE49-F238E27FC236}">
                <a16:creationId xmlns:a16="http://schemas.microsoft.com/office/drawing/2014/main" id="{CC6041C0-A5C7-B3D2-6025-20071CEAD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rcRect t="22529" b="30703"/>
          <a:stretch/>
        </p:blipFill>
        <p:spPr>
          <a:xfrm>
            <a:off x="6598952" y="2843174"/>
            <a:ext cx="5604620" cy="1303324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299F2B-999B-5A80-F861-38D8A0A45888}"/>
              </a:ext>
            </a:extLst>
          </p:cNvPr>
          <p:cNvCxnSpPr>
            <a:cxnSpLocks/>
          </p:cNvCxnSpPr>
          <p:nvPr/>
        </p:nvCxnSpPr>
        <p:spPr>
          <a:xfrm>
            <a:off x="6775072" y="2875365"/>
            <a:ext cx="40320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361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47511B-1BE3-2167-F434-513CA4C56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– studies &amp; procurement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7FE54-E693-191F-DE3E-90DA28A1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2A033-C5E4-488F-560C-D435B07F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3FF17-E4D5-42A0-C08F-4AF8D3258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199F7-4C5D-95EE-FD93-6E35DE4A2244}"/>
              </a:ext>
            </a:extLst>
          </p:cNvPr>
          <p:cNvSpPr txBox="1"/>
          <p:nvPr/>
        </p:nvSpPr>
        <p:spPr>
          <a:xfrm>
            <a:off x="143301" y="792401"/>
            <a:ext cx="11988422" cy="2448283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r>
              <a:rPr lang="en-GB" sz="1200" b="1" u="sng" dirty="0"/>
              <a:t>Services status</a:t>
            </a:r>
            <a:r>
              <a:rPr lang="en-GB" sz="1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EN-CV: On-track. User requirement documents to be sent for approval on edms this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TE-VSC: On-track.</a:t>
            </a:r>
            <a:r>
              <a:rPr lang="en-GB" sz="1200" b="1" dirty="0">
                <a:solidFill>
                  <a:srgbClr val="FF0000"/>
                </a:solidFill>
              </a:rPr>
              <a:t> /!\might have lack of resources for the bake-out of photo-injectors needed in 2027/2028, especially if it falls at the same time as LHC bake-out /!\</a:t>
            </a:r>
            <a:endParaRPr lang="en-GB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EN-MME: on-track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EN-EL / infrastructure: on track </a:t>
            </a:r>
            <a:r>
              <a:rPr lang="en-GB" sz="1200" dirty="0">
                <a:sym typeface="Wingdings" panose="05000000000000000000" pitchFamily="2" charset="2"/>
              </a:rPr>
              <a:t></a:t>
            </a:r>
            <a:r>
              <a:rPr lang="en-GB" sz="1200" dirty="0"/>
              <a:t> needs update on electric requirements for equipment to be able to perform detailed studies  </a:t>
            </a:r>
            <a:r>
              <a:rPr lang="en-GB" sz="1200" b="1" dirty="0">
                <a:solidFill>
                  <a:srgbClr val="FFC000"/>
                </a:solidFill>
              </a:rPr>
              <a:t>/!\ </a:t>
            </a:r>
            <a:r>
              <a:rPr lang="en-GB" sz="1200" dirty="0">
                <a:solidFill>
                  <a:srgbClr val="FFC000"/>
                </a:solidFill>
              </a:rPr>
              <a:t>might have space issue for new transformer /!\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EN-EL / cabling: on track for start of studies </a:t>
            </a:r>
            <a:r>
              <a:rPr lang="en-GB" sz="1200" b="1" dirty="0">
                <a:solidFill>
                  <a:srgbClr val="FF0000"/>
                </a:solidFill>
              </a:rPr>
              <a:t>/!\ need cable lists to start studies /!\</a:t>
            </a:r>
          </a:p>
          <a:p>
            <a:endParaRPr lang="en-GB" sz="1200" b="1" u="sng" dirty="0"/>
          </a:p>
          <a:p>
            <a:r>
              <a:rPr lang="en-GB" sz="1200" b="1" u="sng" dirty="0"/>
              <a:t>Equipment status</a:t>
            </a:r>
            <a:r>
              <a:rPr lang="en-GB" sz="1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Laser: on-track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Plasma cell (MPP): On-track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RF: on-track</a:t>
            </a:r>
            <a:endParaRPr lang="en-GB" sz="12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Proton &amp; electron line: on track, Beamline design almost finalised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BI: On-track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EPC: </a:t>
            </a:r>
            <a:r>
              <a:rPr lang="en-GB" sz="1200" b="1" dirty="0">
                <a:solidFill>
                  <a:srgbClr val="FFC000"/>
                </a:solidFill>
              </a:rPr>
              <a:t>/!\ MEXICO converters ready for install Q1 2029 </a:t>
            </a:r>
            <a:r>
              <a:rPr lang="en-GB" sz="1200" b="1" dirty="0">
                <a:solidFill>
                  <a:srgbClr val="FFC000"/>
                </a:solidFill>
                <a:sym typeface="Wingdings" panose="05000000000000000000" pitchFamily="2" charset="2"/>
              </a:rPr>
              <a:t> very tight for Awake schedule</a:t>
            </a:r>
            <a:endParaRPr lang="en-GB" sz="1200" b="1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5052D3-EB1A-CE97-0DF8-81357A229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2976"/>
            <a:ext cx="12192000" cy="360510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78C370-96DC-969F-A45B-087B27C26ABE}"/>
              </a:ext>
            </a:extLst>
          </p:cNvPr>
          <p:cNvCxnSpPr/>
          <p:nvPr/>
        </p:nvCxnSpPr>
        <p:spPr>
          <a:xfrm flipH="1">
            <a:off x="2174910" y="3861048"/>
            <a:ext cx="0" cy="295200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58BC9FF-33A1-0A6D-D55D-4CC351FBFE91}"/>
              </a:ext>
            </a:extLst>
          </p:cNvPr>
          <p:cNvSpPr txBox="1"/>
          <p:nvPr/>
        </p:nvSpPr>
        <p:spPr>
          <a:xfrm>
            <a:off x="2856658" y="2407443"/>
            <a:ext cx="6572220" cy="2043113"/>
          </a:xfrm>
          <a:prstGeom prst="roundRect">
            <a:avLst/>
          </a:prstGeom>
          <a:solidFill>
            <a:srgbClr val="FFDC6D"/>
          </a:solidFill>
          <a:ln w="38100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dirty="0">
                <a:solidFill>
                  <a:schemeClr val="tx2"/>
                </a:solidFill>
              </a:rPr>
              <a:t>Globally on-track </a:t>
            </a:r>
            <a:r>
              <a:rPr lang="en-GB" sz="4000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GB" sz="4000" dirty="0">
                <a:solidFill>
                  <a:schemeClr val="tx2"/>
                </a:solidFill>
              </a:rPr>
              <a:t> need to maintain momentum to stay that way</a:t>
            </a:r>
          </a:p>
        </p:txBody>
      </p:sp>
    </p:spTree>
    <p:extLst>
      <p:ext uri="{BB962C8B-B14F-4D97-AF65-F5344CB8AC3E}">
        <p14:creationId xmlns:p14="http://schemas.microsoft.com/office/powerpoint/2010/main" val="316532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60A011-8785-0BD4-CB71-E4160F93F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5F80E-A747-8DC1-C383-C11D6C5B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5179BD-20CA-AD03-3F3C-9465BF2B9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DAB9A8-4105-A26E-946D-AA8DD55A0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2c – cabling requests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F53FD9-5555-2287-288C-87808F842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2" y="681919"/>
            <a:ext cx="5305472" cy="5507970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F6FA8514-BEB7-2AB6-5627-7AAC201A8C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6844256"/>
              </p:ext>
            </p:extLst>
          </p:nvPr>
        </p:nvGraphicFramePr>
        <p:xfrm>
          <a:off x="5653964" y="668111"/>
          <a:ext cx="377596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4AB5DD3-430F-B685-F3A2-B21B9D2D5F33}"/>
              </a:ext>
            </a:extLst>
          </p:cNvPr>
          <p:cNvSpPr txBox="1"/>
          <p:nvPr/>
        </p:nvSpPr>
        <p:spPr>
          <a:xfrm>
            <a:off x="9252310" y="1035013"/>
            <a:ext cx="2760388" cy="6155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Input needed as soon as possible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F19F1-9FBB-09C7-4929-FB69024FB4A1}"/>
              </a:ext>
            </a:extLst>
          </p:cNvPr>
          <p:cNvSpPr txBox="1"/>
          <p:nvPr/>
        </p:nvSpPr>
        <p:spPr>
          <a:xfrm>
            <a:off x="9192344" y="4924674"/>
            <a:ext cx="2880320" cy="6155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Else, cabling campaigns will be delayed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FB53E2-CF34-D90A-AF16-E4EBA02FFC77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8760296" y="1340768"/>
            <a:ext cx="49201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F841692-85FB-12E4-347F-FC40698985AB}"/>
              </a:ext>
            </a:extLst>
          </p:cNvPr>
          <p:cNvSpPr/>
          <p:nvPr/>
        </p:nvSpPr>
        <p:spPr>
          <a:xfrm>
            <a:off x="10416480" y="1776861"/>
            <a:ext cx="415003" cy="3092299"/>
          </a:xfrm>
          <a:prstGeom prst="downArrow">
            <a:avLst>
              <a:gd name="adj1" fmla="val 39508"/>
              <a:gd name="adj2" fmla="val 86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81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5F765F-28F1-BE33-17F8-C4ECF79A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792086"/>
          </a:xfrm>
        </p:spPr>
        <p:txBody>
          <a:bodyPr anchor="ctr">
            <a:normAutofit/>
          </a:bodyPr>
          <a:lstStyle/>
          <a:p>
            <a:r>
              <a:rPr lang="en-GB" dirty="0"/>
              <a:t>Summary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C05C3-E16B-A6B6-3E03-C85DF30C91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25-03-2025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E4CF-14D8-617A-ECE4-130329F2A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51F44-5FCD-AB02-C527-D9539E49A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B0AC62D3-85D4-51DA-DEF9-A8A9CF269D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402654"/>
              </p:ext>
            </p:extLst>
          </p:nvPr>
        </p:nvGraphicFramePr>
        <p:xfrm>
          <a:off x="407989" y="1268762"/>
          <a:ext cx="11376024" cy="4932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D2508BE9-7653-67F7-7009-07B9878371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704" y="3294512"/>
            <a:ext cx="1652271" cy="85055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011169C-2F16-F81C-ADAD-118FB3DF22B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625" r="32984"/>
          <a:stretch/>
        </p:blipFill>
        <p:spPr>
          <a:xfrm>
            <a:off x="297912" y="5085184"/>
            <a:ext cx="1775856" cy="8695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E8B086-4768-6743-7F35-09F0714B0E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297911" y="1519941"/>
            <a:ext cx="1775856" cy="9257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5E1FFDE-640C-A1B1-48D6-A7FB27BFE1D4}"/>
              </a:ext>
            </a:extLst>
          </p:cNvPr>
          <p:cNvGrpSpPr/>
          <p:nvPr/>
        </p:nvGrpSpPr>
        <p:grpSpPr>
          <a:xfrm>
            <a:off x="10798825" y="1968368"/>
            <a:ext cx="957317" cy="792086"/>
            <a:chOff x="8922692" y="3497684"/>
            <a:chExt cx="2342721" cy="2340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A7770D-5380-9421-56E1-7177292025BD}"/>
                </a:ext>
              </a:extLst>
            </p:cNvPr>
            <p:cNvSpPr/>
            <p:nvPr/>
          </p:nvSpPr>
          <p:spPr>
            <a:xfrm>
              <a:off x="8925414" y="3857724"/>
              <a:ext cx="2332910" cy="4346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4C2C237-A8F6-59E1-C5E3-737B33CC8D8A}"/>
                </a:ext>
              </a:extLst>
            </p:cNvPr>
            <p:cNvSpPr/>
            <p:nvPr/>
          </p:nvSpPr>
          <p:spPr>
            <a:xfrm>
              <a:off x="8932502" y="3519456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467D422-AD92-EDA6-C5E1-DAB6F1536D1E}"/>
                </a:ext>
              </a:extLst>
            </p:cNvPr>
            <p:cNvSpPr txBox="1"/>
            <p:nvPr/>
          </p:nvSpPr>
          <p:spPr>
            <a:xfrm>
              <a:off x="9056332" y="4379906"/>
              <a:ext cx="207272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tx2"/>
                  </a:solidFill>
                </a:rPr>
                <a:t>77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876757-8CCB-B3B7-E953-52002920B5C6}"/>
                </a:ext>
              </a:extLst>
            </p:cNvPr>
            <p:cNvSpPr txBox="1"/>
            <p:nvPr/>
          </p:nvSpPr>
          <p:spPr>
            <a:xfrm>
              <a:off x="8926237" y="3710340"/>
              <a:ext cx="233291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DAYS LEFT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F607EF-621A-59A9-63B3-5DF1B73DBF52}"/>
                </a:ext>
              </a:extLst>
            </p:cNvPr>
            <p:cNvSpPr/>
            <p:nvPr/>
          </p:nvSpPr>
          <p:spPr>
            <a:xfrm>
              <a:off x="8922692" y="34976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F2B5-83D4-CC7C-4699-39ACA934398E}"/>
              </a:ext>
            </a:extLst>
          </p:cNvPr>
          <p:cNvGrpSpPr/>
          <p:nvPr/>
        </p:nvGrpSpPr>
        <p:grpSpPr>
          <a:xfrm>
            <a:off x="10788597" y="960049"/>
            <a:ext cx="962756" cy="909034"/>
            <a:chOff x="8840590" y="964084"/>
            <a:chExt cx="2342721" cy="23400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47094F5-D273-F7A1-F1F8-BA6FB825F384}"/>
                </a:ext>
              </a:extLst>
            </p:cNvPr>
            <p:cNvSpPr/>
            <p:nvPr/>
          </p:nvSpPr>
          <p:spPr>
            <a:xfrm>
              <a:off x="8843312" y="1324126"/>
              <a:ext cx="2332910" cy="4458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201D581-61E5-9793-0263-EF1381D232B2}"/>
                </a:ext>
              </a:extLst>
            </p:cNvPr>
            <p:cNvSpPr/>
            <p:nvPr/>
          </p:nvSpPr>
          <p:spPr>
            <a:xfrm>
              <a:off x="8850400" y="985858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FFEE5D1-C9E5-D52E-556D-20C17C5B74BB}"/>
                </a:ext>
              </a:extLst>
            </p:cNvPr>
            <p:cNvSpPr txBox="1"/>
            <p:nvPr/>
          </p:nvSpPr>
          <p:spPr>
            <a:xfrm>
              <a:off x="8844134" y="2070382"/>
              <a:ext cx="2332909" cy="7570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2"/>
                  </a:solidFill>
                </a:rPr>
                <a:t>Tuesday 10</a:t>
              </a:r>
              <a:r>
                <a:rPr lang="en-GB" sz="1200" b="1" baseline="30000" dirty="0">
                  <a:solidFill>
                    <a:schemeClr val="tx2"/>
                  </a:solidFill>
                </a:rPr>
                <a:t>th</a:t>
              </a:r>
              <a:r>
                <a:rPr lang="en-GB" sz="1200" b="1" dirty="0">
                  <a:solidFill>
                    <a:schemeClr val="tx2"/>
                  </a:solidFill>
                </a:rPr>
                <a:t> of June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DA8B6B-1488-3CDB-274E-0FDAC8433021}"/>
                </a:ext>
              </a:extLst>
            </p:cNvPr>
            <p:cNvSpPr txBox="1"/>
            <p:nvPr/>
          </p:nvSpPr>
          <p:spPr>
            <a:xfrm>
              <a:off x="9110591" y="1236068"/>
              <a:ext cx="1799999" cy="3785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START</a:t>
              </a:r>
              <a:endParaRPr lang="en-GB" sz="105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5704444-180E-7FC5-D4A3-0C5D142C55F3}"/>
                </a:ext>
              </a:extLst>
            </p:cNvPr>
            <p:cNvSpPr/>
            <p:nvPr/>
          </p:nvSpPr>
          <p:spPr>
            <a:xfrm>
              <a:off x="8840590" y="9640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50232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792086"/>
          </a:xfrm>
        </p:spPr>
        <p:txBody>
          <a:bodyPr anchor="ctr">
            <a:normAutofit/>
          </a:bodyPr>
          <a:lstStyle/>
          <a:p>
            <a:r>
              <a:rPr lang="en-GB" dirty="0"/>
              <a:t>Outline</a:t>
            </a:r>
            <a:r>
              <a:rPr lang="fr-FR" dirty="0"/>
              <a:t>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A713FC8-2533-2029-05DE-DA532C06C4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25-03-2025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078767A-3EBA-CD9F-D0D6-7D370619D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31382EF-979C-26C1-54AE-9D0F4E9F05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333096"/>
              </p:ext>
            </p:extLst>
          </p:nvPr>
        </p:nvGraphicFramePr>
        <p:xfrm>
          <a:off x="407989" y="1034840"/>
          <a:ext cx="11376024" cy="4932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A682DD81-052B-1186-8160-85D81E4B6F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52851" y="4637037"/>
            <a:ext cx="2412268" cy="12417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7BCDC6-2F9D-D905-9462-DEC627A5F6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052851" y="2866116"/>
            <a:ext cx="2412268" cy="12575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9565BF-AF87-AE61-5519-CF397B6293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55583" y="1225837"/>
            <a:ext cx="2806805" cy="10329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A93736-FD12-70EE-9B22-5CFEDD570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73" y="559566"/>
            <a:ext cx="11965485" cy="4403374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600" y="5329672"/>
            <a:ext cx="11871064" cy="838130"/>
          </a:xfrm>
        </p:spPr>
        <p:txBody>
          <a:bodyPr numCol="2"/>
          <a:lstStyle/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FFFF00"/>
                </a:highlight>
              </a:rPr>
              <a:t>Run 2b removal</a:t>
            </a:r>
            <a:r>
              <a:rPr lang="en-GB" sz="1800" b="0">
                <a:sym typeface="Wingdings" panose="05000000000000000000" pitchFamily="2" charset="2"/>
              </a:rPr>
              <a:t>: 10</a:t>
            </a:r>
            <a:r>
              <a:rPr lang="en-GB" sz="1800" b="0" baseline="30000">
                <a:sym typeface="Wingdings" panose="05000000000000000000" pitchFamily="2" charset="2"/>
              </a:rPr>
              <a:t>th</a:t>
            </a:r>
            <a:r>
              <a:rPr lang="en-GB" sz="1800" b="0">
                <a:sym typeface="Wingdings" panose="05000000000000000000" pitchFamily="2" charset="2"/>
              </a:rPr>
              <a:t> </a:t>
            </a:r>
            <a:r>
              <a:rPr lang="en-GB" sz="1800" b="0" dirty="0">
                <a:sym typeface="Wingdings" panose="05000000000000000000" pitchFamily="2" charset="2"/>
              </a:rPr>
              <a:t>of June to mid-September 2025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FFFF00"/>
                </a:highlight>
                <a:sym typeface="Wingdings" panose="05000000000000000000" pitchFamily="2" charset="2"/>
              </a:rPr>
              <a:t>Decabling</a:t>
            </a:r>
            <a:r>
              <a:rPr lang="en-GB" sz="1800" b="0" dirty="0">
                <a:sym typeface="Wingdings" panose="05000000000000000000" pitchFamily="2" charset="2"/>
              </a:rPr>
              <a:t>: Mid-September to mid-November 2025</a:t>
            </a:r>
            <a:endParaRPr lang="en-GB" sz="1800" b="0" dirty="0"/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C0C0C0"/>
                </a:highlight>
              </a:rPr>
              <a:t>CTD</a:t>
            </a:r>
            <a:r>
              <a:rPr lang="en-GB" sz="1800" b="0" dirty="0">
                <a:sym typeface="Wingdings" panose="05000000000000000000" pitchFamily="2" charset="2"/>
              </a:rPr>
              <a:t>:</a:t>
            </a:r>
            <a:r>
              <a:rPr lang="en-GB" sz="1800" b="0" dirty="0"/>
              <a:t> December 2025 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00FF99"/>
                </a:highlight>
              </a:rPr>
              <a:t>AWAKE Run 2c installation</a:t>
            </a:r>
            <a:r>
              <a:rPr lang="en-GB" sz="1800" b="0" dirty="0">
                <a:sym typeface="Wingdings" panose="05000000000000000000" pitchFamily="2" charset="2"/>
              </a:rPr>
              <a:t>:</a:t>
            </a:r>
            <a:r>
              <a:rPr lang="en-GB" sz="1800" b="0" dirty="0"/>
              <a:t> March 2026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Global planning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0B3EAB-225A-7054-1081-799F0B65D0C8}"/>
              </a:ext>
            </a:extLst>
          </p:cNvPr>
          <p:cNvSpPr/>
          <p:nvPr/>
        </p:nvSpPr>
        <p:spPr>
          <a:xfrm>
            <a:off x="5176115" y="1963798"/>
            <a:ext cx="775869" cy="4570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F9356A2-80B2-5A48-E03B-DC415E68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 dirty="0"/>
              <a:t>25-03-2025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2BE3226-25E6-2C6A-1D0D-1B29F921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Eloïse Guran | Run 2b &amp; run 2c preparations | Collaboration meeting 24-26 March 2025</a:t>
            </a:r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C4923-24E2-0012-71A9-330336097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17668-3011-35F5-DF62-F542E453E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BCA23-C4FD-57D9-F216-B32BC27E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B98633A-0DC6-81FD-5F71-6468D2F30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- planning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DE5626-4F02-F28B-EC7F-C2E40D063F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800" b="6915"/>
          <a:stretch/>
        </p:blipFill>
        <p:spPr>
          <a:xfrm>
            <a:off x="119336" y="778088"/>
            <a:ext cx="9334776" cy="5782616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3F8DECE-A040-9ADA-3C3A-59DBF38D6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2383" y="908718"/>
            <a:ext cx="2520281" cy="5292057"/>
          </a:xfrm>
        </p:spPr>
        <p:txBody>
          <a:bodyPr/>
          <a:lstStyle/>
          <a:p>
            <a:r>
              <a:rPr lang="en-GB" dirty="0"/>
              <a:t>Photocathode test: 02/06</a:t>
            </a:r>
          </a:p>
          <a:p>
            <a:r>
              <a:rPr lang="en-GB" dirty="0"/>
              <a:t>Dismantling start = Tuesday 10</a:t>
            </a:r>
            <a:r>
              <a:rPr lang="en-GB" baseline="30000" dirty="0"/>
              <a:t>th</a:t>
            </a:r>
            <a:r>
              <a:rPr lang="en-GB" dirty="0"/>
              <a:t> of June</a:t>
            </a:r>
          </a:p>
          <a:p>
            <a:r>
              <a:rPr lang="en-GB" dirty="0"/>
              <a:t>End = 19</a:t>
            </a:r>
            <a:r>
              <a:rPr lang="en-GB" baseline="30000" dirty="0"/>
              <a:t>th</a:t>
            </a:r>
            <a:r>
              <a:rPr lang="en-GB" dirty="0"/>
              <a:t> of September</a:t>
            </a:r>
          </a:p>
          <a:p>
            <a:r>
              <a:rPr lang="en-GB" dirty="0"/>
              <a:t>Duration ~3.5months</a:t>
            </a:r>
          </a:p>
          <a:p>
            <a:r>
              <a:rPr lang="en-GB" dirty="0"/>
              <a:t>Several co-activities to coordinate</a:t>
            </a:r>
          </a:p>
        </p:txBody>
      </p:sp>
    </p:spTree>
    <p:extLst>
      <p:ext uri="{BB962C8B-B14F-4D97-AF65-F5344CB8AC3E}">
        <p14:creationId xmlns:p14="http://schemas.microsoft.com/office/powerpoint/2010/main" val="3918548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252538-157D-F8C0-CBE9-9F3546C24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BA76D-1A6D-8C5B-CCD8-465F4E58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0504DF-9B36-7011-B526-49959A98D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BFAB58-00DF-08C3-C265-7C0D0F487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- sequence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C124C9-AC13-A2BE-7B22-4393D0F6D3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5" b="7808"/>
          <a:stretch/>
        </p:blipFill>
        <p:spPr bwMode="auto">
          <a:xfrm>
            <a:off x="119336" y="836712"/>
            <a:ext cx="7704856" cy="365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2F521B36-D748-A070-484C-0AC6009AF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224" y="332656"/>
            <a:ext cx="4032448" cy="5760641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Main steps of the dismantling: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Optics removal - </a:t>
            </a:r>
            <a:r>
              <a:rPr lang="en-GB" b="0" dirty="0"/>
              <a:t>1 week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Plasma cell + RF  </a:t>
            </a:r>
            <a:r>
              <a:rPr lang="en-GB" b="0" dirty="0"/>
              <a:t>- 4 weeks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Removal of electron bunker and TCC4 shielding - </a:t>
            </a:r>
            <a:r>
              <a:rPr lang="en-GB" b="0" dirty="0"/>
              <a:t>3 weeks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TT43 electron line removal (magnets, BI, girders) </a:t>
            </a:r>
            <a:r>
              <a:rPr lang="en-GB" b="0" dirty="0"/>
              <a:t>- 2 weeks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TT41/TCC4 proton line removal (magnets, BI, girders) </a:t>
            </a:r>
            <a:r>
              <a:rPr lang="en-GB" b="0" dirty="0"/>
              <a:t>- 2 weeks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Support from vacuum team during all steps (except step 3)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30BADB3-1E92-C791-F641-AFA3E1C8CF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12"/>
          <a:stretch/>
        </p:blipFill>
        <p:spPr>
          <a:xfrm>
            <a:off x="4655840" y="4706573"/>
            <a:ext cx="1493812" cy="1179201"/>
          </a:xfrm>
          <a:prstGeom prst="rect">
            <a:avLst/>
          </a:prstGeom>
        </p:spPr>
      </p:pic>
      <p:pic>
        <p:nvPicPr>
          <p:cNvPr id="17" name="Picture 16" descr="A cartoon of a box&#10;&#10;AI-generated content may be incorrect.">
            <a:extLst>
              <a:ext uri="{FF2B5EF4-FFF2-40B4-BE49-F238E27FC236}">
                <a16:creationId xmlns:a16="http://schemas.microsoft.com/office/drawing/2014/main" id="{EB8C6D07-773C-8238-997A-05696B2775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61" t="27043" r="23464" b="27615"/>
          <a:stretch/>
        </p:blipFill>
        <p:spPr>
          <a:xfrm>
            <a:off x="269369" y="4495916"/>
            <a:ext cx="3018320" cy="1436893"/>
          </a:xfrm>
          <a:prstGeom prst="rect">
            <a:avLst/>
          </a:prstGeom>
        </p:spPr>
      </p:pic>
      <p:sp>
        <p:nvSpPr>
          <p:cNvPr id="23" name="Free-form: Shape 22">
            <a:extLst>
              <a:ext uri="{FF2B5EF4-FFF2-40B4-BE49-F238E27FC236}">
                <a16:creationId xmlns:a16="http://schemas.microsoft.com/office/drawing/2014/main" id="{E77D95FD-C932-47E8-6632-73E44D382CFC}"/>
              </a:ext>
            </a:extLst>
          </p:cNvPr>
          <p:cNvSpPr/>
          <p:nvPr/>
        </p:nvSpPr>
        <p:spPr>
          <a:xfrm>
            <a:off x="393405" y="1679944"/>
            <a:ext cx="6655981" cy="2317898"/>
          </a:xfrm>
          <a:custGeom>
            <a:avLst/>
            <a:gdLst>
              <a:gd name="connsiteX0" fmla="*/ 0 w 6655981"/>
              <a:gd name="connsiteY0" fmla="*/ 0 h 2317898"/>
              <a:gd name="connsiteX1" fmla="*/ 95693 w 6655981"/>
              <a:gd name="connsiteY1" fmla="*/ 1041991 h 2317898"/>
              <a:gd name="connsiteX2" fmla="*/ 435935 w 6655981"/>
              <a:gd name="connsiteY2" fmla="*/ 1041991 h 2317898"/>
              <a:gd name="connsiteX3" fmla="*/ 723014 w 6655981"/>
              <a:gd name="connsiteY3" fmla="*/ 1658679 h 2317898"/>
              <a:gd name="connsiteX4" fmla="*/ 1212111 w 6655981"/>
              <a:gd name="connsiteY4" fmla="*/ 2126512 h 2317898"/>
              <a:gd name="connsiteX5" fmla="*/ 1850065 w 6655981"/>
              <a:gd name="connsiteY5" fmla="*/ 2179675 h 2317898"/>
              <a:gd name="connsiteX6" fmla="*/ 4348716 w 6655981"/>
              <a:gd name="connsiteY6" fmla="*/ 2158409 h 2317898"/>
              <a:gd name="connsiteX7" fmla="*/ 4348716 w 6655981"/>
              <a:gd name="connsiteY7" fmla="*/ 2317898 h 2317898"/>
              <a:gd name="connsiteX8" fmla="*/ 4827181 w 6655981"/>
              <a:gd name="connsiteY8" fmla="*/ 2317898 h 2317898"/>
              <a:gd name="connsiteX9" fmla="*/ 6655981 w 6655981"/>
              <a:gd name="connsiteY9" fmla="*/ 2296633 h 2317898"/>
              <a:gd name="connsiteX10" fmla="*/ 6655981 w 6655981"/>
              <a:gd name="connsiteY10" fmla="*/ 1913861 h 2317898"/>
              <a:gd name="connsiteX11" fmla="*/ 5114260 w 6655981"/>
              <a:gd name="connsiteY11" fmla="*/ 1871330 h 2317898"/>
              <a:gd name="connsiteX12" fmla="*/ 5135525 w 6655981"/>
              <a:gd name="connsiteY12" fmla="*/ 1158949 h 2317898"/>
              <a:gd name="connsiteX13" fmla="*/ 3678865 w 6655981"/>
              <a:gd name="connsiteY13" fmla="*/ 1169582 h 2317898"/>
              <a:gd name="connsiteX14" fmla="*/ 2307265 w 6655981"/>
              <a:gd name="connsiteY14" fmla="*/ 584791 h 2317898"/>
              <a:gd name="connsiteX15" fmla="*/ 1839432 w 6655981"/>
              <a:gd name="connsiteY15" fmla="*/ 584791 h 2317898"/>
              <a:gd name="connsiteX16" fmla="*/ 1850065 w 6655981"/>
              <a:gd name="connsiteY16" fmla="*/ 999461 h 2317898"/>
              <a:gd name="connsiteX17" fmla="*/ 2275367 w 6655981"/>
              <a:gd name="connsiteY17" fmla="*/ 1020726 h 2317898"/>
              <a:gd name="connsiteX18" fmla="*/ 2307265 w 6655981"/>
              <a:gd name="connsiteY18" fmla="*/ 914400 h 2317898"/>
              <a:gd name="connsiteX19" fmla="*/ 3700130 w 6655981"/>
              <a:gd name="connsiteY19" fmla="*/ 1488558 h 2317898"/>
              <a:gd name="connsiteX20" fmla="*/ 3700130 w 6655981"/>
              <a:gd name="connsiteY20" fmla="*/ 1244009 h 2317898"/>
              <a:gd name="connsiteX21" fmla="*/ 4912242 w 6655981"/>
              <a:gd name="connsiteY21" fmla="*/ 1254642 h 2317898"/>
              <a:gd name="connsiteX22" fmla="*/ 4922874 w 6655981"/>
              <a:gd name="connsiteY22" fmla="*/ 1913861 h 2317898"/>
              <a:gd name="connsiteX23" fmla="*/ 1318437 w 6655981"/>
              <a:gd name="connsiteY23" fmla="*/ 1881963 h 2317898"/>
              <a:gd name="connsiteX24" fmla="*/ 818707 w 6655981"/>
              <a:gd name="connsiteY24" fmla="*/ 925033 h 2317898"/>
              <a:gd name="connsiteX25" fmla="*/ 850604 w 6655981"/>
              <a:gd name="connsiteY25" fmla="*/ 808075 h 2317898"/>
              <a:gd name="connsiteX26" fmla="*/ 861237 w 6655981"/>
              <a:gd name="connsiteY26" fmla="*/ 616689 h 2317898"/>
              <a:gd name="connsiteX27" fmla="*/ 871869 w 6655981"/>
              <a:gd name="connsiteY27" fmla="*/ 510363 h 2317898"/>
              <a:gd name="connsiteX28" fmla="*/ 882502 w 6655981"/>
              <a:gd name="connsiteY28" fmla="*/ 467833 h 2317898"/>
              <a:gd name="connsiteX29" fmla="*/ 861237 w 6655981"/>
              <a:gd name="connsiteY29" fmla="*/ 244549 h 2317898"/>
              <a:gd name="connsiteX30" fmla="*/ 850604 w 6655981"/>
              <a:gd name="connsiteY30" fmla="*/ 202019 h 2317898"/>
              <a:gd name="connsiteX31" fmla="*/ 839972 w 6655981"/>
              <a:gd name="connsiteY31" fmla="*/ 85061 h 2317898"/>
              <a:gd name="connsiteX32" fmla="*/ 808074 w 6655981"/>
              <a:gd name="connsiteY32" fmla="*/ 53163 h 2317898"/>
              <a:gd name="connsiteX33" fmla="*/ 808074 w 6655981"/>
              <a:gd name="connsiteY33" fmla="*/ 53163 h 2317898"/>
              <a:gd name="connsiteX34" fmla="*/ 0 w 6655981"/>
              <a:gd name="connsiteY34" fmla="*/ 0 h 2317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55981" h="2317898">
                <a:moveTo>
                  <a:pt x="0" y="0"/>
                </a:moveTo>
                <a:lnTo>
                  <a:pt x="95693" y="1041991"/>
                </a:lnTo>
                <a:lnTo>
                  <a:pt x="435935" y="1041991"/>
                </a:lnTo>
                <a:lnTo>
                  <a:pt x="723014" y="1658679"/>
                </a:lnTo>
                <a:lnTo>
                  <a:pt x="1212111" y="2126512"/>
                </a:lnTo>
                <a:lnTo>
                  <a:pt x="1850065" y="2179675"/>
                </a:lnTo>
                <a:lnTo>
                  <a:pt x="4348716" y="2158409"/>
                </a:lnTo>
                <a:lnTo>
                  <a:pt x="4348716" y="2317898"/>
                </a:lnTo>
                <a:lnTo>
                  <a:pt x="4827181" y="2317898"/>
                </a:lnTo>
                <a:lnTo>
                  <a:pt x="6655981" y="2296633"/>
                </a:lnTo>
                <a:lnTo>
                  <a:pt x="6655981" y="1913861"/>
                </a:lnTo>
                <a:lnTo>
                  <a:pt x="5114260" y="1871330"/>
                </a:lnTo>
                <a:lnTo>
                  <a:pt x="5135525" y="1158949"/>
                </a:lnTo>
                <a:lnTo>
                  <a:pt x="3678865" y="1169582"/>
                </a:lnTo>
                <a:lnTo>
                  <a:pt x="2307265" y="584791"/>
                </a:lnTo>
                <a:lnTo>
                  <a:pt x="1839432" y="584791"/>
                </a:lnTo>
                <a:lnTo>
                  <a:pt x="1850065" y="999461"/>
                </a:lnTo>
                <a:lnTo>
                  <a:pt x="2275367" y="1020726"/>
                </a:lnTo>
                <a:lnTo>
                  <a:pt x="2307265" y="914400"/>
                </a:lnTo>
                <a:lnTo>
                  <a:pt x="3700130" y="1488558"/>
                </a:lnTo>
                <a:lnTo>
                  <a:pt x="3700130" y="1244009"/>
                </a:lnTo>
                <a:lnTo>
                  <a:pt x="4912242" y="1254642"/>
                </a:lnTo>
                <a:lnTo>
                  <a:pt x="4922874" y="1913861"/>
                </a:lnTo>
                <a:lnTo>
                  <a:pt x="1318437" y="1881963"/>
                </a:lnTo>
                <a:lnTo>
                  <a:pt x="818707" y="925033"/>
                </a:lnTo>
                <a:cubicBezTo>
                  <a:pt x="829339" y="886047"/>
                  <a:pt x="845083" y="848106"/>
                  <a:pt x="850604" y="808075"/>
                </a:cubicBezTo>
                <a:cubicBezTo>
                  <a:pt x="859334" y="744781"/>
                  <a:pt x="856685" y="680420"/>
                  <a:pt x="861237" y="616689"/>
                </a:cubicBezTo>
                <a:cubicBezTo>
                  <a:pt x="863775" y="581161"/>
                  <a:pt x="866832" y="545624"/>
                  <a:pt x="871869" y="510363"/>
                </a:cubicBezTo>
                <a:cubicBezTo>
                  <a:pt x="873936" y="495897"/>
                  <a:pt x="878958" y="482010"/>
                  <a:pt x="882502" y="467833"/>
                </a:cubicBezTo>
                <a:cubicBezTo>
                  <a:pt x="876274" y="380639"/>
                  <a:pt x="875785" y="324564"/>
                  <a:pt x="861237" y="244549"/>
                </a:cubicBezTo>
                <a:cubicBezTo>
                  <a:pt x="858623" y="230172"/>
                  <a:pt x="854148" y="216196"/>
                  <a:pt x="850604" y="202019"/>
                </a:cubicBezTo>
                <a:cubicBezTo>
                  <a:pt x="847060" y="163033"/>
                  <a:pt x="851484" y="122477"/>
                  <a:pt x="839972" y="85061"/>
                </a:cubicBezTo>
                <a:cubicBezTo>
                  <a:pt x="805125" y="-28192"/>
                  <a:pt x="808074" y="101543"/>
                  <a:pt x="808074" y="53163"/>
                </a:cubicBezTo>
                <a:lnTo>
                  <a:pt x="808074" y="53163"/>
                </a:lnTo>
                <a:lnTo>
                  <a:pt x="0" y="0"/>
                </a:lnTo>
                <a:close/>
              </a:path>
            </a:pathLst>
          </a:custGeom>
          <a:solidFill>
            <a:srgbClr val="B9CF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5B0172F-6399-8EF4-7A75-7A11EB89AA63}"/>
              </a:ext>
            </a:extLst>
          </p:cNvPr>
          <p:cNvSpPr/>
          <p:nvPr/>
        </p:nvSpPr>
        <p:spPr>
          <a:xfrm>
            <a:off x="8544272" y="742355"/>
            <a:ext cx="2016224" cy="310381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65972C-1489-E964-3B7F-B83037C6B847}"/>
              </a:ext>
            </a:extLst>
          </p:cNvPr>
          <p:cNvSpPr/>
          <p:nvPr/>
        </p:nvSpPr>
        <p:spPr>
          <a:xfrm>
            <a:off x="2783632" y="3573016"/>
            <a:ext cx="2232248" cy="288032"/>
          </a:xfrm>
          <a:prstGeom prst="rect">
            <a:avLst/>
          </a:prstGeom>
          <a:solidFill>
            <a:srgbClr val="F9DFD6">
              <a:alpha val="5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A3B022-31B1-50E7-FFD9-BB9DDA9FD13A}"/>
              </a:ext>
            </a:extLst>
          </p:cNvPr>
          <p:cNvSpPr/>
          <p:nvPr/>
        </p:nvSpPr>
        <p:spPr>
          <a:xfrm>
            <a:off x="8533386" y="1190477"/>
            <a:ext cx="1512000" cy="288032"/>
          </a:xfrm>
          <a:prstGeom prst="rect">
            <a:avLst/>
          </a:prstGeom>
          <a:solidFill>
            <a:srgbClr val="F9DFD6">
              <a:alpha val="5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-form: Shape 27">
            <a:extLst>
              <a:ext uri="{FF2B5EF4-FFF2-40B4-BE49-F238E27FC236}">
                <a16:creationId xmlns:a16="http://schemas.microsoft.com/office/drawing/2014/main" id="{5864EA28-6CF8-1D5C-F263-2C82DBC834C6}"/>
              </a:ext>
            </a:extLst>
          </p:cNvPr>
          <p:cNvSpPr/>
          <p:nvPr/>
        </p:nvSpPr>
        <p:spPr>
          <a:xfrm>
            <a:off x="382772" y="1584251"/>
            <a:ext cx="1807535" cy="1032801"/>
          </a:xfrm>
          <a:custGeom>
            <a:avLst/>
            <a:gdLst>
              <a:gd name="connsiteX0" fmla="*/ 1063256 w 1807535"/>
              <a:gd name="connsiteY0" fmla="*/ 978196 h 1032801"/>
              <a:gd name="connsiteX1" fmla="*/ 1063256 w 1807535"/>
              <a:gd name="connsiteY1" fmla="*/ 978196 h 1032801"/>
              <a:gd name="connsiteX2" fmla="*/ 1169581 w 1807535"/>
              <a:gd name="connsiteY2" fmla="*/ 1020726 h 1032801"/>
              <a:gd name="connsiteX3" fmla="*/ 1222744 w 1807535"/>
              <a:gd name="connsiteY3" fmla="*/ 1031358 h 1032801"/>
              <a:gd name="connsiteX4" fmla="*/ 1807535 w 1807535"/>
              <a:gd name="connsiteY4" fmla="*/ 1031358 h 1032801"/>
              <a:gd name="connsiteX5" fmla="*/ 1775637 w 1807535"/>
              <a:gd name="connsiteY5" fmla="*/ 191386 h 1032801"/>
              <a:gd name="connsiteX6" fmla="*/ 882502 w 1807535"/>
              <a:gd name="connsiteY6" fmla="*/ 95693 h 1032801"/>
              <a:gd name="connsiteX7" fmla="*/ 0 w 1807535"/>
              <a:gd name="connsiteY7" fmla="*/ 0 h 1032801"/>
              <a:gd name="connsiteX8" fmla="*/ 10633 w 1807535"/>
              <a:gd name="connsiteY8" fmla="*/ 499730 h 1032801"/>
              <a:gd name="connsiteX9" fmla="*/ 276447 w 1807535"/>
              <a:gd name="connsiteY9" fmla="*/ 520996 h 1032801"/>
              <a:gd name="connsiteX10" fmla="*/ 414670 w 1807535"/>
              <a:gd name="connsiteY10" fmla="*/ 925033 h 1032801"/>
              <a:gd name="connsiteX11" fmla="*/ 723014 w 1807535"/>
              <a:gd name="connsiteY11" fmla="*/ 839972 h 1032801"/>
              <a:gd name="connsiteX12" fmla="*/ 1063256 w 1807535"/>
              <a:gd name="connsiteY12" fmla="*/ 978196 h 103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535" h="1032801">
                <a:moveTo>
                  <a:pt x="1063256" y="978196"/>
                </a:moveTo>
                <a:lnTo>
                  <a:pt x="1063256" y="978196"/>
                </a:lnTo>
                <a:cubicBezTo>
                  <a:pt x="1098698" y="992373"/>
                  <a:pt x="1133368" y="1008655"/>
                  <a:pt x="1169581" y="1020726"/>
                </a:cubicBezTo>
                <a:cubicBezTo>
                  <a:pt x="1186726" y="1026441"/>
                  <a:pt x="1204675" y="1031057"/>
                  <a:pt x="1222744" y="1031358"/>
                </a:cubicBezTo>
                <a:cubicBezTo>
                  <a:pt x="1417647" y="1034606"/>
                  <a:pt x="1612605" y="1031358"/>
                  <a:pt x="1807535" y="1031358"/>
                </a:cubicBezTo>
                <a:lnTo>
                  <a:pt x="1775637" y="191386"/>
                </a:lnTo>
                <a:lnTo>
                  <a:pt x="882502" y="95693"/>
                </a:lnTo>
                <a:lnTo>
                  <a:pt x="0" y="0"/>
                </a:lnTo>
                <a:lnTo>
                  <a:pt x="10633" y="499730"/>
                </a:lnTo>
                <a:lnTo>
                  <a:pt x="276447" y="520996"/>
                </a:lnTo>
                <a:lnTo>
                  <a:pt x="414670" y="925033"/>
                </a:lnTo>
                <a:lnTo>
                  <a:pt x="723014" y="839972"/>
                </a:lnTo>
                <a:lnTo>
                  <a:pt x="1063256" y="978196"/>
                </a:lnTo>
                <a:close/>
              </a:path>
            </a:pathLst>
          </a:custGeom>
          <a:solidFill>
            <a:srgbClr val="FFFF99">
              <a:alpha val="5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6C263A-4445-9A24-BA97-5A10D9C93A5A}"/>
              </a:ext>
            </a:extLst>
          </p:cNvPr>
          <p:cNvSpPr/>
          <p:nvPr/>
        </p:nvSpPr>
        <p:spPr>
          <a:xfrm>
            <a:off x="10255918" y="1198451"/>
            <a:ext cx="487011" cy="272085"/>
          </a:xfrm>
          <a:prstGeom prst="rect">
            <a:avLst/>
          </a:prstGeom>
          <a:solidFill>
            <a:srgbClr val="FFFF99">
              <a:alpha val="5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-form: Shape 29">
            <a:extLst>
              <a:ext uri="{FF2B5EF4-FFF2-40B4-BE49-F238E27FC236}">
                <a16:creationId xmlns:a16="http://schemas.microsoft.com/office/drawing/2014/main" id="{8B4D8FD6-4CB6-E901-FEEE-89DEB9D148D5}"/>
              </a:ext>
            </a:extLst>
          </p:cNvPr>
          <p:cNvSpPr/>
          <p:nvPr/>
        </p:nvSpPr>
        <p:spPr>
          <a:xfrm>
            <a:off x="365760" y="1536192"/>
            <a:ext cx="1088136" cy="1207008"/>
          </a:xfrm>
          <a:custGeom>
            <a:avLst/>
            <a:gdLst>
              <a:gd name="connsiteX0" fmla="*/ 9144 w 1088136"/>
              <a:gd name="connsiteY0" fmla="*/ 1197864 h 1207008"/>
              <a:gd name="connsiteX1" fmla="*/ 192024 w 1088136"/>
              <a:gd name="connsiteY1" fmla="*/ 1207008 h 1207008"/>
              <a:gd name="connsiteX2" fmla="*/ 137160 w 1088136"/>
              <a:gd name="connsiteY2" fmla="*/ 182880 h 1207008"/>
              <a:gd name="connsiteX3" fmla="*/ 868680 w 1088136"/>
              <a:gd name="connsiteY3" fmla="*/ 237744 h 1207008"/>
              <a:gd name="connsiteX4" fmla="*/ 859536 w 1088136"/>
              <a:gd name="connsiteY4" fmla="*/ 1005840 h 1207008"/>
              <a:gd name="connsiteX5" fmla="*/ 978408 w 1088136"/>
              <a:gd name="connsiteY5" fmla="*/ 1188720 h 1207008"/>
              <a:gd name="connsiteX6" fmla="*/ 1088136 w 1088136"/>
              <a:gd name="connsiteY6" fmla="*/ 1188720 h 1207008"/>
              <a:gd name="connsiteX7" fmla="*/ 1088136 w 1088136"/>
              <a:gd name="connsiteY7" fmla="*/ 859536 h 1207008"/>
              <a:gd name="connsiteX8" fmla="*/ 1005840 w 1088136"/>
              <a:gd name="connsiteY8" fmla="*/ 713232 h 1207008"/>
              <a:gd name="connsiteX9" fmla="*/ 1005840 w 1088136"/>
              <a:gd name="connsiteY9" fmla="*/ 91440 h 1207008"/>
              <a:gd name="connsiteX10" fmla="*/ 0 w 1088136"/>
              <a:gd name="connsiteY10" fmla="*/ 0 h 1207008"/>
              <a:gd name="connsiteX11" fmla="*/ 9144 w 1088136"/>
              <a:gd name="connsiteY11" fmla="*/ 1197864 h 120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88136" h="1207008">
                <a:moveTo>
                  <a:pt x="9144" y="1197864"/>
                </a:moveTo>
                <a:lnTo>
                  <a:pt x="192024" y="1207008"/>
                </a:lnTo>
                <a:lnTo>
                  <a:pt x="137160" y="182880"/>
                </a:lnTo>
                <a:lnTo>
                  <a:pt x="868680" y="237744"/>
                </a:lnTo>
                <a:lnTo>
                  <a:pt x="859536" y="1005840"/>
                </a:lnTo>
                <a:lnTo>
                  <a:pt x="978408" y="1188720"/>
                </a:lnTo>
                <a:lnTo>
                  <a:pt x="1088136" y="1188720"/>
                </a:lnTo>
                <a:lnTo>
                  <a:pt x="1088136" y="859536"/>
                </a:lnTo>
                <a:lnTo>
                  <a:pt x="1005840" y="713232"/>
                </a:lnTo>
                <a:lnTo>
                  <a:pt x="1005840" y="91440"/>
                </a:lnTo>
                <a:lnTo>
                  <a:pt x="0" y="0"/>
                </a:lnTo>
                <a:lnTo>
                  <a:pt x="9144" y="1197864"/>
                </a:lnTo>
                <a:close/>
              </a:path>
            </a:pathLst>
          </a:custGeom>
          <a:solidFill>
            <a:srgbClr val="C0E7ED">
              <a:alpha val="5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-form: Shape 30">
            <a:extLst>
              <a:ext uri="{FF2B5EF4-FFF2-40B4-BE49-F238E27FC236}">
                <a16:creationId xmlns:a16="http://schemas.microsoft.com/office/drawing/2014/main" id="{B1FBD7E0-1B92-4EEA-F358-E714D2542B18}"/>
              </a:ext>
            </a:extLst>
          </p:cNvPr>
          <p:cNvSpPr/>
          <p:nvPr/>
        </p:nvSpPr>
        <p:spPr>
          <a:xfrm>
            <a:off x="4078224" y="2889504"/>
            <a:ext cx="1014984" cy="548640"/>
          </a:xfrm>
          <a:custGeom>
            <a:avLst/>
            <a:gdLst>
              <a:gd name="connsiteX0" fmla="*/ 0 w 1014984"/>
              <a:gd name="connsiteY0" fmla="*/ 347472 h 548640"/>
              <a:gd name="connsiteX1" fmla="*/ 27432 w 1014984"/>
              <a:gd name="connsiteY1" fmla="*/ 0 h 548640"/>
              <a:gd name="connsiteX2" fmla="*/ 1014984 w 1014984"/>
              <a:gd name="connsiteY2" fmla="*/ 27432 h 548640"/>
              <a:gd name="connsiteX3" fmla="*/ 1014984 w 1014984"/>
              <a:gd name="connsiteY3" fmla="*/ 283464 h 548640"/>
              <a:gd name="connsiteX4" fmla="*/ 329184 w 1014984"/>
              <a:gd name="connsiteY4" fmla="*/ 292608 h 548640"/>
              <a:gd name="connsiteX5" fmla="*/ 329184 w 1014984"/>
              <a:gd name="connsiteY5" fmla="*/ 548640 h 548640"/>
              <a:gd name="connsiteX6" fmla="*/ 192024 w 1014984"/>
              <a:gd name="connsiteY6" fmla="*/ 548640 h 548640"/>
              <a:gd name="connsiteX7" fmla="*/ 0 w 1014984"/>
              <a:gd name="connsiteY7" fmla="*/ 347472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4984" h="548640">
                <a:moveTo>
                  <a:pt x="0" y="347472"/>
                </a:moveTo>
                <a:lnTo>
                  <a:pt x="27432" y="0"/>
                </a:lnTo>
                <a:lnTo>
                  <a:pt x="1014984" y="27432"/>
                </a:lnTo>
                <a:lnTo>
                  <a:pt x="1014984" y="283464"/>
                </a:lnTo>
                <a:lnTo>
                  <a:pt x="329184" y="292608"/>
                </a:lnTo>
                <a:lnTo>
                  <a:pt x="329184" y="548640"/>
                </a:lnTo>
                <a:lnTo>
                  <a:pt x="192024" y="548640"/>
                </a:lnTo>
                <a:lnTo>
                  <a:pt x="0" y="347472"/>
                </a:lnTo>
                <a:close/>
              </a:path>
            </a:pathLst>
          </a:custGeom>
          <a:solidFill>
            <a:srgbClr val="C0E7ED">
              <a:alpha val="5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ree-form: Shape 31">
            <a:extLst>
              <a:ext uri="{FF2B5EF4-FFF2-40B4-BE49-F238E27FC236}">
                <a16:creationId xmlns:a16="http://schemas.microsoft.com/office/drawing/2014/main" id="{D1088D63-5C49-BF06-1E9C-F963C79FA255}"/>
              </a:ext>
            </a:extLst>
          </p:cNvPr>
          <p:cNvSpPr/>
          <p:nvPr/>
        </p:nvSpPr>
        <p:spPr>
          <a:xfrm>
            <a:off x="8531352" y="1636776"/>
            <a:ext cx="3602736" cy="548640"/>
          </a:xfrm>
          <a:custGeom>
            <a:avLst/>
            <a:gdLst>
              <a:gd name="connsiteX0" fmla="*/ 0 w 3602736"/>
              <a:gd name="connsiteY0" fmla="*/ 9144 h 548640"/>
              <a:gd name="connsiteX1" fmla="*/ 0 w 3602736"/>
              <a:gd name="connsiteY1" fmla="*/ 548640 h 548640"/>
              <a:gd name="connsiteX2" fmla="*/ 2578608 w 3602736"/>
              <a:gd name="connsiteY2" fmla="*/ 548640 h 548640"/>
              <a:gd name="connsiteX3" fmla="*/ 2578608 w 3602736"/>
              <a:gd name="connsiteY3" fmla="*/ 338328 h 548640"/>
              <a:gd name="connsiteX4" fmla="*/ 3602736 w 3602736"/>
              <a:gd name="connsiteY4" fmla="*/ 356616 h 548640"/>
              <a:gd name="connsiteX5" fmla="*/ 3593592 w 3602736"/>
              <a:gd name="connsiteY5" fmla="*/ 0 h 548640"/>
              <a:gd name="connsiteX6" fmla="*/ 0 w 3602736"/>
              <a:gd name="connsiteY6" fmla="*/ 9144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2736" h="548640">
                <a:moveTo>
                  <a:pt x="0" y="9144"/>
                </a:moveTo>
                <a:lnTo>
                  <a:pt x="0" y="548640"/>
                </a:lnTo>
                <a:lnTo>
                  <a:pt x="2578608" y="548640"/>
                </a:lnTo>
                <a:lnTo>
                  <a:pt x="2578608" y="338328"/>
                </a:lnTo>
                <a:lnTo>
                  <a:pt x="3602736" y="356616"/>
                </a:lnTo>
                <a:lnTo>
                  <a:pt x="3593592" y="0"/>
                </a:lnTo>
                <a:lnTo>
                  <a:pt x="0" y="9144"/>
                </a:lnTo>
                <a:close/>
              </a:path>
            </a:pathLst>
          </a:custGeom>
          <a:solidFill>
            <a:srgbClr val="C0E7ED">
              <a:alpha val="5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9E520D3-C217-E410-61C4-6F8CFCD433A4}"/>
              </a:ext>
            </a:extLst>
          </p:cNvPr>
          <p:cNvCxnSpPr>
            <a:cxnSpLocks/>
            <a:stCxn id="30" idx="6"/>
            <a:endCxn id="17" idx="0"/>
          </p:cNvCxnSpPr>
          <p:nvPr/>
        </p:nvCxnSpPr>
        <p:spPr>
          <a:xfrm>
            <a:off x="1453896" y="2724912"/>
            <a:ext cx="324633" cy="1771004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ECE21B3-BDF2-34CA-0485-77A3CF6131BF}"/>
              </a:ext>
            </a:extLst>
          </p:cNvPr>
          <p:cNvCxnSpPr>
            <a:cxnSpLocks/>
            <a:stCxn id="31" idx="5"/>
            <a:endCxn id="15" idx="0"/>
          </p:cNvCxnSpPr>
          <p:nvPr/>
        </p:nvCxnSpPr>
        <p:spPr>
          <a:xfrm>
            <a:off x="4407408" y="3438144"/>
            <a:ext cx="995338" cy="126842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-form: Shape 40">
            <a:extLst>
              <a:ext uri="{FF2B5EF4-FFF2-40B4-BE49-F238E27FC236}">
                <a16:creationId xmlns:a16="http://schemas.microsoft.com/office/drawing/2014/main" id="{16DDBE86-29EA-FADF-51A4-4DE8485433DA}"/>
              </a:ext>
            </a:extLst>
          </p:cNvPr>
          <p:cNvSpPr/>
          <p:nvPr/>
        </p:nvSpPr>
        <p:spPr>
          <a:xfrm>
            <a:off x="822960" y="2468880"/>
            <a:ext cx="1088136" cy="1389888"/>
          </a:xfrm>
          <a:custGeom>
            <a:avLst/>
            <a:gdLst>
              <a:gd name="connsiteX0" fmla="*/ 0 w 1088136"/>
              <a:gd name="connsiteY0" fmla="*/ 100584 h 1389888"/>
              <a:gd name="connsiteX1" fmla="*/ 246888 w 1088136"/>
              <a:gd name="connsiteY1" fmla="*/ 0 h 1389888"/>
              <a:gd name="connsiteX2" fmla="*/ 694944 w 1088136"/>
              <a:gd name="connsiteY2" fmla="*/ 960120 h 1389888"/>
              <a:gd name="connsiteX3" fmla="*/ 886968 w 1088136"/>
              <a:gd name="connsiteY3" fmla="*/ 1097280 h 1389888"/>
              <a:gd name="connsiteX4" fmla="*/ 1088136 w 1088136"/>
              <a:gd name="connsiteY4" fmla="*/ 1097280 h 1389888"/>
              <a:gd name="connsiteX5" fmla="*/ 1088136 w 1088136"/>
              <a:gd name="connsiteY5" fmla="*/ 1389888 h 1389888"/>
              <a:gd name="connsiteX6" fmla="*/ 676656 w 1088136"/>
              <a:gd name="connsiteY6" fmla="*/ 1380744 h 1389888"/>
              <a:gd name="connsiteX7" fmla="*/ 338328 w 1088136"/>
              <a:gd name="connsiteY7" fmla="*/ 914400 h 1389888"/>
              <a:gd name="connsiteX8" fmla="*/ 0 w 1088136"/>
              <a:gd name="connsiteY8" fmla="*/ 100584 h 138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136" h="1389888">
                <a:moveTo>
                  <a:pt x="0" y="100584"/>
                </a:moveTo>
                <a:lnTo>
                  <a:pt x="246888" y="0"/>
                </a:lnTo>
                <a:lnTo>
                  <a:pt x="694944" y="960120"/>
                </a:lnTo>
                <a:lnTo>
                  <a:pt x="886968" y="1097280"/>
                </a:lnTo>
                <a:lnTo>
                  <a:pt x="1088136" y="1097280"/>
                </a:lnTo>
                <a:lnTo>
                  <a:pt x="1088136" y="1389888"/>
                </a:lnTo>
                <a:lnTo>
                  <a:pt x="676656" y="1380744"/>
                </a:lnTo>
                <a:lnTo>
                  <a:pt x="338328" y="914400"/>
                </a:lnTo>
                <a:lnTo>
                  <a:pt x="0" y="100584"/>
                </a:lnTo>
                <a:close/>
              </a:path>
            </a:pathLst>
          </a:custGeom>
          <a:solidFill>
            <a:srgbClr val="EDC8E9">
              <a:alpha val="50196"/>
            </a:srgb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-form: Shape 41">
            <a:extLst>
              <a:ext uri="{FF2B5EF4-FFF2-40B4-BE49-F238E27FC236}">
                <a16:creationId xmlns:a16="http://schemas.microsoft.com/office/drawing/2014/main" id="{E6F1AB94-E928-9F1A-8CB7-DA5D09FCB3ED}"/>
              </a:ext>
            </a:extLst>
          </p:cNvPr>
          <p:cNvSpPr/>
          <p:nvPr/>
        </p:nvSpPr>
        <p:spPr>
          <a:xfrm>
            <a:off x="8485632" y="2606040"/>
            <a:ext cx="3511296" cy="612648"/>
          </a:xfrm>
          <a:custGeom>
            <a:avLst/>
            <a:gdLst>
              <a:gd name="connsiteX0" fmla="*/ 0 w 3511296"/>
              <a:gd name="connsiteY0" fmla="*/ 18288 h 612648"/>
              <a:gd name="connsiteX1" fmla="*/ 18288 w 3511296"/>
              <a:gd name="connsiteY1" fmla="*/ 612648 h 612648"/>
              <a:gd name="connsiteX2" fmla="*/ 2852928 w 3511296"/>
              <a:gd name="connsiteY2" fmla="*/ 603504 h 612648"/>
              <a:gd name="connsiteX3" fmla="*/ 2852928 w 3511296"/>
              <a:gd name="connsiteY3" fmla="*/ 329184 h 612648"/>
              <a:gd name="connsiteX4" fmla="*/ 3511296 w 3511296"/>
              <a:gd name="connsiteY4" fmla="*/ 338328 h 612648"/>
              <a:gd name="connsiteX5" fmla="*/ 3493008 w 3511296"/>
              <a:gd name="connsiteY5" fmla="*/ 0 h 612648"/>
              <a:gd name="connsiteX6" fmla="*/ 0 w 3511296"/>
              <a:gd name="connsiteY6" fmla="*/ 18288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1296" h="612648">
                <a:moveTo>
                  <a:pt x="0" y="18288"/>
                </a:moveTo>
                <a:lnTo>
                  <a:pt x="18288" y="612648"/>
                </a:lnTo>
                <a:lnTo>
                  <a:pt x="2852928" y="603504"/>
                </a:lnTo>
                <a:lnTo>
                  <a:pt x="2852928" y="329184"/>
                </a:lnTo>
                <a:lnTo>
                  <a:pt x="3511296" y="338328"/>
                </a:lnTo>
                <a:lnTo>
                  <a:pt x="3493008" y="0"/>
                </a:lnTo>
                <a:lnTo>
                  <a:pt x="0" y="18288"/>
                </a:lnTo>
                <a:close/>
              </a:path>
            </a:pathLst>
          </a:custGeom>
          <a:solidFill>
            <a:srgbClr val="EDC8E9">
              <a:alpha val="50196"/>
            </a:srgb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-form: Shape 42">
            <a:extLst>
              <a:ext uri="{FF2B5EF4-FFF2-40B4-BE49-F238E27FC236}">
                <a16:creationId xmlns:a16="http://schemas.microsoft.com/office/drawing/2014/main" id="{FB7376E2-DAE0-51C0-76CB-76578C38AC60}"/>
              </a:ext>
            </a:extLst>
          </p:cNvPr>
          <p:cNvSpPr/>
          <p:nvPr/>
        </p:nvSpPr>
        <p:spPr>
          <a:xfrm>
            <a:off x="1920240" y="2962656"/>
            <a:ext cx="5129784" cy="1060704"/>
          </a:xfrm>
          <a:custGeom>
            <a:avLst/>
            <a:gdLst>
              <a:gd name="connsiteX0" fmla="*/ 0 w 5129784"/>
              <a:gd name="connsiteY0" fmla="*/ 612648 h 1060704"/>
              <a:gd name="connsiteX1" fmla="*/ 9144 w 5129784"/>
              <a:gd name="connsiteY1" fmla="*/ 960120 h 1060704"/>
              <a:gd name="connsiteX2" fmla="*/ 2779776 w 5129784"/>
              <a:gd name="connsiteY2" fmla="*/ 914400 h 1060704"/>
              <a:gd name="connsiteX3" fmla="*/ 2779776 w 5129784"/>
              <a:gd name="connsiteY3" fmla="*/ 1060704 h 1060704"/>
              <a:gd name="connsiteX4" fmla="*/ 5129784 w 5129784"/>
              <a:gd name="connsiteY4" fmla="*/ 1051560 h 1060704"/>
              <a:gd name="connsiteX5" fmla="*/ 5120640 w 5129784"/>
              <a:gd name="connsiteY5" fmla="*/ 18288 h 1060704"/>
              <a:gd name="connsiteX6" fmla="*/ 4059936 w 5129784"/>
              <a:gd name="connsiteY6" fmla="*/ 0 h 1060704"/>
              <a:gd name="connsiteX7" fmla="*/ 4087368 w 5129784"/>
              <a:gd name="connsiteY7" fmla="*/ 621792 h 1060704"/>
              <a:gd name="connsiteX8" fmla="*/ 0 w 5129784"/>
              <a:gd name="connsiteY8" fmla="*/ 612648 h 106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29784" h="1060704">
                <a:moveTo>
                  <a:pt x="0" y="612648"/>
                </a:moveTo>
                <a:lnTo>
                  <a:pt x="9144" y="960120"/>
                </a:lnTo>
                <a:lnTo>
                  <a:pt x="2779776" y="914400"/>
                </a:lnTo>
                <a:lnTo>
                  <a:pt x="2779776" y="1060704"/>
                </a:lnTo>
                <a:lnTo>
                  <a:pt x="5129784" y="1051560"/>
                </a:lnTo>
                <a:lnTo>
                  <a:pt x="5120640" y="18288"/>
                </a:lnTo>
                <a:lnTo>
                  <a:pt x="4059936" y="0"/>
                </a:lnTo>
                <a:lnTo>
                  <a:pt x="4087368" y="621792"/>
                </a:lnTo>
                <a:lnTo>
                  <a:pt x="0" y="612648"/>
                </a:lnTo>
                <a:close/>
              </a:path>
            </a:pathLst>
          </a:custGeom>
          <a:solidFill>
            <a:srgbClr val="00FF0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-form: Shape 43">
            <a:extLst>
              <a:ext uri="{FF2B5EF4-FFF2-40B4-BE49-F238E27FC236}">
                <a16:creationId xmlns:a16="http://schemas.microsoft.com/office/drawing/2014/main" id="{725DE7E6-707F-C143-E5C6-37989E264DD0}"/>
              </a:ext>
            </a:extLst>
          </p:cNvPr>
          <p:cNvSpPr/>
          <p:nvPr/>
        </p:nvSpPr>
        <p:spPr>
          <a:xfrm>
            <a:off x="8522208" y="3611880"/>
            <a:ext cx="3008376" cy="941832"/>
          </a:xfrm>
          <a:custGeom>
            <a:avLst/>
            <a:gdLst>
              <a:gd name="connsiteX0" fmla="*/ 0 w 3008376"/>
              <a:gd name="connsiteY0" fmla="*/ 73152 h 941832"/>
              <a:gd name="connsiteX1" fmla="*/ 9144 w 3008376"/>
              <a:gd name="connsiteY1" fmla="*/ 941832 h 941832"/>
              <a:gd name="connsiteX2" fmla="*/ 1078992 w 3008376"/>
              <a:gd name="connsiteY2" fmla="*/ 941832 h 941832"/>
              <a:gd name="connsiteX3" fmla="*/ 1088136 w 3008376"/>
              <a:gd name="connsiteY3" fmla="*/ 649224 h 941832"/>
              <a:gd name="connsiteX4" fmla="*/ 3008376 w 3008376"/>
              <a:gd name="connsiteY4" fmla="*/ 640080 h 941832"/>
              <a:gd name="connsiteX5" fmla="*/ 2980944 w 3008376"/>
              <a:gd name="connsiteY5" fmla="*/ 0 h 941832"/>
              <a:gd name="connsiteX6" fmla="*/ 0 w 3008376"/>
              <a:gd name="connsiteY6" fmla="*/ 73152 h 941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8376" h="941832">
                <a:moveTo>
                  <a:pt x="0" y="73152"/>
                </a:moveTo>
                <a:lnTo>
                  <a:pt x="9144" y="941832"/>
                </a:lnTo>
                <a:lnTo>
                  <a:pt x="1078992" y="941832"/>
                </a:lnTo>
                <a:lnTo>
                  <a:pt x="1088136" y="649224"/>
                </a:lnTo>
                <a:lnTo>
                  <a:pt x="3008376" y="640080"/>
                </a:lnTo>
                <a:lnTo>
                  <a:pt x="2980944" y="0"/>
                </a:lnTo>
                <a:lnTo>
                  <a:pt x="0" y="73152"/>
                </a:lnTo>
                <a:close/>
              </a:path>
            </a:pathLst>
          </a:custGeom>
          <a:solidFill>
            <a:srgbClr val="00FF0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70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91A288-B749-52DE-2BE8-42EE47D02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A7D88-3916-0ADB-94ED-306A722BD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DFCA66-A9DB-D89A-7CA4-23A4A93F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63584C-B866-2CE1-8BE5-B2827D572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– what’s next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0649B68-1D1F-CC08-E85C-72B5933F09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961891"/>
              </p:ext>
            </p:extLst>
          </p:nvPr>
        </p:nvGraphicFramePr>
        <p:xfrm>
          <a:off x="-816768" y="908718"/>
          <a:ext cx="9992930" cy="5252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44233-F12A-6E7B-7746-FF1F6E5B6865}"/>
              </a:ext>
            </a:extLst>
          </p:cNvPr>
          <p:cNvGrpSpPr/>
          <p:nvPr/>
        </p:nvGrpSpPr>
        <p:grpSpPr>
          <a:xfrm>
            <a:off x="8937855" y="3541228"/>
            <a:ext cx="2342721" cy="2340000"/>
            <a:chOff x="8922692" y="3497684"/>
            <a:chExt cx="2342721" cy="2340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92B8D9-0DA1-028E-59D0-03742133A881}"/>
                </a:ext>
              </a:extLst>
            </p:cNvPr>
            <p:cNvSpPr/>
            <p:nvPr/>
          </p:nvSpPr>
          <p:spPr>
            <a:xfrm>
              <a:off x="8925414" y="3857724"/>
              <a:ext cx="2332910" cy="4346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C2E542F-1675-623E-ADCB-C678DE593298}"/>
                </a:ext>
              </a:extLst>
            </p:cNvPr>
            <p:cNvSpPr/>
            <p:nvPr/>
          </p:nvSpPr>
          <p:spPr>
            <a:xfrm>
              <a:off x="8932502" y="3519456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36CFC1-AD8D-C6B7-DBAF-F6A8D5CA0499}"/>
                </a:ext>
              </a:extLst>
            </p:cNvPr>
            <p:cNvSpPr txBox="1"/>
            <p:nvPr/>
          </p:nvSpPr>
          <p:spPr>
            <a:xfrm>
              <a:off x="9056332" y="4379906"/>
              <a:ext cx="2072720" cy="12311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0" b="1" dirty="0">
                  <a:solidFill>
                    <a:schemeClr val="tx2"/>
                  </a:solidFill>
                </a:rPr>
                <a:t>77</a:t>
              </a:r>
              <a:endParaRPr lang="en-GB" sz="7200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237F61-CBE4-667D-A8BC-765B24B58221}"/>
                </a:ext>
              </a:extLst>
            </p:cNvPr>
            <p:cNvSpPr txBox="1"/>
            <p:nvPr/>
          </p:nvSpPr>
          <p:spPr>
            <a:xfrm>
              <a:off x="8926237" y="3710340"/>
              <a:ext cx="233291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DAYS LEFT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EE6E77F-0E8C-3B86-F01A-C10389560085}"/>
                </a:ext>
              </a:extLst>
            </p:cNvPr>
            <p:cNvSpPr/>
            <p:nvPr/>
          </p:nvSpPr>
          <p:spPr>
            <a:xfrm>
              <a:off x="8922692" y="34976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B770DE6-AD20-D42F-A975-B978F5001A71}"/>
              </a:ext>
            </a:extLst>
          </p:cNvPr>
          <p:cNvGrpSpPr/>
          <p:nvPr/>
        </p:nvGrpSpPr>
        <p:grpSpPr>
          <a:xfrm>
            <a:off x="8937855" y="920540"/>
            <a:ext cx="2342721" cy="2340000"/>
            <a:chOff x="8840590" y="964084"/>
            <a:chExt cx="2342721" cy="2340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6ADDC8B-2F8E-5449-8E9F-52F3B90D4306}"/>
                </a:ext>
              </a:extLst>
            </p:cNvPr>
            <p:cNvSpPr/>
            <p:nvPr/>
          </p:nvSpPr>
          <p:spPr>
            <a:xfrm>
              <a:off x="8843312" y="1324126"/>
              <a:ext cx="2332910" cy="4458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7C89DFF4-FC71-6E31-685B-791BF9213592}"/>
                </a:ext>
              </a:extLst>
            </p:cNvPr>
            <p:cNvSpPr/>
            <p:nvPr/>
          </p:nvSpPr>
          <p:spPr>
            <a:xfrm>
              <a:off x="8850400" y="985858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DD9B3B-30F0-ADA3-5009-020943EF4F5D}"/>
                </a:ext>
              </a:extLst>
            </p:cNvPr>
            <p:cNvSpPr txBox="1"/>
            <p:nvPr/>
          </p:nvSpPr>
          <p:spPr>
            <a:xfrm>
              <a:off x="8844135" y="1963564"/>
              <a:ext cx="2332910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tx2"/>
                  </a:solidFill>
                </a:rPr>
                <a:t>Tuesday 10</a:t>
              </a:r>
              <a:r>
                <a:rPr lang="en-GB" sz="3200" b="1" baseline="30000" dirty="0">
                  <a:solidFill>
                    <a:schemeClr val="tx2"/>
                  </a:solidFill>
                </a:rPr>
                <a:t>th</a:t>
              </a:r>
              <a:r>
                <a:rPr lang="en-GB" sz="3200" b="1" dirty="0">
                  <a:solidFill>
                    <a:schemeClr val="tx2"/>
                  </a:solidFill>
                </a:rPr>
                <a:t> of June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1B6B17-3834-FBB2-DBBF-BA8A18C0ACD7}"/>
                </a:ext>
              </a:extLst>
            </p:cNvPr>
            <p:cNvSpPr txBox="1"/>
            <p:nvPr/>
          </p:nvSpPr>
          <p:spPr>
            <a:xfrm>
              <a:off x="9110591" y="1146810"/>
              <a:ext cx="179999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6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START</a:t>
              </a:r>
              <a:endParaRPr lang="en-GB" sz="2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55103E24-6897-70C7-6844-01382D5F2A8A}"/>
                </a:ext>
              </a:extLst>
            </p:cNvPr>
            <p:cNvSpPr/>
            <p:nvPr/>
          </p:nvSpPr>
          <p:spPr>
            <a:xfrm>
              <a:off x="8840590" y="9640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38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EB2BF-3032-B0C8-E6CC-E90618E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DF920-116F-4E3C-9BB4-F232502B8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20321-18B1-648B-D185-63DE0533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2F9075-A31E-08AF-04E5-3A1E503A1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decabling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866504D-5F16-EA91-F4ED-CAD1BCA17A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6409555"/>
              </p:ext>
            </p:extLst>
          </p:nvPr>
        </p:nvGraphicFramePr>
        <p:xfrm>
          <a:off x="-989559" y="868754"/>
          <a:ext cx="9749855" cy="5229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2FB8A053-7E89-8605-0C6D-336B2D3658B4}"/>
              </a:ext>
            </a:extLst>
          </p:cNvPr>
          <p:cNvGrpSpPr/>
          <p:nvPr/>
        </p:nvGrpSpPr>
        <p:grpSpPr>
          <a:xfrm>
            <a:off x="8813780" y="908718"/>
            <a:ext cx="2342721" cy="2340000"/>
            <a:chOff x="8840590" y="964084"/>
            <a:chExt cx="2342721" cy="23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C55D23-D370-07B6-F005-0F4744693EAB}"/>
                </a:ext>
              </a:extLst>
            </p:cNvPr>
            <p:cNvSpPr/>
            <p:nvPr/>
          </p:nvSpPr>
          <p:spPr>
            <a:xfrm>
              <a:off x="8843312" y="1324126"/>
              <a:ext cx="2332910" cy="4458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17133E1-AD9D-24EA-ABBD-BC38B6453006}"/>
                </a:ext>
              </a:extLst>
            </p:cNvPr>
            <p:cNvSpPr/>
            <p:nvPr/>
          </p:nvSpPr>
          <p:spPr>
            <a:xfrm>
              <a:off x="8850400" y="985858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FA83160-E4DE-18C5-49FC-BF54D467E05E}"/>
                </a:ext>
              </a:extLst>
            </p:cNvPr>
            <p:cNvSpPr txBox="1"/>
            <p:nvPr/>
          </p:nvSpPr>
          <p:spPr>
            <a:xfrm>
              <a:off x="8847268" y="2045158"/>
              <a:ext cx="2326644" cy="954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000" b="1" dirty="0">
                  <a:solidFill>
                    <a:schemeClr val="tx2"/>
                  </a:solidFill>
                </a:rPr>
                <a:t>Monday 22</a:t>
              </a:r>
              <a:r>
                <a:rPr lang="en-GB" sz="3000" b="1" baseline="30000" dirty="0">
                  <a:solidFill>
                    <a:schemeClr val="tx2"/>
                  </a:solidFill>
                </a:rPr>
                <a:t>nd</a:t>
              </a:r>
              <a:r>
                <a:rPr lang="en-GB" sz="3000" b="1" dirty="0">
                  <a:solidFill>
                    <a:schemeClr val="tx2"/>
                  </a:solidFill>
                </a:rPr>
                <a:t> of Sept.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BEA726-C16E-A005-E30B-5189B85962AA}"/>
                </a:ext>
              </a:extLst>
            </p:cNvPr>
            <p:cNvSpPr txBox="1"/>
            <p:nvPr/>
          </p:nvSpPr>
          <p:spPr>
            <a:xfrm>
              <a:off x="9110591" y="1146810"/>
              <a:ext cx="179999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6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START</a:t>
              </a:r>
              <a:endParaRPr lang="en-GB" sz="2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6BFA031-9CFA-61FD-C212-D868FF5A59DF}"/>
                </a:ext>
              </a:extLst>
            </p:cNvPr>
            <p:cNvSpPr/>
            <p:nvPr/>
          </p:nvSpPr>
          <p:spPr>
            <a:xfrm>
              <a:off x="8840590" y="9640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38897EC-F81D-1EB5-B6B5-996780DD323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6564" r="21324"/>
          <a:stretch/>
        </p:blipFill>
        <p:spPr>
          <a:xfrm>
            <a:off x="8401676" y="3936796"/>
            <a:ext cx="3166931" cy="2187823"/>
          </a:xfrm>
          <a:prstGeom prst="rect">
            <a:avLst/>
          </a:prstGeom>
          <a:ln w="38100">
            <a:solidFill>
              <a:srgbClr val="CC0099"/>
            </a:solidFill>
          </a:ln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3F4F07B-404C-45EF-C12A-5F579BD9E6B7}"/>
              </a:ext>
            </a:extLst>
          </p:cNvPr>
          <p:cNvCxnSpPr>
            <a:cxnSpLocks/>
          </p:cNvCxnSpPr>
          <p:nvPr/>
        </p:nvCxnSpPr>
        <p:spPr>
          <a:xfrm>
            <a:off x="7464152" y="5306282"/>
            <a:ext cx="937524" cy="0"/>
          </a:xfrm>
          <a:prstGeom prst="straightConnector1">
            <a:avLst/>
          </a:prstGeom>
          <a:ln w="38100"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9E587891-5FE9-4334-BE5C-668CEEA47E77}"/>
              </a:ext>
            </a:extLst>
          </p:cNvPr>
          <p:cNvSpPr/>
          <p:nvPr/>
        </p:nvSpPr>
        <p:spPr>
          <a:xfrm>
            <a:off x="8666516" y="5013176"/>
            <a:ext cx="864096" cy="753380"/>
          </a:xfrm>
          <a:prstGeom prst="ellipse">
            <a:avLst/>
          </a:prstGeom>
          <a:noFill/>
          <a:ln w="38100">
            <a:solidFill>
              <a:srgbClr val="CC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54D0486-BC77-469F-2CBD-6A55FC0C0988}"/>
              </a:ext>
            </a:extLst>
          </p:cNvPr>
          <p:cNvSpPr/>
          <p:nvPr/>
        </p:nvSpPr>
        <p:spPr>
          <a:xfrm>
            <a:off x="9967387" y="3955931"/>
            <a:ext cx="864096" cy="753380"/>
          </a:xfrm>
          <a:prstGeom prst="ellipse">
            <a:avLst/>
          </a:prstGeom>
          <a:noFill/>
          <a:ln w="38100">
            <a:solidFill>
              <a:srgbClr val="CC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27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D0E260-948C-7CA1-DE1E-47BA53BB8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065006"/>
            <a:ext cx="3995910" cy="1964886"/>
          </a:xfrm>
        </p:spPr>
        <p:txBody>
          <a:bodyPr/>
          <a:lstStyle/>
          <a:p>
            <a:r>
              <a:rPr lang="en-GB" b="0" dirty="0"/>
              <a:t>Civil engineering completed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0" dirty="0"/>
              <a:t>end of April</a:t>
            </a:r>
          </a:p>
          <a:p>
            <a:r>
              <a:rPr lang="en-GB" b="0" dirty="0"/>
              <a:t>Building ready to use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0" dirty="0"/>
              <a:t>mid-July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60995-7273-D7D9-7D09-B83443C46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25-03-2025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EBCBB-5009-759A-E10F-435C4996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2B69C-3AB2-5409-3697-F58CD7F8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EBA0123-5AD6-C064-F5FB-9A604AD74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Surface building for CTD</a:t>
            </a:r>
          </a:p>
        </p:txBody>
      </p:sp>
      <p:pic>
        <p:nvPicPr>
          <p:cNvPr id="9" name="Picture 8" descr="A large room with blue railings and blue walls&#10;&#10;AI-generated content may be incorrect.">
            <a:extLst>
              <a:ext uri="{FF2B5EF4-FFF2-40B4-BE49-F238E27FC236}">
                <a16:creationId xmlns:a16="http://schemas.microsoft.com/office/drawing/2014/main" id="{6AD0FD9D-A82C-07D7-568B-2CC99E1B7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742" y="599187"/>
            <a:ext cx="3872804" cy="2218794"/>
          </a:xfrm>
          <a:prstGeom prst="rect">
            <a:avLst/>
          </a:prstGeom>
        </p:spPr>
      </p:pic>
      <p:pic>
        <p:nvPicPr>
          <p:cNvPr id="10" name="Picture 9" descr="A building with a concrete wall&#10;&#10;AI-generated content may be incorrect.">
            <a:extLst>
              <a:ext uri="{FF2B5EF4-FFF2-40B4-BE49-F238E27FC236}">
                <a16:creationId xmlns:a16="http://schemas.microsoft.com/office/drawing/2014/main" id="{9D7F0B40-77E2-51A4-26C5-0C3C00BCB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02" y="730395"/>
            <a:ext cx="3552782" cy="20295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846240-30C8-E1DC-016B-E257D47D3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52" y="3477747"/>
            <a:ext cx="3275347" cy="24457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0F8473-3E75-9495-3278-F44898EF65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1569" t="7069" b="12006"/>
          <a:stretch/>
        </p:blipFill>
        <p:spPr>
          <a:xfrm>
            <a:off x="8303858" y="3477747"/>
            <a:ext cx="3552782" cy="24457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62C7139-4012-2E91-27FE-B21058C1491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3013" t="7214" b="6078"/>
          <a:stretch/>
        </p:blipFill>
        <p:spPr>
          <a:xfrm>
            <a:off x="3758370" y="3483704"/>
            <a:ext cx="4325816" cy="24337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984D683-33DF-9A03-E2F4-DB9CDA6924B9}"/>
              </a:ext>
            </a:extLst>
          </p:cNvPr>
          <p:cNvSpPr txBox="1"/>
          <p:nvPr/>
        </p:nvSpPr>
        <p:spPr>
          <a:xfrm>
            <a:off x="754941" y="5957124"/>
            <a:ext cx="229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November 2024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729B52-7086-3607-EF65-F6A7446B407F}"/>
              </a:ext>
            </a:extLst>
          </p:cNvPr>
          <p:cNvSpPr txBox="1"/>
          <p:nvPr/>
        </p:nvSpPr>
        <p:spPr>
          <a:xfrm>
            <a:off x="4775107" y="5957124"/>
            <a:ext cx="229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26</a:t>
            </a:r>
            <a:r>
              <a:rPr lang="en-GB" baseline="30000" dirty="0"/>
              <a:t>th</a:t>
            </a:r>
            <a:r>
              <a:rPr lang="en-GB" dirty="0"/>
              <a:t> February 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07231D-AB9B-C771-0D89-2B0D2D1323AA}"/>
              </a:ext>
            </a:extLst>
          </p:cNvPr>
          <p:cNvSpPr txBox="1"/>
          <p:nvPr/>
        </p:nvSpPr>
        <p:spPr>
          <a:xfrm>
            <a:off x="8934165" y="5957124"/>
            <a:ext cx="229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19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B410EF6-DD88-8A9B-2A46-BC79B086B7EA}"/>
              </a:ext>
            </a:extLst>
          </p:cNvPr>
          <p:cNvSpPr/>
          <p:nvPr/>
        </p:nvSpPr>
        <p:spPr>
          <a:xfrm>
            <a:off x="3543102" y="6023615"/>
            <a:ext cx="216000" cy="1440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6C827AB4-6F5D-06A0-0035-CAB2CF60AE20}"/>
              </a:ext>
            </a:extLst>
          </p:cNvPr>
          <p:cNvSpPr/>
          <p:nvPr/>
        </p:nvSpPr>
        <p:spPr>
          <a:xfrm>
            <a:off x="8090476" y="6023615"/>
            <a:ext cx="216000" cy="1440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353E2B-A3C7-0A11-4B2D-A97460499829}"/>
              </a:ext>
            </a:extLst>
          </p:cNvPr>
          <p:cNvSpPr txBox="1"/>
          <p:nvPr/>
        </p:nvSpPr>
        <p:spPr>
          <a:xfrm>
            <a:off x="4541102" y="2850296"/>
            <a:ext cx="75854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3D rendering of building 697 (courtesy of Antoine Kosmicki)</a:t>
            </a:r>
          </a:p>
        </p:txBody>
      </p:sp>
    </p:spTree>
    <p:extLst>
      <p:ext uri="{BB962C8B-B14F-4D97-AF65-F5344CB8AC3E}">
        <p14:creationId xmlns:p14="http://schemas.microsoft.com/office/powerpoint/2010/main" val="381260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92384F-BE79-8A3B-E26E-8BB74BD30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planning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D8057-E892-B083-0B81-80FB38E5E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D35BE-5834-8D2A-92B0-44BAAFEEE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3E4A2-1472-8241-9784-48E1518AD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B1E46C-0445-8B1F-2D97-082DAC176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7833"/>
            <a:ext cx="12192000" cy="460233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D8AB9CF-A618-6515-D500-0F2EC4CB851C}"/>
              </a:ext>
            </a:extLst>
          </p:cNvPr>
          <p:cNvSpPr/>
          <p:nvPr/>
        </p:nvSpPr>
        <p:spPr>
          <a:xfrm>
            <a:off x="7775692" y="3747468"/>
            <a:ext cx="3276000" cy="68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01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</Template>
  <TotalTime>5139</TotalTime>
  <Words>878</Words>
  <Application>Microsoft Office PowerPoint</Application>
  <PresentationFormat>Widescreen</PresentationFormat>
  <Paragraphs>148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ADLaM Display</vt:lpstr>
      <vt:lpstr>Arial</vt:lpstr>
      <vt:lpstr>Calibri</vt:lpstr>
      <vt:lpstr>Wingdings</vt:lpstr>
      <vt:lpstr>Office Theme</vt:lpstr>
      <vt:lpstr>Preparations for Run 2b dismantling and update on Run 2c</vt:lpstr>
      <vt:lpstr>Outline </vt:lpstr>
      <vt:lpstr>Global planning</vt:lpstr>
      <vt:lpstr>Run 2b dismantling - planning</vt:lpstr>
      <vt:lpstr>Run 2b dismantling - sequence</vt:lpstr>
      <vt:lpstr>Run 2b dismantling – what’s next</vt:lpstr>
      <vt:lpstr>Run 2b decabling</vt:lpstr>
      <vt:lpstr>Surface building for CTD</vt:lpstr>
      <vt:lpstr>Global planning</vt:lpstr>
      <vt:lpstr>Run 2c schedule</vt:lpstr>
      <vt:lpstr>Run 2c – Constraints for installation / planning</vt:lpstr>
      <vt:lpstr>Milestones – studies &amp; procurement</vt:lpstr>
      <vt:lpstr>Run 2c – cabling requests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Eloise Daria Guran</dc:creator>
  <cp:lastModifiedBy>Eloise Daria Guran</cp:lastModifiedBy>
  <cp:revision>79</cp:revision>
  <cp:lastPrinted>2020-01-30T13:49:18Z</cp:lastPrinted>
  <dcterms:created xsi:type="dcterms:W3CDTF">2024-11-05T08:30:21Z</dcterms:created>
  <dcterms:modified xsi:type="dcterms:W3CDTF">2025-03-25T07:51:16Z</dcterms:modified>
</cp:coreProperties>
</file>