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63" r:id="rId5"/>
    <p:sldId id="409" r:id="rId6"/>
    <p:sldId id="411" r:id="rId7"/>
    <p:sldId id="410" r:id="rId8"/>
    <p:sldId id="412" r:id="rId9"/>
    <p:sldId id="413" r:id="rId10"/>
    <p:sldId id="389" r:id="rId11"/>
    <p:sldId id="396" r:id="rId12"/>
    <p:sldId id="386" r:id="rId13"/>
    <p:sldId id="405" r:id="rId14"/>
    <p:sldId id="406" r:id="rId15"/>
    <p:sldId id="391" r:id="rId16"/>
    <p:sldId id="392" r:id="rId17"/>
    <p:sldId id="393" r:id="rId18"/>
    <p:sldId id="394" r:id="rId19"/>
    <p:sldId id="395" r:id="rId20"/>
    <p:sldId id="407" r:id="rId21"/>
    <p:sldId id="397" r:id="rId22"/>
    <p:sldId id="398" r:id="rId23"/>
    <p:sldId id="399" r:id="rId24"/>
    <p:sldId id="400" r:id="rId25"/>
    <p:sldId id="401" r:id="rId26"/>
    <p:sldId id="402" r:id="rId27"/>
    <p:sldId id="403" r:id="rId28"/>
    <p:sldId id="404" r:id="rId29"/>
    <p:sldId id="266" r:id="rId3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FFFF99"/>
    <a:srgbClr val="FF33CC"/>
    <a:srgbClr val="0000FF"/>
    <a:srgbClr val="EE44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5" autoAdjust="0"/>
    <p:restoredTop sz="94660"/>
  </p:normalViewPr>
  <p:slideViewPr>
    <p:cSldViewPr snapToObjects="1" showGuides="1">
      <p:cViewPr varScale="1">
        <p:scale>
          <a:sx n="143" d="100"/>
          <a:sy n="143" d="100"/>
        </p:scale>
        <p:origin x="354" y="10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P. Pepinster - LHC Coordination Meeting - 22.06.2021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P. Pepinster - LHC Coordination Meeting - 22.06.2021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tm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79512" y="1953865"/>
            <a:ext cx="8640960" cy="1235770"/>
          </a:xfrm>
        </p:spPr>
        <p:txBody>
          <a:bodyPr/>
          <a:lstStyle/>
          <a:p>
            <a:pPr algn="ctr"/>
            <a:r>
              <a:rPr lang="en-GB" dirty="0">
                <a:latin typeface="+mn-lt"/>
                <a:ea typeface="+mn-ea"/>
                <a:cs typeface="+mn-cs"/>
              </a:rPr>
              <a:t>UR55</a:t>
            </a:r>
            <a:br>
              <a:rPr lang="en-GB" dirty="0">
                <a:latin typeface="+mn-lt"/>
                <a:ea typeface="+mn-ea"/>
                <a:cs typeface="+mn-cs"/>
              </a:rPr>
            </a:br>
            <a:r>
              <a:rPr lang="en-GB" dirty="0" err="1">
                <a:latin typeface="+mn-lt"/>
                <a:ea typeface="+mn-ea"/>
                <a:cs typeface="+mn-cs"/>
              </a:rPr>
              <a:t>Modélisation</a:t>
            </a:r>
            <a:r>
              <a:rPr lang="en-GB" dirty="0">
                <a:latin typeface="+mn-lt"/>
                <a:ea typeface="+mn-ea"/>
                <a:cs typeface="+mn-cs"/>
              </a:rPr>
              <a:t> flexibles </a:t>
            </a:r>
            <a:r>
              <a:rPr lang="en-GB" dirty="0" err="1">
                <a:latin typeface="+mn-lt"/>
                <a:ea typeface="+mn-ea"/>
                <a:cs typeface="+mn-cs"/>
              </a:rPr>
              <a:t>convertisseurs</a:t>
            </a:r>
            <a:br>
              <a:rPr lang="en-GB" dirty="0"/>
            </a:b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fr-CH" dirty="0"/>
              <a:t>F. Borralho – EN-CV </a:t>
            </a:r>
            <a:endParaRPr lang="en-GB" dirty="0"/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2"/>
                </a:solidFill>
              </a:rPr>
              <a:t>28.02.2025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12D4D4AC-D8E0-EB52-DAE2-45B6D316BA28}"/>
              </a:ext>
            </a:extLst>
          </p:cNvPr>
          <p:cNvSpPr/>
          <p:nvPr/>
        </p:nvSpPr>
        <p:spPr>
          <a:xfrm>
            <a:off x="3779912" y="2355726"/>
            <a:ext cx="1224136" cy="51720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F26F3F-F661-6916-D3DD-1C6B131BD53E}"/>
              </a:ext>
            </a:extLst>
          </p:cNvPr>
          <p:cNvSpPr txBox="1"/>
          <p:nvPr/>
        </p:nvSpPr>
        <p:spPr>
          <a:xfrm>
            <a:off x="2709468" y="2831009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De </a:t>
            </a:r>
            <a:r>
              <a:rPr lang="en-US" b="1" dirty="0" err="1">
                <a:solidFill>
                  <a:srgbClr val="FF0000"/>
                </a:solidFill>
              </a:rPr>
              <a:t>tous</a:t>
            </a:r>
            <a:r>
              <a:rPr lang="en-US" b="1" dirty="0">
                <a:solidFill>
                  <a:srgbClr val="FF0000"/>
                </a:solidFill>
              </a:rPr>
              <a:t> les services pour les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45832E1A-6481-24BB-9754-D6F385BB7D73}"/>
              </a:ext>
            </a:extLst>
          </p:cNvPr>
          <p:cNvSpPr/>
          <p:nvPr/>
        </p:nvSpPr>
        <p:spPr>
          <a:xfrm>
            <a:off x="3887924" y="3526377"/>
            <a:ext cx="1224136" cy="51720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B3F53F-2AA8-D230-387B-9F10FF42B0CB}"/>
              </a:ext>
            </a:extLst>
          </p:cNvPr>
          <p:cNvSpPr txBox="1"/>
          <p:nvPr/>
        </p:nvSpPr>
        <p:spPr>
          <a:xfrm>
            <a:off x="3995936" y="3969719"/>
            <a:ext cx="1031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SY-EPC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50CA7216-B985-F18C-11CD-81EFA596C7F1}"/>
              </a:ext>
            </a:extLst>
          </p:cNvPr>
          <p:cNvSpPr/>
          <p:nvPr/>
        </p:nvSpPr>
        <p:spPr>
          <a:xfrm>
            <a:off x="1182413" y="4251887"/>
            <a:ext cx="1224136" cy="51720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FDA2F9-EF30-5214-2241-F8A56B792327}"/>
              </a:ext>
            </a:extLst>
          </p:cNvPr>
          <p:cNvSpPr txBox="1"/>
          <p:nvPr/>
        </p:nvSpPr>
        <p:spPr>
          <a:xfrm>
            <a:off x="1233886" y="468630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03-03-2025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97400B-B7E8-88E7-D7F0-4AA7D7287B05}"/>
              </a:ext>
            </a:extLst>
          </p:cNvPr>
          <p:cNvSpPr txBox="1"/>
          <p:nvPr/>
        </p:nvSpPr>
        <p:spPr>
          <a:xfrm>
            <a:off x="5004048" y="1986394"/>
            <a:ext cx="1005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&amp; UR15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9A530C9-6E52-5C77-E242-CD4867BBFFE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601" b="8000"/>
          <a:stretch/>
        </p:blipFill>
        <p:spPr>
          <a:xfrm>
            <a:off x="1331640" y="439468"/>
            <a:ext cx="6137105" cy="450854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22F36F-0986-450F-9AC8-742C62A6F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9A332B0-89F8-FC46-3D88-3CAA76AD485B}"/>
              </a:ext>
            </a:extLst>
          </p:cNvPr>
          <p:cNvSpPr txBox="1"/>
          <p:nvPr/>
        </p:nvSpPr>
        <p:spPr>
          <a:xfrm>
            <a:off x="3283948" y="14646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Convertisseur 14kA</a:t>
            </a: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2838B50-82D7-1562-8E57-CF6EEB14CD80}"/>
              </a:ext>
            </a:extLst>
          </p:cNvPr>
          <p:cNvSpPr txBox="1"/>
          <p:nvPr/>
        </p:nvSpPr>
        <p:spPr>
          <a:xfrm>
            <a:off x="6898717" y="3651870"/>
            <a:ext cx="187718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</a:t>
            </a:r>
            <a:endParaRPr lang="en-GB" sz="1400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7DEE17F7-6C39-5875-2F2C-4E20FACCBFD1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5436096" y="3913480"/>
            <a:ext cx="1462621" cy="1704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2697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D25CE-992C-CE42-29BB-5B0A3AAD53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A9DF0FF-6647-8454-80AC-AFD0061F8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631" y="305960"/>
            <a:ext cx="4984802" cy="4822894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70EDFB5D-37CF-EF09-DDCA-4BF4198B2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07BE39-6AFD-2E92-1CB1-809E0CB1F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5696CC4-F3AC-EE14-6EB6-7901AE703D92}"/>
              </a:ext>
            </a:extLst>
          </p:cNvPr>
          <p:cNvSpPr txBox="1"/>
          <p:nvPr/>
        </p:nvSpPr>
        <p:spPr>
          <a:xfrm>
            <a:off x="2627784" y="1256"/>
            <a:ext cx="3736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Convertisseur 600A cluster DFHMI</a:t>
            </a: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878F4C2-E9BA-0B0C-ED83-1305E3D072B1}"/>
              </a:ext>
            </a:extLst>
          </p:cNvPr>
          <p:cNvSpPr txBox="1"/>
          <p:nvPr/>
        </p:nvSpPr>
        <p:spPr>
          <a:xfrm>
            <a:off x="6588224" y="3767504"/>
            <a:ext cx="239360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sol, passant sous </a:t>
            </a:r>
            <a:br>
              <a:rPr lang="fr-CH" sz="1400" dirty="0"/>
            </a:br>
            <a:r>
              <a:rPr lang="fr-CH" sz="1400" dirty="0"/>
              <a:t>les racks</a:t>
            </a:r>
            <a:endParaRPr lang="en-GB" sz="1400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8C3329D4-16FB-9861-97F0-D053058604F9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5269619" y="3536628"/>
            <a:ext cx="1318605" cy="6002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816EA01C-A379-F2F7-079E-EF8C7F1B5C61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4211960" y="3435846"/>
            <a:ext cx="2376264" cy="7009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040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0BFB72-D7A1-F19B-D58E-65F625F307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5961F650-5C45-4CF4-44C2-C965C9015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2EDD529-F961-A033-2417-0D939D9553E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242"/>
          <a:stretch/>
        </p:blipFill>
        <p:spPr>
          <a:xfrm>
            <a:off x="323528" y="483518"/>
            <a:ext cx="4837580" cy="450616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FB6CA6-FD7A-0307-543F-A5DDB8AAD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9079B0E-B4A7-850E-219E-FA7F46E3E3EC}"/>
              </a:ext>
            </a:extLst>
          </p:cNvPr>
          <p:cNvSpPr txBox="1"/>
          <p:nvPr/>
        </p:nvSpPr>
        <p:spPr>
          <a:xfrm>
            <a:off x="3283948" y="14646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Rack CDB cluster DFHMI</a:t>
            </a: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FC8622D-3BD7-2FFB-50F5-482F75DF6FC8}"/>
              </a:ext>
            </a:extLst>
          </p:cNvPr>
          <p:cNvSpPr txBox="1"/>
          <p:nvPr/>
        </p:nvSpPr>
        <p:spPr>
          <a:xfrm>
            <a:off x="4823793" y="3760520"/>
            <a:ext cx="239360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sol, passant sous </a:t>
            </a:r>
            <a:br>
              <a:rPr lang="fr-CH" sz="1400" dirty="0"/>
            </a:br>
            <a:r>
              <a:rPr lang="fr-CH" sz="1400" dirty="0"/>
              <a:t>les racks</a:t>
            </a:r>
            <a:endParaRPr lang="en-GB" sz="1400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2A502371-CD6A-9DD4-496B-5A374AC1D8FA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3671665" y="3572878"/>
            <a:ext cx="1152128" cy="5569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B8CB4332-8E4A-518F-B9C3-CBBF90E2B2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7729" y="1367962"/>
            <a:ext cx="4772450" cy="1714414"/>
          </a:xfrm>
          <a:prstGeom prst="rect">
            <a:avLst/>
          </a:prstGeom>
        </p:spPr>
      </p:pic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C09A165-2987-7894-73A3-ABAE4CB51F7E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6020595" y="2427734"/>
            <a:ext cx="1359717" cy="13327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778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C478C2-D0EC-C5A3-8286-D8BF4CADD5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2532FE8A-0466-DB47-41F4-A7A9033B6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7765291-C695-3165-2D88-E735528FD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10" y="452950"/>
            <a:ext cx="4913207" cy="458978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ED76D9-2AE0-11F6-1EFE-97B174F86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94E1E93-F71F-7C4A-874A-F351882794ED}"/>
              </a:ext>
            </a:extLst>
          </p:cNvPr>
          <p:cNvSpPr txBox="1"/>
          <p:nvPr/>
        </p:nvSpPr>
        <p:spPr>
          <a:xfrm>
            <a:off x="3283948" y="14646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Racks CDB cluster DFHXI</a:t>
            </a: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BBC32BF-CBE0-9CC9-4EDD-2523D887C71D}"/>
              </a:ext>
            </a:extLst>
          </p:cNvPr>
          <p:cNvSpPr txBox="1"/>
          <p:nvPr/>
        </p:nvSpPr>
        <p:spPr>
          <a:xfrm>
            <a:off x="4139952" y="3736691"/>
            <a:ext cx="239360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sol, passant sous </a:t>
            </a:r>
            <a:br>
              <a:rPr lang="fr-CH" sz="1400" dirty="0"/>
            </a:br>
            <a:r>
              <a:rPr lang="fr-CH" sz="1400" dirty="0"/>
              <a:t>les racks</a:t>
            </a:r>
            <a:endParaRPr lang="en-GB" sz="1400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DF8DEF4-2BED-4BE6-09BB-7BF7C87B2FAC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2915816" y="3867894"/>
            <a:ext cx="1224136" cy="2381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453C24B2-9472-2554-CF05-AA190AA19A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1920" y="790816"/>
            <a:ext cx="5258170" cy="2207211"/>
          </a:xfrm>
          <a:prstGeom prst="rect">
            <a:avLst/>
          </a:prstGeom>
        </p:spPr>
      </p:pic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4981B42D-81D5-C288-FEBA-CF15FD43309C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5336754" y="2211710"/>
            <a:ext cx="1251470" cy="15249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E7880A68-A261-658C-9276-DD2B49C6A00E}"/>
              </a:ext>
            </a:extLst>
          </p:cNvPr>
          <p:cNvSpPr txBox="1"/>
          <p:nvPr/>
        </p:nvSpPr>
        <p:spPr>
          <a:xfrm>
            <a:off x="5856959" y="679797"/>
            <a:ext cx="290816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Ouverture dans panneau à prévoir</a:t>
            </a:r>
            <a:endParaRPr lang="fr-FR" sz="1400" dirty="0"/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94855B08-7864-543C-4D97-2EAB0CB272B8}"/>
              </a:ext>
            </a:extLst>
          </p:cNvPr>
          <p:cNvCxnSpPr>
            <a:stCxn id="16" idx="1"/>
          </p:cNvCxnSpPr>
          <p:nvPr/>
        </p:nvCxnSpPr>
        <p:spPr>
          <a:xfrm flipH="1">
            <a:off x="5292080" y="833686"/>
            <a:ext cx="564879" cy="4419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53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676240-F112-BFBA-7932-15268EC3DC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F830D2EE-FEA3-C178-B911-36D6F845E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5867564-F9FC-7A07-C9AC-26CBF2C10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73" y="571496"/>
            <a:ext cx="8765127" cy="432159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63643E-8E1C-A484-CCCB-314B63A19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C017B38-39DC-8169-1A96-7B624B85B6F1}"/>
              </a:ext>
            </a:extLst>
          </p:cNvPr>
          <p:cNvSpPr txBox="1"/>
          <p:nvPr/>
        </p:nvSpPr>
        <p:spPr>
          <a:xfrm>
            <a:off x="2641391" y="10075"/>
            <a:ext cx="3685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Convertisseur 18kA cluster DFHXI</a:t>
            </a: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4CEB7A9-4C57-294F-1648-73646204040A}"/>
              </a:ext>
            </a:extLst>
          </p:cNvPr>
          <p:cNvSpPr txBox="1"/>
          <p:nvPr/>
        </p:nvSpPr>
        <p:spPr>
          <a:xfrm>
            <a:off x="6084168" y="3651870"/>
            <a:ext cx="239360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sol, passant sous </a:t>
            </a:r>
            <a:br>
              <a:rPr lang="fr-CH" sz="1400" dirty="0"/>
            </a:br>
            <a:r>
              <a:rPr lang="fr-CH" sz="1400" dirty="0"/>
              <a:t>les racks</a:t>
            </a:r>
            <a:endParaRPr lang="en-GB" sz="1400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28553CF0-1557-CBB6-BBD2-8BBC177A5CB0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5220072" y="3439047"/>
            <a:ext cx="864096" cy="5821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5347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204ADA-C778-472D-75D1-737F5883BB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A0C6CA68-6AAB-9D0E-BE73-58180AA49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BF135DE-DDED-85FC-3DB5-0FDC50CB5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4428" y="301825"/>
            <a:ext cx="5342894" cy="474693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899130-0BB4-12D1-8864-0295CE3C9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0F22B28-29C4-FD13-CCAA-692459E584A9}"/>
              </a:ext>
            </a:extLst>
          </p:cNvPr>
          <p:cNvSpPr txBox="1"/>
          <p:nvPr/>
        </p:nvSpPr>
        <p:spPr>
          <a:xfrm>
            <a:off x="2735567" y="0"/>
            <a:ext cx="3672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Convertisseurs 2kA cluster DFHXI</a:t>
            </a: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A35150E-36B1-2F9C-4960-81C575325DFB}"/>
              </a:ext>
            </a:extLst>
          </p:cNvPr>
          <p:cNvSpPr txBox="1"/>
          <p:nvPr/>
        </p:nvSpPr>
        <p:spPr>
          <a:xfrm>
            <a:off x="5750520" y="3579862"/>
            <a:ext cx="239360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sol, passant sous </a:t>
            </a:r>
            <a:br>
              <a:rPr lang="fr-CH" sz="1400" dirty="0"/>
            </a:br>
            <a:r>
              <a:rPr lang="fr-CH" sz="1400" dirty="0"/>
              <a:t>les racks</a:t>
            </a:r>
            <a:endParaRPr lang="en-GB" sz="1400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E582A776-DB2C-E3DB-101F-593DF6094958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4886424" y="3367039"/>
            <a:ext cx="864096" cy="5821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0649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77E72D-253C-C0B4-9196-5DD587B7CD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5E92C362-B82A-5DB6-31FF-BED618C4B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273" y="405169"/>
            <a:ext cx="4509182" cy="4651698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40FF2199-9349-FBE3-2804-20F433E3FD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262938-6289-CB5E-F250-C713927E3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5BD7784-011D-4ABB-B1B1-B329B881DFAB}"/>
              </a:ext>
            </a:extLst>
          </p:cNvPr>
          <p:cNvSpPr txBox="1"/>
          <p:nvPr/>
        </p:nvSpPr>
        <p:spPr>
          <a:xfrm>
            <a:off x="3283948" y="14646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Convertisseur 14kA</a:t>
            </a: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B621B57-EF59-170C-093E-0717ACCB6A30}"/>
              </a:ext>
            </a:extLst>
          </p:cNvPr>
          <p:cNvSpPr txBox="1"/>
          <p:nvPr/>
        </p:nvSpPr>
        <p:spPr>
          <a:xfrm>
            <a:off x="6228184" y="3565498"/>
            <a:ext cx="239360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sol, passant sous </a:t>
            </a:r>
            <a:br>
              <a:rPr lang="fr-CH" sz="1400" dirty="0"/>
            </a:br>
            <a:r>
              <a:rPr lang="fr-CH" sz="1400" dirty="0"/>
              <a:t>les racks</a:t>
            </a:r>
            <a:endParaRPr lang="en-GB" sz="1400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72490C2B-3B93-8941-F796-A2E060DEDC4B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3491880" y="3934830"/>
            <a:ext cx="2736304" cy="1490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6706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546BE-D749-6AAF-4FA1-CBC0E4AE22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F0D4D99-170A-DAA5-5632-D56EBD911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6177"/>
            <a:ext cx="9144000" cy="4151146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A83F2C3C-389B-379B-392B-7C7AF63A14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BB46FC-2CFA-6898-F1E8-2B8975A85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80FF117-E7AF-5903-0D40-02BF897BD355}"/>
              </a:ext>
            </a:extLst>
          </p:cNvPr>
          <p:cNvSpPr txBox="1"/>
          <p:nvPr/>
        </p:nvSpPr>
        <p:spPr>
          <a:xfrm>
            <a:off x="2735567" y="38605"/>
            <a:ext cx="3672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Convertisseurs 2kA cluster DFHXI</a:t>
            </a: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C8B4C38-0B53-DD54-BD27-5526AFB45E0E}"/>
              </a:ext>
            </a:extLst>
          </p:cNvPr>
          <p:cNvSpPr txBox="1"/>
          <p:nvPr/>
        </p:nvSpPr>
        <p:spPr>
          <a:xfrm>
            <a:off x="2987824" y="4106367"/>
            <a:ext cx="239360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sol, passant sous </a:t>
            </a:r>
            <a:br>
              <a:rPr lang="fr-CH" sz="1400" dirty="0"/>
            </a:br>
            <a:r>
              <a:rPr lang="fr-CH" sz="1400" dirty="0"/>
              <a:t>les racks</a:t>
            </a:r>
            <a:endParaRPr lang="en-GB" sz="1400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893E33A0-7065-A2F5-07CD-F0D537A37631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899592" y="3435846"/>
            <a:ext cx="2088232" cy="10398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774A23FC-E836-52AA-9039-56FC187979CD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3923928" y="3507854"/>
            <a:ext cx="260698" cy="5985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0F6759B-D578-6ADD-4A3B-C8A47726FF55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5381428" y="3435846"/>
            <a:ext cx="1422820" cy="10398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35868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00E223-6047-4514-3F06-8C63F3990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0BE7215C-0027-785B-CF96-45DF93ABF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3846"/>
            <a:ext cx="9144000" cy="4055807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0E6CB784-F764-61FF-98CD-64723F67B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15DC96-8C9D-6A24-9769-DD5176B9D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7828CE6-49FC-4235-839E-A7757F416F1C}"/>
              </a:ext>
            </a:extLst>
          </p:cNvPr>
          <p:cNvSpPr txBox="1"/>
          <p:nvPr/>
        </p:nvSpPr>
        <p:spPr>
          <a:xfrm>
            <a:off x="3283948" y="14646"/>
            <a:ext cx="3724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Convertisseurs 2kA cluster DFHXJ</a:t>
            </a: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DA04467-EF6C-F22C-5E03-2CF81BDE460F}"/>
              </a:ext>
            </a:extLst>
          </p:cNvPr>
          <p:cNvSpPr txBox="1"/>
          <p:nvPr/>
        </p:nvSpPr>
        <p:spPr>
          <a:xfrm>
            <a:off x="2987824" y="4106367"/>
            <a:ext cx="239360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sol, passant sous </a:t>
            </a:r>
            <a:br>
              <a:rPr lang="fr-CH" sz="1400" dirty="0"/>
            </a:br>
            <a:r>
              <a:rPr lang="fr-CH" sz="1400" dirty="0"/>
              <a:t>les racks</a:t>
            </a:r>
            <a:endParaRPr lang="en-GB" sz="1400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498F41F8-04A1-26D3-ED44-F34C2AB989BE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683568" y="3579862"/>
            <a:ext cx="2304256" cy="8958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D51E3291-8AD4-67EE-D00A-75AF19B34982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3995936" y="3651870"/>
            <a:ext cx="188690" cy="4544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756505F3-C8E5-DE23-F121-955F180707D6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5381428" y="3723878"/>
            <a:ext cx="1206796" cy="7518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099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645283-9C1F-4E7B-AB61-04AC6593C5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E6E92360-6798-76B5-3040-28A84D6D3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52" y="355860"/>
            <a:ext cx="4840220" cy="4772994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CDDC74D8-81D5-33C4-F3FC-6070ECB2A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88656E-2C55-3565-873F-AFC8E6BC5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1925F0F-B941-A9A4-59FD-138101F0776A}"/>
              </a:ext>
            </a:extLst>
          </p:cNvPr>
          <p:cNvSpPr txBox="1"/>
          <p:nvPr/>
        </p:nvSpPr>
        <p:spPr>
          <a:xfrm>
            <a:off x="3283948" y="14646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Convertisseur 14kA</a:t>
            </a: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05E42CA-BDD3-D766-4DD3-CD99FB0360CF}"/>
              </a:ext>
            </a:extLst>
          </p:cNvPr>
          <p:cNvSpPr txBox="1"/>
          <p:nvPr/>
        </p:nvSpPr>
        <p:spPr>
          <a:xfrm>
            <a:off x="6228184" y="3565498"/>
            <a:ext cx="239360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sol, passant sous </a:t>
            </a:r>
            <a:br>
              <a:rPr lang="fr-CH" sz="1400" dirty="0"/>
            </a:br>
            <a:r>
              <a:rPr lang="fr-CH" sz="1400" dirty="0"/>
              <a:t>les racks</a:t>
            </a:r>
            <a:endParaRPr lang="en-GB" sz="1400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224AC6FA-C1D3-5157-5882-91492DF01C44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3491880" y="3934830"/>
            <a:ext cx="2736304" cy="1490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6772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227AE3-C2AC-51BA-C710-B4AF4AB8F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8621453-ED7C-19EE-E593-8810AEABE6F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27" t="1178" b="4896"/>
          <a:stretch/>
        </p:blipFill>
        <p:spPr>
          <a:xfrm>
            <a:off x="57658" y="860470"/>
            <a:ext cx="9068458" cy="3292262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BF94EB65-1C5E-C03A-5696-2595C98F5A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C8053A-517D-5DBF-4246-3E14BD432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8F32093-58D4-B02F-CF46-A45B57DF1EC9}"/>
              </a:ext>
            </a:extLst>
          </p:cNvPr>
          <p:cNvSpPr txBox="1"/>
          <p:nvPr/>
        </p:nvSpPr>
        <p:spPr>
          <a:xfrm>
            <a:off x="3662186" y="24465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Zone DFHM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33E287-FD51-8AC0-1527-032C63358646}"/>
              </a:ext>
            </a:extLst>
          </p:cNvPr>
          <p:cNvSpPr txBox="1"/>
          <p:nvPr/>
        </p:nvSpPr>
        <p:spPr>
          <a:xfrm>
            <a:off x="3234189" y="2643758"/>
            <a:ext cx="761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</a:rPr>
              <a:t>1.2 m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12EB36-0DFE-2B7C-B665-8408F47019F1}"/>
              </a:ext>
            </a:extLst>
          </p:cNvPr>
          <p:cNvSpPr txBox="1"/>
          <p:nvPr/>
        </p:nvSpPr>
        <p:spPr>
          <a:xfrm>
            <a:off x="4674349" y="2643758"/>
            <a:ext cx="761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</a:rPr>
              <a:t>1.8 m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310CCAE-690B-1FEA-6D6C-CFA44500B2CC}"/>
              </a:ext>
            </a:extLst>
          </p:cNvPr>
          <p:cNvSpPr/>
          <p:nvPr/>
        </p:nvSpPr>
        <p:spPr>
          <a:xfrm>
            <a:off x="1970360" y="1066452"/>
            <a:ext cx="1083447" cy="2441401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Volume libre</a:t>
            </a:r>
          </a:p>
          <a:p>
            <a:pPr algn="ctr"/>
            <a:r>
              <a:rPr lang="en-US" sz="1200" dirty="0">
                <a:solidFill>
                  <a:srgbClr val="FF0000"/>
                </a:solidFill>
              </a:rPr>
              <a:t>H:2.5m 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972541-A41C-2F53-3403-859DBBC43C71}"/>
              </a:ext>
            </a:extLst>
          </p:cNvPr>
          <p:cNvSpPr txBox="1"/>
          <p:nvPr/>
        </p:nvSpPr>
        <p:spPr>
          <a:xfrm rot="16200000">
            <a:off x="2546194" y="2994217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rgbClr val="00B050"/>
                </a:solidFill>
              </a:rPr>
              <a:t>tbf</a:t>
            </a:r>
            <a:r>
              <a:rPr lang="en-US" sz="1400" dirty="0">
                <a:solidFill>
                  <a:srgbClr val="00B050"/>
                </a:solidFill>
              </a:rPr>
              <a:t> by</a:t>
            </a:r>
          </a:p>
          <a:p>
            <a:pPr algn="ctr"/>
            <a:r>
              <a:rPr lang="en-US" sz="1400" dirty="0">
                <a:solidFill>
                  <a:srgbClr val="00B050"/>
                </a:solidFill>
              </a:rPr>
              <a:t>MPE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C623CC-F8D5-271E-AAFA-9ADAABCDACEA}"/>
              </a:ext>
            </a:extLst>
          </p:cNvPr>
          <p:cNvSpPr txBox="1"/>
          <p:nvPr/>
        </p:nvSpPr>
        <p:spPr>
          <a:xfrm>
            <a:off x="2238326" y="829704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1.2 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FC6767-D89C-A82D-2A13-16CCF7C5AACB}"/>
              </a:ext>
            </a:extLst>
          </p:cNvPr>
          <p:cNvSpPr txBox="1"/>
          <p:nvPr/>
        </p:nvSpPr>
        <p:spPr>
          <a:xfrm rot="16200000">
            <a:off x="1535141" y="2075086"/>
            <a:ext cx="761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2.4 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6937C32-2018-1A67-7D79-3C41214E7E6E}"/>
              </a:ext>
            </a:extLst>
          </p:cNvPr>
          <p:cNvSpPr/>
          <p:nvPr/>
        </p:nvSpPr>
        <p:spPr>
          <a:xfrm>
            <a:off x="1890093" y="1059581"/>
            <a:ext cx="1817811" cy="1062231"/>
          </a:xfrm>
          <a:prstGeom prst="rect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C9A176-FB57-B681-DA78-77A09FC2DB5B}"/>
              </a:ext>
            </a:extLst>
          </p:cNvPr>
          <p:cNvSpPr/>
          <p:nvPr/>
        </p:nvSpPr>
        <p:spPr>
          <a:xfrm>
            <a:off x="107504" y="1059582"/>
            <a:ext cx="1872208" cy="2403675"/>
          </a:xfrm>
          <a:prstGeom prst="rect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Connecteur droit avec flèche 11">
            <a:extLst>
              <a:ext uri="{FF2B5EF4-FFF2-40B4-BE49-F238E27FC236}">
                <a16:creationId xmlns:a16="http://schemas.microsoft.com/office/drawing/2014/main" id="{A638FA14-3A17-1134-8327-B3927B31C282}"/>
              </a:ext>
            </a:extLst>
          </p:cNvPr>
          <p:cNvCxnSpPr>
            <a:cxnSpLocks/>
            <a:stCxn id="27" idx="1"/>
          </p:cNvCxnSpPr>
          <p:nvPr/>
        </p:nvCxnSpPr>
        <p:spPr>
          <a:xfrm flipH="1" flipV="1">
            <a:off x="1256147" y="3570810"/>
            <a:ext cx="2318595" cy="1262765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02C5C17-0C05-41B8-1E3C-80304B392EB0}"/>
              </a:ext>
            </a:extLst>
          </p:cNvPr>
          <p:cNvCxnSpPr>
            <a:cxnSpLocks/>
          </p:cNvCxnSpPr>
          <p:nvPr/>
        </p:nvCxnSpPr>
        <p:spPr>
          <a:xfrm flipV="1">
            <a:off x="395536" y="2355726"/>
            <a:ext cx="0" cy="1584176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DD5C1D0-155C-7FD9-BF8F-9342FB8F9F93}"/>
              </a:ext>
            </a:extLst>
          </p:cNvPr>
          <p:cNvCxnSpPr>
            <a:cxnSpLocks/>
          </p:cNvCxnSpPr>
          <p:nvPr/>
        </p:nvCxnSpPr>
        <p:spPr>
          <a:xfrm flipV="1">
            <a:off x="588014" y="2405254"/>
            <a:ext cx="0" cy="220914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B212E461-48D8-A154-8FF3-815B07AC60C1}"/>
              </a:ext>
            </a:extLst>
          </p:cNvPr>
          <p:cNvSpPr txBox="1"/>
          <p:nvPr/>
        </p:nvSpPr>
        <p:spPr>
          <a:xfrm>
            <a:off x="57658" y="3929930"/>
            <a:ext cx="106071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UPS + ERD:</a:t>
            </a:r>
          </a:p>
          <a:p>
            <a:r>
              <a:rPr lang="en-US" sz="1200" dirty="0"/>
              <a:t>Par le sol</a:t>
            </a:r>
            <a:endParaRPr lang="en-GB" sz="1200" dirty="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01FCCD6-D95B-6EEA-CCB1-A81C8A885CDB}"/>
              </a:ext>
            </a:extLst>
          </p:cNvPr>
          <p:cNvSpPr/>
          <p:nvPr/>
        </p:nvSpPr>
        <p:spPr>
          <a:xfrm>
            <a:off x="4178044" y="1476375"/>
            <a:ext cx="255663" cy="2438400"/>
          </a:xfrm>
          <a:custGeom>
            <a:avLst/>
            <a:gdLst>
              <a:gd name="connsiteX0" fmla="*/ 3431 w 255663"/>
              <a:gd name="connsiteY0" fmla="*/ 2438400 h 2438400"/>
              <a:gd name="connsiteX1" fmla="*/ 8194 w 255663"/>
              <a:gd name="connsiteY1" fmla="*/ 2319338 h 2438400"/>
              <a:gd name="connsiteX2" fmla="*/ 74869 w 255663"/>
              <a:gd name="connsiteY2" fmla="*/ 2133600 h 2438400"/>
              <a:gd name="connsiteX3" fmla="*/ 203456 w 255663"/>
              <a:gd name="connsiteY3" fmla="*/ 1957388 h 2438400"/>
              <a:gd name="connsiteX4" fmla="*/ 251081 w 255663"/>
              <a:gd name="connsiteY4" fmla="*/ 1590675 h 2438400"/>
              <a:gd name="connsiteX5" fmla="*/ 251081 w 255663"/>
              <a:gd name="connsiteY5" fmla="*/ 0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5663" h="2438400">
                <a:moveTo>
                  <a:pt x="3431" y="2438400"/>
                </a:moveTo>
                <a:cubicBezTo>
                  <a:pt x="-141" y="2404269"/>
                  <a:pt x="-3712" y="2370138"/>
                  <a:pt x="8194" y="2319338"/>
                </a:cubicBezTo>
                <a:cubicBezTo>
                  <a:pt x="20100" y="2268538"/>
                  <a:pt x="42325" y="2193925"/>
                  <a:pt x="74869" y="2133600"/>
                </a:cubicBezTo>
                <a:cubicBezTo>
                  <a:pt x="107413" y="2073275"/>
                  <a:pt x="174087" y="2047875"/>
                  <a:pt x="203456" y="1957388"/>
                </a:cubicBezTo>
                <a:cubicBezTo>
                  <a:pt x="232825" y="1866900"/>
                  <a:pt x="243144" y="1916906"/>
                  <a:pt x="251081" y="1590675"/>
                </a:cubicBezTo>
                <a:cubicBezTo>
                  <a:pt x="259018" y="1264444"/>
                  <a:pt x="255049" y="632222"/>
                  <a:pt x="251081" y="0"/>
                </a:cubicBezTo>
              </a:path>
            </a:pathLst>
          </a:cu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903795BC-F6C5-55C3-C843-F6F7594F200C}"/>
              </a:ext>
            </a:extLst>
          </p:cNvPr>
          <p:cNvSpPr/>
          <p:nvPr/>
        </p:nvSpPr>
        <p:spPr>
          <a:xfrm>
            <a:off x="4338245" y="1484369"/>
            <a:ext cx="1226216" cy="2438400"/>
          </a:xfrm>
          <a:custGeom>
            <a:avLst/>
            <a:gdLst>
              <a:gd name="connsiteX0" fmla="*/ 3431 w 255663"/>
              <a:gd name="connsiteY0" fmla="*/ 2438400 h 2438400"/>
              <a:gd name="connsiteX1" fmla="*/ 8194 w 255663"/>
              <a:gd name="connsiteY1" fmla="*/ 2319338 h 2438400"/>
              <a:gd name="connsiteX2" fmla="*/ 74869 w 255663"/>
              <a:gd name="connsiteY2" fmla="*/ 2133600 h 2438400"/>
              <a:gd name="connsiteX3" fmla="*/ 203456 w 255663"/>
              <a:gd name="connsiteY3" fmla="*/ 1957388 h 2438400"/>
              <a:gd name="connsiteX4" fmla="*/ 251081 w 255663"/>
              <a:gd name="connsiteY4" fmla="*/ 1590675 h 2438400"/>
              <a:gd name="connsiteX5" fmla="*/ 251081 w 255663"/>
              <a:gd name="connsiteY5" fmla="*/ 0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5663" h="2438400">
                <a:moveTo>
                  <a:pt x="3431" y="2438400"/>
                </a:moveTo>
                <a:cubicBezTo>
                  <a:pt x="-141" y="2404269"/>
                  <a:pt x="-3712" y="2370138"/>
                  <a:pt x="8194" y="2319338"/>
                </a:cubicBezTo>
                <a:cubicBezTo>
                  <a:pt x="20100" y="2268538"/>
                  <a:pt x="42325" y="2193925"/>
                  <a:pt x="74869" y="2133600"/>
                </a:cubicBezTo>
                <a:cubicBezTo>
                  <a:pt x="107413" y="2073275"/>
                  <a:pt x="174087" y="2047875"/>
                  <a:pt x="203456" y="1957388"/>
                </a:cubicBezTo>
                <a:cubicBezTo>
                  <a:pt x="232825" y="1866900"/>
                  <a:pt x="243144" y="1916906"/>
                  <a:pt x="251081" y="1590675"/>
                </a:cubicBezTo>
                <a:cubicBezTo>
                  <a:pt x="259018" y="1264444"/>
                  <a:pt x="255049" y="632222"/>
                  <a:pt x="251081" y="0"/>
                </a:cubicBezTo>
              </a:path>
            </a:pathLst>
          </a:cu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B3149C5-017E-44D5-3627-A226FF41DBC2}"/>
              </a:ext>
            </a:extLst>
          </p:cNvPr>
          <p:cNvCxnSpPr>
            <a:cxnSpLocks/>
          </p:cNvCxnSpPr>
          <p:nvPr/>
        </p:nvCxnSpPr>
        <p:spPr>
          <a:xfrm flipV="1">
            <a:off x="5436096" y="1484369"/>
            <a:ext cx="0" cy="236388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FE7500B-350A-644B-8F94-922BC0DBFCDB}"/>
              </a:ext>
            </a:extLst>
          </p:cNvPr>
          <p:cNvCxnSpPr>
            <a:cxnSpLocks/>
          </p:cNvCxnSpPr>
          <p:nvPr/>
        </p:nvCxnSpPr>
        <p:spPr>
          <a:xfrm flipV="1">
            <a:off x="4283968" y="1419622"/>
            <a:ext cx="0" cy="2371874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82B3235-B697-191D-905E-3BA75BE7459E}"/>
              </a:ext>
            </a:extLst>
          </p:cNvPr>
          <p:cNvCxnSpPr>
            <a:cxnSpLocks/>
          </p:cNvCxnSpPr>
          <p:nvPr/>
        </p:nvCxnSpPr>
        <p:spPr>
          <a:xfrm flipV="1">
            <a:off x="4355976" y="1476375"/>
            <a:ext cx="0" cy="301648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C5FEA16-7ABD-B630-01B3-3356DACD2F00}"/>
              </a:ext>
            </a:extLst>
          </p:cNvPr>
          <p:cNvCxnSpPr>
            <a:cxnSpLocks/>
          </p:cNvCxnSpPr>
          <p:nvPr/>
        </p:nvCxnSpPr>
        <p:spPr>
          <a:xfrm flipV="1">
            <a:off x="5508104" y="1484369"/>
            <a:ext cx="0" cy="300849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11">
            <a:extLst>
              <a:ext uri="{FF2B5EF4-FFF2-40B4-BE49-F238E27FC236}">
                <a16:creationId xmlns:a16="http://schemas.microsoft.com/office/drawing/2014/main" id="{18650092-5AD6-A019-B841-33CF3C22BD48}"/>
              </a:ext>
            </a:extLst>
          </p:cNvPr>
          <p:cNvCxnSpPr>
            <a:cxnSpLocks/>
            <a:stCxn id="27" idx="0"/>
            <a:endCxn id="41" idx="1"/>
          </p:cNvCxnSpPr>
          <p:nvPr/>
        </p:nvCxnSpPr>
        <p:spPr>
          <a:xfrm flipH="1" flipV="1">
            <a:off x="4377545" y="3803707"/>
            <a:ext cx="135788" cy="768258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32BD651-1F0E-B1EF-C91F-67ABAAA42432}"/>
              </a:ext>
            </a:extLst>
          </p:cNvPr>
          <p:cNvCxnSpPr>
            <a:cxnSpLocks/>
          </p:cNvCxnSpPr>
          <p:nvPr/>
        </p:nvCxnSpPr>
        <p:spPr>
          <a:xfrm flipV="1">
            <a:off x="3347864" y="1476375"/>
            <a:ext cx="0" cy="301648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ZoneTexte 7">
            <a:extLst>
              <a:ext uri="{FF2B5EF4-FFF2-40B4-BE49-F238E27FC236}">
                <a16:creationId xmlns:a16="http://schemas.microsoft.com/office/drawing/2014/main" id="{3D27B828-34DE-B10B-C5BA-78253EAA9F68}"/>
              </a:ext>
            </a:extLst>
          </p:cNvPr>
          <p:cNvSpPr txBox="1"/>
          <p:nvPr/>
        </p:nvSpPr>
        <p:spPr>
          <a:xfrm>
            <a:off x="3574742" y="4571965"/>
            <a:ext cx="1877181" cy="52322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</a:t>
            </a:r>
            <a:endParaRPr lang="en-GB" sz="14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264D8F7-EA24-3626-09B1-D2412FD45272}"/>
              </a:ext>
            </a:extLst>
          </p:cNvPr>
          <p:cNvSpPr txBox="1"/>
          <p:nvPr/>
        </p:nvSpPr>
        <p:spPr>
          <a:xfrm>
            <a:off x="460148" y="4563939"/>
            <a:ext cx="1638869" cy="46166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Ether + PIC + CDB: Par le sol</a:t>
            </a:r>
            <a:endParaRPr lang="en-GB" sz="1200" dirty="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BC12E0B6-2C2A-DA14-6BE5-C86656D66567}"/>
              </a:ext>
            </a:extLst>
          </p:cNvPr>
          <p:cNvSpPr/>
          <p:nvPr/>
        </p:nvSpPr>
        <p:spPr>
          <a:xfrm>
            <a:off x="1481731" y="1816100"/>
            <a:ext cx="1783581" cy="1925830"/>
          </a:xfrm>
          <a:custGeom>
            <a:avLst/>
            <a:gdLst>
              <a:gd name="connsiteX0" fmla="*/ 1756769 w 1783581"/>
              <a:gd name="connsiteY0" fmla="*/ 0 h 1925830"/>
              <a:gd name="connsiteX1" fmla="*/ 1763119 w 1783581"/>
              <a:gd name="connsiteY1" fmla="*/ 793750 h 1925830"/>
              <a:gd name="connsiteX2" fmla="*/ 1763119 w 1783581"/>
              <a:gd name="connsiteY2" fmla="*/ 1746250 h 1925830"/>
              <a:gd name="connsiteX3" fmla="*/ 1490069 w 1783581"/>
              <a:gd name="connsiteY3" fmla="*/ 1892300 h 1925830"/>
              <a:gd name="connsiteX4" fmla="*/ 264519 w 1783581"/>
              <a:gd name="connsiteY4" fmla="*/ 1892300 h 1925830"/>
              <a:gd name="connsiteX5" fmla="*/ 23219 w 1783581"/>
              <a:gd name="connsiteY5" fmla="*/ 1524000 h 1925830"/>
              <a:gd name="connsiteX6" fmla="*/ 23219 w 1783581"/>
              <a:gd name="connsiteY6" fmla="*/ 673100 h 1925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3581" h="1925830">
                <a:moveTo>
                  <a:pt x="1756769" y="0"/>
                </a:moveTo>
                <a:cubicBezTo>
                  <a:pt x="1759415" y="251354"/>
                  <a:pt x="1762061" y="502708"/>
                  <a:pt x="1763119" y="793750"/>
                </a:cubicBezTo>
                <a:cubicBezTo>
                  <a:pt x="1764177" y="1084792"/>
                  <a:pt x="1808627" y="1563158"/>
                  <a:pt x="1763119" y="1746250"/>
                </a:cubicBezTo>
                <a:cubicBezTo>
                  <a:pt x="1717611" y="1929342"/>
                  <a:pt x="1739836" y="1867958"/>
                  <a:pt x="1490069" y="1892300"/>
                </a:cubicBezTo>
                <a:cubicBezTo>
                  <a:pt x="1240302" y="1916642"/>
                  <a:pt x="508994" y="1953683"/>
                  <a:pt x="264519" y="1892300"/>
                </a:cubicBezTo>
                <a:cubicBezTo>
                  <a:pt x="20044" y="1830917"/>
                  <a:pt x="63436" y="1727200"/>
                  <a:pt x="23219" y="1524000"/>
                </a:cubicBezTo>
                <a:cubicBezTo>
                  <a:pt x="-16998" y="1320800"/>
                  <a:pt x="3110" y="996950"/>
                  <a:pt x="23219" y="67310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C5CDCE89-5233-7689-DD7A-1B5120EB6496}"/>
              </a:ext>
            </a:extLst>
          </p:cNvPr>
          <p:cNvSpPr/>
          <p:nvPr/>
        </p:nvSpPr>
        <p:spPr>
          <a:xfrm>
            <a:off x="660024" y="1844656"/>
            <a:ext cx="2527206" cy="1925830"/>
          </a:xfrm>
          <a:custGeom>
            <a:avLst/>
            <a:gdLst>
              <a:gd name="connsiteX0" fmla="*/ 1756769 w 1783581"/>
              <a:gd name="connsiteY0" fmla="*/ 0 h 1925830"/>
              <a:gd name="connsiteX1" fmla="*/ 1763119 w 1783581"/>
              <a:gd name="connsiteY1" fmla="*/ 793750 h 1925830"/>
              <a:gd name="connsiteX2" fmla="*/ 1763119 w 1783581"/>
              <a:gd name="connsiteY2" fmla="*/ 1746250 h 1925830"/>
              <a:gd name="connsiteX3" fmla="*/ 1490069 w 1783581"/>
              <a:gd name="connsiteY3" fmla="*/ 1892300 h 1925830"/>
              <a:gd name="connsiteX4" fmla="*/ 264519 w 1783581"/>
              <a:gd name="connsiteY4" fmla="*/ 1892300 h 1925830"/>
              <a:gd name="connsiteX5" fmla="*/ 23219 w 1783581"/>
              <a:gd name="connsiteY5" fmla="*/ 1524000 h 1925830"/>
              <a:gd name="connsiteX6" fmla="*/ 23219 w 1783581"/>
              <a:gd name="connsiteY6" fmla="*/ 673100 h 1925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3581" h="1925830">
                <a:moveTo>
                  <a:pt x="1756769" y="0"/>
                </a:moveTo>
                <a:cubicBezTo>
                  <a:pt x="1759415" y="251354"/>
                  <a:pt x="1762061" y="502708"/>
                  <a:pt x="1763119" y="793750"/>
                </a:cubicBezTo>
                <a:cubicBezTo>
                  <a:pt x="1764177" y="1084792"/>
                  <a:pt x="1808627" y="1563158"/>
                  <a:pt x="1763119" y="1746250"/>
                </a:cubicBezTo>
                <a:cubicBezTo>
                  <a:pt x="1717611" y="1929342"/>
                  <a:pt x="1739836" y="1867958"/>
                  <a:pt x="1490069" y="1892300"/>
                </a:cubicBezTo>
                <a:cubicBezTo>
                  <a:pt x="1240302" y="1916642"/>
                  <a:pt x="508994" y="1953683"/>
                  <a:pt x="264519" y="1892300"/>
                </a:cubicBezTo>
                <a:cubicBezTo>
                  <a:pt x="20044" y="1830917"/>
                  <a:pt x="63436" y="1727200"/>
                  <a:pt x="23219" y="1524000"/>
                </a:cubicBezTo>
                <a:cubicBezTo>
                  <a:pt x="-16998" y="1320800"/>
                  <a:pt x="3110" y="996950"/>
                  <a:pt x="23219" y="67310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AFDFDD00-3F5B-9B4F-E9C3-44063AFB9E8A}"/>
              </a:ext>
            </a:extLst>
          </p:cNvPr>
          <p:cNvCxnSpPr>
            <a:cxnSpLocks/>
          </p:cNvCxnSpPr>
          <p:nvPr/>
        </p:nvCxnSpPr>
        <p:spPr>
          <a:xfrm flipV="1">
            <a:off x="4655950" y="2428035"/>
            <a:ext cx="0" cy="1572614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E27EDFB2-28F3-F29A-C2C4-33DB4CCC6DEC}"/>
              </a:ext>
            </a:extLst>
          </p:cNvPr>
          <p:cNvCxnSpPr>
            <a:cxnSpLocks/>
          </p:cNvCxnSpPr>
          <p:nvPr/>
        </p:nvCxnSpPr>
        <p:spPr>
          <a:xfrm flipV="1">
            <a:off x="5809484" y="2428035"/>
            <a:ext cx="0" cy="1572614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8A6E0F9B-AA61-30F3-9F9C-10E77AC168A6}"/>
              </a:ext>
            </a:extLst>
          </p:cNvPr>
          <p:cNvCxnSpPr>
            <a:cxnSpLocks/>
          </p:cNvCxnSpPr>
          <p:nvPr/>
        </p:nvCxnSpPr>
        <p:spPr>
          <a:xfrm flipV="1">
            <a:off x="6948264" y="2428035"/>
            <a:ext cx="0" cy="1420214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00AD42BB-8F79-5F50-B50E-9A1D02922775}"/>
              </a:ext>
            </a:extLst>
          </p:cNvPr>
          <p:cNvCxnSpPr>
            <a:cxnSpLocks/>
          </p:cNvCxnSpPr>
          <p:nvPr/>
        </p:nvCxnSpPr>
        <p:spPr>
          <a:xfrm flipV="1">
            <a:off x="6788596" y="2428035"/>
            <a:ext cx="0" cy="148674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avec flèche 11">
            <a:extLst>
              <a:ext uri="{FF2B5EF4-FFF2-40B4-BE49-F238E27FC236}">
                <a16:creationId xmlns:a16="http://schemas.microsoft.com/office/drawing/2014/main" id="{CEA1AA8B-2D45-27FD-7A98-C0D1E85CB5CE}"/>
              </a:ext>
            </a:extLst>
          </p:cNvPr>
          <p:cNvCxnSpPr>
            <a:cxnSpLocks/>
            <a:stCxn id="27" idx="3"/>
            <a:endCxn id="74" idx="3"/>
          </p:cNvCxnSpPr>
          <p:nvPr/>
        </p:nvCxnSpPr>
        <p:spPr>
          <a:xfrm flipV="1">
            <a:off x="5451923" y="3511550"/>
            <a:ext cx="2936427" cy="1322025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6D80D3A3-0F58-802F-2959-AC417846D12D}"/>
              </a:ext>
            </a:extLst>
          </p:cNvPr>
          <p:cNvSpPr txBox="1"/>
          <p:nvPr/>
        </p:nvSpPr>
        <p:spPr>
          <a:xfrm>
            <a:off x="8566356" y="3101937"/>
            <a:ext cx="424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??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A9078AE-0220-14DB-0B36-82853D5D8EEC}"/>
              </a:ext>
            </a:extLst>
          </p:cNvPr>
          <p:cNvSpPr/>
          <p:nvPr/>
        </p:nvSpPr>
        <p:spPr>
          <a:xfrm>
            <a:off x="6271842" y="1137481"/>
            <a:ext cx="729410" cy="781293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6616A56-2FFE-4898-B202-52F4CDF8222C}"/>
              </a:ext>
            </a:extLst>
          </p:cNvPr>
          <p:cNvSpPr/>
          <p:nvPr/>
        </p:nvSpPr>
        <p:spPr>
          <a:xfrm rot="16200000">
            <a:off x="5835486" y="2281868"/>
            <a:ext cx="1048815" cy="167473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GB" dirty="0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A2873BB8-542F-F608-BB8E-653ABA273303}"/>
              </a:ext>
            </a:extLst>
          </p:cNvPr>
          <p:cNvCxnSpPr>
            <a:cxnSpLocks/>
          </p:cNvCxnSpPr>
          <p:nvPr/>
        </p:nvCxnSpPr>
        <p:spPr>
          <a:xfrm flipV="1">
            <a:off x="4572000" y="2441457"/>
            <a:ext cx="0" cy="155919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E3843931-E0BF-E315-D71F-F14151DCB72C}"/>
              </a:ext>
            </a:extLst>
          </p:cNvPr>
          <p:cNvCxnSpPr>
            <a:cxnSpLocks/>
          </p:cNvCxnSpPr>
          <p:nvPr/>
        </p:nvCxnSpPr>
        <p:spPr>
          <a:xfrm flipV="1">
            <a:off x="5652120" y="2441457"/>
            <a:ext cx="0" cy="155919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F8628538-F612-BFAF-6F02-77947A6A336E}"/>
              </a:ext>
            </a:extLst>
          </p:cNvPr>
          <p:cNvSpPr txBox="1"/>
          <p:nvPr/>
        </p:nvSpPr>
        <p:spPr>
          <a:xfrm>
            <a:off x="7999994" y="3647296"/>
            <a:ext cx="113043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700mm UR15</a:t>
            </a:r>
          </a:p>
          <a:p>
            <a:pPr algn="ctr"/>
            <a:r>
              <a:rPr lang="en-US" sz="1200" dirty="0">
                <a:solidFill>
                  <a:srgbClr val="C00000"/>
                </a:solidFill>
              </a:rPr>
              <a:t>800mm UR55</a:t>
            </a:r>
            <a:endParaRPr lang="en-GB" sz="1200" dirty="0">
              <a:solidFill>
                <a:srgbClr val="C00000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5B93001-510C-3892-C6E2-689BEFDDFEC0}"/>
              </a:ext>
            </a:extLst>
          </p:cNvPr>
          <p:cNvCxnSpPr/>
          <p:nvPr/>
        </p:nvCxnSpPr>
        <p:spPr>
          <a:xfrm>
            <a:off x="4178044" y="1137481"/>
            <a:ext cx="0" cy="1752532"/>
          </a:xfrm>
          <a:prstGeom prst="line">
            <a:avLst/>
          </a:prstGeom>
          <a:ln w="57150">
            <a:solidFill>
              <a:srgbClr val="FF33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284CAEA-285D-96E4-5651-17F1444A1A41}"/>
              </a:ext>
            </a:extLst>
          </p:cNvPr>
          <p:cNvCxnSpPr/>
          <p:nvPr/>
        </p:nvCxnSpPr>
        <p:spPr>
          <a:xfrm>
            <a:off x="4788024" y="1137481"/>
            <a:ext cx="0" cy="1752532"/>
          </a:xfrm>
          <a:prstGeom prst="line">
            <a:avLst/>
          </a:prstGeom>
          <a:ln w="57150">
            <a:solidFill>
              <a:srgbClr val="FF33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866732-0242-EE0A-9297-CB2E54E97C3D}"/>
              </a:ext>
            </a:extLst>
          </p:cNvPr>
          <p:cNvCxnSpPr/>
          <p:nvPr/>
        </p:nvCxnSpPr>
        <p:spPr>
          <a:xfrm>
            <a:off x="5292080" y="1137481"/>
            <a:ext cx="0" cy="1752532"/>
          </a:xfrm>
          <a:prstGeom prst="line">
            <a:avLst/>
          </a:prstGeom>
          <a:ln w="57150">
            <a:solidFill>
              <a:srgbClr val="FF33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D579C37-BA9F-FAB7-C512-50B79F6F29BB}"/>
              </a:ext>
            </a:extLst>
          </p:cNvPr>
          <p:cNvCxnSpPr/>
          <p:nvPr/>
        </p:nvCxnSpPr>
        <p:spPr>
          <a:xfrm>
            <a:off x="5940154" y="1137481"/>
            <a:ext cx="0" cy="1752532"/>
          </a:xfrm>
          <a:prstGeom prst="line">
            <a:avLst/>
          </a:prstGeom>
          <a:ln w="57150">
            <a:solidFill>
              <a:srgbClr val="FF33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Arrow: Left 2">
            <a:extLst>
              <a:ext uri="{FF2B5EF4-FFF2-40B4-BE49-F238E27FC236}">
                <a16:creationId xmlns:a16="http://schemas.microsoft.com/office/drawing/2014/main" id="{29E83D5F-314C-C44D-9694-8D7B62FBF983}"/>
              </a:ext>
            </a:extLst>
          </p:cNvPr>
          <p:cNvSpPr/>
          <p:nvPr/>
        </p:nvSpPr>
        <p:spPr>
          <a:xfrm>
            <a:off x="6012162" y="1563638"/>
            <a:ext cx="360038" cy="210278"/>
          </a:xfrm>
          <a:prstGeom prst="leftArrow">
            <a:avLst/>
          </a:prstGeom>
          <a:solidFill>
            <a:srgbClr val="00B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rrow: Left 4">
            <a:extLst>
              <a:ext uri="{FF2B5EF4-FFF2-40B4-BE49-F238E27FC236}">
                <a16:creationId xmlns:a16="http://schemas.microsoft.com/office/drawing/2014/main" id="{B4168BB0-97DD-0B2D-21DC-354F1A633576}"/>
              </a:ext>
            </a:extLst>
          </p:cNvPr>
          <p:cNvSpPr/>
          <p:nvPr/>
        </p:nvSpPr>
        <p:spPr>
          <a:xfrm>
            <a:off x="6012160" y="2283718"/>
            <a:ext cx="360038" cy="210278"/>
          </a:xfrm>
          <a:prstGeom prst="leftArrow">
            <a:avLst/>
          </a:prstGeom>
          <a:solidFill>
            <a:srgbClr val="00B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CE9F0A-0682-6235-F8DB-994E4B960360}"/>
              </a:ext>
            </a:extLst>
          </p:cNvPr>
          <p:cNvSpPr txBox="1"/>
          <p:nvPr/>
        </p:nvSpPr>
        <p:spPr>
          <a:xfrm>
            <a:off x="6036623" y="130409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?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A44FA6-893B-4F1F-EE06-8EB97BB34FFC}"/>
              </a:ext>
            </a:extLst>
          </p:cNvPr>
          <p:cNvSpPr txBox="1"/>
          <p:nvPr/>
        </p:nvSpPr>
        <p:spPr>
          <a:xfrm>
            <a:off x="6042388" y="204328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?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0A277568-595E-14C3-D724-CEBB8A121D42}"/>
              </a:ext>
            </a:extLst>
          </p:cNvPr>
          <p:cNvSpPr/>
          <p:nvPr/>
        </p:nvSpPr>
        <p:spPr>
          <a:xfrm>
            <a:off x="8385058" y="1695450"/>
            <a:ext cx="99276" cy="2254250"/>
          </a:xfrm>
          <a:custGeom>
            <a:avLst/>
            <a:gdLst>
              <a:gd name="connsiteX0" fmla="*/ 73142 w 99276"/>
              <a:gd name="connsiteY0" fmla="*/ 2254250 h 2254250"/>
              <a:gd name="connsiteX1" fmla="*/ 98542 w 99276"/>
              <a:gd name="connsiteY1" fmla="*/ 2101850 h 2254250"/>
              <a:gd name="connsiteX2" fmla="*/ 47742 w 99276"/>
              <a:gd name="connsiteY2" fmla="*/ 1993900 h 2254250"/>
              <a:gd name="connsiteX3" fmla="*/ 3292 w 99276"/>
              <a:gd name="connsiteY3" fmla="*/ 1816100 h 2254250"/>
              <a:gd name="connsiteX4" fmla="*/ 3292 w 99276"/>
              <a:gd name="connsiteY4" fmla="*/ 1714500 h 2254250"/>
              <a:gd name="connsiteX5" fmla="*/ 3292 w 99276"/>
              <a:gd name="connsiteY5" fmla="*/ 1016000 h 2254250"/>
              <a:gd name="connsiteX6" fmla="*/ 3292 w 99276"/>
              <a:gd name="connsiteY6" fmla="*/ 0 h 2254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276" h="2254250">
                <a:moveTo>
                  <a:pt x="73142" y="2254250"/>
                </a:moveTo>
                <a:cubicBezTo>
                  <a:pt x="87958" y="2199746"/>
                  <a:pt x="102775" y="2145242"/>
                  <a:pt x="98542" y="2101850"/>
                </a:cubicBezTo>
                <a:cubicBezTo>
                  <a:pt x="94309" y="2058458"/>
                  <a:pt x="63617" y="2041525"/>
                  <a:pt x="47742" y="1993900"/>
                </a:cubicBezTo>
                <a:cubicBezTo>
                  <a:pt x="31867" y="1946275"/>
                  <a:pt x="10700" y="1862667"/>
                  <a:pt x="3292" y="1816100"/>
                </a:cubicBezTo>
                <a:cubicBezTo>
                  <a:pt x="-4116" y="1769533"/>
                  <a:pt x="3292" y="1714500"/>
                  <a:pt x="3292" y="1714500"/>
                </a:cubicBezTo>
                <a:lnTo>
                  <a:pt x="3292" y="1016000"/>
                </a:lnTo>
                <a:lnTo>
                  <a:pt x="3292" y="0"/>
                </a:lnTo>
              </a:path>
            </a:pathLst>
          </a:custGeom>
          <a:noFill/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Image 4" descr="Une image contenant aspirer&#10;&#10;Le contenu généré par l’IA peut être incorrect.">
            <a:extLst>
              <a:ext uri="{FF2B5EF4-FFF2-40B4-BE49-F238E27FC236}">
                <a16:creationId xmlns:a16="http://schemas.microsoft.com/office/drawing/2014/main" id="{204DBDE0-761C-E45F-9B07-4ADF2BAB33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96" t="19601" r="66403" b="14702"/>
          <a:stretch/>
        </p:blipFill>
        <p:spPr>
          <a:xfrm rot="16200000">
            <a:off x="2258455" y="933113"/>
            <a:ext cx="437319" cy="877403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637235E-E678-433A-3A60-C4937EA60E2F}"/>
              </a:ext>
            </a:extLst>
          </p:cNvPr>
          <p:cNvSpPr/>
          <p:nvPr/>
        </p:nvSpPr>
        <p:spPr>
          <a:xfrm rot="16200000">
            <a:off x="4697534" y="2409251"/>
            <a:ext cx="742807" cy="1742432"/>
          </a:xfrm>
          <a:prstGeom prst="rect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400" dirty="0">
                <a:solidFill>
                  <a:srgbClr val="008080"/>
                </a:solidFill>
              </a:rPr>
              <a:t>H: 0.1m</a:t>
            </a:r>
          </a:p>
          <a:p>
            <a:pPr algn="ctr"/>
            <a:r>
              <a:rPr lang="en-US" sz="1400" dirty="0">
                <a:solidFill>
                  <a:srgbClr val="008080"/>
                </a:solidFill>
              </a:rPr>
              <a:t>Tbc by MPE</a:t>
            </a:r>
            <a:endParaRPr lang="en-GB" sz="1400" dirty="0">
              <a:solidFill>
                <a:srgbClr val="008080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F4254E9-D71E-5304-CD8A-DD16B8FCFDBD}"/>
              </a:ext>
            </a:extLst>
          </p:cNvPr>
          <p:cNvSpPr/>
          <p:nvPr/>
        </p:nvSpPr>
        <p:spPr>
          <a:xfrm rot="16200000">
            <a:off x="6901645" y="1948858"/>
            <a:ext cx="742807" cy="2662801"/>
          </a:xfrm>
          <a:prstGeom prst="rect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400" dirty="0">
                <a:solidFill>
                  <a:srgbClr val="008080"/>
                </a:solidFill>
              </a:rPr>
              <a:t>Extension de la </a:t>
            </a:r>
            <a:r>
              <a:rPr lang="en-US" sz="1400" dirty="0" err="1">
                <a:solidFill>
                  <a:srgbClr val="008080"/>
                </a:solidFill>
              </a:rPr>
              <a:t>plateforme</a:t>
            </a:r>
            <a:r>
              <a:rPr lang="en-US" sz="1400" dirty="0">
                <a:solidFill>
                  <a:srgbClr val="008080"/>
                </a:solidFill>
              </a:rPr>
              <a:t> pour EPC? – </a:t>
            </a:r>
            <a:r>
              <a:rPr lang="en-US" sz="1400" dirty="0" err="1">
                <a:solidFill>
                  <a:srgbClr val="008080"/>
                </a:solidFill>
              </a:rPr>
              <a:t>Combien</a:t>
            </a:r>
            <a:r>
              <a:rPr lang="en-US" sz="1400" dirty="0">
                <a:solidFill>
                  <a:srgbClr val="008080"/>
                </a:solidFill>
              </a:rPr>
              <a:t> de large? MPE</a:t>
            </a:r>
            <a:endParaRPr lang="en-GB" sz="1400" dirty="0">
              <a:solidFill>
                <a:srgbClr val="00808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F5174C9-E27D-69A1-5866-3707EC1DAD42}"/>
              </a:ext>
            </a:extLst>
          </p:cNvPr>
          <p:cNvSpPr/>
          <p:nvPr/>
        </p:nvSpPr>
        <p:spPr>
          <a:xfrm rot="16200000">
            <a:off x="3254259" y="2708407"/>
            <a:ext cx="743014" cy="1143913"/>
          </a:xfrm>
          <a:prstGeom prst="rect">
            <a:avLst/>
          </a:prstGeom>
          <a:pattFill prst="dkUpDiag">
            <a:fgClr>
              <a:srgbClr val="92D050"/>
            </a:fgClr>
            <a:bgClr>
              <a:schemeClr val="bg1"/>
            </a:bgClr>
          </a:patt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400" dirty="0" err="1">
                <a:solidFill>
                  <a:srgbClr val="00B050"/>
                </a:solidFill>
              </a:rPr>
              <a:t>rampe</a:t>
            </a:r>
            <a:endParaRPr lang="en-GB" sz="1400" dirty="0">
              <a:solidFill>
                <a:srgbClr val="00B050"/>
              </a:solidFill>
            </a:endParaRP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F8DA0497-7A6E-FED5-853C-F59D840F273D}"/>
              </a:ext>
            </a:extLst>
          </p:cNvPr>
          <p:cNvCxnSpPr/>
          <p:nvPr/>
        </p:nvCxnSpPr>
        <p:spPr>
          <a:xfrm>
            <a:off x="8603278" y="2931790"/>
            <a:ext cx="0" cy="703234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80416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F6AB0A-3472-8C77-8236-CF493090E3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2913023-56C9-20D4-3FB1-008E0B5A0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329536"/>
            <a:ext cx="4506621" cy="4792406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0F0A8D3A-268E-65F0-20A3-362142A249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8242BE-717B-4B23-029E-F4CD2947B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6A6822E-8004-CFE6-1E16-87DA33D115D1}"/>
              </a:ext>
            </a:extLst>
          </p:cNvPr>
          <p:cNvSpPr txBox="1"/>
          <p:nvPr/>
        </p:nvSpPr>
        <p:spPr>
          <a:xfrm>
            <a:off x="2586965" y="14646"/>
            <a:ext cx="3724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Convertisseurs 2kA cluster DFHXJ</a:t>
            </a: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DD8F837-4791-DF3C-8634-CD7374462178}"/>
              </a:ext>
            </a:extLst>
          </p:cNvPr>
          <p:cNvSpPr txBox="1"/>
          <p:nvPr/>
        </p:nvSpPr>
        <p:spPr>
          <a:xfrm>
            <a:off x="5750520" y="3579862"/>
            <a:ext cx="239360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sol, passant sous </a:t>
            </a:r>
            <a:br>
              <a:rPr lang="fr-CH" sz="1400" dirty="0"/>
            </a:br>
            <a:r>
              <a:rPr lang="fr-CH" sz="1400" dirty="0"/>
              <a:t>les racks</a:t>
            </a:r>
            <a:endParaRPr lang="en-GB" sz="1400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1D329D25-D851-ABF2-459A-88C77788EB60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3283948" y="3795886"/>
            <a:ext cx="2466572" cy="1533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7354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C34E91-7713-9874-9B3D-3A07730B19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273A1DF4-C2F5-6323-9280-BBF96EDC5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2D438B0-6CAB-CB3D-D48A-690C44A29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322359"/>
            <a:ext cx="8964488" cy="457519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A41C45-632C-1EFE-D470-F7692E9C2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098DF19-5585-90A8-61F3-467D012ED154}"/>
              </a:ext>
            </a:extLst>
          </p:cNvPr>
          <p:cNvSpPr txBox="1"/>
          <p:nvPr/>
        </p:nvSpPr>
        <p:spPr>
          <a:xfrm>
            <a:off x="2649247" y="14646"/>
            <a:ext cx="3736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Convertisseur 18kA cluster DFHXJ</a:t>
            </a: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DD52C41-4DFC-BDAC-45BD-EF64D94D819E}"/>
              </a:ext>
            </a:extLst>
          </p:cNvPr>
          <p:cNvSpPr txBox="1"/>
          <p:nvPr/>
        </p:nvSpPr>
        <p:spPr>
          <a:xfrm>
            <a:off x="6084168" y="3651870"/>
            <a:ext cx="239360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sol, passant sous </a:t>
            </a:r>
            <a:br>
              <a:rPr lang="fr-CH" sz="1400" dirty="0"/>
            </a:br>
            <a:r>
              <a:rPr lang="fr-CH" sz="1400" dirty="0"/>
              <a:t>les racks</a:t>
            </a:r>
            <a:endParaRPr lang="en-GB" sz="1400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922D537F-174D-E109-88DF-4C5E4D18B06F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5004048" y="3363838"/>
            <a:ext cx="1080120" cy="6573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2575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8D22C7-EB80-DB47-F1F1-AAEED91F8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E367BED5-F941-D0A8-0266-6C69B168D5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B8159A-FA2E-7806-82B4-9EC0D17E1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4E9ABB5-EB82-87F0-D9C5-34616C2096E7}"/>
              </a:ext>
            </a:extLst>
          </p:cNvPr>
          <p:cNvSpPr txBox="1"/>
          <p:nvPr/>
        </p:nvSpPr>
        <p:spPr>
          <a:xfrm>
            <a:off x="2649247" y="14646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Racks CDB cluster DFHXJ</a:t>
            </a:r>
            <a:endParaRPr lang="en-GB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DACE6B5-CA26-27E6-154E-02F84C6BD1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739" y="296130"/>
            <a:ext cx="5029016" cy="4746609"/>
          </a:xfrm>
          <a:prstGeom prst="rect">
            <a:avLst/>
          </a:prstGeom>
        </p:spPr>
      </p:pic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7CEAD0FC-5210-DB2E-ED31-EDE8D328F67B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3254360" y="3820674"/>
            <a:ext cx="1080120" cy="6573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5E55335D-A497-D514-AB8F-B2B1A475AD13}"/>
              </a:ext>
            </a:extLst>
          </p:cNvPr>
          <p:cNvSpPr txBox="1"/>
          <p:nvPr/>
        </p:nvSpPr>
        <p:spPr>
          <a:xfrm>
            <a:off x="4334480" y="4108706"/>
            <a:ext cx="239360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sol, passant sous </a:t>
            </a:r>
            <a:br>
              <a:rPr lang="fr-CH" sz="1400" dirty="0"/>
            </a:br>
            <a:r>
              <a:rPr lang="fr-CH" sz="1400" dirty="0"/>
              <a:t>les racks</a:t>
            </a:r>
            <a:endParaRPr lang="en-GB" sz="14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CEE6F6D-1AB6-AC15-EC11-661E2C7F5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4360" y="755117"/>
            <a:ext cx="5870064" cy="2605058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1B37CE66-D471-38AC-A996-0A2B08BBFEE2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5531282" y="2571750"/>
            <a:ext cx="408870" cy="15369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F2ED9CED-06D1-5968-9447-64A8F3F43223}"/>
              </a:ext>
            </a:extLst>
          </p:cNvPr>
          <p:cNvSpPr txBox="1"/>
          <p:nvPr/>
        </p:nvSpPr>
        <p:spPr>
          <a:xfrm>
            <a:off x="5856959" y="679797"/>
            <a:ext cx="290816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/>
              <a:t>Ouverture dans panneau à prévoir</a:t>
            </a:r>
            <a:endParaRPr lang="fr-FR" sz="1400" dirty="0"/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873B25EF-7C64-B29D-16AA-1EE405E208C2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5724128" y="833686"/>
            <a:ext cx="132831" cy="7299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89328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E3FB64-39B6-79AB-7F12-896CB1CD19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3BF24897-23EF-8023-9C81-B6652ACB1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93ACB95-F2F8-FD63-CE4C-ABDDE3C84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37" y="269802"/>
            <a:ext cx="4878585" cy="487369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C366D9-5075-2D80-5CF1-C8870F6E1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5CBEAF0-DE82-13EF-F9AF-A5DB3E122F2F}"/>
              </a:ext>
            </a:extLst>
          </p:cNvPr>
          <p:cNvSpPr txBox="1"/>
          <p:nvPr/>
        </p:nvSpPr>
        <p:spPr>
          <a:xfrm>
            <a:off x="2942641" y="-5821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Racks CDB cluster DFHMJ</a:t>
            </a:r>
            <a:endParaRPr lang="en-GB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B132DC2E-F615-6940-37FC-A8745DC30285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3203848" y="3795886"/>
            <a:ext cx="864096" cy="5959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950BB1E5-4ADB-1FB7-4942-6D01E8330653}"/>
              </a:ext>
            </a:extLst>
          </p:cNvPr>
          <p:cNvSpPr txBox="1"/>
          <p:nvPr/>
        </p:nvSpPr>
        <p:spPr>
          <a:xfrm>
            <a:off x="4067944" y="4022505"/>
            <a:ext cx="239360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sol, passant sous </a:t>
            </a:r>
            <a:br>
              <a:rPr lang="fr-CH" sz="1400" dirty="0"/>
            </a:br>
            <a:r>
              <a:rPr lang="fr-CH" sz="1400" dirty="0"/>
              <a:t>les racks</a:t>
            </a:r>
            <a:endParaRPr lang="en-GB" sz="14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68EF4F2-E005-BB47-260A-536DBF1990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5896" y="1019691"/>
            <a:ext cx="5364088" cy="2467328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952B395-426E-1D3A-4C20-3A9B3E417F5D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5264746" y="2283718"/>
            <a:ext cx="459382" cy="17387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6067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25F23-2E67-6B83-A7FB-2640DF2CE9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AD53E856-56EA-CFD6-93E3-55A287608E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9870" y="363898"/>
            <a:ext cx="3878070" cy="4639066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4C68060E-0011-8C7E-FE24-9BCD178B8B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88857-A661-F13E-541E-1C4FB8854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2434CBB-E919-CB60-2F78-E6FBBC1DAF7F}"/>
              </a:ext>
            </a:extLst>
          </p:cNvPr>
          <p:cNvSpPr txBox="1"/>
          <p:nvPr/>
        </p:nvSpPr>
        <p:spPr>
          <a:xfrm>
            <a:off x="2483768" y="-27043"/>
            <a:ext cx="3903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Convertisseurs 600A cluster DFHMJ</a:t>
            </a:r>
            <a:endParaRPr lang="en-GB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F32EAF8D-BF07-0014-7428-9FAE90DDD0FF}"/>
              </a:ext>
            </a:extLst>
          </p:cNvPr>
          <p:cNvCxnSpPr>
            <a:cxnSpLocks/>
          </p:cNvCxnSpPr>
          <p:nvPr/>
        </p:nvCxnSpPr>
        <p:spPr>
          <a:xfrm flipH="1" flipV="1">
            <a:off x="3701370" y="3867894"/>
            <a:ext cx="1735895" cy="510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222E80C7-A144-9235-681F-63278D088D96}"/>
              </a:ext>
            </a:extLst>
          </p:cNvPr>
          <p:cNvSpPr txBox="1"/>
          <p:nvPr/>
        </p:nvSpPr>
        <p:spPr>
          <a:xfrm>
            <a:off x="5442631" y="4022505"/>
            <a:ext cx="239360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sol, passant sous </a:t>
            </a:r>
            <a:br>
              <a:rPr lang="fr-CH" sz="1400" dirty="0"/>
            </a:br>
            <a:r>
              <a:rPr lang="fr-CH" sz="1400" dirty="0"/>
              <a:t>les racks</a:t>
            </a:r>
            <a:endParaRPr lang="en-GB" sz="1400" dirty="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D4C638E3-93CA-FCF7-3C64-EC98129B59F4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4932040" y="3651870"/>
            <a:ext cx="510591" cy="739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69167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1F0699-B74A-0209-0FCC-7EABBFB1A7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5C7C2A1-4A84-ADFA-8353-D2E83200F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59" y="368154"/>
            <a:ext cx="4681391" cy="4775346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B84BF397-2D44-9CFD-234B-B3CCC0963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C3F11C-98E4-CB28-63FC-DE408530F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334B335-9D2F-738A-E3DF-BAC263FF5EF8}"/>
              </a:ext>
            </a:extLst>
          </p:cNvPr>
          <p:cNvSpPr txBox="1"/>
          <p:nvPr/>
        </p:nvSpPr>
        <p:spPr>
          <a:xfrm>
            <a:off x="3077816" y="-27043"/>
            <a:ext cx="2249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Convertisseur 14kA </a:t>
            </a: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141C1A6-1BC5-CA26-3AFF-439641A3E56E}"/>
              </a:ext>
            </a:extLst>
          </p:cNvPr>
          <p:cNvSpPr txBox="1"/>
          <p:nvPr/>
        </p:nvSpPr>
        <p:spPr>
          <a:xfrm>
            <a:off x="6322184" y="4083918"/>
            <a:ext cx="239360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sol, passant sous </a:t>
            </a:r>
            <a:br>
              <a:rPr lang="fr-CH" sz="1400" dirty="0"/>
            </a:br>
            <a:r>
              <a:rPr lang="fr-CH" sz="1400" dirty="0"/>
              <a:t>les racks</a:t>
            </a:r>
            <a:endParaRPr lang="en-GB" sz="1400" dirty="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88F5893C-F125-D121-062F-A1D0ABC26142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4211960" y="4299942"/>
            <a:ext cx="2110224" cy="1533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1377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F269C8-5380-4D25-BC3E-492BED2AA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3EE230-5052-C1F7-EFDB-99EAA5B70D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9B5B873F-D11D-0FEC-3FB5-5C81CA307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FD01E1C-D1F4-F92B-F105-7BAFFB40CB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10" y="452950"/>
            <a:ext cx="4913207" cy="458978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01465C-49DC-EA7E-96AC-E343EA36D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24842F3-D0C0-FD03-79F4-A7CBAC69E007}"/>
              </a:ext>
            </a:extLst>
          </p:cNvPr>
          <p:cNvSpPr txBox="1"/>
          <p:nvPr/>
        </p:nvSpPr>
        <p:spPr>
          <a:xfrm>
            <a:off x="3283948" y="14646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Racks CDB cluster DFHX</a:t>
            </a: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F7D5009-1C7F-13B9-4DBA-179796E1C973}"/>
              </a:ext>
            </a:extLst>
          </p:cNvPr>
          <p:cNvSpPr txBox="1"/>
          <p:nvPr/>
        </p:nvSpPr>
        <p:spPr>
          <a:xfrm>
            <a:off x="4144793" y="3951749"/>
            <a:ext cx="239360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sol, passant sous </a:t>
            </a:r>
            <a:br>
              <a:rPr lang="fr-CH" sz="1400" dirty="0"/>
            </a:br>
            <a:r>
              <a:rPr lang="fr-CH" sz="1400" dirty="0"/>
              <a:t>les racks</a:t>
            </a:r>
            <a:endParaRPr lang="en-GB" sz="1400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536BC7F-4A59-DDEF-8428-810697B7A465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2212442" y="3723878"/>
            <a:ext cx="1932351" cy="5972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BE0932B-240B-D7FE-9FA5-C9FCCA6E3CA0}"/>
              </a:ext>
            </a:extLst>
          </p:cNvPr>
          <p:cNvSpPr/>
          <p:nvPr/>
        </p:nvSpPr>
        <p:spPr>
          <a:xfrm>
            <a:off x="2207601" y="1592580"/>
            <a:ext cx="1219069" cy="3009900"/>
          </a:xfrm>
          <a:custGeom>
            <a:avLst/>
            <a:gdLst>
              <a:gd name="connsiteX0" fmla="*/ 2199 w 1219069"/>
              <a:gd name="connsiteY0" fmla="*/ 0 h 3009900"/>
              <a:gd name="connsiteX1" fmla="*/ 2199 w 1219069"/>
              <a:gd name="connsiteY1" fmla="*/ 1501140 h 3009900"/>
              <a:gd name="connsiteX2" fmla="*/ 25059 w 1219069"/>
              <a:gd name="connsiteY2" fmla="*/ 2499360 h 3009900"/>
              <a:gd name="connsiteX3" fmla="*/ 146979 w 1219069"/>
              <a:gd name="connsiteY3" fmla="*/ 2750820 h 3009900"/>
              <a:gd name="connsiteX4" fmla="*/ 527979 w 1219069"/>
              <a:gd name="connsiteY4" fmla="*/ 2811780 h 3009900"/>
              <a:gd name="connsiteX5" fmla="*/ 985179 w 1219069"/>
              <a:gd name="connsiteY5" fmla="*/ 2827020 h 3009900"/>
              <a:gd name="connsiteX6" fmla="*/ 1198539 w 1219069"/>
              <a:gd name="connsiteY6" fmla="*/ 2918460 h 3009900"/>
              <a:gd name="connsiteX7" fmla="*/ 1198539 w 1219069"/>
              <a:gd name="connsiteY7" fmla="*/ 3009900 h 300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69" h="3009900">
                <a:moveTo>
                  <a:pt x="2199" y="0"/>
                </a:moveTo>
                <a:cubicBezTo>
                  <a:pt x="294" y="542290"/>
                  <a:pt x="-1611" y="1084580"/>
                  <a:pt x="2199" y="1501140"/>
                </a:cubicBezTo>
                <a:cubicBezTo>
                  <a:pt x="6009" y="1917700"/>
                  <a:pt x="929" y="2291080"/>
                  <a:pt x="25059" y="2499360"/>
                </a:cubicBezTo>
                <a:cubicBezTo>
                  <a:pt x="49189" y="2707640"/>
                  <a:pt x="63159" y="2698750"/>
                  <a:pt x="146979" y="2750820"/>
                </a:cubicBezTo>
                <a:cubicBezTo>
                  <a:pt x="230799" y="2802890"/>
                  <a:pt x="388279" y="2799080"/>
                  <a:pt x="527979" y="2811780"/>
                </a:cubicBezTo>
                <a:cubicBezTo>
                  <a:pt x="667679" y="2824480"/>
                  <a:pt x="873419" y="2809240"/>
                  <a:pt x="985179" y="2827020"/>
                </a:cubicBezTo>
                <a:cubicBezTo>
                  <a:pt x="1096939" y="2844800"/>
                  <a:pt x="1162979" y="2887980"/>
                  <a:pt x="1198539" y="2918460"/>
                </a:cubicBezTo>
                <a:cubicBezTo>
                  <a:pt x="1234099" y="2948940"/>
                  <a:pt x="1216319" y="2979420"/>
                  <a:pt x="1198539" y="3009900"/>
                </a:cubicBezTo>
              </a:path>
            </a:pathLst>
          </a:cu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Image 10">
            <a:extLst>
              <a:ext uri="{FF2B5EF4-FFF2-40B4-BE49-F238E27FC236}">
                <a16:creationId xmlns:a16="http://schemas.microsoft.com/office/drawing/2014/main" id="{2EEAA071-209D-6212-E89F-B711D75C09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8380" y="1970254"/>
            <a:ext cx="3704856" cy="155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229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9FEC27-CFA3-3301-0D33-E4AE5103D2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81F1AAE0-8B0F-B77E-F33A-9B93A28D0E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2571E9-9F07-60E4-0215-35F270921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04838AD-89A5-43CC-A3FC-3F8BFF2E5876}"/>
              </a:ext>
            </a:extLst>
          </p:cNvPr>
          <p:cNvSpPr txBox="1"/>
          <p:nvPr/>
        </p:nvSpPr>
        <p:spPr>
          <a:xfrm>
            <a:off x="2641391" y="10075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Convertisseur 18kA cluster DFHX (</a:t>
            </a:r>
            <a:r>
              <a:rPr lang="fr-CH" dirty="0" err="1"/>
              <a:t>Left</a:t>
            </a:r>
            <a:r>
              <a:rPr lang="fr-CH" dirty="0"/>
              <a:t>)</a:t>
            </a:r>
            <a:endParaRPr lang="en-GB" dirty="0"/>
          </a:p>
        </p:txBody>
      </p:sp>
      <p:pic>
        <p:nvPicPr>
          <p:cNvPr id="10" name="Picture 9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00D8013C-B305-89CD-8DCC-2BC8D6B629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57822"/>
            <a:ext cx="9144000" cy="26278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A1FBAB1-B03E-709B-B46F-568FD1505FE2}"/>
              </a:ext>
            </a:extLst>
          </p:cNvPr>
          <p:cNvSpPr txBox="1"/>
          <p:nvPr/>
        </p:nvSpPr>
        <p:spPr>
          <a:xfrm>
            <a:off x="4211960" y="2283718"/>
            <a:ext cx="434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CB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B01817-9080-C8FF-953F-AC6F5C187E7A}"/>
              </a:ext>
            </a:extLst>
          </p:cNvPr>
          <p:cNvSpPr txBox="1"/>
          <p:nvPr/>
        </p:nvSpPr>
        <p:spPr>
          <a:xfrm>
            <a:off x="4646694" y="2283718"/>
            <a:ext cx="434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CB</a:t>
            </a:r>
            <a:endParaRPr lang="en-GB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F16800-C275-CFFA-952A-C155AD72515B}"/>
              </a:ext>
            </a:extLst>
          </p:cNvPr>
          <p:cNvSpPr txBox="1"/>
          <p:nvPr/>
        </p:nvSpPr>
        <p:spPr>
          <a:xfrm>
            <a:off x="2771800" y="2283718"/>
            <a:ext cx="434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CB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3DDCCD-C080-780B-E30C-68325C8D4B8D}"/>
              </a:ext>
            </a:extLst>
          </p:cNvPr>
          <p:cNvSpPr txBox="1"/>
          <p:nvPr/>
        </p:nvSpPr>
        <p:spPr>
          <a:xfrm>
            <a:off x="2310798" y="2283718"/>
            <a:ext cx="434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CB</a:t>
            </a:r>
            <a:endParaRPr lang="en-GB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AA6F5C-9155-6ABC-ABF2-6B4C804F1BC9}"/>
              </a:ext>
            </a:extLst>
          </p:cNvPr>
          <p:cNvSpPr txBox="1"/>
          <p:nvPr/>
        </p:nvSpPr>
        <p:spPr>
          <a:xfrm>
            <a:off x="1858465" y="2283718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EL</a:t>
            </a:r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DA21CB-B82A-C682-6A20-C989CC48F171}"/>
              </a:ext>
            </a:extLst>
          </p:cNvPr>
          <p:cNvSpPr txBox="1"/>
          <p:nvPr/>
        </p:nvSpPr>
        <p:spPr>
          <a:xfrm>
            <a:off x="5163292" y="2283718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EL</a:t>
            </a:r>
            <a:endParaRPr lang="en-GB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C70C9FC-8EF3-F0E5-271E-2A8B63F078D3}"/>
              </a:ext>
            </a:extLst>
          </p:cNvPr>
          <p:cNvSpPr txBox="1"/>
          <p:nvPr/>
        </p:nvSpPr>
        <p:spPr>
          <a:xfrm>
            <a:off x="404070" y="1615901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Ctr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4A378F2-2BB8-4B9B-C063-11FFCD3F8F0D}"/>
              </a:ext>
            </a:extLst>
          </p:cNvPr>
          <p:cNvSpPr txBox="1"/>
          <p:nvPr/>
        </p:nvSpPr>
        <p:spPr>
          <a:xfrm rot="16200000">
            <a:off x="6495672" y="2317702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35A</a:t>
            </a: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C46E2E-1613-F4AC-04E6-5A0740217F04}"/>
              </a:ext>
            </a:extLst>
          </p:cNvPr>
          <p:cNvSpPr txBox="1"/>
          <p:nvPr/>
        </p:nvSpPr>
        <p:spPr>
          <a:xfrm rot="16200000">
            <a:off x="6902173" y="2317702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Ether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E6E272C-8FB5-6173-B374-2B0AC388AA60}"/>
              </a:ext>
            </a:extLst>
          </p:cNvPr>
          <p:cNvSpPr txBox="1"/>
          <p:nvPr/>
        </p:nvSpPr>
        <p:spPr>
          <a:xfrm rot="16200000">
            <a:off x="7348894" y="2317702"/>
            <a:ext cx="684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DYPD</a:t>
            </a:r>
            <a:endParaRPr lang="en-GB" sz="14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635A63-87C8-F4D0-B345-F0B88DA2AB78}"/>
              </a:ext>
            </a:extLst>
          </p:cNvPr>
          <p:cNvSpPr/>
          <p:nvPr/>
        </p:nvSpPr>
        <p:spPr>
          <a:xfrm>
            <a:off x="376419" y="2813992"/>
            <a:ext cx="7579958" cy="664009"/>
          </a:xfrm>
          <a:prstGeom prst="rect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59D13A3-7F10-82A5-2A29-77A23CDC4C5B}"/>
              </a:ext>
            </a:extLst>
          </p:cNvPr>
          <p:cNvSpPr/>
          <p:nvPr/>
        </p:nvSpPr>
        <p:spPr>
          <a:xfrm>
            <a:off x="376419" y="2129188"/>
            <a:ext cx="457204" cy="684804"/>
          </a:xfrm>
          <a:prstGeom prst="rect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E6BA1EB-95BD-62AE-9C2A-3D41AF62FCF9}"/>
              </a:ext>
            </a:extLst>
          </p:cNvPr>
          <p:cNvSpPr/>
          <p:nvPr/>
        </p:nvSpPr>
        <p:spPr>
          <a:xfrm>
            <a:off x="3227265" y="2114936"/>
            <a:ext cx="909982" cy="684804"/>
          </a:xfrm>
          <a:prstGeom prst="rect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AF0E8AE-9049-306B-BC3D-62C97D27CDFD}"/>
              </a:ext>
            </a:extLst>
          </p:cNvPr>
          <p:cNvSpPr/>
          <p:nvPr/>
        </p:nvSpPr>
        <p:spPr>
          <a:xfrm>
            <a:off x="7946318" y="2813992"/>
            <a:ext cx="957142" cy="681909"/>
          </a:xfrm>
          <a:prstGeom prst="rect">
            <a:avLst/>
          </a:prstGeom>
          <a:pattFill prst="dkDnDiag">
            <a:fgClr>
              <a:srgbClr val="92D050"/>
            </a:fgClr>
            <a:bgClr>
              <a:schemeClr val="bg1"/>
            </a:bgClr>
          </a:patt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5EF5E56-41F9-CF6A-55FB-96FBD9754DB3}"/>
              </a:ext>
            </a:extLst>
          </p:cNvPr>
          <p:cNvSpPr/>
          <p:nvPr/>
        </p:nvSpPr>
        <p:spPr>
          <a:xfrm>
            <a:off x="2314596" y="2803014"/>
            <a:ext cx="891938" cy="776848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H 2.5m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47F0279-6079-E939-5ABD-4A4B7A84C7F6}"/>
              </a:ext>
            </a:extLst>
          </p:cNvPr>
          <p:cNvSpPr txBox="1"/>
          <p:nvPr/>
        </p:nvSpPr>
        <p:spPr>
          <a:xfrm rot="16200000">
            <a:off x="2904855" y="2982464"/>
            <a:ext cx="761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1.0 m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870E3F3-D759-77CF-AE3B-5809C0B61D9D}"/>
              </a:ext>
            </a:extLst>
          </p:cNvPr>
          <p:cNvCxnSpPr>
            <a:cxnSpLocks/>
          </p:cNvCxnSpPr>
          <p:nvPr/>
        </p:nvCxnSpPr>
        <p:spPr>
          <a:xfrm flipV="1">
            <a:off x="755576" y="1928708"/>
            <a:ext cx="0" cy="230761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1678AA5-5F5C-D557-6AA6-D0094FEBF9E2}"/>
              </a:ext>
            </a:extLst>
          </p:cNvPr>
          <p:cNvCxnSpPr>
            <a:cxnSpLocks/>
          </p:cNvCxnSpPr>
          <p:nvPr/>
        </p:nvCxnSpPr>
        <p:spPr>
          <a:xfrm flipV="1">
            <a:off x="5364088" y="2643758"/>
            <a:ext cx="0" cy="151216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24A5A5F-2E5A-651A-4C17-2518ACCD8229}"/>
              </a:ext>
            </a:extLst>
          </p:cNvPr>
          <p:cNvCxnSpPr>
            <a:cxnSpLocks/>
          </p:cNvCxnSpPr>
          <p:nvPr/>
        </p:nvCxnSpPr>
        <p:spPr>
          <a:xfrm flipV="1">
            <a:off x="6732240" y="2571750"/>
            <a:ext cx="0" cy="151216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AB37FD5-B7C3-2A4B-BAA9-CD71D1A8B1E5}"/>
              </a:ext>
            </a:extLst>
          </p:cNvPr>
          <p:cNvCxnSpPr>
            <a:cxnSpLocks/>
          </p:cNvCxnSpPr>
          <p:nvPr/>
        </p:nvCxnSpPr>
        <p:spPr>
          <a:xfrm flipV="1">
            <a:off x="7236296" y="2571750"/>
            <a:ext cx="0" cy="151216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566A663-2C15-3FC7-5B29-5B954CF267CB}"/>
              </a:ext>
            </a:extLst>
          </p:cNvPr>
          <p:cNvCxnSpPr>
            <a:cxnSpLocks/>
          </p:cNvCxnSpPr>
          <p:nvPr/>
        </p:nvCxnSpPr>
        <p:spPr>
          <a:xfrm flipV="1">
            <a:off x="7596336" y="1923678"/>
            <a:ext cx="0" cy="216024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7A49996-1AD5-DEC9-E88B-F504A245C075}"/>
              </a:ext>
            </a:extLst>
          </p:cNvPr>
          <p:cNvCxnSpPr>
            <a:cxnSpLocks/>
          </p:cNvCxnSpPr>
          <p:nvPr/>
        </p:nvCxnSpPr>
        <p:spPr>
          <a:xfrm flipV="1">
            <a:off x="6607287" y="1923678"/>
            <a:ext cx="0" cy="216024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738BB32-23B6-173E-966F-568B6706429C}"/>
              </a:ext>
            </a:extLst>
          </p:cNvPr>
          <p:cNvCxnSpPr>
            <a:cxnSpLocks/>
          </p:cNvCxnSpPr>
          <p:nvPr/>
        </p:nvCxnSpPr>
        <p:spPr>
          <a:xfrm flipV="1">
            <a:off x="7366156" y="2588313"/>
            <a:ext cx="0" cy="155919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7886006-258D-8D80-4250-F1877428ECFE}"/>
              </a:ext>
            </a:extLst>
          </p:cNvPr>
          <p:cNvCxnSpPr>
            <a:cxnSpLocks/>
          </p:cNvCxnSpPr>
          <p:nvPr/>
        </p:nvCxnSpPr>
        <p:spPr>
          <a:xfrm flipV="1">
            <a:off x="7845184" y="2571750"/>
            <a:ext cx="0" cy="151216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94D7D37-2619-359A-0F1B-1C43E848BD17}"/>
              </a:ext>
            </a:extLst>
          </p:cNvPr>
          <p:cNvCxnSpPr>
            <a:cxnSpLocks/>
          </p:cNvCxnSpPr>
          <p:nvPr/>
        </p:nvCxnSpPr>
        <p:spPr>
          <a:xfrm flipV="1">
            <a:off x="7740352" y="2588313"/>
            <a:ext cx="0" cy="155919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045364C7-4605-FEA4-50F4-54D40EC0CDE4}"/>
              </a:ext>
            </a:extLst>
          </p:cNvPr>
          <p:cNvSpPr/>
          <p:nvPr/>
        </p:nvSpPr>
        <p:spPr>
          <a:xfrm>
            <a:off x="3253739" y="1981200"/>
            <a:ext cx="385513" cy="1684020"/>
          </a:xfrm>
          <a:custGeom>
            <a:avLst/>
            <a:gdLst>
              <a:gd name="connsiteX0" fmla="*/ 0 w 237686"/>
              <a:gd name="connsiteY0" fmla="*/ 1684020 h 1684020"/>
              <a:gd name="connsiteX1" fmla="*/ 175260 w 237686"/>
              <a:gd name="connsiteY1" fmla="*/ 1630680 h 1684020"/>
              <a:gd name="connsiteX2" fmla="*/ 220980 w 237686"/>
              <a:gd name="connsiteY2" fmla="*/ 1432560 h 1684020"/>
              <a:gd name="connsiteX3" fmla="*/ 236220 w 237686"/>
              <a:gd name="connsiteY3" fmla="*/ 739140 h 1684020"/>
              <a:gd name="connsiteX4" fmla="*/ 236220 w 237686"/>
              <a:gd name="connsiteY4" fmla="*/ 0 h 168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686" h="1684020">
                <a:moveTo>
                  <a:pt x="0" y="1684020"/>
                </a:moveTo>
                <a:cubicBezTo>
                  <a:pt x="69215" y="1678305"/>
                  <a:pt x="138430" y="1672590"/>
                  <a:pt x="175260" y="1630680"/>
                </a:cubicBezTo>
                <a:cubicBezTo>
                  <a:pt x="212090" y="1588770"/>
                  <a:pt x="210820" y="1581150"/>
                  <a:pt x="220980" y="1432560"/>
                </a:cubicBezTo>
                <a:cubicBezTo>
                  <a:pt x="231140" y="1283970"/>
                  <a:pt x="233680" y="977900"/>
                  <a:pt x="236220" y="739140"/>
                </a:cubicBezTo>
                <a:cubicBezTo>
                  <a:pt x="238760" y="500380"/>
                  <a:pt x="237490" y="250190"/>
                  <a:pt x="236220" y="0"/>
                </a:cubicBezTo>
              </a:path>
            </a:pathLst>
          </a:cu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FE927B53-F221-05F1-8AEB-7319AC259F40}"/>
              </a:ext>
            </a:extLst>
          </p:cNvPr>
          <p:cNvSpPr/>
          <p:nvPr/>
        </p:nvSpPr>
        <p:spPr>
          <a:xfrm flipH="1">
            <a:off x="3729672" y="1995686"/>
            <a:ext cx="410280" cy="1684020"/>
          </a:xfrm>
          <a:custGeom>
            <a:avLst/>
            <a:gdLst>
              <a:gd name="connsiteX0" fmla="*/ 0 w 237686"/>
              <a:gd name="connsiteY0" fmla="*/ 1684020 h 1684020"/>
              <a:gd name="connsiteX1" fmla="*/ 175260 w 237686"/>
              <a:gd name="connsiteY1" fmla="*/ 1630680 h 1684020"/>
              <a:gd name="connsiteX2" fmla="*/ 220980 w 237686"/>
              <a:gd name="connsiteY2" fmla="*/ 1432560 h 1684020"/>
              <a:gd name="connsiteX3" fmla="*/ 236220 w 237686"/>
              <a:gd name="connsiteY3" fmla="*/ 739140 h 1684020"/>
              <a:gd name="connsiteX4" fmla="*/ 236220 w 237686"/>
              <a:gd name="connsiteY4" fmla="*/ 0 h 168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686" h="1684020">
                <a:moveTo>
                  <a:pt x="0" y="1684020"/>
                </a:moveTo>
                <a:cubicBezTo>
                  <a:pt x="69215" y="1678305"/>
                  <a:pt x="138430" y="1672590"/>
                  <a:pt x="175260" y="1630680"/>
                </a:cubicBezTo>
                <a:cubicBezTo>
                  <a:pt x="212090" y="1588770"/>
                  <a:pt x="210820" y="1581150"/>
                  <a:pt x="220980" y="1432560"/>
                </a:cubicBezTo>
                <a:cubicBezTo>
                  <a:pt x="231140" y="1283970"/>
                  <a:pt x="233680" y="977900"/>
                  <a:pt x="236220" y="739140"/>
                </a:cubicBezTo>
                <a:cubicBezTo>
                  <a:pt x="238760" y="500380"/>
                  <a:pt x="237490" y="250190"/>
                  <a:pt x="236220" y="0"/>
                </a:cubicBezTo>
              </a:path>
            </a:pathLst>
          </a:cu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6D7E5EC-144F-FD13-E54F-B75CEA049715}"/>
              </a:ext>
            </a:extLst>
          </p:cNvPr>
          <p:cNvSpPr/>
          <p:nvPr/>
        </p:nvSpPr>
        <p:spPr>
          <a:xfrm>
            <a:off x="7949952" y="2129188"/>
            <a:ext cx="457204" cy="684804"/>
          </a:xfrm>
          <a:prstGeom prst="rect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DB83884A-08AE-5374-A890-5F2E0E34E085}"/>
              </a:ext>
            </a:extLst>
          </p:cNvPr>
          <p:cNvSpPr/>
          <p:nvPr/>
        </p:nvSpPr>
        <p:spPr>
          <a:xfrm>
            <a:off x="3561516" y="1729652"/>
            <a:ext cx="5468184" cy="1661468"/>
          </a:xfrm>
          <a:custGeom>
            <a:avLst/>
            <a:gdLst>
              <a:gd name="connsiteX0" fmla="*/ 0 w 5219700"/>
              <a:gd name="connsiteY0" fmla="*/ 22948 h 1661468"/>
              <a:gd name="connsiteX1" fmla="*/ 3528060 w 5219700"/>
              <a:gd name="connsiteY1" fmla="*/ 15328 h 1661468"/>
              <a:gd name="connsiteX2" fmla="*/ 3924300 w 5219700"/>
              <a:gd name="connsiteY2" fmla="*/ 88 h 1661468"/>
              <a:gd name="connsiteX3" fmla="*/ 4137660 w 5219700"/>
              <a:gd name="connsiteY3" fmla="*/ 22948 h 1661468"/>
              <a:gd name="connsiteX4" fmla="*/ 4335780 w 5219700"/>
              <a:gd name="connsiteY4" fmla="*/ 175348 h 1661468"/>
              <a:gd name="connsiteX5" fmla="*/ 4366260 w 5219700"/>
              <a:gd name="connsiteY5" fmla="*/ 464908 h 1661468"/>
              <a:gd name="connsiteX6" fmla="*/ 4358640 w 5219700"/>
              <a:gd name="connsiteY6" fmla="*/ 1394548 h 1661468"/>
              <a:gd name="connsiteX7" fmla="*/ 4450080 w 5219700"/>
              <a:gd name="connsiteY7" fmla="*/ 1569808 h 1661468"/>
              <a:gd name="connsiteX8" fmla="*/ 4663440 w 5219700"/>
              <a:gd name="connsiteY8" fmla="*/ 1646008 h 1661468"/>
              <a:gd name="connsiteX9" fmla="*/ 4960620 w 5219700"/>
              <a:gd name="connsiteY9" fmla="*/ 1661248 h 1661468"/>
              <a:gd name="connsiteX10" fmla="*/ 5219700 w 5219700"/>
              <a:gd name="connsiteY10" fmla="*/ 1653628 h 1661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19700" h="1661468">
                <a:moveTo>
                  <a:pt x="0" y="22948"/>
                </a:moveTo>
                <a:lnTo>
                  <a:pt x="3528060" y="15328"/>
                </a:lnTo>
                <a:cubicBezTo>
                  <a:pt x="4182110" y="11518"/>
                  <a:pt x="3822700" y="-1182"/>
                  <a:pt x="3924300" y="88"/>
                </a:cubicBezTo>
                <a:cubicBezTo>
                  <a:pt x="4025900" y="1358"/>
                  <a:pt x="4069080" y="-6262"/>
                  <a:pt x="4137660" y="22948"/>
                </a:cubicBezTo>
                <a:cubicBezTo>
                  <a:pt x="4206240" y="52158"/>
                  <a:pt x="4297680" y="101688"/>
                  <a:pt x="4335780" y="175348"/>
                </a:cubicBezTo>
                <a:cubicBezTo>
                  <a:pt x="4373880" y="249008"/>
                  <a:pt x="4362450" y="261708"/>
                  <a:pt x="4366260" y="464908"/>
                </a:cubicBezTo>
                <a:cubicBezTo>
                  <a:pt x="4370070" y="668108"/>
                  <a:pt x="4344670" y="1210398"/>
                  <a:pt x="4358640" y="1394548"/>
                </a:cubicBezTo>
                <a:cubicBezTo>
                  <a:pt x="4372610" y="1578698"/>
                  <a:pt x="4399280" y="1527898"/>
                  <a:pt x="4450080" y="1569808"/>
                </a:cubicBezTo>
                <a:cubicBezTo>
                  <a:pt x="4500880" y="1611718"/>
                  <a:pt x="4578350" y="1630768"/>
                  <a:pt x="4663440" y="1646008"/>
                </a:cubicBezTo>
                <a:cubicBezTo>
                  <a:pt x="4748530" y="1661248"/>
                  <a:pt x="4867910" y="1659978"/>
                  <a:pt x="4960620" y="1661248"/>
                </a:cubicBezTo>
                <a:cubicBezTo>
                  <a:pt x="5053330" y="1662518"/>
                  <a:pt x="5136515" y="1658073"/>
                  <a:pt x="5219700" y="1653628"/>
                </a:cubicBezTo>
              </a:path>
            </a:pathLst>
          </a:custGeom>
          <a:ln w="19050">
            <a:solidFill>
              <a:srgbClr val="FFC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Connecteur droit avec flèche 11">
            <a:extLst>
              <a:ext uri="{FF2B5EF4-FFF2-40B4-BE49-F238E27FC236}">
                <a16:creationId xmlns:a16="http://schemas.microsoft.com/office/drawing/2014/main" id="{3166D96A-66C0-BF07-155F-EF8CB3A0DEB2}"/>
              </a:ext>
            </a:extLst>
          </p:cNvPr>
          <p:cNvCxnSpPr>
            <a:cxnSpLocks/>
            <a:stCxn id="55" idx="1"/>
          </p:cNvCxnSpPr>
          <p:nvPr/>
        </p:nvCxnSpPr>
        <p:spPr>
          <a:xfrm flipH="1" flipV="1">
            <a:off x="3428231" y="3638376"/>
            <a:ext cx="1000175" cy="1083406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ZoneTexte 7">
            <a:extLst>
              <a:ext uri="{FF2B5EF4-FFF2-40B4-BE49-F238E27FC236}">
                <a16:creationId xmlns:a16="http://schemas.microsoft.com/office/drawing/2014/main" id="{B92B90B9-AC2E-F6E6-A59F-DEBCF9EFF351}"/>
              </a:ext>
            </a:extLst>
          </p:cNvPr>
          <p:cNvSpPr txBox="1"/>
          <p:nvPr/>
        </p:nvSpPr>
        <p:spPr>
          <a:xfrm>
            <a:off x="4428406" y="4490949"/>
            <a:ext cx="1633332" cy="4616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200" dirty="0"/>
              <a:t>Flexibles Aller/Retour</a:t>
            </a:r>
            <a:br>
              <a:rPr lang="fr-CH" sz="1200" dirty="0"/>
            </a:br>
            <a:r>
              <a:rPr lang="fr-CH" sz="1200" dirty="0"/>
              <a:t>posés au sol</a:t>
            </a:r>
            <a:endParaRPr lang="en-GB" sz="1200" dirty="0"/>
          </a:p>
        </p:txBody>
      </p:sp>
      <p:cxnSp>
        <p:nvCxnSpPr>
          <p:cNvPr id="57" name="Connecteur droit avec flèche 11">
            <a:extLst>
              <a:ext uri="{FF2B5EF4-FFF2-40B4-BE49-F238E27FC236}">
                <a16:creationId xmlns:a16="http://schemas.microsoft.com/office/drawing/2014/main" id="{9C7D6673-745B-8F18-49C2-0E6F8BD6A926}"/>
              </a:ext>
            </a:extLst>
          </p:cNvPr>
          <p:cNvCxnSpPr>
            <a:cxnSpLocks/>
            <a:stCxn id="55" idx="3"/>
          </p:cNvCxnSpPr>
          <p:nvPr/>
        </p:nvCxnSpPr>
        <p:spPr>
          <a:xfrm flipV="1">
            <a:off x="6061738" y="3680460"/>
            <a:ext cx="865819" cy="1041322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C89FC088-3A3B-922E-42B4-E929847965C3}"/>
              </a:ext>
            </a:extLst>
          </p:cNvPr>
          <p:cNvSpPr txBox="1"/>
          <p:nvPr/>
        </p:nvSpPr>
        <p:spPr>
          <a:xfrm>
            <a:off x="2071129" y="4150040"/>
            <a:ext cx="106071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UPS + ERD:</a:t>
            </a:r>
          </a:p>
          <a:p>
            <a:r>
              <a:rPr lang="en-US" sz="1200" dirty="0"/>
              <a:t>Par le sol</a:t>
            </a:r>
            <a:endParaRPr lang="en-GB" sz="12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354E915-B192-049B-6FA6-3DF5F7C3CBB0}"/>
              </a:ext>
            </a:extLst>
          </p:cNvPr>
          <p:cNvSpPr txBox="1"/>
          <p:nvPr/>
        </p:nvSpPr>
        <p:spPr>
          <a:xfrm>
            <a:off x="7362396" y="4273747"/>
            <a:ext cx="1638869" cy="46166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Ether + PIC + CDB: Par le sol</a:t>
            </a:r>
            <a:endParaRPr lang="en-GB" sz="1200" dirty="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09D4F554-12DC-14A5-7777-B8FFAD6BBACD}"/>
              </a:ext>
            </a:extLst>
          </p:cNvPr>
          <p:cNvCxnSpPr>
            <a:cxnSpLocks/>
          </p:cNvCxnSpPr>
          <p:nvPr/>
        </p:nvCxnSpPr>
        <p:spPr>
          <a:xfrm flipV="1">
            <a:off x="2051720" y="2643758"/>
            <a:ext cx="0" cy="151216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1DE577DE-B6D9-CB42-AB7A-7E910E60316F}"/>
              </a:ext>
            </a:extLst>
          </p:cNvPr>
          <p:cNvSpPr/>
          <p:nvPr/>
        </p:nvSpPr>
        <p:spPr>
          <a:xfrm>
            <a:off x="112832" y="2484120"/>
            <a:ext cx="426720" cy="1752600"/>
          </a:xfrm>
          <a:custGeom>
            <a:avLst/>
            <a:gdLst>
              <a:gd name="connsiteX0" fmla="*/ 0 w 426720"/>
              <a:gd name="connsiteY0" fmla="*/ 0 h 1752600"/>
              <a:gd name="connsiteX1" fmla="*/ 327660 w 426720"/>
              <a:gd name="connsiteY1" fmla="*/ 38100 h 1752600"/>
              <a:gd name="connsiteX2" fmla="*/ 403860 w 426720"/>
              <a:gd name="connsiteY2" fmla="*/ 228600 h 1752600"/>
              <a:gd name="connsiteX3" fmla="*/ 419100 w 426720"/>
              <a:gd name="connsiteY3" fmla="*/ 754380 h 1752600"/>
              <a:gd name="connsiteX4" fmla="*/ 426720 w 426720"/>
              <a:gd name="connsiteY4" fmla="*/ 1752600 h 1752600"/>
              <a:gd name="connsiteX5" fmla="*/ 426720 w 426720"/>
              <a:gd name="connsiteY5" fmla="*/ 175260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6720" h="1752600">
                <a:moveTo>
                  <a:pt x="0" y="0"/>
                </a:moveTo>
                <a:cubicBezTo>
                  <a:pt x="130175" y="0"/>
                  <a:pt x="260350" y="0"/>
                  <a:pt x="327660" y="38100"/>
                </a:cubicBezTo>
                <a:cubicBezTo>
                  <a:pt x="394970" y="76200"/>
                  <a:pt x="388620" y="109220"/>
                  <a:pt x="403860" y="228600"/>
                </a:cubicBezTo>
                <a:cubicBezTo>
                  <a:pt x="419100" y="347980"/>
                  <a:pt x="415290" y="500380"/>
                  <a:pt x="419100" y="754380"/>
                </a:cubicBezTo>
                <a:cubicBezTo>
                  <a:pt x="422910" y="1008380"/>
                  <a:pt x="426720" y="1752600"/>
                  <a:pt x="426720" y="1752600"/>
                </a:cubicBezTo>
                <a:lnTo>
                  <a:pt x="426720" y="1752600"/>
                </a:lnTo>
              </a:path>
            </a:pathLst>
          </a:custGeom>
          <a:noFill/>
          <a:ln w="28575">
            <a:solidFill>
              <a:srgbClr val="FFFF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53A19C1E-8360-BBA1-30F1-809D4B23AAA3}"/>
              </a:ext>
            </a:extLst>
          </p:cNvPr>
          <p:cNvSpPr/>
          <p:nvPr/>
        </p:nvSpPr>
        <p:spPr>
          <a:xfrm>
            <a:off x="125608" y="2338588"/>
            <a:ext cx="525138" cy="1897730"/>
          </a:xfrm>
          <a:custGeom>
            <a:avLst/>
            <a:gdLst>
              <a:gd name="connsiteX0" fmla="*/ 0 w 426720"/>
              <a:gd name="connsiteY0" fmla="*/ 0 h 1752600"/>
              <a:gd name="connsiteX1" fmla="*/ 327660 w 426720"/>
              <a:gd name="connsiteY1" fmla="*/ 38100 h 1752600"/>
              <a:gd name="connsiteX2" fmla="*/ 403860 w 426720"/>
              <a:gd name="connsiteY2" fmla="*/ 228600 h 1752600"/>
              <a:gd name="connsiteX3" fmla="*/ 419100 w 426720"/>
              <a:gd name="connsiteY3" fmla="*/ 754380 h 1752600"/>
              <a:gd name="connsiteX4" fmla="*/ 426720 w 426720"/>
              <a:gd name="connsiteY4" fmla="*/ 1752600 h 1752600"/>
              <a:gd name="connsiteX5" fmla="*/ 426720 w 426720"/>
              <a:gd name="connsiteY5" fmla="*/ 175260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6720" h="1752600">
                <a:moveTo>
                  <a:pt x="0" y="0"/>
                </a:moveTo>
                <a:cubicBezTo>
                  <a:pt x="130175" y="0"/>
                  <a:pt x="260350" y="0"/>
                  <a:pt x="327660" y="38100"/>
                </a:cubicBezTo>
                <a:cubicBezTo>
                  <a:pt x="394970" y="76200"/>
                  <a:pt x="388620" y="109220"/>
                  <a:pt x="403860" y="228600"/>
                </a:cubicBezTo>
                <a:cubicBezTo>
                  <a:pt x="419100" y="347980"/>
                  <a:pt x="415290" y="500380"/>
                  <a:pt x="419100" y="754380"/>
                </a:cubicBezTo>
                <a:cubicBezTo>
                  <a:pt x="422910" y="1008380"/>
                  <a:pt x="426720" y="1752600"/>
                  <a:pt x="426720" y="1752600"/>
                </a:cubicBezTo>
                <a:lnTo>
                  <a:pt x="426720" y="1752600"/>
                </a:lnTo>
              </a:path>
            </a:pathLst>
          </a:custGeom>
          <a:noFill/>
          <a:ln w="28575"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0BCE801-48BC-8CA6-07D8-E858AB5349DB}"/>
              </a:ext>
            </a:extLst>
          </p:cNvPr>
          <p:cNvSpPr txBox="1"/>
          <p:nvPr/>
        </p:nvSpPr>
        <p:spPr>
          <a:xfrm>
            <a:off x="975580" y="228371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?</a:t>
            </a:r>
            <a:endParaRPr lang="en-GB" sz="14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3760847-A7AA-6DF0-3B8C-61DCB8D3906D}"/>
              </a:ext>
            </a:extLst>
          </p:cNvPr>
          <p:cNvSpPr txBox="1"/>
          <p:nvPr/>
        </p:nvSpPr>
        <p:spPr>
          <a:xfrm>
            <a:off x="25970" y="3020057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?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3054CF0-4508-1C97-AC35-2082E6DD032E}"/>
              </a:ext>
            </a:extLst>
          </p:cNvPr>
          <p:cNvSpPr txBox="1"/>
          <p:nvPr/>
        </p:nvSpPr>
        <p:spPr>
          <a:xfrm>
            <a:off x="5652120" y="228371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?</a:t>
            </a:r>
            <a:endParaRPr lang="en-GB" sz="14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434ED8D-A746-FA77-6B93-F32ED407E27C}"/>
              </a:ext>
            </a:extLst>
          </p:cNvPr>
          <p:cNvSpPr txBox="1"/>
          <p:nvPr/>
        </p:nvSpPr>
        <p:spPr>
          <a:xfrm>
            <a:off x="6084168" y="228371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?</a:t>
            </a:r>
            <a:endParaRPr lang="en-GB" sz="14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6681B03-7552-17B4-075A-6DC122F922B6}"/>
              </a:ext>
            </a:extLst>
          </p:cNvPr>
          <p:cNvSpPr txBox="1"/>
          <p:nvPr/>
        </p:nvSpPr>
        <p:spPr>
          <a:xfrm>
            <a:off x="8528008" y="3274618"/>
            <a:ext cx="573699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Calib</a:t>
            </a:r>
            <a:endParaRPr lang="en-GB" sz="12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D66B497-A315-982E-4A2F-3019374C9DC4}"/>
              </a:ext>
            </a:extLst>
          </p:cNvPr>
          <p:cNvSpPr txBox="1"/>
          <p:nvPr/>
        </p:nvSpPr>
        <p:spPr>
          <a:xfrm>
            <a:off x="1433054" y="228371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?</a:t>
            </a:r>
            <a:endParaRPr lang="en-GB" sz="1400" dirty="0"/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EAA763B-9E15-8BD5-47CA-E95599E211B0}"/>
              </a:ext>
            </a:extLst>
          </p:cNvPr>
          <p:cNvCxnSpPr/>
          <p:nvPr/>
        </p:nvCxnSpPr>
        <p:spPr>
          <a:xfrm>
            <a:off x="971600" y="2813992"/>
            <a:ext cx="0" cy="703234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34A7B68E-05A6-2977-10F1-4114239F7096}"/>
              </a:ext>
            </a:extLst>
          </p:cNvPr>
          <p:cNvSpPr txBox="1"/>
          <p:nvPr/>
        </p:nvSpPr>
        <p:spPr>
          <a:xfrm>
            <a:off x="922452" y="2958941"/>
            <a:ext cx="1130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700mm UR15</a:t>
            </a:r>
          </a:p>
          <a:p>
            <a:pPr algn="ctr"/>
            <a:r>
              <a:rPr lang="en-US" sz="1200" dirty="0">
                <a:solidFill>
                  <a:srgbClr val="C00000"/>
                </a:solidFill>
              </a:rPr>
              <a:t>800mm UR55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D37D70E-3609-6A14-90EF-1F96FB3ED72E}"/>
              </a:ext>
            </a:extLst>
          </p:cNvPr>
          <p:cNvSpPr/>
          <p:nvPr/>
        </p:nvSpPr>
        <p:spPr>
          <a:xfrm>
            <a:off x="6507496" y="2801122"/>
            <a:ext cx="477989" cy="776848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H 2.5m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415F177-A149-8F00-16E5-8BB8F7499820}"/>
              </a:ext>
            </a:extLst>
          </p:cNvPr>
          <p:cNvSpPr txBox="1"/>
          <p:nvPr/>
        </p:nvSpPr>
        <p:spPr>
          <a:xfrm rot="16200000">
            <a:off x="5978050" y="3060722"/>
            <a:ext cx="761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1.0 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16D3EC-2C0E-69BB-0123-13E8BB794956}"/>
              </a:ext>
            </a:extLst>
          </p:cNvPr>
          <p:cNvSpPr/>
          <p:nvPr/>
        </p:nvSpPr>
        <p:spPr>
          <a:xfrm>
            <a:off x="4192464" y="2803014"/>
            <a:ext cx="891938" cy="776848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H 2.5m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269F252-C9F9-47DA-9E5A-6EFEBAA945DD}"/>
              </a:ext>
            </a:extLst>
          </p:cNvPr>
          <p:cNvSpPr/>
          <p:nvPr/>
        </p:nvSpPr>
        <p:spPr>
          <a:xfrm>
            <a:off x="6934052" y="1686064"/>
            <a:ext cx="1273136" cy="2003286"/>
          </a:xfrm>
          <a:custGeom>
            <a:avLst/>
            <a:gdLst>
              <a:gd name="connsiteX0" fmla="*/ 148 w 1278334"/>
              <a:gd name="connsiteY0" fmla="*/ 1955800 h 1955800"/>
              <a:gd name="connsiteX1" fmla="*/ 25548 w 1278334"/>
              <a:gd name="connsiteY1" fmla="*/ 1739900 h 1955800"/>
              <a:gd name="connsiteX2" fmla="*/ 158898 w 1278334"/>
              <a:gd name="connsiteY2" fmla="*/ 1619250 h 1955800"/>
              <a:gd name="connsiteX3" fmla="*/ 431948 w 1278334"/>
              <a:gd name="connsiteY3" fmla="*/ 1549400 h 1955800"/>
              <a:gd name="connsiteX4" fmla="*/ 1035198 w 1278334"/>
              <a:gd name="connsiteY4" fmla="*/ 1517650 h 1955800"/>
              <a:gd name="connsiteX5" fmla="*/ 1238398 w 1278334"/>
              <a:gd name="connsiteY5" fmla="*/ 1416050 h 1955800"/>
              <a:gd name="connsiteX6" fmla="*/ 1276498 w 1278334"/>
              <a:gd name="connsiteY6" fmla="*/ 1111250 h 1955800"/>
              <a:gd name="connsiteX7" fmla="*/ 1270148 w 1278334"/>
              <a:gd name="connsiteY7" fmla="*/ 488950 h 1955800"/>
              <a:gd name="connsiteX8" fmla="*/ 1251098 w 1278334"/>
              <a:gd name="connsiteY8" fmla="*/ 107950 h 1955800"/>
              <a:gd name="connsiteX9" fmla="*/ 1155848 w 1278334"/>
              <a:gd name="connsiteY9" fmla="*/ 12700 h 1955800"/>
              <a:gd name="connsiteX10" fmla="*/ 1047898 w 1278334"/>
              <a:gd name="connsiteY10" fmla="*/ 6350 h 1955800"/>
              <a:gd name="connsiteX11" fmla="*/ 762148 w 1278334"/>
              <a:gd name="connsiteY11" fmla="*/ 0 h 195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78334" h="1955800">
                <a:moveTo>
                  <a:pt x="148" y="1955800"/>
                </a:moveTo>
                <a:cubicBezTo>
                  <a:pt x="-381" y="1875895"/>
                  <a:pt x="-910" y="1795991"/>
                  <a:pt x="25548" y="1739900"/>
                </a:cubicBezTo>
                <a:cubicBezTo>
                  <a:pt x="52006" y="1683809"/>
                  <a:pt x="91165" y="1651000"/>
                  <a:pt x="158898" y="1619250"/>
                </a:cubicBezTo>
                <a:cubicBezTo>
                  <a:pt x="226631" y="1587500"/>
                  <a:pt x="285898" y="1566333"/>
                  <a:pt x="431948" y="1549400"/>
                </a:cubicBezTo>
                <a:cubicBezTo>
                  <a:pt x="577998" y="1532467"/>
                  <a:pt x="900790" y="1539875"/>
                  <a:pt x="1035198" y="1517650"/>
                </a:cubicBezTo>
                <a:cubicBezTo>
                  <a:pt x="1169606" y="1495425"/>
                  <a:pt x="1198181" y="1483783"/>
                  <a:pt x="1238398" y="1416050"/>
                </a:cubicBezTo>
                <a:cubicBezTo>
                  <a:pt x="1278615" y="1348317"/>
                  <a:pt x="1271206" y="1265767"/>
                  <a:pt x="1276498" y="1111250"/>
                </a:cubicBezTo>
                <a:cubicBezTo>
                  <a:pt x="1281790" y="956733"/>
                  <a:pt x="1274381" y="656167"/>
                  <a:pt x="1270148" y="488950"/>
                </a:cubicBezTo>
                <a:cubicBezTo>
                  <a:pt x="1265915" y="321733"/>
                  <a:pt x="1270148" y="187325"/>
                  <a:pt x="1251098" y="107950"/>
                </a:cubicBezTo>
                <a:cubicBezTo>
                  <a:pt x="1232048" y="28575"/>
                  <a:pt x="1189715" y="29633"/>
                  <a:pt x="1155848" y="12700"/>
                </a:cubicBezTo>
                <a:cubicBezTo>
                  <a:pt x="1121981" y="-4233"/>
                  <a:pt x="1113515" y="8467"/>
                  <a:pt x="1047898" y="6350"/>
                </a:cubicBezTo>
                <a:cubicBezTo>
                  <a:pt x="982281" y="4233"/>
                  <a:pt x="872214" y="2116"/>
                  <a:pt x="762148" y="0"/>
                </a:cubicBezTo>
              </a:path>
            </a:pathLst>
          </a:cu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606B6E-864E-D344-096B-FDF3866910DE}"/>
              </a:ext>
            </a:extLst>
          </p:cNvPr>
          <p:cNvCxnSpPr>
            <a:cxnSpLocks/>
          </p:cNvCxnSpPr>
          <p:nvPr/>
        </p:nvCxnSpPr>
        <p:spPr>
          <a:xfrm flipH="1">
            <a:off x="6851499" y="1686064"/>
            <a:ext cx="888853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4660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55B3D7-A0D5-0C22-1DBB-574D53E3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F962B0-AACE-A68B-4B07-C10676652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Image 2" descr="ur55_pc18kacp001">
            <a:extLst>
              <a:ext uri="{FF2B5EF4-FFF2-40B4-BE49-F238E27FC236}">
                <a16:creationId xmlns:a16="http://schemas.microsoft.com/office/drawing/2014/main" id="{29266ADA-151E-83A1-4982-04FA3171EAB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7" r="14366" b="10153"/>
          <a:stretch/>
        </p:blipFill>
        <p:spPr>
          <a:xfrm>
            <a:off x="5000703" y="1311610"/>
            <a:ext cx="3819769" cy="25202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Image 2" descr="Une image contenant capture d’écran, diagramme, Modélisation 3D, Logiciel de graphisme&#10;&#10;Le contenu généré par l’IA peut être incorrect.">
            <a:extLst>
              <a:ext uri="{FF2B5EF4-FFF2-40B4-BE49-F238E27FC236}">
                <a16:creationId xmlns:a16="http://schemas.microsoft.com/office/drawing/2014/main" id="{E1FF076C-7B45-B638-D765-1DE992C020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28" y="1313520"/>
            <a:ext cx="3401256" cy="25382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50645F0-1D5D-C636-2F5B-82FF3B30F6AC}"/>
              </a:ext>
            </a:extLst>
          </p:cNvPr>
          <p:cNvCxnSpPr>
            <a:cxnSpLocks/>
          </p:cNvCxnSpPr>
          <p:nvPr/>
        </p:nvCxnSpPr>
        <p:spPr>
          <a:xfrm flipV="1">
            <a:off x="2887238" y="1923678"/>
            <a:ext cx="0" cy="1017638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8F6AFC9-F918-ADFD-6D10-E84B497A6F26}"/>
              </a:ext>
            </a:extLst>
          </p:cNvPr>
          <p:cNvCxnSpPr>
            <a:cxnSpLocks/>
          </p:cNvCxnSpPr>
          <p:nvPr/>
        </p:nvCxnSpPr>
        <p:spPr>
          <a:xfrm flipV="1">
            <a:off x="2411760" y="1419622"/>
            <a:ext cx="0" cy="1521694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D34C50E-D794-FEC9-7E2C-2B581D0B6C95}"/>
              </a:ext>
            </a:extLst>
          </p:cNvPr>
          <p:cNvCxnSpPr>
            <a:cxnSpLocks/>
          </p:cNvCxnSpPr>
          <p:nvPr/>
        </p:nvCxnSpPr>
        <p:spPr>
          <a:xfrm flipV="1">
            <a:off x="6350768" y="1923678"/>
            <a:ext cx="0" cy="1141463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B7CD803-3704-EE3B-1D4E-E0A50925A7CC}"/>
              </a:ext>
            </a:extLst>
          </p:cNvPr>
          <p:cNvCxnSpPr>
            <a:cxnSpLocks/>
          </p:cNvCxnSpPr>
          <p:nvPr/>
        </p:nvCxnSpPr>
        <p:spPr>
          <a:xfrm flipV="1">
            <a:off x="6077592" y="1419622"/>
            <a:ext cx="0" cy="1645519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101DF75-7BA3-FB0D-2528-AD13D11B8F85}"/>
              </a:ext>
            </a:extLst>
          </p:cNvPr>
          <p:cNvCxnSpPr/>
          <p:nvPr/>
        </p:nvCxnSpPr>
        <p:spPr>
          <a:xfrm>
            <a:off x="2887238" y="2211710"/>
            <a:ext cx="1180706" cy="0"/>
          </a:xfrm>
          <a:prstGeom prst="straightConnector1">
            <a:avLst/>
          </a:prstGeom>
          <a:ln w="12700">
            <a:solidFill>
              <a:srgbClr val="0000FF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3D1BDEF-F574-370F-E242-BCB4F23A02B7}"/>
              </a:ext>
            </a:extLst>
          </p:cNvPr>
          <p:cNvCxnSpPr>
            <a:cxnSpLocks/>
          </p:cNvCxnSpPr>
          <p:nvPr/>
        </p:nvCxnSpPr>
        <p:spPr>
          <a:xfrm>
            <a:off x="2411760" y="1563638"/>
            <a:ext cx="1656184" cy="0"/>
          </a:xfrm>
          <a:prstGeom prst="straightConnector1">
            <a:avLst/>
          </a:prstGeom>
          <a:ln w="12700">
            <a:solidFill>
              <a:srgbClr val="0000FF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62026A6-5CE8-DE30-F904-4486F0DD4595}"/>
              </a:ext>
            </a:extLst>
          </p:cNvPr>
          <p:cNvCxnSpPr>
            <a:cxnSpLocks/>
          </p:cNvCxnSpPr>
          <p:nvPr/>
        </p:nvCxnSpPr>
        <p:spPr>
          <a:xfrm>
            <a:off x="6077592" y="1563638"/>
            <a:ext cx="1302720" cy="0"/>
          </a:xfrm>
          <a:prstGeom prst="straightConnector1">
            <a:avLst/>
          </a:prstGeom>
          <a:ln w="12700">
            <a:solidFill>
              <a:srgbClr val="0000FF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B7C002E-F902-E15E-7AE9-C6A450F898D1}"/>
              </a:ext>
            </a:extLst>
          </p:cNvPr>
          <p:cNvCxnSpPr>
            <a:cxnSpLocks/>
          </p:cNvCxnSpPr>
          <p:nvPr/>
        </p:nvCxnSpPr>
        <p:spPr>
          <a:xfrm>
            <a:off x="6350768" y="2211710"/>
            <a:ext cx="1029544" cy="0"/>
          </a:xfrm>
          <a:prstGeom prst="straightConnector1">
            <a:avLst/>
          </a:prstGeom>
          <a:ln w="12700">
            <a:solidFill>
              <a:srgbClr val="0000FF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6ECF89F-BFB3-3050-F675-4EFAABA72152}"/>
              </a:ext>
            </a:extLst>
          </p:cNvPr>
          <p:cNvSpPr txBox="1"/>
          <p:nvPr/>
        </p:nvSpPr>
        <p:spPr>
          <a:xfrm>
            <a:off x="6588224" y="1995686"/>
            <a:ext cx="6543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FF"/>
                </a:solidFill>
              </a:rPr>
              <a:t>800mm</a:t>
            </a:r>
            <a:endParaRPr lang="en-GB" sz="1100" dirty="0">
              <a:solidFill>
                <a:srgbClr val="0000FF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7BCACE-441A-ABA4-8046-D5684DED202D}"/>
              </a:ext>
            </a:extLst>
          </p:cNvPr>
          <p:cNvSpPr txBox="1"/>
          <p:nvPr/>
        </p:nvSpPr>
        <p:spPr>
          <a:xfrm>
            <a:off x="6409518" y="1361549"/>
            <a:ext cx="7328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FF"/>
                </a:solidFill>
              </a:rPr>
              <a:t>1000mm</a:t>
            </a:r>
            <a:endParaRPr lang="en-GB" sz="1100" dirty="0">
              <a:solidFill>
                <a:srgbClr val="0000FF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D09366-92A8-4FAF-CD04-E8EFC21D3A21}"/>
              </a:ext>
            </a:extLst>
          </p:cNvPr>
          <p:cNvSpPr txBox="1"/>
          <p:nvPr/>
        </p:nvSpPr>
        <p:spPr>
          <a:xfrm>
            <a:off x="3007540" y="1351300"/>
            <a:ext cx="7328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FF"/>
                </a:solidFill>
              </a:rPr>
              <a:t>1000mm</a:t>
            </a:r>
            <a:endParaRPr lang="en-GB" sz="1100" dirty="0">
              <a:solidFill>
                <a:srgbClr val="0000FF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8DC12D-CA65-FBF6-B481-BD64E3518366}"/>
              </a:ext>
            </a:extLst>
          </p:cNvPr>
          <p:cNvSpPr txBox="1"/>
          <p:nvPr/>
        </p:nvSpPr>
        <p:spPr>
          <a:xfrm>
            <a:off x="3086426" y="1995686"/>
            <a:ext cx="6543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FF"/>
                </a:solidFill>
              </a:rPr>
              <a:t>700mm</a:t>
            </a:r>
            <a:endParaRPr lang="en-GB" sz="1100" dirty="0">
              <a:solidFill>
                <a:srgbClr val="0000FF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7B69973-2362-06FB-CB05-6B1658771884}"/>
              </a:ext>
            </a:extLst>
          </p:cNvPr>
          <p:cNvSpPr txBox="1"/>
          <p:nvPr/>
        </p:nvSpPr>
        <p:spPr>
          <a:xfrm>
            <a:off x="2289566" y="91193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UR15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D3E571-C83D-A26D-4F09-54D9787BD0FB}"/>
              </a:ext>
            </a:extLst>
          </p:cNvPr>
          <p:cNvSpPr txBox="1"/>
          <p:nvPr/>
        </p:nvSpPr>
        <p:spPr>
          <a:xfrm>
            <a:off x="6521421" y="91193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UR55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6926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8F824F-0BBC-24A5-5B98-A1A53D5B7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8405B2-49DA-3BCF-990D-0E10C73E5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9" name="Picture 8" descr="A computer screen shot of a machine&#10;&#10;AI-generated content may be incorrect.">
            <a:extLst>
              <a:ext uri="{FF2B5EF4-FFF2-40B4-BE49-F238E27FC236}">
                <a16:creationId xmlns:a16="http://schemas.microsoft.com/office/drawing/2014/main" id="{D2FF8829-1649-486B-9B18-A7E09CC30A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4064"/>
            <a:ext cx="9144000" cy="31753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9757F73-2920-A1D4-85E3-6238A52567A3}"/>
              </a:ext>
            </a:extLst>
          </p:cNvPr>
          <p:cNvSpPr txBox="1"/>
          <p:nvPr/>
        </p:nvSpPr>
        <p:spPr>
          <a:xfrm>
            <a:off x="6178772" y="2335981"/>
            <a:ext cx="434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CB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C1BDC8-1A51-35C1-F222-5D7E0150C302}"/>
              </a:ext>
            </a:extLst>
          </p:cNvPr>
          <p:cNvSpPr txBox="1"/>
          <p:nvPr/>
        </p:nvSpPr>
        <p:spPr>
          <a:xfrm>
            <a:off x="6666898" y="2335981"/>
            <a:ext cx="434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CB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86BD1A-DFDD-DD7D-2216-D8D9D72A533C}"/>
              </a:ext>
            </a:extLst>
          </p:cNvPr>
          <p:cNvSpPr txBox="1"/>
          <p:nvPr/>
        </p:nvSpPr>
        <p:spPr>
          <a:xfrm>
            <a:off x="7190170" y="2335981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EL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439059-D9C3-5DD8-58E9-878DE7111171}"/>
              </a:ext>
            </a:extLst>
          </p:cNvPr>
          <p:cNvSpPr txBox="1"/>
          <p:nvPr/>
        </p:nvSpPr>
        <p:spPr>
          <a:xfrm>
            <a:off x="7745738" y="233598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?</a:t>
            </a:r>
            <a:endParaRPr lang="en-GB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4C730E-9EE9-F1D7-9878-CCD54A2CDCFC}"/>
              </a:ext>
            </a:extLst>
          </p:cNvPr>
          <p:cNvSpPr txBox="1"/>
          <p:nvPr/>
        </p:nvSpPr>
        <p:spPr>
          <a:xfrm>
            <a:off x="8204482" y="233598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?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7D3A60-F93B-E239-C4DC-46B169488ECC}"/>
              </a:ext>
            </a:extLst>
          </p:cNvPr>
          <p:cNvSpPr txBox="1"/>
          <p:nvPr/>
        </p:nvSpPr>
        <p:spPr>
          <a:xfrm>
            <a:off x="4175904" y="2335981"/>
            <a:ext cx="434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CB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AF74D1-B0AE-7BEA-DB86-6E4253FC15F7}"/>
              </a:ext>
            </a:extLst>
          </p:cNvPr>
          <p:cNvSpPr txBox="1"/>
          <p:nvPr/>
        </p:nvSpPr>
        <p:spPr>
          <a:xfrm>
            <a:off x="4664030" y="2335981"/>
            <a:ext cx="434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CB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AE90ED-6D1C-C40D-4FED-136823F7EC98}"/>
              </a:ext>
            </a:extLst>
          </p:cNvPr>
          <p:cNvSpPr txBox="1"/>
          <p:nvPr/>
        </p:nvSpPr>
        <p:spPr>
          <a:xfrm>
            <a:off x="3704886" y="2335981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EL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BFA53B-9F96-8CA5-6FCB-26A4A1C42833}"/>
              </a:ext>
            </a:extLst>
          </p:cNvPr>
          <p:cNvSpPr txBox="1"/>
          <p:nvPr/>
        </p:nvSpPr>
        <p:spPr>
          <a:xfrm>
            <a:off x="2787827" y="233598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?</a:t>
            </a:r>
            <a:endParaRPr lang="en-GB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0B3774-00CB-C604-3362-F8E56C82DFF2}"/>
              </a:ext>
            </a:extLst>
          </p:cNvPr>
          <p:cNvSpPr txBox="1"/>
          <p:nvPr/>
        </p:nvSpPr>
        <p:spPr>
          <a:xfrm>
            <a:off x="3246571" y="233598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?</a:t>
            </a:r>
            <a:endParaRPr lang="en-GB" sz="14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ECB02CB-9148-52FA-2DF3-F9BA0911778A}"/>
              </a:ext>
            </a:extLst>
          </p:cNvPr>
          <p:cNvSpPr/>
          <p:nvPr/>
        </p:nvSpPr>
        <p:spPr>
          <a:xfrm>
            <a:off x="664450" y="2919580"/>
            <a:ext cx="7939998" cy="664009"/>
          </a:xfrm>
          <a:prstGeom prst="rect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6432558-C0BB-F1C3-0025-265E498798AC}"/>
              </a:ext>
            </a:extLst>
          </p:cNvPr>
          <p:cNvSpPr/>
          <p:nvPr/>
        </p:nvSpPr>
        <p:spPr>
          <a:xfrm>
            <a:off x="5155750" y="2129188"/>
            <a:ext cx="969629" cy="775906"/>
          </a:xfrm>
          <a:prstGeom prst="rect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CA6EC5A-24E0-AFC8-A8F7-20F4F38741E7}"/>
              </a:ext>
            </a:extLst>
          </p:cNvPr>
          <p:cNvSpPr/>
          <p:nvPr/>
        </p:nvSpPr>
        <p:spPr>
          <a:xfrm>
            <a:off x="-1" y="2901680"/>
            <a:ext cx="668407" cy="681909"/>
          </a:xfrm>
          <a:prstGeom prst="rect">
            <a:avLst/>
          </a:prstGeom>
          <a:pattFill prst="dkDnDiag">
            <a:fgClr>
              <a:srgbClr val="92D050"/>
            </a:fgClr>
            <a:bgClr>
              <a:schemeClr val="bg1"/>
            </a:bgClr>
          </a:patt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F8D5480-3149-E767-CB4F-DA499C7DC770}"/>
              </a:ext>
            </a:extLst>
          </p:cNvPr>
          <p:cNvSpPr/>
          <p:nvPr/>
        </p:nvSpPr>
        <p:spPr>
          <a:xfrm>
            <a:off x="2179333" y="2147466"/>
            <a:ext cx="457204" cy="757627"/>
          </a:xfrm>
          <a:prstGeom prst="rect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C10D37D-38A6-1944-8970-87398DB4D3F8}"/>
              </a:ext>
            </a:extLst>
          </p:cNvPr>
          <p:cNvSpPr/>
          <p:nvPr/>
        </p:nvSpPr>
        <p:spPr>
          <a:xfrm>
            <a:off x="175526" y="2147466"/>
            <a:ext cx="457204" cy="757627"/>
          </a:xfrm>
          <a:prstGeom prst="rect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ZoneTexte 1">
            <a:extLst>
              <a:ext uri="{FF2B5EF4-FFF2-40B4-BE49-F238E27FC236}">
                <a16:creationId xmlns:a16="http://schemas.microsoft.com/office/drawing/2014/main" id="{0E132776-CFD6-CAEF-CE2A-45376C01EE5F}"/>
              </a:ext>
            </a:extLst>
          </p:cNvPr>
          <p:cNvSpPr txBox="1"/>
          <p:nvPr/>
        </p:nvSpPr>
        <p:spPr>
          <a:xfrm>
            <a:off x="2641391" y="10075"/>
            <a:ext cx="4506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Convertisseur 18kA cluster DFHX (Right)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E246B9-230F-B4A9-6DA1-6C06FA68F2DB}"/>
              </a:ext>
            </a:extLst>
          </p:cNvPr>
          <p:cNvSpPr txBox="1"/>
          <p:nvPr/>
        </p:nvSpPr>
        <p:spPr>
          <a:xfrm rot="16200000">
            <a:off x="1663356" y="2321864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35A</a:t>
            </a:r>
            <a:endParaRPr lang="en-GB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75A4AFC-5F76-9551-26CB-2FE606725459}"/>
              </a:ext>
            </a:extLst>
          </p:cNvPr>
          <p:cNvSpPr txBox="1"/>
          <p:nvPr/>
        </p:nvSpPr>
        <p:spPr>
          <a:xfrm rot="16200000">
            <a:off x="1102920" y="2335980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Ether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036F9E9-F25F-A728-93B8-D902B2857663}"/>
              </a:ext>
            </a:extLst>
          </p:cNvPr>
          <p:cNvSpPr txBox="1"/>
          <p:nvPr/>
        </p:nvSpPr>
        <p:spPr>
          <a:xfrm rot="16200000">
            <a:off x="586425" y="2338589"/>
            <a:ext cx="684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DYPD</a:t>
            </a:r>
            <a:endParaRPr lang="en-GB" sz="14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E88DE59-488A-532E-278C-1023E9B2BA4D}"/>
              </a:ext>
            </a:extLst>
          </p:cNvPr>
          <p:cNvSpPr/>
          <p:nvPr/>
        </p:nvSpPr>
        <p:spPr>
          <a:xfrm>
            <a:off x="4175904" y="2901680"/>
            <a:ext cx="969628" cy="776848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H 2.5m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FDD5429-8D4E-D236-2BFC-7D9D3C3833A6}"/>
              </a:ext>
            </a:extLst>
          </p:cNvPr>
          <p:cNvSpPr/>
          <p:nvPr/>
        </p:nvSpPr>
        <p:spPr>
          <a:xfrm>
            <a:off x="6139808" y="2901680"/>
            <a:ext cx="969628" cy="776848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H 2.5m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07694B08-65E9-5DCC-C341-484902407A68}"/>
              </a:ext>
            </a:extLst>
          </p:cNvPr>
          <p:cNvSpPr/>
          <p:nvPr/>
        </p:nvSpPr>
        <p:spPr>
          <a:xfrm>
            <a:off x="5220072" y="1981200"/>
            <a:ext cx="385513" cy="1684020"/>
          </a:xfrm>
          <a:custGeom>
            <a:avLst/>
            <a:gdLst>
              <a:gd name="connsiteX0" fmla="*/ 0 w 237686"/>
              <a:gd name="connsiteY0" fmla="*/ 1684020 h 1684020"/>
              <a:gd name="connsiteX1" fmla="*/ 175260 w 237686"/>
              <a:gd name="connsiteY1" fmla="*/ 1630680 h 1684020"/>
              <a:gd name="connsiteX2" fmla="*/ 220980 w 237686"/>
              <a:gd name="connsiteY2" fmla="*/ 1432560 h 1684020"/>
              <a:gd name="connsiteX3" fmla="*/ 236220 w 237686"/>
              <a:gd name="connsiteY3" fmla="*/ 739140 h 1684020"/>
              <a:gd name="connsiteX4" fmla="*/ 236220 w 237686"/>
              <a:gd name="connsiteY4" fmla="*/ 0 h 168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686" h="1684020">
                <a:moveTo>
                  <a:pt x="0" y="1684020"/>
                </a:moveTo>
                <a:cubicBezTo>
                  <a:pt x="69215" y="1678305"/>
                  <a:pt x="138430" y="1672590"/>
                  <a:pt x="175260" y="1630680"/>
                </a:cubicBezTo>
                <a:cubicBezTo>
                  <a:pt x="212090" y="1588770"/>
                  <a:pt x="210820" y="1581150"/>
                  <a:pt x="220980" y="1432560"/>
                </a:cubicBezTo>
                <a:cubicBezTo>
                  <a:pt x="231140" y="1283970"/>
                  <a:pt x="233680" y="977900"/>
                  <a:pt x="236220" y="739140"/>
                </a:cubicBezTo>
                <a:cubicBezTo>
                  <a:pt x="238760" y="500380"/>
                  <a:pt x="237490" y="250190"/>
                  <a:pt x="236220" y="0"/>
                </a:cubicBezTo>
              </a:path>
            </a:pathLst>
          </a:cu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4214099-337C-55EE-ED87-E37C4D8F6100}"/>
              </a:ext>
            </a:extLst>
          </p:cNvPr>
          <p:cNvSpPr/>
          <p:nvPr/>
        </p:nvSpPr>
        <p:spPr>
          <a:xfrm flipH="1">
            <a:off x="5696005" y="1995686"/>
            <a:ext cx="410280" cy="1684020"/>
          </a:xfrm>
          <a:custGeom>
            <a:avLst/>
            <a:gdLst>
              <a:gd name="connsiteX0" fmla="*/ 0 w 237686"/>
              <a:gd name="connsiteY0" fmla="*/ 1684020 h 1684020"/>
              <a:gd name="connsiteX1" fmla="*/ 175260 w 237686"/>
              <a:gd name="connsiteY1" fmla="*/ 1630680 h 1684020"/>
              <a:gd name="connsiteX2" fmla="*/ 220980 w 237686"/>
              <a:gd name="connsiteY2" fmla="*/ 1432560 h 1684020"/>
              <a:gd name="connsiteX3" fmla="*/ 236220 w 237686"/>
              <a:gd name="connsiteY3" fmla="*/ 739140 h 1684020"/>
              <a:gd name="connsiteX4" fmla="*/ 236220 w 237686"/>
              <a:gd name="connsiteY4" fmla="*/ 0 h 168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686" h="1684020">
                <a:moveTo>
                  <a:pt x="0" y="1684020"/>
                </a:moveTo>
                <a:cubicBezTo>
                  <a:pt x="69215" y="1678305"/>
                  <a:pt x="138430" y="1672590"/>
                  <a:pt x="175260" y="1630680"/>
                </a:cubicBezTo>
                <a:cubicBezTo>
                  <a:pt x="212090" y="1588770"/>
                  <a:pt x="210820" y="1581150"/>
                  <a:pt x="220980" y="1432560"/>
                </a:cubicBezTo>
                <a:cubicBezTo>
                  <a:pt x="231140" y="1283970"/>
                  <a:pt x="233680" y="977900"/>
                  <a:pt x="236220" y="739140"/>
                </a:cubicBezTo>
                <a:cubicBezTo>
                  <a:pt x="238760" y="500380"/>
                  <a:pt x="237490" y="250190"/>
                  <a:pt x="236220" y="0"/>
                </a:cubicBezTo>
              </a:path>
            </a:pathLst>
          </a:cu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BC6689F4-4CA6-5D1B-5887-36CE73165144}"/>
              </a:ext>
            </a:extLst>
          </p:cNvPr>
          <p:cNvCxnSpPr>
            <a:cxnSpLocks/>
          </p:cNvCxnSpPr>
          <p:nvPr/>
        </p:nvCxnSpPr>
        <p:spPr>
          <a:xfrm flipH="1" flipV="1">
            <a:off x="2411760" y="1928708"/>
            <a:ext cx="0" cy="230761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F8C121C-E325-E2E1-4BC5-F3C4DC25AF87}"/>
              </a:ext>
            </a:extLst>
          </p:cNvPr>
          <p:cNvCxnSpPr>
            <a:cxnSpLocks/>
          </p:cNvCxnSpPr>
          <p:nvPr/>
        </p:nvCxnSpPr>
        <p:spPr>
          <a:xfrm flipH="1" flipV="1">
            <a:off x="3857248" y="2643758"/>
            <a:ext cx="0" cy="151216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79669A1-C266-22DD-F587-12688DDE68C0}"/>
              </a:ext>
            </a:extLst>
          </p:cNvPr>
          <p:cNvCxnSpPr>
            <a:cxnSpLocks/>
          </p:cNvCxnSpPr>
          <p:nvPr/>
        </p:nvCxnSpPr>
        <p:spPr>
          <a:xfrm flipH="1" flipV="1">
            <a:off x="1907704" y="2571750"/>
            <a:ext cx="0" cy="151216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1493C0C-2954-AA61-56EF-A3879F565BC5}"/>
              </a:ext>
            </a:extLst>
          </p:cNvPr>
          <p:cNvCxnSpPr>
            <a:cxnSpLocks/>
          </p:cNvCxnSpPr>
          <p:nvPr/>
        </p:nvCxnSpPr>
        <p:spPr>
          <a:xfrm flipH="1" flipV="1">
            <a:off x="1475656" y="2571750"/>
            <a:ext cx="0" cy="151216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802FD4B-A641-0826-ABEC-FFF1B4D91E1D}"/>
              </a:ext>
            </a:extLst>
          </p:cNvPr>
          <p:cNvCxnSpPr>
            <a:cxnSpLocks/>
          </p:cNvCxnSpPr>
          <p:nvPr/>
        </p:nvCxnSpPr>
        <p:spPr>
          <a:xfrm flipH="1" flipV="1">
            <a:off x="467544" y="1923678"/>
            <a:ext cx="0" cy="216024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9D5B1B1-6C65-123C-1C96-559EBC676A9E}"/>
              </a:ext>
            </a:extLst>
          </p:cNvPr>
          <p:cNvCxnSpPr>
            <a:cxnSpLocks/>
          </p:cNvCxnSpPr>
          <p:nvPr/>
        </p:nvCxnSpPr>
        <p:spPr>
          <a:xfrm flipH="1" flipV="1">
            <a:off x="1547664" y="1923678"/>
            <a:ext cx="0" cy="216024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F1AFF42-3B36-5BAD-53F1-9689D7AE46AC}"/>
              </a:ext>
            </a:extLst>
          </p:cNvPr>
          <p:cNvCxnSpPr>
            <a:cxnSpLocks/>
          </p:cNvCxnSpPr>
          <p:nvPr/>
        </p:nvCxnSpPr>
        <p:spPr>
          <a:xfrm flipH="1" flipV="1">
            <a:off x="1331640" y="2588313"/>
            <a:ext cx="0" cy="155919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A1B33B2-6C54-8CAF-AC48-8A3E06DE5664}"/>
              </a:ext>
            </a:extLst>
          </p:cNvPr>
          <p:cNvCxnSpPr>
            <a:cxnSpLocks/>
          </p:cNvCxnSpPr>
          <p:nvPr/>
        </p:nvCxnSpPr>
        <p:spPr>
          <a:xfrm flipH="1" flipV="1">
            <a:off x="794760" y="2571750"/>
            <a:ext cx="0" cy="151216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451D96C-D946-21E1-3B40-E5A835BCF156}"/>
              </a:ext>
            </a:extLst>
          </p:cNvPr>
          <p:cNvCxnSpPr>
            <a:cxnSpLocks/>
          </p:cNvCxnSpPr>
          <p:nvPr/>
        </p:nvCxnSpPr>
        <p:spPr>
          <a:xfrm flipH="1" flipV="1">
            <a:off x="899592" y="2588313"/>
            <a:ext cx="0" cy="155919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087FC80-5E07-773E-1F13-9227F1162819}"/>
              </a:ext>
            </a:extLst>
          </p:cNvPr>
          <p:cNvCxnSpPr>
            <a:cxnSpLocks/>
          </p:cNvCxnSpPr>
          <p:nvPr/>
        </p:nvCxnSpPr>
        <p:spPr>
          <a:xfrm flipH="1" flipV="1">
            <a:off x="7380312" y="2643758"/>
            <a:ext cx="0" cy="151216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5EFA90C-578D-153B-14A4-38F41170864D}"/>
              </a:ext>
            </a:extLst>
          </p:cNvPr>
          <p:cNvSpPr/>
          <p:nvPr/>
        </p:nvSpPr>
        <p:spPr>
          <a:xfrm flipH="1">
            <a:off x="8393752" y="2484120"/>
            <a:ext cx="426720" cy="1752600"/>
          </a:xfrm>
          <a:custGeom>
            <a:avLst/>
            <a:gdLst>
              <a:gd name="connsiteX0" fmla="*/ 0 w 426720"/>
              <a:gd name="connsiteY0" fmla="*/ 0 h 1752600"/>
              <a:gd name="connsiteX1" fmla="*/ 327660 w 426720"/>
              <a:gd name="connsiteY1" fmla="*/ 38100 h 1752600"/>
              <a:gd name="connsiteX2" fmla="*/ 403860 w 426720"/>
              <a:gd name="connsiteY2" fmla="*/ 228600 h 1752600"/>
              <a:gd name="connsiteX3" fmla="*/ 419100 w 426720"/>
              <a:gd name="connsiteY3" fmla="*/ 754380 h 1752600"/>
              <a:gd name="connsiteX4" fmla="*/ 426720 w 426720"/>
              <a:gd name="connsiteY4" fmla="*/ 1752600 h 1752600"/>
              <a:gd name="connsiteX5" fmla="*/ 426720 w 426720"/>
              <a:gd name="connsiteY5" fmla="*/ 175260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6720" h="1752600">
                <a:moveTo>
                  <a:pt x="0" y="0"/>
                </a:moveTo>
                <a:cubicBezTo>
                  <a:pt x="130175" y="0"/>
                  <a:pt x="260350" y="0"/>
                  <a:pt x="327660" y="38100"/>
                </a:cubicBezTo>
                <a:cubicBezTo>
                  <a:pt x="394970" y="76200"/>
                  <a:pt x="388620" y="109220"/>
                  <a:pt x="403860" y="228600"/>
                </a:cubicBezTo>
                <a:cubicBezTo>
                  <a:pt x="419100" y="347980"/>
                  <a:pt x="415290" y="500380"/>
                  <a:pt x="419100" y="754380"/>
                </a:cubicBezTo>
                <a:cubicBezTo>
                  <a:pt x="422910" y="1008380"/>
                  <a:pt x="426720" y="1752600"/>
                  <a:pt x="426720" y="1752600"/>
                </a:cubicBezTo>
                <a:lnTo>
                  <a:pt x="426720" y="1752600"/>
                </a:lnTo>
              </a:path>
            </a:pathLst>
          </a:custGeom>
          <a:noFill/>
          <a:ln w="28575">
            <a:solidFill>
              <a:srgbClr val="FFFF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024BF730-8B66-A9B5-335C-A39CE4F282D9}"/>
              </a:ext>
            </a:extLst>
          </p:cNvPr>
          <p:cNvSpPr/>
          <p:nvPr/>
        </p:nvSpPr>
        <p:spPr>
          <a:xfrm flipH="1">
            <a:off x="8282558" y="2338587"/>
            <a:ext cx="525138" cy="2190731"/>
          </a:xfrm>
          <a:custGeom>
            <a:avLst/>
            <a:gdLst>
              <a:gd name="connsiteX0" fmla="*/ 0 w 426720"/>
              <a:gd name="connsiteY0" fmla="*/ 0 h 1752600"/>
              <a:gd name="connsiteX1" fmla="*/ 327660 w 426720"/>
              <a:gd name="connsiteY1" fmla="*/ 38100 h 1752600"/>
              <a:gd name="connsiteX2" fmla="*/ 403860 w 426720"/>
              <a:gd name="connsiteY2" fmla="*/ 228600 h 1752600"/>
              <a:gd name="connsiteX3" fmla="*/ 419100 w 426720"/>
              <a:gd name="connsiteY3" fmla="*/ 754380 h 1752600"/>
              <a:gd name="connsiteX4" fmla="*/ 426720 w 426720"/>
              <a:gd name="connsiteY4" fmla="*/ 1752600 h 1752600"/>
              <a:gd name="connsiteX5" fmla="*/ 426720 w 426720"/>
              <a:gd name="connsiteY5" fmla="*/ 175260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6720" h="1752600">
                <a:moveTo>
                  <a:pt x="0" y="0"/>
                </a:moveTo>
                <a:cubicBezTo>
                  <a:pt x="130175" y="0"/>
                  <a:pt x="260350" y="0"/>
                  <a:pt x="327660" y="38100"/>
                </a:cubicBezTo>
                <a:cubicBezTo>
                  <a:pt x="394970" y="76200"/>
                  <a:pt x="388620" y="109220"/>
                  <a:pt x="403860" y="228600"/>
                </a:cubicBezTo>
                <a:cubicBezTo>
                  <a:pt x="419100" y="347980"/>
                  <a:pt x="415290" y="500380"/>
                  <a:pt x="419100" y="754380"/>
                </a:cubicBezTo>
                <a:cubicBezTo>
                  <a:pt x="422910" y="1008380"/>
                  <a:pt x="426720" y="1752600"/>
                  <a:pt x="426720" y="1752600"/>
                </a:cubicBezTo>
                <a:lnTo>
                  <a:pt x="426720" y="1752600"/>
                </a:lnTo>
              </a:path>
            </a:pathLst>
          </a:custGeom>
          <a:noFill/>
          <a:ln w="28575"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BAD3BE5-9134-EB7A-7F62-3769D65758A6}"/>
              </a:ext>
            </a:extLst>
          </p:cNvPr>
          <p:cNvSpPr/>
          <p:nvPr/>
        </p:nvSpPr>
        <p:spPr>
          <a:xfrm flipH="1">
            <a:off x="39920" y="1918394"/>
            <a:ext cx="5468184" cy="1661468"/>
          </a:xfrm>
          <a:custGeom>
            <a:avLst/>
            <a:gdLst>
              <a:gd name="connsiteX0" fmla="*/ 0 w 5219700"/>
              <a:gd name="connsiteY0" fmla="*/ 22948 h 1661468"/>
              <a:gd name="connsiteX1" fmla="*/ 3528060 w 5219700"/>
              <a:gd name="connsiteY1" fmla="*/ 15328 h 1661468"/>
              <a:gd name="connsiteX2" fmla="*/ 3924300 w 5219700"/>
              <a:gd name="connsiteY2" fmla="*/ 88 h 1661468"/>
              <a:gd name="connsiteX3" fmla="*/ 4137660 w 5219700"/>
              <a:gd name="connsiteY3" fmla="*/ 22948 h 1661468"/>
              <a:gd name="connsiteX4" fmla="*/ 4335780 w 5219700"/>
              <a:gd name="connsiteY4" fmla="*/ 175348 h 1661468"/>
              <a:gd name="connsiteX5" fmla="*/ 4366260 w 5219700"/>
              <a:gd name="connsiteY5" fmla="*/ 464908 h 1661468"/>
              <a:gd name="connsiteX6" fmla="*/ 4358640 w 5219700"/>
              <a:gd name="connsiteY6" fmla="*/ 1394548 h 1661468"/>
              <a:gd name="connsiteX7" fmla="*/ 4450080 w 5219700"/>
              <a:gd name="connsiteY7" fmla="*/ 1569808 h 1661468"/>
              <a:gd name="connsiteX8" fmla="*/ 4663440 w 5219700"/>
              <a:gd name="connsiteY8" fmla="*/ 1646008 h 1661468"/>
              <a:gd name="connsiteX9" fmla="*/ 4960620 w 5219700"/>
              <a:gd name="connsiteY9" fmla="*/ 1661248 h 1661468"/>
              <a:gd name="connsiteX10" fmla="*/ 5219700 w 5219700"/>
              <a:gd name="connsiteY10" fmla="*/ 1653628 h 1661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19700" h="1661468">
                <a:moveTo>
                  <a:pt x="0" y="22948"/>
                </a:moveTo>
                <a:lnTo>
                  <a:pt x="3528060" y="15328"/>
                </a:lnTo>
                <a:cubicBezTo>
                  <a:pt x="4182110" y="11518"/>
                  <a:pt x="3822700" y="-1182"/>
                  <a:pt x="3924300" y="88"/>
                </a:cubicBezTo>
                <a:cubicBezTo>
                  <a:pt x="4025900" y="1358"/>
                  <a:pt x="4069080" y="-6262"/>
                  <a:pt x="4137660" y="22948"/>
                </a:cubicBezTo>
                <a:cubicBezTo>
                  <a:pt x="4206240" y="52158"/>
                  <a:pt x="4297680" y="101688"/>
                  <a:pt x="4335780" y="175348"/>
                </a:cubicBezTo>
                <a:cubicBezTo>
                  <a:pt x="4373880" y="249008"/>
                  <a:pt x="4362450" y="261708"/>
                  <a:pt x="4366260" y="464908"/>
                </a:cubicBezTo>
                <a:cubicBezTo>
                  <a:pt x="4370070" y="668108"/>
                  <a:pt x="4344670" y="1210398"/>
                  <a:pt x="4358640" y="1394548"/>
                </a:cubicBezTo>
                <a:cubicBezTo>
                  <a:pt x="4372610" y="1578698"/>
                  <a:pt x="4399280" y="1527898"/>
                  <a:pt x="4450080" y="1569808"/>
                </a:cubicBezTo>
                <a:cubicBezTo>
                  <a:pt x="4500880" y="1611718"/>
                  <a:pt x="4578350" y="1630768"/>
                  <a:pt x="4663440" y="1646008"/>
                </a:cubicBezTo>
                <a:cubicBezTo>
                  <a:pt x="4748530" y="1661248"/>
                  <a:pt x="4867910" y="1659978"/>
                  <a:pt x="4960620" y="1661248"/>
                </a:cubicBezTo>
                <a:cubicBezTo>
                  <a:pt x="5053330" y="1662518"/>
                  <a:pt x="5136515" y="1658073"/>
                  <a:pt x="5219700" y="1653628"/>
                </a:cubicBezTo>
              </a:path>
            </a:pathLst>
          </a:custGeom>
          <a:ln w="19050">
            <a:solidFill>
              <a:srgbClr val="FFC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E9C7AD7-3A69-DCE2-951C-6C9156641EDB}"/>
              </a:ext>
            </a:extLst>
          </p:cNvPr>
          <p:cNvSpPr txBox="1"/>
          <p:nvPr/>
        </p:nvSpPr>
        <p:spPr>
          <a:xfrm rot="5400000">
            <a:off x="-123253" y="3606196"/>
            <a:ext cx="573699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Calib</a:t>
            </a:r>
            <a:endParaRPr lang="en-GB" sz="1200" dirty="0"/>
          </a:p>
        </p:txBody>
      </p:sp>
      <p:sp>
        <p:nvSpPr>
          <p:cNvPr id="46" name="ZoneTexte 7">
            <a:extLst>
              <a:ext uri="{FF2B5EF4-FFF2-40B4-BE49-F238E27FC236}">
                <a16:creationId xmlns:a16="http://schemas.microsoft.com/office/drawing/2014/main" id="{4244BF20-96D1-719A-207E-1A8BF0690749}"/>
              </a:ext>
            </a:extLst>
          </p:cNvPr>
          <p:cNvSpPr txBox="1"/>
          <p:nvPr/>
        </p:nvSpPr>
        <p:spPr>
          <a:xfrm>
            <a:off x="3744368" y="4346165"/>
            <a:ext cx="1633332" cy="4616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200" dirty="0"/>
              <a:t>Flexibles Aller/Retour</a:t>
            </a:r>
            <a:br>
              <a:rPr lang="fr-CH" sz="1200" dirty="0"/>
            </a:br>
            <a:r>
              <a:rPr lang="fr-CH" sz="1200" dirty="0"/>
              <a:t>posés au sol</a:t>
            </a:r>
            <a:endParaRPr lang="en-GB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FB20DA3-82FA-3E38-3BD2-34003A8CA7F1}"/>
              </a:ext>
            </a:extLst>
          </p:cNvPr>
          <p:cNvSpPr txBox="1"/>
          <p:nvPr/>
        </p:nvSpPr>
        <p:spPr>
          <a:xfrm>
            <a:off x="2328481" y="4243079"/>
            <a:ext cx="106071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UPS + ERD:</a:t>
            </a:r>
          </a:p>
          <a:p>
            <a:r>
              <a:rPr lang="en-US" sz="1200" dirty="0"/>
              <a:t>Par le sol</a:t>
            </a:r>
            <a:endParaRPr lang="en-GB" sz="12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5D571A-C8DC-1C7C-0A45-66E1B09557BB}"/>
              </a:ext>
            </a:extLst>
          </p:cNvPr>
          <p:cNvSpPr txBox="1"/>
          <p:nvPr/>
        </p:nvSpPr>
        <p:spPr>
          <a:xfrm>
            <a:off x="6778550" y="4397380"/>
            <a:ext cx="1638869" cy="46166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Ether + PIC + CDB: Par le sol</a:t>
            </a:r>
            <a:endParaRPr lang="en-GB" sz="1200" dirty="0"/>
          </a:p>
        </p:txBody>
      </p:sp>
      <p:cxnSp>
        <p:nvCxnSpPr>
          <p:cNvPr id="49" name="Connecteur droit avec flèche 11">
            <a:extLst>
              <a:ext uri="{FF2B5EF4-FFF2-40B4-BE49-F238E27FC236}">
                <a16:creationId xmlns:a16="http://schemas.microsoft.com/office/drawing/2014/main" id="{4021220B-064D-4DF0-2F21-FDCC26268C9B}"/>
              </a:ext>
            </a:extLst>
          </p:cNvPr>
          <p:cNvCxnSpPr>
            <a:cxnSpLocks/>
            <a:stCxn id="46" idx="0"/>
            <a:endCxn id="35" idx="1"/>
          </p:cNvCxnSpPr>
          <p:nvPr/>
        </p:nvCxnSpPr>
        <p:spPr>
          <a:xfrm flipV="1">
            <a:off x="4561034" y="3611880"/>
            <a:ext cx="943300" cy="734285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5DFFE79-0037-DFFA-E91F-720285B9D439}"/>
              </a:ext>
            </a:extLst>
          </p:cNvPr>
          <p:cNvSpPr txBox="1"/>
          <p:nvPr/>
        </p:nvSpPr>
        <p:spPr>
          <a:xfrm>
            <a:off x="2204270" y="1615901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Ctr</a:t>
            </a:r>
            <a:endParaRPr lang="en-GB" sz="1400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94C7C70-ACC2-E926-638A-162650732CFA}"/>
              </a:ext>
            </a:extLst>
          </p:cNvPr>
          <p:cNvSpPr/>
          <p:nvPr/>
        </p:nvSpPr>
        <p:spPr>
          <a:xfrm flipH="1">
            <a:off x="377539" y="1661934"/>
            <a:ext cx="612667" cy="2003286"/>
          </a:xfrm>
          <a:custGeom>
            <a:avLst/>
            <a:gdLst>
              <a:gd name="connsiteX0" fmla="*/ 148 w 1278334"/>
              <a:gd name="connsiteY0" fmla="*/ 1955800 h 1955800"/>
              <a:gd name="connsiteX1" fmla="*/ 25548 w 1278334"/>
              <a:gd name="connsiteY1" fmla="*/ 1739900 h 1955800"/>
              <a:gd name="connsiteX2" fmla="*/ 158898 w 1278334"/>
              <a:gd name="connsiteY2" fmla="*/ 1619250 h 1955800"/>
              <a:gd name="connsiteX3" fmla="*/ 431948 w 1278334"/>
              <a:gd name="connsiteY3" fmla="*/ 1549400 h 1955800"/>
              <a:gd name="connsiteX4" fmla="*/ 1035198 w 1278334"/>
              <a:gd name="connsiteY4" fmla="*/ 1517650 h 1955800"/>
              <a:gd name="connsiteX5" fmla="*/ 1238398 w 1278334"/>
              <a:gd name="connsiteY5" fmla="*/ 1416050 h 1955800"/>
              <a:gd name="connsiteX6" fmla="*/ 1276498 w 1278334"/>
              <a:gd name="connsiteY6" fmla="*/ 1111250 h 1955800"/>
              <a:gd name="connsiteX7" fmla="*/ 1270148 w 1278334"/>
              <a:gd name="connsiteY7" fmla="*/ 488950 h 1955800"/>
              <a:gd name="connsiteX8" fmla="*/ 1251098 w 1278334"/>
              <a:gd name="connsiteY8" fmla="*/ 107950 h 1955800"/>
              <a:gd name="connsiteX9" fmla="*/ 1155848 w 1278334"/>
              <a:gd name="connsiteY9" fmla="*/ 12700 h 1955800"/>
              <a:gd name="connsiteX10" fmla="*/ 1047898 w 1278334"/>
              <a:gd name="connsiteY10" fmla="*/ 6350 h 1955800"/>
              <a:gd name="connsiteX11" fmla="*/ 762148 w 1278334"/>
              <a:gd name="connsiteY11" fmla="*/ 0 h 195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78334" h="1955800">
                <a:moveTo>
                  <a:pt x="148" y="1955800"/>
                </a:moveTo>
                <a:cubicBezTo>
                  <a:pt x="-381" y="1875895"/>
                  <a:pt x="-910" y="1795991"/>
                  <a:pt x="25548" y="1739900"/>
                </a:cubicBezTo>
                <a:cubicBezTo>
                  <a:pt x="52006" y="1683809"/>
                  <a:pt x="91165" y="1651000"/>
                  <a:pt x="158898" y="1619250"/>
                </a:cubicBezTo>
                <a:cubicBezTo>
                  <a:pt x="226631" y="1587500"/>
                  <a:pt x="285898" y="1566333"/>
                  <a:pt x="431948" y="1549400"/>
                </a:cubicBezTo>
                <a:cubicBezTo>
                  <a:pt x="577998" y="1532467"/>
                  <a:pt x="900790" y="1539875"/>
                  <a:pt x="1035198" y="1517650"/>
                </a:cubicBezTo>
                <a:cubicBezTo>
                  <a:pt x="1169606" y="1495425"/>
                  <a:pt x="1198181" y="1483783"/>
                  <a:pt x="1238398" y="1416050"/>
                </a:cubicBezTo>
                <a:cubicBezTo>
                  <a:pt x="1278615" y="1348317"/>
                  <a:pt x="1271206" y="1265767"/>
                  <a:pt x="1276498" y="1111250"/>
                </a:cubicBezTo>
                <a:cubicBezTo>
                  <a:pt x="1281790" y="956733"/>
                  <a:pt x="1274381" y="656167"/>
                  <a:pt x="1270148" y="488950"/>
                </a:cubicBezTo>
                <a:cubicBezTo>
                  <a:pt x="1265915" y="321733"/>
                  <a:pt x="1270148" y="187325"/>
                  <a:pt x="1251098" y="107950"/>
                </a:cubicBezTo>
                <a:cubicBezTo>
                  <a:pt x="1232048" y="28575"/>
                  <a:pt x="1189715" y="29633"/>
                  <a:pt x="1155848" y="12700"/>
                </a:cubicBezTo>
                <a:cubicBezTo>
                  <a:pt x="1121981" y="-4233"/>
                  <a:pt x="1113515" y="8467"/>
                  <a:pt x="1047898" y="6350"/>
                </a:cubicBezTo>
                <a:cubicBezTo>
                  <a:pt x="982281" y="4233"/>
                  <a:pt x="872214" y="2116"/>
                  <a:pt x="762148" y="0"/>
                </a:cubicBezTo>
              </a:path>
            </a:pathLst>
          </a:cu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C109A97-049A-6873-00C4-15B228B2F2AB}"/>
              </a:ext>
            </a:extLst>
          </p:cNvPr>
          <p:cNvCxnSpPr/>
          <p:nvPr/>
        </p:nvCxnSpPr>
        <p:spPr>
          <a:xfrm flipH="1">
            <a:off x="598212" y="1666042"/>
            <a:ext cx="888853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C66C7FD-D71D-ED87-0663-216DBA5D211D}"/>
              </a:ext>
            </a:extLst>
          </p:cNvPr>
          <p:cNvSpPr/>
          <p:nvPr/>
        </p:nvSpPr>
        <p:spPr>
          <a:xfrm>
            <a:off x="1659265" y="2912819"/>
            <a:ext cx="512776" cy="776848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H 2.5m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523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5">
            <a:extLst>
              <a:ext uri="{FF2B5EF4-FFF2-40B4-BE49-F238E27FC236}">
                <a16:creationId xmlns:a16="http://schemas.microsoft.com/office/drawing/2014/main" id="{1CB3A3EB-C591-A636-6692-CB577E4D15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440332"/>
            <a:ext cx="4509182" cy="4651698"/>
          </a:xfrm>
          <a:prstGeom prst="rect">
            <a:avLst/>
          </a:prstGeom>
        </p:spPr>
      </p:pic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22F36F-0986-450F-9AC8-742C62A6F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9A332B0-89F8-FC46-3D88-3CAA76AD485B}"/>
              </a:ext>
            </a:extLst>
          </p:cNvPr>
          <p:cNvSpPr txBox="1"/>
          <p:nvPr/>
        </p:nvSpPr>
        <p:spPr>
          <a:xfrm>
            <a:off x="4645749" y="146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RD1</a:t>
            </a: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2838B50-82D7-1562-8E57-CF6EEB14CD80}"/>
              </a:ext>
            </a:extLst>
          </p:cNvPr>
          <p:cNvSpPr txBox="1"/>
          <p:nvPr/>
        </p:nvSpPr>
        <p:spPr>
          <a:xfrm>
            <a:off x="1169538" y="4326364"/>
            <a:ext cx="1877181" cy="52322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Flexibles Aller/Retour</a:t>
            </a:r>
            <a:br>
              <a:rPr lang="fr-CH" sz="1400" dirty="0"/>
            </a:br>
            <a:r>
              <a:rPr lang="fr-CH" sz="1400" dirty="0"/>
              <a:t>posés au sol</a:t>
            </a:r>
            <a:endParaRPr lang="en-GB" sz="1400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7DEE17F7-6C39-5875-2F2C-4E20FACCBFD1}"/>
              </a:ext>
            </a:extLst>
          </p:cNvPr>
          <p:cNvCxnSpPr>
            <a:cxnSpLocks/>
          </p:cNvCxnSpPr>
          <p:nvPr/>
        </p:nvCxnSpPr>
        <p:spPr>
          <a:xfrm flipV="1">
            <a:off x="2992797" y="4059883"/>
            <a:ext cx="1147155" cy="292903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B53197D7-C9C4-4815-8DDC-8BCA14530BB3}"/>
              </a:ext>
            </a:extLst>
          </p:cNvPr>
          <p:cNvSpPr/>
          <p:nvPr/>
        </p:nvSpPr>
        <p:spPr>
          <a:xfrm>
            <a:off x="6114648" y="772609"/>
            <a:ext cx="1728192" cy="3112856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Volume libre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H:2.5m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CFCB297-BB9F-A2A7-7F06-5761433AD1C2}"/>
              </a:ext>
            </a:extLst>
          </p:cNvPr>
          <p:cNvSpPr/>
          <p:nvPr/>
        </p:nvSpPr>
        <p:spPr>
          <a:xfrm>
            <a:off x="1990084" y="772609"/>
            <a:ext cx="1728192" cy="3095285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Volume libre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H:2.5m 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88E83A6-6ACB-A803-6ECC-39A606B955BB}"/>
              </a:ext>
            </a:extLst>
          </p:cNvPr>
          <p:cNvCxnSpPr/>
          <p:nvPr/>
        </p:nvCxnSpPr>
        <p:spPr>
          <a:xfrm flipV="1">
            <a:off x="5324317" y="2693741"/>
            <a:ext cx="0" cy="1750217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209EE4F-8495-68DE-B350-657C9DD291A8}"/>
              </a:ext>
            </a:extLst>
          </p:cNvPr>
          <p:cNvCxnSpPr/>
          <p:nvPr/>
        </p:nvCxnSpPr>
        <p:spPr>
          <a:xfrm flipV="1">
            <a:off x="5612349" y="2693741"/>
            <a:ext cx="0" cy="175021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183F43F-A3F2-8936-7D16-03AA4F5C276F}"/>
              </a:ext>
            </a:extLst>
          </p:cNvPr>
          <p:cNvSpPr txBox="1"/>
          <p:nvPr/>
        </p:nvSpPr>
        <p:spPr>
          <a:xfrm>
            <a:off x="3300155" y="4460667"/>
            <a:ext cx="2038683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UPS + ERD: Par le sol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FF77F0-EF88-6B63-1965-89D3D9BDEA18}"/>
              </a:ext>
            </a:extLst>
          </p:cNvPr>
          <p:cNvSpPr txBox="1"/>
          <p:nvPr/>
        </p:nvSpPr>
        <p:spPr>
          <a:xfrm>
            <a:off x="5629661" y="4352786"/>
            <a:ext cx="2038683" cy="52322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Ether + PIC + CDB: Par le sol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F9A3A-BD7C-3DC0-393D-817A0FD57299}"/>
              </a:ext>
            </a:extLst>
          </p:cNvPr>
          <p:cNvSpPr txBox="1"/>
          <p:nvPr/>
        </p:nvSpPr>
        <p:spPr>
          <a:xfrm>
            <a:off x="2504565" y="505004"/>
            <a:ext cx="6992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1.2 m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15A2DE-F6C7-1B50-183E-0C25787AA3F0}"/>
              </a:ext>
            </a:extLst>
          </p:cNvPr>
          <p:cNvSpPr txBox="1"/>
          <p:nvPr/>
        </p:nvSpPr>
        <p:spPr>
          <a:xfrm rot="16200000">
            <a:off x="1501569" y="2217663"/>
            <a:ext cx="761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2.4 m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5BDAE7-2D58-CF22-8151-C310A7DC710A}"/>
              </a:ext>
            </a:extLst>
          </p:cNvPr>
          <p:cNvSpPr txBox="1"/>
          <p:nvPr/>
        </p:nvSpPr>
        <p:spPr>
          <a:xfrm rot="16200000">
            <a:off x="7600764" y="2217663"/>
            <a:ext cx="761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2.4 m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DCE4AD-D419-318C-D63E-E02C5EC7A761}"/>
              </a:ext>
            </a:extLst>
          </p:cNvPr>
          <p:cNvSpPr txBox="1"/>
          <p:nvPr/>
        </p:nvSpPr>
        <p:spPr>
          <a:xfrm>
            <a:off x="6753091" y="505004"/>
            <a:ext cx="6992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1.2 m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30F9656-A315-1CFC-0603-C3B3E6FD5920}"/>
              </a:ext>
            </a:extLst>
          </p:cNvPr>
          <p:cNvSpPr/>
          <p:nvPr/>
        </p:nvSpPr>
        <p:spPr>
          <a:xfrm>
            <a:off x="2141220" y="2613660"/>
            <a:ext cx="2026920" cy="1455420"/>
          </a:xfrm>
          <a:custGeom>
            <a:avLst/>
            <a:gdLst>
              <a:gd name="connsiteX0" fmla="*/ 2026920 w 2026920"/>
              <a:gd name="connsiteY0" fmla="*/ 0 h 1455420"/>
              <a:gd name="connsiteX1" fmla="*/ 1996440 w 2026920"/>
              <a:gd name="connsiteY1" fmla="*/ 944880 h 1455420"/>
              <a:gd name="connsiteX2" fmla="*/ 1943100 w 2026920"/>
              <a:gd name="connsiteY2" fmla="*/ 1234440 h 1455420"/>
              <a:gd name="connsiteX3" fmla="*/ 1752600 w 2026920"/>
              <a:gd name="connsiteY3" fmla="*/ 1432560 h 1455420"/>
              <a:gd name="connsiteX4" fmla="*/ 1325880 w 2026920"/>
              <a:gd name="connsiteY4" fmla="*/ 1440180 h 1455420"/>
              <a:gd name="connsiteX5" fmla="*/ 0 w 2026920"/>
              <a:gd name="connsiteY5" fmla="*/ 1455420 h 1455420"/>
              <a:gd name="connsiteX6" fmla="*/ 0 w 2026920"/>
              <a:gd name="connsiteY6" fmla="*/ 1455420 h 1455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6920" h="1455420">
                <a:moveTo>
                  <a:pt x="2026920" y="0"/>
                </a:moveTo>
                <a:cubicBezTo>
                  <a:pt x="2018665" y="369570"/>
                  <a:pt x="2010410" y="739140"/>
                  <a:pt x="1996440" y="944880"/>
                </a:cubicBezTo>
                <a:cubicBezTo>
                  <a:pt x="1982470" y="1150620"/>
                  <a:pt x="1983740" y="1153160"/>
                  <a:pt x="1943100" y="1234440"/>
                </a:cubicBezTo>
                <a:cubicBezTo>
                  <a:pt x="1902460" y="1315720"/>
                  <a:pt x="1855470" y="1398270"/>
                  <a:pt x="1752600" y="1432560"/>
                </a:cubicBezTo>
                <a:cubicBezTo>
                  <a:pt x="1649730" y="1466850"/>
                  <a:pt x="1325880" y="1440180"/>
                  <a:pt x="1325880" y="1440180"/>
                </a:cubicBezTo>
                <a:lnTo>
                  <a:pt x="0" y="1455420"/>
                </a:lnTo>
                <a:lnTo>
                  <a:pt x="0" y="1455420"/>
                </a:lnTo>
              </a:path>
            </a:pathLst>
          </a:cu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02F71E0-B37B-8CD2-F147-CD42AFD1C53A}"/>
              </a:ext>
            </a:extLst>
          </p:cNvPr>
          <p:cNvSpPr txBox="1"/>
          <p:nvPr/>
        </p:nvSpPr>
        <p:spPr>
          <a:xfrm>
            <a:off x="1641828" y="3930577"/>
            <a:ext cx="573699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Calib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59329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546BE-D749-6AAF-4FA1-CBC0E4AE22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F0D4D99-170A-DAA5-5632-D56EBD911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6177"/>
            <a:ext cx="9144000" cy="4151146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A83F2C3C-389B-379B-392B-7C7AF63A14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BB46FC-2CFA-6898-F1E8-2B8975A85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80FF117-E7AF-5903-0D40-02BF897BD355}"/>
              </a:ext>
            </a:extLst>
          </p:cNvPr>
          <p:cNvSpPr txBox="1"/>
          <p:nvPr/>
        </p:nvSpPr>
        <p:spPr>
          <a:xfrm>
            <a:off x="2735567" y="38605"/>
            <a:ext cx="3608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Convertisseurs 2kA cluster DFHX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C8B4C38-0B53-DD54-BD27-5526AFB45E0E}"/>
              </a:ext>
            </a:extLst>
          </p:cNvPr>
          <p:cNvSpPr txBox="1"/>
          <p:nvPr/>
        </p:nvSpPr>
        <p:spPr>
          <a:xfrm>
            <a:off x="6814200" y="3783507"/>
            <a:ext cx="2232600" cy="73866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400" dirty="0"/>
              <a:t>Flexibles Aller/Retour posés au sol, passant sous les racks</a:t>
            </a:r>
            <a:endParaRPr lang="en-GB" sz="1400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893E33A0-7065-A2F5-07CD-F0D537A37631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3712240" y="3442911"/>
            <a:ext cx="3101960" cy="709928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774A23FC-E836-52AA-9039-56FC187979CD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7030223" y="3407283"/>
            <a:ext cx="900277" cy="37622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0F6759B-D578-6ADD-4A3B-C8A47726FF55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962929" y="3388091"/>
            <a:ext cx="5851271" cy="764748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B836A1C5-9189-9369-DD06-B72A5FD0E41F}"/>
              </a:ext>
            </a:extLst>
          </p:cNvPr>
          <p:cNvSpPr/>
          <p:nvPr/>
        </p:nvSpPr>
        <p:spPr>
          <a:xfrm>
            <a:off x="2555776" y="1048752"/>
            <a:ext cx="1143458" cy="2215470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Volume libre</a:t>
            </a:r>
          </a:p>
          <a:p>
            <a:pPr algn="ctr"/>
            <a:r>
              <a:rPr lang="en-US" sz="1200" dirty="0">
                <a:solidFill>
                  <a:srgbClr val="FF0000"/>
                </a:solidFill>
              </a:rPr>
              <a:t>H:2.5m 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AD24D2-22FC-73E2-D00D-5F78F9D1E0EE}"/>
              </a:ext>
            </a:extLst>
          </p:cNvPr>
          <p:cNvSpPr/>
          <p:nvPr/>
        </p:nvSpPr>
        <p:spPr>
          <a:xfrm>
            <a:off x="5660790" y="1048752"/>
            <a:ext cx="1143458" cy="2215470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Volume libre</a:t>
            </a:r>
          </a:p>
          <a:p>
            <a:pPr algn="ctr"/>
            <a:r>
              <a:rPr lang="en-US" sz="1200" dirty="0">
                <a:solidFill>
                  <a:srgbClr val="FF0000"/>
                </a:solidFill>
              </a:rPr>
              <a:t>H:2.5m 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1C1377-A71E-FB8D-F0BA-2742E8DD522A}"/>
              </a:ext>
            </a:extLst>
          </p:cNvPr>
          <p:cNvSpPr/>
          <p:nvPr/>
        </p:nvSpPr>
        <p:spPr>
          <a:xfrm>
            <a:off x="0" y="1048752"/>
            <a:ext cx="602890" cy="2215470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D669E2-FDFC-EAF3-D87F-961556F68638}"/>
              </a:ext>
            </a:extLst>
          </p:cNvPr>
          <p:cNvSpPr txBox="1"/>
          <p:nvPr/>
        </p:nvSpPr>
        <p:spPr>
          <a:xfrm>
            <a:off x="2859976" y="823813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1.2 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DFD69D-472E-F7C1-9E91-35D0390C1350}"/>
              </a:ext>
            </a:extLst>
          </p:cNvPr>
          <p:cNvSpPr txBox="1"/>
          <p:nvPr/>
        </p:nvSpPr>
        <p:spPr>
          <a:xfrm rot="16200000">
            <a:off x="2093022" y="2006647"/>
            <a:ext cx="761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2.4 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E478E8-899A-116A-2398-1E30641A1520}"/>
              </a:ext>
            </a:extLst>
          </p:cNvPr>
          <p:cNvSpPr txBox="1"/>
          <p:nvPr/>
        </p:nvSpPr>
        <p:spPr>
          <a:xfrm>
            <a:off x="5956320" y="823813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1.2 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9A55AF-EF5A-D1C0-526E-3378E2037849}"/>
              </a:ext>
            </a:extLst>
          </p:cNvPr>
          <p:cNvSpPr txBox="1"/>
          <p:nvPr/>
        </p:nvSpPr>
        <p:spPr>
          <a:xfrm rot="16200000">
            <a:off x="5189366" y="2006647"/>
            <a:ext cx="761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2.4 m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B54D281-E1B3-0A73-00FA-4AFD3D1B5687}"/>
              </a:ext>
            </a:extLst>
          </p:cNvPr>
          <p:cNvCxnSpPr>
            <a:cxnSpLocks/>
          </p:cNvCxnSpPr>
          <p:nvPr/>
        </p:nvCxnSpPr>
        <p:spPr>
          <a:xfrm flipV="1">
            <a:off x="4499992" y="3003798"/>
            <a:ext cx="0" cy="958129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28DD179-FCDF-B1B5-E56D-830F92FEE716}"/>
              </a:ext>
            </a:extLst>
          </p:cNvPr>
          <p:cNvCxnSpPr>
            <a:cxnSpLocks/>
          </p:cNvCxnSpPr>
          <p:nvPr/>
        </p:nvCxnSpPr>
        <p:spPr>
          <a:xfrm flipV="1">
            <a:off x="3923928" y="2541410"/>
            <a:ext cx="0" cy="142051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58E55CE-B74C-D1CB-A4B2-E59CE19821D6}"/>
              </a:ext>
            </a:extLst>
          </p:cNvPr>
          <p:cNvSpPr txBox="1"/>
          <p:nvPr/>
        </p:nvSpPr>
        <p:spPr>
          <a:xfrm>
            <a:off x="4499992" y="3978636"/>
            <a:ext cx="2038683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UPS + ERD: Par le sol</a:t>
            </a:r>
            <a:endParaRPr lang="en-GB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85315F7-60F6-B864-7B86-5CB660C4C826}"/>
              </a:ext>
            </a:extLst>
          </p:cNvPr>
          <p:cNvSpPr txBox="1"/>
          <p:nvPr/>
        </p:nvSpPr>
        <p:spPr>
          <a:xfrm>
            <a:off x="1382440" y="3998950"/>
            <a:ext cx="2563947" cy="30777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Ether + PIC + CDB: Par le sol</a:t>
            </a:r>
            <a:endParaRPr lang="en-GB" sz="14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5CB698E-328B-F186-615A-7FE792FB13D9}"/>
              </a:ext>
            </a:extLst>
          </p:cNvPr>
          <p:cNvCxnSpPr>
            <a:cxnSpLocks/>
          </p:cNvCxnSpPr>
          <p:nvPr/>
        </p:nvCxnSpPr>
        <p:spPr>
          <a:xfrm flipV="1">
            <a:off x="4355976" y="1851670"/>
            <a:ext cx="0" cy="2110257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E20BDDD-257E-7283-52A5-B22DFE77FF02}"/>
              </a:ext>
            </a:extLst>
          </p:cNvPr>
          <p:cNvCxnSpPr>
            <a:cxnSpLocks/>
          </p:cNvCxnSpPr>
          <p:nvPr/>
        </p:nvCxnSpPr>
        <p:spPr>
          <a:xfrm flipV="1">
            <a:off x="3995936" y="1419622"/>
            <a:ext cx="0" cy="254230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5536CCD-1A05-A909-51E6-8EBF5D56658D}"/>
              </a:ext>
            </a:extLst>
          </p:cNvPr>
          <p:cNvCxnSpPr>
            <a:cxnSpLocks/>
          </p:cNvCxnSpPr>
          <p:nvPr/>
        </p:nvCxnSpPr>
        <p:spPr>
          <a:xfrm flipV="1">
            <a:off x="5148064" y="2484782"/>
            <a:ext cx="0" cy="958129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E03EF6A-02DE-ECD9-AC82-BD59BE2A38E2}"/>
              </a:ext>
            </a:extLst>
          </p:cNvPr>
          <p:cNvCxnSpPr>
            <a:cxnSpLocks/>
          </p:cNvCxnSpPr>
          <p:nvPr/>
        </p:nvCxnSpPr>
        <p:spPr>
          <a:xfrm flipV="1">
            <a:off x="5364088" y="1419622"/>
            <a:ext cx="0" cy="2023289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0075272-2950-3E11-68C4-9BF8A826F6BB}"/>
              </a:ext>
            </a:extLst>
          </p:cNvPr>
          <p:cNvCxnSpPr>
            <a:cxnSpLocks/>
          </p:cNvCxnSpPr>
          <p:nvPr/>
        </p:nvCxnSpPr>
        <p:spPr>
          <a:xfrm flipV="1">
            <a:off x="5004048" y="1419622"/>
            <a:ext cx="0" cy="254230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2A7CC15-543D-DC58-564D-38944B93408D}"/>
              </a:ext>
            </a:extLst>
          </p:cNvPr>
          <p:cNvCxnSpPr>
            <a:cxnSpLocks/>
          </p:cNvCxnSpPr>
          <p:nvPr/>
        </p:nvCxnSpPr>
        <p:spPr>
          <a:xfrm flipV="1">
            <a:off x="4932040" y="2512448"/>
            <a:ext cx="0" cy="142051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236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22F36F-0986-450F-9AC8-742C62A6F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9A332B0-89F8-FC46-3D88-3CAA76AD485B}"/>
              </a:ext>
            </a:extLst>
          </p:cNvPr>
          <p:cNvSpPr txBox="1"/>
          <p:nvPr/>
        </p:nvSpPr>
        <p:spPr>
          <a:xfrm>
            <a:off x="3283948" y="14646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General </a:t>
            </a:r>
            <a:r>
              <a:rPr lang="fr-CH" dirty="0" err="1"/>
              <a:t>overview</a:t>
            </a:r>
            <a:endParaRPr lang="en-GB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38EA8F9-D987-91C3-DD6B-F058DD7681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2562"/>
            <a:ext cx="9144000" cy="2458375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876E244E-50C8-7C6A-F9C3-DE54EE6CC73B}"/>
              </a:ext>
            </a:extLst>
          </p:cNvPr>
          <p:cNvCxnSpPr/>
          <p:nvPr/>
        </p:nvCxnSpPr>
        <p:spPr>
          <a:xfrm flipH="1">
            <a:off x="1914847" y="2000737"/>
            <a:ext cx="6912768" cy="1800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CFEDEB02-F513-D30A-8C76-A026AC4B4064}"/>
              </a:ext>
            </a:extLst>
          </p:cNvPr>
          <p:cNvSpPr txBox="1"/>
          <p:nvPr/>
        </p:nvSpPr>
        <p:spPr>
          <a:xfrm rot="20791560">
            <a:off x="4770586" y="2501214"/>
            <a:ext cx="143981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/>
              <a:t>Sens des slides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6581844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purl.org/dc/terms/"/>
    <ds:schemaRef ds:uri="8946e33d-fd2f-4ae4-8ee9-d90c129cdf9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76925</TotalTime>
  <Words>657</Words>
  <Application>Microsoft Office PowerPoint</Application>
  <PresentationFormat>On-screen Show (16:9)</PresentationFormat>
  <Paragraphs>177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Wingdings</vt:lpstr>
      <vt:lpstr>Thème Office</vt:lpstr>
      <vt:lpstr>UR55 Modélisation flexibles convertisseurs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Hugues Thiesen</cp:lastModifiedBy>
  <cp:revision>939</cp:revision>
  <dcterms:created xsi:type="dcterms:W3CDTF">2020-02-06T17:34:13Z</dcterms:created>
  <dcterms:modified xsi:type="dcterms:W3CDTF">2025-03-06T16:35:45Z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