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9" r:id="rId4"/>
    <p:sldId id="278" r:id="rId5"/>
    <p:sldId id="277" r:id="rId6"/>
    <p:sldId id="276" r:id="rId7"/>
    <p:sldId id="275" r:id="rId8"/>
    <p:sldId id="286" r:id="rId9"/>
    <p:sldId id="285" r:id="rId10"/>
    <p:sldId id="263" r:id="rId11"/>
    <p:sldId id="288" r:id="rId12"/>
    <p:sldId id="262" r:id="rId13"/>
    <p:sldId id="259" r:id="rId14"/>
    <p:sldId id="284" r:id="rId15"/>
    <p:sldId id="274" r:id="rId16"/>
    <p:sldId id="273" r:id="rId17"/>
    <p:sldId id="283" r:id="rId18"/>
    <p:sldId id="260" r:id="rId19"/>
    <p:sldId id="282" r:id="rId20"/>
    <p:sldId id="281" r:id="rId21"/>
    <p:sldId id="280" r:id="rId22"/>
  </p:sldIdLst>
  <p:sldSz cx="12192000" cy="6858000"/>
  <p:notesSz cx="6858000" cy="9144000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9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16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233524E-0C58-4267-AF10-F5B32F7636EE}" type="slidenum">
              <a:rPr lang="fr-FR" smtClean="0"/>
              <a:t>‹N°›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824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524E-0C58-4267-AF10-F5B32F763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2335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524E-0C58-4267-AF10-F5B32F763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8322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524E-0C58-4267-AF10-F5B32F763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144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524E-0C58-4267-AF10-F5B32F763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834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r-FR" noProof="0"/>
              <a:t>Cliquez sur l'icône pour ajouter une image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524E-0C58-4267-AF10-F5B32F7636EE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2333549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524E-0C58-4267-AF10-F5B32F7636EE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395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A8860-4D71-44CD-8CA2-D71A74351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531E15-07A9-4FEB-931D-D65118F0B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EEAA0-4144-4228-97E9-EEB50D898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3A6E-024E-4D21-B30B-17A3084B0A91}" type="datetimeFigureOut">
              <a:rPr lang="fr-FR" smtClean="0"/>
              <a:t>18/03/2025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92732-2011-47A9-9CED-86EAADBFB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8BD0B-C2C4-4B88-A455-165FA220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3524E-0C58-4267-AF10-F5B32F763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7824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3233524E-0C58-4267-AF10-F5B32F7636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236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1FBE08-866F-B8CE-815A-5CF1D5AB27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 UR15</a:t>
            </a:r>
            <a:br>
              <a:rPr lang="fr-FR" dirty="0"/>
            </a:br>
            <a:r>
              <a:rPr lang="fr-FR" dirty="0"/>
              <a:t>support fixe QXL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61B895E-9DBB-6DAD-AA15-CC43AFF01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63922"/>
            <a:ext cx="4572000" cy="842143"/>
          </a:xfrm>
        </p:spPr>
        <p:txBody>
          <a:bodyPr/>
          <a:lstStyle/>
          <a:p>
            <a:r>
              <a:rPr lang="fr-FR" dirty="0"/>
              <a:t>Stephane Maridor</a:t>
            </a:r>
          </a:p>
        </p:txBody>
      </p:sp>
    </p:spTree>
    <p:extLst>
      <p:ext uri="{BB962C8B-B14F-4D97-AF65-F5344CB8AC3E}">
        <p14:creationId xmlns:p14="http://schemas.microsoft.com/office/powerpoint/2010/main" val="338888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sec_typ_Q103">
            <a:extLst>
              <a:ext uri="{FF2B5EF4-FFF2-40B4-BE49-F238E27FC236}">
                <a16:creationId xmlns:a16="http://schemas.microsoft.com/office/drawing/2014/main" id="{AAC1BEFD-E2CF-9A89-A9C4-42E51F335D9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9" t="18395" b="10000"/>
          <a:stretch/>
        </p:blipFill>
        <p:spPr>
          <a:xfrm>
            <a:off x="999065" y="541867"/>
            <a:ext cx="9774767" cy="49106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056795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sec_typ_Q106">
            <a:extLst>
              <a:ext uri="{FF2B5EF4-FFF2-40B4-BE49-F238E27FC236}">
                <a16:creationId xmlns:a16="http://schemas.microsoft.com/office/drawing/2014/main" id="{E5CF5B8A-9816-8BBB-A054-CDC82C8CA03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9" t="13704" b="9630"/>
          <a:stretch/>
        </p:blipFill>
        <p:spPr>
          <a:xfrm>
            <a:off x="1024466" y="550333"/>
            <a:ext cx="9753601" cy="49303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5784978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sec_typ_Q104">
            <a:extLst>
              <a:ext uri="{FF2B5EF4-FFF2-40B4-BE49-F238E27FC236}">
                <a16:creationId xmlns:a16="http://schemas.microsoft.com/office/drawing/2014/main" id="{20B186F3-A248-EAB5-7ED1-E49BCECBEFB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3" t="23457" r="10334" b="14444"/>
          <a:stretch/>
        </p:blipFill>
        <p:spPr>
          <a:xfrm>
            <a:off x="115142" y="186268"/>
            <a:ext cx="6573526" cy="33365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" name="Image 1" descr="ur15_sec_typ_Q105">
            <a:extLst>
              <a:ext uri="{FF2B5EF4-FFF2-40B4-BE49-F238E27FC236}">
                <a16:creationId xmlns:a16="http://schemas.microsoft.com/office/drawing/2014/main" id="{69AC40EB-57FF-DAE2-7761-E752CC6BB9B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81" t="27901" r="28636" b="21235"/>
          <a:stretch/>
        </p:blipFill>
        <p:spPr>
          <a:xfrm>
            <a:off x="7010401" y="3208866"/>
            <a:ext cx="4682067" cy="34882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972853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sec_typ_Q107">
            <a:extLst>
              <a:ext uri="{FF2B5EF4-FFF2-40B4-BE49-F238E27FC236}">
                <a16:creationId xmlns:a16="http://schemas.microsoft.com/office/drawing/2014/main" id="{4DEA75C3-BD5C-0F2C-091E-1C6EBD71C18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8" t="25134" r="14480" b="5361"/>
          <a:stretch/>
        </p:blipFill>
        <p:spPr>
          <a:xfrm>
            <a:off x="457200" y="932452"/>
            <a:ext cx="5348702" cy="35475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D3F793FE-76B3-07BB-A259-F9C3F22485EC}"/>
              </a:ext>
            </a:extLst>
          </p:cNvPr>
          <p:cNvSpPr txBox="1"/>
          <p:nvPr/>
        </p:nvSpPr>
        <p:spPr>
          <a:xfrm>
            <a:off x="1947333" y="381000"/>
            <a:ext cx="241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Jointure </a:t>
            </a:r>
            <a:r>
              <a:rPr lang="en-US" dirty="0" err="1"/>
              <a:t>beton</a:t>
            </a:r>
            <a:endParaRPr lang="fr-FR" dirty="0"/>
          </a:p>
        </p:txBody>
      </p:sp>
      <p:pic>
        <p:nvPicPr>
          <p:cNvPr id="4" name="Image 3" descr="ur15_sec_typ_Q108">
            <a:extLst>
              <a:ext uri="{FF2B5EF4-FFF2-40B4-BE49-F238E27FC236}">
                <a16:creationId xmlns:a16="http://schemas.microsoft.com/office/drawing/2014/main" id="{9FEACF08-AF89-0EC9-F506-9F58C51BB73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77" t="17161" r="6785" b="19136"/>
          <a:stretch/>
        </p:blipFill>
        <p:spPr>
          <a:xfrm>
            <a:off x="5883479" y="381000"/>
            <a:ext cx="6308521" cy="31665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Image 4" descr="ur15_sec_typ_Q109">
            <a:extLst>
              <a:ext uri="{FF2B5EF4-FFF2-40B4-BE49-F238E27FC236}">
                <a16:creationId xmlns:a16="http://schemas.microsoft.com/office/drawing/2014/main" id="{290C8B9B-5449-4069-680D-8EAD5A7D103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61" t="26296" r="13327" b="30494"/>
          <a:stretch/>
        </p:blipFill>
        <p:spPr>
          <a:xfrm>
            <a:off x="6386100" y="3785718"/>
            <a:ext cx="4976430" cy="25727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0375286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650230F-A5E2-5B18-385F-F9DCA81F222E}"/>
              </a:ext>
            </a:extLst>
          </p:cNvPr>
          <p:cNvSpPr txBox="1"/>
          <p:nvPr/>
        </p:nvSpPr>
        <p:spPr>
          <a:xfrm>
            <a:off x="1989666" y="866801"/>
            <a:ext cx="99906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UL17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51233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sec_typ_Q006">
            <a:extLst>
              <a:ext uri="{FF2B5EF4-FFF2-40B4-BE49-F238E27FC236}">
                <a16:creationId xmlns:a16="http://schemas.microsoft.com/office/drawing/2014/main" id="{19D26578-8B43-221D-D4A1-6B72B3108BD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867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6171CEA0-F5AF-7069-91E4-363BA223EBA1}"/>
              </a:ext>
            </a:extLst>
          </p:cNvPr>
          <p:cNvSpPr txBox="1"/>
          <p:nvPr/>
        </p:nvSpPr>
        <p:spPr>
          <a:xfrm>
            <a:off x="524932" y="621268"/>
            <a:ext cx="999067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UL17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39113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sec_typ_Q007">
            <a:extLst>
              <a:ext uri="{FF2B5EF4-FFF2-40B4-BE49-F238E27FC236}">
                <a16:creationId xmlns:a16="http://schemas.microsoft.com/office/drawing/2014/main" id="{830DC9AC-3A16-BE05-794A-BCC2E6A486A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1245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146375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9729DE8-C06F-B1A2-9035-B765BA35647B}"/>
              </a:ext>
            </a:extLst>
          </p:cNvPr>
          <p:cNvSpPr txBox="1"/>
          <p:nvPr/>
        </p:nvSpPr>
        <p:spPr>
          <a:xfrm>
            <a:off x="956733" y="1058333"/>
            <a:ext cx="25654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Support fixe </a:t>
            </a:r>
            <a:r>
              <a:rPr lang="en-US" dirty="0" err="1"/>
              <a:t>vers</a:t>
            </a:r>
            <a:r>
              <a:rPr lang="en-US" dirty="0"/>
              <a:t> UL13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3439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sec_typ_Q023">
            <a:extLst>
              <a:ext uri="{FF2B5EF4-FFF2-40B4-BE49-F238E27FC236}">
                <a16:creationId xmlns:a16="http://schemas.microsoft.com/office/drawing/2014/main" id="{97956435-443C-9F95-A2B2-0C75F38E30B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47815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4523205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diagramme, texte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8D699439-489E-17B1-34BB-EE98DBCE87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8" r="19568"/>
          <a:stretch/>
        </p:blipFill>
        <p:spPr>
          <a:xfrm>
            <a:off x="2732809" y="0"/>
            <a:ext cx="7065818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7642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sec_typ_Q010">
            <a:extLst>
              <a:ext uri="{FF2B5EF4-FFF2-40B4-BE49-F238E27FC236}">
                <a16:creationId xmlns:a16="http://schemas.microsoft.com/office/drawing/2014/main" id="{28607E4A-E432-2A0B-EA8C-CA75D542521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563" y="0"/>
            <a:ext cx="8269287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776950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CDCB4-E2BF-0EF9-5293-C8CA7FC26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diagramme, Graphique, conception&#10;&#10;Le contenu généré par l’IA peut être incorrect.">
            <a:extLst>
              <a:ext uri="{FF2B5EF4-FFF2-40B4-BE49-F238E27FC236}">
                <a16:creationId xmlns:a16="http://schemas.microsoft.com/office/drawing/2014/main" id="{636E6C67-028E-4633-F047-181977E0F1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0" r="19660"/>
          <a:stretch/>
        </p:blipFill>
        <p:spPr>
          <a:xfrm>
            <a:off x="2802466" y="0"/>
            <a:ext cx="6985001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820043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diagramme, conception&#10;&#10;Le contenu généré par l’IA peut être incorrect.">
            <a:extLst>
              <a:ext uri="{FF2B5EF4-FFF2-40B4-BE49-F238E27FC236}">
                <a16:creationId xmlns:a16="http://schemas.microsoft.com/office/drawing/2014/main" id="{B21F69C3-EB3D-A161-F30B-81E5884DA1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1"/>
          <a:stretch/>
        </p:blipFill>
        <p:spPr>
          <a:xfrm>
            <a:off x="2784764" y="0"/>
            <a:ext cx="9407236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38559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sec_typ_Q001">
            <a:extLst>
              <a:ext uri="{FF2B5EF4-FFF2-40B4-BE49-F238E27FC236}">
                <a16:creationId xmlns:a16="http://schemas.microsoft.com/office/drawing/2014/main" id="{E68DCF07-D331-8338-344F-9673DF9F870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225" y="0"/>
            <a:ext cx="833596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891027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sec_typ_Q002">
            <a:extLst>
              <a:ext uri="{FF2B5EF4-FFF2-40B4-BE49-F238E27FC236}">
                <a16:creationId xmlns:a16="http://schemas.microsoft.com/office/drawing/2014/main" id="{F332314D-27A5-4B9E-2CA2-D14F05CD1E3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077609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sec_typ_Q003">
            <a:extLst>
              <a:ext uri="{FF2B5EF4-FFF2-40B4-BE49-F238E27FC236}">
                <a16:creationId xmlns:a16="http://schemas.microsoft.com/office/drawing/2014/main" id="{8E0F8FCA-F11F-5A46-C93E-C51D8D0FF9D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749289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sec_typ_Q004">
            <a:extLst>
              <a:ext uri="{FF2B5EF4-FFF2-40B4-BE49-F238E27FC236}">
                <a16:creationId xmlns:a16="http://schemas.microsoft.com/office/drawing/2014/main" id="{F0079CDB-8C10-E8A6-E71F-0F20F304E68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88" y="0"/>
            <a:ext cx="11755437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505279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sec_typ_Q005">
            <a:extLst>
              <a:ext uri="{FF2B5EF4-FFF2-40B4-BE49-F238E27FC236}">
                <a16:creationId xmlns:a16="http://schemas.microsoft.com/office/drawing/2014/main" id="{DC78BE61-3BC5-1769-4138-B7F569C2F4C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0"/>
            <a:ext cx="118475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776254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diagramme, capture d’écran, carte&#10;&#10;Le contenu généré par l’IA peut être incorrect.">
            <a:extLst>
              <a:ext uri="{FF2B5EF4-FFF2-40B4-BE49-F238E27FC236}">
                <a16:creationId xmlns:a16="http://schemas.microsoft.com/office/drawing/2014/main" id="{BB5CFB05-F784-6E55-14B1-2859A9295B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5" r="14210" b="21069"/>
          <a:stretch/>
        </p:blipFill>
        <p:spPr>
          <a:xfrm>
            <a:off x="3674852" y="168208"/>
            <a:ext cx="8376250" cy="541308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1CEE6A98-66FF-4B16-39E3-5D0F4B15BA06}"/>
              </a:ext>
            </a:extLst>
          </p:cNvPr>
          <p:cNvSpPr txBox="1"/>
          <p:nvPr/>
        </p:nvSpPr>
        <p:spPr>
          <a:xfrm>
            <a:off x="660400" y="1075267"/>
            <a:ext cx="2311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Reservation Volume for support</a:t>
            </a:r>
            <a:endParaRPr lang="fr-FR" dirty="0"/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2D4D4913-9094-0290-AA3C-C5BA37EDC330}"/>
              </a:ext>
            </a:extLst>
          </p:cNvPr>
          <p:cNvCxnSpPr>
            <a:stCxn id="2" idx="3"/>
          </p:cNvCxnSpPr>
          <p:nvPr/>
        </p:nvCxnSpPr>
        <p:spPr>
          <a:xfrm>
            <a:off x="2971800" y="1398433"/>
            <a:ext cx="3903133" cy="2614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375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diagramme, conception&#10;&#10;Le contenu généré par l’IA peut être incorrect.">
            <a:extLst>
              <a:ext uri="{FF2B5EF4-FFF2-40B4-BE49-F238E27FC236}">
                <a16:creationId xmlns:a16="http://schemas.microsoft.com/office/drawing/2014/main" id="{A0270D23-E51D-BEC9-3386-6620F1D0E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90" r="10627" b="3749"/>
          <a:stretch/>
        </p:blipFill>
        <p:spPr>
          <a:xfrm>
            <a:off x="829895" y="1397000"/>
            <a:ext cx="5022889" cy="47159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Image 4" descr="Une image contenant diagramme, cercle, croquis, conception&#10;&#10;Le contenu généré par l’IA peut être incorrect.">
            <a:extLst>
              <a:ext uri="{FF2B5EF4-FFF2-40B4-BE49-F238E27FC236}">
                <a16:creationId xmlns:a16="http://schemas.microsoft.com/office/drawing/2014/main" id="{74A220F2-558B-A900-881F-D8EF774ABD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59" r="15759" b="6842"/>
          <a:stretch/>
        </p:blipFill>
        <p:spPr>
          <a:xfrm>
            <a:off x="7042204" y="166855"/>
            <a:ext cx="5149796" cy="63355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EB15AC2-6C7D-0B40-650B-BCF76F21F1C9}"/>
              </a:ext>
            </a:extLst>
          </p:cNvPr>
          <p:cNvSpPr txBox="1"/>
          <p:nvPr/>
        </p:nvSpPr>
        <p:spPr>
          <a:xfrm>
            <a:off x="1100666" y="98736"/>
            <a:ext cx="2311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Reservation Volume for support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7107733"/>
      </p:ext>
    </p:extLst>
  </p:cSld>
  <p:clrMapOvr>
    <a:masterClrMapping/>
  </p:clrMapOvr>
</p:sld>
</file>

<file path=ppt/theme/theme1.xml><?xml version="1.0" encoding="utf-8"?>
<a:theme xmlns:a="http://schemas.openxmlformats.org/drawingml/2006/main" name="Themehl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hl" id="{E0F9909D-41BF-45BF-A3A2-3FCAF219D608}" vid="{2F353E7A-C316-4D47-9D77-E2F4DCE5D5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Themehl</Template>
  <TotalTime>116</TotalTime>
  <Words>24</Words>
  <Application>Microsoft Office PowerPoint</Application>
  <PresentationFormat>Grand écran</PresentationFormat>
  <Paragraphs>8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4" baseType="lpstr">
      <vt:lpstr>Arial</vt:lpstr>
      <vt:lpstr>Wingdings</vt:lpstr>
      <vt:lpstr>Themehl</vt:lpstr>
      <vt:lpstr> UR15 support fixe QXL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Stephane Maridor</dc:creator>
  <cp:lastModifiedBy>Stephane Maridor</cp:lastModifiedBy>
  <cp:revision>6</cp:revision>
  <dcterms:created xsi:type="dcterms:W3CDTF">2025-03-12T10:37:08Z</dcterms:created>
  <dcterms:modified xsi:type="dcterms:W3CDTF">2025-03-18T06:48:05Z</dcterms:modified>
</cp:coreProperties>
</file>