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C9240-9CF3-8550-F8AF-CD7946074B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027773-F465-BAC2-58EF-AB698950B1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E8027-DA02-9A83-8267-245CB4AE3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6BED9-D972-3D42-04F4-74E75C237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83C1F-61E5-C46C-BFF4-A2FCA187E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239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6C3C3-8D5A-6891-750D-6052A219C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A78D1E-5815-C6AF-2D1F-247B96BFE1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F0749-2726-C26A-B8FF-2EBBE07B3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5BE37-1C4B-CC05-CDDA-75BF6856D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BE24B-C358-8DAE-A456-667CDE218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6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2DE8FC-53BE-00D7-0E76-347533A3D7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A27A19-26F3-E016-59EB-A9E4D136FF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6FBFC-6D93-69E0-BD4B-59A21BD97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2DD71-430C-CD78-8A8F-5FAC1FD52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76DCA-B82E-F547-7027-CAC59C624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51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C9EBF-595E-81C9-8716-1692E85FF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D003E-3EE8-2EAC-9D43-A4DC46A6F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E34B3-99CC-4645-AF69-1CF57E82B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91233-307E-A004-157A-B4C8D7DFB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90261-790F-AC82-9F9F-71F7AFAA6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87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EACA0-35FC-E5DD-7CC6-B5D4B1A4B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127106-E4EF-42B3-F5D8-D1B6B0D17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2B093-45A2-5F7D-FE2D-1DEB5B5BD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5675C-9857-25F9-9503-8D2236F5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CC67F-C435-760E-E526-8253C04B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087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F07EC-D089-5033-185B-1E63E835F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3CCE3-9839-7578-FB11-582FE98275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77876-8FC7-89A5-B2C5-22B937589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B255D9-B420-DA26-E87E-AF19C209F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BAE9F-BC9B-F0B8-D43A-7869797CE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513893-192A-386F-249B-9CC69E6D0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97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7FC19-54E9-CA54-1FC3-AD5C45945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7A3068-F590-E691-3860-A6DC58157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5E7071-6826-F336-5C8B-E8EED3AEE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2606C7-4334-7098-51CB-AEB4A28461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272837-DABC-F785-5651-9D66F49A4C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F32676-8834-F86D-58E0-F461BAB80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AA5868-89B7-FC5E-B2B3-956E14957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385A77-E92B-9998-1096-3B6F7F162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551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EE4C9-A864-A891-9AA5-F80CCD870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3CD95D-4D81-8217-01F3-FEFA4024A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01CBE4-5813-B92E-AA61-456D789F5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1B334F-9F04-B2BC-5C5E-02A21A766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09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7DC384-D5EC-4D20-EA52-C0E1DAA79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1C0FA9-15FD-E647-1460-F8346F6FA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283BF-CDA0-8183-82EF-C0FD99106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66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0140A-DFB1-2B1E-E03F-31FDBD6E9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3F163-32F7-E181-75F1-3900ECBDC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737565-35DB-99C0-16DF-2AD2878ED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1884C-BAAD-4C2E-659C-9F14376EC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0C9CDC-9337-8728-2E89-0A4E91B77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4EEBFD-8564-AA8C-9BA4-4FC1C5911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65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9CE87-A392-3F69-0E9E-5116B48EE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C8F8E-F1DE-6FBA-AF64-4842EFC6A8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C1225F-FD12-9375-DC12-307F6E4B6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C81697-630C-52D0-82F5-A2C79F2B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C6E852-ACD2-963D-057E-3F7DF17AA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76D73-7795-5706-0327-1E1B583C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32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2C1FA2-1845-D838-4C81-DB41358DB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3A79B-6998-5217-797D-6E278DF6F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22D01-67E7-EA05-AEDE-100579B613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4A24AD-4167-49E9-BE1F-499ADD9BDAC1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DAB77-E32E-B5E1-5145-848184D12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ECDB3-0E26-67A5-34A5-7DAB4BFE11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249033-0E55-44DF-8B9D-72C857DF8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24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EF4FA0-B0DE-B908-B736-DDDFB91A4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Comments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BD136C-D608-05D2-BE5E-4290922D3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42" y="1840411"/>
            <a:ext cx="10828958" cy="6248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A81D63-4CEB-7336-9FE7-86A14ECD4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35" y="2503926"/>
            <a:ext cx="10760372" cy="7011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93FD96-592C-F03F-2FD6-6E61A4AFD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31" y="3429000"/>
            <a:ext cx="10722269" cy="30177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919C03-1110-C8D1-BDB7-6CA9C56274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135" y="1292091"/>
            <a:ext cx="10722269" cy="510584"/>
          </a:xfrm>
          <a:prstGeom prst="rect">
            <a:avLst/>
          </a:prstGeom>
        </p:spPr>
      </p:pic>
      <p:pic>
        <p:nvPicPr>
          <p:cNvPr id="14" name="Picture 13" descr="A green check mark in a square&#10;&#10;Description automatically generated">
            <a:extLst>
              <a:ext uri="{FF2B5EF4-FFF2-40B4-BE49-F238E27FC236}">
                <a16:creationId xmlns:a16="http://schemas.microsoft.com/office/drawing/2014/main" id="{659D350C-23D9-C190-1C40-2B2F52D55D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769" y="1022449"/>
            <a:ext cx="648000" cy="648000"/>
          </a:xfrm>
          <a:prstGeom prst="rect">
            <a:avLst/>
          </a:prstGeom>
        </p:spPr>
      </p:pic>
      <p:pic>
        <p:nvPicPr>
          <p:cNvPr id="15" name="Picture 14" descr="A green check mark in a square&#10;&#10;Description automatically generated">
            <a:extLst>
              <a:ext uri="{FF2B5EF4-FFF2-40B4-BE49-F238E27FC236}">
                <a16:creationId xmlns:a16="http://schemas.microsoft.com/office/drawing/2014/main" id="{2993A1B7-2AC3-5AA7-304F-17672E3358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985" y="2600455"/>
            <a:ext cx="648000" cy="648000"/>
          </a:xfrm>
          <a:prstGeom prst="rect">
            <a:avLst/>
          </a:prstGeom>
        </p:spPr>
      </p:pic>
      <p:pic>
        <p:nvPicPr>
          <p:cNvPr id="16" name="Picture 15" descr="A green check mark in a square&#10;&#10;Description automatically generated">
            <a:extLst>
              <a:ext uri="{FF2B5EF4-FFF2-40B4-BE49-F238E27FC236}">
                <a16:creationId xmlns:a16="http://schemas.microsoft.com/office/drawing/2014/main" id="{90B29272-A27A-2F65-E60D-C6E6160BB8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1404" y="4444003"/>
            <a:ext cx="648000" cy="648000"/>
          </a:xfrm>
          <a:prstGeom prst="rect">
            <a:avLst/>
          </a:prstGeom>
        </p:spPr>
      </p:pic>
      <p:pic>
        <p:nvPicPr>
          <p:cNvPr id="17" name="Picture 16" descr="A green check mark in a square&#10;&#10;Description automatically generated">
            <a:extLst>
              <a:ext uri="{FF2B5EF4-FFF2-40B4-BE49-F238E27FC236}">
                <a16:creationId xmlns:a16="http://schemas.microsoft.com/office/drawing/2014/main" id="{9B6E5A50-9DAB-583D-6AFE-C0ABE76D26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67" y="5445392"/>
            <a:ext cx="648000" cy="648000"/>
          </a:xfrm>
          <a:prstGeom prst="rect">
            <a:avLst/>
          </a:prstGeom>
        </p:spPr>
      </p:pic>
      <p:pic>
        <p:nvPicPr>
          <p:cNvPr id="18" name="Picture 17" descr="A green check mark in a square&#10;&#10;Description automatically generated">
            <a:extLst>
              <a:ext uri="{FF2B5EF4-FFF2-40B4-BE49-F238E27FC236}">
                <a16:creationId xmlns:a16="http://schemas.microsoft.com/office/drawing/2014/main" id="{DAA42C93-5D54-03BD-747D-6E40B32811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180" y="6022755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377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Comments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Jean-Louis Grenard</dc:creator>
  <cp:lastModifiedBy>Jean-Louis Grenard</cp:lastModifiedBy>
  <cp:revision>2</cp:revision>
  <dcterms:created xsi:type="dcterms:W3CDTF">2025-01-28T19:26:00Z</dcterms:created>
  <dcterms:modified xsi:type="dcterms:W3CDTF">2025-01-28T20:41:41Z</dcterms:modified>
</cp:coreProperties>
</file>