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  <p:sldMasterId id="2147483696" r:id="rId2"/>
  </p:sldMasterIdLst>
  <p:notesMasterIdLst>
    <p:notesMasterId r:id="rId7"/>
  </p:notesMasterIdLst>
  <p:sldIdLst>
    <p:sldId id="286" r:id="rId3"/>
    <p:sldId id="326" r:id="rId4"/>
    <p:sldId id="312" r:id="rId5"/>
    <p:sldId id="32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8" userDrawn="1">
          <p15:clr>
            <a:srgbClr val="A4A3A4"/>
          </p15:clr>
        </p15:guide>
        <p15:guide id="3" orient="horz" pos="1593" userDrawn="1">
          <p15:clr>
            <a:srgbClr val="A4A3A4"/>
          </p15:clr>
        </p15:guide>
        <p15:guide id="4" pos="642" userDrawn="1">
          <p15:clr>
            <a:srgbClr val="A4A3A4"/>
          </p15:clr>
        </p15:guide>
        <p15:guide id="5" pos="70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00FF00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3261AB"/>
    <a:srgbClr val="2C5CA9"/>
    <a:srgbClr val="FAE174"/>
    <a:srgbClr val="FBE892"/>
    <a:srgbClr val="D5E0F1"/>
    <a:srgbClr val="6A8CC7"/>
    <a:srgbClr val="2A2E33"/>
    <a:srgbClr val="FEF7D5"/>
    <a:srgbClr val="CBE6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C48264-79B3-4731-89E7-F0E063007C60}" v="74" dt="2025-04-03T10:34:09.2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8" autoAdjust="0"/>
    <p:restoredTop sz="94660"/>
  </p:normalViewPr>
  <p:slideViewPr>
    <p:cSldViewPr snapToGrid="0">
      <p:cViewPr varScale="1">
        <p:scale>
          <a:sx n="68" d="100"/>
          <a:sy n="68" d="100"/>
        </p:scale>
        <p:origin x="372" y="32"/>
      </p:cViewPr>
      <p:guideLst>
        <p:guide orient="horz" pos="368"/>
        <p:guide orient="horz" pos="1593"/>
        <p:guide pos="642"/>
        <p:guide pos="70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守屋 紀芳" userId="b01c3c2d17565def" providerId="LiveId" clId="{4638C4CD-3A05-4DD7-A13A-C74101E57A3D}"/>
    <pc:docChg chg="undo custSel addSld delSld modSld modMainMaster modNotesMaster">
      <pc:chgData name="守屋 紀芳" userId="b01c3c2d17565def" providerId="LiveId" clId="{4638C4CD-3A05-4DD7-A13A-C74101E57A3D}" dt="2022-07-17T21:47:56.558" v="1065" actId="14100"/>
      <pc:docMkLst>
        <pc:docMk/>
      </pc:docMkLst>
      <pc:sldChg chg="modSp mod">
        <pc:chgData name="守屋 紀芳" userId="b01c3c2d17565def" providerId="LiveId" clId="{4638C4CD-3A05-4DD7-A13A-C74101E57A3D}" dt="2022-07-17T21:35:46.496" v="269" actId="1038"/>
        <pc:sldMkLst>
          <pc:docMk/>
          <pc:sldMk cId="4246216880" sldId="258"/>
        </pc:sldMkLst>
      </pc:sldChg>
      <pc:sldChg chg="modSp mod">
        <pc:chgData name="守屋 紀芳" userId="b01c3c2d17565def" providerId="LiveId" clId="{4638C4CD-3A05-4DD7-A13A-C74101E57A3D}" dt="2022-07-17T21:36:02.485" v="303" actId="1037"/>
        <pc:sldMkLst>
          <pc:docMk/>
          <pc:sldMk cId="3027196571" sldId="259"/>
        </pc:sldMkLst>
      </pc:sldChg>
      <pc:sldChg chg="modSp mod">
        <pc:chgData name="守屋 紀芳" userId="b01c3c2d17565def" providerId="LiveId" clId="{4638C4CD-3A05-4DD7-A13A-C74101E57A3D}" dt="2022-07-17T21:37:24.024" v="436" actId="1037"/>
        <pc:sldMkLst>
          <pc:docMk/>
          <pc:sldMk cId="19774345" sldId="260"/>
        </pc:sldMkLst>
      </pc:sldChg>
      <pc:sldChg chg="addSp modSp mod">
        <pc:chgData name="守屋 紀芳" userId="b01c3c2d17565def" providerId="LiveId" clId="{4638C4CD-3A05-4DD7-A13A-C74101E57A3D}" dt="2022-07-17T21:43:17.307" v="849" actId="1037"/>
        <pc:sldMkLst>
          <pc:docMk/>
          <pc:sldMk cId="2156502363" sldId="266"/>
        </pc:sldMkLst>
      </pc:sldChg>
      <pc:sldChg chg="modSp mod">
        <pc:chgData name="守屋 紀芳" userId="b01c3c2d17565def" providerId="LiveId" clId="{4638C4CD-3A05-4DD7-A13A-C74101E57A3D}" dt="2022-07-17T21:44:18.977" v="898" actId="1038"/>
        <pc:sldMkLst>
          <pc:docMk/>
          <pc:sldMk cId="3692695554" sldId="270"/>
        </pc:sldMkLst>
      </pc:sldChg>
      <pc:sldChg chg="modSp mod">
        <pc:chgData name="守屋 紀芳" userId="b01c3c2d17565def" providerId="LiveId" clId="{4638C4CD-3A05-4DD7-A13A-C74101E57A3D}" dt="2022-07-17T21:44:41.026" v="917" actId="1037"/>
        <pc:sldMkLst>
          <pc:docMk/>
          <pc:sldMk cId="962869912" sldId="271"/>
        </pc:sldMkLst>
      </pc:sldChg>
      <pc:sldChg chg="modSp mod">
        <pc:chgData name="守屋 紀芳" userId="b01c3c2d17565def" providerId="LiveId" clId="{4638C4CD-3A05-4DD7-A13A-C74101E57A3D}" dt="2022-07-17T21:39:16.541" v="543" actId="1076"/>
        <pc:sldMkLst>
          <pc:docMk/>
          <pc:sldMk cId="1444472687" sldId="272"/>
        </pc:sldMkLst>
      </pc:sldChg>
      <pc:sldChg chg="modSp mod">
        <pc:chgData name="守屋 紀芳" userId="b01c3c2d17565def" providerId="LiveId" clId="{4638C4CD-3A05-4DD7-A13A-C74101E57A3D}" dt="2022-07-17T21:38:50.437" v="522" actId="1038"/>
        <pc:sldMkLst>
          <pc:docMk/>
          <pc:sldMk cId="3367370014" sldId="273"/>
        </pc:sldMkLst>
      </pc:sldChg>
      <pc:sldChg chg="modSp mod">
        <pc:chgData name="守屋 紀芳" userId="b01c3c2d17565def" providerId="LiveId" clId="{4638C4CD-3A05-4DD7-A13A-C74101E57A3D}" dt="2022-07-17T21:39:01.296" v="527" actId="1037"/>
        <pc:sldMkLst>
          <pc:docMk/>
          <pc:sldMk cId="2012380150" sldId="274"/>
        </pc:sldMkLst>
      </pc:sldChg>
      <pc:sldChg chg="modSp mod">
        <pc:chgData name="守屋 紀芳" userId="b01c3c2d17565def" providerId="LiveId" clId="{4638C4CD-3A05-4DD7-A13A-C74101E57A3D}" dt="2022-07-17T21:42:57.026" v="842" actId="208"/>
        <pc:sldMkLst>
          <pc:docMk/>
          <pc:sldMk cId="942093168" sldId="276"/>
        </pc:sldMkLst>
      </pc:sldChg>
      <pc:sldChg chg="addSp modSp mod">
        <pc:chgData name="守屋 紀芳" userId="b01c3c2d17565def" providerId="LiveId" clId="{4638C4CD-3A05-4DD7-A13A-C74101E57A3D}" dt="2022-07-17T21:42:23.034" v="819" actId="1038"/>
        <pc:sldMkLst>
          <pc:docMk/>
          <pc:sldMk cId="1789739928" sldId="277"/>
        </pc:sldMkLst>
      </pc:sldChg>
      <pc:sldChg chg="modSp mod">
        <pc:chgData name="守屋 紀芳" userId="b01c3c2d17565def" providerId="LiveId" clId="{4638C4CD-3A05-4DD7-A13A-C74101E57A3D}" dt="2022-07-17T21:40:34.044" v="702" actId="1038"/>
        <pc:sldMkLst>
          <pc:docMk/>
          <pc:sldMk cId="1946127308" sldId="278"/>
        </pc:sldMkLst>
      </pc:sldChg>
      <pc:sldChg chg="modSp mod">
        <pc:chgData name="守屋 紀芳" userId="b01c3c2d17565def" providerId="LiveId" clId="{4638C4CD-3A05-4DD7-A13A-C74101E57A3D}" dt="2022-07-17T21:45:02.518" v="919" actId="14100"/>
        <pc:sldMkLst>
          <pc:docMk/>
          <pc:sldMk cId="1757002700" sldId="279"/>
        </pc:sldMkLst>
      </pc:sldChg>
      <pc:sldChg chg="modSp mod">
        <pc:chgData name="守屋 紀芳" userId="b01c3c2d17565def" providerId="LiveId" clId="{4638C4CD-3A05-4DD7-A13A-C74101E57A3D}" dt="2022-07-17T21:41:04.721" v="722" actId="1038"/>
        <pc:sldMkLst>
          <pc:docMk/>
          <pc:sldMk cId="542164703" sldId="281"/>
        </pc:sldMkLst>
      </pc:sldChg>
      <pc:sldChg chg="addSp modSp mod">
        <pc:chgData name="守屋 紀芳" userId="b01c3c2d17565def" providerId="LiveId" clId="{4638C4CD-3A05-4DD7-A13A-C74101E57A3D}" dt="2022-07-17T21:41:47.164" v="780" actId="1038"/>
        <pc:sldMkLst>
          <pc:docMk/>
          <pc:sldMk cId="3215506341" sldId="282"/>
        </pc:sldMkLst>
      </pc:sldChg>
      <pc:sldChg chg="modSp mod">
        <pc:chgData name="守屋 紀芳" userId="b01c3c2d17565def" providerId="LiveId" clId="{4638C4CD-3A05-4DD7-A13A-C74101E57A3D}" dt="2022-07-17T21:46:06.603" v="1036" actId="1037"/>
        <pc:sldMkLst>
          <pc:docMk/>
          <pc:sldMk cId="2994079251" sldId="283"/>
        </pc:sldMkLst>
      </pc:sldChg>
      <pc:sldChg chg="modSp setBg">
        <pc:chgData name="守屋 紀芳" userId="b01c3c2d17565def" providerId="LiveId" clId="{4638C4CD-3A05-4DD7-A13A-C74101E57A3D}" dt="2022-07-17T21:31:03.171" v="7"/>
        <pc:sldMkLst>
          <pc:docMk/>
          <pc:sldMk cId="1896989006" sldId="286"/>
        </pc:sldMkLst>
      </pc:sldChg>
      <pc:sldChg chg="addSp modSp mod">
        <pc:chgData name="守屋 紀芳" userId="b01c3c2d17565def" providerId="LiveId" clId="{4638C4CD-3A05-4DD7-A13A-C74101E57A3D}" dt="2022-07-17T21:38:37.397" v="514" actId="1038"/>
        <pc:sldMkLst>
          <pc:docMk/>
          <pc:sldMk cId="3561639448" sldId="287"/>
        </pc:sldMkLst>
      </pc:sldChg>
      <pc:sldChg chg="modSp mod">
        <pc:chgData name="守屋 紀芳" userId="b01c3c2d17565def" providerId="LiveId" clId="{4638C4CD-3A05-4DD7-A13A-C74101E57A3D}" dt="2022-07-17T21:46:28.511" v="1039" actId="1076"/>
        <pc:sldMkLst>
          <pc:docMk/>
          <pc:sldMk cId="11089673" sldId="288"/>
        </pc:sldMkLst>
      </pc:sldChg>
      <pc:sldChg chg="modSp mod">
        <pc:chgData name="守屋 紀芳" userId="b01c3c2d17565def" providerId="LiveId" clId="{4638C4CD-3A05-4DD7-A13A-C74101E57A3D}" dt="2022-07-17T21:36:24.665" v="324" actId="14100"/>
        <pc:sldMkLst>
          <pc:docMk/>
          <pc:sldMk cId="4208173582" sldId="289"/>
        </pc:sldMkLst>
      </pc:sldChg>
      <pc:sldChg chg="modSp">
        <pc:chgData name="守屋 紀芳" userId="b01c3c2d17565def" providerId="LiveId" clId="{4638C4CD-3A05-4DD7-A13A-C74101E57A3D}" dt="2022-07-17T21:30:28.707" v="4"/>
        <pc:sldMkLst>
          <pc:docMk/>
          <pc:sldMk cId="2217860993" sldId="290"/>
        </pc:sldMkLst>
      </pc:sldChg>
      <pc:sldChg chg="modSp mod">
        <pc:chgData name="守屋 紀芳" userId="b01c3c2d17565def" providerId="LiveId" clId="{4638C4CD-3A05-4DD7-A13A-C74101E57A3D}" dt="2022-07-17T21:36:32.543" v="330" actId="1037"/>
        <pc:sldMkLst>
          <pc:docMk/>
          <pc:sldMk cId="3813894769" sldId="291"/>
        </pc:sldMkLst>
      </pc:sldChg>
      <pc:sldChg chg="modSp">
        <pc:chgData name="守屋 紀芳" userId="b01c3c2d17565def" providerId="LiveId" clId="{4638C4CD-3A05-4DD7-A13A-C74101E57A3D}" dt="2022-07-17T21:30:28.707" v="4"/>
        <pc:sldMkLst>
          <pc:docMk/>
          <pc:sldMk cId="1539504948" sldId="292"/>
        </pc:sldMkLst>
      </pc:sldChg>
      <pc:sldChg chg="modSp mod">
        <pc:chgData name="守屋 紀芳" userId="b01c3c2d17565def" providerId="LiveId" clId="{4638C4CD-3A05-4DD7-A13A-C74101E57A3D}" dt="2022-07-17T21:47:56.558" v="1065" actId="14100"/>
        <pc:sldMkLst>
          <pc:docMk/>
          <pc:sldMk cId="2227849412" sldId="293"/>
        </pc:sldMkLst>
      </pc:sldChg>
      <pc:sldChg chg="modSp">
        <pc:chgData name="守屋 紀芳" userId="b01c3c2d17565def" providerId="LiveId" clId="{4638C4CD-3A05-4DD7-A13A-C74101E57A3D}" dt="2022-07-17T21:30:28.707" v="4"/>
        <pc:sldMkLst>
          <pc:docMk/>
          <pc:sldMk cId="4050930947" sldId="294"/>
        </pc:sldMkLst>
      </pc:sldChg>
      <pc:sldChg chg="modSp">
        <pc:chgData name="守屋 紀芳" userId="b01c3c2d17565def" providerId="LiveId" clId="{4638C4CD-3A05-4DD7-A13A-C74101E57A3D}" dt="2022-07-17T21:30:28.707" v="4"/>
        <pc:sldMkLst>
          <pc:docMk/>
          <pc:sldMk cId="1558103" sldId="295"/>
        </pc:sldMkLst>
      </pc:sldChg>
      <pc:sldChg chg="modSp">
        <pc:chgData name="守屋 紀芳" userId="b01c3c2d17565def" providerId="LiveId" clId="{4638C4CD-3A05-4DD7-A13A-C74101E57A3D}" dt="2022-07-17T21:30:28.707" v="4"/>
        <pc:sldMkLst>
          <pc:docMk/>
          <pc:sldMk cId="1104534040" sldId="296"/>
        </pc:sldMkLst>
      </pc:sldChg>
      <pc:sldChg chg="modSp">
        <pc:chgData name="守屋 紀芳" userId="b01c3c2d17565def" providerId="LiveId" clId="{4638C4CD-3A05-4DD7-A13A-C74101E57A3D}" dt="2022-07-17T21:30:28.707" v="4"/>
        <pc:sldMkLst>
          <pc:docMk/>
          <pc:sldMk cId="3339281059" sldId="297"/>
        </pc:sldMkLst>
      </pc:sldChg>
      <pc:sldChg chg="modSp">
        <pc:chgData name="守屋 紀芳" userId="b01c3c2d17565def" providerId="LiveId" clId="{4638C4CD-3A05-4DD7-A13A-C74101E57A3D}" dt="2022-07-17T21:30:28.707" v="4"/>
        <pc:sldMkLst>
          <pc:docMk/>
          <pc:sldMk cId="4004015832" sldId="298"/>
        </pc:sldMkLst>
      </pc:sldChg>
      <pc:sldChg chg="modSp mod modNotes">
        <pc:chgData name="守屋 紀芳" userId="b01c3c2d17565def" providerId="LiveId" clId="{4638C4CD-3A05-4DD7-A13A-C74101E57A3D}" dt="2022-07-17T21:47:20.170" v="1063" actId="1036"/>
        <pc:sldMkLst>
          <pc:docMk/>
          <pc:sldMk cId="674590531" sldId="299"/>
        </pc:sldMkLst>
      </pc:sldChg>
      <pc:sldChg chg="modSp mod modNotes">
        <pc:chgData name="守屋 紀芳" userId="b01c3c2d17565def" providerId="LiveId" clId="{4638C4CD-3A05-4DD7-A13A-C74101E57A3D}" dt="2022-07-17T21:33:54.829" v="126" actId="14100"/>
        <pc:sldMkLst>
          <pc:docMk/>
          <pc:sldMk cId="740760516" sldId="300"/>
        </pc:sldMkLst>
      </pc:sldChg>
      <pc:sldChg chg="modSp mod modNotes">
        <pc:chgData name="守屋 紀芳" userId="b01c3c2d17565def" providerId="LiveId" clId="{4638C4CD-3A05-4DD7-A13A-C74101E57A3D}" dt="2022-07-17T21:46:49.307" v="1054" actId="1037"/>
        <pc:sldMkLst>
          <pc:docMk/>
          <pc:sldMk cId="3280074210" sldId="301"/>
        </pc:sldMkLst>
      </pc:sldChg>
      <pc:sldChg chg="add del">
        <pc:chgData name="守屋 紀芳" userId="b01c3c2d17565def" providerId="LiveId" clId="{4638C4CD-3A05-4DD7-A13A-C74101E57A3D}" dt="2022-07-17T21:30:37.750" v="6" actId="47"/>
        <pc:sldMkLst>
          <pc:docMk/>
          <pc:sldMk cId="1657769842" sldId="302"/>
        </pc:sldMkLst>
      </pc:sldChg>
      <pc:sldMasterChg chg="modSp modSldLayout">
        <pc:chgData name="守屋 紀芳" userId="b01c3c2d17565def" providerId="LiveId" clId="{4638C4CD-3A05-4DD7-A13A-C74101E57A3D}" dt="2022-07-17T21:30:28.707" v="4"/>
        <pc:sldMasterMkLst>
          <pc:docMk/>
          <pc:sldMasterMk cId="3603595380" sldId="2147483672"/>
        </pc:sldMasterMkLst>
        <pc:sldLayoutChg chg="modSp">
          <pc:chgData name="守屋 紀芳" userId="b01c3c2d17565def" providerId="LiveId" clId="{4638C4CD-3A05-4DD7-A13A-C74101E57A3D}" dt="2022-07-17T21:30:28.707" v="4"/>
          <pc:sldLayoutMkLst>
            <pc:docMk/>
            <pc:sldMasterMk cId="3603595380" sldId="2147483672"/>
            <pc:sldLayoutMk cId="13193754" sldId="2147483673"/>
          </pc:sldLayoutMkLst>
        </pc:sldLayoutChg>
        <pc:sldLayoutChg chg="modSp">
          <pc:chgData name="守屋 紀芳" userId="b01c3c2d17565def" providerId="LiveId" clId="{4638C4CD-3A05-4DD7-A13A-C74101E57A3D}" dt="2022-07-17T21:30:28.707" v="4"/>
          <pc:sldLayoutMkLst>
            <pc:docMk/>
            <pc:sldMasterMk cId="3603595380" sldId="2147483672"/>
            <pc:sldLayoutMk cId="2573863841" sldId="2147483674"/>
          </pc:sldLayoutMkLst>
        </pc:sldLayoutChg>
        <pc:sldLayoutChg chg="modSp">
          <pc:chgData name="守屋 紀芳" userId="b01c3c2d17565def" providerId="LiveId" clId="{4638C4CD-3A05-4DD7-A13A-C74101E57A3D}" dt="2022-07-17T21:30:28.707" v="4"/>
          <pc:sldLayoutMkLst>
            <pc:docMk/>
            <pc:sldMasterMk cId="3603595380" sldId="2147483672"/>
            <pc:sldLayoutMk cId="3413442090" sldId="2147483675"/>
          </pc:sldLayoutMkLst>
        </pc:sldLayoutChg>
        <pc:sldLayoutChg chg="modSp">
          <pc:chgData name="守屋 紀芳" userId="b01c3c2d17565def" providerId="LiveId" clId="{4638C4CD-3A05-4DD7-A13A-C74101E57A3D}" dt="2022-07-17T21:30:28.707" v="4"/>
          <pc:sldLayoutMkLst>
            <pc:docMk/>
            <pc:sldMasterMk cId="3603595380" sldId="2147483672"/>
            <pc:sldLayoutMk cId="3482748620" sldId="2147483676"/>
          </pc:sldLayoutMkLst>
        </pc:sldLayoutChg>
        <pc:sldLayoutChg chg="modSp">
          <pc:chgData name="守屋 紀芳" userId="b01c3c2d17565def" providerId="LiveId" clId="{4638C4CD-3A05-4DD7-A13A-C74101E57A3D}" dt="2022-07-17T21:30:28.707" v="4"/>
          <pc:sldLayoutMkLst>
            <pc:docMk/>
            <pc:sldMasterMk cId="3603595380" sldId="2147483672"/>
            <pc:sldLayoutMk cId="1738257177" sldId="2147483677"/>
          </pc:sldLayoutMkLst>
        </pc:sldLayoutChg>
        <pc:sldLayoutChg chg="modSp">
          <pc:chgData name="守屋 紀芳" userId="b01c3c2d17565def" providerId="LiveId" clId="{4638C4CD-3A05-4DD7-A13A-C74101E57A3D}" dt="2022-07-17T21:30:28.707" v="4"/>
          <pc:sldLayoutMkLst>
            <pc:docMk/>
            <pc:sldMasterMk cId="3603595380" sldId="2147483672"/>
            <pc:sldLayoutMk cId="2503497790" sldId="2147483680"/>
          </pc:sldLayoutMkLst>
        </pc:sldLayoutChg>
        <pc:sldLayoutChg chg="modSp">
          <pc:chgData name="守屋 紀芳" userId="b01c3c2d17565def" providerId="LiveId" clId="{4638C4CD-3A05-4DD7-A13A-C74101E57A3D}" dt="2022-07-17T21:30:28.707" v="4"/>
          <pc:sldLayoutMkLst>
            <pc:docMk/>
            <pc:sldMasterMk cId="3603595380" sldId="2147483672"/>
            <pc:sldLayoutMk cId="1983508185" sldId="2147483681"/>
          </pc:sldLayoutMkLst>
        </pc:sldLayoutChg>
        <pc:sldLayoutChg chg="modSp">
          <pc:chgData name="守屋 紀芳" userId="b01c3c2d17565def" providerId="LiveId" clId="{4638C4CD-3A05-4DD7-A13A-C74101E57A3D}" dt="2022-07-17T21:30:28.707" v="4"/>
          <pc:sldLayoutMkLst>
            <pc:docMk/>
            <pc:sldMasterMk cId="3603595380" sldId="2147483672"/>
            <pc:sldLayoutMk cId="1041948351" sldId="2147483683"/>
          </pc:sldLayoutMkLst>
        </pc:sldLayoutChg>
      </pc:sldMasterChg>
      <pc:sldMasterChg chg="addSp modSldLayout">
        <pc:chgData name="守屋 紀芳" userId="b01c3c2d17565def" providerId="LiveId" clId="{4638C4CD-3A05-4DD7-A13A-C74101E57A3D}" dt="2022-07-17T21:29:35.541" v="2"/>
        <pc:sldMasterMkLst>
          <pc:docMk/>
          <pc:sldMasterMk cId="1221961505" sldId="2147483684"/>
        </pc:sldMasterMkLst>
        <pc:sldLayoutChg chg="addSp">
          <pc:chgData name="守屋 紀芳" userId="b01c3c2d17565def" providerId="LiveId" clId="{4638C4CD-3A05-4DD7-A13A-C74101E57A3D}" dt="2022-07-17T21:29:35.541" v="2"/>
          <pc:sldLayoutMkLst>
            <pc:docMk/>
            <pc:sldMasterMk cId="1221961505" sldId="2147483684"/>
            <pc:sldLayoutMk cId="2328881097" sldId="2147483685"/>
          </pc:sldLayoutMkLst>
        </pc:sldLayoutChg>
        <pc:sldLayoutChg chg="addSp">
          <pc:chgData name="守屋 紀芳" userId="b01c3c2d17565def" providerId="LiveId" clId="{4638C4CD-3A05-4DD7-A13A-C74101E57A3D}" dt="2022-07-17T21:29:35.541" v="2"/>
          <pc:sldLayoutMkLst>
            <pc:docMk/>
            <pc:sldMasterMk cId="1221961505" sldId="2147483684"/>
            <pc:sldLayoutMk cId="1054999349" sldId="2147483686"/>
          </pc:sldLayoutMkLst>
        </pc:sldLayoutChg>
        <pc:sldLayoutChg chg="addSp">
          <pc:chgData name="守屋 紀芳" userId="b01c3c2d17565def" providerId="LiveId" clId="{4638C4CD-3A05-4DD7-A13A-C74101E57A3D}" dt="2022-07-17T21:29:35.541" v="2"/>
          <pc:sldLayoutMkLst>
            <pc:docMk/>
            <pc:sldMasterMk cId="1221961505" sldId="2147483684"/>
            <pc:sldLayoutMk cId="2568304588" sldId="2147483687"/>
          </pc:sldLayoutMkLst>
        </pc:sldLayoutChg>
      </pc:sldMasterChg>
      <pc:sldMasterChg chg="addSp modSldLayout">
        <pc:chgData name="守屋 紀芳" userId="b01c3c2d17565def" providerId="LiveId" clId="{4638C4CD-3A05-4DD7-A13A-C74101E57A3D}" dt="2022-07-17T21:29:14.682" v="0"/>
        <pc:sldMasterMkLst>
          <pc:docMk/>
          <pc:sldMasterMk cId="2896963210" sldId="2147483684"/>
        </pc:sldMasterMkLst>
        <pc:sldLayoutChg chg="addSp">
          <pc:chgData name="守屋 紀芳" userId="b01c3c2d17565def" providerId="LiveId" clId="{4638C4CD-3A05-4DD7-A13A-C74101E57A3D}" dt="2022-07-17T21:29:14.682" v="0"/>
          <pc:sldLayoutMkLst>
            <pc:docMk/>
            <pc:sldMasterMk cId="2896963210" sldId="2147483684"/>
            <pc:sldLayoutMk cId="2242125227" sldId="2147483685"/>
          </pc:sldLayoutMkLst>
        </pc:sldLayoutChg>
        <pc:sldLayoutChg chg="addSp">
          <pc:chgData name="守屋 紀芳" userId="b01c3c2d17565def" providerId="LiveId" clId="{4638C4CD-3A05-4DD7-A13A-C74101E57A3D}" dt="2022-07-17T21:29:14.682" v="0"/>
          <pc:sldLayoutMkLst>
            <pc:docMk/>
            <pc:sldMasterMk cId="2896963210" sldId="2147483684"/>
            <pc:sldLayoutMk cId="2466408539" sldId="2147483686"/>
          </pc:sldLayoutMkLst>
        </pc:sldLayoutChg>
        <pc:sldLayoutChg chg="addSp">
          <pc:chgData name="守屋 紀芳" userId="b01c3c2d17565def" providerId="LiveId" clId="{4638C4CD-3A05-4DD7-A13A-C74101E57A3D}" dt="2022-07-17T21:29:14.682" v="0"/>
          <pc:sldLayoutMkLst>
            <pc:docMk/>
            <pc:sldMasterMk cId="2896963210" sldId="2147483684"/>
            <pc:sldLayoutMk cId="147610650" sldId="2147483687"/>
          </pc:sldLayoutMkLst>
        </pc:sldLayoutChg>
      </pc:sldMasterChg>
      <pc:sldMasterChg chg="addSp modSp mod modSldLayout">
        <pc:chgData name="守屋 紀芳" userId="b01c3c2d17565def" providerId="LiveId" clId="{4638C4CD-3A05-4DD7-A13A-C74101E57A3D}" dt="2022-07-17T21:31:30.680" v="11" actId="14100"/>
        <pc:sldMasterMkLst>
          <pc:docMk/>
          <pc:sldMasterMk cId="3538954906" sldId="2147483684"/>
        </pc:sldMasterMkLst>
        <pc:sldLayoutChg chg="addSp">
          <pc:chgData name="守屋 紀芳" userId="b01c3c2d17565def" providerId="LiveId" clId="{4638C4CD-3A05-4DD7-A13A-C74101E57A3D}" dt="2022-07-17T21:30:28.707" v="4"/>
          <pc:sldLayoutMkLst>
            <pc:docMk/>
            <pc:sldMasterMk cId="3538954906" sldId="2147483684"/>
            <pc:sldLayoutMk cId="67534561" sldId="2147483685"/>
          </pc:sldLayoutMkLst>
        </pc:sldLayoutChg>
        <pc:sldLayoutChg chg="addSp">
          <pc:chgData name="守屋 紀芳" userId="b01c3c2d17565def" providerId="LiveId" clId="{4638C4CD-3A05-4DD7-A13A-C74101E57A3D}" dt="2022-07-17T21:30:28.707" v="4"/>
          <pc:sldLayoutMkLst>
            <pc:docMk/>
            <pc:sldMasterMk cId="3538954906" sldId="2147483684"/>
            <pc:sldLayoutMk cId="1958307349" sldId="2147483686"/>
          </pc:sldLayoutMkLst>
        </pc:sldLayoutChg>
        <pc:sldLayoutChg chg="addSp">
          <pc:chgData name="守屋 紀芳" userId="b01c3c2d17565def" providerId="LiveId" clId="{4638C4CD-3A05-4DD7-A13A-C74101E57A3D}" dt="2022-07-17T21:30:28.707" v="4"/>
          <pc:sldLayoutMkLst>
            <pc:docMk/>
            <pc:sldMasterMk cId="3538954906" sldId="2147483684"/>
            <pc:sldLayoutMk cId="964513112" sldId="2147483687"/>
          </pc:sldLayoutMkLst>
        </pc:sldLayoutChg>
      </pc:sldMasterChg>
    </pc:docChg>
  </pc:docChgLst>
  <pc:docChgLst>
    <pc:chgData name="MORI Takashi" userId="eeb3aeba-f326-408d-a3ce-6e8a0a03ec2b" providerId="ADAL" clId="{86A115EB-583A-422A-8AA5-C3E3385C8496}"/>
    <pc:docChg chg="undo redo custSel addSld delSld modSld sldOrd modMainMaster modShowInfo">
      <pc:chgData name="MORI Takashi" userId="eeb3aeba-f326-408d-a3ce-6e8a0a03ec2b" providerId="ADAL" clId="{86A115EB-583A-422A-8AA5-C3E3385C8496}" dt="2025-03-06T12:48:04.778" v="4035" actId="2744"/>
      <pc:docMkLst>
        <pc:docMk/>
      </pc:docMkLst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4246216880" sldId="258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3027196571" sldId="259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19774345" sldId="260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2156502363" sldId="266"/>
        </pc:sldMkLst>
      </pc:sldChg>
      <pc:sldChg chg="modSp del mod">
        <pc:chgData name="MORI Takashi" userId="eeb3aeba-f326-408d-a3ce-6e8a0a03ec2b" providerId="ADAL" clId="{86A115EB-583A-422A-8AA5-C3E3385C8496}" dt="2025-03-05T20:06:22.672" v="3688" actId="47"/>
        <pc:sldMkLst>
          <pc:docMk/>
          <pc:sldMk cId="1811628747" sldId="268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3692695554" sldId="270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962869912" sldId="271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1444472687" sldId="272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3367370014" sldId="273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2012380150" sldId="274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942093168" sldId="276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1789739928" sldId="277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1946127308" sldId="278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1757002700" sldId="279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542164703" sldId="281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3215506341" sldId="282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2994079251" sldId="283"/>
        </pc:sldMkLst>
      </pc:sldChg>
      <pc:sldChg chg="addSp delSp modSp mod ord chgLayout">
        <pc:chgData name="MORI Takashi" userId="eeb3aeba-f326-408d-a3ce-6e8a0a03ec2b" providerId="ADAL" clId="{86A115EB-583A-422A-8AA5-C3E3385C8496}" dt="2025-03-05T20:47:04.717" v="3922" actId="20577"/>
        <pc:sldMkLst>
          <pc:docMk/>
          <pc:sldMk cId="1896989006" sldId="286"/>
        </pc:sldMkLst>
        <pc:spChg chg="add del mod ord">
          <ac:chgData name="MORI Takashi" userId="eeb3aeba-f326-408d-a3ce-6e8a0a03ec2b" providerId="ADAL" clId="{86A115EB-583A-422A-8AA5-C3E3385C8496}" dt="2025-03-05T20:47:04.717" v="3922" actId="20577"/>
          <ac:spMkLst>
            <pc:docMk/>
            <pc:sldMk cId="1896989006" sldId="286"/>
            <ac:spMk id="3" creationId="{BFA85E7F-396A-250B-3778-234692D1EAFF}"/>
          </ac:spMkLst>
        </pc:spChg>
        <pc:spChg chg="add del mod ord">
          <ac:chgData name="MORI Takashi" userId="eeb3aeba-f326-408d-a3ce-6e8a0a03ec2b" providerId="ADAL" clId="{86A115EB-583A-422A-8AA5-C3E3385C8496}" dt="2025-03-04T19:49:46.100" v="551" actId="27636"/>
          <ac:spMkLst>
            <pc:docMk/>
            <pc:sldMk cId="1896989006" sldId="286"/>
            <ac:spMk id="7" creationId="{F7B3003C-D983-F0CD-078A-8FB9D7E3D6DD}"/>
          </ac:spMkLst>
        </pc:spChg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3561639448" sldId="287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11089673" sldId="288"/>
        </pc:sldMkLst>
      </pc:sldChg>
      <pc:sldChg chg="addSp delSp modSp del mod modClrScheme chgLayout">
        <pc:chgData name="MORI Takashi" userId="eeb3aeba-f326-408d-a3ce-6e8a0a03ec2b" providerId="ADAL" clId="{86A115EB-583A-422A-8AA5-C3E3385C8496}" dt="2025-03-05T20:06:22.672" v="3688" actId="47"/>
        <pc:sldMkLst>
          <pc:docMk/>
          <pc:sldMk cId="4208173582" sldId="289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2217860993" sldId="290"/>
        </pc:sldMkLst>
      </pc:sldChg>
      <pc:sldChg chg="addSp delSp modSp del mod modClrScheme chgLayout">
        <pc:chgData name="MORI Takashi" userId="eeb3aeba-f326-408d-a3ce-6e8a0a03ec2b" providerId="ADAL" clId="{86A115EB-583A-422A-8AA5-C3E3385C8496}" dt="2025-03-05T20:06:22.672" v="3688" actId="47"/>
        <pc:sldMkLst>
          <pc:docMk/>
          <pc:sldMk cId="3813894769" sldId="291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1539504948" sldId="292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2227849412" sldId="293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4050930947" sldId="294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1558103" sldId="295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1104534040" sldId="296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3339281059" sldId="297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4004015832" sldId="298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674590531" sldId="299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740760516" sldId="300"/>
        </pc:sldMkLst>
      </pc:sldChg>
      <pc:sldChg chg="del">
        <pc:chgData name="MORI Takashi" userId="eeb3aeba-f326-408d-a3ce-6e8a0a03ec2b" providerId="ADAL" clId="{86A115EB-583A-422A-8AA5-C3E3385C8496}" dt="2025-03-05T20:06:22.672" v="3688" actId="47"/>
        <pc:sldMkLst>
          <pc:docMk/>
          <pc:sldMk cId="3280074210" sldId="301"/>
        </pc:sldMkLst>
      </pc:sldChg>
      <pc:sldChg chg="modSp del mod">
        <pc:chgData name="MORI Takashi" userId="eeb3aeba-f326-408d-a3ce-6e8a0a03ec2b" providerId="ADAL" clId="{86A115EB-583A-422A-8AA5-C3E3385C8496}" dt="2025-03-05T20:06:22.672" v="3688" actId="47"/>
        <pc:sldMkLst>
          <pc:docMk/>
          <pc:sldMk cId="3816345268" sldId="302"/>
        </pc:sldMkLst>
      </pc:sldChg>
      <pc:sldChg chg="del">
        <pc:chgData name="MORI Takashi" userId="eeb3aeba-f326-408d-a3ce-6e8a0a03ec2b" providerId="ADAL" clId="{86A115EB-583A-422A-8AA5-C3E3385C8496}" dt="2025-03-05T20:06:22.672" v="3688" actId="47"/>
        <pc:sldMkLst>
          <pc:docMk/>
          <pc:sldMk cId="2112899941" sldId="303"/>
        </pc:sldMkLst>
      </pc:sldChg>
      <pc:sldChg chg="del">
        <pc:chgData name="MORI Takashi" userId="eeb3aeba-f326-408d-a3ce-6e8a0a03ec2b" providerId="ADAL" clId="{86A115EB-583A-422A-8AA5-C3E3385C8496}" dt="2025-03-05T20:06:22.672" v="3688" actId="47"/>
        <pc:sldMkLst>
          <pc:docMk/>
          <pc:sldMk cId="428009124" sldId="304"/>
        </pc:sldMkLst>
      </pc:sldChg>
      <pc:sldChg chg="del">
        <pc:chgData name="MORI Takashi" userId="eeb3aeba-f326-408d-a3ce-6e8a0a03ec2b" providerId="ADAL" clId="{86A115EB-583A-422A-8AA5-C3E3385C8496}" dt="2025-03-05T20:06:22.672" v="3688" actId="47"/>
        <pc:sldMkLst>
          <pc:docMk/>
          <pc:sldMk cId="1676932841" sldId="305"/>
        </pc:sldMkLst>
      </pc:sldChg>
      <pc:sldChg chg="del">
        <pc:chgData name="MORI Takashi" userId="eeb3aeba-f326-408d-a3ce-6e8a0a03ec2b" providerId="ADAL" clId="{86A115EB-583A-422A-8AA5-C3E3385C8496}" dt="2025-03-05T20:06:22.672" v="3688" actId="47"/>
        <pc:sldMkLst>
          <pc:docMk/>
          <pc:sldMk cId="3615882616" sldId="306"/>
        </pc:sldMkLst>
      </pc:sldChg>
      <pc:sldChg chg="del">
        <pc:chgData name="MORI Takashi" userId="eeb3aeba-f326-408d-a3ce-6e8a0a03ec2b" providerId="ADAL" clId="{86A115EB-583A-422A-8AA5-C3E3385C8496}" dt="2025-03-05T20:06:22.672" v="3688" actId="47"/>
        <pc:sldMkLst>
          <pc:docMk/>
          <pc:sldMk cId="2747146716" sldId="307"/>
        </pc:sldMkLst>
      </pc:sldChg>
      <pc:sldChg chg="modSp mod ord">
        <pc:chgData name="MORI Takashi" userId="eeb3aeba-f326-408d-a3ce-6e8a0a03ec2b" providerId="ADAL" clId="{86A115EB-583A-422A-8AA5-C3E3385C8496}" dt="2025-03-05T20:09:03.180" v="3711" actId="1076"/>
        <pc:sldMkLst>
          <pc:docMk/>
          <pc:sldMk cId="3142636678" sldId="308"/>
        </pc:sldMkLst>
      </pc:sldChg>
      <pc:sldChg chg="modSp del">
        <pc:chgData name="MORI Takashi" userId="eeb3aeba-f326-408d-a3ce-6e8a0a03ec2b" providerId="ADAL" clId="{86A115EB-583A-422A-8AA5-C3E3385C8496}" dt="2025-03-05T20:06:22.672" v="3688" actId="47"/>
        <pc:sldMkLst>
          <pc:docMk/>
          <pc:sldMk cId="3056124870" sldId="309"/>
        </pc:sldMkLst>
      </pc:sldChg>
      <pc:sldChg chg="del">
        <pc:chgData name="MORI Takashi" userId="eeb3aeba-f326-408d-a3ce-6e8a0a03ec2b" providerId="ADAL" clId="{86A115EB-583A-422A-8AA5-C3E3385C8496}" dt="2025-03-05T20:06:22.672" v="3688" actId="47"/>
        <pc:sldMkLst>
          <pc:docMk/>
          <pc:sldMk cId="4003669602" sldId="310"/>
        </pc:sldMkLst>
      </pc:sldChg>
      <pc:sldChg chg="del">
        <pc:chgData name="MORI Takashi" userId="eeb3aeba-f326-408d-a3ce-6e8a0a03ec2b" providerId="ADAL" clId="{86A115EB-583A-422A-8AA5-C3E3385C8496}" dt="2025-03-05T20:06:22.672" v="3688" actId="47"/>
        <pc:sldMkLst>
          <pc:docMk/>
          <pc:sldMk cId="2835647104" sldId="311"/>
        </pc:sldMkLst>
      </pc:sldChg>
      <pc:sldChg chg="addSp delSp modSp mod chgLayout">
        <pc:chgData name="MORI Takashi" userId="eeb3aeba-f326-408d-a3ce-6e8a0a03ec2b" providerId="ADAL" clId="{86A115EB-583A-422A-8AA5-C3E3385C8496}" dt="2025-03-05T17:37:09.860" v="2135" actId="5793"/>
        <pc:sldMkLst>
          <pc:docMk/>
          <pc:sldMk cId="4090887629" sldId="312"/>
        </pc:sldMkLst>
        <pc:spChg chg="add mod ord">
          <ac:chgData name="MORI Takashi" userId="eeb3aeba-f326-408d-a3ce-6e8a0a03ec2b" providerId="ADAL" clId="{86A115EB-583A-422A-8AA5-C3E3385C8496}" dt="2025-03-04T22:01:59.151" v="1436" actId="20577"/>
          <ac:spMkLst>
            <pc:docMk/>
            <pc:sldMk cId="4090887629" sldId="312"/>
            <ac:spMk id="2" creationId="{74922793-BB97-DAF3-87BE-7682300B11AF}"/>
          </ac:spMkLst>
        </pc:spChg>
        <pc:spChg chg="add del mod ord">
          <ac:chgData name="MORI Takashi" userId="eeb3aeba-f326-408d-a3ce-6e8a0a03ec2b" providerId="ADAL" clId="{86A115EB-583A-422A-8AA5-C3E3385C8496}" dt="2025-03-05T17:37:09.860" v="2135" actId="5793"/>
          <ac:spMkLst>
            <pc:docMk/>
            <pc:sldMk cId="4090887629" sldId="312"/>
            <ac:spMk id="4" creationId="{1AE799E3-D498-D75E-5CB7-890D4480C105}"/>
          </ac:spMkLst>
        </pc:spChg>
        <pc:spChg chg="mod ord">
          <ac:chgData name="MORI Takashi" userId="eeb3aeba-f326-408d-a3ce-6e8a0a03ec2b" providerId="ADAL" clId="{86A115EB-583A-422A-8AA5-C3E3385C8496}" dt="2025-03-04T20:57:56.175" v="1257" actId="700"/>
          <ac:spMkLst>
            <pc:docMk/>
            <pc:sldMk cId="4090887629" sldId="312"/>
            <ac:spMk id="8" creationId="{9639009C-1224-89A0-FFC6-CFA96D2F1E27}"/>
          </ac:spMkLst>
        </pc:spChg>
        <pc:spChg chg="mod ord">
          <ac:chgData name="MORI Takashi" userId="eeb3aeba-f326-408d-a3ce-6e8a0a03ec2b" providerId="ADAL" clId="{86A115EB-583A-422A-8AA5-C3E3385C8496}" dt="2025-03-04T20:57:56.175" v="1257" actId="700"/>
          <ac:spMkLst>
            <pc:docMk/>
            <pc:sldMk cId="4090887629" sldId="312"/>
            <ac:spMk id="9" creationId="{CC662314-E64F-2859-E762-95E8CAE278F2}"/>
          </ac:spMkLst>
        </pc:spChg>
        <pc:spChg chg="mod ord">
          <ac:chgData name="MORI Takashi" userId="eeb3aeba-f326-408d-a3ce-6e8a0a03ec2b" providerId="ADAL" clId="{86A115EB-583A-422A-8AA5-C3E3385C8496}" dt="2025-03-04T20:57:56.175" v="1257" actId="700"/>
          <ac:spMkLst>
            <pc:docMk/>
            <pc:sldMk cId="4090887629" sldId="312"/>
            <ac:spMk id="10" creationId="{3C1DB103-90C6-0612-AF48-35971AE7AA76}"/>
          </ac:spMkLst>
        </pc:spChg>
      </pc:sldChg>
      <pc:sldChg chg="addSp delSp modSp new mod modClrScheme chgLayout">
        <pc:chgData name="MORI Takashi" userId="eeb3aeba-f326-408d-a3ce-6e8a0a03ec2b" providerId="ADAL" clId="{86A115EB-583A-422A-8AA5-C3E3385C8496}" dt="2025-03-05T20:40:50.722" v="3879" actId="20577"/>
        <pc:sldMkLst>
          <pc:docMk/>
          <pc:sldMk cId="2616479951" sldId="313"/>
        </pc:sldMkLst>
      </pc:sldChg>
      <pc:sldChg chg="new del">
        <pc:chgData name="MORI Takashi" userId="eeb3aeba-f326-408d-a3ce-6e8a0a03ec2b" providerId="ADAL" clId="{86A115EB-583A-422A-8AA5-C3E3385C8496}" dt="2025-03-04T22:11:50.925" v="1460" actId="680"/>
        <pc:sldMkLst>
          <pc:docMk/>
          <pc:sldMk cId="3798519860" sldId="313"/>
        </pc:sldMkLst>
      </pc:sldChg>
      <pc:sldChg chg="addSp delSp modSp mod ord modClrScheme chgLayout">
        <pc:chgData name="MORI Takashi" userId="eeb3aeba-f326-408d-a3ce-6e8a0a03ec2b" providerId="ADAL" clId="{86A115EB-583A-422A-8AA5-C3E3385C8496}" dt="2025-03-06T11:24:09.258" v="4034" actId="207"/>
        <pc:sldMkLst>
          <pc:docMk/>
          <pc:sldMk cId="711352518" sldId="314"/>
        </pc:sldMkLst>
      </pc:sldChg>
      <pc:sldChg chg="addSp delSp modSp mod">
        <pc:chgData name="MORI Takashi" userId="eeb3aeba-f326-408d-a3ce-6e8a0a03ec2b" providerId="ADAL" clId="{86A115EB-583A-422A-8AA5-C3E3385C8496}" dt="2025-03-05T20:43:16.114" v="3914" actId="1076"/>
        <pc:sldMkLst>
          <pc:docMk/>
          <pc:sldMk cId="836420470" sldId="315"/>
        </pc:sldMkLst>
      </pc:sldChg>
      <pc:sldChg chg="addSp delSp modSp new mod modClrScheme chgLayout">
        <pc:chgData name="MORI Takashi" userId="eeb3aeba-f326-408d-a3ce-6e8a0a03ec2b" providerId="ADAL" clId="{86A115EB-583A-422A-8AA5-C3E3385C8496}" dt="2025-03-05T20:01:29.523" v="3685" actId="14100"/>
        <pc:sldMkLst>
          <pc:docMk/>
          <pc:sldMk cId="1595641318" sldId="316"/>
        </pc:sldMkLst>
      </pc:sldChg>
      <pc:sldChg chg="addSp delSp modSp new mod modClrScheme chgLayout">
        <pc:chgData name="MORI Takashi" userId="eeb3aeba-f326-408d-a3ce-6e8a0a03ec2b" providerId="ADAL" clId="{86A115EB-583A-422A-8AA5-C3E3385C8496}" dt="2025-03-05T20:35:50.259" v="3809" actId="20577"/>
        <pc:sldMkLst>
          <pc:docMk/>
          <pc:sldMk cId="3196527020" sldId="317"/>
        </pc:sldMkLst>
      </pc:sldChg>
      <pc:sldMasterChg chg="addSp modSp mod modSldLayout">
        <pc:chgData name="MORI Takashi" userId="eeb3aeba-f326-408d-a3ce-6e8a0a03ec2b" providerId="ADAL" clId="{86A115EB-583A-422A-8AA5-C3E3385C8496}" dt="2025-03-05T19:50:40.752" v="3563"/>
        <pc:sldMasterMkLst>
          <pc:docMk/>
          <pc:sldMasterMk cId="3538954906" sldId="2147483684"/>
        </pc:sldMasterMkLst>
        <pc:spChg chg="mod">
          <ac:chgData name="MORI Takashi" userId="eeb3aeba-f326-408d-a3ce-6e8a0a03ec2b" providerId="ADAL" clId="{86A115EB-583A-422A-8AA5-C3E3385C8496}" dt="2025-03-04T22:23:19.160" v="1528" actId="14100"/>
          <ac:spMkLst>
            <pc:docMk/>
            <pc:sldMasterMk cId="3538954906" sldId="2147483684"/>
            <ac:spMk id="2" creationId="{00000000-0000-0000-0000-000000000000}"/>
          </ac:spMkLst>
        </pc:spChg>
        <pc:spChg chg="mod">
          <ac:chgData name="MORI Takashi" userId="eeb3aeba-f326-408d-a3ce-6e8a0a03ec2b" providerId="ADAL" clId="{86A115EB-583A-422A-8AA5-C3E3385C8496}" dt="2025-03-04T21:03:32.996" v="1340" actId="5793"/>
          <ac:spMkLst>
            <pc:docMk/>
            <pc:sldMasterMk cId="3538954906" sldId="2147483684"/>
            <ac:spMk id="3" creationId="{00000000-0000-0000-0000-000000000000}"/>
          </ac:spMkLst>
        </pc:spChg>
        <pc:spChg chg="mod">
          <ac:chgData name="MORI Takashi" userId="eeb3aeba-f326-408d-a3ce-6e8a0a03ec2b" providerId="ADAL" clId="{86A115EB-583A-422A-8AA5-C3E3385C8496}" dt="2025-03-05T19:12:53.024" v="2990" actId="207"/>
          <ac:spMkLst>
            <pc:docMk/>
            <pc:sldMasterMk cId="3538954906" sldId="2147483684"/>
            <ac:spMk id="4" creationId="{00000000-0000-0000-0000-000000000000}"/>
          </ac:spMkLst>
        </pc:spChg>
        <pc:spChg chg="mod">
          <ac:chgData name="MORI Takashi" userId="eeb3aeba-f326-408d-a3ce-6e8a0a03ec2b" providerId="ADAL" clId="{86A115EB-583A-422A-8AA5-C3E3385C8496}" dt="2025-03-05T19:12:46.068" v="2989" actId="207"/>
          <ac:spMkLst>
            <pc:docMk/>
            <pc:sldMasterMk cId="3538954906" sldId="2147483684"/>
            <ac:spMk id="5" creationId="{00000000-0000-0000-0000-000000000000}"/>
          </ac:spMkLst>
        </pc:spChg>
        <pc:spChg chg="mod">
          <ac:chgData name="MORI Takashi" userId="eeb3aeba-f326-408d-a3ce-6e8a0a03ec2b" providerId="ADAL" clId="{86A115EB-583A-422A-8AA5-C3E3385C8496}" dt="2025-03-05T19:13:04.937" v="2991" actId="207"/>
          <ac:spMkLst>
            <pc:docMk/>
            <pc:sldMasterMk cId="3538954906" sldId="2147483684"/>
            <ac:spMk id="6" creationId="{00000000-0000-0000-0000-000000000000}"/>
          </ac:spMkLst>
        </pc:spChg>
        <pc:spChg chg="mod">
          <ac:chgData name="MORI Takashi" userId="eeb3aeba-f326-408d-a3ce-6e8a0a03ec2b" providerId="ADAL" clId="{86A115EB-583A-422A-8AA5-C3E3385C8496}" dt="2025-03-04T20:30:22.811" v="916"/>
          <ac:spMkLst>
            <pc:docMk/>
            <pc:sldMasterMk cId="3538954906" sldId="2147483684"/>
            <ac:spMk id="21" creationId="{60BCD982-0692-9505-7216-D981A49EF10C}"/>
          </ac:spMkLst>
        </pc:spChg>
        <pc:spChg chg="mod">
          <ac:chgData name="MORI Takashi" userId="eeb3aeba-f326-408d-a3ce-6e8a0a03ec2b" providerId="ADAL" clId="{86A115EB-583A-422A-8AA5-C3E3385C8496}" dt="2025-03-04T20:30:22.811" v="916"/>
          <ac:spMkLst>
            <pc:docMk/>
            <pc:sldMasterMk cId="3538954906" sldId="2147483684"/>
            <ac:spMk id="22" creationId="{C9CF56AB-F9F2-06BD-0522-32BF5FA7E2E2}"/>
          </ac:spMkLst>
        </pc:spChg>
        <pc:grpChg chg="add mod">
          <ac:chgData name="MORI Takashi" userId="eeb3aeba-f326-408d-a3ce-6e8a0a03ec2b" providerId="ADAL" clId="{86A115EB-583A-422A-8AA5-C3E3385C8496}" dt="2025-03-04T20:30:27.331" v="922" actId="1036"/>
          <ac:grpSpMkLst>
            <pc:docMk/>
            <pc:sldMasterMk cId="3538954906" sldId="2147483684"/>
            <ac:grpSpMk id="20" creationId="{51B08A7A-7349-6D24-DC2F-63542C2EC85D}"/>
          </ac:grpSpMkLst>
        </pc:grpChg>
        <pc:picChg chg="add mod">
          <ac:chgData name="MORI Takashi" userId="eeb3aeba-f326-408d-a3ce-6e8a0a03ec2b" providerId="ADAL" clId="{86A115EB-583A-422A-8AA5-C3E3385C8496}" dt="2025-03-04T20:33:30.691" v="947" actId="1076"/>
          <ac:picMkLst>
            <pc:docMk/>
            <pc:sldMasterMk cId="3538954906" sldId="2147483684"/>
            <ac:picMk id="19" creationId="{EE9457FB-A171-FE8C-541F-98B7654DB828}"/>
          </ac:picMkLst>
        </pc:picChg>
        <pc:cxnChg chg="add mod">
          <ac:chgData name="MORI Takashi" userId="eeb3aeba-f326-408d-a3ce-6e8a0a03ec2b" providerId="ADAL" clId="{86A115EB-583A-422A-8AA5-C3E3385C8496}" dt="2025-03-04T20:32:22.054" v="927"/>
          <ac:cxnSpMkLst>
            <pc:docMk/>
            <pc:sldMasterMk cId="3538954906" sldId="2147483684"/>
            <ac:cxnSpMk id="23" creationId="{8F122897-1590-7809-2D89-A99E5C28E5AF}"/>
          </ac:cxnSpMkLst>
        </pc:cxnChg>
        <pc:sldLayoutChg chg="addSp delSp modSp mod setBg">
          <pc:chgData name="MORI Takashi" userId="eeb3aeba-f326-408d-a3ce-6e8a0a03ec2b" providerId="ADAL" clId="{86A115EB-583A-422A-8AA5-C3E3385C8496}" dt="2025-03-04T19:49:25.873" v="548" actId="404"/>
          <pc:sldLayoutMkLst>
            <pc:docMk/>
            <pc:sldMasterMk cId="3538954906" sldId="2147483684"/>
            <pc:sldLayoutMk cId="67534561" sldId="2147483685"/>
          </pc:sldLayoutMkLst>
          <pc:spChg chg="add del mod">
            <ac:chgData name="MORI Takashi" userId="eeb3aeba-f326-408d-a3ce-6e8a0a03ec2b" providerId="ADAL" clId="{86A115EB-583A-422A-8AA5-C3E3385C8496}" dt="2025-03-04T19:49:14.152" v="543" actId="403"/>
            <ac:spMkLst>
              <pc:docMk/>
              <pc:sldMasterMk cId="3538954906" sldId="2147483684"/>
              <pc:sldLayoutMk cId="67534561" sldId="2147483685"/>
              <ac:spMk id="2" creationId="{00000000-0000-0000-0000-000000000000}"/>
            </ac:spMkLst>
          </pc:spChg>
          <pc:spChg chg="mod">
            <ac:chgData name="MORI Takashi" userId="eeb3aeba-f326-408d-a3ce-6e8a0a03ec2b" providerId="ADAL" clId="{86A115EB-583A-422A-8AA5-C3E3385C8496}" dt="2025-03-04T19:49:25.873" v="548" actId="404"/>
            <ac:spMkLst>
              <pc:docMk/>
              <pc:sldMasterMk cId="3538954906" sldId="2147483684"/>
              <pc:sldLayoutMk cId="67534561" sldId="2147483685"/>
              <ac:spMk id="3" creationId="{00000000-0000-0000-0000-000000000000}"/>
            </ac:spMkLst>
          </pc:spChg>
          <pc:picChg chg="add mod">
            <ac:chgData name="MORI Takashi" userId="eeb3aeba-f326-408d-a3ce-6e8a0a03ec2b" providerId="ADAL" clId="{86A115EB-583A-422A-8AA5-C3E3385C8496}" dt="2025-03-04T19:44:45.645" v="385" actId="14100"/>
            <ac:picMkLst>
              <pc:docMk/>
              <pc:sldMasterMk cId="3538954906" sldId="2147483684"/>
              <pc:sldLayoutMk cId="67534561" sldId="2147483685"/>
              <ac:picMk id="9" creationId="{9945CAB9-4F1D-700F-7F96-C07B097FF3CB}"/>
            </ac:picMkLst>
          </pc:picChg>
        </pc:sldLayoutChg>
        <pc:sldLayoutChg chg="addSp delSp modSp mod">
          <pc:chgData name="MORI Takashi" userId="eeb3aeba-f326-408d-a3ce-6e8a0a03ec2b" providerId="ADAL" clId="{86A115EB-583A-422A-8AA5-C3E3385C8496}" dt="2025-03-04T22:23:07.296" v="1527" actId="14100"/>
          <pc:sldLayoutMkLst>
            <pc:docMk/>
            <pc:sldMasterMk cId="3538954906" sldId="2147483684"/>
            <pc:sldLayoutMk cId="1958307349" sldId="2147483686"/>
          </pc:sldLayoutMkLst>
          <pc:spChg chg="add mod">
            <ac:chgData name="MORI Takashi" userId="eeb3aeba-f326-408d-a3ce-6e8a0a03ec2b" providerId="ADAL" clId="{86A115EB-583A-422A-8AA5-C3E3385C8496}" dt="2025-03-04T20:57:16.234" v="1253"/>
            <ac:spMkLst>
              <pc:docMk/>
              <pc:sldMasterMk cId="3538954906" sldId="2147483684"/>
              <pc:sldLayoutMk cId="1958307349" sldId="2147483686"/>
              <ac:spMk id="11" creationId="{C11E511B-7128-C8D2-8341-9995E9BB0136}"/>
            </ac:spMkLst>
          </pc:spChg>
          <pc:spChg chg="add mod">
            <ac:chgData name="MORI Takashi" userId="eeb3aeba-f326-408d-a3ce-6e8a0a03ec2b" providerId="ADAL" clId="{86A115EB-583A-422A-8AA5-C3E3385C8496}" dt="2025-03-04T20:57:16.234" v="1253"/>
            <ac:spMkLst>
              <pc:docMk/>
              <pc:sldMasterMk cId="3538954906" sldId="2147483684"/>
              <pc:sldLayoutMk cId="1958307349" sldId="2147483686"/>
              <ac:spMk id="12" creationId="{9DC21AF8-1291-EF9C-8032-8E2CEBC0845A}"/>
            </ac:spMkLst>
          </pc:spChg>
          <pc:spChg chg="add mod">
            <ac:chgData name="MORI Takashi" userId="eeb3aeba-f326-408d-a3ce-6e8a0a03ec2b" providerId="ADAL" clId="{86A115EB-583A-422A-8AA5-C3E3385C8496}" dt="2025-03-04T20:57:16.234" v="1253"/>
            <ac:spMkLst>
              <pc:docMk/>
              <pc:sldMasterMk cId="3538954906" sldId="2147483684"/>
              <pc:sldLayoutMk cId="1958307349" sldId="2147483686"/>
              <ac:spMk id="13" creationId="{8327E287-19AE-035D-78A2-9260E06B8915}"/>
            </ac:spMkLst>
          </pc:spChg>
          <pc:spChg chg="add mod">
            <ac:chgData name="MORI Takashi" userId="eeb3aeba-f326-408d-a3ce-6e8a0a03ec2b" providerId="ADAL" clId="{86A115EB-583A-422A-8AA5-C3E3385C8496}" dt="2025-03-04T22:23:07.296" v="1527" actId="14100"/>
            <ac:spMkLst>
              <pc:docMk/>
              <pc:sldMasterMk cId="3538954906" sldId="2147483684"/>
              <pc:sldLayoutMk cId="1958307349" sldId="2147483686"/>
              <ac:spMk id="14" creationId="{DC2478C7-0812-385B-F1B9-05159A8A4695}"/>
            </ac:spMkLst>
          </pc:spChg>
          <pc:spChg chg="add mod">
            <ac:chgData name="MORI Takashi" userId="eeb3aeba-f326-408d-a3ce-6e8a0a03ec2b" providerId="ADAL" clId="{86A115EB-583A-422A-8AA5-C3E3385C8496}" dt="2025-03-04T21:26:38.172" v="1347"/>
            <ac:spMkLst>
              <pc:docMk/>
              <pc:sldMasterMk cId="3538954906" sldId="2147483684"/>
              <pc:sldLayoutMk cId="1958307349" sldId="2147483686"/>
              <ac:spMk id="15" creationId="{512E2CA1-055F-6EB7-B753-5B754D47E30D}"/>
            </ac:spMkLst>
          </pc:spChg>
        </pc:sldLayoutChg>
        <pc:sldLayoutChg chg="modSp mod">
          <pc:chgData name="MORI Takashi" userId="eeb3aeba-f326-408d-a3ce-6e8a0a03ec2b" providerId="ADAL" clId="{86A115EB-583A-422A-8AA5-C3E3385C8496}" dt="2025-03-05T18:53:19.726" v="2709" actId="14100"/>
          <pc:sldLayoutMkLst>
            <pc:docMk/>
            <pc:sldMasterMk cId="3538954906" sldId="2147483684"/>
            <pc:sldLayoutMk cId="2290420228" sldId="2147483688"/>
          </pc:sldLayoutMkLst>
          <pc:spChg chg="mod">
            <ac:chgData name="MORI Takashi" userId="eeb3aeba-f326-408d-a3ce-6e8a0a03ec2b" providerId="ADAL" clId="{86A115EB-583A-422A-8AA5-C3E3385C8496}" dt="2025-03-05T18:53:11.253" v="2708" actId="14100"/>
            <ac:spMkLst>
              <pc:docMk/>
              <pc:sldMasterMk cId="3538954906" sldId="2147483684"/>
              <pc:sldLayoutMk cId="2290420228" sldId="2147483688"/>
              <ac:spMk id="3" creationId="{00000000-0000-0000-0000-000000000000}"/>
            </ac:spMkLst>
          </pc:spChg>
          <pc:spChg chg="mod">
            <ac:chgData name="MORI Takashi" userId="eeb3aeba-f326-408d-a3ce-6e8a0a03ec2b" providerId="ADAL" clId="{86A115EB-583A-422A-8AA5-C3E3385C8496}" dt="2025-03-05T18:53:19.726" v="2709" actId="14100"/>
            <ac:spMkLst>
              <pc:docMk/>
              <pc:sldMasterMk cId="3538954906" sldId="2147483684"/>
              <pc:sldLayoutMk cId="2290420228" sldId="2147483688"/>
              <ac:spMk id="4" creationId="{00000000-0000-0000-0000-000000000000}"/>
            </ac:spMkLst>
          </pc:spChg>
        </pc:sldLayoutChg>
        <pc:sldLayoutChg chg="addSp delSp modSp mod">
          <pc:chgData name="MORI Takashi" userId="eeb3aeba-f326-408d-a3ce-6e8a0a03ec2b" providerId="ADAL" clId="{86A115EB-583A-422A-8AA5-C3E3385C8496}" dt="2025-03-05T19:50:40.752" v="3563"/>
          <pc:sldLayoutMkLst>
            <pc:docMk/>
            <pc:sldMasterMk cId="3538954906" sldId="2147483684"/>
            <pc:sldLayoutMk cId="2140699215" sldId="2147483689"/>
          </pc:sldLayoutMkLst>
          <pc:spChg chg="mod">
            <ac:chgData name="MORI Takashi" userId="eeb3aeba-f326-408d-a3ce-6e8a0a03ec2b" providerId="ADAL" clId="{86A115EB-583A-422A-8AA5-C3E3385C8496}" dt="2025-03-05T18:51:46.231" v="2697" actId="14100"/>
            <ac:spMkLst>
              <pc:docMk/>
              <pc:sldMasterMk cId="3538954906" sldId="2147483684"/>
              <pc:sldLayoutMk cId="2140699215" sldId="2147483689"/>
              <ac:spMk id="3" creationId="{00000000-0000-0000-0000-000000000000}"/>
            </ac:spMkLst>
          </pc:spChg>
          <pc:spChg chg="mod">
            <ac:chgData name="MORI Takashi" userId="eeb3aeba-f326-408d-a3ce-6e8a0a03ec2b" providerId="ADAL" clId="{86A115EB-583A-422A-8AA5-C3E3385C8496}" dt="2025-03-05T18:52:17.637" v="2702" actId="14100"/>
            <ac:spMkLst>
              <pc:docMk/>
              <pc:sldMasterMk cId="3538954906" sldId="2147483684"/>
              <pc:sldLayoutMk cId="2140699215" sldId="2147483689"/>
              <ac:spMk id="4" creationId="{00000000-0000-0000-0000-000000000000}"/>
            </ac:spMkLst>
          </pc:spChg>
          <pc:spChg chg="mod">
            <ac:chgData name="MORI Takashi" userId="eeb3aeba-f326-408d-a3ce-6e8a0a03ec2b" providerId="ADAL" clId="{86A115EB-583A-422A-8AA5-C3E3385C8496}" dt="2025-03-05T18:51:59.375" v="2699" actId="14100"/>
            <ac:spMkLst>
              <pc:docMk/>
              <pc:sldMasterMk cId="3538954906" sldId="2147483684"/>
              <pc:sldLayoutMk cId="2140699215" sldId="2147483689"/>
              <ac:spMk id="5" creationId="{00000000-0000-0000-0000-000000000000}"/>
            </ac:spMkLst>
          </pc:spChg>
          <pc:spChg chg="mod">
            <ac:chgData name="MORI Takashi" userId="eeb3aeba-f326-408d-a3ce-6e8a0a03ec2b" providerId="ADAL" clId="{86A115EB-583A-422A-8AA5-C3E3385C8496}" dt="2025-03-05T18:52:10.711" v="2701" actId="14100"/>
            <ac:spMkLst>
              <pc:docMk/>
              <pc:sldMasterMk cId="3538954906" sldId="2147483684"/>
              <pc:sldLayoutMk cId="2140699215" sldId="2147483689"/>
              <ac:spMk id="6" creationId="{00000000-0000-0000-0000-000000000000}"/>
            </ac:spMkLst>
          </pc:spChg>
          <pc:spChg chg="add mod">
            <ac:chgData name="MORI Takashi" userId="eeb3aeba-f326-408d-a3ce-6e8a0a03ec2b" providerId="ADAL" clId="{86A115EB-583A-422A-8AA5-C3E3385C8496}" dt="2025-03-05T19:50:40.752" v="3563"/>
            <ac:spMkLst>
              <pc:docMk/>
              <pc:sldMasterMk cId="3538954906" sldId="2147483684"/>
              <pc:sldLayoutMk cId="2140699215" sldId="2147483689"/>
              <ac:spMk id="11" creationId="{0975D094-B40F-56DA-A101-5627B04F6B7E}"/>
            </ac:spMkLst>
          </pc:spChg>
        </pc:sldLayoutChg>
        <pc:sldLayoutChg chg="addSp modSp mod">
          <pc:chgData name="MORI Takashi" userId="eeb3aeba-f326-408d-a3ce-6e8a0a03ec2b" providerId="ADAL" clId="{86A115EB-583A-422A-8AA5-C3E3385C8496}" dt="2025-03-04T20:35:46.035" v="953" actId="2085"/>
          <pc:sldLayoutMkLst>
            <pc:docMk/>
            <pc:sldMasterMk cId="3538954906" sldId="2147483684"/>
            <pc:sldLayoutMk cId="951224565" sldId="2147483691"/>
          </pc:sldLayoutMkLst>
          <pc:spChg chg="add mod">
            <ac:chgData name="MORI Takashi" userId="eeb3aeba-f326-408d-a3ce-6e8a0a03ec2b" providerId="ADAL" clId="{86A115EB-583A-422A-8AA5-C3E3385C8496}" dt="2025-03-04T20:35:46.035" v="953" actId="2085"/>
            <ac:spMkLst>
              <pc:docMk/>
              <pc:sldMasterMk cId="3538954906" sldId="2147483684"/>
              <pc:sldLayoutMk cId="951224565" sldId="2147483691"/>
              <ac:spMk id="5" creationId="{27F51376-10EA-931C-05DB-E50E04F4000F}"/>
            </ac:spMkLst>
          </pc:spChg>
        </pc:sldLayoutChg>
        <pc:sldLayoutChg chg="addSp delSp modSp mod">
          <pc:chgData name="MORI Takashi" userId="eeb3aeba-f326-408d-a3ce-6e8a0a03ec2b" providerId="ADAL" clId="{86A115EB-583A-422A-8AA5-C3E3385C8496}" dt="2025-03-05T19:50:16.981" v="3561" actId="14100"/>
          <pc:sldLayoutMkLst>
            <pc:docMk/>
            <pc:sldMasterMk cId="3538954906" sldId="2147483684"/>
            <pc:sldLayoutMk cId="482032286" sldId="2147483692"/>
          </pc:sldLayoutMkLst>
          <pc:spChg chg="mod">
            <ac:chgData name="MORI Takashi" userId="eeb3aeba-f326-408d-a3ce-6e8a0a03ec2b" providerId="ADAL" clId="{86A115EB-583A-422A-8AA5-C3E3385C8496}" dt="2025-03-05T19:50:16.981" v="3561" actId="14100"/>
            <ac:spMkLst>
              <pc:docMk/>
              <pc:sldMasterMk cId="3538954906" sldId="2147483684"/>
              <pc:sldLayoutMk cId="482032286" sldId="2147483692"/>
              <ac:spMk id="3" creationId="{00000000-0000-0000-0000-000000000000}"/>
            </ac:spMkLst>
          </pc:spChg>
          <pc:spChg chg="mod">
            <ac:chgData name="MORI Takashi" userId="eeb3aeba-f326-408d-a3ce-6e8a0a03ec2b" providerId="ADAL" clId="{86A115EB-583A-422A-8AA5-C3E3385C8496}" dt="2025-03-05T19:50:01.740" v="3558" actId="14100"/>
            <ac:spMkLst>
              <pc:docMk/>
              <pc:sldMasterMk cId="3538954906" sldId="2147483684"/>
              <pc:sldLayoutMk cId="482032286" sldId="2147483692"/>
              <ac:spMk id="4" creationId="{00000000-0000-0000-0000-000000000000}"/>
            </ac:spMkLst>
          </pc:spChg>
          <pc:spChg chg="add mod">
            <ac:chgData name="MORI Takashi" userId="eeb3aeba-f326-408d-a3ce-6e8a0a03ec2b" providerId="ADAL" clId="{86A115EB-583A-422A-8AA5-C3E3385C8496}" dt="2025-03-05T19:49:41.911" v="3555"/>
            <ac:spMkLst>
              <pc:docMk/>
              <pc:sldMasterMk cId="3538954906" sldId="2147483684"/>
              <pc:sldLayoutMk cId="482032286" sldId="2147483692"/>
              <ac:spMk id="8" creationId="{235BDF01-3A7F-29DC-52D6-30DD14043D88}"/>
            </ac:spMkLst>
          </pc:spChg>
        </pc:sldLayoutChg>
        <pc:sldLayoutChg chg="addSp delSp modSp mod">
          <pc:chgData name="MORI Takashi" userId="eeb3aeba-f326-408d-a3ce-6e8a0a03ec2b" providerId="ADAL" clId="{86A115EB-583A-422A-8AA5-C3E3385C8496}" dt="2025-03-05T19:49:21.820" v="3553" actId="14100"/>
          <pc:sldLayoutMkLst>
            <pc:docMk/>
            <pc:sldMasterMk cId="3538954906" sldId="2147483684"/>
            <pc:sldLayoutMk cId="1977133633" sldId="2147483693"/>
          </pc:sldLayoutMkLst>
          <pc:spChg chg="mod">
            <ac:chgData name="MORI Takashi" userId="eeb3aeba-f326-408d-a3ce-6e8a0a03ec2b" providerId="ADAL" clId="{86A115EB-583A-422A-8AA5-C3E3385C8496}" dt="2025-03-05T19:49:21.820" v="3553" actId="14100"/>
            <ac:spMkLst>
              <pc:docMk/>
              <pc:sldMasterMk cId="3538954906" sldId="2147483684"/>
              <pc:sldLayoutMk cId="1977133633" sldId="2147483693"/>
              <ac:spMk id="3" creationId="{00000000-0000-0000-0000-000000000000}"/>
            </ac:spMkLst>
          </pc:spChg>
          <pc:spChg chg="mod">
            <ac:chgData name="MORI Takashi" userId="eeb3aeba-f326-408d-a3ce-6e8a0a03ec2b" providerId="ADAL" clId="{86A115EB-583A-422A-8AA5-C3E3385C8496}" dt="2025-03-05T19:48:28.557" v="3547" actId="14100"/>
            <ac:spMkLst>
              <pc:docMk/>
              <pc:sldMasterMk cId="3538954906" sldId="2147483684"/>
              <pc:sldLayoutMk cId="1977133633" sldId="2147483693"/>
              <ac:spMk id="4" creationId="{00000000-0000-0000-0000-000000000000}"/>
            </ac:spMkLst>
          </pc:spChg>
          <pc:spChg chg="add mod">
            <ac:chgData name="MORI Takashi" userId="eeb3aeba-f326-408d-a3ce-6e8a0a03ec2b" providerId="ADAL" clId="{86A115EB-583A-422A-8AA5-C3E3385C8496}" dt="2025-03-05T19:47:56.176" v="3544"/>
            <ac:spMkLst>
              <pc:docMk/>
              <pc:sldMasterMk cId="3538954906" sldId="2147483684"/>
              <pc:sldLayoutMk cId="1977133633" sldId="2147483693"/>
              <ac:spMk id="8" creationId="{3DB43579-B454-9EDD-41A5-7E33FED85C21}"/>
            </ac:spMkLst>
          </pc:spChg>
        </pc:sldLayoutChg>
      </pc:sldMasterChg>
      <pc:sldMasterChg chg="addSp modSp mod modSldLayout">
        <pc:chgData name="MORI Takashi" userId="eeb3aeba-f326-408d-a3ce-6e8a0a03ec2b" providerId="ADAL" clId="{86A115EB-583A-422A-8AA5-C3E3385C8496}" dt="2025-03-05T19:47:05.493" v="3542" actId="14100"/>
        <pc:sldMasterMkLst>
          <pc:docMk/>
          <pc:sldMasterMk cId="1025057319" sldId="2147483696"/>
        </pc:sldMasterMkLst>
        <pc:spChg chg="mod">
          <ac:chgData name="MORI Takashi" userId="eeb3aeba-f326-408d-a3ce-6e8a0a03ec2b" providerId="ADAL" clId="{86A115EB-583A-422A-8AA5-C3E3385C8496}" dt="2025-03-04T22:25:28.920" v="1567" actId="242"/>
          <ac:spMkLst>
            <pc:docMk/>
            <pc:sldMasterMk cId="1025057319" sldId="2147483696"/>
            <ac:spMk id="2" creationId="{00000000-0000-0000-0000-000000000000}"/>
          </ac:spMkLst>
        </pc:spChg>
        <pc:spChg chg="mod">
          <ac:chgData name="MORI Takashi" userId="eeb3aeba-f326-408d-a3ce-6e8a0a03ec2b" providerId="ADAL" clId="{86A115EB-583A-422A-8AA5-C3E3385C8496}" dt="2025-03-04T22:29:36.440" v="1579" actId="14100"/>
          <ac:spMkLst>
            <pc:docMk/>
            <pc:sldMasterMk cId="1025057319" sldId="2147483696"/>
            <ac:spMk id="3" creationId="{00000000-0000-0000-0000-000000000000}"/>
          </ac:spMkLst>
        </pc:spChg>
        <pc:spChg chg="mod">
          <ac:chgData name="MORI Takashi" userId="eeb3aeba-f326-408d-a3ce-6e8a0a03ec2b" providerId="ADAL" clId="{86A115EB-583A-422A-8AA5-C3E3385C8496}" dt="2025-03-04T22:28:12.368" v="1572" actId="1076"/>
          <ac:spMkLst>
            <pc:docMk/>
            <pc:sldMasterMk cId="1025057319" sldId="2147483696"/>
            <ac:spMk id="4" creationId="{00000000-0000-0000-0000-000000000000}"/>
          </ac:spMkLst>
        </pc:spChg>
        <pc:spChg chg="mod">
          <ac:chgData name="MORI Takashi" userId="eeb3aeba-f326-408d-a3ce-6e8a0a03ec2b" providerId="ADAL" clId="{86A115EB-583A-422A-8AA5-C3E3385C8496}" dt="2025-03-04T22:28:59.688" v="1578" actId="14100"/>
          <ac:spMkLst>
            <pc:docMk/>
            <pc:sldMasterMk cId="1025057319" sldId="2147483696"/>
            <ac:spMk id="7" creationId="{7AB22024-69B4-1F4F-8860-CB954517F654}"/>
          </ac:spMkLst>
        </pc:spChg>
        <pc:spChg chg="mod">
          <ac:chgData name="MORI Takashi" userId="eeb3aeba-f326-408d-a3ce-6e8a0a03ec2b" providerId="ADAL" clId="{86A115EB-583A-422A-8AA5-C3E3385C8496}" dt="2025-03-04T22:24:35.183" v="1529"/>
          <ac:spMkLst>
            <pc:docMk/>
            <pc:sldMasterMk cId="1025057319" sldId="2147483696"/>
            <ac:spMk id="10" creationId="{EF20FB7B-0D38-08F5-A228-D7E61164A501}"/>
          </ac:spMkLst>
        </pc:spChg>
        <pc:spChg chg="mod">
          <ac:chgData name="MORI Takashi" userId="eeb3aeba-f326-408d-a3ce-6e8a0a03ec2b" providerId="ADAL" clId="{86A115EB-583A-422A-8AA5-C3E3385C8496}" dt="2025-03-04T22:24:35.183" v="1529"/>
          <ac:spMkLst>
            <pc:docMk/>
            <pc:sldMasterMk cId="1025057319" sldId="2147483696"/>
            <ac:spMk id="11" creationId="{7A17920E-8AF2-4D75-4DF1-B97D383530FE}"/>
          </ac:spMkLst>
        </pc:spChg>
        <pc:grpChg chg="add mod">
          <ac:chgData name="MORI Takashi" userId="eeb3aeba-f326-408d-a3ce-6e8a0a03ec2b" providerId="ADAL" clId="{86A115EB-583A-422A-8AA5-C3E3385C8496}" dt="2025-03-04T22:24:35.183" v="1529"/>
          <ac:grpSpMkLst>
            <pc:docMk/>
            <pc:sldMasterMk cId="1025057319" sldId="2147483696"/>
            <ac:grpSpMk id="5" creationId="{35945146-5D1F-AE75-6977-451FC604103D}"/>
          </ac:grpSpMkLst>
        </pc:grpChg>
        <pc:picChg chg="add mod">
          <ac:chgData name="MORI Takashi" userId="eeb3aeba-f326-408d-a3ce-6e8a0a03ec2b" providerId="ADAL" clId="{86A115EB-583A-422A-8AA5-C3E3385C8496}" dt="2025-03-04T22:28:54.463" v="1577" actId="1076"/>
          <ac:picMkLst>
            <pc:docMk/>
            <pc:sldMasterMk cId="1025057319" sldId="2147483696"/>
            <ac:picMk id="12" creationId="{B65C2EDE-7302-0C76-76CA-513A395452C3}"/>
          </ac:picMkLst>
        </pc:picChg>
        <pc:sldLayoutChg chg="addSp delSp modSp mod">
          <pc:chgData name="MORI Takashi" userId="eeb3aeba-f326-408d-a3ce-6e8a0a03ec2b" providerId="ADAL" clId="{86A115EB-583A-422A-8AA5-C3E3385C8496}" dt="2025-03-05T19:38:30.989" v="3379" actId="1076"/>
          <pc:sldLayoutMkLst>
            <pc:docMk/>
            <pc:sldMasterMk cId="1025057319" sldId="2147483696"/>
            <pc:sldLayoutMk cId="3703928323" sldId="2147483698"/>
          </pc:sldLayoutMkLst>
          <pc:spChg chg="mod">
            <ac:chgData name="MORI Takashi" userId="eeb3aeba-f326-408d-a3ce-6e8a0a03ec2b" providerId="ADAL" clId="{86A115EB-583A-422A-8AA5-C3E3385C8496}" dt="2025-03-05T19:37:38.316" v="3373" actId="1035"/>
            <ac:spMkLst>
              <pc:docMk/>
              <pc:sldMasterMk cId="1025057319" sldId="2147483696"/>
              <pc:sldLayoutMk cId="3703928323" sldId="2147483698"/>
              <ac:spMk id="2" creationId="{00000000-0000-0000-0000-000000000000}"/>
            </ac:spMkLst>
          </pc:spChg>
          <pc:spChg chg="mod">
            <ac:chgData name="MORI Takashi" userId="eeb3aeba-f326-408d-a3ce-6e8a0a03ec2b" providerId="ADAL" clId="{86A115EB-583A-422A-8AA5-C3E3385C8496}" dt="2025-03-05T19:37:29.370" v="3348" actId="1035"/>
            <ac:spMkLst>
              <pc:docMk/>
              <pc:sldMasterMk cId="1025057319" sldId="2147483696"/>
              <pc:sldLayoutMk cId="3703928323" sldId="2147483698"/>
              <ac:spMk id="3" creationId="{00000000-0000-0000-0000-000000000000}"/>
            </ac:spMkLst>
          </pc:spChg>
          <pc:picChg chg="add mod">
            <ac:chgData name="MORI Takashi" userId="eeb3aeba-f326-408d-a3ce-6e8a0a03ec2b" providerId="ADAL" clId="{86A115EB-583A-422A-8AA5-C3E3385C8496}" dt="2025-03-05T19:38:30.989" v="3379" actId="1076"/>
            <ac:picMkLst>
              <pc:docMk/>
              <pc:sldMasterMk cId="1025057319" sldId="2147483696"/>
              <pc:sldLayoutMk cId="3703928323" sldId="2147483698"/>
              <ac:picMk id="4" creationId="{D3C01644-3FF2-472D-1AB3-6FFE0FDBE8D9}"/>
            </ac:picMkLst>
          </pc:picChg>
          <pc:picChg chg="add mod">
            <ac:chgData name="MORI Takashi" userId="eeb3aeba-f326-408d-a3ce-6e8a0a03ec2b" providerId="ADAL" clId="{86A115EB-583A-422A-8AA5-C3E3385C8496}" dt="2025-03-05T19:38:23.654" v="3378" actId="1076"/>
            <ac:picMkLst>
              <pc:docMk/>
              <pc:sldMasterMk cId="1025057319" sldId="2147483696"/>
              <pc:sldLayoutMk cId="3703928323" sldId="2147483698"/>
              <ac:picMk id="5" creationId="{304ABA27-1C3C-4FCD-F9FF-D4F56449985B}"/>
            </ac:picMkLst>
          </pc:picChg>
        </pc:sldLayoutChg>
        <pc:sldLayoutChg chg="modSp mod">
          <pc:chgData name="MORI Takashi" userId="eeb3aeba-f326-408d-a3ce-6e8a0a03ec2b" providerId="ADAL" clId="{86A115EB-583A-422A-8AA5-C3E3385C8496}" dt="2025-03-05T19:33:58.205" v="3316" actId="14100"/>
          <pc:sldLayoutMkLst>
            <pc:docMk/>
            <pc:sldMasterMk cId="1025057319" sldId="2147483696"/>
            <pc:sldLayoutMk cId="649485499" sldId="2147483702"/>
          </pc:sldLayoutMkLst>
          <pc:spChg chg="mod">
            <ac:chgData name="MORI Takashi" userId="eeb3aeba-f326-408d-a3ce-6e8a0a03ec2b" providerId="ADAL" clId="{86A115EB-583A-422A-8AA5-C3E3385C8496}" dt="2025-03-05T19:33:58.205" v="3316" actId="14100"/>
            <ac:spMkLst>
              <pc:docMk/>
              <pc:sldMasterMk cId="1025057319" sldId="2147483696"/>
              <pc:sldLayoutMk cId="649485499" sldId="2147483702"/>
              <ac:spMk id="4" creationId="{1CBAAC3B-64E8-6A4D-B184-3057E6D0D079}"/>
            </ac:spMkLst>
          </pc:spChg>
        </pc:sldLayoutChg>
        <pc:sldLayoutChg chg="modSp mod">
          <pc:chgData name="MORI Takashi" userId="eeb3aeba-f326-408d-a3ce-6e8a0a03ec2b" providerId="ADAL" clId="{86A115EB-583A-422A-8AA5-C3E3385C8496}" dt="2025-03-05T19:33:29.990" v="3314" actId="14100"/>
          <pc:sldLayoutMkLst>
            <pc:docMk/>
            <pc:sldMasterMk cId="1025057319" sldId="2147483696"/>
            <pc:sldLayoutMk cId="2122610962" sldId="2147483704"/>
          </pc:sldLayoutMkLst>
          <pc:spChg chg="mod">
            <ac:chgData name="MORI Takashi" userId="eeb3aeba-f326-408d-a3ce-6e8a0a03ec2b" providerId="ADAL" clId="{86A115EB-583A-422A-8AA5-C3E3385C8496}" dt="2025-03-05T19:33:29.990" v="3314" actId="14100"/>
            <ac:spMkLst>
              <pc:docMk/>
              <pc:sldMasterMk cId="1025057319" sldId="2147483696"/>
              <pc:sldLayoutMk cId="2122610962" sldId="2147483704"/>
              <ac:spMk id="3" creationId="{00000000-0000-0000-0000-000000000000}"/>
            </ac:spMkLst>
          </pc:spChg>
          <pc:spChg chg="mod">
            <ac:chgData name="MORI Takashi" userId="eeb3aeba-f326-408d-a3ce-6e8a0a03ec2b" providerId="ADAL" clId="{86A115EB-583A-422A-8AA5-C3E3385C8496}" dt="2025-03-05T19:33:19.572" v="3313" actId="14100"/>
            <ac:spMkLst>
              <pc:docMk/>
              <pc:sldMasterMk cId="1025057319" sldId="2147483696"/>
              <pc:sldLayoutMk cId="2122610962" sldId="2147483704"/>
              <ac:spMk id="4" creationId="{00000000-0000-0000-0000-000000000000}"/>
            </ac:spMkLst>
          </pc:spChg>
        </pc:sldLayoutChg>
        <pc:sldLayoutChg chg="addSp delSp modSp mod">
          <pc:chgData name="MORI Takashi" userId="eeb3aeba-f326-408d-a3ce-6e8a0a03ec2b" providerId="ADAL" clId="{86A115EB-583A-422A-8AA5-C3E3385C8496}" dt="2025-03-05T19:32:51.262" v="3310" actId="14100"/>
          <pc:sldLayoutMkLst>
            <pc:docMk/>
            <pc:sldMasterMk cId="1025057319" sldId="2147483696"/>
            <pc:sldLayoutMk cId="3099336101" sldId="2147483705"/>
          </pc:sldLayoutMkLst>
          <pc:spChg chg="mod">
            <ac:chgData name="MORI Takashi" userId="eeb3aeba-f326-408d-a3ce-6e8a0a03ec2b" providerId="ADAL" clId="{86A115EB-583A-422A-8AA5-C3E3385C8496}" dt="2025-03-05T19:32:26.774" v="3305" actId="14100"/>
            <ac:spMkLst>
              <pc:docMk/>
              <pc:sldMasterMk cId="1025057319" sldId="2147483696"/>
              <pc:sldLayoutMk cId="3099336101" sldId="2147483705"/>
              <ac:spMk id="3" creationId="{00000000-0000-0000-0000-000000000000}"/>
            </ac:spMkLst>
          </pc:spChg>
          <pc:spChg chg="mod">
            <ac:chgData name="MORI Takashi" userId="eeb3aeba-f326-408d-a3ce-6e8a0a03ec2b" providerId="ADAL" clId="{86A115EB-583A-422A-8AA5-C3E3385C8496}" dt="2025-03-05T19:32:35.869" v="3307" actId="14100"/>
            <ac:spMkLst>
              <pc:docMk/>
              <pc:sldMasterMk cId="1025057319" sldId="2147483696"/>
              <pc:sldLayoutMk cId="3099336101" sldId="2147483705"/>
              <ac:spMk id="4" creationId="{00000000-0000-0000-0000-000000000000}"/>
            </ac:spMkLst>
          </pc:spChg>
          <pc:spChg chg="mod">
            <ac:chgData name="MORI Takashi" userId="eeb3aeba-f326-408d-a3ce-6e8a0a03ec2b" providerId="ADAL" clId="{86A115EB-583A-422A-8AA5-C3E3385C8496}" dt="2025-03-05T19:32:41.893" v="3308" actId="14100"/>
            <ac:spMkLst>
              <pc:docMk/>
              <pc:sldMasterMk cId="1025057319" sldId="2147483696"/>
              <pc:sldLayoutMk cId="3099336101" sldId="2147483705"/>
              <ac:spMk id="5" creationId="{00000000-0000-0000-0000-000000000000}"/>
            </ac:spMkLst>
          </pc:spChg>
          <pc:spChg chg="mod">
            <ac:chgData name="MORI Takashi" userId="eeb3aeba-f326-408d-a3ce-6e8a0a03ec2b" providerId="ADAL" clId="{86A115EB-583A-422A-8AA5-C3E3385C8496}" dt="2025-03-05T19:32:51.262" v="3310" actId="14100"/>
            <ac:spMkLst>
              <pc:docMk/>
              <pc:sldMasterMk cId="1025057319" sldId="2147483696"/>
              <pc:sldLayoutMk cId="3099336101" sldId="2147483705"/>
              <ac:spMk id="6" creationId="{00000000-0000-0000-0000-000000000000}"/>
            </ac:spMkLst>
          </pc:spChg>
          <pc:spChg chg="add mod">
            <ac:chgData name="MORI Takashi" userId="eeb3aeba-f326-408d-a3ce-6e8a0a03ec2b" providerId="ADAL" clId="{86A115EB-583A-422A-8AA5-C3E3385C8496}" dt="2025-03-05T19:32:14.553" v="3304"/>
            <ac:spMkLst>
              <pc:docMk/>
              <pc:sldMasterMk cId="1025057319" sldId="2147483696"/>
              <pc:sldLayoutMk cId="3099336101" sldId="2147483705"/>
              <ac:spMk id="7" creationId="{D19BAB89-A4FD-244A-3902-A04346E53785}"/>
            </ac:spMkLst>
          </pc:spChg>
        </pc:sldLayoutChg>
        <pc:sldLayoutChg chg="addSp delSp modSp mod">
          <pc:chgData name="MORI Takashi" userId="eeb3aeba-f326-408d-a3ce-6e8a0a03ec2b" providerId="ADAL" clId="{86A115EB-583A-422A-8AA5-C3E3385C8496}" dt="2025-03-05T19:31:40.374" v="3302" actId="14100"/>
          <pc:sldLayoutMkLst>
            <pc:docMk/>
            <pc:sldMasterMk cId="1025057319" sldId="2147483696"/>
            <pc:sldLayoutMk cId="1892438946" sldId="2147483706"/>
          </pc:sldLayoutMkLst>
          <pc:spChg chg="mod">
            <ac:chgData name="MORI Takashi" userId="eeb3aeba-f326-408d-a3ce-6e8a0a03ec2b" providerId="ADAL" clId="{86A115EB-583A-422A-8AA5-C3E3385C8496}" dt="2025-03-05T19:31:40.374" v="3302" actId="14100"/>
            <ac:spMkLst>
              <pc:docMk/>
              <pc:sldMasterMk cId="1025057319" sldId="2147483696"/>
              <pc:sldLayoutMk cId="1892438946" sldId="2147483706"/>
              <ac:spMk id="3" creationId="{00000000-0000-0000-0000-000000000000}"/>
            </ac:spMkLst>
          </pc:spChg>
          <pc:spChg chg="add mod">
            <ac:chgData name="MORI Takashi" userId="eeb3aeba-f326-408d-a3ce-6e8a0a03ec2b" providerId="ADAL" clId="{86A115EB-583A-422A-8AA5-C3E3385C8496}" dt="2025-03-05T19:31:17.256" v="3300"/>
            <ac:spMkLst>
              <pc:docMk/>
              <pc:sldMasterMk cId="1025057319" sldId="2147483696"/>
              <pc:sldLayoutMk cId="1892438946" sldId="2147483706"/>
              <ac:spMk id="5" creationId="{3227BF1C-C269-2EC0-8862-93192F9F5B6B}"/>
            </ac:spMkLst>
          </pc:spChg>
        </pc:sldLayoutChg>
        <pc:sldLayoutChg chg="addSp delSp modSp mod">
          <pc:chgData name="MORI Takashi" userId="eeb3aeba-f326-408d-a3ce-6e8a0a03ec2b" providerId="ADAL" clId="{86A115EB-583A-422A-8AA5-C3E3385C8496}" dt="2025-03-05T19:31:00.486" v="3298" actId="14100"/>
          <pc:sldLayoutMkLst>
            <pc:docMk/>
            <pc:sldMasterMk cId="1025057319" sldId="2147483696"/>
            <pc:sldLayoutMk cId="1240244385" sldId="2147483707"/>
          </pc:sldLayoutMkLst>
          <pc:spChg chg="mod">
            <ac:chgData name="MORI Takashi" userId="eeb3aeba-f326-408d-a3ce-6e8a0a03ec2b" providerId="ADAL" clId="{86A115EB-583A-422A-8AA5-C3E3385C8496}" dt="2025-03-05T19:30:25.094" v="3292" actId="14100"/>
            <ac:spMkLst>
              <pc:docMk/>
              <pc:sldMasterMk cId="1025057319" sldId="2147483696"/>
              <pc:sldLayoutMk cId="1240244385" sldId="2147483707"/>
              <ac:spMk id="3" creationId="{00000000-0000-0000-0000-000000000000}"/>
            </ac:spMkLst>
          </pc:spChg>
          <pc:spChg chg="add mod">
            <ac:chgData name="MORI Takashi" userId="eeb3aeba-f326-408d-a3ce-6e8a0a03ec2b" providerId="ADAL" clId="{86A115EB-583A-422A-8AA5-C3E3385C8496}" dt="2025-03-05T19:30:05.382" v="3290"/>
            <ac:spMkLst>
              <pc:docMk/>
              <pc:sldMasterMk cId="1025057319" sldId="2147483696"/>
              <pc:sldLayoutMk cId="1240244385" sldId="2147483707"/>
              <ac:spMk id="5" creationId="{5159C83D-5104-D41D-0DE2-850EA3ECA20C}"/>
            </ac:spMkLst>
          </pc:spChg>
          <pc:spChg chg="mod">
            <ac:chgData name="MORI Takashi" userId="eeb3aeba-f326-408d-a3ce-6e8a0a03ec2b" providerId="ADAL" clId="{86A115EB-583A-422A-8AA5-C3E3385C8496}" dt="2025-03-05T19:30:55.135" v="3297" actId="14100"/>
            <ac:spMkLst>
              <pc:docMk/>
              <pc:sldMasterMk cId="1025057319" sldId="2147483696"/>
              <pc:sldLayoutMk cId="1240244385" sldId="2147483707"/>
              <ac:spMk id="11" creationId="{47B07ADD-2F17-5640-985B-72FA646913F0}"/>
            </ac:spMkLst>
          </pc:spChg>
          <pc:spChg chg="mod">
            <ac:chgData name="MORI Takashi" userId="eeb3aeba-f326-408d-a3ce-6e8a0a03ec2b" providerId="ADAL" clId="{86A115EB-583A-422A-8AA5-C3E3385C8496}" dt="2025-03-05T19:31:00.486" v="3298" actId="14100"/>
            <ac:spMkLst>
              <pc:docMk/>
              <pc:sldMasterMk cId="1025057319" sldId="2147483696"/>
              <pc:sldLayoutMk cId="1240244385" sldId="2147483707"/>
              <ac:spMk id="12" creationId="{AB41C95B-0CD0-B44F-9130-66CCD53B86BB}"/>
            </ac:spMkLst>
          </pc:spChg>
        </pc:sldLayoutChg>
        <pc:sldLayoutChg chg="addSp delSp modSp mod">
          <pc:chgData name="MORI Takashi" userId="eeb3aeba-f326-408d-a3ce-6e8a0a03ec2b" providerId="ADAL" clId="{86A115EB-583A-422A-8AA5-C3E3385C8496}" dt="2025-03-05T19:29:45.221" v="3288" actId="14100"/>
          <pc:sldLayoutMkLst>
            <pc:docMk/>
            <pc:sldMasterMk cId="1025057319" sldId="2147483696"/>
            <pc:sldLayoutMk cId="1715172706" sldId="2147483708"/>
          </pc:sldLayoutMkLst>
          <pc:spChg chg="mod">
            <ac:chgData name="MORI Takashi" userId="eeb3aeba-f326-408d-a3ce-6e8a0a03ec2b" providerId="ADAL" clId="{86A115EB-583A-422A-8AA5-C3E3385C8496}" dt="2025-03-05T19:28:05.861" v="3277" actId="14100"/>
            <ac:spMkLst>
              <pc:docMk/>
              <pc:sldMasterMk cId="1025057319" sldId="2147483696"/>
              <pc:sldLayoutMk cId="1715172706" sldId="2147483708"/>
              <ac:spMk id="3" creationId="{00000000-0000-0000-0000-000000000000}"/>
            </ac:spMkLst>
          </pc:spChg>
          <pc:spChg chg="add mod">
            <ac:chgData name="MORI Takashi" userId="eeb3aeba-f326-408d-a3ce-6e8a0a03ec2b" providerId="ADAL" clId="{86A115EB-583A-422A-8AA5-C3E3385C8496}" dt="2025-03-05T19:27:52.193" v="3275"/>
            <ac:spMkLst>
              <pc:docMk/>
              <pc:sldMasterMk cId="1025057319" sldId="2147483696"/>
              <pc:sldLayoutMk cId="1715172706" sldId="2147483708"/>
              <ac:spMk id="5" creationId="{7AB7F147-B036-3E7F-E58B-6B78AD08110B}"/>
            </ac:spMkLst>
          </pc:spChg>
          <pc:spChg chg="mod">
            <ac:chgData name="MORI Takashi" userId="eeb3aeba-f326-408d-a3ce-6e8a0a03ec2b" providerId="ADAL" clId="{86A115EB-583A-422A-8AA5-C3E3385C8496}" dt="2025-03-05T19:29:28.302" v="3286" actId="14100"/>
            <ac:spMkLst>
              <pc:docMk/>
              <pc:sldMasterMk cId="1025057319" sldId="2147483696"/>
              <pc:sldLayoutMk cId="1715172706" sldId="2147483708"/>
              <ac:spMk id="9" creationId="{255B7D9F-7313-2F46-8079-FEA6DAA0CF20}"/>
            </ac:spMkLst>
          </pc:spChg>
          <pc:spChg chg="mod">
            <ac:chgData name="MORI Takashi" userId="eeb3aeba-f326-408d-a3ce-6e8a0a03ec2b" providerId="ADAL" clId="{86A115EB-583A-422A-8AA5-C3E3385C8496}" dt="2025-03-05T19:29:45.221" v="3288" actId="14100"/>
            <ac:spMkLst>
              <pc:docMk/>
              <pc:sldMasterMk cId="1025057319" sldId="2147483696"/>
              <pc:sldLayoutMk cId="1715172706" sldId="2147483708"/>
              <ac:spMk id="13" creationId="{AECDCA30-A5C6-3549-9DAD-01819664F157}"/>
            </ac:spMkLst>
          </pc:spChg>
          <pc:spChg chg="mod">
            <ac:chgData name="MORI Takashi" userId="eeb3aeba-f326-408d-a3ce-6e8a0a03ec2b" providerId="ADAL" clId="{86A115EB-583A-422A-8AA5-C3E3385C8496}" dt="2025-03-05T19:29:10.350" v="3283" actId="14100"/>
            <ac:spMkLst>
              <pc:docMk/>
              <pc:sldMasterMk cId="1025057319" sldId="2147483696"/>
              <pc:sldLayoutMk cId="1715172706" sldId="2147483708"/>
              <ac:spMk id="14" creationId="{0332EED6-F049-354D-90C1-2CDBDFEB153D}"/>
            </ac:spMkLst>
          </pc:spChg>
          <pc:spChg chg="mod">
            <ac:chgData name="MORI Takashi" userId="eeb3aeba-f326-408d-a3ce-6e8a0a03ec2b" providerId="ADAL" clId="{86A115EB-583A-422A-8AA5-C3E3385C8496}" dt="2025-03-05T19:29:16.302" v="3284" actId="14100"/>
            <ac:spMkLst>
              <pc:docMk/>
              <pc:sldMasterMk cId="1025057319" sldId="2147483696"/>
              <pc:sldLayoutMk cId="1715172706" sldId="2147483708"/>
              <ac:spMk id="15" creationId="{A46E76A3-B525-534D-9396-8E4D08F06F6A}"/>
            </ac:spMkLst>
          </pc:spChg>
        </pc:sldLayoutChg>
        <pc:sldLayoutChg chg="addSp delSp modSp mod">
          <pc:chgData name="MORI Takashi" userId="eeb3aeba-f326-408d-a3ce-6e8a0a03ec2b" providerId="ADAL" clId="{86A115EB-583A-422A-8AA5-C3E3385C8496}" dt="2025-03-05T19:27:43.519" v="3273" actId="14100"/>
          <pc:sldLayoutMkLst>
            <pc:docMk/>
            <pc:sldMasterMk cId="1025057319" sldId="2147483696"/>
            <pc:sldLayoutMk cId="46722499" sldId="2147483709"/>
          </pc:sldLayoutMkLst>
          <pc:spChg chg="mod">
            <ac:chgData name="MORI Takashi" userId="eeb3aeba-f326-408d-a3ce-6e8a0a03ec2b" providerId="ADAL" clId="{86A115EB-583A-422A-8AA5-C3E3385C8496}" dt="2025-03-05T19:27:38.517" v="3272" actId="14100"/>
            <ac:spMkLst>
              <pc:docMk/>
              <pc:sldMasterMk cId="1025057319" sldId="2147483696"/>
              <pc:sldLayoutMk cId="46722499" sldId="2147483709"/>
              <ac:spMk id="3" creationId="{00000000-0000-0000-0000-000000000000}"/>
            </ac:spMkLst>
          </pc:spChg>
          <pc:spChg chg="mod">
            <ac:chgData name="MORI Takashi" userId="eeb3aeba-f326-408d-a3ce-6e8a0a03ec2b" providerId="ADAL" clId="{86A115EB-583A-422A-8AA5-C3E3385C8496}" dt="2025-03-05T19:27:43.519" v="3273" actId="14100"/>
            <ac:spMkLst>
              <pc:docMk/>
              <pc:sldMasterMk cId="1025057319" sldId="2147483696"/>
              <pc:sldLayoutMk cId="46722499" sldId="2147483709"/>
              <ac:spMk id="5" creationId="{00000000-0000-0000-0000-000000000000}"/>
            </ac:spMkLst>
          </pc:spChg>
          <pc:spChg chg="add mod">
            <ac:chgData name="MORI Takashi" userId="eeb3aeba-f326-408d-a3ce-6e8a0a03ec2b" providerId="ADAL" clId="{86A115EB-583A-422A-8AA5-C3E3385C8496}" dt="2025-03-05T19:27:26.657" v="3271"/>
            <ac:spMkLst>
              <pc:docMk/>
              <pc:sldMasterMk cId="1025057319" sldId="2147483696"/>
              <pc:sldLayoutMk cId="46722499" sldId="2147483709"/>
              <ac:spMk id="7" creationId="{9A6A38A1-A830-75CD-4AC4-9E70718D3CF4}"/>
            </ac:spMkLst>
          </pc:spChg>
        </pc:sldLayoutChg>
        <pc:sldLayoutChg chg="addSp delSp modSp mod">
          <pc:chgData name="MORI Takashi" userId="eeb3aeba-f326-408d-a3ce-6e8a0a03ec2b" providerId="ADAL" clId="{86A115EB-583A-422A-8AA5-C3E3385C8496}" dt="2025-03-05T19:27:16.521" v="3269"/>
          <pc:sldLayoutMkLst>
            <pc:docMk/>
            <pc:sldMasterMk cId="1025057319" sldId="2147483696"/>
            <pc:sldLayoutMk cId="2831967308" sldId="2147483710"/>
          </pc:sldLayoutMkLst>
          <pc:spChg chg="mod">
            <ac:chgData name="MORI Takashi" userId="eeb3aeba-f326-408d-a3ce-6e8a0a03ec2b" providerId="ADAL" clId="{86A115EB-583A-422A-8AA5-C3E3385C8496}" dt="2025-03-05T19:25:45.850" v="3259" actId="242"/>
            <ac:spMkLst>
              <pc:docMk/>
              <pc:sldMasterMk cId="1025057319" sldId="2147483696"/>
              <pc:sldLayoutMk cId="2831967308" sldId="2147483710"/>
              <ac:spMk id="3" creationId="{00000000-0000-0000-0000-000000000000}"/>
            </ac:spMkLst>
          </pc:spChg>
          <pc:spChg chg="mod">
            <ac:chgData name="MORI Takashi" userId="eeb3aeba-f326-408d-a3ce-6e8a0a03ec2b" providerId="ADAL" clId="{86A115EB-583A-422A-8AA5-C3E3385C8496}" dt="2025-03-05T19:25:55.577" v="3261" actId="242"/>
            <ac:spMkLst>
              <pc:docMk/>
              <pc:sldMasterMk cId="1025057319" sldId="2147483696"/>
              <pc:sldLayoutMk cId="2831967308" sldId="2147483710"/>
              <ac:spMk id="5" creationId="{00000000-0000-0000-0000-000000000000}"/>
            </ac:spMkLst>
          </pc:spChg>
          <pc:spChg chg="mod">
            <ac:chgData name="MORI Takashi" userId="eeb3aeba-f326-408d-a3ce-6e8a0a03ec2b" providerId="ADAL" clId="{86A115EB-583A-422A-8AA5-C3E3385C8496}" dt="2025-03-05T19:25:50.802" v="3260" actId="242"/>
            <ac:spMkLst>
              <pc:docMk/>
              <pc:sldMasterMk cId="1025057319" sldId="2147483696"/>
              <pc:sldLayoutMk cId="2831967308" sldId="2147483710"/>
              <ac:spMk id="10" creationId="{86494478-3D3E-894B-9652-AD035750548C}"/>
            </ac:spMkLst>
          </pc:spChg>
          <pc:spChg chg="add mod">
            <ac:chgData name="MORI Takashi" userId="eeb3aeba-f326-408d-a3ce-6e8a0a03ec2b" providerId="ADAL" clId="{86A115EB-583A-422A-8AA5-C3E3385C8496}" dt="2025-03-05T19:27:16.521" v="3269"/>
            <ac:spMkLst>
              <pc:docMk/>
              <pc:sldMasterMk cId="1025057319" sldId="2147483696"/>
              <pc:sldLayoutMk cId="2831967308" sldId="2147483710"/>
              <ac:spMk id="15" creationId="{38759BB1-59D2-648A-FB85-4659082ED044}"/>
            </ac:spMkLst>
          </pc:spChg>
        </pc:sldLayoutChg>
        <pc:sldLayoutChg chg="modSp mod">
          <pc:chgData name="MORI Takashi" userId="eeb3aeba-f326-408d-a3ce-6e8a0a03ec2b" providerId="ADAL" clId="{86A115EB-583A-422A-8AA5-C3E3385C8496}" dt="2025-03-05T19:47:05.493" v="3542" actId="14100"/>
          <pc:sldLayoutMkLst>
            <pc:docMk/>
            <pc:sldMasterMk cId="1025057319" sldId="2147483696"/>
            <pc:sldLayoutMk cId="2137465964" sldId="2147483711"/>
          </pc:sldLayoutMkLst>
          <pc:spChg chg="mod">
            <ac:chgData name="MORI Takashi" userId="eeb3aeba-f326-408d-a3ce-6e8a0a03ec2b" providerId="ADAL" clId="{86A115EB-583A-422A-8AA5-C3E3385C8496}" dt="2025-03-04T22:32:08.032" v="1586" actId="14100"/>
            <ac:spMkLst>
              <pc:docMk/>
              <pc:sldMasterMk cId="1025057319" sldId="2147483696"/>
              <pc:sldLayoutMk cId="2137465964" sldId="2147483711"/>
              <ac:spMk id="2" creationId="{00000000-0000-0000-0000-000000000000}"/>
            </ac:spMkLst>
          </pc:spChg>
          <pc:spChg chg="mod">
            <ac:chgData name="MORI Takashi" userId="eeb3aeba-f326-408d-a3ce-6e8a0a03ec2b" providerId="ADAL" clId="{86A115EB-583A-422A-8AA5-C3E3385C8496}" dt="2025-03-05T19:46:19.078" v="3535" actId="14100"/>
            <ac:spMkLst>
              <pc:docMk/>
              <pc:sldMasterMk cId="1025057319" sldId="2147483696"/>
              <pc:sldLayoutMk cId="2137465964" sldId="2147483711"/>
              <ac:spMk id="10" creationId="{86494478-3D3E-894B-9652-AD035750548C}"/>
            </ac:spMkLst>
          </pc:spChg>
          <pc:spChg chg="mod">
            <ac:chgData name="MORI Takashi" userId="eeb3aeba-f326-408d-a3ce-6e8a0a03ec2b" providerId="ADAL" clId="{86A115EB-583A-422A-8AA5-C3E3385C8496}" dt="2025-03-05T19:46:07.830" v="3534" actId="14100"/>
            <ac:spMkLst>
              <pc:docMk/>
              <pc:sldMasterMk cId="1025057319" sldId="2147483696"/>
              <pc:sldLayoutMk cId="2137465964" sldId="2147483711"/>
              <ac:spMk id="12" creationId="{CF540559-B2D9-2E46-A3D6-32F0B01F69A5}"/>
            </ac:spMkLst>
          </pc:spChg>
          <pc:spChg chg="mod">
            <ac:chgData name="MORI Takashi" userId="eeb3aeba-f326-408d-a3ce-6e8a0a03ec2b" providerId="ADAL" clId="{86A115EB-583A-422A-8AA5-C3E3385C8496}" dt="2025-03-05T19:45:34.253" v="3490" actId="14100"/>
            <ac:spMkLst>
              <pc:docMk/>
              <pc:sldMasterMk cId="1025057319" sldId="2147483696"/>
              <pc:sldLayoutMk cId="2137465964" sldId="2147483711"/>
              <ac:spMk id="15" creationId="{F0E95B09-A858-4A4A-B159-8C5B917D41E5}"/>
            </ac:spMkLst>
          </pc:spChg>
          <pc:spChg chg="mod">
            <ac:chgData name="MORI Takashi" userId="eeb3aeba-f326-408d-a3ce-6e8a0a03ec2b" providerId="ADAL" clId="{86A115EB-583A-422A-8AA5-C3E3385C8496}" dt="2025-03-05T19:46:42.790" v="3538" actId="14100"/>
            <ac:spMkLst>
              <pc:docMk/>
              <pc:sldMasterMk cId="1025057319" sldId="2147483696"/>
              <pc:sldLayoutMk cId="2137465964" sldId="2147483711"/>
              <ac:spMk id="16" creationId="{2FF76D54-8841-EA4B-B514-DFCE90D05C81}"/>
            </ac:spMkLst>
          </pc:spChg>
          <pc:spChg chg="mod">
            <ac:chgData name="MORI Takashi" userId="eeb3aeba-f326-408d-a3ce-6e8a0a03ec2b" providerId="ADAL" clId="{86A115EB-583A-422A-8AA5-C3E3385C8496}" dt="2025-03-05T19:47:05.493" v="3542" actId="14100"/>
            <ac:spMkLst>
              <pc:docMk/>
              <pc:sldMasterMk cId="1025057319" sldId="2147483696"/>
              <pc:sldLayoutMk cId="2137465964" sldId="2147483711"/>
              <ac:spMk id="17" creationId="{DED6363A-4107-5A4F-9E1E-0E88F802ABE9}"/>
            </ac:spMkLst>
          </pc:spChg>
          <pc:spChg chg="mod">
            <ac:chgData name="MORI Takashi" userId="eeb3aeba-f326-408d-a3ce-6e8a0a03ec2b" providerId="ADAL" clId="{86A115EB-583A-422A-8AA5-C3E3385C8496}" dt="2025-03-05T19:46:47.693" v="3539" actId="14100"/>
            <ac:spMkLst>
              <pc:docMk/>
              <pc:sldMasterMk cId="1025057319" sldId="2147483696"/>
              <pc:sldLayoutMk cId="2137465964" sldId="2147483711"/>
              <ac:spMk id="18" creationId="{91039F33-9CD5-004A-9F94-52D16B2EB081}"/>
            </ac:spMkLst>
          </pc:spChg>
        </pc:sldLayoutChg>
        <pc:sldLayoutChg chg="addSp delSp modSp mod">
          <pc:chgData name="MORI Takashi" userId="eeb3aeba-f326-408d-a3ce-6e8a0a03ec2b" providerId="ADAL" clId="{86A115EB-583A-422A-8AA5-C3E3385C8496}" dt="2025-03-05T19:40:44.469" v="3390" actId="14100"/>
          <pc:sldLayoutMkLst>
            <pc:docMk/>
            <pc:sldMasterMk cId="1025057319" sldId="2147483696"/>
            <pc:sldLayoutMk cId="206864631" sldId="2147483712"/>
          </pc:sldLayoutMkLst>
          <pc:spChg chg="mod">
            <ac:chgData name="MORI Takashi" userId="eeb3aeba-f326-408d-a3ce-6e8a0a03ec2b" providerId="ADAL" clId="{86A115EB-583A-422A-8AA5-C3E3385C8496}" dt="2025-03-05T19:40:44.469" v="3390" actId="14100"/>
            <ac:spMkLst>
              <pc:docMk/>
              <pc:sldMasterMk cId="1025057319" sldId="2147483696"/>
              <pc:sldLayoutMk cId="206864631" sldId="2147483712"/>
              <ac:spMk id="6" creationId="{FB7AFC8C-E604-7447-B130-D845972B5A81}"/>
            </ac:spMkLst>
          </pc:spChg>
          <pc:spChg chg="add mod">
            <ac:chgData name="MORI Takashi" userId="eeb3aeba-f326-408d-a3ce-6e8a0a03ec2b" providerId="ADAL" clId="{86A115EB-583A-422A-8AA5-C3E3385C8496}" dt="2025-03-05T19:39:36.089" v="3381"/>
            <ac:spMkLst>
              <pc:docMk/>
              <pc:sldMasterMk cId="1025057319" sldId="2147483696"/>
              <pc:sldLayoutMk cId="206864631" sldId="2147483712"/>
              <ac:spMk id="7" creationId="{2C668994-FBD5-A9EA-9371-A279CFF658B8}"/>
            </ac:spMkLst>
          </pc:spChg>
          <pc:spChg chg="mod">
            <ac:chgData name="MORI Takashi" userId="eeb3aeba-f326-408d-a3ce-6e8a0a03ec2b" providerId="ADAL" clId="{86A115EB-583A-422A-8AA5-C3E3385C8496}" dt="2025-03-05T19:40:36.429" v="3388" actId="14100"/>
            <ac:spMkLst>
              <pc:docMk/>
              <pc:sldMasterMk cId="1025057319" sldId="2147483696"/>
              <pc:sldLayoutMk cId="206864631" sldId="2147483712"/>
              <ac:spMk id="9" creationId="{6A3085A2-8BF3-9742-B023-7524E7B1C8EB}"/>
            </ac:spMkLst>
          </pc:spChg>
          <pc:spChg chg="mod">
            <ac:chgData name="MORI Takashi" userId="eeb3aeba-f326-408d-a3ce-6e8a0a03ec2b" providerId="ADAL" clId="{86A115EB-583A-422A-8AA5-C3E3385C8496}" dt="2025-03-05T19:40:14.469" v="3384" actId="14100"/>
            <ac:spMkLst>
              <pc:docMk/>
              <pc:sldMasterMk cId="1025057319" sldId="2147483696"/>
              <pc:sldLayoutMk cId="206864631" sldId="2147483712"/>
              <ac:spMk id="11" creationId="{8C125C7E-94FD-9B43-A74A-5A12DA74F2D5}"/>
            </ac:spMkLst>
          </pc:spChg>
          <pc:spChg chg="mod">
            <ac:chgData name="MORI Takashi" userId="eeb3aeba-f326-408d-a3ce-6e8a0a03ec2b" providerId="ADAL" clId="{86A115EB-583A-422A-8AA5-C3E3385C8496}" dt="2025-03-05T19:40:40.573" v="3389" actId="14100"/>
            <ac:spMkLst>
              <pc:docMk/>
              <pc:sldMasterMk cId="1025057319" sldId="2147483696"/>
              <pc:sldLayoutMk cId="206864631" sldId="2147483712"/>
              <ac:spMk id="14" creationId="{3933DD4F-F84F-4A45-A378-099F8963A574}"/>
            </ac:spMkLst>
          </pc:spChg>
        </pc:sldLayoutChg>
        <pc:sldLayoutChg chg="addSp delSp modSp mod">
          <pc:chgData name="MORI Takashi" userId="eeb3aeba-f326-408d-a3ce-6e8a0a03ec2b" providerId="ADAL" clId="{86A115EB-583A-422A-8AA5-C3E3385C8496}" dt="2025-03-05T19:42:25.133" v="3442" actId="1076"/>
          <pc:sldLayoutMkLst>
            <pc:docMk/>
            <pc:sldMasterMk cId="1025057319" sldId="2147483696"/>
            <pc:sldLayoutMk cId="2857125354" sldId="2147483713"/>
          </pc:sldLayoutMkLst>
          <pc:spChg chg="mod">
            <ac:chgData name="MORI Takashi" userId="eeb3aeba-f326-408d-a3ce-6e8a0a03ec2b" providerId="ADAL" clId="{86A115EB-583A-422A-8AA5-C3E3385C8496}" dt="2025-03-05T19:41:48.814" v="3434" actId="14100"/>
            <ac:spMkLst>
              <pc:docMk/>
              <pc:sldMasterMk cId="1025057319" sldId="2147483696"/>
              <pc:sldLayoutMk cId="2857125354" sldId="2147483713"/>
              <ac:spMk id="6" creationId="{FB7AFC8C-E604-7447-B130-D845972B5A81}"/>
            </ac:spMkLst>
          </pc:spChg>
          <pc:spChg chg="add mod">
            <ac:chgData name="MORI Takashi" userId="eeb3aeba-f326-408d-a3ce-6e8a0a03ec2b" providerId="ADAL" clId="{86A115EB-583A-422A-8AA5-C3E3385C8496}" dt="2025-03-05T19:41:06.775" v="3394"/>
            <ac:spMkLst>
              <pc:docMk/>
              <pc:sldMasterMk cId="1025057319" sldId="2147483696"/>
              <pc:sldLayoutMk cId="2857125354" sldId="2147483713"/>
              <ac:spMk id="8" creationId="{1921FE76-3668-BC3D-195E-08C46CD8EB14}"/>
            </ac:spMkLst>
          </pc:spChg>
          <pc:spChg chg="mod">
            <ac:chgData name="MORI Takashi" userId="eeb3aeba-f326-408d-a3ce-6e8a0a03ec2b" providerId="ADAL" clId="{86A115EB-583A-422A-8AA5-C3E3385C8496}" dt="2025-03-05T19:42:25.133" v="3442" actId="1076"/>
            <ac:spMkLst>
              <pc:docMk/>
              <pc:sldMasterMk cId="1025057319" sldId="2147483696"/>
              <pc:sldLayoutMk cId="2857125354" sldId="2147483713"/>
              <ac:spMk id="9" creationId="{6A3085A2-8BF3-9742-B023-7524E7B1C8EB}"/>
            </ac:spMkLst>
          </pc:spChg>
          <pc:spChg chg="mod">
            <ac:chgData name="MORI Takashi" userId="eeb3aeba-f326-408d-a3ce-6e8a0a03ec2b" providerId="ADAL" clId="{86A115EB-583A-422A-8AA5-C3E3385C8496}" dt="2025-03-05T19:41:31.061" v="3430" actId="14100"/>
            <ac:spMkLst>
              <pc:docMk/>
              <pc:sldMasterMk cId="1025057319" sldId="2147483696"/>
              <pc:sldLayoutMk cId="2857125354" sldId="2147483713"/>
              <ac:spMk id="11" creationId="{8C125C7E-94FD-9B43-A74A-5A12DA74F2D5}"/>
            </ac:spMkLst>
          </pc:spChg>
          <pc:spChg chg="mod">
            <ac:chgData name="MORI Takashi" userId="eeb3aeba-f326-408d-a3ce-6e8a0a03ec2b" providerId="ADAL" clId="{86A115EB-583A-422A-8AA5-C3E3385C8496}" dt="2025-03-05T19:42:21.389" v="3441" actId="1076"/>
            <ac:spMkLst>
              <pc:docMk/>
              <pc:sldMasterMk cId="1025057319" sldId="2147483696"/>
              <pc:sldLayoutMk cId="2857125354" sldId="2147483713"/>
              <ac:spMk id="14" creationId="{3933DD4F-F84F-4A45-A378-099F8963A574}"/>
            </ac:spMkLst>
          </pc:spChg>
        </pc:sldLayoutChg>
        <pc:sldLayoutChg chg="delSp">
          <pc:chgData name="MORI Takashi" userId="eeb3aeba-f326-408d-a3ce-6e8a0a03ec2b" providerId="ADAL" clId="{86A115EB-583A-422A-8AA5-C3E3385C8496}" dt="2025-03-05T19:43:27.831" v="3443"/>
          <pc:sldLayoutMkLst>
            <pc:docMk/>
            <pc:sldMasterMk cId="1025057319" sldId="2147483696"/>
            <pc:sldLayoutMk cId="91639907" sldId="2147483714"/>
          </pc:sldLayoutMkLst>
        </pc:sldLayoutChg>
        <pc:sldLayoutChg chg="addSp modSp mod">
          <pc:chgData name="MORI Takashi" userId="eeb3aeba-f326-408d-a3ce-6e8a0a03ec2b" providerId="ADAL" clId="{86A115EB-583A-422A-8AA5-C3E3385C8496}" dt="2025-03-05T19:44:33.011" v="3450" actId="207"/>
          <pc:sldLayoutMkLst>
            <pc:docMk/>
            <pc:sldMasterMk cId="1025057319" sldId="2147483696"/>
            <pc:sldLayoutMk cId="2292376944" sldId="2147483716"/>
          </pc:sldLayoutMkLst>
          <pc:spChg chg="add mod">
            <ac:chgData name="MORI Takashi" userId="eeb3aeba-f326-408d-a3ce-6e8a0a03ec2b" providerId="ADAL" clId="{86A115EB-583A-422A-8AA5-C3E3385C8496}" dt="2025-03-05T19:44:33.011" v="3450" actId="207"/>
            <ac:spMkLst>
              <pc:docMk/>
              <pc:sldMasterMk cId="1025057319" sldId="2147483696"/>
              <pc:sldLayoutMk cId="2292376944" sldId="2147483716"/>
              <ac:spMk id="2" creationId="{21965CC5-3D4D-3687-DC4A-FA2B651B8116}"/>
            </ac:spMkLst>
          </pc:spChg>
        </pc:sldLayoutChg>
      </pc:sldMasterChg>
    </pc:docChg>
  </pc:docChgLst>
  <pc:docChgLst>
    <pc:chgData name="MORI Takashi" userId="eeb3aeba-f326-408d-a3ce-6e8a0a03ec2b" providerId="ADAL" clId="{D859BBFF-5506-4147-9332-50B0EFA00CFF}"/>
    <pc:docChg chg="undo custSel addSld delSld modSld sldOrd modMainMaster">
      <pc:chgData name="MORI Takashi" userId="eeb3aeba-f326-408d-a3ce-6e8a0a03ec2b" providerId="ADAL" clId="{D859BBFF-5506-4147-9332-50B0EFA00CFF}" dt="2025-03-28T14:59:39.900" v="1656"/>
      <pc:docMkLst>
        <pc:docMk/>
      </pc:docMkLst>
      <pc:sldChg chg="modSp mod">
        <pc:chgData name="MORI Takashi" userId="eeb3aeba-f326-408d-a3ce-6e8a0a03ec2b" providerId="ADAL" clId="{D859BBFF-5506-4147-9332-50B0EFA00CFF}" dt="2025-03-25T08:56:49.529" v="753" actId="20577"/>
        <pc:sldMkLst>
          <pc:docMk/>
          <pc:sldMk cId="1896989006" sldId="286"/>
        </pc:sldMkLst>
        <pc:spChg chg="mod">
          <ac:chgData name="MORI Takashi" userId="eeb3aeba-f326-408d-a3ce-6e8a0a03ec2b" providerId="ADAL" clId="{D859BBFF-5506-4147-9332-50B0EFA00CFF}" dt="2025-03-19T19:01:10.489" v="344" actId="20577"/>
          <ac:spMkLst>
            <pc:docMk/>
            <pc:sldMk cId="1896989006" sldId="286"/>
            <ac:spMk id="3" creationId="{BFA85E7F-396A-250B-3778-234692D1EAFF}"/>
          </ac:spMkLst>
        </pc:spChg>
        <pc:spChg chg="mod">
          <ac:chgData name="MORI Takashi" userId="eeb3aeba-f326-408d-a3ce-6e8a0a03ec2b" providerId="ADAL" clId="{D859BBFF-5506-4147-9332-50B0EFA00CFF}" dt="2025-03-25T08:56:49.529" v="753" actId="20577"/>
          <ac:spMkLst>
            <pc:docMk/>
            <pc:sldMk cId="1896989006" sldId="286"/>
            <ac:spMk id="7" creationId="{F7B3003C-D983-F0CD-078A-8FB9D7E3D6DD}"/>
          </ac:spMkLst>
        </pc:spChg>
      </pc:sldChg>
      <pc:sldChg chg="modSp mod">
        <pc:chgData name="MORI Takashi" userId="eeb3aeba-f326-408d-a3ce-6e8a0a03ec2b" providerId="ADAL" clId="{D859BBFF-5506-4147-9332-50B0EFA00CFF}" dt="2025-03-20T07:52:14.775" v="557" actId="1076"/>
        <pc:sldMkLst>
          <pc:docMk/>
          <pc:sldMk cId="3142636678" sldId="308"/>
        </pc:sldMkLst>
      </pc:sldChg>
      <pc:sldChg chg="modSp mod">
        <pc:chgData name="MORI Takashi" userId="eeb3aeba-f326-408d-a3ce-6e8a0a03ec2b" providerId="ADAL" clId="{D859BBFF-5506-4147-9332-50B0EFA00CFF}" dt="2025-03-27T14:45:59.273" v="1189" actId="20577"/>
        <pc:sldMkLst>
          <pc:docMk/>
          <pc:sldMk cId="4090887629" sldId="312"/>
        </pc:sldMkLst>
        <pc:spChg chg="mod">
          <ac:chgData name="MORI Takashi" userId="eeb3aeba-f326-408d-a3ce-6e8a0a03ec2b" providerId="ADAL" clId="{D859BBFF-5506-4147-9332-50B0EFA00CFF}" dt="2025-03-27T14:45:59.273" v="1189" actId="20577"/>
          <ac:spMkLst>
            <pc:docMk/>
            <pc:sldMk cId="4090887629" sldId="312"/>
            <ac:spMk id="4" creationId="{1AE799E3-D498-D75E-5CB7-890D4480C105}"/>
          </ac:spMkLst>
        </pc:spChg>
      </pc:sldChg>
      <pc:sldChg chg="addSp delSp modSp new mod modClrScheme chgLayout">
        <pc:chgData name="MORI Takashi" userId="eeb3aeba-f326-408d-a3ce-6e8a0a03ec2b" providerId="ADAL" clId="{D859BBFF-5506-4147-9332-50B0EFA00CFF}" dt="2025-03-06T19:11:09.671" v="120" actId="20577"/>
        <pc:sldMkLst>
          <pc:docMk/>
          <pc:sldMk cId="2515552543" sldId="318"/>
        </pc:sldMkLst>
      </pc:sldChg>
      <pc:sldChg chg="addSp delSp modSp new mod ord modClrScheme chgLayout">
        <pc:chgData name="MORI Takashi" userId="eeb3aeba-f326-408d-a3ce-6e8a0a03ec2b" providerId="ADAL" clId="{D859BBFF-5506-4147-9332-50B0EFA00CFF}" dt="2025-03-20T10:42:29.925" v="746"/>
        <pc:sldMkLst>
          <pc:docMk/>
          <pc:sldMk cId="83762125" sldId="319"/>
        </pc:sldMkLst>
      </pc:sldChg>
      <pc:sldChg chg="addSp delSp modSp new mod ord modClrScheme chgLayout">
        <pc:chgData name="MORI Takashi" userId="eeb3aeba-f326-408d-a3ce-6e8a0a03ec2b" providerId="ADAL" clId="{D859BBFF-5506-4147-9332-50B0EFA00CFF}" dt="2025-03-25T08:55:41.928" v="748"/>
        <pc:sldMkLst>
          <pc:docMk/>
          <pc:sldMk cId="1705387858" sldId="320"/>
        </pc:sldMkLst>
      </pc:sldChg>
      <pc:sldChg chg="addSp delSp modSp new del mod modClrScheme chgLayout">
        <pc:chgData name="MORI Takashi" userId="eeb3aeba-f326-408d-a3ce-6e8a0a03ec2b" providerId="ADAL" clId="{D859BBFF-5506-4147-9332-50B0EFA00CFF}" dt="2025-03-25T08:57:27.978" v="777" actId="2696"/>
        <pc:sldMkLst>
          <pc:docMk/>
          <pc:sldMk cId="1297376938" sldId="321"/>
        </pc:sldMkLst>
      </pc:sldChg>
      <pc:sldChg chg="modSp mod">
        <pc:chgData name="MORI Takashi" userId="eeb3aeba-f326-408d-a3ce-6e8a0a03ec2b" providerId="ADAL" clId="{D859BBFF-5506-4147-9332-50B0EFA00CFF}" dt="2025-03-25T15:13:08.536" v="1126" actId="20577"/>
        <pc:sldMkLst>
          <pc:docMk/>
          <pc:sldMk cId="3555976271" sldId="322"/>
        </pc:sldMkLst>
      </pc:sldChg>
      <pc:sldChg chg="addSp delSp modSp new mod modClrScheme chgLayout">
        <pc:chgData name="MORI Takashi" userId="eeb3aeba-f326-408d-a3ce-6e8a0a03ec2b" providerId="ADAL" clId="{D859BBFF-5506-4147-9332-50B0EFA00CFF}" dt="2025-03-27T15:04:14.172" v="1540" actId="20577"/>
        <pc:sldMkLst>
          <pc:docMk/>
          <pc:sldMk cId="3022250994" sldId="323"/>
        </pc:sldMkLst>
      </pc:sldChg>
      <pc:sldChg chg="addSp delSp modSp new mod modClrScheme chgLayout">
        <pc:chgData name="MORI Takashi" userId="eeb3aeba-f326-408d-a3ce-6e8a0a03ec2b" providerId="ADAL" clId="{D859BBFF-5506-4147-9332-50B0EFA00CFF}" dt="2025-03-27T15:13:34.503" v="1592" actId="962"/>
        <pc:sldMkLst>
          <pc:docMk/>
          <pc:sldMk cId="1336761455" sldId="324"/>
        </pc:sldMkLst>
      </pc:sldChg>
      <pc:sldChg chg="addSp delSp modSp new mod">
        <pc:chgData name="MORI Takashi" userId="eeb3aeba-f326-408d-a3ce-6e8a0a03ec2b" providerId="ADAL" clId="{D859BBFF-5506-4147-9332-50B0EFA00CFF}" dt="2025-03-27T15:15:22.509" v="1633" actId="20577"/>
        <pc:sldMkLst>
          <pc:docMk/>
          <pc:sldMk cId="1955176093" sldId="325"/>
        </pc:sldMkLst>
      </pc:sldChg>
      <pc:sldMasterChg chg="addSp delSp modSp mod modSldLayout">
        <pc:chgData name="MORI Takashi" userId="eeb3aeba-f326-408d-a3ce-6e8a0a03ec2b" providerId="ADAL" clId="{D859BBFF-5506-4147-9332-50B0EFA00CFF}" dt="2025-03-28T14:59:39.900" v="1656"/>
        <pc:sldMasterMkLst>
          <pc:docMk/>
          <pc:sldMasterMk cId="3538954906" sldId="2147483684"/>
        </pc:sldMasterMkLst>
        <pc:picChg chg="add mod">
          <ac:chgData name="MORI Takashi" userId="eeb3aeba-f326-408d-a3ce-6e8a0a03ec2b" providerId="ADAL" clId="{D859BBFF-5506-4147-9332-50B0EFA00CFF}" dt="2025-03-28T14:57:07.912" v="1648" actId="1076"/>
          <ac:picMkLst>
            <pc:docMk/>
            <pc:sldMasterMk cId="3538954906" sldId="2147483684"/>
            <ac:picMk id="24" creationId="{0EAEABCF-4F78-53D4-53D2-DE9A0AA42FBB}"/>
          </ac:picMkLst>
        </pc:picChg>
        <pc:sldLayoutChg chg="addSp delSp modSp mod">
          <pc:chgData name="MORI Takashi" userId="eeb3aeba-f326-408d-a3ce-6e8a0a03ec2b" providerId="ADAL" clId="{D859BBFF-5506-4147-9332-50B0EFA00CFF}" dt="2025-03-28T14:59:39.900" v="1656"/>
          <pc:sldLayoutMkLst>
            <pc:docMk/>
            <pc:sldMasterMk cId="3538954906" sldId="2147483684"/>
            <pc:sldLayoutMk cId="67534561" sldId="2147483685"/>
          </pc:sldLayoutMkLst>
          <pc:picChg chg="add mod">
            <ac:chgData name="MORI Takashi" userId="eeb3aeba-f326-408d-a3ce-6e8a0a03ec2b" providerId="ADAL" clId="{D859BBFF-5506-4147-9332-50B0EFA00CFF}" dt="2025-03-28T14:59:39.900" v="1656"/>
            <ac:picMkLst>
              <pc:docMk/>
              <pc:sldMasterMk cId="3538954906" sldId="2147483684"/>
              <pc:sldLayoutMk cId="67534561" sldId="2147483685"/>
              <ac:picMk id="4" creationId="{3C490C99-3AA2-2CBD-FC3A-92A9CA203D1F}"/>
            </ac:picMkLst>
          </pc:picChg>
        </pc:sldLayoutChg>
      </pc:sldMasterChg>
    </pc:docChg>
  </pc:docChgLst>
  <pc:docChgLst>
    <pc:chgData name="MORI Takashi" userId="eeb3aeba-f326-408d-a3ce-6e8a0a03ec2b" providerId="ADAL" clId="{D0C48264-79B3-4731-89E7-F0E063007C60}"/>
    <pc:docChg chg="undo custSel addSld delSld modSld">
      <pc:chgData name="MORI Takashi" userId="eeb3aeba-f326-408d-a3ce-6e8a0a03ec2b" providerId="ADAL" clId="{D0C48264-79B3-4731-89E7-F0E063007C60}" dt="2025-04-03T10:40:36.160" v="1491" actId="20577"/>
      <pc:docMkLst>
        <pc:docMk/>
      </pc:docMkLst>
      <pc:sldChg chg="modSp mod">
        <pc:chgData name="MORI Takashi" userId="eeb3aeba-f326-408d-a3ce-6e8a0a03ec2b" providerId="ADAL" clId="{D0C48264-79B3-4731-89E7-F0E063007C60}" dt="2025-04-03T08:57:57.950" v="297" actId="20577"/>
        <pc:sldMkLst>
          <pc:docMk/>
          <pc:sldMk cId="1896989006" sldId="286"/>
        </pc:sldMkLst>
        <pc:spChg chg="mod">
          <ac:chgData name="MORI Takashi" userId="eeb3aeba-f326-408d-a3ce-6e8a0a03ec2b" providerId="ADAL" clId="{D0C48264-79B3-4731-89E7-F0E063007C60}" dt="2025-04-03T08:57:57.950" v="297" actId="20577"/>
          <ac:spMkLst>
            <pc:docMk/>
            <pc:sldMk cId="1896989006" sldId="286"/>
            <ac:spMk id="3" creationId="{BFA85E7F-396A-250B-3778-234692D1EAFF}"/>
          </ac:spMkLst>
        </pc:spChg>
        <pc:spChg chg="mod">
          <ac:chgData name="MORI Takashi" userId="eeb3aeba-f326-408d-a3ce-6e8a0a03ec2b" providerId="ADAL" clId="{D0C48264-79B3-4731-89E7-F0E063007C60}" dt="2025-04-03T08:34:52.338" v="118" actId="20577"/>
          <ac:spMkLst>
            <pc:docMk/>
            <pc:sldMk cId="1896989006" sldId="286"/>
            <ac:spMk id="7" creationId="{F7B3003C-D983-F0CD-078A-8FB9D7E3D6DD}"/>
          </ac:spMkLst>
        </pc:spChg>
      </pc:sldChg>
      <pc:sldChg chg="del">
        <pc:chgData name="MORI Takashi" userId="eeb3aeba-f326-408d-a3ce-6e8a0a03ec2b" providerId="ADAL" clId="{D0C48264-79B3-4731-89E7-F0E063007C60}" dt="2025-04-03T10:33:41.861" v="1364" actId="2696"/>
        <pc:sldMkLst>
          <pc:docMk/>
          <pc:sldMk cId="3142636678" sldId="308"/>
        </pc:sldMkLst>
      </pc:sldChg>
      <pc:sldChg chg="addSp modSp mod">
        <pc:chgData name="MORI Takashi" userId="eeb3aeba-f326-408d-a3ce-6e8a0a03ec2b" providerId="ADAL" clId="{D0C48264-79B3-4731-89E7-F0E063007C60}" dt="2025-04-03T10:40:36.160" v="1491" actId="20577"/>
        <pc:sldMkLst>
          <pc:docMk/>
          <pc:sldMk cId="4090887629" sldId="312"/>
        </pc:sldMkLst>
        <pc:spChg chg="mod">
          <ac:chgData name="MORI Takashi" userId="eeb3aeba-f326-408d-a3ce-6e8a0a03ec2b" providerId="ADAL" clId="{D0C48264-79B3-4731-89E7-F0E063007C60}" dt="2025-04-03T09:32:00.397" v="788" actId="20577"/>
          <ac:spMkLst>
            <pc:docMk/>
            <pc:sldMk cId="4090887629" sldId="312"/>
            <ac:spMk id="2" creationId="{74922793-BB97-DAF3-87BE-7682300B11AF}"/>
          </ac:spMkLst>
        </pc:spChg>
        <pc:spChg chg="add mod">
          <ac:chgData name="MORI Takashi" userId="eeb3aeba-f326-408d-a3ce-6e8a0a03ec2b" providerId="ADAL" clId="{D0C48264-79B3-4731-89E7-F0E063007C60}" dt="2025-04-03T09:25:31.901" v="730" actId="1076"/>
          <ac:spMkLst>
            <pc:docMk/>
            <pc:sldMk cId="4090887629" sldId="312"/>
            <ac:spMk id="3" creationId="{2B7BD086-6403-4C1C-289E-3FF45C2D49C4}"/>
          </ac:spMkLst>
        </pc:spChg>
        <pc:spChg chg="mod">
          <ac:chgData name="MORI Takashi" userId="eeb3aeba-f326-408d-a3ce-6e8a0a03ec2b" providerId="ADAL" clId="{D0C48264-79B3-4731-89E7-F0E063007C60}" dt="2025-04-03T10:40:36.160" v="1491" actId="20577"/>
          <ac:spMkLst>
            <pc:docMk/>
            <pc:sldMk cId="4090887629" sldId="312"/>
            <ac:spMk id="4" creationId="{1AE799E3-D498-D75E-5CB7-890D4480C105}"/>
          </ac:spMkLst>
        </pc:spChg>
        <pc:spChg chg="add mod">
          <ac:chgData name="MORI Takashi" userId="eeb3aeba-f326-408d-a3ce-6e8a0a03ec2b" providerId="ADAL" clId="{D0C48264-79B3-4731-89E7-F0E063007C60}" dt="2025-04-03T09:26:57.469" v="741" actId="1076"/>
          <ac:spMkLst>
            <pc:docMk/>
            <pc:sldMk cId="4090887629" sldId="312"/>
            <ac:spMk id="5" creationId="{DD8B552B-AAFD-0E77-3019-82586DB27718}"/>
          </ac:spMkLst>
        </pc:spChg>
        <pc:spChg chg="add mod">
          <ac:chgData name="MORI Takashi" userId="eeb3aeba-f326-408d-a3ce-6e8a0a03ec2b" providerId="ADAL" clId="{D0C48264-79B3-4731-89E7-F0E063007C60}" dt="2025-04-03T09:26:51.081" v="740" actId="1076"/>
          <ac:spMkLst>
            <pc:docMk/>
            <pc:sldMk cId="4090887629" sldId="312"/>
            <ac:spMk id="6" creationId="{46F63C74-A6A6-0098-FE09-02BD4E402F6A}"/>
          </ac:spMkLst>
        </pc:spChg>
        <pc:spChg chg="add mod">
          <ac:chgData name="MORI Takashi" userId="eeb3aeba-f326-408d-a3ce-6e8a0a03ec2b" providerId="ADAL" clId="{D0C48264-79B3-4731-89E7-F0E063007C60}" dt="2025-04-03T09:27:08.503" v="743" actId="1076"/>
          <ac:spMkLst>
            <pc:docMk/>
            <pc:sldMk cId="4090887629" sldId="312"/>
            <ac:spMk id="7" creationId="{A48695EA-DB79-4731-5BF8-E7ADE57FE645}"/>
          </ac:spMkLst>
        </pc:spChg>
        <pc:spChg chg="add mod">
          <ac:chgData name="MORI Takashi" userId="eeb3aeba-f326-408d-a3ce-6e8a0a03ec2b" providerId="ADAL" clId="{D0C48264-79B3-4731-89E7-F0E063007C60}" dt="2025-04-03T09:27:17.617" v="745" actId="1076"/>
          <ac:spMkLst>
            <pc:docMk/>
            <pc:sldMk cId="4090887629" sldId="312"/>
            <ac:spMk id="11" creationId="{BA6D1E65-7874-2777-1A39-770E1F8093FF}"/>
          </ac:spMkLst>
        </pc:spChg>
        <pc:spChg chg="add mod">
          <ac:chgData name="MORI Takashi" userId="eeb3aeba-f326-408d-a3ce-6e8a0a03ec2b" providerId="ADAL" clId="{D0C48264-79B3-4731-89E7-F0E063007C60}" dt="2025-04-03T09:28:25.105" v="753" actId="1038"/>
          <ac:spMkLst>
            <pc:docMk/>
            <pc:sldMk cId="4090887629" sldId="312"/>
            <ac:spMk id="12" creationId="{6795205D-5166-C391-6C92-9C405A5648E6}"/>
          </ac:spMkLst>
        </pc:spChg>
        <pc:spChg chg="add mod">
          <ac:chgData name="MORI Takashi" userId="eeb3aeba-f326-408d-a3ce-6e8a0a03ec2b" providerId="ADAL" clId="{D0C48264-79B3-4731-89E7-F0E063007C60}" dt="2025-04-03T09:28:48.375" v="764" actId="1036"/>
          <ac:spMkLst>
            <pc:docMk/>
            <pc:sldMk cId="4090887629" sldId="312"/>
            <ac:spMk id="13" creationId="{4090D244-D7D4-1353-4449-6EAA559F585B}"/>
          </ac:spMkLst>
        </pc:spChg>
        <pc:spChg chg="add mod">
          <ac:chgData name="MORI Takashi" userId="eeb3aeba-f326-408d-a3ce-6e8a0a03ec2b" providerId="ADAL" clId="{D0C48264-79B3-4731-89E7-F0E063007C60}" dt="2025-04-03T09:30:16.733" v="769" actId="1076"/>
          <ac:spMkLst>
            <pc:docMk/>
            <pc:sldMk cId="4090887629" sldId="312"/>
            <ac:spMk id="14" creationId="{0787A60D-5F7A-C207-121B-ABDFE1BC0ADD}"/>
          </ac:spMkLst>
        </pc:spChg>
        <pc:spChg chg="add mod">
          <ac:chgData name="MORI Takashi" userId="eeb3aeba-f326-408d-a3ce-6e8a0a03ec2b" providerId="ADAL" clId="{D0C48264-79B3-4731-89E7-F0E063007C60}" dt="2025-04-03T09:30:39.467" v="775" actId="1035"/>
          <ac:spMkLst>
            <pc:docMk/>
            <pc:sldMk cId="4090887629" sldId="312"/>
            <ac:spMk id="15" creationId="{B8FC055A-64BD-AECE-552A-859CD410E3E1}"/>
          </ac:spMkLst>
        </pc:spChg>
        <pc:spChg chg="add mod">
          <ac:chgData name="MORI Takashi" userId="eeb3aeba-f326-408d-a3ce-6e8a0a03ec2b" providerId="ADAL" clId="{D0C48264-79B3-4731-89E7-F0E063007C60}" dt="2025-04-03T09:37:58.117" v="794" actId="1076"/>
          <ac:spMkLst>
            <pc:docMk/>
            <pc:sldMk cId="4090887629" sldId="312"/>
            <ac:spMk id="16" creationId="{E9479324-AC52-DDE6-7BE3-48F620326080}"/>
          </ac:spMkLst>
        </pc:spChg>
        <pc:spChg chg="add mod">
          <ac:chgData name="MORI Takashi" userId="eeb3aeba-f326-408d-a3ce-6e8a0a03ec2b" providerId="ADAL" clId="{D0C48264-79B3-4731-89E7-F0E063007C60}" dt="2025-04-03T09:38:42.028" v="817" actId="1037"/>
          <ac:spMkLst>
            <pc:docMk/>
            <pc:sldMk cId="4090887629" sldId="312"/>
            <ac:spMk id="17" creationId="{1C361604-0A35-33A6-DB8A-55BB331B9F53}"/>
          </ac:spMkLst>
        </pc:spChg>
        <pc:grpChg chg="add mod">
          <ac:chgData name="MORI Takashi" userId="eeb3aeba-f326-408d-a3ce-6e8a0a03ec2b" providerId="ADAL" clId="{D0C48264-79B3-4731-89E7-F0E063007C60}" dt="2025-04-03T09:43:24.471" v="888" actId="1076"/>
          <ac:grpSpMkLst>
            <pc:docMk/>
            <pc:sldMk cId="4090887629" sldId="312"/>
            <ac:grpSpMk id="33" creationId="{8ED835B3-2CAF-E494-BF3C-8119A924DAC5}"/>
          </ac:grpSpMkLst>
        </pc:grpChg>
        <pc:cxnChg chg="add mod">
          <ac:chgData name="MORI Takashi" userId="eeb3aeba-f326-408d-a3ce-6e8a0a03ec2b" providerId="ADAL" clId="{D0C48264-79B3-4731-89E7-F0E063007C60}" dt="2025-04-03T09:40:48.181" v="830" actId="1035"/>
          <ac:cxnSpMkLst>
            <pc:docMk/>
            <pc:sldMk cId="4090887629" sldId="312"/>
            <ac:cxnSpMk id="19" creationId="{716AC682-E7B5-4CCF-DC18-C8E81C177400}"/>
          </ac:cxnSpMkLst>
        </pc:cxnChg>
        <pc:cxnChg chg="add mod">
          <ac:chgData name="MORI Takashi" userId="eeb3aeba-f326-408d-a3ce-6e8a0a03ec2b" providerId="ADAL" clId="{D0C48264-79B3-4731-89E7-F0E063007C60}" dt="2025-04-03T09:44:18.392" v="895" actId="208"/>
          <ac:cxnSpMkLst>
            <pc:docMk/>
            <pc:sldMk cId="4090887629" sldId="312"/>
            <ac:cxnSpMk id="21" creationId="{4E317111-75F7-3444-26D0-9D4D82289657}"/>
          </ac:cxnSpMkLst>
        </pc:cxnChg>
        <pc:cxnChg chg="add mod">
          <ac:chgData name="MORI Takashi" userId="eeb3aeba-f326-408d-a3ce-6e8a0a03ec2b" providerId="ADAL" clId="{D0C48264-79B3-4731-89E7-F0E063007C60}" dt="2025-04-03T09:44:24.575" v="896" actId="208"/>
          <ac:cxnSpMkLst>
            <pc:docMk/>
            <pc:sldMk cId="4090887629" sldId="312"/>
            <ac:cxnSpMk id="23" creationId="{11CEC7E1-2184-CB7F-E44D-8590689255C7}"/>
          </ac:cxnSpMkLst>
        </pc:cxnChg>
        <pc:cxnChg chg="add mod">
          <ac:chgData name="MORI Takashi" userId="eeb3aeba-f326-408d-a3ce-6e8a0a03ec2b" providerId="ADAL" clId="{D0C48264-79B3-4731-89E7-F0E063007C60}" dt="2025-04-03T09:43:40.381" v="893" actId="1036"/>
          <ac:cxnSpMkLst>
            <pc:docMk/>
            <pc:sldMk cId="4090887629" sldId="312"/>
            <ac:cxnSpMk id="25" creationId="{6FC5A5BF-26C9-B613-1B58-BD3EAFA87C0D}"/>
          </ac:cxnSpMkLst>
        </pc:cxnChg>
        <pc:cxnChg chg="add mod">
          <ac:chgData name="MORI Takashi" userId="eeb3aeba-f326-408d-a3ce-6e8a0a03ec2b" providerId="ADAL" clId="{D0C48264-79B3-4731-89E7-F0E063007C60}" dt="2025-04-03T09:44:12.326" v="894" actId="208"/>
          <ac:cxnSpMkLst>
            <pc:docMk/>
            <pc:sldMk cId="4090887629" sldId="312"/>
            <ac:cxnSpMk id="29" creationId="{F180175A-BB92-984A-1489-6AF61864E13F}"/>
          </ac:cxnSpMkLst>
        </pc:cxnChg>
        <pc:cxnChg chg="add mod">
          <ac:chgData name="MORI Takashi" userId="eeb3aeba-f326-408d-a3ce-6e8a0a03ec2b" providerId="ADAL" clId="{D0C48264-79B3-4731-89E7-F0E063007C60}" dt="2025-04-03T09:43:07.610" v="885" actId="164"/>
          <ac:cxnSpMkLst>
            <pc:docMk/>
            <pc:sldMk cId="4090887629" sldId="312"/>
            <ac:cxnSpMk id="30" creationId="{301AC6F8-8753-AAF4-E219-C0917162268C}"/>
          </ac:cxnSpMkLst>
        </pc:cxnChg>
        <pc:cxnChg chg="add mod">
          <ac:chgData name="MORI Takashi" userId="eeb3aeba-f326-408d-a3ce-6e8a0a03ec2b" providerId="ADAL" clId="{D0C48264-79B3-4731-89E7-F0E063007C60}" dt="2025-04-03T09:45:07.782" v="903" actId="14100"/>
          <ac:cxnSpMkLst>
            <pc:docMk/>
            <pc:sldMk cId="4090887629" sldId="312"/>
            <ac:cxnSpMk id="34" creationId="{3E622A64-50D7-20A7-EDAD-7E949AAA3CAA}"/>
          </ac:cxnSpMkLst>
        </pc:cxnChg>
        <pc:cxnChg chg="add mod">
          <ac:chgData name="MORI Takashi" userId="eeb3aeba-f326-408d-a3ce-6e8a0a03ec2b" providerId="ADAL" clId="{D0C48264-79B3-4731-89E7-F0E063007C60}" dt="2025-04-03T09:51:47.750" v="907" actId="1076"/>
          <ac:cxnSpMkLst>
            <pc:docMk/>
            <pc:sldMk cId="4090887629" sldId="312"/>
            <ac:cxnSpMk id="38" creationId="{4376DF0A-2E16-4118-28A7-1CA77C00BCE2}"/>
          </ac:cxnSpMkLst>
        </pc:cxnChg>
      </pc:sldChg>
      <pc:sldChg chg="del">
        <pc:chgData name="MORI Takashi" userId="eeb3aeba-f326-408d-a3ce-6e8a0a03ec2b" providerId="ADAL" clId="{D0C48264-79B3-4731-89E7-F0E063007C60}" dt="2025-04-03T10:33:41.861" v="1364" actId="2696"/>
        <pc:sldMkLst>
          <pc:docMk/>
          <pc:sldMk cId="2616479951" sldId="313"/>
        </pc:sldMkLst>
      </pc:sldChg>
      <pc:sldChg chg="del">
        <pc:chgData name="MORI Takashi" userId="eeb3aeba-f326-408d-a3ce-6e8a0a03ec2b" providerId="ADAL" clId="{D0C48264-79B3-4731-89E7-F0E063007C60}" dt="2025-04-03T10:33:41.861" v="1364" actId="2696"/>
        <pc:sldMkLst>
          <pc:docMk/>
          <pc:sldMk cId="711352518" sldId="314"/>
        </pc:sldMkLst>
      </pc:sldChg>
      <pc:sldChg chg="del">
        <pc:chgData name="MORI Takashi" userId="eeb3aeba-f326-408d-a3ce-6e8a0a03ec2b" providerId="ADAL" clId="{D0C48264-79B3-4731-89E7-F0E063007C60}" dt="2025-04-03T10:33:41.861" v="1364" actId="2696"/>
        <pc:sldMkLst>
          <pc:docMk/>
          <pc:sldMk cId="836420470" sldId="315"/>
        </pc:sldMkLst>
      </pc:sldChg>
      <pc:sldChg chg="del">
        <pc:chgData name="MORI Takashi" userId="eeb3aeba-f326-408d-a3ce-6e8a0a03ec2b" providerId="ADAL" clId="{D0C48264-79B3-4731-89E7-F0E063007C60}" dt="2025-04-03T10:33:41.861" v="1364" actId="2696"/>
        <pc:sldMkLst>
          <pc:docMk/>
          <pc:sldMk cId="1595641318" sldId="316"/>
        </pc:sldMkLst>
      </pc:sldChg>
      <pc:sldChg chg="del">
        <pc:chgData name="MORI Takashi" userId="eeb3aeba-f326-408d-a3ce-6e8a0a03ec2b" providerId="ADAL" clId="{D0C48264-79B3-4731-89E7-F0E063007C60}" dt="2025-04-03T10:33:41.861" v="1364" actId="2696"/>
        <pc:sldMkLst>
          <pc:docMk/>
          <pc:sldMk cId="3196527020" sldId="317"/>
        </pc:sldMkLst>
      </pc:sldChg>
      <pc:sldChg chg="del">
        <pc:chgData name="MORI Takashi" userId="eeb3aeba-f326-408d-a3ce-6e8a0a03ec2b" providerId="ADAL" clId="{D0C48264-79B3-4731-89E7-F0E063007C60}" dt="2025-04-03T10:33:41.861" v="1364" actId="2696"/>
        <pc:sldMkLst>
          <pc:docMk/>
          <pc:sldMk cId="2515552543" sldId="318"/>
        </pc:sldMkLst>
      </pc:sldChg>
      <pc:sldChg chg="del">
        <pc:chgData name="MORI Takashi" userId="eeb3aeba-f326-408d-a3ce-6e8a0a03ec2b" providerId="ADAL" clId="{D0C48264-79B3-4731-89E7-F0E063007C60}" dt="2025-04-03T10:33:41.861" v="1364" actId="2696"/>
        <pc:sldMkLst>
          <pc:docMk/>
          <pc:sldMk cId="83762125" sldId="319"/>
        </pc:sldMkLst>
      </pc:sldChg>
      <pc:sldChg chg="del">
        <pc:chgData name="MORI Takashi" userId="eeb3aeba-f326-408d-a3ce-6e8a0a03ec2b" providerId="ADAL" clId="{D0C48264-79B3-4731-89E7-F0E063007C60}" dt="2025-04-03T10:33:41.861" v="1364" actId="2696"/>
        <pc:sldMkLst>
          <pc:docMk/>
          <pc:sldMk cId="1705387858" sldId="320"/>
        </pc:sldMkLst>
      </pc:sldChg>
      <pc:sldChg chg="del">
        <pc:chgData name="MORI Takashi" userId="eeb3aeba-f326-408d-a3ce-6e8a0a03ec2b" providerId="ADAL" clId="{D0C48264-79B3-4731-89E7-F0E063007C60}" dt="2025-04-03T10:33:41.861" v="1364" actId="2696"/>
        <pc:sldMkLst>
          <pc:docMk/>
          <pc:sldMk cId="3555976271" sldId="322"/>
        </pc:sldMkLst>
      </pc:sldChg>
      <pc:sldChg chg="del">
        <pc:chgData name="MORI Takashi" userId="eeb3aeba-f326-408d-a3ce-6e8a0a03ec2b" providerId="ADAL" clId="{D0C48264-79B3-4731-89E7-F0E063007C60}" dt="2025-04-03T10:33:41.861" v="1364" actId="2696"/>
        <pc:sldMkLst>
          <pc:docMk/>
          <pc:sldMk cId="3022250994" sldId="323"/>
        </pc:sldMkLst>
      </pc:sldChg>
      <pc:sldChg chg="modSp del mod">
        <pc:chgData name="MORI Takashi" userId="eeb3aeba-f326-408d-a3ce-6e8a0a03ec2b" providerId="ADAL" clId="{D0C48264-79B3-4731-89E7-F0E063007C60}" dt="2025-04-03T10:33:41.861" v="1364" actId="2696"/>
        <pc:sldMkLst>
          <pc:docMk/>
          <pc:sldMk cId="1336761455" sldId="324"/>
        </pc:sldMkLst>
        <pc:picChg chg="mod modCrop">
          <ac:chgData name="MORI Takashi" userId="eeb3aeba-f326-408d-a3ce-6e8a0a03ec2b" providerId="ADAL" clId="{D0C48264-79B3-4731-89E7-F0E063007C60}" dt="2025-04-03T10:27:14.197" v="1353" actId="14100"/>
          <ac:picMkLst>
            <pc:docMk/>
            <pc:sldMk cId="1336761455" sldId="324"/>
            <ac:picMk id="19" creationId="{3133F1E0-435A-3D20-F59B-823FE6FE93D6}"/>
          </ac:picMkLst>
        </pc:picChg>
      </pc:sldChg>
      <pc:sldChg chg="modSp del mod">
        <pc:chgData name="MORI Takashi" userId="eeb3aeba-f326-408d-a3ce-6e8a0a03ec2b" providerId="ADAL" clId="{D0C48264-79B3-4731-89E7-F0E063007C60}" dt="2025-04-03T10:33:41.861" v="1364" actId="2696"/>
        <pc:sldMkLst>
          <pc:docMk/>
          <pc:sldMk cId="1955176093" sldId="325"/>
        </pc:sldMkLst>
        <pc:picChg chg="mod modCrop">
          <ac:chgData name="MORI Takashi" userId="eeb3aeba-f326-408d-a3ce-6e8a0a03ec2b" providerId="ADAL" clId="{D0C48264-79B3-4731-89E7-F0E063007C60}" dt="2025-04-03T10:27:59.837" v="1358" actId="14100"/>
          <ac:picMkLst>
            <pc:docMk/>
            <pc:sldMk cId="1955176093" sldId="325"/>
            <ac:picMk id="13" creationId="{F617964D-805F-65B3-394F-D478EA7DB8B7}"/>
          </ac:picMkLst>
        </pc:picChg>
        <pc:picChg chg="mod modCrop">
          <ac:chgData name="MORI Takashi" userId="eeb3aeba-f326-408d-a3ce-6e8a0a03ec2b" providerId="ADAL" clId="{D0C48264-79B3-4731-89E7-F0E063007C60}" dt="2025-04-03T10:28:29.253" v="1363" actId="14100"/>
          <ac:picMkLst>
            <pc:docMk/>
            <pc:sldMk cId="1955176093" sldId="325"/>
            <ac:picMk id="15" creationId="{09DBE667-A4A2-4FC0-84A6-C7BACB8816E5}"/>
          </ac:picMkLst>
        </pc:picChg>
      </pc:sldChg>
      <pc:sldChg chg="addSp delSp modSp new mod modClrScheme chgLayout">
        <pc:chgData name="MORI Takashi" userId="eeb3aeba-f326-408d-a3ce-6e8a0a03ec2b" providerId="ADAL" clId="{D0C48264-79B3-4731-89E7-F0E063007C60}" dt="2025-04-03T08:53:57.892" v="275" actId="207"/>
        <pc:sldMkLst>
          <pc:docMk/>
          <pc:sldMk cId="3569643461" sldId="326"/>
        </pc:sldMkLst>
        <pc:spChg chg="mod ord">
          <ac:chgData name="MORI Takashi" userId="eeb3aeba-f326-408d-a3ce-6e8a0a03ec2b" providerId="ADAL" clId="{D0C48264-79B3-4731-89E7-F0E063007C60}" dt="2025-04-03T08:49:19.562" v="254" actId="700"/>
          <ac:spMkLst>
            <pc:docMk/>
            <pc:sldMk cId="3569643461" sldId="326"/>
            <ac:spMk id="2" creationId="{9639A0A3-6498-E231-E2BB-48F5BEE4DCEE}"/>
          </ac:spMkLst>
        </pc:spChg>
        <pc:spChg chg="mod ord">
          <ac:chgData name="MORI Takashi" userId="eeb3aeba-f326-408d-a3ce-6e8a0a03ec2b" providerId="ADAL" clId="{D0C48264-79B3-4731-89E7-F0E063007C60}" dt="2025-04-03T08:49:19.562" v="254" actId="700"/>
          <ac:spMkLst>
            <pc:docMk/>
            <pc:sldMk cId="3569643461" sldId="326"/>
            <ac:spMk id="3" creationId="{8BC5FED1-3503-96B6-9481-CF6D9C858A0F}"/>
          </ac:spMkLst>
        </pc:spChg>
        <pc:spChg chg="mod ord">
          <ac:chgData name="MORI Takashi" userId="eeb3aeba-f326-408d-a3ce-6e8a0a03ec2b" providerId="ADAL" clId="{D0C48264-79B3-4731-89E7-F0E063007C60}" dt="2025-04-03T08:49:19.562" v="254" actId="700"/>
          <ac:spMkLst>
            <pc:docMk/>
            <pc:sldMk cId="3569643461" sldId="326"/>
            <ac:spMk id="4" creationId="{B95FA10F-11C4-0C63-194E-48EAAEC744AB}"/>
          </ac:spMkLst>
        </pc:spChg>
        <pc:spChg chg="del">
          <ac:chgData name="MORI Takashi" userId="eeb3aeba-f326-408d-a3ce-6e8a0a03ec2b" providerId="ADAL" clId="{D0C48264-79B3-4731-89E7-F0E063007C60}" dt="2025-04-03T08:49:19.562" v="254" actId="700"/>
          <ac:spMkLst>
            <pc:docMk/>
            <pc:sldMk cId="3569643461" sldId="326"/>
            <ac:spMk id="5" creationId="{6AD2A968-963B-63EA-D0E1-0E0C302A60FC}"/>
          </ac:spMkLst>
        </pc:spChg>
        <pc:spChg chg="del">
          <ac:chgData name="MORI Takashi" userId="eeb3aeba-f326-408d-a3ce-6e8a0a03ec2b" providerId="ADAL" clId="{D0C48264-79B3-4731-89E7-F0E063007C60}" dt="2025-04-03T08:49:19.562" v="254" actId="700"/>
          <ac:spMkLst>
            <pc:docMk/>
            <pc:sldMk cId="3569643461" sldId="326"/>
            <ac:spMk id="6" creationId="{A0ED2CE7-426C-D2ED-08B2-5FA45BBD44B6}"/>
          </ac:spMkLst>
        </pc:spChg>
        <pc:spChg chg="add mod">
          <ac:chgData name="MORI Takashi" userId="eeb3aeba-f326-408d-a3ce-6e8a0a03ec2b" providerId="ADAL" clId="{D0C48264-79B3-4731-89E7-F0E063007C60}" dt="2025-04-03T08:53:57.892" v="275" actId="207"/>
          <ac:spMkLst>
            <pc:docMk/>
            <pc:sldMk cId="3569643461" sldId="326"/>
            <ac:spMk id="9" creationId="{D263E25D-01D8-7B30-33F5-F11DADEC756A}"/>
          </ac:spMkLst>
        </pc:spChg>
        <pc:picChg chg="add mod">
          <ac:chgData name="MORI Takashi" userId="eeb3aeba-f326-408d-a3ce-6e8a0a03ec2b" providerId="ADAL" clId="{D0C48264-79B3-4731-89E7-F0E063007C60}" dt="2025-04-03T08:51:05.974" v="258" actId="1076"/>
          <ac:picMkLst>
            <pc:docMk/>
            <pc:sldMk cId="3569643461" sldId="326"/>
            <ac:picMk id="8" creationId="{43BE9C04-185B-BF20-1AF7-8F28B9A4CF8A}"/>
          </ac:picMkLst>
        </pc:picChg>
      </pc:sldChg>
      <pc:sldChg chg="addSp delSp modSp new mod modClrScheme chgLayout">
        <pc:chgData name="MORI Takashi" userId="eeb3aeba-f326-408d-a3ce-6e8a0a03ec2b" providerId="ADAL" clId="{D0C48264-79B3-4731-89E7-F0E063007C60}" dt="2025-04-03T10:36:44.874" v="1447" actId="20577"/>
        <pc:sldMkLst>
          <pc:docMk/>
          <pc:sldMk cId="3107734408" sldId="327"/>
        </pc:sldMkLst>
        <pc:spChg chg="mod ord">
          <ac:chgData name="MORI Takashi" userId="eeb3aeba-f326-408d-a3ce-6e8a0a03ec2b" providerId="ADAL" clId="{D0C48264-79B3-4731-89E7-F0E063007C60}" dt="2025-04-03T10:06:32.779" v="1102" actId="700"/>
          <ac:spMkLst>
            <pc:docMk/>
            <pc:sldMk cId="3107734408" sldId="327"/>
            <ac:spMk id="2" creationId="{8CD9B4D6-4EE3-F8DD-AF66-28E5675C76CD}"/>
          </ac:spMkLst>
        </pc:spChg>
        <pc:spChg chg="mod ord">
          <ac:chgData name="MORI Takashi" userId="eeb3aeba-f326-408d-a3ce-6e8a0a03ec2b" providerId="ADAL" clId="{D0C48264-79B3-4731-89E7-F0E063007C60}" dt="2025-04-03T10:06:32.779" v="1102" actId="700"/>
          <ac:spMkLst>
            <pc:docMk/>
            <pc:sldMk cId="3107734408" sldId="327"/>
            <ac:spMk id="3" creationId="{A52225FB-C504-3243-B945-E6C214219BAA}"/>
          </ac:spMkLst>
        </pc:spChg>
        <pc:spChg chg="mod ord">
          <ac:chgData name="MORI Takashi" userId="eeb3aeba-f326-408d-a3ce-6e8a0a03ec2b" providerId="ADAL" clId="{D0C48264-79B3-4731-89E7-F0E063007C60}" dt="2025-04-03T10:06:32.779" v="1102" actId="700"/>
          <ac:spMkLst>
            <pc:docMk/>
            <pc:sldMk cId="3107734408" sldId="327"/>
            <ac:spMk id="4" creationId="{276ECE4E-A956-A77B-B946-F7D62F2AFA73}"/>
          </ac:spMkLst>
        </pc:spChg>
        <pc:spChg chg="del mod ord">
          <ac:chgData name="MORI Takashi" userId="eeb3aeba-f326-408d-a3ce-6e8a0a03ec2b" providerId="ADAL" clId="{D0C48264-79B3-4731-89E7-F0E063007C60}" dt="2025-04-03T10:06:32.779" v="1102" actId="700"/>
          <ac:spMkLst>
            <pc:docMk/>
            <pc:sldMk cId="3107734408" sldId="327"/>
            <ac:spMk id="5" creationId="{3BACC2A9-99E9-3173-D4E1-9709F68A1CC8}"/>
          </ac:spMkLst>
        </pc:spChg>
        <pc:spChg chg="add mod ord">
          <ac:chgData name="MORI Takashi" userId="eeb3aeba-f326-408d-a3ce-6e8a0a03ec2b" providerId="ADAL" clId="{D0C48264-79B3-4731-89E7-F0E063007C60}" dt="2025-04-03T10:25:58.855" v="1348" actId="20577"/>
          <ac:spMkLst>
            <pc:docMk/>
            <pc:sldMk cId="3107734408" sldId="327"/>
            <ac:spMk id="7" creationId="{C1F8928D-2038-66F5-2428-DA2B74E0143F}"/>
          </ac:spMkLst>
        </pc:spChg>
        <pc:spChg chg="add mod ord">
          <ac:chgData name="MORI Takashi" userId="eeb3aeba-f326-408d-a3ce-6e8a0a03ec2b" providerId="ADAL" clId="{D0C48264-79B3-4731-89E7-F0E063007C60}" dt="2025-04-03T10:25:34.839" v="1346" actId="20577"/>
          <ac:spMkLst>
            <pc:docMk/>
            <pc:sldMk cId="3107734408" sldId="327"/>
            <ac:spMk id="8" creationId="{556D791B-B2CD-A638-E416-BDA59AD8D0A0}"/>
          </ac:spMkLst>
        </pc:spChg>
        <pc:spChg chg="add del mod ord">
          <ac:chgData name="MORI Takashi" userId="eeb3aeba-f326-408d-a3ce-6e8a0a03ec2b" providerId="ADAL" clId="{D0C48264-79B3-4731-89E7-F0E063007C60}" dt="2025-04-03T10:22:19.058" v="1213" actId="931"/>
          <ac:spMkLst>
            <pc:docMk/>
            <pc:sldMk cId="3107734408" sldId="327"/>
            <ac:spMk id="9" creationId="{773A8637-3F10-3681-A6E7-F321E31719ED}"/>
          </ac:spMkLst>
        </pc:spChg>
        <pc:spChg chg="add mod ord">
          <ac:chgData name="MORI Takashi" userId="eeb3aeba-f326-408d-a3ce-6e8a0a03ec2b" providerId="ADAL" clId="{D0C48264-79B3-4731-89E7-F0E063007C60}" dt="2025-04-03T10:20:34.069" v="1212" actId="20577"/>
          <ac:spMkLst>
            <pc:docMk/>
            <pc:sldMk cId="3107734408" sldId="327"/>
            <ac:spMk id="10" creationId="{9215CD17-F74F-F858-3714-8A059038DE90}"/>
          </ac:spMkLst>
        </pc:spChg>
        <pc:spChg chg="del">
          <ac:chgData name="MORI Takashi" userId="eeb3aeba-f326-408d-a3ce-6e8a0a03ec2b" providerId="ADAL" clId="{D0C48264-79B3-4731-89E7-F0E063007C60}" dt="2025-04-03T10:19:05.630" v="1110" actId="931"/>
          <ac:spMkLst>
            <pc:docMk/>
            <pc:sldMk cId="3107734408" sldId="327"/>
            <ac:spMk id="11" creationId="{D369E329-E974-E8AF-E17B-3B83BEB2379C}"/>
          </ac:spMkLst>
        </pc:spChg>
        <pc:spChg chg="add mod ord">
          <ac:chgData name="MORI Takashi" userId="eeb3aeba-f326-408d-a3ce-6e8a0a03ec2b" providerId="ADAL" clId="{D0C48264-79B3-4731-89E7-F0E063007C60}" dt="2025-04-03T10:36:44.874" v="1447" actId="20577"/>
          <ac:spMkLst>
            <pc:docMk/>
            <pc:sldMk cId="3107734408" sldId="327"/>
            <ac:spMk id="12" creationId="{91EAC2D1-4C8E-7943-C6CC-570705E264FD}"/>
          </ac:spMkLst>
        </pc:spChg>
        <pc:spChg chg="add del mod ord">
          <ac:chgData name="MORI Takashi" userId="eeb3aeba-f326-408d-a3ce-6e8a0a03ec2b" providerId="ADAL" clId="{D0C48264-79B3-4731-89E7-F0E063007C60}" dt="2025-04-03T10:34:09.248" v="1365" actId="931"/>
          <ac:spMkLst>
            <pc:docMk/>
            <pc:sldMk cId="3107734408" sldId="327"/>
            <ac:spMk id="13" creationId="{CCA52C4E-21B0-ACCD-6A1C-AE29770AAC50}"/>
          </ac:spMkLst>
        </pc:spChg>
        <pc:picChg chg="add mod modCrop">
          <ac:chgData name="MORI Takashi" userId="eeb3aeba-f326-408d-a3ce-6e8a0a03ec2b" providerId="ADAL" clId="{D0C48264-79B3-4731-89E7-F0E063007C60}" dt="2025-04-03T10:19:43.294" v="1118" actId="14100"/>
          <ac:picMkLst>
            <pc:docMk/>
            <pc:sldMk cId="3107734408" sldId="327"/>
            <ac:picMk id="15" creationId="{A464AABA-D1C1-FC94-4C6F-BC3BA14B1F74}"/>
          </ac:picMkLst>
        </pc:picChg>
        <pc:picChg chg="add mod modCrop">
          <ac:chgData name="MORI Takashi" userId="eeb3aeba-f326-408d-a3ce-6e8a0a03ec2b" providerId="ADAL" clId="{D0C48264-79B3-4731-89E7-F0E063007C60}" dt="2025-04-03T10:23:09.868" v="1221" actId="1076"/>
          <ac:picMkLst>
            <pc:docMk/>
            <pc:sldMk cId="3107734408" sldId="327"/>
            <ac:picMk id="17" creationId="{9DC39F92-AC5B-1E71-5368-0CC5D09154CD}"/>
          </ac:picMkLst>
        </pc:picChg>
        <pc:picChg chg="add mod modCrop">
          <ac:chgData name="MORI Takashi" userId="eeb3aeba-f326-408d-a3ce-6e8a0a03ec2b" providerId="ADAL" clId="{D0C48264-79B3-4731-89E7-F0E063007C60}" dt="2025-04-03T10:34:54.828" v="1373" actId="14100"/>
          <ac:picMkLst>
            <pc:docMk/>
            <pc:sldMk cId="3107734408" sldId="327"/>
            <ac:picMk id="19" creationId="{B8FFE1A4-4781-5575-7BEE-F0EC1CAE0458}"/>
          </ac:picMkLst>
        </pc:picChg>
      </pc:sldChg>
      <pc:sldMasterChg chg="delSldLayout">
        <pc:chgData name="MORI Takashi" userId="eeb3aeba-f326-408d-a3ce-6e8a0a03ec2b" providerId="ADAL" clId="{D0C48264-79B3-4731-89E7-F0E063007C60}" dt="2025-04-03T10:33:41.861" v="1364" actId="2696"/>
        <pc:sldMasterMkLst>
          <pc:docMk/>
          <pc:sldMasterMk cId="1025057319" sldId="2147483696"/>
        </pc:sldMasterMkLst>
        <pc:sldLayoutChg chg="del">
          <pc:chgData name="MORI Takashi" userId="eeb3aeba-f326-408d-a3ce-6e8a0a03ec2b" providerId="ADAL" clId="{D0C48264-79B3-4731-89E7-F0E063007C60}" dt="2025-04-03T10:33:41.861" v="1364" actId="2696"/>
          <pc:sldLayoutMkLst>
            <pc:docMk/>
            <pc:sldMasterMk cId="1025057319" sldId="2147483696"/>
            <pc:sldLayoutMk cId="1008412360" sldId="2147483718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18857F-F6B3-44E6-8C6F-72FC2E8E4904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527B1-D646-4C1B-BB18-4986230946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671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sv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rgbClr val="3261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0857" y="1966686"/>
            <a:ext cx="10450286" cy="2387600"/>
          </a:xfrm>
          <a:noFill/>
        </p:spPr>
        <p:txBody>
          <a:bodyPr anchor="b">
            <a:normAutofit/>
          </a:bodyPr>
          <a:lstStyle>
            <a:lvl1pPr algn="ctr">
              <a:defRPr sz="7200" b="1">
                <a:solidFill>
                  <a:schemeClr val="bg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05552"/>
            <a:ext cx="9144000" cy="1655762"/>
          </a:xfrm>
        </p:spPr>
        <p:txBody>
          <a:bodyPr>
            <a:normAutofit/>
          </a:bodyPr>
          <a:lstStyle>
            <a:lvl1pPr marL="0" indent="0" algn="r">
              <a:buNone/>
              <a:defRPr sz="28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089E7DB-CBE7-B5AB-672D-0C7A5B72280E}"/>
              </a:ext>
            </a:extLst>
          </p:cNvPr>
          <p:cNvSpPr/>
          <p:nvPr userDrawn="1"/>
        </p:nvSpPr>
        <p:spPr>
          <a:xfrm>
            <a:off x="389567" y="316528"/>
            <a:ext cx="11384010" cy="6242539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pic>
        <p:nvPicPr>
          <p:cNvPr id="9" name="Graphic 1">
            <a:extLst>
              <a:ext uri="{FF2B5EF4-FFF2-40B4-BE49-F238E27FC236}">
                <a16:creationId xmlns:a16="http://schemas.microsoft.com/office/drawing/2014/main" id="{9945CAB9-4F1D-700F-7F96-C07B097FF3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60371" y="475343"/>
            <a:ext cx="1491343" cy="1491343"/>
          </a:xfrm>
          <a:prstGeom prst="rect">
            <a:avLst/>
          </a:prstGeom>
        </p:spPr>
      </p:pic>
      <p:pic>
        <p:nvPicPr>
          <p:cNvPr id="4" name="Google Shape;870;p78" descr="WebHome &lt; FCC &lt; TWiki">
            <a:extLst>
              <a:ext uri="{FF2B5EF4-FFF2-40B4-BE49-F238E27FC236}">
                <a16:creationId xmlns:a16="http://schemas.microsoft.com/office/drawing/2014/main" id="{3C490C99-3AA2-2CBD-FC3A-92A9CA203D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alphaModFix/>
            <a:lum bright="70000" contrast="-70000"/>
          </a:blip>
          <a:srcRect/>
          <a:stretch/>
        </p:blipFill>
        <p:spPr>
          <a:xfrm>
            <a:off x="6081572" y="550976"/>
            <a:ext cx="3964481" cy="13400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534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03/04/2025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T. Mori | BBQSS Canculation for Bootstrapping Injection Conditioning | FCC-ee Top-up Monthly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641B-8422-417C-93D2-17B1707AB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6026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03/04/2025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T. Mori | BBQSS Canculation for Bootstrapping Injection Conditioning | FCC-ee Top-up Monthly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641B-8422-417C-93D2-17B1707AB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303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868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797" y="1606666"/>
            <a:ext cx="1036597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42365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pic>
        <p:nvPicPr>
          <p:cNvPr id="4" name="図 3" descr="円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D3C01644-3FF2-472D-1AB3-6FFE0FDBE8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320" y="658884"/>
            <a:ext cx="3667601" cy="1255575"/>
          </a:xfrm>
          <a:prstGeom prst="rect">
            <a:avLst/>
          </a:prstGeom>
        </p:spPr>
      </p:pic>
      <p:pic>
        <p:nvPicPr>
          <p:cNvPr id="5" name="Graphic 1">
            <a:extLst>
              <a:ext uri="{FF2B5EF4-FFF2-40B4-BE49-F238E27FC236}">
                <a16:creationId xmlns:a16="http://schemas.microsoft.com/office/drawing/2014/main" id="{304ABA27-1C3C-4FCD-F9FF-D4F56449985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86922" y="324195"/>
            <a:ext cx="1924954" cy="192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9283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7878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03/04/2025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Mori | BBQSS Canculation for Bootstrapping Injection Conditioning | FCC-ee Top-up Monthly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3497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03/04/2025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Mori | BBQSS Canculation for Bootstrapping Injection Conditioning | FCC-ee Top-up Monthly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5370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03/04/2025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Mori | BBQSS Canculation for Bootstrapping Injection Conditioning | FCC-ee Top-up Monthly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806335"/>
            <a:ext cx="11376025" cy="551965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6494854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03/04/2025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Mori | BBQSS Canculation for Bootstrapping Injection Conditioning | FCC-ee Top-up Monthly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4898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856211"/>
            <a:ext cx="5616575" cy="545314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856210"/>
            <a:ext cx="5611813" cy="54531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03/04/2025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Mori | BBQSS Canculation for Bootstrapping Injection Conditioning | FCC-ee Top-up Monthly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610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日付プレースホルダー 10">
            <a:extLst>
              <a:ext uri="{FF2B5EF4-FFF2-40B4-BE49-F238E27FC236}">
                <a16:creationId xmlns:a16="http://schemas.microsoft.com/office/drawing/2014/main" id="{C11E511B-7128-C8D2-8341-9995E9BB0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03/04/2025</a:t>
            </a:r>
            <a:endParaRPr kumimoji="1" lang="ja-JP" altLang="en-US"/>
          </a:p>
        </p:txBody>
      </p:sp>
      <p:sp>
        <p:nvSpPr>
          <p:cNvPr id="12" name="フッター プレースホルダー 11">
            <a:extLst>
              <a:ext uri="{FF2B5EF4-FFF2-40B4-BE49-F238E27FC236}">
                <a16:creationId xmlns:a16="http://schemas.microsoft.com/office/drawing/2014/main" id="{9DC21AF8-1291-EF9C-8032-8E2CEBC08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T. Mori | BBQSS Canculation for Bootstrapping Injection Conditioning | FCC-ee Top-up Monthly</a:t>
            </a:r>
            <a:endParaRPr kumimoji="1" lang="ja-JP" altLang="en-US" dirty="0"/>
          </a:p>
        </p:txBody>
      </p:sp>
      <p:sp>
        <p:nvSpPr>
          <p:cNvPr id="13" name="スライド番号プレースホルダー 12">
            <a:extLst>
              <a:ext uri="{FF2B5EF4-FFF2-40B4-BE49-F238E27FC236}">
                <a16:creationId xmlns:a16="http://schemas.microsoft.com/office/drawing/2014/main" id="{8327E287-19AE-035D-78A2-9260E06B8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641B-8422-417C-93D2-17B1707AB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タイトル 13">
            <a:extLst>
              <a:ext uri="{FF2B5EF4-FFF2-40B4-BE49-F238E27FC236}">
                <a16:creationId xmlns:a16="http://schemas.microsoft.com/office/drawing/2014/main" id="{DC2478C7-0812-385B-F1B9-05159A8A4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70" y="62686"/>
            <a:ext cx="10949730" cy="656381"/>
          </a:xfrm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512E2CA1-055F-6EB7-B753-5B754D47E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070" y="872628"/>
            <a:ext cx="11379942" cy="5438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2pPr marL="864000">
              <a:defRPr/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3073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831273"/>
            <a:ext cx="5616575" cy="142932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370074"/>
            <a:ext cx="5616575" cy="393928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31273"/>
            <a:ext cx="5616600" cy="142932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370074"/>
            <a:ext cx="5611813" cy="393928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03/04/2025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Mori | BBQSS Canculation for Bootstrapping Injection Conditioning | FCC-ee Top-up Monthly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タイトル 6">
            <a:extLst>
              <a:ext uri="{FF2B5EF4-FFF2-40B4-BE49-F238E27FC236}">
                <a16:creationId xmlns:a16="http://schemas.microsoft.com/office/drawing/2014/main" id="{D19BAB89-A4FD-244A-3902-A04346E53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99336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789682"/>
            <a:ext cx="5616575" cy="5511365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/>
              <a:t>03/04/2025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T. Mori | BBQSS Canculation for Bootstrapping Injection Conditioning | FCC-ee Top-up Monthly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3227BF1C-C269-2EC0-8862-93192F9F5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924389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814647"/>
            <a:ext cx="5616575" cy="5511338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/>
              <a:t>03/04/2025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T. Mori | BBQSS Canculation for Bootstrapping Injection Conditioning | FCC-ee Top-up Monthly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814647"/>
            <a:ext cx="5616575" cy="27348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591098"/>
            <a:ext cx="5616575" cy="27348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5159C83D-5104-D41D-0DE2-850EA3ECA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402443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831273"/>
            <a:ext cx="3708401" cy="547808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/>
              <a:t>03/04/2025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T. Mori | BBQSS Canculation for Bootstrapping Injection Conditioning | FCC-ee Top-up Monthly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54708" y="861340"/>
            <a:ext cx="3708400" cy="2646631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054707" y="3666730"/>
            <a:ext cx="3708399" cy="264263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66334" y="861340"/>
            <a:ext cx="3659332" cy="2646631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47749" y="3666730"/>
            <a:ext cx="3659332" cy="2646631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7AB7F147-B036-3E7F-E58B-6B78AD081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151727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847899"/>
            <a:ext cx="5616575" cy="1412702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7898"/>
            <a:ext cx="5616600" cy="1412702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altLang="ja-JP"/>
              <a:t>03/04/2025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T. Mori | BBQSS Canculation for Bootstrapping Injection Conditioning | FCC-ee Top-up Monthly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7" name="タイトル 6">
            <a:extLst>
              <a:ext uri="{FF2B5EF4-FFF2-40B4-BE49-F238E27FC236}">
                <a16:creationId xmlns:a16="http://schemas.microsoft.com/office/drawing/2014/main" id="{9A6A38A1-A830-75CD-4AC4-9E70718D3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6722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814647"/>
            <a:ext cx="3708401" cy="1445953"/>
          </a:xfrm>
        </p:spPr>
        <p:txBody>
          <a:bodyPr anchor="ctr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823611"/>
            <a:ext cx="3713187" cy="1436989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49060" y="823611"/>
            <a:ext cx="3713187" cy="1445953"/>
          </a:xfrm>
        </p:spPr>
        <p:txBody>
          <a:bodyPr anchor="ctr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altLang="ja-JP"/>
              <a:t>03/04/2025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T. Mori | BBQSS Canculation for Bootstrapping Injection Conditioning | FCC-ee Top-up Monthly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タイトル 14">
            <a:extLst>
              <a:ext uri="{FF2B5EF4-FFF2-40B4-BE49-F238E27FC236}">
                <a16:creationId xmlns:a16="http://schemas.microsoft.com/office/drawing/2014/main" id="{38759BB1-59D2-648A-FB85-4659082ED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319673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24" y="67883"/>
            <a:ext cx="11381475" cy="663637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5611" y="795039"/>
            <a:ext cx="3960000" cy="1753986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5611" y="2549025"/>
            <a:ext cx="3959225" cy="3785274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altLang="ja-JP"/>
              <a:t>03/04/2025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T. Mori | BBQSS Canculation for Bootstrapping Injection Conditioning | FCC-ee Top-up Monthly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4580313"/>
            <a:ext cx="3960000" cy="175398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795039"/>
            <a:ext cx="3959225" cy="3785274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7" y="4580313"/>
            <a:ext cx="3960000" cy="175398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775" y="795039"/>
            <a:ext cx="3959225" cy="3785274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1374659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822960"/>
            <a:ext cx="11376024" cy="292608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3850201"/>
            <a:ext cx="3708400" cy="2467469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3850202"/>
            <a:ext cx="3665537" cy="2467470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altLang="ja-JP"/>
              <a:t>03/04/2025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T. Mori | BBQSS Canculation for Bootstrapping Injection Conditioning | FCC-ee Top-up Monthly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3850201"/>
            <a:ext cx="3703132" cy="2467471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</p:txBody>
      </p:sp>
      <p:sp>
        <p:nvSpPr>
          <p:cNvPr id="7" name="タイトル 6">
            <a:extLst>
              <a:ext uri="{FF2B5EF4-FFF2-40B4-BE49-F238E27FC236}">
                <a16:creationId xmlns:a16="http://schemas.microsoft.com/office/drawing/2014/main" id="{2C668994-FBD5-A9EA-9371-A279CFF65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68646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794238"/>
            <a:ext cx="12192000" cy="31626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029296"/>
            <a:ext cx="3708400" cy="2321628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43375" y="4029296"/>
            <a:ext cx="3705250" cy="2321628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altLang="ja-JP"/>
              <a:t>03/04/2025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T. Mori | BBQSS Canculation for Bootstrapping Injection Conditioning | FCC-ee Top-up Monthly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78761" y="4029296"/>
            <a:ext cx="3705250" cy="2321628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1921FE76-3668-BC3D-195E-08C46CD8E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57125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1639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03/04/2025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T. Mori | BBQSS Canculation for Bootstrapping Injection Conditioning | FCC-ee Top-up Monthly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641B-8422-417C-93D2-17B1707AB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4866D13-2258-0185-3EB7-0AD5AE35D9E0}"/>
              </a:ext>
            </a:extLst>
          </p:cNvPr>
          <p:cNvSpPr/>
          <p:nvPr userDrawn="1"/>
        </p:nvSpPr>
        <p:spPr>
          <a:xfrm>
            <a:off x="0" y="0"/>
            <a:ext cx="12192000" cy="1056694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9645131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03/04/2025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Mori | BBQSS Canculation for Bootstrapping Injection Conditioning | FCC-ee Top-up Monthly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5060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03/04/2025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Mori | BBQSS Canculation for Bootstrapping Injection Conditioning | FCC-ee Top-up Monthly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1965CC5-3D4D-3687-DC4A-FA2B651B8116}"/>
              </a:ext>
            </a:extLst>
          </p:cNvPr>
          <p:cNvSpPr/>
          <p:nvPr userDrawn="1"/>
        </p:nvSpPr>
        <p:spPr>
          <a:xfrm>
            <a:off x="0" y="698269"/>
            <a:ext cx="12192000" cy="831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23769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700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4070" y="816430"/>
            <a:ext cx="5615730" cy="54972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816430"/>
            <a:ext cx="5615729" cy="54972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03/04/2025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T. Mori | BBQSS Canculation for Bootstrapping Injection Conditioning | FCC-ee Top-up Monthly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641B-8422-417C-93D2-17B1707AB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420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9959" y="805543"/>
            <a:ext cx="5597617" cy="16219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9960" y="2505075"/>
            <a:ext cx="5597616" cy="381952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199" y="805543"/>
            <a:ext cx="5619841" cy="16219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4"/>
            <a:ext cx="5619840" cy="3819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03/04/2025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T. Mori | BBQSS Canculation for Bootstrapping Injection Conditioning | FCC-ee Top-up Monthly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641B-8422-417C-93D2-17B1707AB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タイトル 10">
            <a:extLst>
              <a:ext uri="{FF2B5EF4-FFF2-40B4-BE49-F238E27FC236}">
                <a16:creationId xmlns:a16="http://schemas.microsoft.com/office/drawing/2014/main" id="{0975D094-B40F-56DA-A101-5627B04F6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069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03/04/2025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T. Mori | BBQSS Canculation for Bootstrapping Injection Conditioning | FCC-ee Top-up Monthly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641B-8422-417C-93D2-17B1707AB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6280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03/04/2025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T. Mori | BBQSS Canculation for Bootstrapping Injection Conditioning | FCC-ee Top-up Monthly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641B-8422-417C-93D2-17B1707AB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7F51376-10EA-931C-05DB-E50E04F4000F}"/>
              </a:ext>
            </a:extLst>
          </p:cNvPr>
          <p:cNvSpPr/>
          <p:nvPr userDrawn="1"/>
        </p:nvSpPr>
        <p:spPr>
          <a:xfrm>
            <a:off x="0" y="685799"/>
            <a:ext cx="12192000" cy="1251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224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7884" y="806335"/>
            <a:ext cx="6900046" cy="5503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4070" y="806335"/>
            <a:ext cx="4367955" cy="55030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03/04/2025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T. Mori | BBQSS Canculation for Bootstrapping Injection Conditioning | FCC-ee Top-up Monthly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641B-8422-417C-93D2-17B1707AB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235BDF01-3A7F-29DC-52D6-30DD14043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82032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04509" y="889462"/>
            <a:ext cx="6883421" cy="542821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4070" y="889462"/>
            <a:ext cx="4367955" cy="542821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03/04/2025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T. Mori | BBQSS Canculation for Bootstrapping Injection Conditioning | FCC-ee Top-up Monthly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641B-8422-417C-93D2-17B1707AB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3DB43579-B454-9EDD-41A5-7E33FED85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7713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image" Target="../media/image5.png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4070" y="62686"/>
            <a:ext cx="10949730" cy="656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070" y="872628"/>
            <a:ext cx="11379942" cy="5438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38485" y="6430189"/>
            <a:ext cx="16917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C5CA9"/>
                </a:solidFill>
              </a:defRPr>
            </a:lvl1pPr>
          </a:lstStyle>
          <a:p>
            <a:r>
              <a:rPr kumimoji="1" lang="en-US" altLang="ja-JP"/>
              <a:t>03/04/2025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59429" y="6430191"/>
            <a:ext cx="7081226" cy="365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2C5CA9"/>
                </a:solidFill>
              </a:defRPr>
            </a:lvl1pPr>
          </a:lstStyle>
          <a:p>
            <a:r>
              <a:rPr kumimoji="1" lang="en-US" altLang="ja-JP"/>
              <a:t>T. Mori | BBQSS Canculation for Bootstrapping Injection Conditioning | FCC-ee Top-up Monthly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7981" y="6416523"/>
            <a:ext cx="884060" cy="3787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C5CA9"/>
                </a:solidFill>
              </a:defRPr>
            </a:lvl1pPr>
          </a:lstStyle>
          <a:p>
            <a:fld id="{3624641B-8422-417C-93D2-17B1707ABE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97CEA2E3-DDC8-860D-D1D3-BB18CD0D1CF5}"/>
              </a:ext>
            </a:extLst>
          </p:cNvPr>
          <p:cNvSpPr/>
          <p:nvPr userDrawn="1"/>
        </p:nvSpPr>
        <p:spPr>
          <a:xfrm>
            <a:off x="3" y="7098784"/>
            <a:ext cx="911101" cy="943429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 dirty="0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4A122C47-1434-7C25-3544-CD8986EFDBD0}"/>
              </a:ext>
            </a:extLst>
          </p:cNvPr>
          <p:cNvSpPr/>
          <p:nvPr userDrawn="1"/>
        </p:nvSpPr>
        <p:spPr>
          <a:xfrm>
            <a:off x="1357649" y="7098784"/>
            <a:ext cx="991677" cy="943429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929952E4-34C1-EA6D-0C69-7309C7278F09}"/>
              </a:ext>
            </a:extLst>
          </p:cNvPr>
          <p:cNvSpPr/>
          <p:nvPr userDrawn="1"/>
        </p:nvSpPr>
        <p:spPr>
          <a:xfrm>
            <a:off x="4839954" y="7098787"/>
            <a:ext cx="884060" cy="841047"/>
          </a:xfrm>
          <a:prstGeom prst="ellipse">
            <a:avLst/>
          </a:prstGeom>
          <a:solidFill>
            <a:srgbClr val="3261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2FCE83E5-76BF-3BD0-AA69-5A0CF22A5284}"/>
              </a:ext>
            </a:extLst>
          </p:cNvPr>
          <p:cNvSpPr/>
          <p:nvPr userDrawn="1"/>
        </p:nvSpPr>
        <p:spPr>
          <a:xfrm>
            <a:off x="2786747" y="7098784"/>
            <a:ext cx="991677" cy="943429"/>
          </a:xfrm>
          <a:prstGeom prst="ellipse">
            <a:avLst/>
          </a:prstGeom>
          <a:solidFill>
            <a:schemeClr val="bg2"/>
          </a:solidFill>
          <a:ln>
            <a:solidFill>
              <a:srgbClr val="2A2E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B684702F-33FE-61F6-1A34-DF01EDE8C468}"/>
              </a:ext>
            </a:extLst>
          </p:cNvPr>
          <p:cNvSpPr/>
          <p:nvPr userDrawn="1"/>
        </p:nvSpPr>
        <p:spPr>
          <a:xfrm>
            <a:off x="6049945" y="7098787"/>
            <a:ext cx="884060" cy="841047"/>
          </a:xfrm>
          <a:prstGeom prst="ellipse">
            <a:avLst/>
          </a:prstGeom>
          <a:solidFill>
            <a:srgbClr val="6A8C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D75702B5-D6C3-263F-F040-97DF1C1BF34D}"/>
              </a:ext>
            </a:extLst>
          </p:cNvPr>
          <p:cNvSpPr/>
          <p:nvPr userDrawn="1"/>
        </p:nvSpPr>
        <p:spPr>
          <a:xfrm>
            <a:off x="7248465" y="7098787"/>
            <a:ext cx="884060" cy="841047"/>
          </a:xfrm>
          <a:prstGeom prst="ellipse">
            <a:avLst/>
          </a:prstGeom>
          <a:solidFill>
            <a:srgbClr val="D5E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7CC27961-3C92-50B1-2444-2ADE59E09BAB}"/>
              </a:ext>
            </a:extLst>
          </p:cNvPr>
          <p:cNvSpPr/>
          <p:nvPr userDrawn="1"/>
        </p:nvSpPr>
        <p:spPr>
          <a:xfrm>
            <a:off x="9375237" y="7098787"/>
            <a:ext cx="884060" cy="841047"/>
          </a:xfrm>
          <a:prstGeom prst="ellipse">
            <a:avLst/>
          </a:prstGeom>
          <a:solidFill>
            <a:srgbClr val="FAE1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E188A2CE-DB4A-C766-3F87-368F73993852}"/>
              </a:ext>
            </a:extLst>
          </p:cNvPr>
          <p:cNvSpPr/>
          <p:nvPr userDrawn="1"/>
        </p:nvSpPr>
        <p:spPr>
          <a:xfrm>
            <a:off x="10603091" y="7098787"/>
            <a:ext cx="884060" cy="841047"/>
          </a:xfrm>
          <a:prstGeom prst="ellipse">
            <a:avLst/>
          </a:prstGeom>
          <a:solidFill>
            <a:srgbClr val="FBE8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7AF2327-0124-7A78-E05B-B3E8E5B15B30}"/>
              </a:ext>
            </a:extLst>
          </p:cNvPr>
          <p:cNvSpPr txBox="1"/>
          <p:nvPr userDrawn="1"/>
        </p:nvSpPr>
        <p:spPr>
          <a:xfrm>
            <a:off x="697520" y="804494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solidFill>
                  <a:srgbClr val="3B3838"/>
                </a:solidFill>
              </a:rPr>
              <a:t>ベースカラー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03B6D6A-0118-B21E-C314-8247C442D43E}"/>
              </a:ext>
            </a:extLst>
          </p:cNvPr>
          <p:cNvSpPr txBox="1"/>
          <p:nvPr userDrawn="1"/>
        </p:nvSpPr>
        <p:spPr>
          <a:xfrm>
            <a:off x="5283803" y="804494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solidFill>
                  <a:srgbClr val="3B3838"/>
                </a:solidFill>
              </a:rPr>
              <a:t>メインカラー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1045D78-D7E7-38A3-1899-D84794C56CBB}"/>
              </a:ext>
            </a:extLst>
          </p:cNvPr>
          <p:cNvSpPr txBox="1"/>
          <p:nvPr userDrawn="1"/>
        </p:nvSpPr>
        <p:spPr>
          <a:xfrm>
            <a:off x="9040655" y="8044945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solidFill>
                  <a:srgbClr val="3B3838"/>
                </a:solidFill>
              </a:rPr>
              <a:t>アクセントカラー</a:t>
            </a:r>
          </a:p>
        </p:txBody>
      </p:sp>
      <p:pic>
        <p:nvPicPr>
          <p:cNvPr id="19" name="Picture 8">
            <a:extLst>
              <a:ext uri="{FF2B5EF4-FFF2-40B4-BE49-F238E27FC236}">
                <a16:creationId xmlns:a16="http://schemas.microsoft.com/office/drawing/2014/main" id="{EE9457FB-A171-FE8C-541F-98B7654DB82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04070" y="6430190"/>
            <a:ext cx="370396" cy="365124"/>
          </a:xfrm>
          <a:prstGeom prst="rect">
            <a:avLst/>
          </a:prstGeom>
        </p:spPr>
      </p:pic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51B08A7A-7349-6D24-DC2F-63542C2EC85D}"/>
              </a:ext>
            </a:extLst>
          </p:cNvPr>
          <p:cNvGrpSpPr/>
          <p:nvPr userDrawn="1"/>
        </p:nvGrpSpPr>
        <p:grpSpPr>
          <a:xfrm>
            <a:off x="0" y="721799"/>
            <a:ext cx="12192000" cy="45719"/>
            <a:chOff x="0" y="808891"/>
            <a:chExt cx="9906000" cy="45719"/>
          </a:xfrm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60BCD982-0692-9505-7216-D981A49EF10C}"/>
                </a:ext>
              </a:extLst>
            </p:cNvPr>
            <p:cNvSpPr/>
            <p:nvPr userDrawn="1"/>
          </p:nvSpPr>
          <p:spPr>
            <a:xfrm flipV="1">
              <a:off x="0" y="808891"/>
              <a:ext cx="4953000" cy="45719"/>
            </a:xfrm>
            <a:prstGeom prst="rect">
              <a:avLst/>
            </a:prstGeom>
            <a:solidFill>
              <a:srgbClr val="3261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C9CF56AB-F9F2-06BD-0522-32BF5FA7E2E2}"/>
                </a:ext>
              </a:extLst>
            </p:cNvPr>
            <p:cNvSpPr/>
            <p:nvPr userDrawn="1"/>
          </p:nvSpPr>
          <p:spPr>
            <a:xfrm flipV="1">
              <a:off x="4953000" y="808891"/>
              <a:ext cx="4953000" cy="45719"/>
            </a:xfrm>
            <a:prstGeom prst="rect">
              <a:avLst/>
            </a:prstGeom>
            <a:solidFill>
              <a:srgbClr val="D5E0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800"/>
            </a:p>
          </p:txBody>
        </p:sp>
      </p:grpSp>
      <p:cxnSp>
        <p:nvCxnSpPr>
          <p:cNvPr id="23" name="Straight Connector 7">
            <a:extLst>
              <a:ext uri="{FF2B5EF4-FFF2-40B4-BE49-F238E27FC236}">
                <a16:creationId xmlns:a16="http://schemas.microsoft.com/office/drawing/2014/main" id="{8F122897-1590-7809-2D89-A99E5C28E5AF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Google Shape;870;p78" descr="WebHome &lt; FCC &lt; TWiki">
            <a:extLst>
              <a:ext uri="{FF2B5EF4-FFF2-40B4-BE49-F238E27FC236}">
                <a16:creationId xmlns:a16="http://schemas.microsoft.com/office/drawing/2014/main" id="{0EAEABCF-4F78-53D4-53D2-DE9A0AA42F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>
            <a:alphaModFix/>
          </a:blip>
          <a:srcRect/>
          <a:stretch/>
        </p:blipFill>
        <p:spPr>
          <a:xfrm>
            <a:off x="808144" y="6424474"/>
            <a:ext cx="1073565" cy="3628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8954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b="1" kern="1200">
          <a:solidFill>
            <a:srgbClr val="3261AB"/>
          </a:solidFill>
          <a:latin typeface="+mj-lt"/>
          <a:ea typeface="+mj-ea"/>
          <a:cs typeface="+mj-cs"/>
        </a:defRPr>
      </a:lvl1pPr>
    </p:titleStyle>
    <p:bodyStyle>
      <a:lvl1pPr marL="228600" indent="-468000" algn="l" defTabSz="914400" rtl="0" eaLnBrk="1" latinLnBrk="0" hangingPunct="1">
        <a:lnSpc>
          <a:spcPct val="90000"/>
        </a:lnSpc>
        <a:spcBef>
          <a:spcPts val="1000"/>
        </a:spcBef>
        <a:buClr>
          <a:srgbClr val="3261AB"/>
        </a:buClr>
        <a:buFont typeface="Wingdings" panose="05000000000000000000" pitchFamily="2" charset="2"/>
        <a:buChar char="l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4000" indent="-468000" algn="l" defTabSz="914400" rtl="0" eaLnBrk="1" latinLnBrk="0" hangingPunct="1">
        <a:lnSpc>
          <a:spcPct val="90000"/>
        </a:lnSpc>
        <a:spcBef>
          <a:spcPts val="500"/>
        </a:spcBef>
        <a:buClr>
          <a:srgbClr val="3261AB"/>
        </a:buClr>
        <a:buFont typeface="Wingdings" panose="05000000000000000000" pitchFamily="2" charset="2"/>
        <a:buChar char="u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60000" indent="-396000" algn="l" defTabSz="914400" rtl="0" eaLnBrk="1" latinLnBrk="0" hangingPunct="1">
        <a:lnSpc>
          <a:spcPct val="90000"/>
        </a:lnSpc>
        <a:spcBef>
          <a:spcPts val="500"/>
        </a:spcBef>
        <a:buClr>
          <a:srgbClr val="3261AB"/>
        </a:buClr>
        <a:buFont typeface="Wingdings" panose="05000000000000000000" pitchFamily="2" charset="2"/>
        <a:buChar char="Ø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52000" algn="l" defTabSz="914400" rtl="0" eaLnBrk="1" latinLnBrk="0" hangingPunct="1">
        <a:lnSpc>
          <a:spcPct val="90000"/>
        </a:lnSpc>
        <a:spcBef>
          <a:spcPts val="500"/>
        </a:spcBef>
        <a:buClr>
          <a:srgbClr val="3261AB"/>
        </a:buClr>
        <a:buFont typeface="Segoe UI" panose="020B0502040204020203" pitchFamily="34" charset="0"/>
        <a:buChar char="‒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52000" algn="l" defTabSz="914400" rtl="0" eaLnBrk="1" latinLnBrk="0" hangingPunct="1">
        <a:lnSpc>
          <a:spcPct val="90000"/>
        </a:lnSpc>
        <a:spcBef>
          <a:spcPts val="500"/>
        </a:spcBef>
        <a:buClr>
          <a:srgbClr val="3261AB"/>
        </a:buClr>
        <a:buFont typeface="Segoe UI" panose="020B0502040204020203" pitchFamily="34" charset="0"/>
        <a:buChar char="+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4070" y="67882"/>
            <a:ext cx="11346691" cy="65391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881508"/>
            <a:ext cx="11376024" cy="54210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7272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altLang="ja-JP"/>
              <a:t>03/04/2025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44861" y="6424993"/>
            <a:ext cx="726696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T. Mori | BBQSS Canculation for Bootstrapping Injection Conditioning | FCC-ee Top-up Monthly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5945146-5D1F-AE75-6977-451FC604103D}"/>
              </a:ext>
            </a:extLst>
          </p:cNvPr>
          <p:cNvGrpSpPr/>
          <p:nvPr userDrawn="1"/>
        </p:nvGrpSpPr>
        <p:grpSpPr>
          <a:xfrm>
            <a:off x="0" y="721799"/>
            <a:ext cx="12192000" cy="45719"/>
            <a:chOff x="0" y="808891"/>
            <a:chExt cx="9906000" cy="45719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EF20FB7B-0D38-08F5-A228-D7E61164A501}"/>
                </a:ext>
              </a:extLst>
            </p:cNvPr>
            <p:cNvSpPr/>
            <p:nvPr userDrawn="1"/>
          </p:nvSpPr>
          <p:spPr>
            <a:xfrm flipV="1">
              <a:off x="0" y="808891"/>
              <a:ext cx="4953000" cy="45719"/>
            </a:xfrm>
            <a:prstGeom prst="rect">
              <a:avLst/>
            </a:prstGeom>
            <a:solidFill>
              <a:srgbClr val="3261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7A17920E-8AF2-4D75-4DF1-B97D383530FE}"/>
                </a:ext>
              </a:extLst>
            </p:cNvPr>
            <p:cNvSpPr/>
            <p:nvPr userDrawn="1"/>
          </p:nvSpPr>
          <p:spPr>
            <a:xfrm flipV="1">
              <a:off x="4953000" y="808891"/>
              <a:ext cx="4953000" cy="45719"/>
            </a:xfrm>
            <a:prstGeom prst="rect">
              <a:avLst/>
            </a:prstGeom>
            <a:solidFill>
              <a:srgbClr val="D5E0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800"/>
            </a:p>
          </p:txBody>
        </p:sp>
      </p:grpSp>
      <p:pic>
        <p:nvPicPr>
          <p:cNvPr id="12" name="図 11" descr="円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B65C2EDE-7302-0C76-76CA-513A395452C3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416" y="6421381"/>
            <a:ext cx="1066547" cy="365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057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  <p:sldLayoutId id="2147483715" r:id="rId19"/>
    <p:sldLayoutId id="2147483716" r:id="rId20"/>
    <p:sldLayoutId id="2147483717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kumimoji="1"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Clr>
          <a:srgbClr val="3261AB"/>
        </a:buClr>
        <a:buFont typeface="Wingdings" panose="05000000000000000000" pitchFamily="2" charset="2"/>
        <a:buChar char="l"/>
        <a:tabLst/>
        <a:defRPr kumimoji="1"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Clr>
          <a:srgbClr val="3261AB"/>
        </a:buClr>
        <a:buFont typeface="Wingdings" panose="05000000000000000000" pitchFamily="2" charset="2"/>
        <a:buChar char="u"/>
        <a:tabLst/>
        <a:defRPr kumimoji="1"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Clr>
          <a:srgbClr val="3261AB"/>
        </a:buClr>
        <a:buFont typeface="Wingdings" panose="05000000000000000000" pitchFamily="2" charset="2"/>
        <a:buChar char="Ø"/>
        <a:tabLst/>
        <a:defRPr kumimoji="1"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61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BFA85E7F-396A-250B-3778-234692D1EA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6755" y="1966686"/>
            <a:ext cx="11095348" cy="2387600"/>
          </a:xfrm>
        </p:spPr>
        <p:txBody>
          <a:bodyPr>
            <a:noAutofit/>
          </a:bodyPr>
          <a:lstStyle/>
          <a:p>
            <a:r>
              <a:rPr lang="en-US" altLang="ja-JP" sz="4800" dirty="0"/>
              <a:t>Quasi-Strong-Strong Beam-Beam Calculation for Bootstrapping Injection Conditioning (0)</a:t>
            </a:r>
            <a:endParaRPr lang="ja-JP" altLang="en-US" sz="4800" dirty="0"/>
          </a:p>
        </p:txBody>
      </p:sp>
      <p:sp>
        <p:nvSpPr>
          <p:cNvPr id="7" name="字幕 6">
            <a:extLst>
              <a:ext uri="{FF2B5EF4-FFF2-40B4-BE49-F238E27FC236}">
                <a16:creationId xmlns:a16="http://schemas.microsoft.com/office/drawing/2014/main" id="{F7B3003C-D983-F0CD-078A-8FB9D7E3D6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1080" y="4530490"/>
            <a:ext cx="10149839" cy="1655762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/>
              <a:t>FCC-ee Top-up Injection Monthly Meeting</a:t>
            </a:r>
          </a:p>
          <a:p>
            <a:r>
              <a:rPr lang="en-US" altLang="ja-JP" dirty="0"/>
              <a:t>03/04/2025</a:t>
            </a:r>
          </a:p>
          <a:p>
            <a:endParaRPr lang="en-US" altLang="ja-JP" dirty="0"/>
          </a:p>
          <a:p>
            <a:r>
              <a:rPr lang="en-US" altLang="ja-JP" dirty="0"/>
              <a:t>Takashi Mori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96989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639A0A3-6498-E231-E2BB-48F5BEE4D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03/04/2025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BC5FED1-3503-96B6-9481-CF6D9C858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T. Mori | BBQSS Canculation for Bootstrapping Injection Conditioning | FCC-ee Top-up Monthly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95FA10F-11C4-0C63-194E-48EAAEC74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641B-8422-417C-93D2-17B1707ABED7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43BE9C04-185B-BF20-1AF7-8F28B9A4C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896" y="0"/>
            <a:ext cx="10890208" cy="6309559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263E25D-01D8-7B30-33F5-F11DADEC756A}"/>
              </a:ext>
            </a:extLst>
          </p:cNvPr>
          <p:cNvSpPr txBox="1"/>
          <p:nvPr/>
        </p:nvSpPr>
        <p:spPr>
          <a:xfrm>
            <a:off x="10094026" y="292231"/>
            <a:ext cx="1255846" cy="377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D. </a:t>
            </a:r>
            <a:r>
              <a:rPr kumimoji="1" lang="en-US" altLang="ja-JP" dirty="0" err="1"/>
              <a:t>Shatilov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9643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9C8756-8C25-1B5E-AA60-08107BE3A7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AE799E3-D498-D75E-5CB7-890D4480C10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66646" y="848412"/>
            <a:ext cx="7861869" cy="4958499"/>
          </a:xfrm>
        </p:spPr>
        <p:txBody>
          <a:bodyPr/>
          <a:lstStyle/>
          <a:p>
            <a:r>
              <a:rPr lang="en-US" altLang="ja-JP" dirty="0"/>
              <a:t>Single bunch per ring: 1 on 1 collision</a:t>
            </a:r>
          </a:p>
          <a:p>
            <a:pPr lvl="1"/>
            <a:r>
              <a:rPr lang="en-US" altLang="ja-JP" dirty="0"/>
              <a:t>Bunches collides only 2 IPs</a:t>
            </a:r>
          </a:p>
          <a:p>
            <a:pPr lvl="2"/>
            <a:r>
              <a:rPr lang="en-US" altLang="ja-JP" dirty="0"/>
              <a:t>IPA,G are selected this time</a:t>
            </a:r>
          </a:p>
          <a:p>
            <a:pPr lvl="1"/>
            <a:r>
              <a:rPr lang="en-US" altLang="ja-JP" dirty="0"/>
              <a:t>Beam-beam force is turned on at turn 1000,</a:t>
            </a:r>
            <a:br>
              <a:rPr lang="en-US" altLang="ja-JP" dirty="0"/>
            </a:br>
            <a:r>
              <a:rPr lang="en-US" altLang="ja-JP" dirty="0"/>
              <a:t>with 10 % of full current,</a:t>
            </a:r>
            <a:br>
              <a:rPr lang="en-US" altLang="ja-JP" dirty="0"/>
            </a:br>
            <a:r>
              <a:rPr lang="en-US" altLang="ja-JP" dirty="0"/>
              <a:t>updated collision by collision according to the weak beam parameters just before the collision.</a:t>
            </a:r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9639009C-1224-89A0-FFC6-CFA96D2F1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03/04/2025</a:t>
            </a:r>
            <a:endParaRPr kumimoji="1" lang="ja-JP" altLang="en-US"/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CC662314-E64F-2859-E762-95E8CAE27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T. Mori | BBQSS Canculation for Bootstrapping Injection Conditioning | FCC-ee Top-up Monthly</a:t>
            </a:r>
            <a:endParaRPr kumimoji="1" lang="ja-JP" altLang="en-US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3C1DB103-90C6-0612-AF48-35971AE7A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641B-8422-417C-93D2-17B1707ABED7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74922793-BB97-DAF3-87BE-7682300B1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Start from simple case</a:t>
            </a:r>
            <a:endParaRPr lang="ja-JP" altLang="en-US" dirty="0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2B7BD086-6403-4C1C-289E-3FF45C2D49C4}"/>
              </a:ext>
            </a:extLst>
          </p:cNvPr>
          <p:cNvSpPr/>
          <p:nvPr/>
        </p:nvSpPr>
        <p:spPr>
          <a:xfrm>
            <a:off x="1206631" y="2271861"/>
            <a:ext cx="1762812" cy="1715678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DD8B552B-AAFD-0E77-3019-82586DB27718}"/>
              </a:ext>
            </a:extLst>
          </p:cNvPr>
          <p:cNvSpPr/>
          <p:nvPr/>
        </p:nvSpPr>
        <p:spPr>
          <a:xfrm>
            <a:off x="2040903" y="2224727"/>
            <a:ext cx="94268" cy="9426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46F63C74-A6A6-0098-FE09-02BD4E402F6A}"/>
              </a:ext>
            </a:extLst>
          </p:cNvPr>
          <p:cNvSpPr/>
          <p:nvPr/>
        </p:nvSpPr>
        <p:spPr>
          <a:xfrm>
            <a:off x="1159497" y="3082568"/>
            <a:ext cx="94268" cy="9426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A48695EA-DB79-4731-5BF8-E7ADE57FE645}"/>
              </a:ext>
            </a:extLst>
          </p:cNvPr>
          <p:cNvSpPr/>
          <p:nvPr/>
        </p:nvSpPr>
        <p:spPr>
          <a:xfrm>
            <a:off x="2922309" y="3077944"/>
            <a:ext cx="94268" cy="9426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BA6D1E65-7874-2777-1A39-770E1F8093FF}"/>
              </a:ext>
            </a:extLst>
          </p:cNvPr>
          <p:cNvSpPr/>
          <p:nvPr/>
        </p:nvSpPr>
        <p:spPr>
          <a:xfrm>
            <a:off x="2040903" y="3940405"/>
            <a:ext cx="94268" cy="9426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795205D-5166-C391-6C92-9C405A5648E6}"/>
              </a:ext>
            </a:extLst>
          </p:cNvPr>
          <p:cNvSpPr txBox="1"/>
          <p:nvPr/>
        </p:nvSpPr>
        <p:spPr>
          <a:xfrm>
            <a:off x="1819373" y="1904214"/>
            <a:ext cx="506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IPA</a:t>
            </a:r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090D244-D7D4-1353-4449-6EAA559F585B}"/>
              </a:ext>
            </a:extLst>
          </p:cNvPr>
          <p:cNvSpPr txBox="1"/>
          <p:nvPr/>
        </p:nvSpPr>
        <p:spPr>
          <a:xfrm>
            <a:off x="659876" y="2950589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IPD</a:t>
            </a:r>
            <a:endParaRPr kumimoji="1" lang="ja-JP" altLang="en-US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787A60D-5F7A-C207-121B-ABDFE1BC0ADD}"/>
              </a:ext>
            </a:extLst>
          </p:cNvPr>
          <p:cNvSpPr txBox="1"/>
          <p:nvPr/>
        </p:nvSpPr>
        <p:spPr>
          <a:xfrm>
            <a:off x="3016577" y="2960017"/>
            <a:ext cx="442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IPJ</a:t>
            </a:r>
            <a:endParaRPr kumimoji="1" lang="ja-JP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8FC055A-64BD-AECE-552A-859CD410E3E1}"/>
              </a:ext>
            </a:extLst>
          </p:cNvPr>
          <p:cNvSpPr txBox="1"/>
          <p:nvPr/>
        </p:nvSpPr>
        <p:spPr>
          <a:xfrm>
            <a:off x="1819373" y="4015818"/>
            <a:ext cx="532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IPG</a:t>
            </a:r>
            <a:endParaRPr kumimoji="1" lang="ja-JP" altLang="en-US" dirty="0"/>
          </a:p>
        </p:txBody>
      </p:sp>
      <p:sp>
        <p:nvSpPr>
          <p:cNvPr id="16" name="矢印: 下 15">
            <a:extLst>
              <a:ext uri="{FF2B5EF4-FFF2-40B4-BE49-F238E27FC236}">
                <a16:creationId xmlns:a16="http://schemas.microsoft.com/office/drawing/2014/main" id="{E9479324-AC52-DDE6-7BE3-48F620326080}"/>
              </a:ext>
            </a:extLst>
          </p:cNvPr>
          <p:cNvSpPr/>
          <p:nvPr/>
        </p:nvSpPr>
        <p:spPr>
          <a:xfrm rot="2645388">
            <a:off x="2870462" y="2134328"/>
            <a:ext cx="103695" cy="36933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C361604-0A35-33A6-DB8A-55BB331B9F53}"/>
              </a:ext>
            </a:extLst>
          </p:cNvPr>
          <p:cNvSpPr txBox="1"/>
          <p:nvPr/>
        </p:nvSpPr>
        <p:spPr>
          <a:xfrm>
            <a:off x="2993767" y="1904214"/>
            <a:ext cx="775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FINJ.4</a:t>
            </a:r>
            <a:endParaRPr kumimoji="1" lang="ja-JP" altLang="en-US" dirty="0"/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716AC682-E7B5-4CCF-DC18-C8E81C177400}"/>
              </a:ext>
            </a:extLst>
          </p:cNvPr>
          <p:cNvCxnSpPr/>
          <p:nvPr/>
        </p:nvCxnSpPr>
        <p:spPr>
          <a:xfrm>
            <a:off x="2831998" y="2912881"/>
            <a:ext cx="0" cy="4784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4E317111-75F7-3444-26D0-9D4D82289657}"/>
              </a:ext>
            </a:extLst>
          </p:cNvPr>
          <p:cNvCxnSpPr/>
          <p:nvPr/>
        </p:nvCxnSpPr>
        <p:spPr>
          <a:xfrm>
            <a:off x="1329179" y="2912881"/>
            <a:ext cx="0" cy="4070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11CEC7E1-2184-CB7F-E44D-8590689255C7}"/>
              </a:ext>
            </a:extLst>
          </p:cNvPr>
          <p:cNvCxnSpPr>
            <a:cxnSpLocks/>
          </p:cNvCxnSpPr>
          <p:nvPr/>
        </p:nvCxnSpPr>
        <p:spPr>
          <a:xfrm>
            <a:off x="1668545" y="3761295"/>
            <a:ext cx="400639" cy="1036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6FC5A5BF-26C9-B613-1B58-BD3EAFA87C0D}"/>
              </a:ext>
            </a:extLst>
          </p:cNvPr>
          <p:cNvCxnSpPr>
            <a:cxnSpLocks/>
          </p:cNvCxnSpPr>
          <p:nvPr/>
        </p:nvCxnSpPr>
        <p:spPr>
          <a:xfrm flipH="1">
            <a:off x="2100992" y="3761295"/>
            <a:ext cx="401825" cy="103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8ED835B3-2CAF-E494-BF3C-8119A924DAC5}"/>
              </a:ext>
            </a:extLst>
          </p:cNvPr>
          <p:cNvGrpSpPr/>
          <p:nvPr/>
        </p:nvGrpSpPr>
        <p:grpSpPr>
          <a:xfrm rot="10800000">
            <a:off x="1655575" y="2366128"/>
            <a:ext cx="834272" cy="103695"/>
            <a:chOff x="1651259" y="2697637"/>
            <a:chExt cx="834272" cy="103695"/>
          </a:xfrm>
        </p:grpSpPr>
        <p:cxnSp>
          <p:nvCxnSpPr>
            <p:cNvPr id="29" name="直線矢印コネクタ 28">
              <a:extLst>
                <a:ext uri="{FF2B5EF4-FFF2-40B4-BE49-F238E27FC236}">
                  <a16:creationId xmlns:a16="http://schemas.microsoft.com/office/drawing/2014/main" id="{F180175A-BB92-984A-1489-6AF61864E13F}"/>
                </a:ext>
              </a:extLst>
            </p:cNvPr>
            <p:cNvCxnSpPr>
              <a:cxnSpLocks/>
            </p:cNvCxnSpPr>
            <p:nvPr/>
          </p:nvCxnSpPr>
          <p:spPr>
            <a:xfrm>
              <a:off x="1651259" y="2697637"/>
              <a:ext cx="400639" cy="10369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301AC6F8-8753-AAF4-E219-C091716226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83706" y="2697637"/>
              <a:ext cx="401825" cy="10369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3E622A64-50D7-20A7-EDAD-7E949AAA3CAA}"/>
              </a:ext>
            </a:extLst>
          </p:cNvPr>
          <p:cNvCxnSpPr>
            <a:cxnSpLocks/>
          </p:cNvCxnSpPr>
          <p:nvPr/>
        </p:nvCxnSpPr>
        <p:spPr>
          <a:xfrm flipV="1">
            <a:off x="1432461" y="2919979"/>
            <a:ext cx="0" cy="3999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4376DF0A-2E16-4118-28A7-1CA77C00BCE2}"/>
              </a:ext>
            </a:extLst>
          </p:cNvPr>
          <p:cNvCxnSpPr>
            <a:cxnSpLocks/>
          </p:cNvCxnSpPr>
          <p:nvPr/>
        </p:nvCxnSpPr>
        <p:spPr>
          <a:xfrm flipV="1">
            <a:off x="2717332" y="2950589"/>
            <a:ext cx="10998" cy="4374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0887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C1F8928D-2038-66F5-2428-DA2B74E01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What I obtained preliminary</a:t>
            </a:r>
            <a:endParaRPr lang="ja-JP" altLang="en-US" dirty="0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556D791B-B2CD-A638-E416-BDA59AD8D0A0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5611" y="795039"/>
            <a:ext cx="3960000" cy="2257218"/>
          </a:xfrm>
        </p:spPr>
        <p:txBody>
          <a:bodyPr/>
          <a:lstStyle/>
          <a:p>
            <a:r>
              <a:rPr lang="en-US" altLang="ja-JP" dirty="0"/>
              <a:t>Beam-beam effects are seen in the vertical emittance</a:t>
            </a:r>
            <a:endParaRPr lang="ja-JP" altLang="en-US" dirty="0"/>
          </a:p>
        </p:txBody>
      </p:sp>
      <p:pic>
        <p:nvPicPr>
          <p:cNvPr id="17" name="図プレースホルダー 16" descr="グラフ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DC39F92-AC5B-1E71-5368-0CC5D09154CD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" r="1163"/>
          <a:stretch/>
        </p:blipFill>
        <p:spPr>
          <a:xfrm>
            <a:off x="4120439" y="3052257"/>
            <a:ext cx="3957672" cy="3056112"/>
          </a:xfrm>
        </p:spPr>
      </p:pic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CD9B4D6-4EE3-F8DD-AF66-28E5675C76C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kumimoji="1" lang="en-US" altLang="ja-JP"/>
              <a:t>03/04/2025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52225FB-C504-3243-B945-E6C214219BA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kumimoji="1" lang="en-US" altLang="ja-JP"/>
              <a:t>T. Mori | BBQSS Canculation for Bootstrapping Injection Conditioning | FCC-ee Top-up Monthly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76ECE4E-A956-A77B-B946-F7D62F2AFA7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24641B-8422-417C-93D2-17B1707ABED7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9215CD17-F74F-F858-3714-8A059038DE90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4402319"/>
            <a:ext cx="3960000" cy="1931980"/>
          </a:xfrm>
        </p:spPr>
        <p:txBody>
          <a:bodyPr/>
          <a:lstStyle/>
          <a:p>
            <a:r>
              <a:rPr lang="en-US" altLang="ja-JP" dirty="0"/>
              <a:t>Distributions of two bunches,</a:t>
            </a:r>
            <a:r>
              <a:rPr lang="ja-JP" altLang="en-US" dirty="0"/>
              <a:t> </a:t>
            </a:r>
            <a:r>
              <a:rPr lang="en-US" altLang="ja-JP" dirty="0"/>
              <a:t>both</a:t>
            </a:r>
            <a:r>
              <a:rPr lang="ja-JP" altLang="en-US" dirty="0"/>
              <a:t> </a:t>
            </a:r>
            <a:r>
              <a:rPr lang="en-US" altLang="ja-JP" dirty="0"/>
              <a:t>beams</a:t>
            </a:r>
            <a:r>
              <a:rPr lang="ja-JP" altLang="en-US" dirty="0"/>
              <a:t> </a:t>
            </a:r>
            <a:r>
              <a:rPr lang="en-US" altLang="ja-JP" dirty="0"/>
              <a:t>are</a:t>
            </a:r>
            <a:r>
              <a:rPr lang="ja-JP" altLang="en-US" dirty="0"/>
              <a:t> </a:t>
            </a:r>
            <a:r>
              <a:rPr lang="en-US" altLang="ja-JP" dirty="0"/>
              <a:t>stored beams</a:t>
            </a:r>
          </a:p>
        </p:txBody>
      </p:sp>
      <p:pic>
        <p:nvPicPr>
          <p:cNvPr id="15" name="図プレースホルダー 14" descr="グラフ, 散布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464AABA-D1C1-FC94-4C6F-BC3BA14B1F74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" t="1" r="1508" b="2396"/>
          <a:stretch/>
        </p:blipFill>
        <p:spPr>
          <a:xfrm>
            <a:off x="0" y="1263442"/>
            <a:ext cx="3957672" cy="2971459"/>
          </a:xfrm>
        </p:spPr>
      </p:pic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91EAC2D1-4C8E-7943-C6CC-570705E264FD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7" y="4104257"/>
            <a:ext cx="3960000" cy="2230042"/>
          </a:xfrm>
        </p:spPr>
        <p:txBody>
          <a:bodyPr/>
          <a:lstStyle/>
          <a:p>
            <a:r>
              <a:rPr lang="en-US" altLang="ja-JP" dirty="0"/>
              <a:t>Effects also seen in horizontal orbit</a:t>
            </a:r>
            <a:endParaRPr lang="ja-JP" altLang="en-US" dirty="0"/>
          </a:p>
        </p:txBody>
      </p:sp>
      <p:pic>
        <p:nvPicPr>
          <p:cNvPr id="19" name="図プレースホルダー 18" descr="グラフ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B8FFE1A4-4781-5575-7BEE-F0EC1CAE0458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" r="1491" b="1963"/>
          <a:stretch/>
        </p:blipFill>
        <p:spPr>
          <a:xfrm>
            <a:off x="8240878" y="844371"/>
            <a:ext cx="3937903" cy="2964057"/>
          </a:xfrm>
        </p:spPr>
      </p:pic>
    </p:spTree>
    <p:extLst>
      <p:ext uri="{BB962C8B-B14F-4D97-AF65-F5344CB8AC3E}">
        <p14:creationId xmlns:p14="http://schemas.microsoft.com/office/powerpoint/2010/main" val="3107734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0">
      <a:majorFont>
        <a:latin typeface="Segoe UI"/>
        <a:ea typeface="游ゴシック"/>
        <a:cs typeface=""/>
      </a:majorFont>
      <a:minorFont>
        <a:latin typeface="Segoe UI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7292</TotalTime>
  <Words>162</Words>
  <Application>Microsoft Office PowerPoint</Application>
  <PresentationFormat>ワイド画面</PresentationFormat>
  <Paragraphs>29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游ゴシック</vt:lpstr>
      <vt:lpstr>Arial</vt:lpstr>
      <vt:lpstr>Segoe UI</vt:lpstr>
      <vt:lpstr>Wingdings</vt:lpstr>
      <vt:lpstr>Office テーマ</vt:lpstr>
      <vt:lpstr>1_Office テーマ</vt:lpstr>
      <vt:lpstr>Quasi-Strong-Strong Beam-Beam Calculation for Bootstrapping Injection Conditioning (0)</vt:lpstr>
      <vt:lpstr>PowerPoint プレゼンテーション</vt:lpstr>
      <vt:lpstr>Start from simple case</vt:lpstr>
      <vt:lpstr>What I obtained preliminary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MORI Takashi</dc:creator>
  <cp:lastModifiedBy>MORI Takashi</cp:lastModifiedBy>
  <cp:revision>55</cp:revision>
  <dcterms:created xsi:type="dcterms:W3CDTF">2022-06-13T20:46:53Z</dcterms:created>
  <dcterms:modified xsi:type="dcterms:W3CDTF">2025-04-03T10:40:39Z</dcterms:modified>
</cp:coreProperties>
</file>