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2"/>
  </p:notesMasterIdLst>
  <p:sldIdLst>
    <p:sldId id="256" r:id="rId2"/>
    <p:sldId id="270" r:id="rId3"/>
    <p:sldId id="274" r:id="rId4"/>
    <p:sldId id="268" r:id="rId5"/>
    <p:sldId id="259" r:id="rId6"/>
    <p:sldId id="271" r:id="rId7"/>
    <p:sldId id="262" r:id="rId8"/>
    <p:sldId id="261" r:id="rId9"/>
    <p:sldId id="269" r:id="rId10"/>
    <p:sldId id="266" r:id="rId11"/>
    <p:sldId id="267" r:id="rId12"/>
    <p:sldId id="272" r:id="rId13"/>
    <p:sldId id="281" r:id="rId14"/>
    <p:sldId id="282" r:id="rId15"/>
    <p:sldId id="273" r:id="rId16"/>
    <p:sldId id="283" r:id="rId17"/>
    <p:sldId id="264" r:id="rId18"/>
    <p:sldId id="258" r:id="rId19"/>
    <p:sldId id="265" r:id="rId20"/>
    <p:sldId id="280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F57B681-1A12-A1F3-D825-E8988091B03A}" name="Lukas Felsberger" initials="LF" userId="S::lukas.felsberger@cern.ch::7df031f6-8243-43c6-b179-fb3ed1054ede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48BD"/>
    <a:srgbClr val="5268C8"/>
    <a:srgbClr val="959AC3"/>
    <a:srgbClr val="0232A0"/>
    <a:srgbClr val="A5A9CC"/>
    <a:srgbClr val="0132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68"/>
    <p:restoredTop sz="96301" autoAdjust="0"/>
  </p:normalViewPr>
  <p:slideViewPr>
    <p:cSldViewPr snapToGrid="0">
      <p:cViewPr varScale="1">
        <p:scale>
          <a:sx n="122" d="100"/>
          <a:sy n="122" d="100"/>
        </p:scale>
        <p:origin x="58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microsoft.com/office/2018/10/relationships/authors" Target="authors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15.png"/><Relationship Id="rId7" Type="http://schemas.openxmlformats.org/officeDocument/2006/relationships/image" Target="../media/image11.png"/><Relationship Id="rId2" Type="http://schemas.openxmlformats.org/officeDocument/2006/relationships/image" Target="../media/image14.svg"/><Relationship Id="rId1" Type="http://schemas.openxmlformats.org/officeDocument/2006/relationships/image" Target="../media/image13.png"/><Relationship Id="rId6" Type="http://schemas.openxmlformats.org/officeDocument/2006/relationships/image" Target="../media/image18.svg"/><Relationship Id="rId5" Type="http://schemas.openxmlformats.org/officeDocument/2006/relationships/image" Target="../media/image17.png"/><Relationship Id="rId4" Type="http://schemas.openxmlformats.org/officeDocument/2006/relationships/image" Target="../media/image16.svg"/></Relationships>
</file>

<file path=ppt/diagrams/_rels/data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svg"/><Relationship Id="rId3" Type="http://schemas.openxmlformats.org/officeDocument/2006/relationships/image" Target="../media/image23.png"/><Relationship Id="rId7" Type="http://schemas.openxmlformats.org/officeDocument/2006/relationships/image" Target="../media/image11.png"/><Relationship Id="rId2" Type="http://schemas.openxmlformats.org/officeDocument/2006/relationships/image" Target="../media/image22.svg"/><Relationship Id="rId1" Type="http://schemas.openxmlformats.org/officeDocument/2006/relationships/image" Target="../media/image21.png"/><Relationship Id="rId6" Type="http://schemas.openxmlformats.org/officeDocument/2006/relationships/image" Target="../media/image25.svg"/><Relationship Id="rId5" Type="http://schemas.openxmlformats.org/officeDocument/2006/relationships/image" Target="../media/image17.png"/><Relationship Id="rId4" Type="http://schemas.openxmlformats.org/officeDocument/2006/relationships/image" Target="../media/image24.svg"/></Relationships>
</file>

<file path=ppt/diagrams/_rels/data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15.png"/><Relationship Id="rId7" Type="http://schemas.openxmlformats.org/officeDocument/2006/relationships/image" Target="../media/image11.png"/><Relationship Id="rId2" Type="http://schemas.openxmlformats.org/officeDocument/2006/relationships/image" Target="../media/image35.svg"/><Relationship Id="rId1" Type="http://schemas.openxmlformats.org/officeDocument/2006/relationships/image" Target="../media/image21.png"/><Relationship Id="rId6" Type="http://schemas.openxmlformats.org/officeDocument/2006/relationships/image" Target="../media/image38.svg"/><Relationship Id="rId5" Type="http://schemas.openxmlformats.org/officeDocument/2006/relationships/image" Target="../media/image37.png"/><Relationship Id="rId4" Type="http://schemas.openxmlformats.org/officeDocument/2006/relationships/image" Target="../media/image36.svg"/></Relationships>
</file>

<file path=ppt/diagrams/_rels/data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svg"/><Relationship Id="rId3" Type="http://schemas.openxmlformats.org/officeDocument/2006/relationships/image" Target="../media/image15.png"/><Relationship Id="rId7" Type="http://schemas.openxmlformats.org/officeDocument/2006/relationships/image" Target="../media/image44.png"/><Relationship Id="rId2" Type="http://schemas.openxmlformats.org/officeDocument/2006/relationships/image" Target="../media/image42.svg"/><Relationship Id="rId1" Type="http://schemas.openxmlformats.org/officeDocument/2006/relationships/image" Target="../media/image41.png"/><Relationship Id="rId6" Type="http://schemas.openxmlformats.org/officeDocument/2006/relationships/image" Target="../media/image18.svg"/><Relationship Id="rId5" Type="http://schemas.openxmlformats.org/officeDocument/2006/relationships/image" Target="../media/image17.png"/><Relationship Id="rId4" Type="http://schemas.openxmlformats.org/officeDocument/2006/relationships/image" Target="../media/image43.svg"/></Relationships>
</file>

<file path=ppt/diagrams/_rels/data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svg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image" Target="../media/image47.svg"/><Relationship Id="rId1" Type="http://schemas.openxmlformats.org/officeDocument/2006/relationships/image" Target="../media/image46.png"/><Relationship Id="rId6" Type="http://schemas.openxmlformats.org/officeDocument/2006/relationships/image" Target="../media/image51.svg"/><Relationship Id="rId5" Type="http://schemas.openxmlformats.org/officeDocument/2006/relationships/image" Target="../media/image50.png"/><Relationship Id="rId4" Type="http://schemas.openxmlformats.org/officeDocument/2006/relationships/image" Target="../media/image49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15.png"/><Relationship Id="rId7" Type="http://schemas.openxmlformats.org/officeDocument/2006/relationships/image" Target="../media/image11.png"/><Relationship Id="rId2" Type="http://schemas.openxmlformats.org/officeDocument/2006/relationships/image" Target="../media/image14.svg"/><Relationship Id="rId1" Type="http://schemas.openxmlformats.org/officeDocument/2006/relationships/image" Target="../media/image13.png"/><Relationship Id="rId6" Type="http://schemas.openxmlformats.org/officeDocument/2006/relationships/image" Target="../media/image18.svg"/><Relationship Id="rId5" Type="http://schemas.openxmlformats.org/officeDocument/2006/relationships/image" Target="../media/image17.png"/><Relationship Id="rId4" Type="http://schemas.openxmlformats.org/officeDocument/2006/relationships/image" Target="../media/image16.svg"/></Relationships>
</file>

<file path=ppt/diagrams/_rels/drawing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svg"/><Relationship Id="rId3" Type="http://schemas.openxmlformats.org/officeDocument/2006/relationships/image" Target="../media/image23.png"/><Relationship Id="rId7" Type="http://schemas.openxmlformats.org/officeDocument/2006/relationships/image" Target="../media/image11.png"/><Relationship Id="rId2" Type="http://schemas.openxmlformats.org/officeDocument/2006/relationships/image" Target="../media/image22.svg"/><Relationship Id="rId1" Type="http://schemas.openxmlformats.org/officeDocument/2006/relationships/image" Target="../media/image21.png"/><Relationship Id="rId6" Type="http://schemas.openxmlformats.org/officeDocument/2006/relationships/image" Target="../media/image25.svg"/><Relationship Id="rId5" Type="http://schemas.openxmlformats.org/officeDocument/2006/relationships/image" Target="../media/image17.png"/><Relationship Id="rId4" Type="http://schemas.openxmlformats.org/officeDocument/2006/relationships/image" Target="../media/image24.svg"/></Relationships>
</file>

<file path=ppt/diagrams/_rels/drawing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15.png"/><Relationship Id="rId7" Type="http://schemas.openxmlformats.org/officeDocument/2006/relationships/image" Target="../media/image11.png"/><Relationship Id="rId2" Type="http://schemas.openxmlformats.org/officeDocument/2006/relationships/image" Target="../media/image35.svg"/><Relationship Id="rId1" Type="http://schemas.openxmlformats.org/officeDocument/2006/relationships/image" Target="../media/image21.png"/><Relationship Id="rId6" Type="http://schemas.openxmlformats.org/officeDocument/2006/relationships/image" Target="../media/image38.svg"/><Relationship Id="rId5" Type="http://schemas.openxmlformats.org/officeDocument/2006/relationships/image" Target="../media/image37.png"/><Relationship Id="rId4" Type="http://schemas.openxmlformats.org/officeDocument/2006/relationships/image" Target="../media/image36.svg"/></Relationships>
</file>

<file path=ppt/diagrams/_rels/drawing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svg"/><Relationship Id="rId3" Type="http://schemas.openxmlformats.org/officeDocument/2006/relationships/image" Target="../media/image15.png"/><Relationship Id="rId7" Type="http://schemas.openxmlformats.org/officeDocument/2006/relationships/image" Target="../media/image44.png"/><Relationship Id="rId2" Type="http://schemas.openxmlformats.org/officeDocument/2006/relationships/image" Target="../media/image42.svg"/><Relationship Id="rId1" Type="http://schemas.openxmlformats.org/officeDocument/2006/relationships/image" Target="../media/image41.png"/><Relationship Id="rId6" Type="http://schemas.openxmlformats.org/officeDocument/2006/relationships/image" Target="../media/image18.svg"/><Relationship Id="rId5" Type="http://schemas.openxmlformats.org/officeDocument/2006/relationships/image" Target="../media/image17.png"/><Relationship Id="rId4" Type="http://schemas.openxmlformats.org/officeDocument/2006/relationships/image" Target="../media/image43.svg"/></Relationships>
</file>

<file path=ppt/diagrams/_rels/drawing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svg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image" Target="../media/image47.svg"/><Relationship Id="rId1" Type="http://schemas.openxmlformats.org/officeDocument/2006/relationships/image" Target="../media/image46.png"/><Relationship Id="rId6" Type="http://schemas.openxmlformats.org/officeDocument/2006/relationships/image" Target="../media/image51.svg"/><Relationship Id="rId5" Type="http://schemas.openxmlformats.org/officeDocument/2006/relationships/image" Target="../media/image50.png"/><Relationship Id="rId4" Type="http://schemas.openxmlformats.org/officeDocument/2006/relationships/image" Target="../media/image49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61B4BA2-7670-4055-AFC6-6EAEF882C92F}" type="doc">
      <dgm:prSet loTypeId="urn:microsoft.com/office/officeart/2018/2/layout/IconLabelList" loCatId="icon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F47312B4-A725-4B59-A170-B3EEB89AA014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CH" sz="1800" b="1"/>
            <a:t>Introduction</a:t>
          </a:r>
          <a:endParaRPr lang="en-US" sz="1800"/>
        </a:p>
      </dgm:t>
    </dgm:pt>
    <dgm:pt modelId="{721BBD53-4C29-4F4D-AE55-48B2478F3A42}" type="parTrans" cxnId="{5D45F8DC-2187-47B7-BA5D-6F54A325EEBB}">
      <dgm:prSet/>
      <dgm:spPr/>
      <dgm:t>
        <a:bodyPr/>
        <a:lstStyle/>
        <a:p>
          <a:endParaRPr lang="en-US" sz="1400"/>
        </a:p>
      </dgm:t>
    </dgm:pt>
    <dgm:pt modelId="{DADBFE11-6B1D-46FB-BF33-3D8C5714B1BB}" type="sibTrans" cxnId="{5D45F8DC-2187-47B7-BA5D-6F54A325EEBB}">
      <dgm:prSet/>
      <dgm:spPr/>
      <dgm:t>
        <a:bodyPr/>
        <a:lstStyle/>
        <a:p>
          <a:endParaRPr lang="en-US" sz="1400"/>
        </a:p>
      </dgm:t>
    </dgm:pt>
    <dgm:pt modelId="{B49E6A92-B0B0-42EC-9889-21A788A1D1FB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CH" sz="1800" b="1" dirty="0">
              <a:solidFill>
                <a:srgbClr val="2248BD"/>
              </a:solidFill>
            </a:rPr>
            <a:t>Methodology &amp; Implementation</a:t>
          </a:r>
          <a:endParaRPr lang="en-US" sz="1800" dirty="0">
            <a:solidFill>
              <a:srgbClr val="2248BD"/>
            </a:solidFill>
          </a:endParaRPr>
        </a:p>
      </dgm:t>
    </dgm:pt>
    <dgm:pt modelId="{0ED0301F-F6CB-4D76-A92B-D83E9C161065}" type="parTrans" cxnId="{4452A37C-D581-49D4-A028-A460C1864B51}">
      <dgm:prSet/>
      <dgm:spPr/>
      <dgm:t>
        <a:bodyPr/>
        <a:lstStyle/>
        <a:p>
          <a:endParaRPr lang="en-US" sz="1400"/>
        </a:p>
      </dgm:t>
    </dgm:pt>
    <dgm:pt modelId="{05F083B0-418F-476F-AE18-C947EFD58AC7}" type="sibTrans" cxnId="{4452A37C-D581-49D4-A028-A460C1864B51}">
      <dgm:prSet/>
      <dgm:spPr/>
      <dgm:t>
        <a:bodyPr/>
        <a:lstStyle/>
        <a:p>
          <a:endParaRPr lang="en-US" sz="1400"/>
        </a:p>
      </dgm:t>
    </dgm:pt>
    <dgm:pt modelId="{5C89AE91-E52E-4BCB-B4A1-9ADAECFE83EA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CH" sz="1800" b="1" dirty="0">
              <a:solidFill>
                <a:srgbClr val="5268C8"/>
              </a:solidFill>
            </a:rPr>
            <a:t>Resources</a:t>
          </a:r>
          <a:endParaRPr lang="en-US" sz="1800" dirty="0">
            <a:solidFill>
              <a:srgbClr val="5268C8"/>
            </a:solidFill>
          </a:endParaRPr>
        </a:p>
      </dgm:t>
    </dgm:pt>
    <dgm:pt modelId="{071348AD-AF4E-4A4A-BE1C-AE0BDE3AB2BF}" type="parTrans" cxnId="{62A34E4A-69E2-42A9-8DBD-CE9BDD2D19F4}">
      <dgm:prSet/>
      <dgm:spPr/>
      <dgm:t>
        <a:bodyPr/>
        <a:lstStyle/>
        <a:p>
          <a:endParaRPr lang="en-US" sz="1400"/>
        </a:p>
      </dgm:t>
    </dgm:pt>
    <dgm:pt modelId="{5939B044-C807-4BB1-B0EF-EDB5B4897978}" type="sibTrans" cxnId="{62A34E4A-69E2-42A9-8DBD-CE9BDD2D19F4}">
      <dgm:prSet/>
      <dgm:spPr/>
      <dgm:t>
        <a:bodyPr/>
        <a:lstStyle/>
        <a:p>
          <a:endParaRPr lang="en-US" sz="1400"/>
        </a:p>
      </dgm:t>
    </dgm:pt>
    <dgm:pt modelId="{83E3E8B6-09CC-4A30-9F9E-EF2BEFB7386A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CH" sz="1800" b="1" dirty="0">
              <a:solidFill>
                <a:srgbClr val="959AC3"/>
              </a:solidFill>
            </a:rPr>
            <a:t>Conclusions</a:t>
          </a:r>
          <a:endParaRPr lang="en-US" sz="1800" dirty="0">
            <a:solidFill>
              <a:srgbClr val="959AC3"/>
            </a:solidFill>
          </a:endParaRPr>
        </a:p>
      </dgm:t>
    </dgm:pt>
    <dgm:pt modelId="{35EE5EF3-A074-4F18-8316-C07CBC698C59}" type="parTrans" cxnId="{9E22E02C-FD00-4310-9B6F-16C973752C16}">
      <dgm:prSet/>
      <dgm:spPr/>
      <dgm:t>
        <a:bodyPr/>
        <a:lstStyle/>
        <a:p>
          <a:endParaRPr lang="en-US" sz="1400"/>
        </a:p>
      </dgm:t>
    </dgm:pt>
    <dgm:pt modelId="{7DDA3CBB-3A76-4106-9019-0E03D8370D24}" type="sibTrans" cxnId="{9E22E02C-FD00-4310-9B6F-16C973752C16}">
      <dgm:prSet/>
      <dgm:spPr/>
      <dgm:t>
        <a:bodyPr/>
        <a:lstStyle/>
        <a:p>
          <a:endParaRPr lang="en-US" sz="1400"/>
        </a:p>
      </dgm:t>
    </dgm:pt>
    <dgm:pt modelId="{B6AE9310-C4F1-4F84-96DF-A953BB090B30}" type="pres">
      <dgm:prSet presAssocID="{161B4BA2-7670-4055-AFC6-6EAEF882C92F}" presName="root" presStyleCnt="0">
        <dgm:presLayoutVars>
          <dgm:dir/>
          <dgm:resizeHandles val="exact"/>
        </dgm:presLayoutVars>
      </dgm:prSet>
      <dgm:spPr/>
    </dgm:pt>
    <dgm:pt modelId="{21032601-15A1-4B71-BCDB-CCF1CB3F6520}" type="pres">
      <dgm:prSet presAssocID="{F47312B4-A725-4B59-A170-B3EEB89AA014}" presName="compNode" presStyleCnt="0"/>
      <dgm:spPr/>
    </dgm:pt>
    <dgm:pt modelId="{57FDB616-CB31-4022-A711-728616646544}" type="pres">
      <dgm:prSet presAssocID="{F47312B4-A725-4B59-A170-B3EEB89AA014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Wave Gesture with solid fill"/>
        </a:ext>
      </dgm:extLst>
    </dgm:pt>
    <dgm:pt modelId="{24DFC242-4746-49F3-91FA-CE6C42011475}" type="pres">
      <dgm:prSet presAssocID="{F47312B4-A725-4B59-A170-B3EEB89AA014}" presName="spaceRect" presStyleCnt="0"/>
      <dgm:spPr/>
    </dgm:pt>
    <dgm:pt modelId="{245DEBEC-7E61-4B04-9D01-38EE7EB927C8}" type="pres">
      <dgm:prSet presAssocID="{F47312B4-A725-4B59-A170-B3EEB89AA014}" presName="textRect" presStyleLbl="revTx" presStyleIdx="0" presStyleCnt="4">
        <dgm:presLayoutVars>
          <dgm:chMax val="1"/>
          <dgm:chPref val="1"/>
        </dgm:presLayoutVars>
      </dgm:prSet>
      <dgm:spPr/>
    </dgm:pt>
    <dgm:pt modelId="{AA9C615F-7811-4C56-928C-8DEC1D6A9DDD}" type="pres">
      <dgm:prSet presAssocID="{DADBFE11-6B1D-46FB-BF33-3D8C5714B1BB}" presName="sibTrans" presStyleCnt="0"/>
      <dgm:spPr/>
    </dgm:pt>
    <dgm:pt modelId="{94C179FB-BA8F-4FB7-8D55-33FA1EEDDEB4}" type="pres">
      <dgm:prSet presAssocID="{B49E6A92-B0B0-42EC-9889-21A788A1D1FB}" presName="compNode" presStyleCnt="0"/>
      <dgm:spPr/>
    </dgm:pt>
    <dgm:pt modelId="{69312B85-7B90-435D-A421-482C6D3C04E9}" type="pres">
      <dgm:prSet presAssocID="{B49E6A92-B0B0-42EC-9889-21A788A1D1FB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Lightbulb and gear with solid fill"/>
        </a:ext>
      </dgm:extLst>
    </dgm:pt>
    <dgm:pt modelId="{C1504558-19B5-4BE4-AEB5-398B1416180D}" type="pres">
      <dgm:prSet presAssocID="{B49E6A92-B0B0-42EC-9889-21A788A1D1FB}" presName="spaceRect" presStyleCnt="0"/>
      <dgm:spPr/>
    </dgm:pt>
    <dgm:pt modelId="{88108FAF-6E6A-4655-B7ED-BC3AF6A97D99}" type="pres">
      <dgm:prSet presAssocID="{B49E6A92-B0B0-42EC-9889-21A788A1D1FB}" presName="textRect" presStyleLbl="revTx" presStyleIdx="1" presStyleCnt="4">
        <dgm:presLayoutVars>
          <dgm:chMax val="1"/>
          <dgm:chPref val="1"/>
        </dgm:presLayoutVars>
      </dgm:prSet>
      <dgm:spPr/>
    </dgm:pt>
    <dgm:pt modelId="{654D926C-9807-4422-A2EC-6C874705CBB1}" type="pres">
      <dgm:prSet presAssocID="{05F083B0-418F-476F-AE18-C947EFD58AC7}" presName="sibTrans" presStyleCnt="0"/>
      <dgm:spPr/>
    </dgm:pt>
    <dgm:pt modelId="{A721C417-7EA7-46B0-AC61-E6F67449A76A}" type="pres">
      <dgm:prSet presAssocID="{5C89AE91-E52E-4BCB-B4A1-9ADAECFE83EA}" presName="compNode" presStyleCnt="0"/>
      <dgm:spPr/>
    </dgm:pt>
    <dgm:pt modelId="{474D6481-1EC3-427D-81AD-3DFB721D3E00}" type="pres">
      <dgm:prSet presAssocID="{5C89AE91-E52E-4BCB-B4A1-9ADAECFE83EA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3D glasses with solid fill"/>
        </a:ext>
      </dgm:extLst>
    </dgm:pt>
    <dgm:pt modelId="{275D1259-C2B6-4482-BCAC-C397D10DF401}" type="pres">
      <dgm:prSet presAssocID="{5C89AE91-E52E-4BCB-B4A1-9ADAECFE83EA}" presName="spaceRect" presStyleCnt="0"/>
      <dgm:spPr/>
    </dgm:pt>
    <dgm:pt modelId="{541816C8-1E18-4D66-96DE-E317E7007E60}" type="pres">
      <dgm:prSet presAssocID="{5C89AE91-E52E-4BCB-B4A1-9ADAECFE83EA}" presName="textRect" presStyleLbl="revTx" presStyleIdx="2" presStyleCnt="4">
        <dgm:presLayoutVars>
          <dgm:chMax val="1"/>
          <dgm:chPref val="1"/>
        </dgm:presLayoutVars>
      </dgm:prSet>
      <dgm:spPr/>
    </dgm:pt>
    <dgm:pt modelId="{D63F49F0-C7C7-4F82-9122-0A9C79A930A5}" type="pres">
      <dgm:prSet presAssocID="{5939B044-C807-4BB1-B0EF-EDB5B4897978}" presName="sibTrans" presStyleCnt="0"/>
      <dgm:spPr/>
    </dgm:pt>
    <dgm:pt modelId="{2D40420C-45F2-45DF-8F22-BF3B5A0F0F85}" type="pres">
      <dgm:prSet presAssocID="{83E3E8B6-09CC-4A30-9F9E-EF2BEFB7386A}" presName="compNode" presStyleCnt="0"/>
      <dgm:spPr/>
    </dgm:pt>
    <dgm:pt modelId="{200CB0A7-4A1F-4229-B201-8E280B33EA3F}" type="pres">
      <dgm:prSet presAssocID="{83E3E8B6-09CC-4A30-9F9E-EF2BEFB7386A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List with solid fill"/>
        </a:ext>
      </dgm:extLst>
    </dgm:pt>
    <dgm:pt modelId="{C0AEF78D-F945-4104-9363-2023565CEDEE}" type="pres">
      <dgm:prSet presAssocID="{83E3E8B6-09CC-4A30-9F9E-EF2BEFB7386A}" presName="spaceRect" presStyleCnt="0"/>
      <dgm:spPr/>
    </dgm:pt>
    <dgm:pt modelId="{2CE6CD50-7B58-45E5-A330-56B995EF4848}" type="pres">
      <dgm:prSet presAssocID="{83E3E8B6-09CC-4A30-9F9E-EF2BEFB7386A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99086023-641B-45BE-A5F0-31E72C368B4A}" type="presOf" srcId="{161B4BA2-7670-4055-AFC6-6EAEF882C92F}" destId="{B6AE9310-C4F1-4F84-96DF-A953BB090B30}" srcOrd="0" destOrd="0" presId="urn:microsoft.com/office/officeart/2018/2/layout/IconLabelList"/>
    <dgm:cxn modelId="{9E22E02C-FD00-4310-9B6F-16C973752C16}" srcId="{161B4BA2-7670-4055-AFC6-6EAEF882C92F}" destId="{83E3E8B6-09CC-4A30-9F9E-EF2BEFB7386A}" srcOrd="3" destOrd="0" parTransId="{35EE5EF3-A074-4F18-8316-C07CBC698C59}" sibTransId="{7DDA3CBB-3A76-4106-9019-0E03D8370D24}"/>
    <dgm:cxn modelId="{62A34E4A-69E2-42A9-8DBD-CE9BDD2D19F4}" srcId="{161B4BA2-7670-4055-AFC6-6EAEF882C92F}" destId="{5C89AE91-E52E-4BCB-B4A1-9ADAECFE83EA}" srcOrd="2" destOrd="0" parTransId="{071348AD-AF4E-4A4A-BE1C-AE0BDE3AB2BF}" sibTransId="{5939B044-C807-4BB1-B0EF-EDB5B4897978}"/>
    <dgm:cxn modelId="{02A9606B-F8FC-4DE8-9D9B-9FC39663E26E}" type="presOf" srcId="{F47312B4-A725-4B59-A170-B3EEB89AA014}" destId="{245DEBEC-7E61-4B04-9D01-38EE7EB927C8}" srcOrd="0" destOrd="0" presId="urn:microsoft.com/office/officeart/2018/2/layout/IconLabelList"/>
    <dgm:cxn modelId="{4452A37C-D581-49D4-A028-A460C1864B51}" srcId="{161B4BA2-7670-4055-AFC6-6EAEF882C92F}" destId="{B49E6A92-B0B0-42EC-9889-21A788A1D1FB}" srcOrd="1" destOrd="0" parTransId="{0ED0301F-F6CB-4D76-A92B-D83E9C161065}" sibTransId="{05F083B0-418F-476F-AE18-C947EFD58AC7}"/>
    <dgm:cxn modelId="{409B628C-00B0-4184-AC7F-74578EB99BF7}" type="presOf" srcId="{83E3E8B6-09CC-4A30-9F9E-EF2BEFB7386A}" destId="{2CE6CD50-7B58-45E5-A330-56B995EF4848}" srcOrd="0" destOrd="0" presId="urn:microsoft.com/office/officeart/2018/2/layout/IconLabelList"/>
    <dgm:cxn modelId="{D53870D5-BE68-423F-8C80-BCC5528F25D1}" type="presOf" srcId="{B49E6A92-B0B0-42EC-9889-21A788A1D1FB}" destId="{88108FAF-6E6A-4655-B7ED-BC3AF6A97D99}" srcOrd="0" destOrd="0" presId="urn:microsoft.com/office/officeart/2018/2/layout/IconLabelList"/>
    <dgm:cxn modelId="{5D45F8DC-2187-47B7-BA5D-6F54A325EEBB}" srcId="{161B4BA2-7670-4055-AFC6-6EAEF882C92F}" destId="{F47312B4-A725-4B59-A170-B3EEB89AA014}" srcOrd="0" destOrd="0" parTransId="{721BBD53-4C29-4F4D-AE55-48B2478F3A42}" sibTransId="{DADBFE11-6B1D-46FB-BF33-3D8C5714B1BB}"/>
    <dgm:cxn modelId="{E10091EB-0797-42CB-BA47-F787CA8A4FFA}" type="presOf" srcId="{5C89AE91-E52E-4BCB-B4A1-9ADAECFE83EA}" destId="{541816C8-1E18-4D66-96DE-E317E7007E60}" srcOrd="0" destOrd="0" presId="urn:microsoft.com/office/officeart/2018/2/layout/IconLabelList"/>
    <dgm:cxn modelId="{2A51F066-9857-4A56-A10D-A5C282E21ECA}" type="presParOf" srcId="{B6AE9310-C4F1-4F84-96DF-A953BB090B30}" destId="{21032601-15A1-4B71-BCDB-CCF1CB3F6520}" srcOrd="0" destOrd="0" presId="urn:microsoft.com/office/officeart/2018/2/layout/IconLabelList"/>
    <dgm:cxn modelId="{6FA37F21-1994-45A8-8276-C20815D4586B}" type="presParOf" srcId="{21032601-15A1-4B71-BCDB-CCF1CB3F6520}" destId="{57FDB616-CB31-4022-A711-728616646544}" srcOrd="0" destOrd="0" presId="urn:microsoft.com/office/officeart/2018/2/layout/IconLabelList"/>
    <dgm:cxn modelId="{C6C55432-0C5D-435D-9525-6A75D30174D9}" type="presParOf" srcId="{21032601-15A1-4B71-BCDB-CCF1CB3F6520}" destId="{24DFC242-4746-49F3-91FA-CE6C42011475}" srcOrd="1" destOrd="0" presId="urn:microsoft.com/office/officeart/2018/2/layout/IconLabelList"/>
    <dgm:cxn modelId="{97649104-2846-4820-98C6-BB42D8527C0A}" type="presParOf" srcId="{21032601-15A1-4B71-BCDB-CCF1CB3F6520}" destId="{245DEBEC-7E61-4B04-9D01-38EE7EB927C8}" srcOrd="2" destOrd="0" presId="urn:microsoft.com/office/officeart/2018/2/layout/IconLabelList"/>
    <dgm:cxn modelId="{66FA17E1-1C93-46C8-A74A-B3F5FA867B48}" type="presParOf" srcId="{B6AE9310-C4F1-4F84-96DF-A953BB090B30}" destId="{AA9C615F-7811-4C56-928C-8DEC1D6A9DDD}" srcOrd="1" destOrd="0" presId="urn:microsoft.com/office/officeart/2018/2/layout/IconLabelList"/>
    <dgm:cxn modelId="{593A5BEB-5B99-4691-A301-6F31F4E084CE}" type="presParOf" srcId="{B6AE9310-C4F1-4F84-96DF-A953BB090B30}" destId="{94C179FB-BA8F-4FB7-8D55-33FA1EEDDEB4}" srcOrd="2" destOrd="0" presId="urn:microsoft.com/office/officeart/2018/2/layout/IconLabelList"/>
    <dgm:cxn modelId="{AA952D88-4A2A-42AB-AB66-8569B84B3F85}" type="presParOf" srcId="{94C179FB-BA8F-4FB7-8D55-33FA1EEDDEB4}" destId="{69312B85-7B90-435D-A421-482C6D3C04E9}" srcOrd="0" destOrd="0" presId="urn:microsoft.com/office/officeart/2018/2/layout/IconLabelList"/>
    <dgm:cxn modelId="{CF45343C-EE8F-4947-A8EB-EF4621BC8DDF}" type="presParOf" srcId="{94C179FB-BA8F-4FB7-8D55-33FA1EEDDEB4}" destId="{C1504558-19B5-4BE4-AEB5-398B1416180D}" srcOrd="1" destOrd="0" presId="urn:microsoft.com/office/officeart/2018/2/layout/IconLabelList"/>
    <dgm:cxn modelId="{97587FBE-B23D-44EC-B284-ECB1CB238B6B}" type="presParOf" srcId="{94C179FB-BA8F-4FB7-8D55-33FA1EEDDEB4}" destId="{88108FAF-6E6A-4655-B7ED-BC3AF6A97D99}" srcOrd="2" destOrd="0" presId="urn:microsoft.com/office/officeart/2018/2/layout/IconLabelList"/>
    <dgm:cxn modelId="{3D7F504B-25B3-4A54-9DFF-5F8C7DA6B7BE}" type="presParOf" srcId="{B6AE9310-C4F1-4F84-96DF-A953BB090B30}" destId="{654D926C-9807-4422-A2EC-6C874705CBB1}" srcOrd="3" destOrd="0" presId="urn:microsoft.com/office/officeart/2018/2/layout/IconLabelList"/>
    <dgm:cxn modelId="{7966BBD4-61AF-40A3-A7CB-6272989B2AE9}" type="presParOf" srcId="{B6AE9310-C4F1-4F84-96DF-A953BB090B30}" destId="{A721C417-7EA7-46B0-AC61-E6F67449A76A}" srcOrd="4" destOrd="0" presId="urn:microsoft.com/office/officeart/2018/2/layout/IconLabelList"/>
    <dgm:cxn modelId="{E4227D74-31EA-4681-9AA2-54F489CD9513}" type="presParOf" srcId="{A721C417-7EA7-46B0-AC61-E6F67449A76A}" destId="{474D6481-1EC3-427D-81AD-3DFB721D3E00}" srcOrd="0" destOrd="0" presId="urn:microsoft.com/office/officeart/2018/2/layout/IconLabelList"/>
    <dgm:cxn modelId="{58B96B50-4805-484A-8537-167E7892F1FA}" type="presParOf" srcId="{A721C417-7EA7-46B0-AC61-E6F67449A76A}" destId="{275D1259-C2B6-4482-BCAC-C397D10DF401}" srcOrd="1" destOrd="0" presId="urn:microsoft.com/office/officeart/2018/2/layout/IconLabelList"/>
    <dgm:cxn modelId="{18BA2775-8D3A-4E4E-A918-C1893BF10696}" type="presParOf" srcId="{A721C417-7EA7-46B0-AC61-E6F67449A76A}" destId="{541816C8-1E18-4D66-96DE-E317E7007E60}" srcOrd="2" destOrd="0" presId="urn:microsoft.com/office/officeart/2018/2/layout/IconLabelList"/>
    <dgm:cxn modelId="{8807E68D-7450-43F2-BCD6-C648D1A23001}" type="presParOf" srcId="{B6AE9310-C4F1-4F84-96DF-A953BB090B30}" destId="{D63F49F0-C7C7-4F82-9122-0A9C79A930A5}" srcOrd="5" destOrd="0" presId="urn:microsoft.com/office/officeart/2018/2/layout/IconLabelList"/>
    <dgm:cxn modelId="{6DBE7D9A-8080-4FC7-8437-4D8B6B4717F8}" type="presParOf" srcId="{B6AE9310-C4F1-4F84-96DF-A953BB090B30}" destId="{2D40420C-45F2-45DF-8F22-BF3B5A0F0F85}" srcOrd="6" destOrd="0" presId="urn:microsoft.com/office/officeart/2018/2/layout/IconLabelList"/>
    <dgm:cxn modelId="{E0901364-29F4-4D8A-8B3A-13B14D6681AC}" type="presParOf" srcId="{2D40420C-45F2-45DF-8F22-BF3B5A0F0F85}" destId="{200CB0A7-4A1F-4229-B201-8E280B33EA3F}" srcOrd="0" destOrd="0" presId="urn:microsoft.com/office/officeart/2018/2/layout/IconLabelList"/>
    <dgm:cxn modelId="{6D7F1BBD-4E1C-4BB4-8E8D-F8D077209341}" type="presParOf" srcId="{2D40420C-45F2-45DF-8F22-BF3B5A0F0F85}" destId="{C0AEF78D-F945-4104-9363-2023565CEDEE}" srcOrd="1" destOrd="0" presId="urn:microsoft.com/office/officeart/2018/2/layout/IconLabelList"/>
    <dgm:cxn modelId="{0A893336-D5E4-48BB-8396-BB5ECF3C43D3}" type="presParOf" srcId="{2D40420C-45F2-45DF-8F22-BF3B5A0F0F85}" destId="{2CE6CD50-7B58-45E5-A330-56B995EF4848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61B4BA2-7670-4055-AFC6-6EAEF882C92F}" type="doc">
      <dgm:prSet loTypeId="urn:microsoft.com/office/officeart/2018/2/layout/IconLabel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47312B4-A725-4B59-A170-B3EEB89AA014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CH" sz="1800" b="1" dirty="0">
              <a:solidFill>
                <a:schemeClr val="bg1"/>
              </a:solidFill>
            </a:rPr>
            <a:t>Introduction</a:t>
          </a:r>
          <a:endParaRPr lang="en-US" sz="1800" dirty="0">
            <a:solidFill>
              <a:schemeClr val="bg1"/>
            </a:solidFill>
          </a:endParaRPr>
        </a:p>
      </dgm:t>
    </dgm:pt>
    <dgm:pt modelId="{721BBD53-4C29-4F4D-AE55-48B2478F3A42}" type="parTrans" cxnId="{5D45F8DC-2187-47B7-BA5D-6F54A325EEBB}">
      <dgm:prSet/>
      <dgm:spPr/>
      <dgm:t>
        <a:bodyPr/>
        <a:lstStyle/>
        <a:p>
          <a:endParaRPr lang="en-US" sz="1400"/>
        </a:p>
      </dgm:t>
    </dgm:pt>
    <dgm:pt modelId="{DADBFE11-6B1D-46FB-BF33-3D8C5714B1BB}" type="sibTrans" cxnId="{5D45F8DC-2187-47B7-BA5D-6F54A325EEBB}">
      <dgm:prSet/>
      <dgm:spPr/>
      <dgm:t>
        <a:bodyPr/>
        <a:lstStyle/>
        <a:p>
          <a:endParaRPr lang="en-US" sz="1400"/>
        </a:p>
      </dgm:t>
    </dgm:pt>
    <dgm:pt modelId="{B49E6A92-B0B0-42EC-9889-21A788A1D1FB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CH" sz="1800" b="1" dirty="0">
              <a:solidFill>
                <a:srgbClr val="2248BD"/>
              </a:solidFill>
            </a:rPr>
            <a:t>Methodology &amp; Implementation</a:t>
          </a:r>
          <a:endParaRPr lang="en-US" sz="1800" dirty="0">
            <a:solidFill>
              <a:srgbClr val="2248BD"/>
            </a:solidFill>
          </a:endParaRPr>
        </a:p>
      </dgm:t>
    </dgm:pt>
    <dgm:pt modelId="{0ED0301F-F6CB-4D76-A92B-D83E9C161065}" type="parTrans" cxnId="{4452A37C-D581-49D4-A028-A460C1864B51}">
      <dgm:prSet/>
      <dgm:spPr/>
      <dgm:t>
        <a:bodyPr/>
        <a:lstStyle/>
        <a:p>
          <a:endParaRPr lang="en-US" sz="1400"/>
        </a:p>
      </dgm:t>
    </dgm:pt>
    <dgm:pt modelId="{05F083B0-418F-476F-AE18-C947EFD58AC7}" type="sibTrans" cxnId="{4452A37C-D581-49D4-A028-A460C1864B51}">
      <dgm:prSet/>
      <dgm:spPr/>
      <dgm:t>
        <a:bodyPr/>
        <a:lstStyle/>
        <a:p>
          <a:endParaRPr lang="en-US" sz="1400"/>
        </a:p>
      </dgm:t>
    </dgm:pt>
    <dgm:pt modelId="{5C89AE91-E52E-4BCB-B4A1-9ADAECFE83EA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CH" sz="1800" b="1" dirty="0">
              <a:solidFill>
                <a:srgbClr val="5268C8"/>
              </a:solidFill>
            </a:rPr>
            <a:t>Resources</a:t>
          </a:r>
          <a:endParaRPr lang="en-US" sz="1800" dirty="0">
            <a:solidFill>
              <a:srgbClr val="5268C8"/>
            </a:solidFill>
          </a:endParaRPr>
        </a:p>
      </dgm:t>
    </dgm:pt>
    <dgm:pt modelId="{071348AD-AF4E-4A4A-BE1C-AE0BDE3AB2BF}" type="parTrans" cxnId="{62A34E4A-69E2-42A9-8DBD-CE9BDD2D19F4}">
      <dgm:prSet/>
      <dgm:spPr/>
      <dgm:t>
        <a:bodyPr/>
        <a:lstStyle/>
        <a:p>
          <a:endParaRPr lang="en-US" sz="1400"/>
        </a:p>
      </dgm:t>
    </dgm:pt>
    <dgm:pt modelId="{5939B044-C807-4BB1-B0EF-EDB5B4897978}" type="sibTrans" cxnId="{62A34E4A-69E2-42A9-8DBD-CE9BDD2D19F4}">
      <dgm:prSet/>
      <dgm:spPr/>
      <dgm:t>
        <a:bodyPr/>
        <a:lstStyle/>
        <a:p>
          <a:endParaRPr lang="en-US" sz="1400"/>
        </a:p>
      </dgm:t>
    </dgm:pt>
    <dgm:pt modelId="{83E3E8B6-09CC-4A30-9F9E-EF2BEFB7386A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CH" sz="1800" b="1" dirty="0">
              <a:solidFill>
                <a:srgbClr val="959AC3"/>
              </a:solidFill>
            </a:rPr>
            <a:t>Conclusions</a:t>
          </a:r>
          <a:endParaRPr lang="en-US" sz="1800" dirty="0">
            <a:solidFill>
              <a:srgbClr val="959AC3"/>
            </a:solidFill>
          </a:endParaRPr>
        </a:p>
      </dgm:t>
    </dgm:pt>
    <dgm:pt modelId="{35EE5EF3-A074-4F18-8316-C07CBC698C59}" type="parTrans" cxnId="{9E22E02C-FD00-4310-9B6F-16C973752C16}">
      <dgm:prSet/>
      <dgm:spPr/>
      <dgm:t>
        <a:bodyPr/>
        <a:lstStyle/>
        <a:p>
          <a:endParaRPr lang="en-US" sz="1400"/>
        </a:p>
      </dgm:t>
    </dgm:pt>
    <dgm:pt modelId="{7DDA3CBB-3A76-4106-9019-0E03D8370D24}" type="sibTrans" cxnId="{9E22E02C-FD00-4310-9B6F-16C973752C16}">
      <dgm:prSet/>
      <dgm:spPr/>
      <dgm:t>
        <a:bodyPr/>
        <a:lstStyle/>
        <a:p>
          <a:endParaRPr lang="en-US" sz="1400"/>
        </a:p>
      </dgm:t>
    </dgm:pt>
    <dgm:pt modelId="{B6AE9310-C4F1-4F84-96DF-A953BB090B30}" type="pres">
      <dgm:prSet presAssocID="{161B4BA2-7670-4055-AFC6-6EAEF882C92F}" presName="root" presStyleCnt="0">
        <dgm:presLayoutVars>
          <dgm:dir/>
          <dgm:resizeHandles val="exact"/>
        </dgm:presLayoutVars>
      </dgm:prSet>
      <dgm:spPr/>
    </dgm:pt>
    <dgm:pt modelId="{21032601-15A1-4B71-BCDB-CCF1CB3F6520}" type="pres">
      <dgm:prSet presAssocID="{F47312B4-A725-4B59-A170-B3EEB89AA014}" presName="compNode" presStyleCnt="0"/>
      <dgm:spPr/>
    </dgm:pt>
    <dgm:pt modelId="{57FDB616-CB31-4022-A711-728616646544}" type="pres">
      <dgm:prSet presAssocID="{F47312B4-A725-4B59-A170-B3EEB89AA014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Wave Gesture with solid fill"/>
        </a:ext>
      </dgm:extLst>
    </dgm:pt>
    <dgm:pt modelId="{24DFC242-4746-49F3-91FA-CE6C42011475}" type="pres">
      <dgm:prSet presAssocID="{F47312B4-A725-4B59-A170-B3EEB89AA014}" presName="spaceRect" presStyleCnt="0"/>
      <dgm:spPr/>
    </dgm:pt>
    <dgm:pt modelId="{245DEBEC-7E61-4B04-9D01-38EE7EB927C8}" type="pres">
      <dgm:prSet presAssocID="{F47312B4-A725-4B59-A170-B3EEB89AA014}" presName="textRect" presStyleLbl="revTx" presStyleIdx="0" presStyleCnt="4">
        <dgm:presLayoutVars>
          <dgm:chMax val="1"/>
          <dgm:chPref val="1"/>
        </dgm:presLayoutVars>
      </dgm:prSet>
      <dgm:spPr/>
    </dgm:pt>
    <dgm:pt modelId="{AA9C615F-7811-4C56-928C-8DEC1D6A9DDD}" type="pres">
      <dgm:prSet presAssocID="{DADBFE11-6B1D-46FB-BF33-3D8C5714B1BB}" presName="sibTrans" presStyleCnt="0"/>
      <dgm:spPr/>
    </dgm:pt>
    <dgm:pt modelId="{94C179FB-BA8F-4FB7-8D55-33FA1EEDDEB4}" type="pres">
      <dgm:prSet presAssocID="{B49E6A92-B0B0-42EC-9889-21A788A1D1FB}" presName="compNode" presStyleCnt="0"/>
      <dgm:spPr/>
    </dgm:pt>
    <dgm:pt modelId="{69312B85-7B90-435D-A421-482C6D3C04E9}" type="pres">
      <dgm:prSet presAssocID="{B49E6A92-B0B0-42EC-9889-21A788A1D1FB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Lightbulb and gear with solid fill"/>
        </a:ext>
      </dgm:extLst>
    </dgm:pt>
    <dgm:pt modelId="{C1504558-19B5-4BE4-AEB5-398B1416180D}" type="pres">
      <dgm:prSet presAssocID="{B49E6A92-B0B0-42EC-9889-21A788A1D1FB}" presName="spaceRect" presStyleCnt="0"/>
      <dgm:spPr/>
    </dgm:pt>
    <dgm:pt modelId="{88108FAF-6E6A-4655-B7ED-BC3AF6A97D99}" type="pres">
      <dgm:prSet presAssocID="{B49E6A92-B0B0-42EC-9889-21A788A1D1FB}" presName="textRect" presStyleLbl="revTx" presStyleIdx="1" presStyleCnt="4">
        <dgm:presLayoutVars>
          <dgm:chMax val="1"/>
          <dgm:chPref val="1"/>
        </dgm:presLayoutVars>
      </dgm:prSet>
      <dgm:spPr/>
    </dgm:pt>
    <dgm:pt modelId="{654D926C-9807-4422-A2EC-6C874705CBB1}" type="pres">
      <dgm:prSet presAssocID="{05F083B0-418F-476F-AE18-C947EFD58AC7}" presName="sibTrans" presStyleCnt="0"/>
      <dgm:spPr/>
    </dgm:pt>
    <dgm:pt modelId="{A721C417-7EA7-46B0-AC61-E6F67449A76A}" type="pres">
      <dgm:prSet presAssocID="{5C89AE91-E52E-4BCB-B4A1-9ADAECFE83EA}" presName="compNode" presStyleCnt="0"/>
      <dgm:spPr/>
    </dgm:pt>
    <dgm:pt modelId="{474D6481-1EC3-427D-81AD-3DFB721D3E00}" type="pres">
      <dgm:prSet presAssocID="{5C89AE91-E52E-4BCB-B4A1-9ADAECFE83EA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3D glasses with solid fill"/>
        </a:ext>
      </dgm:extLst>
    </dgm:pt>
    <dgm:pt modelId="{275D1259-C2B6-4482-BCAC-C397D10DF401}" type="pres">
      <dgm:prSet presAssocID="{5C89AE91-E52E-4BCB-B4A1-9ADAECFE83EA}" presName="spaceRect" presStyleCnt="0"/>
      <dgm:spPr/>
    </dgm:pt>
    <dgm:pt modelId="{541816C8-1E18-4D66-96DE-E317E7007E60}" type="pres">
      <dgm:prSet presAssocID="{5C89AE91-E52E-4BCB-B4A1-9ADAECFE83EA}" presName="textRect" presStyleLbl="revTx" presStyleIdx="2" presStyleCnt="4">
        <dgm:presLayoutVars>
          <dgm:chMax val="1"/>
          <dgm:chPref val="1"/>
        </dgm:presLayoutVars>
      </dgm:prSet>
      <dgm:spPr/>
    </dgm:pt>
    <dgm:pt modelId="{D63F49F0-C7C7-4F82-9122-0A9C79A930A5}" type="pres">
      <dgm:prSet presAssocID="{5939B044-C807-4BB1-B0EF-EDB5B4897978}" presName="sibTrans" presStyleCnt="0"/>
      <dgm:spPr/>
    </dgm:pt>
    <dgm:pt modelId="{2D40420C-45F2-45DF-8F22-BF3B5A0F0F85}" type="pres">
      <dgm:prSet presAssocID="{83E3E8B6-09CC-4A30-9F9E-EF2BEFB7386A}" presName="compNode" presStyleCnt="0"/>
      <dgm:spPr/>
    </dgm:pt>
    <dgm:pt modelId="{200CB0A7-4A1F-4229-B201-8E280B33EA3F}" type="pres">
      <dgm:prSet presAssocID="{83E3E8B6-09CC-4A30-9F9E-EF2BEFB7386A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List with solid fill"/>
        </a:ext>
      </dgm:extLst>
    </dgm:pt>
    <dgm:pt modelId="{C0AEF78D-F945-4104-9363-2023565CEDEE}" type="pres">
      <dgm:prSet presAssocID="{83E3E8B6-09CC-4A30-9F9E-EF2BEFB7386A}" presName="spaceRect" presStyleCnt="0"/>
      <dgm:spPr/>
    </dgm:pt>
    <dgm:pt modelId="{2CE6CD50-7B58-45E5-A330-56B995EF4848}" type="pres">
      <dgm:prSet presAssocID="{83E3E8B6-09CC-4A30-9F9E-EF2BEFB7386A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99086023-641B-45BE-A5F0-31E72C368B4A}" type="presOf" srcId="{161B4BA2-7670-4055-AFC6-6EAEF882C92F}" destId="{B6AE9310-C4F1-4F84-96DF-A953BB090B30}" srcOrd="0" destOrd="0" presId="urn:microsoft.com/office/officeart/2018/2/layout/IconLabelList"/>
    <dgm:cxn modelId="{9E22E02C-FD00-4310-9B6F-16C973752C16}" srcId="{161B4BA2-7670-4055-AFC6-6EAEF882C92F}" destId="{83E3E8B6-09CC-4A30-9F9E-EF2BEFB7386A}" srcOrd="3" destOrd="0" parTransId="{35EE5EF3-A074-4F18-8316-C07CBC698C59}" sibTransId="{7DDA3CBB-3A76-4106-9019-0E03D8370D24}"/>
    <dgm:cxn modelId="{62A34E4A-69E2-42A9-8DBD-CE9BDD2D19F4}" srcId="{161B4BA2-7670-4055-AFC6-6EAEF882C92F}" destId="{5C89AE91-E52E-4BCB-B4A1-9ADAECFE83EA}" srcOrd="2" destOrd="0" parTransId="{071348AD-AF4E-4A4A-BE1C-AE0BDE3AB2BF}" sibTransId="{5939B044-C807-4BB1-B0EF-EDB5B4897978}"/>
    <dgm:cxn modelId="{02A9606B-F8FC-4DE8-9D9B-9FC39663E26E}" type="presOf" srcId="{F47312B4-A725-4B59-A170-B3EEB89AA014}" destId="{245DEBEC-7E61-4B04-9D01-38EE7EB927C8}" srcOrd="0" destOrd="0" presId="urn:microsoft.com/office/officeart/2018/2/layout/IconLabelList"/>
    <dgm:cxn modelId="{4452A37C-D581-49D4-A028-A460C1864B51}" srcId="{161B4BA2-7670-4055-AFC6-6EAEF882C92F}" destId="{B49E6A92-B0B0-42EC-9889-21A788A1D1FB}" srcOrd="1" destOrd="0" parTransId="{0ED0301F-F6CB-4D76-A92B-D83E9C161065}" sibTransId="{05F083B0-418F-476F-AE18-C947EFD58AC7}"/>
    <dgm:cxn modelId="{409B628C-00B0-4184-AC7F-74578EB99BF7}" type="presOf" srcId="{83E3E8B6-09CC-4A30-9F9E-EF2BEFB7386A}" destId="{2CE6CD50-7B58-45E5-A330-56B995EF4848}" srcOrd="0" destOrd="0" presId="urn:microsoft.com/office/officeart/2018/2/layout/IconLabelList"/>
    <dgm:cxn modelId="{D53870D5-BE68-423F-8C80-BCC5528F25D1}" type="presOf" srcId="{B49E6A92-B0B0-42EC-9889-21A788A1D1FB}" destId="{88108FAF-6E6A-4655-B7ED-BC3AF6A97D99}" srcOrd="0" destOrd="0" presId="urn:microsoft.com/office/officeart/2018/2/layout/IconLabelList"/>
    <dgm:cxn modelId="{5D45F8DC-2187-47B7-BA5D-6F54A325EEBB}" srcId="{161B4BA2-7670-4055-AFC6-6EAEF882C92F}" destId="{F47312B4-A725-4B59-A170-B3EEB89AA014}" srcOrd="0" destOrd="0" parTransId="{721BBD53-4C29-4F4D-AE55-48B2478F3A42}" sibTransId="{DADBFE11-6B1D-46FB-BF33-3D8C5714B1BB}"/>
    <dgm:cxn modelId="{E10091EB-0797-42CB-BA47-F787CA8A4FFA}" type="presOf" srcId="{5C89AE91-E52E-4BCB-B4A1-9ADAECFE83EA}" destId="{541816C8-1E18-4D66-96DE-E317E7007E60}" srcOrd="0" destOrd="0" presId="urn:microsoft.com/office/officeart/2018/2/layout/IconLabelList"/>
    <dgm:cxn modelId="{2A51F066-9857-4A56-A10D-A5C282E21ECA}" type="presParOf" srcId="{B6AE9310-C4F1-4F84-96DF-A953BB090B30}" destId="{21032601-15A1-4B71-BCDB-CCF1CB3F6520}" srcOrd="0" destOrd="0" presId="urn:microsoft.com/office/officeart/2018/2/layout/IconLabelList"/>
    <dgm:cxn modelId="{6FA37F21-1994-45A8-8276-C20815D4586B}" type="presParOf" srcId="{21032601-15A1-4B71-BCDB-CCF1CB3F6520}" destId="{57FDB616-CB31-4022-A711-728616646544}" srcOrd="0" destOrd="0" presId="urn:microsoft.com/office/officeart/2018/2/layout/IconLabelList"/>
    <dgm:cxn modelId="{C6C55432-0C5D-435D-9525-6A75D30174D9}" type="presParOf" srcId="{21032601-15A1-4B71-BCDB-CCF1CB3F6520}" destId="{24DFC242-4746-49F3-91FA-CE6C42011475}" srcOrd="1" destOrd="0" presId="urn:microsoft.com/office/officeart/2018/2/layout/IconLabelList"/>
    <dgm:cxn modelId="{97649104-2846-4820-98C6-BB42D8527C0A}" type="presParOf" srcId="{21032601-15A1-4B71-BCDB-CCF1CB3F6520}" destId="{245DEBEC-7E61-4B04-9D01-38EE7EB927C8}" srcOrd="2" destOrd="0" presId="urn:microsoft.com/office/officeart/2018/2/layout/IconLabelList"/>
    <dgm:cxn modelId="{66FA17E1-1C93-46C8-A74A-B3F5FA867B48}" type="presParOf" srcId="{B6AE9310-C4F1-4F84-96DF-A953BB090B30}" destId="{AA9C615F-7811-4C56-928C-8DEC1D6A9DDD}" srcOrd="1" destOrd="0" presId="urn:microsoft.com/office/officeart/2018/2/layout/IconLabelList"/>
    <dgm:cxn modelId="{593A5BEB-5B99-4691-A301-6F31F4E084CE}" type="presParOf" srcId="{B6AE9310-C4F1-4F84-96DF-A953BB090B30}" destId="{94C179FB-BA8F-4FB7-8D55-33FA1EEDDEB4}" srcOrd="2" destOrd="0" presId="urn:microsoft.com/office/officeart/2018/2/layout/IconLabelList"/>
    <dgm:cxn modelId="{AA952D88-4A2A-42AB-AB66-8569B84B3F85}" type="presParOf" srcId="{94C179FB-BA8F-4FB7-8D55-33FA1EEDDEB4}" destId="{69312B85-7B90-435D-A421-482C6D3C04E9}" srcOrd="0" destOrd="0" presId="urn:microsoft.com/office/officeart/2018/2/layout/IconLabelList"/>
    <dgm:cxn modelId="{CF45343C-EE8F-4947-A8EB-EF4621BC8DDF}" type="presParOf" srcId="{94C179FB-BA8F-4FB7-8D55-33FA1EEDDEB4}" destId="{C1504558-19B5-4BE4-AEB5-398B1416180D}" srcOrd="1" destOrd="0" presId="urn:microsoft.com/office/officeart/2018/2/layout/IconLabelList"/>
    <dgm:cxn modelId="{97587FBE-B23D-44EC-B284-ECB1CB238B6B}" type="presParOf" srcId="{94C179FB-BA8F-4FB7-8D55-33FA1EEDDEB4}" destId="{88108FAF-6E6A-4655-B7ED-BC3AF6A97D99}" srcOrd="2" destOrd="0" presId="urn:microsoft.com/office/officeart/2018/2/layout/IconLabelList"/>
    <dgm:cxn modelId="{3D7F504B-25B3-4A54-9DFF-5F8C7DA6B7BE}" type="presParOf" srcId="{B6AE9310-C4F1-4F84-96DF-A953BB090B30}" destId="{654D926C-9807-4422-A2EC-6C874705CBB1}" srcOrd="3" destOrd="0" presId="urn:microsoft.com/office/officeart/2018/2/layout/IconLabelList"/>
    <dgm:cxn modelId="{7966BBD4-61AF-40A3-A7CB-6272989B2AE9}" type="presParOf" srcId="{B6AE9310-C4F1-4F84-96DF-A953BB090B30}" destId="{A721C417-7EA7-46B0-AC61-E6F67449A76A}" srcOrd="4" destOrd="0" presId="urn:microsoft.com/office/officeart/2018/2/layout/IconLabelList"/>
    <dgm:cxn modelId="{E4227D74-31EA-4681-9AA2-54F489CD9513}" type="presParOf" srcId="{A721C417-7EA7-46B0-AC61-E6F67449A76A}" destId="{474D6481-1EC3-427D-81AD-3DFB721D3E00}" srcOrd="0" destOrd="0" presId="urn:microsoft.com/office/officeart/2018/2/layout/IconLabelList"/>
    <dgm:cxn modelId="{58B96B50-4805-484A-8537-167E7892F1FA}" type="presParOf" srcId="{A721C417-7EA7-46B0-AC61-E6F67449A76A}" destId="{275D1259-C2B6-4482-BCAC-C397D10DF401}" srcOrd="1" destOrd="0" presId="urn:microsoft.com/office/officeart/2018/2/layout/IconLabelList"/>
    <dgm:cxn modelId="{18BA2775-8D3A-4E4E-A918-C1893BF10696}" type="presParOf" srcId="{A721C417-7EA7-46B0-AC61-E6F67449A76A}" destId="{541816C8-1E18-4D66-96DE-E317E7007E60}" srcOrd="2" destOrd="0" presId="urn:microsoft.com/office/officeart/2018/2/layout/IconLabelList"/>
    <dgm:cxn modelId="{8807E68D-7450-43F2-BCD6-C648D1A23001}" type="presParOf" srcId="{B6AE9310-C4F1-4F84-96DF-A953BB090B30}" destId="{D63F49F0-C7C7-4F82-9122-0A9C79A930A5}" srcOrd="5" destOrd="0" presId="urn:microsoft.com/office/officeart/2018/2/layout/IconLabelList"/>
    <dgm:cxn modelId="{6DBE7D9A-8080-4FC7-8437-4D8B6B4717F8}" type="presParOf" srcId="{B6AE9310-C4F1-4F84-96DF-A953BB090B30}" destId="{2D40420C-45F2-45DF-8F22-BF3B5A0F0F85}" srcOrd="6" destOrd="0" presId="urn:microsoft.com/office/officeart/2018/2/layout/IconLabelList"/>
    <dgm:cxn modelId="{E0901364-29F4-4D8A-8B3A-13B14D6681AC}" type="presParOf" srcId="{2D40420C-45F2-45DF-8F22-BF3B5A0F0F85}" destId="{200CB0A7-4A1F-4229-B201-8E280B33EA3F}" srcOrd="0" destOrd="0" presId="urn:microsoft.com/office/officeart/2018/2/layout/IconLabelList"/>
    <dgm:cxn modelId="{6D7F1BBD-4E1C-4BB4-8E8D-F8D077209341}" type="presParOf" srcId="{2D40420C-45F2-45DF-8F22-BF3B5A0F0F85}" destId="{C0AEF78D-F945-4104-9363-2023565CEDEE}" srcOrd="1" destOrd="0" presId="urn:microsoft.com/office/officeart/2018/2/layout/IconLabelList"/>
    <dgm:cxn modelId="{0A893336-D5E4-48BB-8396-BB5ECF3C43D3}" type="presParOf" srcId="{2D40420C-45F2-45DF-8F22-BF3B5A0F0F85}" destId="{2CE6CD50-7B58-45E5-A330-56B995EF4848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0C51985-8E0C-4B0D-BE19-2E98987608A7}" type="doc">
      <dgm:prSet loTypeId="urn:microsoft.com/office/officeart/2018/2/layout/IconLabel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7FE6013-1CF4-4371-83EF-C74B3518827B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CH" sz="1800" b="1"/>
            <a:t>Introduction</a:t>
          </a:r>
          <a:endParaRPr lang="en-US" sz="1800"/>
        </a:p>
      </dgm:t>
    </dgm:pt>
    <dgm:pt modelId="{DFE173BE-DCED-4C8C-8E5C-B40D3FEDEC36}" type="parTrans" cxnId="{42A8FDA7-B33E-4C8A-9C83-12EA78FAFEB9}">
      <dgm:prSet/>
      <dgm:spPr/>
      <dgm:t>
        <a:bodyPr/>
        <a:lstStyle/>
        <a:p>
          <a:endParaRPr lang="en-US" sz="1400"/>
        </a:p>
      </dgm:t>
    </dgm:pt>
    <dgm:pt modelId="{C7FAA183-D08A-441F-80C8-EBBD50544F69}" type="sibTrans" cxnId="{42A8FDA7-B33E-4C8A-9C83-12EA78FAFEB9}">
      <dgm:prSet/>
      <dgm:spPr/>
      <dgm:t>
        <a:bodyPr/>
        <a:lstStyle/>
        <a:p>
          <a:endParaRPr lang="en-US" sz="1400"/>
        </a:p>
      </dgm:t>
    </dgm:pt>
    <dgm:pt modelId="{F785271E-182F-4F97-92C1-E94B797BC691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CH" sz="1800" b="1" dirty="0">
              <a:solidFill>
                <a:schemeClr val="bg1"/>
              </a:solidFill>
            </a:rPr>
            <a:t>Methodology &amp; Implementation</a:t>
          </a:r>
          <a:endParaRPr lang="en-US" sz="1800" dirty="0">
            <a:solidFill>
              <a:schemeClr val="bg1"/>
            </a:solidFill>
          </a:endParaRPr>
        </a:p>
      </dgm:t>
    </dgm:pt>
    <dgm:pt modelId="{4A6F7829-7A41-4B1E-BDC1-5C0DD21A9179}" type="parTrans" cxnId="{3465CE73-367B-418E-B0E0-27266A92BC6A}">
      <dgm:prSet/>
      <dgm:spPr/>
      <dgm:t>
        <a:bodyPr/>
        <a:lstStyle/>
        <a:p>
          <a:endParaRPr lang="en-US" sz="1400"/>
        </a:p>
      </dgm:t>
    </dgm:pt>
    <dgm:pt modelId="{2A4E00DC-1628-4361-8816-F5EED3357AA4}" type="sibTrans" cxnId="{3465CE73-367B-418E-B0E0-27266A92BC6A}">
      <dgm:prSet/>
      <dgm:spPr/>
      <dgm:t>
        <a:bodyPr/>
        <a:lstStyle/>
        <a:p>
          <a:endParaRPr lang="en-US" sz="1400"/>
        </a:p>
      </dgm:t>
    </dgm:pt>
    <dgm:pt modelId="{CE1C67EB-6F83-4270-BCD7-E71BDBEE8D03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CH" sz="1800" b="1" dirty="0">
              <a:solidFill>
                <a:srgbClr val="5268C8"/>
              </a:solidFill>
            </a:rPr>
            <a:t>Resources</a:t>
          </a:r>
          <a:endParaRPr lang="en-US" sz="1800" dirty="0">
            <a:solidFill>
              <a:srgbClr val="5268C8"/>
            </a:solidFill>
          </a:endParaRPr>
        </a:p>
      </dgm:t>
    </dgm:pt>
    <dgm:pt modelId="{0BD5067D-1D44-489D-84F0-F6927393F0C7}" type="parTrans" cxnId="{923B15D8-F1CE-4247-AFCD-96CBE0A429C1}">
      <dgm:prSet/>
      <dgm:spPr/>
      <dgm:t>
        <a:bodyPr/>
        <a:lstStyle/>
        <a:p>
          <a:endParaRPr lang="en-US" sz="1400"/>
        </a:p>
      </dgm:t>
    </dgm:pt>
    <dgm:pt modelId="{74171B02-D0DA-4906-92C5-9F958B29F604}" type="sibTrans" cxnId="{923B15D8-F1CE-4247-AFCD-96CBE0A429C1}">
      <dgm:prSet/>
      <dgm:spPr/>
      <dgm:t>
        <a:bodyPr/>
        <a:lstStyle/>
        <a:p>
          <a:endParaRPr lang="en-US" sz="1400"/>
        </a:p>
      </dgm:t>
    </dgm:pt>
    <dgm:pt modelId="{3AC2B917-B4BC-49E4-B558-9C683F2A8899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CH" sz="1800" b="1" dirty="0">
              <a:solidFill>
                <a:srgbClr val="959AC3"/>
              </a:solidFill>
            </a:rPr>
            <a:t>Conclusions</a:t>
          </a:r>
          <a:endParaRPr lang="en-US" sz="1800" dirty="0">
            <a:solidFill>
              <a:srgbClr val="959AC3"/>
            </a:solidFill>
          </a:endParaRPr>
        </a:p>
      </dgm:t>
    </dgm:pt>
    <dgm:pt modelId="{4F396B7A-A818-479A-8CF3-44352D11A57F}" type="parTrans" cxnId="{EAE8425B-FD35-413D-8049-DE12950C34F0}">
      <dgm:prSet/>
      <dgm:spPr/>
      <dgm:t>
        <a:bodyPr/>
        <a:lstStyle/>
        <a:p>
          <a:endParaRPr lang="en-US" sz="1400"/>
        </a:p>
      </dgm:t>
    </dgm:pt>
    <dgm:pt modelId="{4F7C726C-D6E9-4200-B472-8E1B9B8A7D59}" type="sibTrans" cxnId="{EAE8425B-FD35-413D-8049-DE12950C34F0}">
      <dgm:prSet/>
      <dgm:spPr/>
      <dgm:t>
        <a:bodyPr/>
        <a:lstStyle/>
        <a:p>
          <a:endParaRPr lang="en-US" sz="1400"/>
        </a:p>
      </dgm:t>
    </dgm:pt>
    <dgm:pt modelId="{0252F777-9F41-4EFE-B642-5E0E7F6CEDF1}" type="pres">
      <dgm:prSet presAssocID="{30C51985-8E0C-4B0D-BE19-2E98987608A7}" presName="root" presStyleCnt="0">
        <dgm:presLayoutVars>
          <dgm:dir/>
          <dgm:resizeHandles val="exact"/>
        </dgm:presLayoutVars>
      </dgm:prSet>
      <dgm:spPr/>
    </dgm:pt>
    <dgm:pt modelId="{FBDC19AE-B490-4413-917F-BA89312531D5}" type="pres">
      <dgm:prSet presAssocID="{47FE6013-1CF4-4371-83EF-C74B3518827B}" presName="compNode" presStyleCnt="0"/>
      <dgm:spPr/>
    </dgm:pt>
    <dgm:pt modelId="{4D937375-06C1-4810-A3D4-D6668D88F8B2}" type="pres">
      <dgm:prSet presAssocID="{47FE6013-1CF4-4371-83EF-C74B3518827B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Wave Gesture with solid fill"/>
        </a:ext>
      </dgm:extLst>
    </dgm:pt>
    <dgm:pt modelId="{273CB66F-5907-4EB8-B512-5EE02E982E42}" type="pres">
      <dgm:prSet presAssocID="{47FE6013-1CF4-4371-83EF-C74B3518827B}" presName="spaceRect" presStyleCnt="0"/>
      <dgm:spPr/>
    </dgm:pt>
    <dgm:pt modelId="{41C90075-4E3B-4343-8793-D594B0C48392}" type="pres">
      <dgm:prSet presAssocID="{47FE6013-1CF4-4371-83EF-C74B3518827B}" presName="textRect" presStyleLbl="revTx" presStyleIdx="0" presStyleCnt="4">
        <dgm:presLayoutVars>
          <dgm:chMax val="1"/>
          <dgm:chPref val="1"/>
        </dgm:presLayoutVars>
      </dgm:prSet>
      <dgm:spPr/>
    </dgm:pt>
    <dgm:pt modelId="{CF90B00F-D85F-46A4-BCBD-725FEA237B9D}" type="pres">
      <dgm:prSet presAssocID="{C7FAA183-D08A-441F-80C8-EBBD50544F69}" presName="sibTrans" presStyleCnt="0"/>
      <dgm:spPr/>
    </dgm:pt>
    <dgm:pt modelId="{3850A98B-1FA1-4F1B-AD20-53529B1C438E}" type="pres">
      <dgm:prSet presAssocID="{F785271E-182F-4F97-92C1-E94B797BC691}" presName="compNode" presStyleCnt="0"/>
      <dgm:spPr/>
    </dgm:pt>
    <dgm:pt modelId="{C94982F7-D47A-40E2-BA61-C5A29A23F7F0}" type="pres">
      <dgm:prSet presAssocID="{F785271E-182F-4F97-92C1-E94B797BC691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ightbulb and gear with solid fill"/>
        </a:ext>
      </dgm:extLst>
    </dgm:pt>
    <dgm:pt modelId="{3F04AAC6-1A25-4A4B-91C0-2E5ADB7A2243}" type="pres">
      <dgm:prSet presAssocID="{F785271E-182F-4F97-92C1-E94B797BC691}" presName="spaceRect" presStyleCnt="0"/>
      <dgm:spPr/>
    </dgm:pt>
    <dgm:pt modelId="{F7496A60-1706-4330-8F29-88540918E00C}" type="pres">
      <dgm:prSet presAssocID="{F785271E-182F-4F97-92C1-E94B797BC691}" presName="textRect" presStyleLbl="revTx" presStyleIdx="1" presStyleCnt="4">
        <dgm:presLayoutVars>
          <dgm:chMax val="1"/>
          <dgm:chPref val="1"/>
        </dgm:presLayoutVars>
      </dgm:prSet>
      <dgm:spPr/>
    </dgm:pt>
    <dgm:pt modelId="{5F19357D-4C3E-4093-98A9-8F50826F05B4}" type="pres">
      <dgm:prSet presAssocID="{2A4E00DC-1628-4361-8816-F5EED3357AA4}" presName="sibTrans" presStyleCnt="0"/>
      <dgm:spPr/>
    </dgm:pt>
    <dgm:pt modelId="{09A5922C-9838-4963-90BE-00473B1FD939}" type="pres">
      <dgm:prSet presAssocID="{CE1C67EB-6F83-4270-BCD7-E71BDBEE8D03}" presName="compNode" presStyleCnt="0"/>
      <dgm:spPr/>
    </dgm:pt>
    <dgm:pt modelId="{298B7C88-886D-4A58-8424-2D55B14AA9E5}" type="pres">
      <dgm:prSet presAssocID="{CE1C67EB-6F83-4270-BCD7-E71BDBEE8D03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3D glasses with solid fill"/>
        </a:ext>
      </dgm:extLst>
    </dgm:pt>
    <dgm:pt modelId="{492A8A16-181C-40CF-98C9-B43CC418B958}" type="pres">
      <dgm:prSet presAssocID="{CE1C67EB-6F83-4270-BCD7-E71BDBEE8D03}" presName="spaceRect" presStyleCnt="0"/>
      <dgm:spPr/>
    </dgm:pt>
    <dgm:pt modelId="{53697FE9-6409-4C0F-92E5-2A9C3419B840}" type="pres">
      <dgm:prSet presAssocID="{CE1C67EB-6F83-4270-BCD7-E71BDBEE8D03}" presName="textRect" presStyleLbl="revTx" presStyleIdx="2" presStyleCnt="4">
        <dgm:presLayoutVars>
          <dgm:chMax val="1"/>
          <dgm:chPref val="1"/>
        </dgm:presLayoutVars>
      </dgm:prSet>
      <dgm:spPr/>
    </dgm:pt>
    <dgm:pt modelId="{41C65BB5-A0A3-4198-8E7D-3CC12474186A}" type="pres">
      <dgm:prSet presAssocID="{74171B02-D0DA-4906-92C5-9F958B29F604}" presName="sibTrans" presStyleCnt="0"/>
      <dgm:spPr/>
    </dgm:pt>
    <dgm:pt modelId="{F3F863BC-344A-4E16-9120-6EA275C8CAA3}" type="pres">
      <dgm:prSet presAssocID="{3AC2B917-B4BC-49E4-B558-9C683F2A8899}" presName="compNode" presStyleCnt="0"/>
      <dgm:spPr/>
    </dgm:pt>
    <dgm:pt modelId="{D406403E-E673-4CD9-BD44-5571E6B709B8}" type="pres">
      <dgm:prSet presAssocID="{3AC2B917-B4BC-49E4-B558-9C683F2A8899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List with solid fill"/>
        </a:ext>
      </dgm:extLst>
    </dgm:pt>
    <dgm:pt modelId="{717C5AE2-458C-4D60-8084-E1AD34D6ECF5}" type="pres">
      <dgm:prSet presAssocID="{3AC2B917-B4BC-49E4-B558-9C683F2A8899}" presName="spaceRect" presStyleCnt="0"/>
      <dgm:spPr/>
    </dgm:pt>
    <dgm:pt modelId="{FFD73CE1-C4D3-48DC-BF82-DB7DCA603F39}" type="pres">
      <dgm:prSet presAssocID="{3AC2B917-B4BC-49E4-B558-9C683F2A8899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EAE8425B-FD35-413D-8049-DE12950C34F0}" srcId="{30C51985-8E0C-4B0D-BE19-2E98987608A7}" destId="{3AC2B917-B4BC-49E4-B558-9C683F2A8899}" srcOrd="3" destOrd="0" parTransId="{4F396B7A-A818-479A-8CF3-44352D11A57F}" sibTransId="{4F7C726C-D6E9-4200-B472-8E1B9B8A7D59}"/>
    <dgm:cxn modelId="{5B8BF565-47AF-43F2-8553-ED56852FDAB6}" type="presOf" srcId="{30C51985-8E0C-4B0D-BE19-2E98987608A7}" destId="{0252F777-9F41-4EFE-B642-5E0E7F6CEDF1}" srcOrd="0" destOrd="0" presId="urn:microsoft.com/office/officeart/2018/2/layout/IconLabelList"/>
    <dgm:cxn modelId="{3465CE73-367B-418E-B0E0-27266A92BC6A}" srcId="{30C51985-8E0C-4B0D-BE19-2E98987608A7}" destId="{F785271E-182F-4F97-92C1-E94B797BC691}" srcOrd="1" destOrd="0" parTransId="{4A6F7829-7A41-4B1E-BDC1-5C0DD21A9179}" sibTransId="{2A4E00DC-1628-4361-8816-F5EED3357AA4}"/>
    <dgm:cxn modelId="{E63C538E-93CC-4965-8FA2-ED72526FB164}" type="presOf" srcId="{CE1C67EB-6F83-4270-BCD7-E71BDBEE8D03}" destId="{53697FE9-6409-4C0F-92E5-2A9C3419B840}" srcOrd="0" destOrd="0" presId="urn:microsoft.com/office/officeart/2018/2/layout/IconLabelList"/>
    <dgm:cxn modelId="{42A8FDA7-B33E-4C8A-9C83-12EA78FAFEB9}" srcId="{30C51985-8E0C-4B0D-BE19-2E98987608A7}" destId="{47FE6013-1CF4-4371-83EF-C74B3518827B}" srcOrd="0" destOrd="0" parTransId="{DFE173BE-DCED-4C8C-8E5C-B40D3FEDEC36}" sibTransId="{C7FAA183-D08A-441F-80C8-EBBD50544F69}"/>
    <dgm:cxn modelId="{2B5545B0-039A-44DE-9201-30B685D40F97}" type="presOf" srcId="{3AC2B917-B4BC-49E4-B558-9C683F2A8899}" destId="{FFD73CE1-C4D3-48DC-BF82-DB7DCA603F39}" srcOrd="0" destOrd="0" presId="urn:microsoft.com/office/officeart/2018/2/layout/IconLabelList"/>
    <dgm:cxn modelId="{5E3C90D3-3C7B-4864-BF0F-E9B238158F53}" type="presOf" srcId="{F785271E-182F-4F97-92C1-E94B797BC691}" destId="{F7496A60-1706-4330-8F29-88540918E00C}" srcOrd="0" destOrd="0" presId="urn:microsoft.com/office/officeart/2018/2/layout/IconLabelList"/>
    <dgm:cxn modelId="{923B15D8-F1CE-4247-AFCD-96CBE0A429C1}" srcId="{30C51985-8E0C-4B0D-BE19-2E98987608A7}" destId="{CE1C67EB-6F83-4270-BCD7-E71BDBEE8D03}" srcOrd="2" destOrd="0" parTransId="{0BD5067D-1D44-489D-84F0-F6927393F0C7}" sibTransId="{74171B02-D0DA-4906-92C5-9F958B29F604}"/>
    <dgm:cxn modelId="{4A353BD8-5189-416F-AA8F-5EF0BCC7CD1A}" type="presOf" srcId="{47FE6013-1CF4-4371-83EF-C74B3518827B}" destId="{41C90075-4E3B-4343-8793-D594B0C48392}" srcOrd="0" destOrd="0" presId="urn:microsoft.com/office/officeart/2018/2/layout/IconLabelList"/>
    <dgm:cxn modelId="{8EB97C9C-AECF-4893-AD0D-91D5284618F2}" type="presParOf" srcId="{0252F777-9F41-4EFE-B642-5E0E7F6CEDF1}" destId="{FBDC19AE-B490-4413-917F-BA89312531D5}" srcOrd="0" destOrd="0" presId="urn:microsoft.com/office/officeart/2018/2/layout/IconLabelList"/>
    <dgm:cxn modelId="{DDA7E70F-74D7-4640-BFD2-7519FA09587F}" type="presParOf" srcId="{FBDC19AE-B490-4413-917F-BA89312531D5}" destId="{4D937375-06C1-4810-A3D4-D6668D88F8B2}" srcOrd="0" destOrd="0" presId="urn:microsoft.com/office/officeart/2018/2/layout/IconLabelList"/>
    <dgm:cxn modelId="{DC76FA52-85A6-44E8-9E52-CA6A71AD46CB}" type="presParOf" srcId="{FBDC19AE-B490-4413-917F-BA89312531D5}" destId="{273CB66F-5907-4EB8-B512-5EE02E982E42}" srcOrd="1" destOrd="0" presId="urn:microsoft.com/office/officeart/2018/2/layout/IconLabelList"/>
    <dgm:cxn modelId="{A0D6C967-9B3B-45CC-A74F-AC357603D938}" type="presParOf" srcId="{FBDC19AE-B490-4413-917F-BA89312531D5}" destId="{41C90075-4E3B-4343-8793-D594B0C48392}" srcOrd="2" destOrd="0" presId="urn:microsoft.com/office/officeart/2018/2/layout/IconLabelList"/>
    <dgm:cxn modelId="{C84C139F-D0B6-49A5-9F5A-DC0417F9060F}" type="presParOf" srcId="{0252F777-9F41-4EFE-B642-5E0E7F6CEDF1}" destId="{CF90B00F-D85F-46A4-BCBD-725FEA237B9D}" srcOrd="1" destOrd="0" presId="urn:microsoft.com/office/officeart/2018/2/layout/IconLabelList"/>
    <dgm:cxn modelId="{A454EF78-DB77-4967-92FA-F4FAB22A4C94}" type="presParOf" srcId="{0252F777-9F41-4EFE-B642-5E0E7F6CEDF1}" destId="{3850A98B-1FA1-4F1B-AD20-53529B1C438E}" srcOrd="2" destOrd="0" presId="urn:microsoft.com/office/officeart/2018/2/layout/IconLabelList"/>
    <dgm:cxn modelId="{EE2F6FD4-A95B-4F19-84C0-67A2474EC52A}" type="presParOf" srcId="{3850A98B-1FA1-4F1B-AD20-53529B1C438E}" destId="{C94982F7-D47A-40E2-BA61-C5A29A23F7F0}" srcOrd="0" destOrd="0" presId="urn:microsoft.com/office/officeart/2018/2/layout/IconLabelList"/>
    <dgm:cxn modelId="{48FF986C-5F5F-4924-B480-6418E8B00F1B}" type="presParOf" srcId="{3850A98B-1FA1-4F1B-AD20-53529B1C438E}" destId="{3F04AAC6-1A25-4A4B-91C0-2E5ADB7A2243}" srcOrd="1" destOrd="0" presId="urn:microsoft.com/office/officeart/2018/2/layout/IconLabelList"/>
    <dgm:cxn modelId="{0D96EBFD-0574-46CC-B708-FF7B7F30C0B9}" type="presParOf" srcId="{3850A98B-1FA1-4F1B-AD20-53529B1C438E}" destId="{F7496A60-1706-4330-8F29-88540918E00C}" srcOrd="2" destOrd="0" presId="urn:microsoft.com/office/officeart/2018/2/layout/IconLabelList"/>
    <dgm:cxn modelId="{5C104A77-F075-480D-96EA-DDBC9BA8EF06}" type="presParOf" srcId="{0252F777-9F41-4EFE-B642-5E0E7F6CEDF1}" destId="{5F19357D-4C3E-4093-98A9-8F50826F05B4}" srcOrd="3" destOrd="0" presId="urn:microsoft.com/office/officeart/2018/2/layout/IconLabelList"/>
    <dgm:cxn modelId="{538C1FD2-42F9-42DC-88E4-0E36526357C0}" type="presParOf" srcId="{0252F777-9F41-4EFE-B642-5E0E7F6CEDF1}" destId="{09A5922C-9838-4963-90BE-00473B1FD939}" srcOrd="4" destOrd="0" presId="urn:microsoft.com/office/officeart/2018/2/layout/IconLabelList"/>
    <dgm:cxn modelId="{38C49590-7010-497C-96F9-65F7FC809CB8}" type="presParOf" srcId="{09A5922C-9838-4963-90BE-00473B1FD939}" destId="{298B7C88-886D-4A58-8424-2D55B14AA9E5}" srcOrd="0" destOrd="0" presId="urn:microsoft.com/office/officeart/2018/2/layout/IconLabelList"/>
    <dgm:cxn modelId="{014997B6-33DE-4B1C-A2FB-0EF2D796BA5C}" type="presParOf" srcId="{09A5922C-9838-4963-90BE-00473B1FD939}" destId="{492A8A16-181C-40CF-98C9-B43CC418B958}" srcOrd="1" destOrd="0" presId="urn:microsoft.com/office/officeart/2018/2/layout/IconLabelList"/>
    <dgm:cxn modelId="{36595C7B-19DD-4E8F-BBBE-72E66EF6402A}" type="presParOf" srcId="{09A5922C-9838-4963-90BE-00473B1FD939}" destId="{53697FE9-6409-4C0F-92E5-2A9C3419B840}" srcOrd="2" destOrd="0" presId="urn:microsoft.com/office/officeart/2018/2/layout/IconLabelList"/>
    <dgm:cxn modelId="{7C2A0EAB-6EB0-42FA-898E-682E71E8AA88}" type="presParOf" srcId="{0252F777-9F41-4EFE-B642-5E0E7F6CEDF1}" destId="{41C65BB5-A0A3-4198-8E7D-3CC12474186A}" srcOrd="5" destOrd="0" presId="urn:microsoft.com/office/officeart/2018/2/layout/IconLabelList"/>
    <dgm:cxn modelId="{69B497B5-49D3-457D-B5FD-4542CB6515F0}" type="presParOf" srcId="{0252F777-9F41-4EFE-B642-5E0E7F6CEDF1}" destId="{F3F863BC-344A-4E16-9120-6EA275C8CAA3}" srcOrd="6" destOrd="0" presId="urn:microsoft.com/office/officeart/2018/2/layout/IconLabelList"/>
    <dgm:cxn modelId="{CA99AF69-AC27-4FFC-82D0-F5093307B854}" type="presParOf" srcId="{F3F863BC-344A-4E16-9120-6EA275C8CAA3}" destId="{D406403E-E673-4CD9-BD44-5571E6B709B8}" srcOrd="0" destOrd="0" presId="urn:microsoft.com/office/officeart/2018/2/layout/IconLabelList"/>
    <dgm:cxn modelId="{BD181E62-2FAE-4332-893D-B7491FFB8BB9}" type="presParOf" srcId="{F3F863BC-344A-4E16-9120-6EA275C8CAA3}" destId="{717C5AE2-458C-4D60-8084-E1AD34D6ECF5}" srcOrd="1" destOrd="0" presId="urn:microsoft.com/office/officeart/2018/2/layout/IconLabelList"/>
    <dgm:cxn modelId="{F4108EE9-AC3A-454D-8F35-C50364189C08}" type="presParOf" srcId="{F3F863BC-344A-4E16-9120-6EA275C8CAA3}" destId="{FFD73CE1-C4D3-48DC-BF82-DB7DCA603F39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BAFA4F3-69E9-4204-8054-DDBA01050EB1}" type="doc">
      <dgm:prSet loTypeId="urn:microsoft.com/office/officeart/2018/2/layout/IconLabelList" loCatId="icon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D0E210FA-E94D-4E94-8B72-8894F31EF2A5}">
      <dgm:prSet custT="1"/>
      <dgm:spPr/>
      <dgm:t>
        <a:bodyPr/>
        <a:lstStyle/>
        <a:p>
          <a:r>
            <a:rPr lang="en-CH" sz="1800" b="1"/>
            <a:t>Introduction</a:t>
          </a:r>
          <a:endParaRPr lang="en-US" sz="1800"/>
        </a:p>
      </dgm:t>
    </dgm:pt>
    <dgm:pt modelId="{9B6FEE8F-A934-40CE-BBD1-5A1FD42D61BB}" type="parTrans" cxnId="{392E8774-4757-49CD-BA41-3DCB4B7417A1}">
      <dgm:prSet/>
      <dgm:spPr/>
      <dgm:t>
        <a:bodyPr/>
        <a:lstStyle/>
        <a:p>
          <a:endParaRPr lang="en-US" sz="1400"/>
        </a:p>
      </dgm:t>
    </dgm:pt>
    <dgm:pt modelId="{240B2DF1-E982-425B-A666-F384B31EE2F1}" type="sibTrans" cxnId="{392E8774-4757-49CD-BA41-3DCB4B7417A1}">
      <dgm:prSet/>
      <dgm:spPr/>
      <dgm:t>
        <a:bodyPr/>
        <a:lstStyle/>
        <a:p>
          <a:endParaRPr lang="en-US" sz="1400"/>
        </a:p>
      </dgm:t>
    </dgm:pt>
    <dgm:pt modelId="{F2A940B4-BAC1-404D-A024-4E8D7843D2CB}">
      <dgm:prSet custT="1"/>
      <dgm:spPr/>
      <dgm:t>
        <a:bodyPr/>
        <a:lstStyle/>
        <a:p>
          <a:r>
            <a:rPr lang="en-CH" sz="1800" b="1" dirty="0">
              <a:solidFill>
                <a:srgbClr val="2248BD"/>
              </a:solidFill>
            </a:rPr>
            <a:t>Methodology &amp; Implementation</a:t>
          </a:r>
          <a:endParaRPr lang="en-US" sz="1800" dirty="0">
            <a:solidFill>
              <a:srgbClr val="2248BD"/>
            </a:solidFill>
          </a:endParaRPr>
        </a:p>
      </dgm:t>
    </dgm:pt>
    <dgm:pt modelId="{EB1B028E-EE3B-48F1-AF93-31C5B9C8A287}" type="parTrans" cxnId="{3C2FC65D-FE70-4A7E-BBDC-62D8A589A9EF}">
      <dgm:prSet/>
      <dgm:spPr/>
      <dgm:t>
        <a:bodyPr/>
        <a:lstStyle/>
        <a:p>
          <a:endParaRPr lang="en-US" sz="1400"/>
        </a:p>
      </dgm:t>
    </dgm:pt>
    <dgm:pt modelId="{B7E0CA2A-243A-41D8-9540-2D0044ACA919}" type="sibTrans" cxnId="{3C2FC65D-FE70-4A7E-BBDC-62D8A589A9EF}">
      <dgm:prSet/>
      <dgm:spPr/>
      <dgm:t>
        <a:bodyPr/>
        <a:lstStyle/>
        <a:p>
          <a:endParaRPr lang="en-US" sz="1400"/>
        </a:p>
      </dgm:t>
    </dgm:pt>
    <dgm:pt modelId="{25272791-A230-4DCE-AC70-B76652A67718}">
      <dgm:prSet custT="1"/>
      <dgm:spPr/>
      <dgm:t>
        <a:bodyPr/>
        <a:lstStyle/>
        <a:p>
          <a:r>
            <a:rPr lang="en-CH" sz="1800" b="1" dirty="0">
              <a:solidFill>
                <a:schemeClr val="bg1"/>
              </a:solidFill>
            </a:rPr>
            <a:t>Resources</a:t>
          </a:r>
          <a:endParaRPr lang="en-US" sz="1800" dirty="0">
            <a:solidFill>
              <a:schemeClr val="bg1"/>
            </a:solidFill>
          </a:endParaRPr>
        </a:p>
      </dgm:t>
    </dgm:pt>
    <dgm:pt modelId="{9C1E0E4C-5D77-4E39-9991-EDA72845C50F}" type="parTrans" cxnId="{189D8CC2-ADCA-41BF-9818-BAAD95641AE3}">
      <dgm:prSet/>
      <dgm:spPr/>
      <dgm:t>
        <a:bodyPr/>
        <a:lstStyle/>
        <a:p>
          <a:endParaRPr lang="en-US" sz="1400"/>
        </a:p>
      </dgm:t>
    </dgm:pt>
    <dgm:pt modelId="{5A31F0B3-8973-4847-A75A-B082068A7D18}" type="sibTrans" cxnId="{189D8CC2-ADCA-41BF-9818-BAAD95641AE3}">
      <dgm:prSet/>
      <dgm:spPr/>
      <dgm:t>
        <a:bodyPr/>
        <a:lstStyle/>
        <a:p>
          <a:endParaRPr lang="en-US" sz="1400"/>
        </a:p>
      </dgm:t>
    </dgm:pt>
    <dgm:pt modelId="{17148C11-0139-44F3-AF95-0227AD7AFE51}">
      <dgm:prSet custT="1"/>
      <dgm:spPr/>
      <dgm:t>
        <a:bodyPr/>
        <a:lstStyle/>
        <a:p>
          <a:r>
            <a:rPr lang="en-CH" sz="1800" b="1" dirty="0">
              <a:solidFill>
                <a:srgbClr val="959AC3"/>
              </a:solidFill>
            </a:rPr>
            <a:t>Conclusions</a:t>
          </a:r>
          <a:endParaRPr lang="en-US" sz="1800" dirty="0">
            <a:solidFill>
              <a:srgbClr val="959AC3"/>
            </a:solidFill>
          </a:endParaRPr>
        </a:p>
      </dgm:t>
    </dgm:pt>
    <dgm:pt modelId="{82F8DCEF-711A-4CBC-82EE-2B701305603A}" type="parTrans" cxnId="{5EE9ADF1-CAA8-44AC-A709-FAF9BA22F54C}">
      <dgm:prSet/>
      <dgm:spPr/>
      <dgm:t>
        <a:bodyPr/>
        <a:lstStyle/>
        <a:p>
          <a:endParaRPr lang="en-US" sz="1400"/>
        </a:p>
      </dgm:t>
    </dgm:pt>
    <dgm:pt modelId="{CF173B41-E32E-4A7B-9FC2-D8706A4DFECF}" type="sibTrans" cxnId="{5EE9ADF1-CAA8-44AC-A709-FAF9BA22F54C}">
      <dgm:prSet/>
      <dgm:spPr/>
      <dgm:t>
        <a:bodyPr/>
        <a:lstStyle/>
        <a:p>
          <a:endParaRPr lang="en-US" sz="1400"/>
        </a:p>
      </dgm:t>
    </dgm:pt>
    <dgm:pt modelId="{57A9C197-9EB5-4373-B6CB-CDD803A2B6FF}" type="pres">
      <dgm:prSet presAssocID="{5BAFA4F3-69E9-4204-8054-DDBA01050EB1}" presName="root" presStyleCnt="0">
        <dgm:presLayoutVars>
          <dgm:dir/>
          <dgm:resizeHandles val="exact"/>
        </dgm:presLayoutVars>
      </dgm:prSet>
      <dgm:spPr/>
    </dgm:pt>
    <dgm:pt modelId="{D68368D7-AD9D-4DAB-903B-E9169FA2C641}" type="pres">
      <dgm:prSet presAssocID="{D0E210FA-E94D-4E94-8B72-8894F31EF2A5}" presName="compNode" presStyleCnt="0"/>
      <dgm:spPr/>
    </dgm:pt>
    <dgm:pt modelId="{0EDABE3B-993F-481E-8471-1C8467E7BF02}" type="pres">
      <dgm:prSet presAssocID="{D0E210FA-E94D-4E94-8B72-8894F31EF2A5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Wave Gesture with solid fill"/>
        </a:ext>
      </dgm:extLst>
    </dgm:pt>
    <dgm:pt modelId="{897EF751-0E94-4AAF-AA07-9A2FD8F469BD}" type="pres">
      <dgm:prSet presAssocID="{D0E210FA-E94D-4E94-8B72-8894F31EF2A5}" presName="spaceRect" presStyleCnt="0"/>
      <dgm:spPr/>
    </dgm:pt>
    <dgm:pt modelId="{C1AA2FAA-9A30-475B-9673-DD402FFA3461}" type="pres">
      <dgm:prSet presAssocID="{D0E210FA-E94D-4E94-8B72-8894F31EF2A5}" presName="textRect" presStyleLbl="revTx" presStyleIdx="0" presStyleCnt="4">
        <dgm:presLayoutVars>
          <dgm:chMax val="1"/>
          <dgm:chPref val="1"/>
        </dgm:presLayoutVars>
      </dgm:prSet>
      <dgm:spPr/>
    </dgm:pt>
    <dgm:pt modelId="{79F7DBB4-49A1-4A66-844D-DEF1B61A9090}" type="pres">
      <dgm:prSet presAssocID="{240B2DF1-E982-425B-A666-F384B31EE2F1}" presName="sibTrans" presStyleCnt="0"/>
      <dgm:spPr/>
    </dgm:pt>
    <dgm:pt modelId="{564C216B-69D1-4D5C-91C6-33656E2E0814}" type="pres">
      <dgm:prSet presAssocID="{F2A940B4-BAC1-404D-A024-4E8D7843D2CB}" presName="compNode" presStyleCnt="0"/>
      <dgm:spPr/>
    </dgm:pt>
    <dgm:pt modelId="{EF872623-CA92-444E-B228-67EB5D4D9640}" type="pres">
      <dgm:prSet presAssocID="{F2A940B4-BAC1-404D-A024-4E8D7843D2CB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ightbulb and gear with solid fill"/>
        </a:ext>
      </dgm:extLst>
    </dgm:pt>
    <dgm:pt modelId="{055BBA84-9AD8-48F6-941D-72600F2F2498}" type="pres">
      <dgm:prSet presAssocID="{F2A940B4-BAC1-404D-A024-4E8D7843D2CB}" presName="spaceRect" presStyleCnt="0"/>
      <dgm:spPr/>
    </dgm:pt>
    <dgm:pt modelId="{4167BBD1-3DFB-4F2D-BC9A-A6B23EA7D401}" type="pres">
      <dgm:prSet presAssocID="{F2A940B4-BAC1-404D-A024-4E8D7843D2CB}" presName="textRect" presStyleLbl="revTx" presStyleIdx="1" presStyleCnt="4">
        <dgm:presLayoutVars>
          <dgm:chMax val="1"/>
          <dgm:chPref val="1"/>
        </dgm:presLayoutVars>
      </dgm:prSet>
      <dgm:spPr/>
    </dgm:pt>
    <dgm:pt modelId="{7B65ED50-82F4-42D2-89D2-AAC637E3DEEF}" type="pres">
      <dgm:prSet presAssocID="{B7E0CA2A-243A-41D8-9540-2D0044ACA919}" presName="sibTrans" presStyleCnt="0"/>
      <dgm:spPr/>
    </dgm:pt>
    <dgm:pt modelId="{A0825200-5DCB-4785-BBD1-744A1FBDB55A}" type="pres">
      <dgm:prSet presAssocID="{25272791-A230-4DCE-AC70-B76652A67718}" presName="compNode" presStyleCnt="0"/>
      <dgm:spPr/>
    </dgm:pt>
    <dgm:pt modelId="{D02492D4-CA58-4C0E-87C2-ABFA3F7A2B23}" type="pres">
      <dgm:prSet presAssocID="{25272791-A230-4DCE-AC70-B76652A67718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3D glasses with solid fill"/>
        </a:ext>
      </dgm:extLst>
    </dgm:pt>
    <dgm:pt modelId="{ED189CBB-F4E2-4685-9EB7-6147381DAF2F}" type="pres">
      <dgm:prSet presAssocID="{25272791-A230-4DCE-AC70-B76652A67718}" presName="spaceRect" presStyleCnt="0"/>
      <dgm:spPr/>
    </dgm:pt>
    <dgm:pt modelId="{61B74EC1-B613-400B-B870-735A985054F6}" type="pres">
      <dgm:prSet presAssocID="{25272791-A230-4DCE-AC70-B76652A67718}" presName="textRect" presStyleLbl="revTx" presStyleIdx="2" presStyleCnt="4">
        <dgm:presLayoutVars>
          <dgm:chMax val="1"/>
          <dgm:chPref val="1"/>
        </dgm:presLayoutVars>
      </dgm:prSet>
      <dgm:spPr/>
    </dgm:pt>
    <dgm:pt modelId="{E1ADB1EE-838A-4FE4-9BF6-86612DE1E922}" type="pres">
      <dgm:prSet presAssocID="{5A31F0B3-8973-4847-A75A-B082068A7D18}" presName="sibTrans" presStyleCnt="0"/>
      <dgm:spPr/>
    </dgm:pt>
    <dgm:pt modelId="{722F9D8A-9B17-40D0-A9C6-278A49358677}" type="pres">
      <dgm:prSet presAssocID="{17148C11-0139-44F3-AF95-0227AD7AFE51}" presName="compNode" presStyleCnt="0"/>
      <dgm:spPr/>
    </dgm:pt>
    <dgm:pt modelId="{30333F88-B496-480B-8829-EF19BA5A544B}" type="pres">
      <dgm:prSet presAssocID="{17148C11-0139-44F3-AF95-0227AD7AFE51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ist with solid fill"/>
        </a:ext>
      </dgm:extLst>
    </dgm:pt>
    <dgm:pt modelId="{C6A91958-2057-415F-A92D-8304F9C8F488}" type="pres">
      <dgm:prSet presAssocID="{17148C11-0139-44F3-AF95-0227AD7AFE51}" presName="spaceRect" presStyleCnt="0"/>
      <dgm:spPr/>
    </dgm:pt>
    <dgm:pt modelId="{B6206E55-BACC-4A27-A30A-C6F2CC766407}" type="pres">
      <dgm:prSet presAssocID="{17148C11-0139-44F3-AF95-0227AD7AFE51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D7950427-B485-4476-B911-E8DC7965DAFB}" type="presOf" srcId="{25272791-A230-4DCE-AC70-B76652A67718}" destId="{61B74EC1-B613-400B-B870-735A985054F6}" srcOrd="0" destOrd="0" presId="urn:microsoft.com/office/officeart/2018/2/layout/IconLabelList"/>
    <dgm:cxn modelId="{3C2FC65D-FE70-4A7E-BBDC-62D8A589A9EF}" srcId="{5BAFA4F3-69E9-4204-8054-DDBA01050EB1}" destId="{F2A940B4-BAC1-404D-A024-4E8D7843D2CB}" srcOrd="1" destOrd="0" parTransId="{EB1B028E-EE3B-48F1-AF93-31C5B9C8A287}" sibTransId="{B7E0CA2A-243A-41D8-9540-2D0044ACA919}"/>
    <dgm:cxn modelId="{392E8774-4757-49CD-BA41-3DCB4B7417A1}" srcId="{5BAFA4F3-69E9-4204-8054-DDBA01050EB1}" destId="{D0E210FA-E94D-4E94-8B72-8894F31EF2A5}" srcOrd="0" destOrd="0" parTransId="{9B6FEE8F-A934-40CE-BBD1-5A1FD42D61BB}" sibTransId="{240B2DF1-E982-425B-A666-F384B31EE2F1}"/>
    <dgm:cxn modelId="{B78DC8AA-F6D7-4B00-A8B2-83B9DA3CBA8E}" type="presOf" srcId="{17148C11-0139-44F3-AF95-0227AD7AFE51}" destId="{B6206E55-BACC-4A27-A30A-C6F2CC766407}" srcOrd="0" destOrd="0" presId="urn:microsoft.com/office/officeart/2018/2/layout/IconLabelList"/>
    <dgm:cxn modelId="{9D16B8BA-2783-4E60-8B79-339B5A159C71}" type="presOf" srcId="{F2A940B4-BAC1-404D-A024-4E8D7843D2CB}" destId="{4167BBD1-3DFB-4F2D-BC9A-A6B23EA7D401}" srcOrd="0" destOrd="0" presId="urn:microsoft.com/office/officeart/2018/2/layout/IconLabelList"/>
    <dgm:cxn modelId="{3408B2BD-A014-4E00-8B93-4C6FEFB9F54A}" type="presOf" srcId="{5BAFA4F3-69E9-4204-8054-DDBA01050EB1}" destId="{57A9C197-9EB5-4373-B6CB-CDD803A2B6FF}" srcOrd="0" destOrd="0" presId="urn:microsoft.com/office/officeart/2018/2/layout/IconLabelList"/>
    <dgm:cxn modelId="{189D8CC2-ADCA-41BF-9818-BAAD95641AE3}" srcId="{5BAFA4F3-69E9-4204-8054-DDBA01050EB1}" destId="{25272791-A230-4DCE-AC70-B76652A67718}" srcOrd="2" destOrd="0" parTransId="{9C1E0E4C-5D77-4E39-9991-EDA72845C50F}" sibTransId="{5A31F0B3-8973-4847-A75A-B082068A7D18}"/>
    <dgm:cxn modelId="{5EE9ADF1-CAA8-44AC-A709-FAF9BA22F54C}" srcId="{5BAFA4F3-69E9-4204-8054-DDBA01050EB1}" destId="{17148C11-0139-44F3-AF95-0227AD7AFE51}" srcOrd="3" destOrd="0" parTransId="{82F8DCEF-711A-4CBC-82EE-2B701305603A}" sibTransId="{CF173B41-E32E-4A7B-9FC2-D8706A4DFECF}"/>
    <dgm:cxn modelId="{F3D66AF6-D5C0-4BCF-9EDE-7AAA601A46E5}" type="presOf" srcId="{D0E210FA-E94D-4E94-8B72-8894F31EF2A5}" destId="{C1AA2FAA-9A30-475B-9673-DD402FFA3461}" srcOrd="0" destOrd="0" presId="urn:microsoft.com/office/officeart/2018/2/layout/IconLabelList"/>
    <dgm:cxn modelId="{0952054A-B4B1-4B54-8AA2-8F2DA7306090}" type="presParOf" srcId="{57A9C197-9EB5-4373-B6CB-CDD803A2B6FF}" destId="{D68368D7-AD9D-4DAB-903B-E9169FA2C641}" srcOrd="0" destOrd="0" presId="urn:microsoft.com/office/officeart/2018/2/layout/IconLabelList"/>
    <dgm:cxn modelId="{050DB144-14CD-4399-BC66-618BABBF0531}" type="presParOf" srcId="{D68368D7-AD9D-4DAB-903B-E9169FA2C641}" destId="{0EDABE3B-993F-481E-8471-1C8467E7BF02}" srcOrd="0" destOrd="0" presId="urn:microsoft.com/office/officeart/2018/2/layout/IconLabelList"/>
    <dgm:cxn modelId="{A370E6C7-0431-47E6-BD57-237F09CCB417}" type="presParOf" srcId="{D68368D7-AD9D-4DAB-903B-E9169FA2C641}" destId="{897EF751-0E94-4AAF-AA07-9A2FD8F469BD}" srcOrd="1" destOrd="0" presId="urn:microsoft.com/office/officeart/2018/2/layout/IconLabelList"/>
    <dgm:cxn modelId="{E611DD88-3AAC-479C-9B84-9017C8A00041}" type="presParOf" srcId="{D68368D7-AD9D-4DAB-903B-E9169FA2C641}" destId="{C1AA2FAA-9A30-475B-9673-DD402FFA3461}" srcOrd="2" destOrd="0" presId="urn:microsoft.com/office/officeart/2018/2/layout/IconLabelList"/>
    <dgm:cxn modelId="{6B6102CF-1FB7-4BB5-9C96-C50DB9A11A14}" type="presParOf" srcId="{57A9C197-9EB5-4373-B6CB-CDD803A2B6FF}" destId="{79F7DBB4-49A1-4A66-844D-DEF1B61A9090}" srcOrd="1" destOrd="0" presId="urn:microsoft.com/office/officeart/2018/2/layout/IconLabelList"/>
    <dgm:cxn modelId="{BB76EF72-3F48-48B9-A205-0AE0B77EC69C}" type="presParOf" srcId="{57A9C197-9EB5-4373-B6CB-CDD803A2B6FF}" destId="{564C216B-69D1-4D5C-91C6-33656E2E0814}" srcOrd="2" destOrd="0" presId="urn:microsoft.com/office/officeart/2018/2/layout/IconLabelList"/>
    <dgm:cxn modelId="{29B0A6CC-A33C-4CE1-9861-FB50A40110E6}" type="presParOf" srcId="{564C216B-69D1-4D5C-91C6-33656E2E0814}" destId="{EF872623-CA92-444E-B228-67EB5D4D9640}" srcOrd="0" destOrd="0" presId="urn:microsoft.com/office/officeart/2018/2/layout/IconLabelList"/>
    <dgm:cxn modelId="{4C800CF4-749C-4E1F-BC48-E1014821E056}" type="presParOf" srcId="{564C216B-69D1-4D5C-91C6-33656E2E0814}" destId="{055BBA84-9AD8-48F6-941D-72600F2F2498}" srcOrd="1" destOrd="0" presId="urn:microsoft.com/office/officeart/2018/2/layout/IconLabelList"/>
    <dgm:cxn modelId="{AB6231E6-BF3C-4520-9A5A-5F272FB6B418}" type="presParOf" srcId="{564C216B-69D1-4D5C-91C6-33656E2E0814}" destId="{4167BBD1-3DFB-4F2D-BC9A-A6B23EA7D401}" srcOrd="2" destOrd="0" presId="urn:microsoft.com/office/officeart/2018/2/layout/IconLabelList"/>
    <dgm:cxn modelId="{8DD1EF74-2CAF-491C-917B-F5A4FB45C680}" type="presParOf" srcId="{57A9C197-9EB5-4373-B6CB-CDD803A2B6FF}" destId="{7B65ED50-82F4-42D2-89D2-AAC637E3DEEF}" srcOrd="3" destOrd="0" presId="urn:microsoft.com/office/officeart/2018/2/layout/IconLabelList"/>
    <dgm:cxn modelId="{5BAAF492-938D-4634-AA43-ABE25A29184D}" type="presParOf" srcId="{57A9C197-9EB5-4373-B6CB-CDD803A2B6FF}" destId="{A0825200-5DCB-4785-BBD1-744A1FBDB55A}" srcOrd="4" destOrd="0" presId="urn:microsoft.com/office/officeart/2018/2/layout/IconLabelList"/>
    <dgm:cxn modelId="{5B6527EE-7642-435B-B6C5-99F83EDE632D}" type="presParOf" srcId="{A0825200-5DCB-4785-BBD1-744A1FBDB55A}" destId="{D02492D4-CA58-4C0E-87C2-ABFA3F7A2B23}" srcOrd="0" destOrd="0" presId="urn:microsoft.com/office/officeart/2018/2/layout/IconLabelList"/>
    <dgm:cxn modelId="{8F81478A-1670-4AD3-AA62-2F2A4C2341B6}" type="presParOf" srcId="{A0825200-5DCB-4785-BBD1-744A1FBDB55A}" destId="{ED189CBB-F4E2-4685-9EB7-6147381DAF2F}" srcOrd="1" destOrd="0" presId="urn:microsoft.com/office/officeart/2018/2/layout/IconLabelList"/>
    <dgm:cxn modelId="{174326B4-7E52-4069-AB06-FBB05B7F2E9F}" type="presParOf" srcId="{A0825200-5DCB-4785-BBD1-744A1FBDB55A}" destId="{61B74EC1-B613-400B-B870-735A985054F6}" srcOrd="2" destOrd="0" presId="urn:microsoft.com/office/officeart/2018/2/layout/IconLabelList"/>
    <dgm:cxn modelId="{DCF98D5D-EFB4-4FB4-8212-D7C686F41498}" type="presParOf" srcId="{57A9C197-9EB5-4373-B6CB-CDD803A2B6FF}" destId="{E1ADB1EE-838A-4FE4-9BF6-86612DE1E922}" srcOrd="5" destOrd="0" presId="urn:microsoft.com/office/officeart/2018/2/layout/IconLabelList"/>
    <dgm:cxn modelId="{9E488BC5-76D9-4451-9994-1697A21182F2}" type="presParOf" srcId="{57A9C197-9EB5-4373-B6CB-CDD803A2B6FF}" destId="{722F9D8A-9B17-40D0-A9C6-278A49358677}" srcOrd="6" destOrd="0" presId="urn:microsoft.com/office/officeart/2018/2/layout/IconLabelList"/>
    <dgm:cxn modelId="{08A25FC8-670A-4E12-B745-F34D387388E3}" type="presParOf" srcId="{722F9D8A-9B17-40D0-A9C6-278A49358677}" destId="{30333F88-B496-480B-8829-EF19BA5A544B}" srcOrd="0" destOrd="0" presId="urn:microsoft.com/office/officeart/2018/2/layout/IconLabelList"/>
    <dgm:cxn modelId="{AF7CB62A-4323-4748-AFCB-A9617BCA55EA}" type="presParOf" srcId="{722F9D8A-9B17-40D0-A9C6-278A49358677}" destId="{C6A91958-2057-415F-A92D-8304F9C8F488}" srcOrd="1" destOrd="0" presId="urn:microsoft.com/office/officeart/2018/2/layout/IconLabelList"/>
    <dgm:cxn modelId="{D70F2E1A-940F-4CDC-A5D4-BA122A065235}" type="presParOf" srcId="{722F9D8A-9B17-40D0-A9C6-278A49358677}" destId="{B6206E55-BACC-4A27-A30A-C6F2CC766407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988F20D-7D5E-4BC5-82DE-9F7EDBAD50A3}" type="doc">
      <dgm:prSet loTypeId="urn:microsoft.com/office/officeart/2018/2/layout/IconLabelList" loCatId="icon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E3A31DFD-995B-496C-A5FE-3B6676CE4287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CH" sz="1800" b="1"/>
            <a:t>Introduction</a:t>
          </a:r>
          <a:endParaRPr lang="en-US" sz="1800"/>
        </a:p>
      </dgm:t>
    </dgm:pt>
    <dgm:pt modelId="{CE2E6F7C-91C6-4877-94A8-6C2D0F84754F}" type="parTrans" cxnId="{BEF208B7-7A2B-4009-BCF2-AB13E1BE0BD8}">
      <dgm:prSet/>
      <dgm:spPr/>
      <dgm:t>
        <a:bodyPr/>
        <a:lstStyle/>
        <a:p>
          <a:endParaRPr lang="en-US" sz="1400"/>
        </a:p>
      </dgm:t>
    </dgm:pt>
    <dgm:pt modelId="{9AFFDF83-DF3D-4203-811B-3BA4C6FD6B5C}" type="sibTrans" cxnId="{BEF208B7-7A2B-4009-BCF2-AB13E1BE0BD8}">
      <dgm:prSet/>
      <dgm:spPr/>
      <dgm:t>
        <a:bodyPr/>
        <a:lstStyle/>
        <a:p>
          <a:endParaRPr lang="en-US" sz="1400"/>
        </a:p>
      </dgm:t>
    </dgm:pt>
    <dgm:pt modelId="{4375E919-EE4A-480A-AA2E-B5DE59AC0CEA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CH" sz="1800" b="1" dirty="0">
              <a:solidFill>
                <a:srgbClr val="2248BD"/>
              </a:solidFill>
            </a:rPr>
            <a:t>Methodology &amp; Implementation</a:t>
          </a:r>
          <a:endParaRPr lang="en-US" sz="1800" dirty="0">
            <a:solidFill>
              <a:srgbClr val="2248BD"/>
            </a:solidFill>
          </a:endParaRPr>
        </a:p>
      </dgm:t>
    </dgm:pt>
    <dgm:pt modelId="{F1AE8031-7A62-499F-8ABC-0EDEF14FBAF1}" type="parTrans" cxnId="{D002A45E-7A03-40F1-8FC6-EB897779372C}">
      <dgm:prSet/>
      <dgm:spPr/>
      <dgm:t>
        <a:bodyPr/>
        <a:lstStyle/>
        <a:p>
          <a:endParaRPr lang="en-US" sz="1400"/>
        </a:p>
      </dgm:t>
    </dgm:pt>
    <dgm:pt modelId="{985EA75D-B8F5-4AF9-A10B-35C9CB3FE54C}" type="sibTrans" cxnId="{D002A45E-7A03-40F1-8FC6-EB897779372C}">
      <dgm:prSet/>
      <dgm:spPr/>
      <dgm:t>
        <a:bodyPr/>
        <a:lstStyle/>
        <a:p>
          <a:endParaRPr lang="en-US" sz="1400"/>
        </a:p>
      </dgm:t>
    </dgm:pt>
    <dgm:pt modelId="{FC7118D3-035A-4059-A456-FC305E89812F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CH" sz="1800" b="1" dirty="0">
              <a:solidFill>
                <a:srgbClr val="5268C8"/>
              </a:solidFill>
            </a:rPr>
            <a:t>Resources</a:t>
          </a:r>
          <a:endParaRPr lang="en-US" sz="1800" dirty="0">
            <a:solidFill>
              <a:srgbClr val="5268C8"/>
            </a:solidFill>
          </a:endParaRPr>
        </a:p>
      </dgm:t>
    </dgm:pt>
    <dgm:pt modelId="{1FD1EA19-5E2D-4DF1-8902-C59C25589C49}" type="parTrans" cxnId="{E1A2AB96-2108-454C-A351-04C63EF4DCA6}">
      <dgm:prSet/>
      <dgm:spPr/>
      <dgm:t>
        <a:bodyPr/>
        <a:lstStyle/>
        <a:p>
          <a:endParaRPr lang="en-US" sz="1400"/>
        </a:p>
      </dgm:t>
    </dgm:pt>
    <dgm:pt modelId="{47BF6697-13E7-4683-ACD8-73204B8F3645}" type="sibTrans" cxnId="{E1A2AB96-2108-454C-A351-04C63EF4DCA6}">
      <dgm:prSet/>
      <dgm:spPr/>
      <dgm:t>
        <a:bodyPr/>
        <a:lstStyle/>
        <a:p>
          <a:endParaRPr lang="en-US" sz="1400"/>
        </a:p>
      </dgm:t>
    </dgm:pt>
    <dgm:pt modelId="{E9EFCE6F-CE7A-471C-B45A-A771CA8178AD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CH" sz="1800" b="1" dirty="0">
              <a:solidFill>
                <a:schemeClr val="bg1"/>
              </a:solidFill>
            </a:rPr>
            <a:t>Conclusions</a:t>
          </a:r>
          <a:endParaRPr lang="en-US" sz="1800" dirty="0">
            <a:solidFill>
              <a:schemeClr val="bg1"/>
            </a:solidFill>
          </a:endParaRPr>
        </a:p>
      </dgm:t>
    </dgm:pt>
    <dgm:pt modelId="{434FDFCA-31BB-420E-9CB3-E4C5CF999996}" type="parTrans" cxnId="{7FFA148B-7CE9-4902-97AF-AB52071B2B7C}">
      <dgm:prSet/>
      <dgm:spPr/>
      <dgm:t>
        <a:bodyPr/>
        <a:lstStyle/>
        <a:p>
          <a:endParaRPr lang="en-US" sz="1400"/>
        </a:p>
      </dgm:t>
    </dgm:pt>
    <dgm:pt modelId="{5DC9B31D-EDED-4CED-BDDA-A52BB6C88954}" type="sibTrans" cxnId="{7FFA148B-7CE9-4902-97AF-AB52071B2B7C}">
      <dgm:prSet/>
      <dgm:spPr/>
      <dgm:t>
        <a:bodyPr/>
        <a:lstStyle/>
        <a:p>
          <a:endParaRPr lang="en-US" sz="1400"/>
        </a:p>
      </dgm:t>
    </dgm:pt>
    <dgm:pt modelId="{19C068C5-9378-43AB-A2A9-48CDE271D2BB}" type="pres">
      <dgm:prSet presAssocID="{E988F20D-7D5E-4BC5-82DE-9F7EDBAD50A3}" presName="root" presStyleCnt="0">
        <dgm:presLayoutVars>
          <dgm:dir/>
          <dgm:resizeHandles val="exact"/>
        </dgm:presLayoutVars>
      </dgm:prSet>
      <dgm:spPr/>
    </dgm:pt>
    <dgm:pt modelId="{FEFE832B-60C9-4124-8841-13134E30A078}" type="pres">
      <dgm:prSet presAssocID="{E3A31DFD-995B-496C-A5FE-3B6676CE4287}" presName="compNode" presStyleCnt="0"/>
      <dgm:spPr/>
    </dgm:pt>
    <dgm:pt modelId="{9CF053FC-5354-46EE-967E-D419DB491E8B}" type="pres">
      <dgm:prSet presAssocID="{E3A31DFD-995B-496C-A5FE-3B6676CE4287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Wave Gesture with solid fill"/>
        </a:ext>
      </dgm:extLst>
    </dgm:pt>
    <dgm:pt modelId="{1624251C-AC00-4C67-ADC3-BAADBFFCBA2F}" type="pres">
      <dgm:prSet presAssocID="{E3A31DFD-995B-496C-A5FE-3B6676CE4287}" presName="spaceRect" presStyleCnt="0"/>
      <dgm:spPr/>
    </dgm:pt>
    <dgm:pt modelId="{C8ED40E5-DFDD-4059-8953-A4773CE9A15E}" type="pres">
      <dgm:prSet presAssocID="{E3A31DFD-995B-496C-A5FE-3B6676CE4287}" presName="textRect" presStyleLbl="revTx" presStyleIdx="0" presStyleCnt="4">
        <dgm:presLayoutVars>
          <dgm:chMax val="1"/>
          <dgm:chPref val="1"/>
        </dgm:presLayoutVars>
      </dgm:prSet>
      <dgm:spPr/>
    </dgm:pt>
    <dgm:pt modelId="{1F883183-E707-42E3-8B12-AF1317C046EA}" type="pres">
      <dgm:prSet presAssocID="{9AFFDF83-DF3D-4203-811B-3BA4C6FD6B5C}" presName="sibTrans" presStyleCnt="0"/>
      <dgm:spPr/>
    </dgm:pt>
    <dgm:pt modelId="{DE11A588-291A-472C-B4EE-1B9A71E52973}" type="pres">
      <dgm:prSet presAssocID="{4375E919-EE4A-480A-AA2E-B5DE59AC0CEA}" presName="compNode" presStyleCnt="0"/>
      <dgm:spPr/>
    </dgm:pt>
    <dgm:pt modelId="{B5117FC4-430E-4232-AD0B-A855C44432CB}" type="pres">
      <dgm:prSet presAssocID="{4375E919-EE4A-480A-AA2E-B5DE59AC0CEA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ightbulb and gear with solid fill"/>
        </a:ext>
      </dgm:extLst>
    </dgm:pt>
    <dgm:pt modelId="{FA70F47D-0F1D-4BC9-9740-921027F581AE}" type="pres">
      <dgm:prSet presAssocID="{4375E919-EE4A-480A-AA2E-B5DE59AC0CEA}" presName="spaceRect" presStyleCnt="0"/>
      <dgm:spPr/>
    </dgm:pt>
    <dgm:pt modelId="{D9B3FE39-B18C-4784-9996-075142B69839}" type="pres">
      <dgm:prSet presAssocID="{4375E919-EE4A-480A-AA2E-B5DE59AC0CEA}" presName="textRect" presStyleLbl="revTx" presStyleIdx="1" presStyleCnt="4">
        <dgm:presLayoutVars>
          <dgm:chMax val="1"/>
          <dgm:chPref val="1"/>
        </dgm:presLayoutVars>
      </dgm:prSet>
      <dgm:spPr/>
    </dgm:pt>
    <dgm:pt modelId="{5A0BC0F0-B7DD-4F8C-B112-DAE1F15E8AA0}" type="pres">
      <dgm:prSet presAssocID="{985EA75D-B8F5-4AF9-A10B-35C9CB3FE54C}" presName="sibTrans" presStyleCnt="0"/>
      <dgm:spPr/>
    </dgm:pt>
    <dgm:pt modelId="{DC7F60F9-3E7B-431E-9337-7821C5373B55}" type="pres">
      <dgm:prSet presAssocID="{FC7118D3-035A-4059-A456-FC305E89812F}" presName="compNode" presStyleCnt="0"/>
      <dgm:spPr/>
    </dgm:pt>
    <dgm:pt modelId="{E352A7E9-FECA-48B0-AB43-F03C853C1359}" type="pres">
      <dgm:prSet presAssocID="{FC7118D3-035A-4059-A456-FC305E89812F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3D glasses with solid fill"/>
        </a:ext>
      </dgm:extLst>
    </dgm:pt>
    <dgm:pt modelId="{90575CC4-D1A4-441A-A6DB-2824941FB615}" type="pres">
      <dgm:prSet presAssocID="{FC7118D3-035A-4059-A456-FC305E89812F}" presName="spaceRect" presStyleCnt="0"/>
      <dgm:spPr/>
    </dgm:pt>
    <dgm:pt modelId="{3B70E9C3-2503-4770-9ABE-0C58CCE5CE38}" type="pres">
      <dgm:prSet presAssocID="{FC7118D3-035A-4059-A456-FC305E89812F}" presName="textRect" presStyleLbl="revTx" presStyleIdx="2" presStyleCnt="4">
        <dgm:presLayoutVars>
          <dgm:chMax val="1"/>
          <dgm:chPref val="1"/>
        </dgm:presLayoutVars>
      </dgm:prSet>
      <dgm:spPr/>
    </dgm:pt>
    <dgm:pt modelId="{FF4E052C-BE09-41B4-B213-A626782CAFD4}" type="pres">
      <dgm:prSet presAssocID="{47BF6697-13E7-4683-ACD8-73204B8F3645}" presName="sibTrans" presStyleCnt="0"/>
      <dgm:spPr/>
    </dgm:pt>
    <dgm:pt modelId="{17D773B9-7FC0-450E-ACF5-8D03578BFC27}" type="pres">
      <dgm:prSet presAssocID="{E9EFCE6F-CE7A-471C-B45A-A771CA8178AD}" presName="compNode" presStyleCnt="0"/>
      <dgm:spPr/>
    </dgm:pt>
    <dgm:pt modelId="{8B173215-037D-4008-98FE-5A99B90375BB}" type="pres">
      <dgm:prSet presAssocID="{E9EFCE6F-CE7A-471C-B45A-A771CA8178AD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ist with solid fill"/>
        </a:ext>
      </dgm:extLst>
    </dgm:pt>
    <dgm:pt modelId="{39E5D5D3-6196-4380-B339-6C7A3B9E936D}" type="pres">
      <dgm:prSet presAssocID="{E9EFCE6F-CE7A-471C-B45A-A771CA8178AD}" presName="spaceRect" presStyleCnt="0"/>
      <dgm:spPr/>
    </dgm:pt>
    <dgm:pt modelId="{F33DBEDD-81C5-4807-9676-F64C2163159E}" type="pres">
      <dgm:prSet presAssocID="{E9EFCE6F-CE7A-471C-B45A-A771CA8178AD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420CE905-22D3-44CC-9423-E34EA3A2BAF7}" type="presOf" srcId="{E9EFCE6F-CE7A-471C-B45A-A771CA8178AD}" destId="{F33DBEDD-81C5-4807-9676-F64C2163159E}" srcOrd="0" destOrd="0" presId="urn:microsoft.com/office/officeart/2018/2/layout/IconLabelList"/>
    <dgm:cxn modelId="{D002A45E-7A03-40F1-8FC6-EB897779372C}" srcId="{E988F20D-7D5E-4BC5-82DE-9F7EDBAD50A3}" destId="{4375E919-EE4A-480A-AA2E-B5DE59AC0CEA}" srcOrd="1" destOrd="0" parTransId="{F1AE8031-7A62-499F-8ABC-0EDEF14FBAF1}" sibTransId="{985EA75D-B8F5-4AF9-A10B-35C9CB3FE54C}"/>
    <dgm:cxn modelId="{5CE17D74-0904-423F-9F03-DA28EECDDF34}" type="presOf" srcId="{FC7118D3-035A-4059-A456-FC305E89812F}" destId="{3B70E9C3-2503-4770-9ABE-0C58CCE5CE38}" srcOrd="0" destOrd="0" presId="urn:microsoft.com/office/officeart/2018/2/layout/IconLabelList"/>
    <dgm:cxn modelId="{ACF68D85-FCD5-402A-8AE2-1677C592155E}" type="presOf" srcId="{4375E919-EE4A-480A-AA2E-B5DE59AC0CEA}" destId="{D9B3FE39-B18C-4784-9996-075142B69839}" srcOrd="0" destOrd="0" presId="urn:microsoft.com/office/officeart/2018/2/layout/IconLabelList"/>
    <dgm:cxn modelId="{7FFA148B-7CE9-4902-97AF-AB52071B2B7C}" srcId="{E988F20D-7D5E-4BC5-82DE-9F7EDBAD50A3}" destId="{E9EFCE6F-CE7A-471C-B45A-A771CA8178AD}" srcOrd="3" destOrd="0" parTransId="{434FDFCA-31BB-420E-9CB3-E4C5CF999996}" sibTransId="{5DC9B31D-EDED-4CED-BDDA-A52BB6C88954}"/>
    <dgm:cxn modelId="{E1A2AB96-2108-454C-A351-04C63EF4DCA6}" srcId="{E988F20D-7D5E-4BC5-82DE-9F7EDBAD50A3}" destId="{FC7118D3-035A-4059-A456-FC305E89812F}" srcOrd="2" destOrd="0" parTransId="{1FD1EA19-5E2D-4DF1-8902-C59C25589C49}" sibTransId="{47BF6697-13E7-4683-ACD8-73204B8F3645}"/>
    <dgm:cxn modelId="{59177C9E-32A4-4277-8137-8DB3EFF32416}" type="presOf" srcId="{E988F20D-7D5E-4BC5-82DE-9F7EDBAD50A3}" destId="{19C068C5-9378-43AB-A2A9-48CDE271D2BB}" srcOrd="0" destOrd="0" presId="urn:microsoft.com/office/officeart/2018/2/layout/IconLabelList"/>
    <dgm:cxn modelId="{3EBEC1A9-CCC2-4E72-B5E5-DC0FBBD05EC0}" type="presOf" srcId="{E3A31DFD-995B-496C-A5FE-3B6676CE4287}" destId="{C8ED40E5-DFDD-4059-8953-A4773CE9A15E}" srcOrd="0" destOrd="0" presId="urn:microsoft.com/office/officeart/2018/2/layout/IconLabelList"/>
    <dgm:cxn modelId="{BEF208B7-7A2B-4009-BCF2-AB13E1BE0BD8}" srcId="{E988F20D-7D5E-4BC5-82DE-9F7EDBAD50A3}" destId="{E3A31DFD-995B-496C-A5FE-3B6676CE4287}" srcOrd="0" destOrd="0" parTransId="{CE2E6F7C-91C6-4877-94A8-6C2D0F84754F}" sibTransId="{9AFFDF83-DF3D-4203-811B-3BA4C6FD6B5C}"/>
    <dgm:cxn modelId="{FFDA6DA2-D555-4D7C-ACF2-AC23BC7C583C}" type="presParOf" srcId="{19C068C5-9378-43AB-A2A9-48CDE271D2BB}" destId="{FEFE832B-60C9-4124-8841-13134E30A078}" srcOrd="0" destOrd="0" presId="urn:microsoft.com/office/officeart/2018/2/layout/IconLabelList"/>
    <dgm:cxn modelId="{7ED8A5CA-2FF6-47C8-9BC2-D8E6545AACC7}" type="presParOf" srcId="{FEFE832B-60C9-4124-8841-13134E30A078}" destId="{9CF053FC-5354-46EE-967E-D419DB491E8B}" srcOrd="0" destOrd="0" presId="urn:microsoft.com/office/officeart/2018/2/layout/IconLabelList"/>
    <dgm:cxn modelId="{97EA30D2-763A-4E5F-931F-D38AB92F1BD9}" type="presParOf" srcId="{FEFE832B-60C9-4124-8841-13134E30A078}" destId="{1624251C-AC00-4C67-ADC3-BAADBFFCBA2F}" srcOrd="1" destOrd="0" presId="urn:microsoft.com/office/officeart/2018/2/layout/IconLabelList"/>
    <dgm:cxn modelId="{E463231B-E615-401D-A658-AA2007C766E3}" type="presParOf" srcId="{FEFE832B-60C9-4124-8841-13134E30A078}" destId="{C8ED40E5-DFDD-4059-8953-A4773CE9A15E}" srcOrd="2" destOrd="0" presId="urn:microsoft.com/office/officeart/2018/2/layout/IconLabelList"/>
    <dgm:cxn modelId="{C8759A47-0F30-4F27-86E6-E13A765C5E33}" type="presParOf" srcId="{19C068C5-9378-43AB-A2A9-48CDE271D2BB}" destId="{1F883183-E707-42E3-8B12-AF1317C046EA}" srcOrd="1" destOrd="0" presId="urn:microsoft.com/office/officeart/2018/2/layout/IconLabelList"/>
    <dgm:cxn modelId="{9B14990C-DCD6-4E87-98B3-D46A824A711D}" type="presParOf" srcId="{19C068C5-9378-43AB-A2A9-48CDE271D2BB}" destId="{DE11A588-291A-472C-B4EE-1B9A71E52973}" srcOrd="2" destOrd="0" presId="urn:microsoft.com/office/officeart/2018/2/layout/IconLabelList"/>
    <dgm:cxn modelId="{B909C9DA-5D13-412F-8771-C8761FCE2F5D}" type="presParOf" srcId="{DE11A588-291A-472C-B4EE-1B9A71E52973}" destId="{B5117FC4-430E-4232-AD0B-A855C44432CB}" srcOrd="0" destOrd="0" presId="urn:microsoft.com/office/officeart/2018/2/layout/IconLabelList"/>
    <dgm:cxn modelId="{F25DB978-6D36-46F1-BC91-D4601122FFDE}" type="presParOf" srcId="{DE11A588-291A-472C-B4EE-1B9A71E52973}" destId="{FA70F47D-0F1D-4BC9-9740-921027F581AE}" srcOrd="1" destOrd="0" presId="urn:microsoft.com/office/officeart/2018/2/layout/IconLabelList"/>
    <dgm:cxn modelId="{E42FDEB7-2452-49E6-9314-568E96997AEB}" type="presParOf" srcId="{DE11A588-291A-472C-B4EE-1B9A71E52973}" destId="{D9B3FE39-B18C-4784-9996-075142B69839}" srcOrd="2" destOrd="0" presId="urn:microsoft.com/office/officeart/2018/2/layout/IconLabelList"/>
    <dgm:cxn modelId="{2288C1F0-5BCB-4680-A045-F7DA2E97430C}" type="presParOf" srcId="{19C068C5-9378-43AB-A2A9-48CDE271D2BB}" destId="{5A0BC0F0-B7DD-4F8C-B112-DAE1F15E8AA0}" srcOrd="3" destOrd="0" presId="urn:microsoft.com/office/officeart/2018/2/layout/IconLabelList"/>
    <dgm:cxn modelId="{1A9F6496-26B7-4222-B8AF-266D2AA38B11}" type="presParOf" srcId="{19C068C5-9378-43AB-A2A9-48CDE271D2BB}" destId="{DC7F60F9-3E7B-431E-9337-7821C5373B55}" srcOrd="4" destOrd="0" presId="urn:microsoft.com/office/officeart/2018/2/layout/IconLabelList"/>
    <dgm:cxn modelId="{06852D89-4701-4547-A409-641C5BFF96EC}" type="presParOf" srcId="{DC7F60F9-3E7B-431E-9337-7821C5373B55}" destId="{E352A7E9-FECA-48B0-AB43-F03C853C1359}" srcOrd="0" destOrd="0" presId="urn:microsoft.com/office/officeart/2018/2/layout/IconLabelList"/>
    <dgm:cxn modelId="{9D3FF6D3-5C1B-4922-B985-7D50F5589125}" type="presParOf" srcId="{DC7F60F9-3E7B-431E-9337-7821C5373B55}" destId="{90575CC4-D1A4-441A-A6DB-2824941FB615}" srcOrd="1" destOrd="0" presId="urn:microsoft.com/office/officeart/2018/2/layout/IconLabelList"/>
    <dgm:cxn modelId="{4BBBF7B5-76CE-4D3B-8B1F-77F11239775A}" type="presParOf" srcId="{DC7F60F9-3E7B-431E-9337-7821C5373B55}" destId="{3B70E9C3-2503-4770-9ABE-0C58CCE5CE38}" srcOrd="2" destOrd="0" presId="urn:microsoft.com/office/officeart/2018/2/layout/IconLabelList"/>
    <dgm:cxn modelId="{52093DF4-C933-49D5-AE52-9FE08F8007EE}" type="presParOf" srcId="{19C068C5-9378-43AB-A2A9-48CDE271D2BB}" destId="{FF4E052C-BE09-41B4-B213-A626782CAFD4}" srcOrd="5" destOrd="0" presId="urn:microsoft.com/office/officeart/2018/2/layout/IconLabelList"/>
    <dgm:cxn modelId="{F48B563D-40F9-46A3-934D-7BCC3E98BC31}" type="presParOf" srcId="{19C068C5-9378-43AB-A2A9-48CDE271D2BB}" destId="{17D773B9-7FC0-450E-ACF5-8D03578BFC27}" srcOrd="6" destOrd="0" presId="urn:microsoft.com/office/officeart/2018/2/layout/IconLabelList"/>
    <dgm:cxn modelId="{944865D0-74F1-40F5-B531-7181FED90068}" type="presParOf" srcId="{17D773B9-7FC0-450E-ACF5-8D03578BFC27}" destId="{8B173215-037D-4008-98FE-5A99B90375BB}" srcOrd="0" destOrd="0" presId="urn:microsoft.com/office/officeart/2018/2/layout/IconLabelList"/>
    <dgm:cxn modelId="{A0E86FF7-1EB4-4AE9-B44C-2E3DD4403570}" type="presParOf" srcId="{17D773B9-7FC0-450E-ACF5-8D03578BFC27}" destId="{39E5D5D3-6196-4380-B339-6C7A3B9E936D}" srcOrd="1" destOrd="0" presId="urn:microsoft.com/office/officeart/2018/2/layout/IconLabelList"/>
    <dgm:cxn modelId="{DDF19BDC-91EF-4003-ADBB-B612114351AB}" type="presParOf" srcId="{17D773B9-7FC0-450E-ACF5-8D03578BFC27}" destId="{F33DBEDD-81C5-4807-9676-F64C2163159E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76F5E2F-C190-4025-8871-2D241BF4150D}" type="doc">
      <dgm:prSet loTypeId="urn:microsoft.com/office/officeart/2018/2/layout/IconCircleList" loCatId="icon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47E4FA92-6D39-4342-A1F4-4522D212D1F2}">
      <dgm:prSet/>
      <dgm:spPr/>
      <dgm:t>
        <a:bodyPr/>
        <a:lstStyle/>
        <a:p>
          <a:r>
            <a:rPr lang="en-US" b="0"/>
            <a:t>Ensuring software remains functional and user-friendly</a:t>
          </a:r>
          <a:endParaRPr lang="en-US"/>
        </a:p>
      </dgm:t>
    </dgm:pt>
    <dgm:pt modelId="{740203D5-8098-4840-B2F4-ED06CC2339CB}" type="parTrans" cxnId="{60FAC6B1-731F-4C95-890A-FE8908476A22}">
      <dgm:prSet/>
      <dgm:spPr/>
      <dgm:t>
        <a:bodyPr/>
        <a:lstStyle/>
        <a:p>
          <a:endParaRPr lang="en-US"/>
        </a:p>
      </dgm:t>
    </dgm:pt>
    <dgm:pt modelId="{C316534D-42A5-4C23-AABC-C3BB6D7128D8}" type="sibTrans" cxnId="{60FAC6B1-731F-4C95-890A-FE8908476A22}">
      <dgm:prSet/>
      <dgm:spPr/>
      <dgm:t>
        <a:bodyPr/>
        <a:lstStyle/>
        <a:p>
          <a:endParaRPr lang="en-US"/>
        </a:p>
      </dgm:t>
    </dgm:pt>
    <dgm:pt modelId="{3A889F42-CA4B-46A5-9638-47185226A062}">
      <dgm:prSet/>
      <dgm:spPr/>
      <dgm:t>
        <a:bodyPr/>
        <a:lstStyle/>
        <a:p>
          <a:r>
            <a:rPr lang="en-US" b="0"/>
            <a:t>Ensuring performance in CERN environments (SWAN, HTCondor)</a:t>
          </a:r>
          <a:endParaRPr lang="en-US"/>
        </a:p>
      </dgm:t>
    </dgm:pt>
    <dgm:pt modelId="{C8F9E557-CBA5-4201-8D20-EC0861BF0E25}" type="parTrans" cxnId="{23519E95-2360-4205-A1DC-692C466E9D40}">
      <dgm:prSet/>
      <dgm:spPr/>
      <dgm:t>
        <a:bodyPr/>
        <a:lstStyle/>
        <a:p>
          <a:endParaRPr lang="en-US"/>
        </a:p>
      </dgm:t>
    </dgm:pt>
    <dgm:pt modelId="{BD74ADE7-9686-4B40-A5B0-809134F49327}" type="sibTrans" cxnId="{23519E95-2360-4205-A1DC-692C466E9D40}">
      <dgm:prSet/>
      <dgm:spPr/>
      <dgm:t>
        <a:bodyPr/>
        <a:lstStyle/>
        <a:p>
          <a:endParaRPr lang="en-US"/>
        </a:p>
      </dgm:t>
    </dgm:pt>
    <dgm:pt modelId="{92C6CB89-62C1-4249-87E8-6818084F95FB}">
      <dgm:prSet/>
      <dgm:spPr/>
      <dgm:t>
        <a:bodyPr/>
        <a:lstStyle/>
        <a:p>
          <a:r>
            <a:rPr lang="en-US" b="0"/>
            <a:t>Maintaining GitLab CI pipelines</a:t>
          </a:r>
          <a:endParaRPr lang="en-US"/>
        </a:p>
      </dgm:t>
    </dgm:pt>
    <dgm:pt modelId="{94118AA9-8BD8-46DC-8572-3C52F6BF1B4E}" type="parTrans" cxnId="{62153878-0C9A-4AE8-AEF4-C959766F9A97}">
      <dgm:prSet/>
      <dgm:spPr/>
      <dgm:t>
        <a:bodyPr/>
        <a:lstStyle/>
        <a:p>
          <a:endParaRPr lang="en-US"/>
        </a:p>
      </dgm:t>
    </dgm:pt>
    <dgm:pt modelId="{05DD32B1-DCE1-4FBA-8C11-34C230917562}" type="sibTrans" cxnId="{62153878-0C9A-4AE8-AEF4-C959766F9A97}">
      <dgm:prSet/>
      <dgm:spPr/>
      <dgm:t>
        <a:bodyPr/>
        <a:lstStyle/>
        <a:p>
          <a:endParaRPr lang="en-US"/>
        </a:p>
      </dgm:t>
    </dgm:pt>
    <dgm:pt modelId="{33B89517-651D-42E6-BE5B-E88011292E38}">
      <dgm:prSet/>
      <dgm:spPr/>
      <dgm:t>
        <a:bodyPr/>
        <a:lstStyle/>
        <a:p>
          <a:r>
            <a:rPr lang="en-US" b="0"/>
            <a:t>Providing support for availability studies</a:t>
          </a:r>
          <a:endParaRPr lang="en-US"/>
        </a:p>
      </dgm:t>
    </dgm:pt>
    <dgm:pt modelId="{C2AAAC84-3FFA-4801-849D-C34B7BFB5570}" type="parTrans" cxnId="{07F9472C-084F-467C-B3E2-166E7EEA3B43}">
      <dgm:prSet/>
      <dgm:spPr/>
      <dgm:t>
        <a:bodyPr/>
        <a:lstStyle/>
        <a:p>
          <a:endParaRPr lang="en-US"/>
        </a:p>
      </dgm:t>
    </dgm:pt>
    <dgm:pt modelId="{91084246-B585-4B02-A476-00E7CE140AB7}" type="sibTrans" cxnId="{07F9472C-084F-467C-B3E2-166E7EEA3B43}">
      <dgm:prSet/>
      <dgm:spPr/>
      <dgm:t>
        <a:bodyPr/>
        <a:lstStyle/>
        <a:p>
          <a:endParaRPr lang="en-US"/>
        </a:p>
      </dgm:t>
    </dgm:pt>
    <dgm:pt modelId="{17F4E4B2-BEA2-4292-AE57-4C7C18026F18}" type="pres">
      <dgm:prSet presAssocID="{276F5E2F-C190-4025-8871-2D241BF4150D}" presName="root" presStyleCnt="0">
        <dgm:presLayoutVars>
          <dgm:dir/>
          <dgm:resizeHandles val="exact"/>
        </dgm:presLayoutVars>
      </dgm:prSet>
      <dgm:spPr/>
    </dgm:pt>
    <dgm:pt modelId="{64AC7CDA-8337-4880-92F1-8D35767975F4}" type="pres">
      <dgm:prSet presAssocID="{276F5E2F-C190-4025-8871-2D241BF4150D}" presName="container" presStyleCnt="0">
        <dgm:presLayoutVars>
          <dgm:dir/>
          <dgm:resizeHandles val="exact"/>
        </dgm:presLayoutVars>
      </dgm:prSet>
      <dgm:spPr/>
    </dgm:pt>
    <dgm:pt modelId="{2C4A16A4-4C45-45C1-B41B-50124C3F3F36}" type="pres">
      <dgm:prSet presAssocID="{47E4FA92-6D39-4342-A1F4-4522D212D1F2}" presName="compNode" presStyleCnt="0"/>
      <dgm:spPr/>
    </dgm:pt>
    <dgm:pt modelId="{791B8178-0DA3-4055-B4A9-BF53F019022A}" type="pres">
      <dgm:prSet presAssocID="{47E4FA92-6D39-4342-A1F4-4522D212D1F2}" presName="iconBgRect" presStyleLbl="bgShp" presStyleIdx="0" presStyleCnt="4"/>
      <dgm:spPr/>
    </dgm:pt>
    <dgm:pt modelId="{E9C10BA2-6BD5-4C08-9D21-C0358ED0D8B7}" type="pres">
      <dgm:prSet presAssocID="{47E4FA92-6D39-4342-A1F4-4522D212D1F2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Web Design"/>
        </a:ext>
      </dgm:extLst>
    </dgm:pt>
    <dgm:pt modelId="{C6C89FEE-477B-458F-BB3D-C06D43ACC5EB}" type="pres">
      <dgm:prSet presAssocID="{47E4FA92-6D39-4342-A1F4-4522D212D1F2}" presName="spaceRect" presStyleCnt="0"/>
      <dgm:spPr/>
    </dgm:pt>
    <dgm:pt modelId="{6547DDB8-001B-43FD-ADAC-32EE00C70A2F}" type="pres">
      <dgm:prSet presAssocID="{47E4FA92-6D39-4342-A1F4-4522D212D1F2}" presName="textRect" presStyleLbl="revTx" presStyleIdx="0" presStyleCnt="4">
        <dgm:presLayoutVars>
          <dgm:chMax val="1"/>
          <dgm:chPref val="1"/>
        </dgm:presLayoutVars>
      </dgm:prSet>
      <dgm:spPr/>
    </dgm:pt>
    <dgm:pt modelId="{54DD66BF-F8EB-481B-B9A3-EC6CE60E9BB8}" type="pres">
      <dgm:prSet presAssocID="{C316534D-42A5-4C23-AABC-C3BB6D7128D8}" presName="sibTrans" presStyleLbl="sibTrans2D1" presStyleIdx="0" presStyleCnt="0"/>
      <dgm:spPr/>
    </dgm:pt>
    <dgm:pt modelId="{0D0DFEC4-30C2-44C3-9FE5-A67021B1C603}" type="pres">
      <dgm:prSet presAssocID="{3A889F42-CA4B-46A5-9638-47185226A062}" presName="compNode" presStyleCnt="0"/>
      <dgm:spPr/>
    </dgm:pt>
    <dgm:pt modelId="{B4BD0617-B2C0-46F9-B267-E158FD56E091}" type="pres">
      <dgm:prSet presAssocID="{3A889F42-CA4B-46A5-9638-47185226A062}" presName="iconBgRect" presStyleLbl="bgShp" presStyleIdx="1" presStyleCnt="4"/>
      <dgm:spPr/>
    </dgm:pt>
    <dgm:pt modelId="{BA45808A-F6A1-4025-82BF-462A538A836E}" type="pres">
      <dgm:prSet presAssocID="{3A889F42-CA4B-46A5-9638-47185226A062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rocessor"/>
        </a:ext>
      </dgm:extLst>
    </dgm:pt>
    <dgm:pt modelId="{1A5A4AB5-8287-47A7-B70E-2F3EF60F41B2}" type="pres">
      <dgm:prSet presAssocID="{3A889F42-CA4B-46A5-9638-47185226A062}" presName="spaceRect" presStyleCnt="0"/>
      <dgm:spPr/>
    </dgm:pt>
    <dgm:pt modelId="{864FB293-8C61-4AC9-B5EF-6E28C1DC2015}" type="pres">
      <dgm:prSet presAssocID="{3A889F42-CA4B-46A5-9638-47185226A062}" presName="textRect" presStyleLbl="revTx" presStyleIdx="1" presStyleCnt="4">
        <dgm:presLayoutVars>
          <dgm:chMax val="1"/>
          <dgm:chPref val="1"/>
        </dgm:presLayoutVars>
      </dgm:prSet>
      <dgm:spPr/>
    </dgm:pt>
    <dgm:pt modelId="{0DEB24DF-D19C-447C-AEC7-1DE7C477CB4B}" type="pres">
      <dgm:prSet presAssocID="{BD74ADE7-9686-4B40-A5B0-809134F49327}" presName="sibTrans" presStyleLbl="sibTrans2D1" presStyleIdx="0" presStyleCnt="0"/>
      <dgm:spPr/>
    </dgm:pt>
    <dgm:pt modelId="{6CCE5A52-F140-4D11-8F32-6F824B209506}" type="pres">
      <dgm:prSet presAssocID="{92C6CB89-62C1-4249-87E8-6818084F95FB}" presName="compNode" presStyleCnt="0"/>
      <dgm:spPr/>
    </dgm:pt>
    <dgm:pt modelId="{C3AD85D5-6740-42A1-B455-D704C21798A3}" type="pres">
      <dgm:prSet presAssocID="{92C6CB89-62C1-4249-87E8-6818084F95FB}" presName="iconBgRect" presStyleLbl="bgShp" presStyleIdx="2" presStyleCnt="4"/>
      <dgm:spPr/>
    </dgm:pt>
    <dgm:pt modelId="{60710561-8C96-41F4-A841-72E7082CBE59}" type="pres">
      <dgm:prSet presAssocID="{92C6CB89-62C1-4249-87E8-6818084F95FB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ick"/>
        </a:ext>
      </dgm:extLst>
    </dgm:pt>
    <dgm:pt modelId="{DA0E7238-CEA7-4EA7-92BB-E7C80762EE04}" type="pres">
      <dgm:prSet presAssocID="{92C6CB89-62C1-4249-87E8-6818084F95FB}" presName="spaceRect" presStyleCnt="0"/>
      <dgm:spPr/>
    </dgm:pt>
    <dgm:pt modelId="{C80AB68E-6B66-4898-A133-E58B49DA0B25}" type="pres">
      <dgm:prSet presAssocID="{92C6CB89-62C1-4249-87E8-6818084F95FB}" presName="textRect" presStyleLbl="revTx" presStyleIdx="2" presStyleCnt="4">
        <dgm:presLayoutVars>
          <dgm:chMax val="1"/>
          <dgm:chPref val="1"/>
        </dgm:presLayoutVars>
      </dgm:prSet>
      <dgm:spPr/>
    </dgm:pt>
    <dgm:pt modelId="{80B40433-D6C6-41B8-930D-3ADE0DA4A9AA}" type="pres">
      <dgm:prSet presAssocID="{05DD32B1-DCE1-4FBA-8C11-34C230917562}" presName="sibTrans" presStyleLbl="sibTrans2D1" presStyleIdx="0" presStyleCnt="0"/>
      <dgm:spPr/>
    </dgm:pt>
    <dgm:pt modelId="{ABE7F96A-B7D8-4A3D-8CAC-C290F09E479C}" type="pres">
      <dgm:prSet presAssocID="{33B89517-651D-42E6-BE5B-E88011292E38}" presName="compNode" presStyleCnt="0"/>
      <dgm:spPr/>
    </dgm:pt>
    <dgm:pt modelId="{A261F41C-F59A-4A3D-BEF8-91052D316198}" type="pres">
      <dgm:prSet presAssocID="{33B89517-651D-42E6-BE5B-E88011292E38}" presName="iconBgRect" presStyleLbl="bgShp" presStyleIdx="3" presStyleCnt="4"/>
      <dgm:spPr/>
    </dgm:pt>
    <dgm:pt modelId="{4A6C187A-508E-4307-9F1F-B5B9BEF82256}" type="pres">
      <dgm:prSet presAssocID="{33B89517-651D-42E6-BE5B-E88011292E38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>
          <a:noFill/>
        </a:ln>
      </dgm:spPr>
    </dgm:pt>
    <dgm:pt modelId="{A46ADB51-51E7-4315-A641-D9452CB26201}" type="pres">
      <dgm:prSet presAssocID="{33B89517-651D-42E6-BE5B-E88011292E38}" presName="spaceRect" presStyleCnt="0"/>
      <dgm:spPr/>
    </dgm:pt>
    <dgm:pt modelId="{502FA6A9-D93B-4F18-84E7-186C08DBDF69}" type="pres">
      <dgm:prSet presAssocID="{33B89517-651D-42E6-BE5B-E88011292E38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07F9472C-084F-467C-B3E2-166E7EEA3B43}" srcId="{276F5E2F-C190-4025-8871-2D241BF4150D}" destId="{33B89517-651D-42E6-BE5B-E88011292E38}" srcOrd="3" destOrd="0" parTransId="{C2AAAC84-3FFA-4801-849D-C34B7BFB5570}" sibTransId="{91084246-B585-4B02-A476-00E7CE140AB7}"/>
    <dgm:cxn modelId="{FABFE13F-5E1C-4101-BFCF-3E2338FE7109}" type="presOf" srcId="{47E4FA92-6D39-4342-A1F4-4522D212D1F2}" destId="{6547DDB8-001B-43FD-ADAC-32EE00C70A2F}" srcOrd="0" destOrd="0" presId="urn:microsoft.com/office/officeart/2018/2/layout/IconCircleList"/>
    <dgm:cxn modelId="{45B12377-0397-48D5-90C1-F7C478BF4AF5}" type="presOf" srcId="{92C6CB89-62C1-4249-87E8-6818084F95FB}" destId="{C80AB68E-6B66-4898-A133-E58B49DA0B25}" srcOrd="0" destOrd="0" presId="urn:microsoft.com/office/officeart/2018/2/layout/IconCircleList"/>
    <dgm:cxn modelId="{62153878-0C9A-4AE8-AEF4-C959766F9A97}" srcId="{276F5E2F-C190-4025-8871-2D241BF4150D}" destId="{92C6CB89-62C1-4249-87E8-6818084F95FB}" srcOrd="2" destOrd="0" parTransId="{94118AA9-8BD8-46DC-8572-3C52F6BF1B4E}" sibTransId="{05DD32B1-DCE1-4FBA-8C11-34C230917562}"/>
    <dgm:cxn modelId="{23519E95-2360-4205-A1DC-692C466E9D40}" srcId="{276F5E2F-C190-4025-8871-2D241BF4150D}" destId="{3A889F42-CA4B-46A5-9638-47185226A062}" srcOrd="1" destOrd="0" parTransId="{C8F9E557-CBA5-4201-8D20-EC0861BF0E25}" sibTransId="{BD74ADE7-9686-4B40-A5B0-809134F49327}"/>
    <dgm:cxn modelId="{D15DC59F-13E9-4FC2-8E44-6FA3FECE1EAC}" type="presOf" srcId="{276F5E2F-C190-4025-8871-2D241BF4150D}" destId="{17F4E4B2-BEA2-4292-AE57-4C7C18026F18}" srcOrd="0" destOrd="0" presId="urn:microsoft.com/office/officeart/2018/2/layout/IconCircleList"/>
    <dgm:cxn modelId="{D3F02EB0-5984-48B1-BD09-8226B9F8F2E9}" type="presOf" srcId="{BD74ADE7-9686-4B40-A5B0-809134F49327}" destId="{0DEB24DF-D19C-447C-AEC7-1DE7C477CB4B}" srcOrd="0" destOrd="0" presId="urn:microsoft.com/office/officeart/2018/2/layout/IconCircleList"/>
    <dgm:cxn modelId="{60FAC6B1-731F-4C95-890A-FE8908476A22}" srcId="{276F5E2F-C190-4025-8871-2D241BF4150D}" destId="{47E4FA92-6D39-4342-A1F4-4522D212D1F2}" srcOrd="0" destOrd="0" parTransId="{740203D5-8098-4840-B2F4-ED06CC2339CB}" sibTransId="{C316534D-42A5-4C23-AABC-C3BB6D7128D8}"/>
    <dgm:cxn modelId="{A4FBC3B7-8FEB-431D-A698-ACB8EBF9FE4B}" type="presOf" srcId="{33B89517-651D-42E6-BE5B-E88011292E38}" destId="{502FA6A9-D93B-4F18-84E7-186C08DBDF69}" srcOrd="0" destOrd="0" presId="urn:microsoft.com/office/officeart/2018/2/layout/IconCircleList"/>
    <dgm:cxn modelId="{2110AFBD-FC3F-4190-A259-1ED05B320C61}" type="presOf" srcId="{3A889F42-CA4B-46A5-9638-47185226A062}" destId="{864FB293-8C61-4AC9-B5EF-6E28C1DC2015}" srcOrd="0" destOrd="0" presId="urn:microsoft.com/office/officeart/2018/2/layout/IconCircleList"/>
    <dgm:cxn modelId="{641238F9-AAEF-4729-83D7-42AC7BEBDACC}" type="presOf" srcId="{C316534D-42A5-4C23-AABC-C3BB6D7128D8}" destId="{54DD66BF-F8EB-481B-B9A3-EC6CE60E9BB8}" srcOrd="0" destOrd="0" presId="urn:microsoft.com/office/officeart/2018/2/layout/IconCircleList"/>
    <dgm:cxn modelId="{C81413FA-9D7C-4D40-A5AC-122048B78F3D}" type="presOf" srcId="{05DD32B1-DCE1-4FBA-8C11-34C230917562}" destId="{80B40433-D6C6-41B8-930D-3ADE0DA4A9AA}" srcOrd="0" destOrd="0" presId="urn:microsoft.com/office/officeart/2018/2/layout/IconCircleList"/>
    <dgm:cxn modelId="{1DC802A1-F176-43D8-9053-C8C42EB649C4}" type="presParOf" srcId="{17F4E4B2-BEA2-4292-AE57-4C7C18026F18}" destId="{64AC7CDA-8337-4880-92F1-8D35767975F4}" srcOrd="0" destOrd="0" presId="urn:microsoft.com/office/officeart/2018/2/layout/IconCircleList"/>
    <dgm:cxn modelId="{856A1AE1-2E4D-4666-8923-2BBF1AEDE8C8}" type="presParOf" srcId="{64AC7CDA-8337-4880-92F1-8D35767975F4}" destId="{2C4A16A4-4C45-45C1-B41B-50124C3F3F36}" srcOrd="0" destOrd="0" presId="urn:microsoft.com/office/officeart/2018/2/layout/IconCircleList"/>
    <dgm:cxn modelId="{B2023FD6-F301-491B-9C6A-116C6739643D}" type="presParOf" srcId="{2C4A16A4-4C45-45C1-B41B-50124C3F3F36}" destId="{791B8178-0DA3-4055-B4A9-BF53F019022A}" srcOrd="0" destOrd="0" presId="urn:microsoft.com/office/officeart/2018/2/layout/IconCircleList"/>
    <dgm:cxn modelId="{2F565A88-1635-4F92-8C0E-E1E0B50F5407}" type="presParOf" srcId="{2C4A16A4-4C45-45C1-B41B-50124C3F3F36}" destId="{E9C10BA2-6BD5-4C08-9D21-C0358ED0D8B7}" srcOrd="1" destOrd="0" presId="urn:microsoft.com/office/officeart/2018/2/layout/IconCircleList"/>
    <dgm:cxn modelId="{0099512F-302B-4D6D-AA97-89A07A42B830}" type="presParOf" srcId="{2C4A16A4-4C45-45C1-B41B-50124C3F3F36}" destId="{C6C89FEE-477B-458F-BB3D-C06D43ACC5EB}" srcOrd="2" destOrd="0" presId="urn:microsoft.com/office/officeart/2018/2/layout/IconCircleList"/>
    <dgm:cxn modelId="{C06AB0F0-2846-459F-80AA-78FCF1D0FCA1}" type="presParOf" srcId="{2C4A16A4-4C45-45C1-B41B-50124C3F3F36}" destId="{6547DDB8-001B-43FD-ADAC-32EE00C70A2F}" srcOrd="3" destOrd="0" presId="urn:microsoft.com/office/officeart/2018/2/layout/IconCircleList"/>
    <dgm:cxn modelId="{62E48CF5-3D90-4599-B2E0-BF8E5956F635}" type="presParOf" srcId="{64AC7CDA-8337-4880-92F1-8D35767975F4}" destId="{54DD66BF-F8EB-481B-B9A3-EC6CE60E9BB8}" srcOrd="1" destOrd="0" presId="urn:microsoft.com/office/officeart/2018/2/layout/IconCircleList"/>
    <dgm:cxn modelId="{36AAA0EF-EC64-46A8-A9F1-A86678AFCA32}" type="presParOf" srcId="{64AC7CDA-8337-4880-92F1-8D35767975F4}" destId="{0D0DFEC4-30C2-44C3-9FE5-A67021B1C603}" srcOrd="2" destOrd="0" presId="urn:microsoft.com/office/officeart/2018/2/layout/IconCircleList"/>
    <dgm:cxn modelId="{DA149A7D-0538-408E-B8CE-4D12945CB441}" type="presParOf" srcId="{0D0DFEC4-30C2-44C3-9FE5-A67021B1C603}" destId="{B4BD0617-B2C0-46F9-B267-E158FD56E091}" srcOrd="0" destOrd="0" presId="urn:microsoft.com/office/officeart/2018/2/layout/IconCircleList"/>
    <dgm:cxn modelId="{C8C3E020-7A7F-44A7-A8A9-531CFC2CC73D}" type="presParOf" srcId="{0D0DFEC4-30C2-44C3-9FE5-A67021B1C603}" destId="{BA45808A-F6A1-4025-82BF-462A538A836E}" srcOrd="1" destOrd="0" presId="urn:microsoft.com/office/officeart/2018/2/layout/IconCircleList"/>
    <dgm:cxn modelId="{289BDC71-4EF4-4BD4-9557-3BEDE83424D9}" type="presParOf" srcId="{0D0DFEC4-30C2-44C3-9FE5-A67021B1C603}" destId="{1A5A4AB5-8287-47A7-B70E-2F3EF60F41B2}" srcOrd="2" destOrd="0" presId="urn:microsoft.com/office/officeart/2018/2/layout/IconCircleList"/>
    <dgm:cxn modelId="{C80D58E0-ECB4-4314-B9C2-E03663FC6050}" type="presParOf" srcId="{0D0DFEC4-30C2-44C3-9FE5-A67021B1C603}" destId="{864FB293-8C61-4AC9-B5EF-6E28C1DC2015}" srcOrd="3" destOrd="0" presId="urn:microsoft.com/office/officeart/2018/2/layout/IconCircleList"/>
    <dgm:cxn modelId="{C46AD98E-962A-44BC-97DC-5A0C058C0E31}" type="presParOf" srcId="{64AC7CDA-8337-4880-92F1-8D35767975F4}" destId="{0DEB24DF-D19C-447C-AEC7-1DE7C477CB4B}" srcOrd="3" destOrd="0" presId="urn:microsoft.com/office/officeart/2018/2/layout/IconCircleList"/>
    <dgm:cxn modelId="{928D7621-72B5-4DC3-A02A-7E546F311DE9}" type="presParOf" srcId="{64AC7CDA-8337-4880-92F1-8D35767975F4}" destId="{6CCE5A52-F140-4D11-8F32-6F824B209506}" srcOrd="4" destOrd="0" presId="urn:microsoft.com/office/officeart/2018/2/layout/IconCircleList"/>
    <dgm:cxn modelId="{B68B8703-6A77-4FF0-BAAD-B020C63C2A37}" type="presParOf" srcId="{6CCE5A52-F140-4D11-8F32-6F824B209506}" destId="{C3AD85D5-6740-42A1-B455-D704C21798A3}" srcOrd="0" destOrd="0" presId="urn:microsoft.com/office/officeart/2018/2/layout/IconCircleList"/>
    <dgm:cxn modelId="{218A9759-6BAD-469C-B1C1-C72B9116B5C6}" type="presParOf" srcId="{6CCE5A52-F140-4D11-8F32-6F824B209506}" destId="{60710561-8C96-41F4-A841-72E7082CBE59}" srcOrd="1" destOrd="0" presId="urn:microsoft.com/office/officeart/2018/2/layout/IconCircleList"/>
    <dgm:cxn modelId="{0DF90C1F-6995-438A-A469-371870008A5C}" type="presParOf" srcId="{6CCE5A52-F140-4D11-8F32-6F824B209506}" destId="{DA0E7238-CEA7-4EA7-92BB-E7C80762EE04}" srcOrd="2" destOrd="0" presId="urn:microsoft.com/office/officeart/2018/2/layout/IconCircleList"/>
    <dgm:cxn modelId="{CB0BF4CA-CAFC-42CB-ADFD-72B286DF6CC8}" type="presParOf" srcId="{6CCE5A52-F140-4D11-8F32-6F824B209506}" destId="{C80AB68E-6B66-4898-A133-E58B49DA0B25}" srcOrd="3" destOrd="0" presId="urn:microsoft.com/office/officeart/2018/2/layout/IconCircleList"/>
    <dgm:cxn modelId="{5014CFBA-18AF-4BEC-993A-D71CA98C8CD4}" type="presParOf" srcId="{64AC7CDA-8337-4880-92F1-8D35767975F4}" destId="{80B40433-D6C6-41B8-930D-3ADE0DA4A9AA}" srcOrd="5" destOrd="0" presId="urn:microsoft.com/office/officeart/2018/2/layout/IconCircleList"/>
    <dgm:cxn modelId="{134C3CFD-C5DF-4368-9574-394C614984A9}" type="presParOf" srcId="{64AC7CDA-8337-4880-92F1-8D35767975F4}" destId="{ABE7F96A-B7D8-4A3D-8CAC-C290F09E479C}" srcOrd="6" destOrd="0" presId="urn:microsoft.com/office/officeart/2018/2/layout/IconCircleList"/>
    <dgm:cxn modelId="{348D0289-0FDF-44D8-9686-51D1A1660721}" type="presParOf" srcId="{ABE7F96A-B7D8-4A3D-8CAC-C290F09E479C}" destId="{A261F41C-F59A-4A3D-BEF8-91052D316198}" srcOrd="0" destOrd="0" presId="urn:microsoft.com/office/officeart/2018/2/layout/IconCircleList"/>
    <dgm:cxn modelId="{21C45BB4-61D0-4C14-B2F8-BEA84492B088}" type="presParOf" srcId="{ABE7F96A-B7D8-4A3D-8CAC-C290F09E479C}" destId="{4A6C187A-508E-4307-9F1F-B5B9BEF82256}" srcOrd="1" destOrd="0" presId="urn:microsoft.com/office/officeart/2018/2/layout/IconCircleList"/>
    <dgm:cxn modelId="{C792B938-3196-4C0B-AACF-F7DA3BB1C2B0}" type="presParOf" srcId="{ABE7F96A-B7D8-4A3D-8CAC-C290F09E479C}" destId="{A46ADB51-51E7-4315-A641-D9452CB26201}" srcOrd="2" destOrd="0" presId="urn:microsoft.com/office/officeart/2018/2/layout/IconCircleList"/>
    <dgm:cxn modelId="{3CF25704-7558-419D-9C8A-D8356D20138A}" type="presParOf" srcId="{ABE7F96A-B7D8-4A3D-8CAC-C290F09E479C}" destId="{502FA6A9-D93B-4F18-84E7-186C08DBDF69}" srcOrd="3" destOrd="0" presId="urn:microsoft.com/office/officeart/2018/2/layout/IconCircl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FDB616-CB31-4022-A711-728616646544}">
      <dsp:nvSpPr>
        <dsp:cNvPr id="0" name=""/>
        <dsp:cNvSpPr/>
      </dsp:nvSpPr>
      <dsp:spPr>
        <a:xfrm>
          <a:off x="920990" y="1245815"/>
          <a:ext cx="1079325" cy="107932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45DEBEC-7E61-4B04-9D01-38EE7EB927C8}">
      <dsp:nvSpPr>
        <dsp:cNvPr id="0" name=""/>
        <dsp:cNvSpPr/>
      </dsp:nvSpPr>
      <dsp:spPr>
        <a:xfrm>
          <a:off x="261402" y="2642696"/>
          <a:ext cx="2398501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H" sz="1800" b="1" kern="1200"/>
            <a:t>Introduction</a:t>
          </a:r>
          <a:endParaRPr lang="en-US" sz="1800" kern="1200"/>
        </a:p>
      </dsp:txBody>
      <dsp:txXfrm>
        <a:off x="261402" y="2642696"/>
        <a:ext cx="2398501" cy="720000"/>
      </dsp:txXfrm>
    </dsp:sp>
    <dsp:sp modelId="{69312B85-7B90-435D-A421-482C6D3C04E9}">
      <dsp:nvSpPr>
        <dsp:cNvPr id="0" name=""/>
        <dsp:cNvSpPr/>
      </dsp:nvSpPr>
      <dsp:spPr>
        <a:xfrm>
          <a:off x="3739229" y="1245815"/>
          <a:ext cx="1079325" cy="107932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8108FAF-6E6A-4655-B7ED-BC3AF6A97D99}">
      <dsp:nvSpPr>
        <dsp:cNvPr id="0" name=""/>
        <dsp:cNvSpPr/>
      </dsp:nvSpPr>
      <dsp:spPr>
        <a:xfrm>
          <a:off x="3079641" y="2642696"/>
          <a:ext cx="2398501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H" sz="1800" b="1" kern="1200" dirty="0">
              <a:solidFill>
                <a:srgbClr val="2248BD"/>
              </a:solidFill>
            </a:rPr>
            <a:t>Methodology &amp; Implementation</a:t>
          </a:r>
          <a:endParaRPr lang="en-US" sz="1800" kern="1200" dirty="0">
            <a:solidFill>
              <a:srgbClr val="2248BD"/>
            </a:solidFill>
          </a:endParaRPr>
        </a:p>
      </dsp:txBody>
      <dsp:txXfrm>
        <a:off x="3079641" y="2642696"/>
        <a:ext cx="2398501" cy="720000"/>
      </dsp:txXfrm>
    </dsp:sp>
    <dsp:sp modelId="{474D6481-1EC3-427D-81AD-3DFB721D3E00}">
      <dsp:nvSpPr>
        <dsp:cNvPr id="0" name=""/>
        <dsp:cNvSpPr/>
      </dsp:nvSpPr>
      <dsp:spPr>
        <a:xfrm>
          <a:off x="6557468" y="1245815"/>
          <a:ext cx="1079325" cy="1079325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1816C8-1E18-4D66-96DE-E317E7007E60}">
      <dsp:nvSpPr>
        <dsp:cNvPr id="0" name=""/>
        <dsp:cNvSpPr/>
      </dsp:nvSpPr>
      <dsp:spPr>
        <a:xfrm>
          <a:off x="5897880" y="2642696"/>
          <a:ext cx="2398501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H" sz="1800" b="1" kern="1200" dirty="0">
              <a:solidFill>
                <a:srgbClr val="5268C8"/>
              </a:solidFill>
            </a:rPr>
            <a:t>Resources</a:t>
          </a:r>
          <a:endParaRPr lang="en-US" sz="1800" kern="1200" dirty="0">
            <a:solidFill>
              <a:srgbClr val="5268C8"/>
            </a:solidFill>
          </a:endParaRPr>
        </a:p>
      </dsp:txBody>
      <dsp:txXfrm>
        <a:off x="5897880" y="2642696"/>
        <a:ext cx="2398501" cy="720000"/>
      </dsp:txXfrm>
    </dsp:sp>
    <dsp:sp modelId="{200CB0A7-4A1F-4229-B201-8E280B33EA3F}">
      <dsp:nvSpPr>
        <dsp:cNvPr id="0" name=""/>
        <dsp:cNvSpPr/>
      </dsp:nvSpPr>
      <dsp:spPr>
        <a:xfrm>
          <a:off x="9375708" y="1245815"/>
          <a:ext cx="1079325" cy="1079325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E6CD50-7B58-45E5-A330-56B995EF4848}">
      <dsp:nvSpPr>
        <dsp:cNvPr id="0" name=""/>
        <dsp:cNvSpPr/>
      </dsp:nvSpPr>
      <dsp:spPr>
        <a:xfrm>
          <a:off x="8716120" y="2642696"/>
          <a:ext cx="2398501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H" sz="1800" b="1" kern="1200" dirty="0">
              <a:solidFill>
                <a:srgbClr val="959AC3"/>
              </a:solidFill>
            </a:rPr>
            <a:t>Conclusions</a:t>
          </a:r>
          <a:endParaRPr lang="en-US" sz="1800" kern="1200" dirty="0">
            <a:solidFill>
              <a:srgbClr val="959AC3"/>
            </a:solidFill>
          </a:endParaRPr>
        </a:p>
      </dsp:txBody>
      <dsp:txXfrm>
        <a:off x="8716120" y="2642696"/>
        <a:ext cx="2398501" cy="7200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FDB616-CB31-4022-A711-728616646544}">
      <dsp:nvSpPr>
        <dsp:cNvPr id="0" name=""/>
        <dsp:cNvSpPr/>
      </dsp:nvSpPr>
      <dsp:spPr>
        <a:xfrm>
          <a:off x="920990" y="1245815"/>
          <a:ext cx="1079325" cy="107932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45DEBEC-7E61-4B04-9D01-38EE7EB927C8}">
      <dsp:nvSpPr>
        <dsp:cNvPr id="0" name=""/>
        <dsp:cNvSpPr/>
      </dsp:nvSpPr>
      <dsp:spPr>
        <a:xfrm>
          <a:off x="261402" y="2642696"/>
          <a:ext cx="2398501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H" sz="1800" b="1" kern="1200" dirty="0">
              <a:solidFill>
                <a:schemeClr val="bg1"/>
              </a:solidFill>
            </a:rPr>
            <a:t>Introduction</a:t>
          </a:r>
          <a:endParaRPr lang="en-US" sz="1800" kern="1200" dirty="0">
            <a:solidFill>
              <a:schemeClr val="bg1"/>
            </a:solidFill>
          </a:endParaRPr>
        </a:p>
      </dsp:txBody>
      <dsp:txXfrm>
        <a:off x="261402" y="2642696"/>
        <a:ext cx="2398501" cy="720000"/>
      </dsp:txXfrm>
    </dsp:sp>
    <dsp:sp modelId="{69312B85-7B90-435D-A421-482C6D3C04E9}">
      <dsp:nvSpPr>
        <dsp:cNvPr id="0" name=""/>
        <dsp:cNvSpPr/>
      </dsp:nvSpPr>
      <dsp:spPr>
        <a:xfrm>
          <a:off x="3739229" y="1245815"/>
          <a:ext cx="1079325" cy="107932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8108FAF-6E6A-4655-B7ED-BC3AF6A97D99}">
      <dsp:nvSpPr>
        <dsp:cNvPr id="0" name=""/>
        <dsp:cNvSpPr/>
      </dsp:nvSpPr>
      <dsp:spPr>
        <a:xfrm>
          <a:off x="3079641" y="2642696"/>
          <a:ext cx="2398501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H" sz="1800" b="1" kern="1200" dirty="0">
              <a:solidFill>
                <a:srgbClr val="2248BD"/>
              </a:solidFill>
            </a:rPr>
            <a:t>Methodology &amp; Implementation</a:t>
          </a:r>
          <a:endParaRPr lang="en-US" sz="1800" kern="1200" dirty="0">
            <a:solidFill>
              <a:srgbClr val="2248BD"/>
            </a:solidFill>
          </a:endParaRPr>
        </a:p>
      </dsp:txBody>
      <dsp:txXfrm>
        <a:off x="3079641" y="2642696"/>
        <a:ext cx="2398501" cy="720000"/>
      </dsp:txXfrm>
    </dsp:sp>
    <dsp:sp modelId="{474D6481-1EC3-427D-81AD-3DFB721D3E00}">
      <dsp:nvSpPr>
        <dsp:cNvPr id="0" name=""/>
        <dsp:cNvSpPr/>
      </dsp:nvSpPr>
      <dsp:spPr>
        <a:xfrm>
          <a:off x="6557468" y="1245815"/>
          <a:ext cx="1079325" cy="1079325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1816C8-1E18-4D66-96DE-E317E7007E60}">
      <dsp:nvSpPr>
        <dsp:cNvPr id="0" name=""/>
        <dsp:cNvSpPr/>
      </dsp:nvSpPr>
      <dsp:spPr>
        <a:xfrm>
          <a:off x="5897880" y="2642696"/>
          <a:ext cx="2398501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H" sz="1800" b="1" kern="1200" dirty="0">
              <a:solidFill>
                <a:srgbClr val="5268C8"/>
              </a:solidFill>
            </a:rPr>
            <a:t>Resources</a:t>
          </a:r>
          <a:endParaRPr lang="en-US" sz="1800" kern="1200" dirty="0">
            <a:solidFill>
              <a:srgbClr val="5268C8"/>
            </a:solidFill>
          </a:endParaRPr>
        </a:p>
      </dsp:txBody>
      <dsp:txXfrm>
        <a:off x="5897880" y="2642696"/>
        <a:ext cx="2398501" cy="720000"/>
      </dsp:txXfrm>
    </dsp:sp>
    <dsp:sp modelId="{200CB0A7-4A1F-4229-B201-8E280B33EA3F}">
      <dsp:nvSpPr>
        <dsp:cNvPr id="0" name=""/>
        <dsp:cNvSpPr/>
      </dsp:nvSpPr>
      <dsp:spPr>
        <a:xfrm>
          <a:off x="9375708" y="1245815"/>
          <a:ext cx="1079325" cy="1079325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E6CD50-7B58-45E5-A330-56B995EF4848}">
      <dsp:nvSpPr>
        <dsp:cNvPr id="0" name=""/>
        <dsp:cNvSpPr/>
      </dsp:nvSpPr>
      <dsp:spPr>
        <a:xfrm>
          <a:off x="8716120" y="2642696"/>
          <a:ext cx="2398501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H" sz="1800" b="1" kern="1200" dirty="0">
              <a:solidFill>
                <a:srgbClr val="959AC3"/>
              </a:solidFill>
            </a:rPr>
            <a:t>Conclusions</a:t>
          </a:r>
          <a:endParaRPr lang="en-US" sz="1800" kern="1200" dirty="0">
            <a:solidFill>
              <a:srgbClr val="959AC3"/>
            </a:solidFill>
          </a:endParaRPr>
        </a:p>
      </dsp:txBody>
      <dsp:txXfrm>
        <a:off x="8716120" y="2642696"/>
        <a:ext cx="2398501" cy="7200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937375-06C1-4810-A3D4-D6668D88F8B2}">
      <dsp:nvSpPr>
        <dsp:cNvPr id="0" name=""/>
        <dsp:cNvSpPr/>
      </dsp:nvSpPr>
      <dsp:spPr>
        <a:xfrm>
          <a:off x="920990" y="1245815"/>
          <a:ext cx="1079325" cy="107932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C90075-4E3B-4343-8793-D594B0C48392}">
      <dsp:nvSpPr>
        <dsp:cNvPr id="0" name=""/>
        <dsp:cNvSpPr/>
      </dsp:nvSpPr>
      <dsp:spPr>
        <a:xfrm>
          <a:off x="261402" y="2642696"/>
          <a:ext cx="2398501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H" sz="1800" b="1" kern="1200"/>
            <a:t>Introduction</a:t>
          </a:r>
          <a:endParaRPr lang="en-US" sz="1800" kern="1200"/>
        </a:p>
      </dsp:txBody>
      <dsp:txXfrm>
        <a:off x="261402" y="2642696"/>
        <a:ext cx="2398501" cy="720000"/>
      </dsp:txXfrm>
    </dsp:sp>
    <dsp:sp modelId="{C94982F7-D47A-40E2-BA61-C5A29A23F7F0}">
      <dsp:nvSpPr>
        <dsp:cNvPr id="0" name=""/>
        <dsp:cNvSpPr/>
      </dsp:nvSpPr>
      <dsp:spPr>
        <a:xfrm>
          <a:off x="3739229" y="1245815"/>
          <a:ext cx="1079325" cy="107932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496A60-1706-4330-8F29-88540918E00C}">
      <dsp:nvSpPr>
        <dsp:cNvPr id="0" name=""/>
        <dsp:cNvSpPr/>
      </dsp:nvSpPr>
      <dsp:spPr>
        <a:xfrm>
          <a:off x="3079641" y="2642696"/>
          <a:ext cx="2398501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H" sz="1800" b="1" kern="1200" dirty="0">
              <a:solidFill>
                <a:schemeClr val="bg1"/>
              </a:solidFill>
            </a:rPr>
            <a:t>Methodology &amp; Implementation</a:t>
          </a:r>
          <a:endParaRPr lang="en-US" sz="1800" kern="1200" dirty="0">
            <a:solidFill>
              <a:schemeClr val="bg1"/>
            </a:solidFill>
          </a:endParaRPr>
        </a:p>
      </dsp:txBody>
      <dsp:txXfrm>
        <a:off x="3079641" y="2642696"/>
        <a:ext cx="2398501" cy="720000"/>
      </dsp:txXfrm>
    </dsp:sp>
    <dsp:sp modelId="{298B7C88-886D-4A58-8424-2D55B14AA9E5}">
      <dsp:nvSpPr>
        <dsp:cNvPr id="0" name=""/>
        <dsp:cNvSpPr/>
      </dsp:nvSpPr>
      <dsp:spPr>
        <a:xfrm>
          <a:off x="6557468" y="1245815"/>
          <a:ext cx="1079325" cy="1079325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3697FE9-6409-4C0F-92E5-2A9C3419B840}">
      <dsp:nvSpPr>
        <dsp:cNvPr id="0" name=""/>
        <dsp:cNvSpPr/>
      </dsp:nvSpPr>
      <dsp:spPr>
        <a:xfrm>
          <a:off x="5897880" y="2642696"/>
          <a:ext cx="2398501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H" sz="1800" b="1" kern="1200" dirty="0">
              <a:solidFill>
                <a:srgbClr val="5268C8"/>
              </a:solidFill>
            </a:rPr>
            <a:t>Resources</a:t>
          </a:r>
          <a:endParaRPr lang="en-US" sz="1800" kern="1200" dirty="0">
            <a:solidFill>
              <a:srgbClr val="5268C8"/>
            </a:solidFill>
          </a:endParaRPr>
        </a:p>
      </dsp:txBody>
      <dsp:txXfrm>
        <a:off x="5897880" y="2642696"/>
        <a:ext cx="2398501" cy="720000"/>
      </dsp:txXfrm>
    </dsp:sp>
    <dsp:sp modelId="{D406403E-E673-4CD9-BD44-5571E6B709B8}">
      <dsp:nvSpPr>
        <dsp:cNvPr id="0" name=""/>
        <dsp:cNvSpPr/>
      </dsp:nvSpPr>
      <dsp:spPr>
        <a:xfrm>
          <a:off x="9375708" y="1245815"/>
          <a:ext cx="1079325" cy="1079325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D73CE1-C4D3-48DC-BF82-DB7DCA603F39}">
      <dsp:nvSpPr>
        <dsp:cNvPr id="0" name=""/>
        <dsp:cNvSpPr/>
      </dsp:nvSpPr>
      <dsp:spPr>
        <a:xfrm>
          <a:off x="8716120" y="2642696"/>
          <a:ext cx="2398501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H" sz="1800" b="1" kern="1200" dirty="0">
              <a:solidFill>
                <a:srgbClr val="959AC3"/>
              </a:solidFill>
            </a:rPr>
            <a:t>Conclusions</a:t>
          </a:r>
          <a:endParaRPr lang="en-US" sz="1800" kern="1200" dirty="0">
            <a:solidFill>
              <a:srgbClr val="959AC3"/>
            </a:solidFill>
          </a:endParaRPr>
        </a:p>
      </dsp:txBody>
      <dsp:txXfrm>
        <a:off x="8716120" y="2642696"/>
        <a:ext cx="2398501" cy="72000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DABE3B-993F-481E-8471-1C8467E7BF02}">
      <dsp:nvSpPr>
        <dsp:cNvPr id="0" name=""/>
        <dsp:cNvSpPr/>
      </dsp:nvSpPr>
      <dsp:spPr>
        <a:xfrm>
          <a:off x="920990" y="1245815"/>
          <a:ext cx="1079325" cy="107932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AA2FAA-9A30-475B-9673-DD402FFA3461}">
      <dsp:nvSpPr>
        <dsp:cNvPr id="0" name=""/>
        <dsp:cNvSpPr/>
      </dsp:nvSpPr>
      <dsp:spPr>
        <a:xfrm>
          <a:off x="261402" y="2642696"/>
          <a:ext cx="2398501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H" sz="1800" b="1" kern="1200"/>
            <a:t>Introduction</a:t>
          </a:r>
          <a:endParaRPr lang="en-US" sz="1800" kern="1200"/>
        </a:p>
      </dsp:txBody>
      <dsp:txXfrm>
        <a:off x="261402" y="2642696"/>
        <a:ext cx="2398501" cy="720000"/>
      </dsp:txXfrm>
    </dsp:sp>
    <dsp:sp modelId="{EF872623-CA92-444E-B228-67EB5D4D9640}">
      <dsp:nvSpPr>
        <dsp:cNvPr id="0" name=""/>
        <dsp:cNvSpPr/>
      </dsp:nvSpPr>
      <dsp:spPr>
        <a:xfrm>
          <a:off x="3739229" y="1245815"/>
          <a:ext cx="1079325" cy="107932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67BBD1-3DFB-4F2D-BC9A-A6B23EA7D401}">
      <dsp:nvSpPr>
        <dsp:cNvPr id="0" name=""/>
        <dsp:cNvSpPr/>
      </dsp:nvSpPr>
      <dsp:spPr>
        <a:xfrm>
          <a:off x="3079641" y="2642696"/>
          <a:ext cx="2398501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H" sz="1800" b="1" kern="1200" dirty="0">
              <a:solidFill>
                <a:srgbClr val="2248BD"/>
              </a:solidFill>
            </a:rPr>
            <a:t>Methodology &amp; Implementation</a:t>
          </a:r>
          <a:endParaRPr lang="en-US" sz="1800" kern="1200" dirty="0">
            <a:solidFill>
              <a:srgbClr val="2248BD"/>
            </a:solidFill>
          </a:endParaRPr>
        </a:p>
      </dsp:txBody>
      <dsp:txXfrm>
        <a:off x="3079641" y="2642696"/>
        <a:ext cx="2398501" cy="720000"/>
      </dsp:txXfrm>
    </dsp:sp>
    <dsp:sp modelId="{D02492D4-CA58-4C0E-87C2-ABFA3F7A2B23}">
      <dsp:nvSpPr>
        <dsp:cNvPr id="0" name=""/>
        <dsp:cNvSpPr/>
      </dsp:nvSpPr>
      <dsp:spPr>
        <a:xfrm>
          <a:off x="6557468" y="1245815"/>
          <a:ext cx="1079325" cy="1079325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B74EC1-B613-400B-B870-735A985054F6}">
      <dsp:nvSpPr>
        <dsp:cNvPr id="0" name=""/>
        <dsp:cNvSpPr/>
      </dsp:nvSpPr>
      <dsp:spPr>
        <a:xfrm>
          <a:off x="5897880" y="2642696"/>
          <a:ext cx="2398501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H" sz="1800" b="1" kern="1200" dirty="0">
              <a:solidFill>
                <a:schemeClr val="bg1"/>
              </a:solidFill>
            </a:rPr>
            <a:t>Resources</a:t>
          </a:r>
          <a:endParaRPr lang="en-US" sz="1800" kern="1200" dirty="0">
            <a:solidFill>
              <a:schemeClr val="bg1"/>
            </a:solidFill>
          </a:endParaRPr>
        </a:p>
      </dsp:txBody>
      <dsp:txXfrm>
        <a:off x="5897880" y="2642696"/>
        <a:ext cx="2398501" cy="720000"/>
      </dsp:txXfrm>
    </dsp:sp>
    <dsp:sp modelId="{30333F88-B496-480B-8829-EF19BA5A544B}">
      <dsp:nvSpPr>
        <dsp:cNvPr id="0" name=""/>
        <dsp:cNvSpPr/>
      </dsp:nvSpPr>
      <dsp:spPr>
        <a:xfrm>
          <a:off x="9375708" y="1245815"/>
          <a:ext cx="1079325" cy="1079325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206E55-BACC-4A27-A30A-C6F2CC766407}">
      <dsp:nvSpPr>
        <dsp:cNvPr id="0" name=""/>
        <dsp:cNvSpPr/>
      </dsp:nvSpPr>
      <dsp:spPr>
        <a:xfrm>
          <a:off x="8716120" y="2642696"/>
          <a:ext cx="2398501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H" sz="1800" b="1" kern="1200" dirty="0">
              <a:solidFill>
                <a:srgbClr val="959AC3"/>
              </a:solidFill>
            </a:rPr>
            <a:t>Conclusions</a:t>
          </a:r>
          <a:endParaRPr lang="en-US" sz="1800" kern="1200" dirty="0">
            <a:solidFill>
              <a:srgbClr val="959AC3"/>
            </a:solidFill>
          </a:endParaRPr>
        </a:p>
      </dsp:txBody>
      <dsp:txXfrm>
        <a:off x="8716120" y="2642696"/>
        <a:ext cx="2398501" cy="72000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F053FC-5354-46EE-967E-D419DB491E8B}">
      <dsp:nvSpPr>
        <dsp:cNvPr id="0" name=""/>
        <dsp:cNvSpPr/>
      </dsp:nvSpPr>
      <dsp:spPr>
        <a:xfrm>
          <a:off x="920990" y="1245815"/>
          <a:ext cx="1079325" cy="107932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ED40E5-DFDD-4059-8953-A4773CE9A15E}">
      <dsp:nvSpPr>
        <dsp:cNvPr id="0" name=""/>
        <dsp:cNvSpPr/>
      </dsp:nvSpPr>
      <dsp:spPr>
        <a:xfrm>
          <a:off x="261402" y="2642696"/>
          <a:ext cx="2398501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H" sz="1800" b="1" kern="1200"/>
            <a:t>Introduction</a:t>
          </a:r>
          <a:endParaRPr lang="en-US" sz="1800" kern="1200"/>
        </a:p>
      </dsp:txBody>
      <dsp:txXfrm>
        <a:off x="261402" y="2642696"/>
        <a:ext cx="2398501" cy="720000"/>
      </dsp:txXfrm>
    </dsp:sp>
    <dsp:sp modelId="{B5117FC4-430E-4232-AD0B-A855C44432CB}">
      <dsp:nvSpPr>
        <dsp:cNvPr id="0" name=""/>
        <dsp:cNvSpPr/>
      </dsp:nvSpPr>
      <dsp:spPr>
        <a:xfrm>
          <a:off x="3739229" y="1245815"/>
          <a:ext cx="1079325" cy="107932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B3FE39-B18C-4784-9996-075142B69839}">
      <dsp:nvSpPr>
        <dsp:cNvPr id="0" name=""/>
        <dsp:cNvSpPr/>
      </dsp:nvSpPr>
      <dsp:spPr>
        <a:xfrm>
          <a:off x="3079641" y="2642696"/>
          <a:ext cx="2398501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H" sz="1800" b="1" kern="1200" dirty="0">
              <a:solidFill>
                <a:srgbClr val="2248BD"/>
              </a:solidFill>
            </a:rPr>
            <a:t>Methodology &amp; Implementation</a:t>
          </a:r>
          <a:endParaRPr lang="en-US" sz="1800" kern="1200" dirty="0">
            <a:solidFill>
              <a:srgbClr val="2248BD"/>
            </a:solidFill>
          </a:endParaRPr>
        </a:p>
      </dsp:txBody>
      <dsp:txXfrm>
        <a:off x="3079641" y="2642696"/>
        <a:ext cx="2398501" cy="720000"/>
      </dsp:txXfrm>
    </dsp:sp>
    <dsp:sp modelId="{E352A7E9-FECA-48B0-AB43-F03C853C1359}">
      <dsp:nvSpPr>
        <dsp:cNvPr id="0" name=""/>
        <dsp:cNvSpPr/>
      </dsp:nvSpPr>
      <dsp:spPr>
        <a:xfrm>
          <a:off x="6557468" y="1245815"/>
          <a:ext cx="1079325" cy="1079325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70E9C3-2503-4770-9ABE-0C58CCE5CE38}">
      <dsp:nvSpPr>
        <dsp:cNvPr id="0" name=""/>
        <dsp:cNvSpPr/>
      </dsp:nvSpPr>
      <dsp:spPr>
        <a:xfrm>
          <a:off x="5897880" y="2642696"/>
          <a:ext cx="2398501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H" sz="1800" b="1" kern="1200" dirty="0">
              <a:solidFill>
                <a:srgbClr val="5268C8"/>
              </a:solidFill>
            </a:rPr>
            <a:t>Resources</a:t>
          </a:r>
          <a:endParaRPr lang="en-US" sz="1800" kern="1200" dirty="0">
            <a:solidFill>
              <a:srgbClr val="5268C8"/>
            </a:solidFill>
          </a:endParaRPr>
        </a:p>
      </dsp:txBody>
      <dsp:txXfrm>
        <a:off x="5897880" y="2642696"/>
        <a:ext cx="2398501" cy="720000"/>
      </dsp:txXfrm>
    </dsp:sp>
    <dsp:sp modelId="{8B173215-037D-4008-98FE-5A99B90375BB}">
      <dsp:nvSpPr>
        <dsp:cNvPr id="0" name=""/>
        <dsp:cNvSpPr/>
      </dsp:nvSpPr>
      <dsp:spPr>
        <a:xfrm>
          <a:off x="9375708" y="1245815"/>
          <a:ext cx="1079325" cy="1079325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3DBEDD-81C5-4807-9676-F64C2163159E}">
      <dsp:nvSpPr>
        <dsp:cNvPr id="0" name=""/>
        <dsp:cNvSpPr/>
      </dsp:nvSpPr>
      <dsp:spPr>
        <a:xfrm>
          <a:off x="8716120" y="2642696"/>
          <a:ext cx="2398501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H" sz="1800" b="1" kern="1200" dirty="0">
              <a:solidFill>
                <a:schemeClr val="bg1"/>
              </a:solidFill>
            </a:rPr>
            <a:t>Conclusions</a:t>
          </a:r>
          <a:endParaRPr lang="en-US" sz="1800" kern="1200" dirty="0">
            <a:solidFill>
              <a:schemeClr val="bg1"/>
            </a:solidFill>
          </a:endParaRPr>
        </a:p>
      </dsp:txBody>
      <dsp:txXfrm>
        <a:off x="8716120" y="2642696"/>
        <a:ext cx="2398501" cy="72000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1B8178-0DA3-4055-B4A9-BF53F019022A}">
      <dsp:nvSpPr>
        <dsp:cNvPr id="0" name=""/>
        <dsp:cNvSpPr/>
      </dsp:nvSpPr>
      <dsp:spPr>
        <a:xfrm>
          <a:off x="53643" y="420690"/>
          <a:ext cx="1491842" cy="1491842"/>
        </a:xfrm>
        <a:prstGeom prst="ellipse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C10BA2-6BD5-4C08-9D21-C0358ED0D8B7}">
      <dsp:nvSpPr>
        <dsp:cNvPr id="0" name=""/>
        <dsp:cNvSpPr/>
      </dsp:nvSpPr>
      <dsp:spPr>
        <a:xfrm>
          <a:off x="366930" y="733977"/>
          <a:ext cx="865268" cy="86526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47DDB8-001B-43FD-ADAC-32EE00C70A2F}">
      <dsp:nvSpPr>
        <dsp:cNvPr id="0" name=""/>
        <dsp:cNvSpPr/>
      </dsp:nvSpPr>
      <dsp:spPr>
        <a:xfrm>
          <a:off x="1865166" y="420690"/>
          <a:ext cx="3516485" cy="14918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0" kern="1200"/>
            <a:t>Ensuring software remains functional and user-friendly</a:t>
          </a:r>
          <a:endParaRPr lang="en-US" sz="2400" kern="1200"/>
        </a:p>
      </dsp:txBody>
      <dsp:txXfrm>
        <a:off x="1865166" y="420690"/>
        <a:ext cx="3516485" cy="1491842"/>
      </dsp:txXfrm>
    </dsp:sp>
    <dsp:sp modelId="{B4BD0617-B2C0-46F9-B267-E158FD56E091}">
      <dsp:nvSpPr>
        <dsp:cNvPr id="0" name=""/>
        <dsp:cNvSpPr/>
      </dsp:nvSpPr>
      <dsp:spPr>
        <a:xfrm>
          <a:off x="5994372" y="420690"/>
          <a:ext cx="1491842" cy="1491842"/>
        </a:xfrm>
        <a:prstGeom prst="ellipse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45808A-F6A1-4025-82BF-462A538A836E}">
      <dsp:nvSpPr>
        <dsp:cNvPr id="0" name=""/>
        <dsp:cNvSpPr/>
      </dsp:nvSpPr>
      <dsp:spPr>
        <a:xfrm>
          <a:off x="6307659" y="733977"/>
          <a:ext cx="865268" cy="86526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4FB293-8C61-4AC9-B5EF-6E28C1DC2015}">
      <dsp:nvSpPr>
        <dsp:cNvPr id="0" name=""/>
        <dsp:cNvSpPr/>
      </dsp:nvSpPr>
      <dsp:spPr>
        <a:xfrm>
          <a:off x="7805895" y="420690"/>
          <a:ext cx="3516485" cy="14918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0" kern="1200"/>
            <a:t>Ensuring performance in CERN environments (SWAN, HTCondor)</a:t>
          </a:r>
          <a:endParaRPr lang="en-US" sz="2400" kern="1200"/>
        </a:p>
      </dsp:txBody>
      <dsp:txXfrm>
        <a:off x="7805895" y="420690"/>
        <a:ext cx="3516485" cy="1491842"/>
      </dsp:txXfrm>
    </dsp:sp>
    <dsp:sp modelId="{C3AD85D5-6740-42A1-B455-D704C21798A3}">
      <dsp:nvSpPr>
        <dsp:cNvPr id="0" name=""/>
        <dsp:cNvSpPr/>
      </dsp:nvSpPr>
      <dsp:spPr>
        <a:xfrm>
          <a:off x="53643" y="2695979"/>
          <a:ext cx="1491842" cy="1491842"/>
        </a:xfrm>
        <a:prstGeom prst="ellipse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0710561-8C96-41F4-A841-72E7082CBE59}">
      <dsp:nvSpPr>
        <dsp:cNvPr id="0" name=""/>
        <dsp:cNvSpPr/>
      </dsp:nvSpPr>
      <dsp:spPr>
        <a:xfrm>
          <a:off x="366930" y="3009266"/>
          <a:ext cx="865268" cy="865268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0AB68E-6B66-4898-A133-E58B49DA0B25}">
      <dsp:nvSpPr>
        <dsp:cNvPr id="0" name=""/>
        <dsp:cNvSpPr/>
      </dsp:nvSpPr>
      <dsp:spPr>
        <a:xfrm>
          <a:off x="1865166" y="2695979"/>
          <a:ext cx="3516485" cy="14918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0" kern="1200"/>
            <a:t>Maintaining GitLab CI pipelines</a:t>
          </a:r>
          <a:endParaRPr lang="en-US" sz="2400" kern="1200"/>
        </a:p>
      </dsp:txBody>
      <dsp:txXfrm>
        <a:off x="1865166" y="2695979"/>
        <a:ext cx="3516485" cy="1491842"/>
      </dsp:txXfrm>
    </dsp:sp>
    <dsp:sp modelId="{A261F41C-F59A-4A3D-BEF8-91052D316198}">
      <dsp:nvSpPr>
        <dsp:cNvPr id="0" name=""/>
        <dsp:cNvSpPr/>
      </dsp:nvSpPr>
      <dsp:spPr>
        <a:xfrm>
          <a:off x="5994372" y="2695979"/>
          <a:ext cx="1491842" cy="1491842"/>
        </a:xfrm>
        <a:prstGeom prst="ellipse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A6C187A-508E-4307-9F1F-B5B9BEF82256}">
      <dsp:nvSpPr>
        <dsp:cNvPr id="0" name=""/>
        <dsp:cNvSpPr/>
      </dsp:nvSpPr>
      <dsp:spPr>
        <a:xfrm>
          <a:off x="6307659" y="3009266"/>
          <a:ext cx="865268" cy="865268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02FA6A9-D93B-4F18-84E7-186C08DBDF69}">
      <dsp:nvSpPr>
        <dsp:cNvPr id="0" name=""/>
        <dsp:cNvSpPr/>
      </dsp:nvSpPr>
      <dsp:spPr>
        <a:xfrm>
          <a:off x="7805895" y="2695979"/>
          <a:ext cx="3516485" cy="14918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0" kern="1200"/>
            <a:t>Providing support for availability studies</a:t>
          </a:r>
          <a:endParaRPr lang="en-US" sz="2400" kern="1200"/>
        </a:p>
      </dsp:txBody>
      <dsp:txXfrm>
        <a:off x="7805895" y="2695979"/>
        <a:ext cx="3516485" cy="14918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18/2/layout/IconCircleList">
  <dgm:title val="Icon Circle List"/>
  <dgm:desc val="Use to show non-sequential or grouped chunks of information accompanied by related visuals. Circular shapes can hold an icon or small picture and corresponding text box shows Level 1 text. Works best for icons or small pictures with medium-length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alg type="sp"/>
    <dgm:shape xmlns:r="http://schemas.openxmlformats.org/officeDocument/2006/relationships" r:blip="">
      <dgm:adjLst/>
    </dgm:shape>
    <dgm:presOf/>
    <dgm:choose name="Name0">
      <dgm:if name="Name1" axis="ch" ptType="node" func="cnt" op="lte" val="3">
        <dgm:constrLst>
          <dgm:constr type="w" for="ch" forName="container" refType="w"/>
          <dgm:constr type="h" for="ch" forName="container" refType="h" fact="0.4"/>
        </dgm:constrLst>
      </dgm:if>
      <dgm:else name="Name2">
        <dgm:constrLst>
          <dgm:constr type="w" for="ch" forName="container" refType="w"/>
          <dgm:constr type="h" for="ch" forName="container" refType="h"/>
        </dgm:constrLst>
      </dgm:else>
    </dgm:choose>
    <dgm:ruleLst>
      <dgm:rule type="h" for="ch" forName="container" val="INF" fact="NaN" max="NaN"/>
    </dgm:ruleLst>
    <dgm:layoutNode name="container">
      <dgm:varLst>
        <dgm:dir/>
        <dgm:resizeHandles val="exact"/>
      </dgm:varLst>
      <dgm:choose name="Name3">
        <dgm:if name="Name4" axis="self" func="var" arg="dir" op="equ" val="norm">
          <dgm:alg type="snake">
            <dgm:param type="grDir" val="tL"/>
            <dgm:param type="flowDir" val="row"/>
            <dgm:param type="contDir" val="sameDir"/>
          </dgm:alg>
        </dgm:if>
        <dgm:else name="Name5">
          <dgm:alg type="snake">
            <dgm:param type="grDir" val="tR"/>
            <dgm:param type="flowDir" val="row"/>
            <dgm:param type="contDir" val="sameDi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w" fact="0.28"/>
        <dgm:constr type="w" for="ch" forName="sibTrans" refType="w" refFor="ch" refForName="compNode" fact="0.115"/>
        <dgm:constr type="sp" refType="h" op="equ" fact="0.17"/>
        <dgm:constr type="primFontSz" for="des" ptType="node" op="equ" val="24"/>
        <dgm:constr type="h" for="des" forName="compNode" op="equ"/>
        <dgm:constr type="h" for="des" forName="iconBgRect" op="equ"/>
      </dgm:constrLst>
      <dgm:ruleLst>
        <dgm:rule type="w" for="ch" forName="compNode" val="60" fact="NaN" max="NaN"/>
      </dgm:ruleLst>
      <dgm:forEach name="Name6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 axis="self"/>
          <dgm:constrLst>
            <dgm:constr type="w" for="ch" forName="iconBgRect" refType="w" fact="0.28"/>
            <dgm:constr type="h" for="ch" forName="iconBgRect" refType="w" refFor="ch" refForName="iconBgRect"/>
            <dgm:constr type="t" for="ch" forName="iconBgRect"/>
            <dgm:constr type="l" for="ch" forName="iconBgRect"/>
            <dgm:constr type="w" for="ch" forName="iconRect" refType="w" refFor="ch" refForName="iconBgRect" fact="0.58"/>
            <dgm:constr type="h" for="ch" forName="iconRect" refType="w" refFor="ch" refForName="iconRect"/>
            <dgm:constr type="ctrX" for="ch" forName="iconRect" refType="ctrX" refFor="ch" refForName="iconBgRect"/>
            <dgm:constr type="ctrY" for="ch" forName="iconRect" refType="ctrY" refFor="ch" refForName="iconBgRect"/>
            <dgm:constr type="w" for="ch" forName="spaceRect" refType="w" fact="0.06"/>
            <dgm:constr type="h" for="ch" forName="spaceRect" refType="h" refFor="ch" refForName="iconBgRect"/>
            <dgm:constr type="t" for="ch" forName="spaceRect" refType="t" refFor="ch" refForName="iconBgRect"/>
            <dgm:constr type="l" for="ch" forName="spaceRect" refType="r" refFor="ch" refForName="iconBgRect"/>
            <dgm:constr type="h" for="ch" forName="textRect" refType="h" refFor="ch" refForName="iconBgRect"/>
            <dgm:constr type="t" for="ch" forName="textRect" refType="t" refFor="ch" refForName="iconBgRect"/>
            <dgm:constr type="l" for="ch" forName="textRect" refType="r" refFor="ch" refForName="spaceRect"/>
          </dgm:constrLst>
          <dgm:ruleLst/>
          <dgm:layoutNode name="iconBgRect" styleLbl="bgShp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  <dgm:ruleLst/>
          </dgm:layoutNode>
          <dgm:layoutNode name="iconRect" styleLbl="node1">
            <dgm:alg type="sp"/>
            <dgm:shape xmlns:r="http://schemas.openxmlformats.org/officeDocument/2006/relationships" type="rect" r:blip="" blipPhldr="1">
              <dgm:adjLst/>
            </dgm:shape>
            <dgm:presOf/>
            <dgm:constrLst/>
            <dgm:ruleLst/>
          </dgm:layoutNode>
          <dgm:layoutNode name="spaceRect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textRect" styleLbl="revTx">
            <dgm:varLst>
              <dgm:chMax val="1"/>
              <dgm:chPref val="1"/>
            </dgm:varLst>
            <dgm:choose name="Name7">
              <dgm:if name="Name8" func="var" arg="dir" op="equ" val="norm">
                <dgm:alg type="tx">
                  <dgm:param type="txAnchorVert" val="mid"/>
                  <dgm:param type="parTxLTRAlign" val="l"/>
                  <dgm:param type="shpTxLTRAlignCh" val="l"/>
                  <dgm:param type="parTxRTLAlign" val="l"/>
                  <dgm:param type="shpTxRTLAlignCh" val="l"/>
                </dgm:alg>
              </dgm:if>
              <dgm:else name="Name9">
                <dgm:alg type="tx">
                  <dgm:param type="txAnchorVert" val="mid"/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11" fact="NaN" max="NaN"/>
            </dgm:ruleLst>
          </dgm:layoutNode>
        </dgm:layoutNode>
        <dgm:forEach name="Name10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817430-1AAE-D34B-B467-792A464F8F2A}" type="datetimeFigureOut">
              <a:rPr lang="en-CH" smtClean="0"/>
              <a:t>04.02.2025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602574-170A-6640-BCB1-CA6338B8EC2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8267009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602574-170A-6640-BCB1-CA6338B8EC2B}" type="slidenum">
              <a:rPr lang="en-CH" smtClean="0"/>
              <a:t>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6683377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602574-170A-6640-BCB1-CA6338B8EC2B}" type="slidenum">
              <a:rPr lang="en-CH" smtClean="0"/>
              <a:t>10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8790374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602574-170A-6640-BCB1-CA6338B8EC2B}" type="slidenum">
              <a:rPr lang="en-CH" smtClean="0"/>
              <a:t>11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1169667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602574-170A-6640-BCB1-CA6338B8EC2B}" type="slidenum">
              <a:rPr lang="en-CH" smtClean="0"/>
              <a:t>12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23959727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602574-170A-6640-BCB1-CA6338B8EC2B}" type="slidenum">
              <a:rPr lang="en-CH" smtClean="0"/>
              <a:t>17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5526185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602574-170A-6640-BCB1-CA6338B8EC2B}" type="slidenum">
              <a:rPr lang="en-CH" smtClean="0"/>
              <a:t>19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12969959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H" dirty="0"/>
              <a:t>Show actual models exemplifying the problems applicable to both groups.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602574-170A-6640-BCB1-CA6338B8EC2B}" type="slidenum">
              <a:rPr lang="en-CH" smtClean="0"/>
              <a:t>20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3372251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602574-170A-6640-BCB1-CA6338B8EC2B}" type="slidenum">
              <a:rPr lang="en-CH" smtClean="0"/>
              <a:t>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2839425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602574-170A-6640-BCB1-CA6338B8EC2B}" type="slidenum">
              <a:rPr lang="en-CH" smtClean="0"/>
              <a:t>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339453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602574-170A-6640-BCB1-CA6338B8EC2B}" type="slidenum">
              <a:rPr lang="en-CH" smtClean="0"/>
              <a:t>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461267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602574-170A-6640-BCB1-CA6338B8EC2B}" type="slidenum">
              <a:rPr lang="en-CH" smtClean="0"/>
              <a:t>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0977178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602574-170A-6640-BCB1-CA6338B8EC2B}" type="slidenum">
              <a:rPr lang="en-CH" smtClean="0"/>
              <a:t>6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7212244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602574-170A-6640-BCB1-CA6338B8EC2B}" type="slidenum">
              <a:rPr lang="en-CH" smtClean="0"/>
              <a:t>7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0331493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602574-170A-6640-BCB1-CA6338B8EC2B}" type="slidenum">
              <a:rPr lang="en-CH" smtClean="0"/>
              <a:t>8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4511571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602574-170A-6640-BCB1-CA6338B8EC2B}" type="slidenum">
              <a:rPr lang="en-CH" smtClean="0"/>
              <a:t>9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3281975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80940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4 Feb 2024</a:t>
            </a:r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CB Section Meeting</a:t>
            </a:r>
            <a:endParaRPr lang="en-CH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F66DB7E-A2B0-3545-ACB6-E1CAF18BAB2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8399661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4 Feb 2024</a:t>
            </a:r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CB Section Meeting</a:t>
            </a:r>
            <a:endParaRPr lang="en-CH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F66DB7E-A2B0-3545-ACB6-E1CAF18BAB22}" type="slidenum">
              <a:rPr lang="en-CH" smtClean="0"/>
              <a:t>‹#›</a:t>
            </a:fld>
            <a:endParaRPr lang="en-CH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6257246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4 Feb 2024</a:t>
            </a:r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CB Section Meeting</a:t>
            </a:r>
            <a:endParaRPr lang="en-CH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F66DB7E-A2B0-3545-ACB6-E1CAF18BAB22}" type="slidenum">
              <a:rPr lang="en-CH" smtClean="0"/>
              <a:t>‹#›</a:t>
            </a:fld>
            <a:endParaRPr lang="en-CH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6443343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4 Feb 2024</a:t>
            </a:r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CB Section Meeting</a:t>
            </a:r>
            <a:endParaRPr lang="en-CH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F66DB7E-A2B0-3545-ACB6-E1CAF18BAB22}" type="slidenum">
              <a:rPr lang="en-CH" smtClean="0"/>
              <a:t>‹#›</a:t>
            </a:fld>
            <a:endParaRPr lang="en-CH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2407415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4 Feb 2024</a:t>
            </a:r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CB Section Meeting</a:t>
            </a:r>
            <a:endParaRPr lang="en-CH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4F66DB7E-A2B0-3545-ACB6-E1CAF18BAB2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7784070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4 Feb 2024</a:t>
            </a:r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CB Section Meeting</a:t>
            </a:r>
            <a:endParaRPr lang="en-CH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4F66DB7E-A2B0-3545-ACB6-E1CAF18BAB22}" type="slidenum">
              <a:rPr lang="en-CH" smtClean="0"/>
              <a:t>‹#›</a:t>
            </a:fld>
            <a:endParaRPr lang="en-CH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6094500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4 Feb 2024</a:t>
            </a:r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CB Section Meeting</a:t>
            </a:r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4F66DB7E-A2B0-3545-ACB6-E1CAF18BAB22}" type="slidenum">
              <a:rPr lang="en-CH" smtClean="0"/>
              <a:t>‹#›</a:t>
            </a:fld>
            <a:endParaRPr lang="en-CH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677075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4 Feb 2024</a:t>
            </a:r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CB Section Meeting</a:t>
            </a:r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4F66DB7E-A2B0-3545-ACB6-E1CAF18BAB22}" type="slidenum">
              <a:rPr lang="en-CH" smtClean="0"/>
              <a:t>‹#›</a:t>
            </a:fld>
            <a:endParaRPr lang="en-CH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8158067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4 Feb 2024</a:t>
            </a:r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CB Section Meeting</a:t>
            </a:r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DB7E-A2B0-3545-ACB6-E1CAF18BAB2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1411693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4 Feb 2024</a:t>
            </a:r>
            <a:endParaRPr lang="en-CH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CB Section Meeting</a:t>
            </a:r>
            <a:endParaRPr lang="en-CH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DB7E-A2B0-3545-ACB6-E1CAF18BAB2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4171080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4 Feb 2024</a:t>
            </a:r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CB Section Meeting</a:t>
            </a:r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DB7E-A2B0-3545-ACB6-E1CAF18BAB2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9950278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4 Feb 2024</a:t>
            </a:r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CB Section Meeting</a:t>
            </a:r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DB7E-A2B0-3545-ACB6-E1CAF18BAB2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9989386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3877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14357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4 Feb 2024</a:t>
            </a:r>
            <a:endParaRPr lang="en-CH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CB Section Meeting</a:t>
            </a:r>
            <a:endParaRPr lang="en-CH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DB7E-A2B0-3545-ACB6-E1CAF18BAB2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4678288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4 Feb 2024</a:t>
            </a:r>
            <a:endParaRPr lang="en-CH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CB Section Meeting</a:t>
            </a:r>
            <a:endParaRPr lang="en-CH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DB7E-A2B0-3545-ACB6-E1CAF18BAB2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155405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4 Feb 2024</a:t>
            </a:r>
            <a:endParaRPr lang="en-CH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CB Section Meeting</a:t>
            </a:r>
            <a:endParaRPr lang="en-CH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DB7E-A2B0-3545-ACB6-E1CAF18BAB22}" type="slidenum">
              <a:rPr lang="en-CH" smtClean="0"/>
              <a:t>‹#›</a:t>
            </a:fld>
            <a:endParaRPr lang="en-CH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664266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4 Feb 2024</a:t>
            </a:r>
            <a:endParaRPr lang="en-CH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CB Section Meeting</a:t>
            </a:r>
            <a:endParaRPr lang="en-CH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DB7E-A2B0-3545-ACB6-E1CAF18BAB2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570732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4 Feb 2024</a:t>
            </a:r>
            <a:endParaRPr lang="en-CH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CB Section Meeting</a:t>
            </a:r>
            <a:endParaRPr lang="en-CH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DB7E-A2B0-3545-ACB6-E1CAF18BAB2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623311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4 Feb 2024</a:t>
            </a:r>
            <a:endParaRPr lang="en-CH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CB Section Meeting</a:t>
            </a:r>
            <a:endParaRPr lang="en-CH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DB7E-A2B0-3545-ACB6-E1CAF18BAB2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6334214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de-CH"/>
              <a:t>4 Feb 2024</a:t>
            </a:r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4F66DB7E-A2B0-3545-ACB6-E1CAF18BAB22}" type="slidenum">
              <a:rPr lang="en-CH" smtClean="0"/>
              <a:t>‹#›</a:t>
            </a:fld>
            <a:endParaRPr lang="en-CH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CB Section Meeting</a:t>
            </a:r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43096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40.png"/><Relationship Id="rId4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indico.cern.ch/event/1022691/#9-availsim4-applied-software-e" TargetMode="External"/><Relationship Id="rId4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hyperlink" Target="https://gitlab.cern.ch/availsim4/availsim4/-/blob/e652aa3885a159f6abfeef1ecbf2e643992d12e1/doc/user_guide/user_guide.md" TargetMode="External"/><Relationship Id="rId7" Type="http://schemas.openxmlformats.org/officeDocument/2006/relationships/hyperlink" Target="https://gitlab.cern.ch/availsim4/htc_post-processing" TargetMode="External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gitlab.cern.ch/availsim4/dynamic-compensation" TargetMode="External"/><Relationship Id="rId5" Type="http://schemas.openxmlformats.org/officeDocument/2006/relationships/hyperlink" Target="https://gitlab.cern.ch/availsim4/fcc-ee-sensitivity-availability-study" TargetMode="External"/><Relationship Id="rId4" Type="http://schemas.openxmlformats.org/officeDocument/2006/relationships/hyperlink" Target="https://gitlab.cern.ch/availsim4/simple-examples" TargetMode="Externa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gitlab.cern.ch/availsim4/availsim4/-/issues/166" TargetMode="External"/><Relationship Id="rId3" Type="http://schemas.openxmlformats.org/officeDocument/2006/relationships/hyperlink" Target="https://gitlab.cern.ch/availsim4/availsim4/-/issues/184" TargetMode="External"/><Relationship Id="rId7" Type="http://schemas.openxmlformats.org/officeDocument/2006/relationships/hyperlink" Target="https://gitlab.cern.ch/availsim4/availsim4/-/issues/181)l" TargetMode="External"/><Relationship Id="rId2" Type="http://schemas.openxmlformats.org/officeDocument/2006/relationships/hyperlink" Target="https://gitlab.cern.ch/availsim4/availsim4/-/issues/185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gitlab.cern.ch/availsim4/availsim4/-/issues/178" TargetMode="External"/><Relationship Id="rId11" Type="http://schemas.openxmlformats.org/officeDocument/2006/relationships/hyperlink" Target="https://gitlab.cern.ch/availsim4/availsim4/-/issues/175" TargetMode="External"/><Relationship Id="rId5" Type="http://schemas.openxmlformats.org/officeDocument/2006/relationships/hyperlink" Target="https://gitlab.cern.ch/availsim4/availsim4/-/issues/182" TargetMode="External"/><Relationship Id="rId10" Type="http://schemas.openxmlformats.org/officeDocument/2006/relationships/hyperlink" Target="https://gitlab.cern.ch/availsim4/availsim4/-/issues/181" TargetMode="External"/><Relationship Id="rId4" Type="http://schemas.openxmlformats.org/officeDocument/2006/relationships/hyperlink" Target="https://gitlab.cern.ch/availsim4/availsim4/-/issues/140" TargetMode="External"/><Relationship Id="rId9" Type="http://schemas.openxmlformats.org/officeDocument/2006/relationships/hyperlink" Target="https://gitlab.cern.ch/availsim4/availsim4/-/issues/160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gitlab.cern.ch/availsim4/availsim4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.png"/><Relationship Id="rId4" Type="http://schemas.openxmlformats.org/officeDocument/2006/relationships/image" Target="../media/image5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58.svg"/><Relationship Id="rId5" Type="http://schemas.openxmlformats.org/officeDocument/2006/relationships/image" Target="../media/image57.png"/><Relationship Id="rId4" Type="http://schemas.openxmlformats.org/officeDocument/2006/relationships/image" Target="../media/image56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E6420-A1F0-EF55-515C-3DF70AD18E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70280" y="1613975"/>
            <a:ext cx="7950184" cy="2387600"/>
          </a:xfrm>
        </p:spPr>
        <p:txBody>
          <a:bodyPr anchor="ctr"/>
          <a:lstStyle/>
          <a:p>
            <a:pPr algn="l"/>
            <a:r>
              <a:rPr lang="en-CH" sz="4800" dirty="0"/>
              <a:t>AvailSim4: Open-Source Framework For Availability and Reliability Simulations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79F983-E8BD-AC5F-2516-F546CBDDD4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475018"/>
            <a:ext cx="9144000" cy="1691004"/>
          </a:xfrm>
        </p:spPr>
        <p:txBody>
          <a:bodyPr/>
          <a:lstStyle/>
          <a:p>
            <a:r>
              <a:rPr lang="en-CH" sz="2000" dirty="0"/>
              <a:t>M</a:t>
            </a:r>
            <a:r>
              <a:rPr lang="en-GB" sz="2000" dirty="0" err="1"/>
              <a:t>i</a:t>
            </a:r>
            <a:r>
              <a:rPr lang="en-CH" sz="2000" dirty="0"/>
              <a:t>losz Blaszkiewicz, Lukas Felsberger</a:t>
            </a:r>
          </a:p>
          <a:p>
            <a:r>
              <a:rPr lang="en-CH" sz="1800" b="0" dirty="0"/>
              <a:t>CB Section Meeting, February 4</a:t>
            </a:r>
            <a:r>
              <a:rPr lang="en-CH" sz="1800" b="0" baseline="30000" dirty="0"/>
              <a:t>th</a:t>
            </a:r>
            <a:r>
              <a:rPr lang="en-CH" sz="1800" b="0" dirty="0"/>
              <a:t>, 2025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8E9B99-6D3B-14E9-0495-1BE65D2908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DB7E-A2B0-3545-ACB6-E1CAF18BAB22}" type="slidenum">
              <a:rPr lang="en-CH" smtClean="0"/>
              <a:t>1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4A09EC-4BF9-0E98-7B4A-DEB139ADB0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CB Section Meeting</a:t>
            </a:r>
            <a:endParaRPr lang="en-CH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BB31B3F-441C-9044-923C-005059D282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4 Feb 2024</a:t>
            </a:r>
            <a:endParaRPr lang="en-CH"/>
          </a:p>
        </p:txBody>
      </p:sp>
      <p:pic>
        <p:nvPicPr>
          <p:cNvPr id="10" name="Picture 9" descr="A blue square with a letter in it&#10;&#10;Description automatically generated">
            <a:extLst>
              <a:ext uri="{FF2B5EF4-FFF2-40B4-BE49-F238E27FC236}">
                <a16:creationId xmlns:a16="http://schemas.microsoft.com/office/drawing/2014/main" id="{8952251B-3498-43B7-FE26-4EC27A8880A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t="17440" b="12584"/>
          <a:stretch/>
        </p:blipFill>
        <p:spPr>
          <a:xfrm>
            <a:off x="671536" y="1795941"/>
            <a:ext cx="2891971" cy="2023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8707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72B7512-C792-D625-46DD-C4938BBCF9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Performance optimizations</a:t>
            </a:r>
            <a:br>
              <a:rPr lang="en-CH" dirty="0"/>
            </a:br>
            <a:r>
              <a:rPr lang="en-CH" b="0" dirty="0"/>
              <a:t>Omptimized sampling 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EAE903A-7647-4C36-630B-4AA6FAA78CF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CH" dirty="0"/>
              <a:t>Quasi-Monte Carlo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4896080-1CC4-BC76-12B3-D19924AAFB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07987" y="4547959"/>
            <a:ext cx="5616575" cy="1397085"/>
          </a:xfrm>
        </p:spPr>
        <p:txBody>
          <a:bodyPr/>
          <a:lstStyle/>
          <a:p>
            <a:pPr lvl="1"/>
            <a:r>
              <a:rPr lang="en-GB" sz="1600" dirty="0"/>
              <a:t>Improves convergence speed using </a:t>
            </a:r>
            <a:r>
              <a:rPr lang="en-GB" sz="1600" b="1" dirty="0"/>
              <a:t>low-discrepancy sequences </a:t>
            </a:r>
            <a:r>
              <a:rPr lang="en-GB" sz="1600" dirty="0"/>
              <a:t>(as opposed to pseudo-random in standard Monte Carlo).</a:t>
            </a:r>
          </a:p>
          <a:p>
            <a:pPr lvl="1"/>
            <a:r>
              <a:rPr lang="en-GB" sz="1600" dirty="0"/>
              <a:t>Reduces variance, increasing efficiency </a:t>
            </a:r>
            <a:r>
              <a:rPr lang="en-GB" sz="1600" b="1" dirty="0"/>
              <a:t>“out-of-the-box”</a:t>
            </a:r>
            <a:r>
              <a:rPr lang="en-GB" sz="1600" dirty="0"/>
              <a:t>.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61ABDFA-AF6B-31B7-C4A4-FAC704D7111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CH" dirty="0"/>
              <a:t>Importance Splitting </a:t>
            </a:r>
            <a:br>
              <a:rPr lang="en-CH" dirty="0"/>
            </a:br>
            <a:r>
              <a:rPr lang="en-CH" sz="1800" dirty="0"/>
              <a:t>(RESTART and similar approaches)</a:t>
            </a:r>
          </a:p>
          <a:p>
            <a:pPr algn="ctr"/>
            <a:endParaRPr lang="en-CH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227F4CB-68EA-1285-A14D-F9C1AB543AA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67440" y="4562568"/>
            <a:ext cx="5611813" cy="1766351"/>
          </a:xfrm>
        </p:spPr>
        <p:txBody>
          <a:bodyPr/>
          <a:lstStyle/>
          <a:p>
            <a:pPr lvl="1"/>
            <a:r>
              <a:rPr lang="en-GB" sz="1600" dirty="0"/>
              <a:t>Focuses on rare, critical events, through </a:t>
            </a:r>
            <a:r>
              <a:rPr lang="en-GB" sz="1600" b="1" dirty="0"/>
              <a:t>splitting simulations </a:t>
            </a:r>
            <a:r>
              <a:rPr lang="en-GB" sz="1600" dirty="0"/>
              <a:t>at crucial points.</a:t>
            </a:r>
          </a:p>
        </p:txBody>
      </p:sp>
      <p:pic>
        <p:nvPicPr>
          <p:cNvPr id="4" name="Picture 3" descr="A graph of a line&#10;&#10;Description automatically generated with medium confidence">
            <a:extLst>
              <a:ext uri="{FF2B5EF4-FFF2-40B4-BE49-F238E27FC236}">
                <a16:creationId xmlns:a16="http://schemas.microsoft.com/office/drawing/2014/main" id="{8B11388D-4796-19AD-82F3-5C2E6FBEF4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199" y="2170255"/>
            <a:ext cx="3325125" cy="2119616"/>
          </a:xfrm>
          <a:prstGeom prst="rect">
            <a:avLst/>
          </a:prstGeom>
        </p:spPr>
      </p:pic>
      <p:pic>
        <p:nvPicPr>
          <p:cNvPr id="5" name="Picture 4" descr="A comparison of blue dots&#10;&#10;Description automatically generated with medium confidence">
            <a:extLst>
              <a:ext uri="{FF2B5EF4-FFF2-40B4-BE49-F238E27FC236}">
                <a16:creationId xmlns:a16="http://schemas.microsoft.com/office/drawing/2014/main" id="{E3764A37-F315-90D4-A4AB-EA03BD5680B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1975" y="2170255"/>
            <a:ext cx="3603839" cy="2044330"/>
          </a:xfrm>
          <a:prstGeom prst="rect">
            <a:avLst/>
          </a:prstGeom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45A2975-E8DD-63F3-65F4-ADAFBE751D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DB7E-A2B0-3545-ACB6-E1CAF18BAB22}" type="slidenum">
              <a:rPr lang="en-CH" smtClean="0"/>
              <a:t>10</a:t>
            </a:fld>
            <a:endParaRPr lang="en-CH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09850D66-AE70-5269-DB6A-92D9A6A826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CB Section Meeting</a:t>
            </a:r>
            <a:endParaRPr lang="en-CH" dirty="0"/>
          </a:p>
        </p:txBody>
      </p:sp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040EE5A9-98F8-8CBC-BE32-C481951E1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4 Feb 2024</a:t>
            </a:r>
            <a:endParaRPr lang="en-CH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24A8107-7A10-77BD-BDA4-E69423F87808}"/>
                  </a:ext>
                </a:extLst>
              </p:cNvPr>
              <p:cNvSpPr txBox="1"/>
              <p:nvPr/>
            </p:nvSpPr>
            <p:spPr>
              <a:xfrm>
                <a:off x="444379" y="5672310"/>
                <a:ext cx="5651621" cy="480489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lIns="216000" tIns="108000" rIns="216000" bIns="108000" rtlCol="0">
                <a:spAutoFit/>
              </a:bodyPr>
              <a:lstStyle/>
              <a:p>
                <a:r>
                  <a:rPr lang="en-GB" sz="1600" dirty="0"/>
                  <a:t>Convergence of QMC closer to </a:t>
                </a:r>
                <a14:m>
                  <m:oMath xmlns:m="http://schemas.openxmlformats.org/officeDocument/2006/math">
                    <m:r>
                      <a:rPr lang="pl-PL" sz="1600" b="0" i="1" smtClean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pl-PL" sz="1600" b="0" i="1" smtClean="0">
                        <a:latin typeface="Cambria Math" panose="02040503050406030204" pitchFamily="18" charset="0"/>
                      </a:rPr>
                      <m:t>(</m:t>
                    </m:r>
                    <m:f>
                      <m:fPr>
                        <m:type m:val="skw"/>
                        <m:ctrlPr>
                          <a:rPr lang="pl-PL" sz="16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pl-PL" sz="1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pl-PL" sz="16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den>
                    </m:f>
                    <m:r>
                      <a:rPr lang="pl-PL" sz="16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CH" sz="1600" dirty="0"/>
                  <a:t> instead of </a:t>
                </a:r>
                <a14:m>
                  <m:oMath xmlns:m="http://schemas.openxmlformats.org/officeDocument/2006/math">
                    <m:r>
                      <a:rPr lang="pl-PL" sz="1600" b="0" i="1" smtClean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pl-PL" sz="1600" b="0" i="1" smtClean="0">
                        <a:latin typeface="Cambria Math" panose="02040503050406030204" pitchFamily="18" charset="0"/>
                      </a:rPr>
                      <m:t>(</m:t>
                    </m:r>
                    <m:f>
                      <m:fPr>
                        <m:type m:val="skw"/>
                        <m:ctrlPr>
                          <a:rPr lang="pl-PL" sz="16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pl-PL" sz="1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pl-PL" sz="16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pl-PL" sz="1600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p>
                            <m:r>
                              <a:rPr lang="pl-PL" sz="16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pl-PL" sz="16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CH" sz="1600" dirty="0"/>
                  <a:t>.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24A8107-7A10-77BD-BDA4-E69423F878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379" y="5672310"/>
                <a:ext cx="5651621" cy="480489"/>
              </a:xfrm>
              <a:prstGeom prst="rect">
                <a:avLst/>
              </a:prstGeom>
              <a:blipFill>
                <a:blip r:embed="rId6"/>
                <a:stretch>
                  <a:fillRect t="-60000" b="-107500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B10C7742-1E46-0F64-CDA9-C5C5A3379C49}"/>
              </a:ext>
            </a:extLst>
          </p:cNvPr>
          <p:cNvSpPr txBox="1"/>
          <p:nvPr/>
        </p:nvSpPr>
        <p:spPr>
          <a:xfrm>
            <a:off x="6169819" y="5193924"/>
            <a:ext cx="5621361" cy="95677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216000" tIns="108000" rIns="216000" bIns="108000" rtlCol="0">
            <a:spAutoFit/>
          </a:bodyPr>
          <a:lstStyle/>
          <a:p>
            <a:pPr algn="ctr"/>
            <a:r>
              <a:rPr lang="en-GB" sz="1600" dirty="0"/>
              <a:t>Increased efficiency by </a:t>
            </a:r>
            <a:r>
              <a:rPr lang="en-GB" sz="1600" b="1" dirty="0"/>
              <a:t>orders of magnitude </a:t>
            </a:r>
            <a:r>
              <a:rPr lang="en-GB" sz="1600" dirty="0"/>
              <a:t>in synthetic test cases but </a:t>
            </a:r>
            <a:r>
              <a:rPr lang="en-GB" sz="1600" b="1" dirty="0"/>
              <a:t>feasibility varies </a:t>
            </a:r>
            <a:r>
              <a:rPr lang="en-GB" sz="1600" dirty="0"/>
              <a:t>per use-case and depends strongly on additional user input.</a:t>
            </a:r>
            <a:endParaRPr lang="en-CH" sz="16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4C41F89-3BED-B401-4518-2F77C2ABF620}"/>
              </a:ext>
            </a:extLst>
          </p:cNvPr>
          <p:cNvSpPr txBox="1"/>
          <p:nvPr/>
        </p:nvSpPr>
        <p:spPr>
          <a:xfrm>
            <a:off x="8542680" y="365125"/>
            <a:ext cx="324612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600" b="1" dirty="0"/>
              <a:t>Disclaimer: </a:t>
            </a:r>
            <a:r>
              <a:rPr lang="en-US" sz="1600" dirty="0"/>
              <a:t>not used </a:t>
            </a:r>
            <a:br>
              <a:rPr lang="en-US" sz="1600" dirty="0"/>
            </a:br>
            <a:r>
              <a:rPr lang="en-US" sz="1600" dirty="0"/>
              <a:t>much these days</a:t>
            </a:r>
          </a:p>
        </p:txBody>
      </p:sp>
    </p:spTree>
    <p:extLst>
      <p:ext uri="{BB962C8B-B14F-4D97-AF65-F5344CB8AC3E}">
        <p14:creationId xmlns:p14="http://schemas.microsoft.com/office/powerpoint/2010/main" val="823160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61E19438-9E6D-AF36-4809-913CE3B1E7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9734" y="3699641"/>
            <a:ext cx="4065824" cy="2259221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F107A14-6F05-146B-3C09-B4EF7E946F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439335"/>
            <a:ext cx="6069012" cy="476144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2000" dirty="0"/>
              <a:t>High </a:t>
            </a:r>
            <a:r>
              <a:rPr lang="en-US" sz="2000" dirty="0"/>
              <a:t>code quality: </a:t>
            </a:r>
          </a:p>
          <a:p>
            <a:pPr marL="666900" lvl="1" indent="-34290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written in Python 3, with dependencies on well known libraries only</a:t>
            </a:r>
          </a:p>
          <a:p>
            <a:pPr marL="666900" lvl="1" indent="-34290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11,000 lines, &gt;200 tests in the Continuous Integration pipeline, 95% lines coverage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Getting started and contributing aided by</a:t>
            </a:r>
          </a:p>
          <a:p>
            <a:pPr marL="666900" lvl="1" indent="-34290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User and developer guides.</a:t>
            </a:r>
          </a:p>
          <a:p>
            <a:pPr marL="666900" lvl="1" indent="-34290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Examples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2000" dirty="0"/>
              <a:t>Releases so far: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sz="1600" dirty="0"/>
              <a:t>1st release in 2021, 2nd in 2023.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2000" dirty="0"/>
              <a:t>Available through PyPI and CERN Gitlab instance.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1600" dirty="0"/>
              <a:t>Released under the GPL-3.0 licence.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D27FF57-BF69-F385-2A59-31F0FB6003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Code quality and long-term maintainability</a:t>
            </a:r>
            <a:br>
              <a:rPr lang="en-CH" dirty="0"/>
            </a:br>
            <a:r>
              <a:rPr lang="en-CH" b="0" dirty="0"/>
              <a:t>Project features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056ED4-E483-B67C-F4C0-417977C708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DB7E-A2B0-3545-ACB6-E1CAF18BAB22}" type="slidenum">
              <a:rPr lang="en-CH" smtClean="0"/>
              <a:t>11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E5B48A-0EA1-D7D7-2C53-728012BF76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CB Section Meeting</a:t>
            </a:r>
            <a:endParaRPr lang="en-CH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8C18A356-D4B2-BFD8-AFC7-1ABFD31440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4 Feb 2024</a:t>
            </a:r>
            <a:endParaRPr lang="en-CH"/>
          </a:p>
        </p:txBody>
      </p:sp>
      <p:pic>
        <p:nvPicPr>
          <p:cNvPr id="11" name="Picture 10" descr="A blue background with white text&#10;&#10;AI-generated content may be incorrect.">
            <a:extLst>
              <a:ext uri="{FF2B5EF4-FFF2-40B4-BE49-F238E27FC236}">
                <a16:creationId xmlns:a16="http://schemas.microsoft.com/office/drawing/2014/main" id="{1C4688A4-F56D-7683-1534-99996EB5A7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55080" y="1086405"/>
            <a:ext cx="3495132" cy="19701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F3A6927-84CC-D6FE-C089-1203F1F2CF20}"/>
              </a:ext>
            </a:extLst>
          </p:cNvPr>
          <p:cNvSpPr txBox="1"/>
          <p:nvPr/>
        </p:nvSpPr>
        <p:spPr>
          <a:xfrm>
            <a:off x="7313635" y="3177731"/>
            <a:ext cx="377802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CH" sz="1400" dirty="0">
                <a:hlinkClick r:id="rId5"/>
              </a:rPr>
              <a:t>See: TE-MPE TM </a:t>
            </a:r>
            <a:r>
              <a:rPr lang="en-GB" sz="1400" dirty="0">
                <a:hlinkClick r:id="rId5"/>
              </a:rPr>
              <a:t>Thibaud BUFFET 31/03/2021</a:t>
            </a:r>
            <a:endParaRPr lang="en-CH" sz="1400" dirty="0"/>
          </a:p>
        </p:txBody>
      </p:sp>
    </p:spTree>
    <p:extLst>
      <p:ext uri="{BB962C8B-B14F-4D97-AF65-F5344CB8AC3E}">
        <p14:creationId xmlns:p14="http://schemas.microsoft.com/office/powerpoint/2010/main" val="6333590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>
            <a:extLst>
              <a:ext uri="{FF2B5EF4-FFF2-40B4-BE49-F238E27FC236}">
                <a16:creationId xmlns:a16="http://schemas.microsoft.com/office/drawing/2014/main" id="{D5672B34-7042-94EF-73D9-09B7DFA93FF1}"/>
              </a:ext>
            </a:extLst>
          </p:cNvPr>
          <p:cNvSpPr/>
          <p:nvPr/>
        </p:nvSpPr>
        <p:spPr>
          <a:xfrm>
            <a:off x="6096000" y="2386013"/>
            <a:ext cx="2769552" cy="2769552"/>
          </a:xfrm>
          <a:prstGeom prst="ellipse">
            <a:avLst/>
          </a:prstGeom>
          <a:solidFill>
            <a:srgbClr val="5268C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graphicFrame>
        <p:nvGraphicFramePr>
          <p:cNvPr id="7" name="Content Placeholder 4">
            <a:extLst>
              <a:ext uri="{FF2B5EF4-FFF2-40B4-BE49-F238E27FC236}">
                <a16:creationId xmlns:a16="http://schemas.microsoft.com/office/drawing/2014/main" id="{39D9DB45-329B-B325-C25A-4015B0D5B56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68687567"/>
              </p:ext>
            </p:extLst>
          </p:nvPr>
        </p:nvGraphicFramePr>
        <p:xfrm>
          <a:off x="407989" y="1592263"/>
          <a:ext cx="11376024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itle 3">
            <a:extLst>
              <a:ext uri="{FF2B5EF4-FFF2-40B4-BE49-F238E27FC236}">
                <a16:creationId xmlns:a16="http://schemas.microsoft.com/office/drawing/2014/main" id="{A1737D8F-0925-4B94-57C4-AD41FB75DF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CH" dirty="0"/>
              <a:t>Contents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49C25EF-673E-29FB-E477-1278FE436F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/>
              <a:t>CB Section Meeting</a:t>
            </a:r>
            <a:endParaRPr lang="en-CH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8093FE8-5418-2572-665F-E436A08417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4F66DB7E-A2B0-3545-ACB6-E1CAF18BAB22}" type="slidenum">
              <a:rPr lang="en-CH" smtClean="0"/>
              <a:pPr>
                <a:spcAft>
                  <a:spcPts val="600"/>
                </a:spcAft>
              </a:pPr>
              <a:t>12</a:t>
            </a:fld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9A5054-C589-BB4A-0F14-F203FA1F42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4 Feb 2024</a:t>
            </a:r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2982211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screenshot of a computer&#10;&#10;Description automatically generated">
            <a:extLst>
              <a:ext uri="{FF2B5EF4-FFF2-40B4-BE49-F238E27FC236}">
                <a16:creationId xmlns:a16="http://schemas.microsoft.com/office/drawing/2014/main" id="{B45E88C3-8DCB-D9EE-00D6-CCC0392A80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68676" y="3373755"/>
            <a:ext cx="3926593" cy="2622353"/>
          </a:xfrm>
          <a:prstGeom prst="rect">
            <a:avLst/>
          </a:prstGeom>
        </p:spPr>
      </p:pic>
      <p:pic>
        <p:nvPicPr>
          <p:cNvPr id="12" name="Picture 11" descr="A screenshot of a computer&#10;&#10;Description automatically generated">
            <a:extLst>
              <a:ext uri="{FF2B5EF4-FFF2-40B4-BE49-F238E27FC236}">
                <a16:creationId xmlns:a16="http://schemas.microsoft.com/office/drawing/2014/main" id="{0A88E773-1EC0-E6F8-6CA2-21CA85AF90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7238" y="3469148"/>
            <a:ext cx="3926593" cy="2622353"/>
          </a:xfrm>
          <a:prstGeom prst="rect">
            <a:avLst/>
          </a:prstGeom>
        </p:spPr>
      </p:pic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D75E1873-EF53-F688-A382-4644AF226D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7588855" cy="4309773"/>
          </a:xfrm>
        </p:spPr>
        <p:txBody>
          <a:bodyPr/>
          <a:lstStyle/>
          <a:p>
            <a:pPr marL="342900" indent="-342900">
              <a:buFontTx/>
              <a:buChar char="-"/>
            </a:pPr>
            <a:r>
              <a:rPr lang="en-CH" dirty="0"/>
              <a:t>User guide: </a:t>
            </a:r>
            <a:r>
              <a:rPr lang="en-GB" dirty="0">
                <a:hlinkClick r:id="rId3"/>
              </a:rPr>
              <a:t>CERN Gitlab - AvailSim4 User Guide</a:t>
            </a:r>
            <a:r>
              <a:rPr lang="en-GB" dirty="0"/>
              <a:t> </a:t>
            </a:r>
            <a:endParaRPr lang="en-CH" dirty="0"/>
          </a:p>
          <a:p>
            <a:pPr marL="342900" indent="-342900">
              <a:buFontTx/>
              <a:buChar char="-"/>
            </a:pPr>
            <a:r>
              <a:rPr lang="en-CH" dirty="0"/>
              <a:t>Examples: </a:t>
            </a:r>
            <a:r>
              <a:rPr lang="en-GB" dirty="0">
                <a:hlinkClick r:id="rId4"/>
              </a:rPr>
              <a:t>CERN Gitlab - Simple Examples for AvailSim4 beginners</a:t>
            </a:r>
            <a:r>
              <a:rPr lang="en-CH" dirty="0"/>
              <a:t> </a:t>
            </a:r>
          </a:p>
          <a:p>
            <a:pPr marL="342900" indent="-342900">
              <a:buFontTx/>
              <a:buChar char="-"/>
            </a:pPr>
            <a:r>
              <a:rPr lang="en-CH" dirty="0"/>
              <a:t>FCC study: </a:t>
            </a:r>
            <a:r>
              <a:rPr lang="en-GB" dirty="0">
                <a:hlinkClick r:id="rId5"/>
              </a:rPr>
              <a:t>CERN Gitlab - FCC-ee Sensitivity Availability Study</a:t>
            </a:r>
            <a:r>
              <a:rPr lang="en-GB" dirty="0"/>
              <a:t> </a:t>
            </a:r>
            <a:endParaRPr lang="en-CH" dirty="0"/>
          </a:p>
          <a:p>
            <a:pPr marL="342900" indent="-342900">
              <a:buFontTx/>
              <a:buChar char="-"/>
            </a:pPr>
            <a:r>
              <a:rPr lang="en-CH" dirty="0"/>
              <a:t>Custom children logic showcase: </a:t>
            </a:r>
            <a:r>
              <a:rPr lang="en-GB" dirty="0">
                <a:hlinkClick r:id="rId6"/>
              </a:rPr>
              <a:t>CERN Gitlab - Dynamic Compensation Study</a:t>
            </a:r>
            <a:r>
              <a:rPr lang="en-GB" dirty="0"/>
              <a:t> </a:t>
            </a:r>
            <a:endParaRPr lang="en-CH" dirty="0"/>
          </a:p>
          <a:p>
            <a:pPr marL="342900" indent="-342900">
              <a:buFontTx/>
              <a:buChar char="-"/>
            </a:pPr>
            <a:r>
              <a:rPr lang="en-CH" dirty="0"/>
              <a:t>HTCondor Post Processing: </a:t>
            </a:r>
            <a:r>
              <a:rPr lang="en-GB" dirty="0">
                <a:hlinkClick r:id="rId7"/>
              </a:rPr>
              <a:t>CERN Gitlab - Scripts to facilitate running on HTCondor</a:t>
            </a:r>
            <a:r>
              <a:rPr lang="en-GB" dirty="0"/>
              <a:t> </a:t>
            </a:r>
            <a:endParaRPr lang="en-CH" dirty="0"/>
          </a:p>
          <a:p>
            <a:pPr marL="342900" indent="-342900">
              <a:buFontTx/>
              <a:buChar char="-"/>
            </a:pPr>
            <a:endParaRPr lang="en-CH" dirty="0"/>
          </a:p>
          <a:p>
            <a:pPr marL="342900" indent="-342900">
              <a:buFontTx/>
              <a:buChar char="-"/>
            </a:pPr>
            <a:endParaRPr lang="en-CH" dirty="0"/>
          </a:p>
          <a:p>
            <a:pPr marL="342900" indent="-342900">
              <a:buFontTx/>
              <a:buChar char="-"/>
            </a:pPr>
            <a:endParaRPr lang="en-CH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F1D8F34-9FBB-0D80-0744-8B4BD1037E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Getting started</a:t>
            </a:r>
            <a:br>
              <a:rPr lang="en-CH" dirty="0"/>
            </a:br>
            <a:r>
              <a:rPr lang="en-CH" b="0" dirty="0"/>
              <a:t>Guides, examples, tools, etc. 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32BC11F-FE12-C660-D82B-F063940DD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4 Feb 2024</a:t>
            </a:r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9872ED7-0009-2A9D-23CE-57C9F628C6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CB Section Meeting</a:t>
            </a:r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454EFEC-A21F-8115-D223-FB782157AB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10816" y="6307083"/>
            <a:ext cx="681254" cy="365125"/>
          </a:xfrm>
        </p:spPr>
        <p:txBody>
          <a:bodyPr/>
          <a:lstStyle/>
          <a:p>
            <a:fld id="{4F66DB7E-A2B0-3545-ACB6-E1CAF18BAB22}" type="slidenum">
              <a:rPr lang="en-CH" smtClean="0"/>
              <a:t>13</a:t>
            </a:fld>
            <a:endParaRPr lang="en-CH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95ECC68-B60F-6B7F-177B-33FBC51CD04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66375" y="827907"/>
            <a:ext cx="3886200" cy="2743447"/>
          </a:xfrm>
          <a:prstGeom prst="rect">
            <a:avLst/>
          </a:prstGeom>
        </p:spPr>
      </p:pic>
      <p:pic>
        <p:nvPicPr>
          <p:cNvPr id="13" name="Picture 12" descr="A screenshot of a computer&#10;&#10;Description automatically generated">
            <a:extLst>
              <a:ext uri="{FF2B5EF4-FFF2-40B4-BE49-F238E27FC236}">
                <a16:creationId xmlns:a16="http://schemas.microsoft.com/office/drawing/2014/main" id="{4AFE2239-6CA0-78A6-DCAD-0910760C25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05800" y="3571354"/>
            <a:ext cx="3926593" cy="2622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5169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BC3D75F-EFEA-2135-8020-A7047EC27C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688011" cy="4608512"/>
          </a:xfrm>
        </p:spPr>
        <p:txBody>
          <a:bodyPr/>
          <a:lstStyle/>
          <a:p>
            <a:r>
              <a:rPr lang="en-GB" sz="2000" dirty="0">
                <a:effectLst/>
                <a:latin typeface="Helvetica Neue" panose="02000503000000020004" pitchFamily="2" charset="0"/>
              </a:rPr>
              <a:t>New probability laws</a:t>
            </a:r>
            <a:r>
              <a:rPr lang="en-GB" sz="2000" b="0" dirty="0">
                <a:effectLst/>
                <a:latin typeface="Helvetica Neue" panose="02000503000000020004" pitchFamily="2" charset="0"/>
              </a:rPr>
              <a:t>: shifted exponential and exponentiated Weibull (</a:t>
            </a:r>
            <a:r>
              <a:rPr lang="en-GB" sz="2000" b="0" dirty="0">
                <a:effectLst/>
                <a:latin typeface="Helvetica Neue" panose="02000503000000020004" pitchFamily="2" charset="0"/>
                <a:hlinkClick r:id="rId2"/>
              </a:rPr>
              <a:t>Gitlab - Issue 185</a:t>
            </a:r>
            <a:r>
              <a:rPr lang="en-GB" sz="2000" b="0" dirty="0">
                <a:effectLst/>
                <a:latin typeface="Helvetica Neue" panose="02000503000000020004" pitchFamily="2" charset="0"/>
              </a:rPr>
              <a:t>)</a:t>
            </a:r>
          </a:p>
          <a:p>
            <a:r>
              <a:rPr lang="en-GB" sz="2000" dirty="0">
                <a:effectLst/>
                <a:latin typeface="Helvetica Neue" panose="02000503000000020004" pitchFamily="2" charset="0"/>
              </a:rPr>
              <a:t>Refactoring of the RCA code: </a:t>
            </a:r>
            <a:r>
              <a:rPr lang="en-GB" sz="2000" b="0" dirty="0">
                <a:effectLst/>
                <a:latin typeface="Helvetica Neue" panose="02000503000000020004" pitchFamily="2" charset="0"/>
              </a:rPr>
              <a:t>doesn’t create overhead when not used and stored in a memory-efficient way (</a:t>
            </a:r>
            <a:r>
              <a:rPr lang="en-GB" sz="2000" b="0" dirty="0">
                <a:effectLst/>
                <a:latin typeface="Helvetica Neue" panose="02000503000000020004" pitchFamily="2" charset="0"/>
                <a:hlinkClick r:id="rId3"/>
              </a:rPr>
              <a:t>Gitlab - Issue 184</a:t>
            </a:r>
            <a:r>
              <a:rPr lang="en-GB" sz="2000" b="0" dirty="0">
                <a:effectLst/>
                <a:latin typeface="Helvetica Neue" panose="02000503000000020004" pitchFamily="2" charset="0"/>
              </a:rPr>
              <a:t>) and better phase treatment (</a:t>
            </a:r>
            <a:r>
              <a:rPr lang="en-GB" sz="2000" b="0" dirty="0">
                <a:effectLst/>
                <a:latin typeface="Helvetica Neue" panose="02000503000000020004" pitchFamily="2" charset="0"/>
                <a:hlinkClick r:id="rId3"/>
              </a:rPr>
              <a:t>Gitlab - Issue 184</a:t>
            </a:r>
            <a:r>
              <a:rPr lang="en-GB" sz="2000" b="0" dirty="0">
                <a:effectLst/>
                <a:latin typeface="Helvetica Neue" panose="02000503000000020004" pitchFamily="2" charset="0"/>
              </a:rPr>
              <a:t>, </a:t>
            </a:r>
            <a:r>
              <a:rPr lang="en-GB" sz="2000" b="0" dirty="0">
                <a:effectLst/>
                <a:latin typeface="Helvetica Neue" panose="02000503000000020004" pitchFamily="2" charset="0"/>
                <a:hlinkClick r:id="rId4"/>
              </a:rPr>
              <a:t>140</a:t>
            </a:r>
            <a:r>
              <a:rPr lang="en-GB" sz="2000" b="0" dirty="0">
                <a:latin typeface="Helvetica Neue" panose="02000503000000020004" pitchFamily="2" charset="0"/>
              </a:rPr>
              <a:t>)</a:t>
            </a:r>
            <a:endParaRPr lang="en-GB" sz="2000" b="0" dirty="0">
              <a:effectLst/>
              <a:latin typeface="Helvetica Neue" panose="02000503000000020004" pitchFamily="2" charset="0"/>
            </a:endParaRPr>
          </a:p>
          <a:p>
            <a:r>
              <a:rPr lang="en-GB" sz="2000" dirty="0" err="1">
                <a:effectLst/>
                <a:latin typeface="Helvetica Neue" panose="02000503000000020004" pitchFamily="2" charset="0"/>
              </a:rPr>
              <a:t>HTCondor</a:t>
            </a:r>
            <a:r>
              <a:rPr lang="en-GB" sz="2000" dirty="0">
                <a:effectLst/>
                <a:latin typeface="Helvetica Neue" panose="02000503000000020004" pitchFamily="2" charset="0"/>
              </a:rPr>
              <a:t> runner </a:t>
            </a:r>
            <a:r>
              <a:rPr lang="en-GB" sz="2000" b="0" dirty="0">
                <a:effectLst/>
                <a:latin typeface="Helvetica Neue" panose="02000503000000020004" pitchFamily="2" charset="0"/>
              </a:rPr>
              <a:t>improvements (for using AvailSim4 as a module and from other scripts) (</a:t>
            </a:r>
            <a:r>
              <a:rPr lang="en-GB" sz="2000" b="0" dirty="0">
                <a:effectLst/>
                <a:latin typeface="Helvetica Neue" panose="02000503000000020004" pitchFamily="2" charset="0"/>
                <a:hlinkClick r:id="rId5"/>
              </a:rPr>
              <a:t>Gitlab - Issue 182</a:t>
            </a:r>
            <a:r>
              <a:rPr lang="en-GB" sz="2000" b="0" dirty="0">
                <a:effectLst/>
                <a:latin typeface="Helvetica Neue" panose="02000503000000020004" pitchFamily="2" charset="0"/>
              </a:rPr>
              <a:t>)</a:t>
            </a:r>
          </a:p>
          <a:p>
            <a:r>
              <a:rPr lang="en-GB" sz="2000" dirty="0">
                <a:effectLst/>
                <a:latin typeface="Helvetica Neue" panose="02000503000000020004" pitchFamily="2" charset="0"/>
              </a:rPr>
              <a:t>Optional columns</a:t>
            </a:r>
            <a:r>
              <a:rPr lang="en-GB" sz="2000" b="0" dirty="0">
                <a:effectLst/>
                <a:latin typeface="Helvetica Neue" panose="02000503000000020004" pitchFamily="2" charset="0"/>
              </a:rPr>
              <a:t>: all columns with default values no longer need to present (</a:t>
            </a:r>
            <a:r>
              <a:rPr lang="en-GB" sz="2000" b="0" dirty="0">
                <a:effectLst/>
                <a:latin typeface="Helvetica Neue" panose="02000503000000020004" pitchFamily="2" charset="0"/>
                <a:hlinkClick r:id="rId6"/>
              </a:rPr>
              <a:t>Gitlab - Issue 178</a:t>
            </a:r>
            <a:r>
              <a:rPr lang="en-GB" sz="2000" b="0" dirty="0">
                <a:effectLst/>
                <a:latin typeface="Helvetica Neue" panose="02000503000000020004" pitchFamily="2" charset="0"/>
              </a:rPr>
              <a:t>)</a:t>
            </a:r>
          </a:p>
          <a:p>
            <a:endParaRPr lang="en-CH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8243205-AE4D-661B-E9AE-F9C9474E96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Release 2.2</a:t>
            </a:r>
            <a:r>
              <a:rPr lang="en-US" dirty="0"/>
              <a:t> (December 2024)</a:t>
            </a:r>
            <a:br>
              <a:rPr lang="en-CH" dirty="0"/>
            </a:br>
            <a:r>
              <a:rPr lang="en-CH" b="0" dirty="0"/>
              <a:t>What’s new?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DC89A1-6812-BBAF-38FC-97CFFFD13F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4 Feb 2024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5B1A15-7AAF-008B-3532-5BE23E6A00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CB Section Meeting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476FD8-E116-0794-C7D5-52455DBAA4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DB7E-A2B0-3545-ACB6-E1CAF18BAB22}" type="slidenum">
              <a:rPr lang="en-CH" smtClean="0"/>
              <a:t>14</a:t>
            </a:fld>
            <a:endParaRPr lang="en-CH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854D4233-5588-80F7-0582-04588D5DBC1E}"/>
              </a:ext>
            </a:extLst>
          </p:cNvPr>
          <p:cNvSpPr txBox="1">
            <a:spLocks/>
          </p:cNvSpPr>
          <p:nvPr/>
        </p:nvSpPr>
        <p:spPr>
          <a:xfrm>
            <a:off x="6503989" y="1592263"/>
            <a:ext cx="5688011" cy="460851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effectLst/>
                <a:latin typeface="Helvetica Neue" panose="02000503000000020004" pitchFamily="2" charset="0"/>
              </a:rPr>
              <a:t>Deployment:</a:t>
            </a:r>
            <a:r>
              <a:rPr lang="en-GB" sz="2000" b="0" dirty="0">
                <a:effectLst/>
                <a:latin typeface="Helvetica Neue" panose="02000503000000020004" pitchFamily="2" charset="0"/>
              </a:rPr>
              <a:t> </a:t>
            </a:r>
            <a:r>
              <a:rPr lang="en-GB" sz="2000" b="0" dirty="0" err="1">
                <a:effectLst/>
                <a:latin typeface="Helvetica Neue" panose="02000503000000020004" pitchFamily="2" charset="0"/>
              </a:rPr>
              <a:t>pyproject.toml</a:t>
            </a:r>
            <a:r>
              <a:rPr lang="en-GB" sz="2000" b="0" dirty="0">
                <a:effectLst/>
                <a:latin typeface="Helvetica Neue" panose="02000503000000020004" pitchFamily="2" charset="0"/>
              </a:rPr>
              <a:t> instead of </a:t>
            </a:r>
            <a:r>
              <a:rPr lang="en-GB" sz="2000" b="0" dirty="0" err="1">
                <a:effectLst/>
                <a:latin typeface="Helvetica Neue" panose="02000503000000020004" pitchFamily="2" charset="0"/>
              </a:rPr>
              <a:t>setup.py</a:t>
            </a:r>
            <a:r>
              <a:rPr lang="en-GB" sz="2000" b="0" dirty="0">
                <a:effectLst/>
                <a:latin typeface="Helvetica Neue" panose="02000503000000020004" pitchFamily="2" charset="0"/>
              </a:rPr>
              <a:t>, fixed dependency requirements (</a:t>
            </a:r>
            <a:r>
              <a:rPr lang="en-GB" sz="2000" b="0" dirty="0">
                <a:effectLst/>
                <a:latin typeface="Helvetica Neue" panose="02000503000000020004" pitchFamily="2" charset="0"/>
                <a:hlinkClick r:id="rId7"/>
              </a:rPr>
              <a:t>Gitlab - Issue 181</a:t>
            </a:r>
            <a:r>
              <a:rPr lang="en-GB" sz="2000" b="0" dirty="0">
                <a:effectLst/>
                <a:latin typeface="Helvetica Neue" panose="02000503000000020004" pitchFamily="2" charset="0"/>
              </a:rPr>
              <a:t>); AvailSim4 on CVMFS (</a:t>
            </a:r>
            <a:r>
              <a:rPr lang="en-GB" sz="2000" b="0" dirty="0">
                <a:effectLst/>
                <a:latin typeface="Helvetica Neue" panose="02000503000000020004" pitchFamily="2" charset="0"/>
                <a:hlinkClick r:id="rId8"/>
              </a:rPr>
              <a:t>Gitlab - Issue 166</a:t>
            </a:r>
            <a:r>
              <a:rPr lang="en-GB" sz="2000" b="0" dirty="0">
                <a:effectLst/>
                <a:latin typeface="Helvetica Neue" panose="02000503000000020004" pitchFamily="2" charset="0"/>
              </a:rPr>
              <a:t>)</a:t>
            </a:r>
            <a:endParaRPr lang="en-GB" sz="2000" dirty="0">
              <a:effectLst/>
              <a:latin typeface="Helvetica Neue" panose="02000503000000020004" pitchFamily="2" charset="0"/>
            </a:endParaRPr>
          </a:p>
          <a:p>
            <a:r>
              <a:rPr lang="en-GB" sz="2000" dirty="0">
                <a:effectLst/>
                <a:latin typeface="Helvetica Neue" panose="02000503000000020004" pitchFamily="2" charset="0"/>
              </a:rPr>
              <a:t>Documentation improvements </a:t>
            </a:r>
            <a:r>
              <a:rPr lang="en-GB" sz="2000" b="0" dirty="0">
                <a:effectLst/>
                <a:latin typeface="Helvetica Neue" panose="02000503000000020004" pitchFamily="2" charset="0"/>
              </a:rPr>
              <a:t>and example notebooks (</a:t>
            </a:r>
            <a:r>
              <a:rPr lang="en-GB" sz="2000" b="0" dirty="0">
                <a:effectLst/>
                <a:latin typeface="Helvetica Neue" panose="02000503000000020004" pitchFamily="2" charset="0"/>
                <a:hlinkClick r:id="rId9"/>
              </a:rPr>
              <a:t>Gitlab - Issue 160</a:t>
            </a:r>
            <a:r>
              <a:rPr lang="en-GB" sz="2000" b="0" dirty="0">
                <a:effectLst/>
                <a:latin typeface="Helvetica Neue" panose="02000503000000020004" pitchFamily="2" charset="0"/>
              </a:rPr>
              <a:t>, </a:t>
            </a:r>
            <a:r>
              <a:rPr lang="en-GB" sz="2000" b="0" dirty="0">
                <a:effectLst/>
                <a:latin typeface="Helvetica Neue" panose="02000503000000020004" pitchFamily="2" charset="0"/>
                <a:hlinkClick r:id="rId10"/>
              </a:rPr>
              <a:t>181</a:t>
            </a:r>
            <a:r>
              <a:rPr lang="en-GB" sz="2000" b="0" dirty="0">
                <a:effectLst/>
                <a:latin typeface="Helvetica Neue" panose="02000503000000020004" pitchFamily="2" charset="0"/>
              </a:rPr>
              <a:t>), t</a:t>
            </a:r>
            <a:r>
              <a:rPr lang="en-GB" sz="2000" b="0" dirty="0">
                <a:latin typeface="Helvetica Neue" panose="02000503000000020004" pitchFamily="2" charset="0"/>
              </a:rPr>
              <a:t>ypo and minor bug fixes (e.g., </a:t>
            </a:r>
            <a:r>
              <a:rPr lang="en-GB" sz="2000" b="0" dirty="0">
                <a:latin typeface="Helvetica Neue" panose="02000503000000020004" pitchFamily="2" charset="0"/>
                <a:hlinkClick r:id="rId11"/>
              </a:rPr>
              <a:t>Gitlab - Issue 175</a:t>
            </a:r>
            <a:r>
              <a:rPr lang="en-GB" sz="2000" b="0" dirty="0">
                <a:latin typeface="Helvetica Neue" panose="02000503000000020004" pitchFamily="2" charset="0"/>
              </a:rPr>
              <a:t>)</a:t>
            </a:r>
          </a:p>
          <a:p>
            <a:endParaRPr lang="en-CH" sz="2000" dirty="0"/>
          </a:p>
        </p:txBody>
      </p:sp>
    </p:spTree>
    <p:extLst>
      <p:ext uri="{BB962C8B-B14F-4D97-AF65-F5344CB8AC3E}">
        <p14:creationId xmlns:p14="http://schemas.microsoft.com/office/powerpoint/2010/main" val="34089147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>
            <a:extLst>
              <a:ext uri="{FF2B5EF4-FFF2-40B4-BE49-F238E27FC236}">
                <a16:creationId xmlns:a16="http://schemas.microsoft.com/office/drawing/2014/main" id="{EF705B77-2CBA-5710-3991-361E3CFEBE80}"/>
              </a:ext>
            </a:extLst>
          </p:cNvPr>
          <p:cNvSpPr/>
          <p:nvPr/>
        </p:nvSpPr>
        <p:spPr>
          <a:xfrm>
            <a:off x="8934768" y="2363153"/>
            <a:ext cx="2769552" cy="2769552"/>
          </a:xfrm>
          <a:prstGeom prst="ellipse">
            <a:avLst/>
          </a:prstGeom>
          <a:solidFill>
            <a:srgbClr val="959AC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graphicFrame>
        <p:nvGraphicFramePr>
          <p:cNvPr id="7" name="Content Placeholder 4">
            <a:extLst>
              <a:ext uri="{FF2B5EF4-FFF2-40B4-BE49-F238E27FC236}">
                <a16:creationId xmlns:a16="http://schemas.microsoft.com/office/drawing/2014/main" id="{CA3BBFF6-52A6-4171-BBA6-87E1772BCC5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80916560"/>
              </p:ext>
            </p:extLst>
          </p:nvPr>
        </p:nvGraphicFramePr>
        <p:xfrm>
          <a:off x="407989" y="1592263"/>
          <a:ext cx="11376024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itle 3">
            <a:extLst>
              <a:ext uri="{FF2B5EF4-FFF2-40B4-BE49-F238E27FC236}">
                <a16:creationId xmlns:a16="http://schemas.microsoft.com/office/drawing/2014/main" id="{A1737D8F-0925-4B94-57C4-AD41FB75DF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CH" dirty="0"/>
              <a:t>Contents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49C25EF-673E-29FB-E477-1278FE436F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/>
              <a:t>CB Section Meeting</a:t>
            </a:r>
            <a:endParaRPr lang="en-CH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8093FE8-5418-2572-665F-E436A08417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4F66DB7E-A2B0-3545-ACB6-E1CAF18BAB22}" type="slidenum">
              <a:rPr lang="en-CH" smtClean="0"/>
              <a:pPr>
                <a:spcAft>
                  <a:spcPts val="600"/>
                </a:spcAft>
              </a:pPr>
              <a:t>15</a:t>
            </a:fld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5B7BEF-5E71-3314-E80C-3C4031B501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4 Feb 2024</a:t>
            </a:r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375148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E0ADE4B-3A8A-2069-1617-913BA3B6CD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AvailSim4 in the next years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8AD595-DFFD-F9C2-B026-60E67297D7D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CH"/>
              <a:t>4 Feb 2024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E19876-2D10-506C-B583-5E12C68D0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/>
              <a:t>CB Section Meeting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3329A4-9021-0155-912D-A5F526EAD2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4F66DB7E-A2B0-3545-ACB6-E1CAF18BAB22}" type="slidenum">
              <a:rPr lang="en-CH" smtClean="0"/>
              <a:pPr>
                <a:spcAft>
                  <a:spcPts val="600"/>
                </a:spcAft>
              </a:pPr>
              <a:t>16</a:t>
            </a:fld>
            <a:endParaRPr lang="en-CH"/>
          </a:p>
        </p:txBody>
      </p:sp>
      <p:graphicFrame>
        <p:nvGraphicFramePr>
          <p:cNvPr id="8" name="Content Placeholder 1">
            <a:extLst>
              <a:ext uri="{FF2B5EF4-FFF2-40B4-BE49-F238E27FC236}">
                <a16:creationId xmlns:a16="http://schemas.microsoft.com/office/drawing/2014/main" id="{D9A6ADAD-5796-B9B1-B639-F53444CFD53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12745439"/>
              </p:ext>
            </p:extLst>
          </p:nvPr>
        </p:nvGraphicFramePr>
        <p:xfrm>
          <a:off x="407989" y="1592263"/>
          <a:ext cx="11376024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080045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B5BAD3D-DB80-8211-0451-D20722403F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dirty="0"/>
              <a:t>Advanced simulation tools are indispensable in detailed availability and reliability studies.</a:t>
            </a:r>
          </a:p>
          <a:p>
            <a:r>
              <a:rPr lang="en-CH" dirty="0"/>
              <a:t>AvailSim4 delivers an open-source solution, which:</a:t>
            </a:r>
          </a:p>
          <a:p>
            <a:pPr lvl="1"/>
            <a:r>
              <a:rPr lang="en-CH" dirty="0"/>
              <a:t>works with complex models, </a:t>
            </a:r>
          </a:p>
          <a:p>
            <a:pPr lvl="1"/>
            <a:r>
              <a:rPr lang="en-CH" dirty="0"/>
              <a:t>is easily interfaced with other tools,</a:t>
            </a:r>
          </a:p>
          <a:p>
            <a:pPr lvl="1"/>
            <a:r>
              <a:rPr lang="en-GB" dirty="0" err="1"/>
              <a:t>su</a:t>
            </a:r>
            <a:r>
              <a:rPr lang="en-CH" dirty="0"/>
              <a:t>pports large-scale simulations via multi-core and multi-node computing.</a:t>
            </a:r>
          </a:p>
          <a:p>
            <a:r>
              <a:rPr lang="en-CH" dirty="0"/>
              <a:t>Has been used in availability (LHC, FCC-ee, MYRRHA, etc.) as well as </a:t>
            </a:r>
            <a:br>
              <a:rPr lang="en-CH" dirty="0"/>
            </a:br>
            <a:r>
              <a:rPr lang="en-CH" dirty="0"/>
              <a:t>reliability (LHC Energy Extraction, LHC’s Safe Machine Parameter</a:t>
            </a:r>
            <a:br>
              <a:rPr lang="en-CH" dirty="0"/>
            </a:br>
            <a:r>
              <a:rPr lang="en-CH" dirty="0"/>
              <a:t>system, etc.) projects.</a:t>
            </a:r>
          </a:p>
          <a:p>
            <a:r>
              <a:rPr lang="en-CH" dirty="0"/>
              <a:t>Explore at: </a:t>
            </a:r>
            <a:r>
              <a:rPr lang="en-GB" dirty="0">
                <a:hlinkClick r:id="rId3"/>
              </a:rPr>
              <a:t>gitlab.cern.ch/availsim4 (open access)</a:t>
            </a:r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BEEB5E6-8976-222C-7627-3ED2FE618B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Conclusions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C45A31-28BA-1E2E-77FD-DB21FBD72C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DB7E-A2B0-3545-ACB6-E1CAF18BAB22}" type="slidenum">
              <a:rPr lang="en-CH" smtClean="0"/>
              <a:t>17</a:t>
            </a:fld>
            <a:endParaRPr lang="en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00B84E-2EE9-0082-3226-11F9B0368A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CB Section Meeting</a:t>
            </a:r>
            <a:endParaRPr lang="en-CH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1D52A9E-5A05-4175-A846-ABE8390897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74518" y="3937235"/>
            <a:ext cx="2317482" cy="232974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C146733-0E45-671C-76A5-90F232C21661}"/>
              </a:ext>
            </a:extLst>
          </p:cNvPr>
          <p:cNvSpPr txBox="1"/>
          <p:nvPr/>
        </p:nvSpPr>
        <p:spPr>
          <a:xfrm>
            <a:off x="10694307" y="3649890"/>
            <a:ext cx="125996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400" dirty="0">
                <a:solidFill>
                  <a:schemeClr val="tx2"/>
                </a:solidFill>
              </a:rPr>
              <a:t>@ CERN Gitlab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4521EDD9-CC18-E6A7-3605-AB179620D7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4 Feb 2024</a:t>
            </a:r>
            <a:endParaRPr lang="en-CH"/>
          </a:p>
        </p:txBody>
      </p:sp>
      <p:pic>
        <p:nvPicPr>
          <p:cNvPr id="12" name="Picture 11" descr="A blue square with a letter in it&#10;&#10;Description automatically generated">
            <a:extLst>
              <a:ext uri="{FF2B5EF4-FFF2-40B4-BE49-F238E27FC236}">
                <a16:creationId xmlns:a16="http://schemas.microsoft.com/office/drawing/2014/main" id="{571E1ECE-77B4-E9FF-D927-C2BAFA5DF5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37082" y="3429000"/>
            <a:ext cx="657225" cy="657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97343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733729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121FAA0-17D1-D252-2C40-59B45756E3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sz="1800" dirty="0"/>
              <a:t>One of a few open-source projects in this area: </a:t>
            </a:r>
          </a:p>
          <a:p>
            <a:pPr lvl="1"/>
            <a:r>
              <a:rPr lang="en-CH" sz="1400" dirty="0"/>
              <a:t>Released under the GPL-3.0 licence.</a:t>
            </a:r>
          </a:p>
          <a:p>
            <a:r>
              <a:rPr lang="en-CH" sz="1800" dirty="0"/>
              <a:t>Popular programming language (Python 3), </a:t>
            </a:r>
          </a:p>
          <a:p>
            <a:pPr lvl="1"/>
            <a:r>
              <a:rPr lang="en-CH" sz="1400" dirty="0"/>
              <a:t>Enables numerous extensions and adjustments in a straightforward manner,</a:t>
            </a:r>
          </a:p>
          <a:p>
            <a:pPr lvl="1"/>
            <a:r>
              <a:rPr lang="en-CH" sz="1400" dirty="0"/>
              <a:t>Lowering the threshold for potential contributors.</a:t>
            </a:r>
          </a:p>
          <a:p>
            <a:pPr lvl="1"/>
            <a:r>
              <a:rPr lang="en-CH" sz="1400" dirty="0"/>
              <a:t>Access to many other open-source libraries (such as QMCPy).</a:t>
            </a:r>
          </a:p>
          <a:p>
            <a:r>
              <a:rPr lang="en-CH" sz="1800" dirty="0"/>
              <a:t>Ease of integration with other tools and automated pipelines through tabular input/output.</a:t>
            </a:r>
          </a:p>
          <a:p>
            <a:r>
              <a:rPr lang="en-CH" sz="1800" dirty="0"/>
              <a:t>Rare-event simulations: specialized techniques as well as focus on parallel and distributed computing.</a:t>
            </a:r>
          </a:p>
          <a:p>
            <a:r>
              <a:rPr lang="en-CH" sz="1800" dirty="0"/>
              <a:t>List of alternatives provided in the paper.</a:t>
            </a:r>
          </a:p>
          <a:p>
            <a:r>
              <a:rPr lang="en-CH" sz="1800" dirty="0"/>
              <a:t>Lack of GUI: </a:t>
            </a:r>
            <a:r>
              <a:rPr lang="en-CH" sz="1800" b="0" dirty="0"/>
              <a:t>may be intimidating at first.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E162818-F652-BECD-80C9-22ECF9FD82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Comparison with other tools</a:t>
            </a:r>
            <a:br>
              <a:rPr lang="en-CH" dirty="0"/>
            </a:br>
            <a:r>
              <a:rPr lang="en-CH" b="0" dirty="0"/>
              <a:t>How does AvailSim4 compare to the others?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43E1F6-D48A-6294-074F-EC350E5F08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DB7E-A2B0-3545-ACB6-E1CAF18BAB22}" type="slidenum">
              <a:rPr lang="en-CH" smtClean="0"/>
              <a:t>19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505392-8591-08BA-D3F1-004AAF407F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CB Section Meeting</a:t>
            </a:r>
            <a:endParaRPr lang="en-CH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DACACD3-6F81-4EBB-D8C7-A2F811D72B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4 Feb 2024</a:t>
            </a:r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404957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1737D8F-0925-4B94-57C4-AD41FB75DF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CH" dirty="0"/>
              <a:t>Contents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49C25EF-673E-29FB-E477-1278FE436F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/>
              <a:t>CB Section Meeting</a:t>
            </a:r>
            <a:endParaRPr lang="en-CH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8093FE8-5418-2572-665F-E436A08417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4F66DB7E-A2B0-3545-ACB6-E1CAF18BAB22}" type="slidenum">
              <a:rPr lang="en-CH" smtClean="0"/>
              <a:pPr>
                <a:spcAft>
                  <a:spcPts val="600"/>
                </a:spcAft>
              </a:pPr>
              <a:t>2</a:t>
            </a:fld>
            <a:endParaRPr lang="en-CH"/>
          </a:p>
        </p:txBody>
      </p:sp>
      <p:graphicFrame>
        <p:nvGraphicFramePr>
          <p:cNvPr id="7" name="Content Placeholder 4">
            <a:extLst>
              <a:ext uri="{FF2B5EF4-FFF2-40B4-BE49-F238E27FC236}">
                <a16:creationId xmlns:a16="http://schemas.microsoft.com/office/drawing/2014/main" id="{6DF5397C-6E43-A6C1-52E0-BAD7A8E9D1C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22843870"/>
              </p:ext>
            </p:extLst>
          </p:nvPr>
        </p:nvGraphicFramePr>
        <p:xfrm>
          <a:off x="407989" y="1592263"/>
          <a:ext cx="11376024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6C09B8-94F4-4A89-D999-DF33D5D019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4 Feb 2024</a:t>
            </a:r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0987236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49148115-8EC2-16AD-4D75-EBD2BD9429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When to use AvailSim4?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46B0249-358A-1283-E50D-26AE855A74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7" y="3069876"/>
            <a:ext cx="3851275" cy="875314"/>
          </a:xfrm>
        </p:spPr>
        <p:txBody>
          <a:bodyPr anchor="ctr"/>
          <a:lstStyle/>
          <a:p>
            <a:r>
              <a:rPr lang="en-CH" dirty="0"/>
              <a:t>Analytical methods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13B1EAA9-046C-C90C-E4CE-5973486462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07987" y="4006735"/>
            <a:ext cx="5688013" cy="2182928"/>
          </a:xfrm>
        </p:spPr>
        <p:txBody>
          <a:bodyPr/>
          <a:lstStyle/>
          <a:p>
            <a:r>
              <a:rPr lang="en-CH" b="0" dirty="0">
                <a:solidFill>
                  <a:schemeClr val="accent3"/>
                </a:solidFill>
              </a:rPr>
              <a:t>Limited by </a:t>
            </a:r>
            <a:r>
              <a:rPr lang="en-CH" dirty="0">
                <a:solidFill>
                  <a:schemeClr val="accent3"/>
                </a:solidFill>
              </a:rPr>
              <a:t>complexity of the equations</a:t>
            </a:r>
            <a:r>
              <a:rPr lang="en-CH" b="0" dirty="0">
                <a:solidFill>
                  <a:schemeClr val="accent3"/>
                </a:solidFill>
              </a:rPr>
              <a:t>, at a certain point computer aid is necessary</a:t>
            </a:r>
          </a:p>
          <a:p>
            <a:r>
              <a:rPr lang="en-CH" b="0" dirty="0">
                <a:solidFill>
                  <a:schemeClr val="accent3"/>
                </a:solidFill>
              </a:rPr>
              <a:t>May quickly result in </a:t>
            </a:r>
            <a:r>
              <a:rPr lang="en-CH" dirty="0">
                <a:solidFill>
                  <a:schemeClr val="accent3"/>
                </a:solidFill>
              </a:rPr>
              <a:t>sets of convoluted formulas </a:t>
            </a:r>
            <a:r>
              <a:rPr lang="en-CH" b="0" dirty="0">
                <a:solidFill>
                  <a:schemeClr val="accent3"/>
                </a:solidFill>
              </a:rPr>
              <a:t>difficult to comprehend</a:t>
            </a:r>
          </a:p>
          <a:p>
            <a:r>
              <a:rPr lang="en-CH" dirty="0">
                <a:solidFill>
                  <a:srgbClr val="00B050"/>
                </a:solidFill>
              </a:rPr>
              <a:t>Fast</a:t>
            </a:r>
            <a:r>
              <a:rPr lang="en-CH" b="0" dirty="0">
                <a:solidFill>
                  <a:srgbClr val="00B050"/>
                </a:solidFill>
              </a:rPr>
              <a:t> to compute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72A00B8-F730-F692-8B84-FF044311061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932738" y="3047415"/>
            <a:ext cx="3779862" cy="891422"/>
          </a:xfrm>
        </p:spPr>
        <p:txBody>
          <a:bodyPr anchor="ctr"/>
          <a:lstStyle/>
          <a:p>
            <a:pPr algn="r"/>
            <a:r>
              <a:rPr lang="en-CH" dirty="0"/>
              <a:t>Stochastic methods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716AB837-FF54-AC76-3925-2027D62506F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096000" y="4006735"/>
            <a:ext cx="5688014" cy="2182928"/>
          </a:xfrm>
        </p:spPr>
        <p:txBody>
          <a:bodyPr/>
          <a:lstStyle/>
          <a:p>
            <a:pPr algn="r"/>
            <a:r>
              <a:rPr lang="en-CH" dirty="0">
                <a:solidFill>
                  <a:srgbClr val="00B050"/>
                </a:solidFill>
              </a:rPr>
              <a:t>Very flexible</a:t>
            </a:r>
            <a:r>
              <a:rPr lang="en-CH" b="0" dirty="0">
                <a:solidFill>
                  <a:srgbClr val="00B050"/>
                </a:solidFill>
              </a:rPr>
              <a:t>, potentially antyhing can be included in the simulation</a:t>
            </a:r>
          </a:p>
          <a:p>
            <a:pPr algn="r"/>
            <a:r>
              <a:rPr lang="en-CH" dirty="0">
                <a:solidFill>
                  <a:srgbClr val="00B050"/>
                </a:solidFill>
              </a:rPr>
              <a:t>Easy to understand </a:t>
            </a:r>
            <a:r>
              <a:rPr lang="en-CH" b="0" dirty="0">
                <a:solidFill>
                  <a:srgbClr val="00B050"/>
                </a:solidFill>
              </a:rPr>
              <a:t>models</a:t>
            </a:r>
          </a:p>
          <a:p>
            <a:pPr algn="r"/>
            <a:r>
              <a:rPr lang="en-CH" b="0" dirty="0">
                <a:solidFill>
                  <a:schemeClr val="accent3"/>
                </a:solidFill>
              </a:rPr>
              <a:t>Computationally </a:t>
            </a:r>
            <a:r>
              <a:rPr lang="en-CH" dirty="0">
                <a:solidFill>
                  <a:schemeClr val="accent3"/>
                </a:solidFill>
              </a:rPr>
              <a:t>slow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AEB367-3074-1B30-9EFF-77CCD37BA6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4 Feb 2024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B96059-B2A8-5629-F558-0E98ABBF47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CB Section Meeting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ED7B44-A273-5CE8-78C1-94FDEDBE25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DB7E-A2B0-3545-ACB6-E1CAF18BAB22}" type="slidenum">
              <a:rPr lang="en-CH" smtClean="0"/>
              <a:t>20</a:t>
            </a:fld>
            <a:endParaRPr lang="en-CH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A126CD2-D84D-FA51-6103-1E31F0FCA0A7}"/>
              </a:ext>
            </a:extLst>
          </p:cNvPr>
          <p:cNvSpPr txBox="1"/>
          <p:nvPr/>
        </p:nvSpPr>
        <p:spPr>
          <a:xfrm>
            <a:off x="427782" y="1420507"/>
            <a:ext cx="11336437" cy="553998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>
              <a:spcBef>
                <a:spcPts val="300"/>
              </a:spcBef>
              <a:spcAft>
                <a:spcPts val="300"/>
              </a:spcAft>
            </a:pPr>
            <a:r>
              <a:rPr lang="en-CH" sz="3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Is modelling of </a:t>
            </a:r>
            <a:r>
              <a:rPr lang="en-CH" sz="3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</a:t>
            </a:r>
            <a:r>
              <a:rPr lang="en-GB" sz="3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</a:t>
            </a:r>
            <a:r>
              <a:rPr lang="en-CH" sz="3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dundancy</a:t>
            </a:r>
            <a:r>
              <a:rPr lang="en-CH" sz="3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 </a:t>
            </a:r>
            <a:r>
              <a:rPr lang="en-CH" sz="3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demand</a:t>
            </a:r>
            <a:r>
              <a:rPr lang="en-CH" sz="3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 </a:t>
            </a:r>
            <a:r>
              <a:rPr lang="en-CH" sz="3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repair</a:t>
            </a:r>
            <a:r>
              <a:rPr lang="en-CH" sz="3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required?</a:t>
            </a:r>
          </a:p>
        </p:txBody>
      </p:sp>
      <p:pic>
        <p:nvPicPr>
          <p:cNvPr id="3" name="Graphic 2" descr="Calculator outline">
            <a:extLst>
              <a:ext uri="{FF2B5EF4-FFF2-40B4-BE49-F238E27FC236}">
                <a16:creationId xmlns:a16="http://schemas.microsoft.com/office/drawing/2014/main" id="{53BEACBC-D273-837E-0B2D-AAA6A99D8F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345243" y="2952501"/>
            <a:ext cx="914400" cy="914400"/>
          </a:xfrm>
          <a:prstGeom prst="rect">
            <a:avLst/>
          </a:prstGeom>
        </p:spPr>
      </p:pic>
      <p:pic>
        <p:nvPicPr>
          <p:cNvPr id="14" name="Graphic 13" descr="Dice outline">
            <a:extLst>
              <a:ext uri="{FF2B5EF4-FFF2-40B4-BE49-F238E27FC236}">
                <a16:creationId xmlns:a16="http://schemas.microsoft.com/office/drawing/2014/main" id="{83811848-C118-4276-554D-3B36BBB614C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761300" y="3069875"/>
            <a:ext cx="914400" cy="914400"/>
          </a:xfrm>
          <a:prstGeom prst="rect">
            <a:avLst/>
          </a:prstGeom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9F25F34-B87A-0F48-F550-69BCDA19F4FC}"/>
              </a:ext>
            </a:extLst>
          </p:cNvPr>
          <p:cNvCxnSpPr>
            <a:cxnSpLocks/>
            <a:stCxn id="12" idx="2"/>
            <a:endCxn id="8" idx="0"/>
          </p:cNvCxnSpPr>
          <p:nvPr/>
        </p:nvCxnSpPr>
        <p:spPr>
          <a:xfrm flipH="1">
            <a:off x="2333625" y="2028305"/>
            <a:ext cx="3762376" cy="104157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2BEF23D-03AD-240D-5D94-DBA466B79157}"/>
              </a:ext>
            </a:extLst>
          </p:cNvPr>
          <p:cNvCxnSpPr>
            <a:cxnSpLocks/>
            <a:stCxn id="12" idx="2"/>
            <a:endCxn id="10" idx="0"/>
          </p:cNvCxnSpPr>
          <p:nvPr/>
        </p:nvCxnSpPr>
        <p:spPr>
          <a:xfrm>
            <a:off x="6096001" y="2028305"/>
            <a:ext cx="3726668" cy="101911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61172E21-4D8B-C055-39A5-FC63C06628ED}"/>
              </a:ext>
            </a:extLst>
          </p:cNvPr>
          <p:cNvSpPr txBox="1"/>
          <p:nvPr/>
        </p:nvSpPr>
        <p:spPr>
          <a:xfrm>
            <a:off x="3802443" y="2260861"/>
            <a:ext cx="1143630" cy="553998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3600" dirty="0"/>
              <a:t>NO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1F78097-7911-BE19-630E-E77C95AEF313}"/>
              </a:ext>
            </a:extLst>
          </p:cNvPr>
          <p:cNvSpPr txBox="1"/>
          <p:nvPr/>
        </p:nvSpPr>
        <p:spPr>
          <a:xfrm>
            <a:off x="7189485" y="2264823"/>
            <a:ext cx="1143630" cy="553998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3600" dirty="0"/>
              <a:t>YES</a:t>
            </a:r>
          </a:p>
        </p:txBody>
      </p:sp>
    </p:spTree>
    <p:extLst>
      <p:ext uri="{BB962C8B-B14F-4D97-AF65-F5344CB8AC3E}">
        <p14:creationId xmlns:p14="http://schemas.microsoft.com/office/powerpoint/2010/main" val="27942189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>
            <a:extLst>
              <a:ext uri="{FF2B5EF4-FFF2-40B4-BE49-F238E27FC236}">
                <a16:creationId xmlns:a16="http://schemas.microsoft.com/office/drawing/2014/main" id="{4650C9AA-A0CD-9C94-FE10-832B200A7C35}"/>
              </a:ext>
            </a:extLst>
          </p:cNvPr>
          <p:cNvSpPr/>
          <p:nvPr/>
        </p:nvSpPr>
        <p:spPr>
          <a:xfrm>
            <a:off x="533718" y="2260283"/>
            <a:ext cx="2769552" cy="276955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graphicFrame>
        <p:nvGraphicFramePr>
          <p:cNvPr id="7" name="Content Placeholder 4">
            <a:extLst>
              <a:ext uri="{FF2B5EF4-FFF2-40B4-BE49-F238E27FC236}">
                <a16:creationId xmlns:a16="http://schemas.microsoft.com/office/drawing/2014/main" id="{6DF5397C-6E43-A6C1-52E0-BAD7A8E9D1C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2064723"/>
              </p:ext>
            </p:extLst>
          </p:nvPr>
        </p:nvGraphicFramePr>
        <p:xfrm>
          <a:off x="407989" y="1592263"/>
          <a:ext cx="11376024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itle 3">
            <a:extLst>
              <a:ext uri="{FF2B5EF4-FFF2-40B4-BE49-F238E27FC236}">
                <a16:creationId xmlns:a16="http://schemas.microsoft.com/office/drawing/2014/main" id="{A1737D8F-0925-4B94-57C4-AD41FB75DF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CH" dirty="0"/>
              <a:t>Contents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49C25EF-673E-29FB-E477-1278FE436F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/>
              <a:t>CB Section Meeting</a:t>
            </a:r>
            <a:endParaRPr lang="en-CH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8093FE8-5418-2572-665F-E436A08417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4F66DB7E-A2B0-3545-ACB6-E1CAF18BAB22}" type="slidenum">
              <a:rPr lang="en-CH" smtClean="0"/>
              <a:pPr>
                <a:spcAft>
                  <a:spcPts val="600"/>
                </a:spcAft>
              </a:pPr>
              <a:t>3</a:t>
            </a:fld>
            <a:endParaRPr lang="en-CH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E9DA96C-45E2-F085-5227-D7595CF179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4 Feb 2024</a:t>
            </a:r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6872780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3BAEEAE-7884-3496-C931-1F325A34F1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715781"/>
            <a:ext cx="7872412" cy="4222564"/>
          </a:xfrm>
        </p:spPr>
        <p:txBody>
          <a:bodyPr/>
          <a:lstStyle/>
          <a:p>
            <a:r>
              <a:rPr lang="en-GB" sz="2000" dirty="0"/>
              <a:t>Stochastic simulations for RAMS studies</a:t>
            </a:r>
          </a:p>
          <a:p>
            <a:pPr lvl="1">
              <a:spcBef>
                <a:spcPts val="300"/>
              </a:spcBef>
            </a:pPr>
            <a:r>
              <a:rPr lang="en-GB" sz="1600" dirty="0"/>
              <a:t>A broad range of tools is available to </a:t>
            </a:r>
            <a:r>
              <a:rPr lang="en-GB" sz="1600" b="1" dirty="0"/>
              <a:t>estimate</a:t>
            </a:r>
            <a:r>
              <a:rPr lang="en-GB" sz="1600" dirty="0"/>
              <a:t> or </a:t>
            </a:r>
            <a:r>
              <a:rPr lang="en-GB" sz="1600" b="1" dirty="0"/>
              <a:t>predict</a:t>
            </a:r>
            <a:r>
              <a:rPr lang="en-GB" sz="1600" dirty="0"/>
              <a:t> those metrics quantitatively.</a:t>
            </a:r>
          </a:p>
          <a:p>
            <a:pPr lvl="1">
              <a:spcBef>
                <a:spcPts val="300"/>
              </a:spcBef>
            </a:pPr>
            <a:r>
              <a:rPr lang="en-GB" sz="1600" dirty="0"/>
              <a:t>Stochastic simulations:</a:t>
            </a:r>
          </a:p>
          <a:p>
            <a:pPr lvl="2">
              <a:spcBef>
                <a:spcPts val="300"/>
              </a:spcBef>
            </a:pPr>
            <a:r>
              <a:rPr lang="en-GB" sz="1600" b="1" dirty="0"/>
              <a:t>unparalleled flexibility,</a:t>
            </a:r>
          </a:p>
          <a:p>
            <a:pPr lvl="2">
              <a:spcBef>
                <a:spcPts val="300"/>
              </a:spcBef>
            </a:pPr>
            <a:r>
              <a:rPr lang="en-GB" sz="1600" b="1" dirty="0"/>
              <a:t>straightforward translation </a:t>
            </a:r>
            <a:r>
              <a:rPr lang="en-GB" sz="1600" dirty="0"/>
              <a:t>of a conceptual description into a model,</a:t>
            </a:r>
          </a:p>
          <a:p>
            <a:pPr lvl="2">
              <a:spcBef>
                <a:spcPts val="300"/>
              </a:spcBef>
            </a:pPr>
            <a:r>
              <a:rPr lang="en-GB" sz="1600" b="1" dirty="0"/>
              <a:t>highly realistic </a:t>
            </a:r>
            <a:r>
              <a:rPr lang="en-GB" sz="1600" dirty="0"/>
              <a:t>representation of studied systems.</a:t>
            </a:r>
          </a:p>
          <a:p>
            <a:r>
              <a:rPr lang="en-CH" sz="2000" dirty="0"/>
              <a:t>At CERN</a:t>
            </a:r>
          </a:p>
          <a:p>
            <a:pPr lvl="1"/>
            <a:r>
              <a:rPr lang="en-CH" sz="1600" b="1" dirty="0"/>
              <a:t>Availability</a:t>
            </a:r>
            <a:r>
              <a:rPr lang="en-CH" sz="1600" dirty="0"/>
              <a:t> concerns are relevant as the machine is an expensive project and downtime disrupts its scientific goals.</a:t>
            </a:r>
          </a:p>
          <a:p>
            <a:pPr lvl="1"/>
            <a:r>
              <a:rPr lang="en-CH" sz="1600" b="1" dirty="0"/>
              <a:t>Reliability</a:t>
            </a:r>
            <a:r>
              <a:rPr lang="en-CH" sz="1600" dirty="0"/>
              <a:t> matters due to presence of </a:t>
            </a:r>
            <a:r>
              <a:rPr lang="en-GB" sz="1600" dirty="0">
                <a:effectLst/>
                <a:latin typeface="Helvetica Neue" panose="02000503000000020004" pitchFamily="2" charset="0"/>
              </a:rPr>
              <a:t>systems that deal with large energy stored in the beams and magnets.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43765BA-42BD-FDAD-7A6F-75B034A41B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CH" dirty="0"/>
              <a:t>Introduction</a:t>
            </a:r>
            <a:br>
              <a:rPr lang="en-CH" dirty="0"/>
            </a:br>
            <a:r>
              <a:rPr lang="en-CH" b="0" dirty="0"/>
              <a:t>RAMS simulations at CERN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B2A6EEE-5331-F85B-C83C-30D7FFAE5C5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de-CH"/>
              <a:t>4 Feb 2024</a:t>
            </a:r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D9B7F56-1AFE-D2B3-858B-E5275F4B89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/>
              <a:t>CB Section Meeting</a:t>
            </a:r>
            <a:endParaRPr lang="en-CH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D2A6C4B-F5E4-A576-AE01-65850FE8CF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4F66DB7E-A2B0-3545-ACB6-E1CAF18BAB22}" type="slidenum">
              <a:rPr lang="en-CH" smtClean="0"/>
              <a:pPr/>
              <a:t>4</a:t>
            </a:fld>
            <a:endParaRPr lang="en-CH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32D52DD-C391-3ABE-DD58-22E732D60E1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41138" y="1295711"/>
            <a:ext cx="4250862" cy="3878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48368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0FC41942-7905-CF82-C673-2E9D5983AC5E}"/>
              </a:ext>
            </a:extLst>
          </p:cNvPr>
          <p:cNvSpPr/>
          <p:nvPr/>
        </p:nvSpPr>
        <p:spPr>
          <a:xfrm>
            <a:off x="285943" y="3302929"/>
            <a:ext cx="6694266" cy="2064718"/>
          </a:xfrm>
          <a:prstGeom prst="roundRect">
            <a:avLst>
              <a:gd name="adj" fmla="val 5422"/>
            </a:avLst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CH" dirty="0">
                <a:solidFill>
                  <a:schemeClr val="accent3"/>
                </a:solidFill>
              </a:rPr>
              <a:t>Difficult to find in commercially availabile tools</a:t>
            </a:r>
          </a:p>
          <a:p>
            <a:pPr algn="ctr"/>
            <a:endParaRPr lang="en-CH" dirty="0">
              <a:solidFill>
                <a:schemeClr val="accent3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3BEFA71-6770-8245-0589-92F5095071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O</a:t>
            </a:r>
            <a:r>
              <a:rPr lang="en-GB" dirty="0"/>
              <a:t>v</a:t>
            </a:r>
            <a:r>
              <a:rPr lang="en-CH" dirty="0"/>
              <a:t>erview</a:t>
            </a:r>
            <a:br>
              <a:rPr lang="en-CH" dirty="0"/>
            </a:br>
            <a:r>
              <a:rPr lang="en-CH" b="0" dirty="0"/>
              <a:t>What is AvailSim4?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68945E4-2605-FFF9-D806-FB1445C15A5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6572221" cy="3217242"/>
          </a:xfrm>
        </p:spPr>
        <p:txBody>
          <a:bodyPr/>
          <a:lstStyle/>
          <a:p>
            <a:r>
              <a:rPr lang="en-US" sz="2000" dirty="0"/>
              <a:t>Monte Carlo simulation framework for availability and reliability studies of complex systems.</a:t>
            </a:r>
          </a:p>
          <a:p>
            <a:r>
              <a:rPr lang="en-US" sz="2000" b="0" dirty="0"/>
              <a:t>Main characteristics of the framework:</a:t>
            </a:r>
          </a:p>
          <a:p>
            <a:pPr lvl="1">
              <a:buFont typeface="Wingdings" pitchFamily="2" charset="2"/>
              <a:buChar char="ü"/>
            </a:pPr>
            <a:r>
              <a:rPr lang="en-US" sz="1600" b="1" dirty="0"/>
              <a:t>Customizable models </a:t>
            </a:r>
            <a:r>
              <a:rPr lang="en-US" sz="1600" dirty="0"/>
              <a:t>for systems composed of </a:t>
            </a:r>
            <a:r>
              <a:rPr lang="en-US" sz="1600" b="1" dirty="0"/>
              <a:t>many sub-systems.</a:t>
            </a:r>
            <a:endParaRPr lang="en-US" sz="1600" dirty="0"/>
          </a:p>
          <a:p>
            <a:pPr lvl="1">
              <a:buFont typeface="Wingdings" pitchFamily="2" charset="2"/>
              <a:buChar char="ü"/>
            </a:pPr>
            <a:r>
              <a:rPr lang="en-US" sz="1600" b="1" dirty="0"/>
              <a:t>Open source</a:t>
            </a:r>
            <a:r>
              <a:rPr lang="en-US" sz="1600" dirty="0"/>
              <a:t>; features tabular input &amp; output, for </a:t>
            </a:r>
            <a:r>
              <a:rPr lang="en-US" sz="1600" b="1" dirty="0"/>
              <a:t>easy integration with other tools</a:t>
            </a:r>
            <a:r>
              <a:rPr lang="en-US" sz="1600" dirty="0"/>
              <a:t>. </a:t>
            </a:r>
          </a:p>
          <a:p>
            <a:pPr lvl="1">
              <a:buFont typeface="Wingdings" pitchFamily="2" charset="2"/>
              <a:buChar char="ü"/>
            </a:pPr>
            <a:r>
              <a:rPr lang="en-US" sz="1600" dirty="0"/>
              <a:t>Parallelization capacity and distributed computing support for </a:t>
            </a:r>
            <a:r>
              <a:rPr lang="en-US" sz="1600" b="1" dirty="0"/>
              <a:t>large-scale simulations.</a:t>
            </a:r>
            <a:endParaRPr lang="en-US" sz="1600" dirty="0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BAD06988-83CA-7C4B-2ABB-61D75C4153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102254" y="3037187"/>
            <a:ext cx="4803804" cy="2649936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216000" tIns="216000" rIns="216000" bIns="216000"/>
          <a:lstStyle/>
          <a:p>
            <a:pPr marL="0" lvl="1" indent="0">
              <a:buNone/>
            </a:pPr>
            <a:r>
              <a:rPr lang="en-GB" dirty="0">
                <a:solidFill>
                  <a:schemeClr val="tx2"/>
                </a:solidFill>
              </a:rPr>
              <a:t>Previous versions have been developed at other particle accelerator facilities.</a:t>
            </a:r>
          </a:p>
          <a:p>
            <a:pPr marL="0" lvl="1" indent="0">
              <a:buNone/>
            </a:pPr>
            <a:r>
              <a:rPr lang="en-GB" dirty="0">
                <a:solidFill>
                  <a:schemeClr val="tx2"/>
                </a:solidFill>
              </a:rPr>
              <a:t>Current version: </a:t>
            </a:r>
          </a:p>
          <a:p>
            <a:pPr lvl="1">
              <a:spcBef>
                <a:spcPts val="100"/>
              </a:spcBef>
              <a:spcAft>
                <a:spcPts val="100"/>
              </a:spcAft>
            </a:pPr>
            <a:r>
              <a:rPr lang="en-GB" dirty="0">
                <a:solidFill>
                  <a:schemeClr val="tx2"/>
                </a:solidFill>
              </a:rPr>
              <a:t>written in </a:t>
            </a:r>
            <a:r>
              <a:rPr lang="en-GB" b="1" dirty="0">
                <a:solidFill>
                  <a:schemeClr val="tx2"/>
                </a:solidFill>
              </a:rPr>
              <a:t>Python,</a:t>
            </a:r>
            <a:endParaRPr lang="en-GB" dirty="0">
              <a:solidFill>
                <a:schemeClr val="tx2"/>
              </a:solidFill>
            </a:endParaRPr>
          </a:p>
          <a:p>
            <a:pPr lvl="1">
              <a:spcBef>
                <a:spcPts val="100"/>
              </a:spcBef>
              <a:spcAft>
                <a:spcPts val="100"/>
              </a:spcAft>
            </a:pPr>
            <a:r>
              <a:rPr lang="en-GB" dirty="0">
                <a:solidFill>
                  <a:schemeClr val="tx2"/>
                </a:solidFill>
              </a:rPr>
              <a:t>designed with </a:t>
            </a:r>
            <a:r>
              <a:rPr lang="en-GB" b="1" dirty="0">
                <a:solidFill>
                  <a:schemeClr val="tx2"/>
                </a:solidFill>
              </a:rPr>
              <a:t>long-term maintainability</a:t>
            </a:r>
            <a:r>
              <a:rPr lang="en-GB" dirty="0">
                <a:solidFill>
                  <a:schemeClr val="tx2"/>
                </a:solidFill>
              </a:rPr>
              <a:t> in mind,</a:t>
            </a:r>
          </a:p>
          <a:p>
            <a:pPr lvl="1">
              <a:spcBef>
                <a:spcPts val="100"/>
              </a:spcBef>
              <a:spcAft>
                <a:spcPts val="100"/>
              </a:spcAft>
            </a:pPr>
            <a:r>
              <a:rPr lang="en-GB" dirty="0">
                <a:solidFill>
                  <a:schemeClr val="tx2"/>
                </a:solidFill>
              </a:rPr>
              <a:t>in use at CERN </a:t>
            </a:r>
            <a:r>
              <a:rPr lang="en-GB" b="1" dirty="0">
                <a:solidFill>
                  <a:schemeClr val="tx2"/>
                </a:solidFill>
              </a:rPr>
              <a:t>since 2020.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5E88D22-8831-01B7-2573-DB57EF4C45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4 Feb 2024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C2700F-7DA2-21A2-95CB-17B4B9A6B8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CB Section Meeting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9F631C-2674-E1AF-008D-9329AFB82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DB7E-A2B0-3545-ACB6-E1CAF18BAB22}" type="slidenum">
              <a:rPr lang="en-CH" smtClean="0"/>
              <a:t>5</a:t>
            </a:fld>
            <a:endParaRPr lang="en-CH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523C2BB-F486-620A-E42A-C4E11932820D}"/>
              </a:ext>
            </a:extLst>
          </p:cNvPr>
          <p:cNvSpPr txBox="1"/>
          <p:nvPr/>
        </p:nvSpPr>
        <p:spPr>
          <a:xfrm>
            <a:off x="9001843" y="2825983"/>
            <a:ext cx="2705970" cy="42240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lIns="108000" tIns="72000" rIns="108000" bIns="72000" rtlCol="0">
            <a:spAutoFit/>
          </a:bodyPr>
          <a:lstStyle/>
          <a:p>
            <a:pPr algn="ctr"/>
            <a:r>
              <a:rPr lang="en-CH" dirty="0"/>
              <a:t>The 4th take on the tool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A768563-E292-BCC4-AFC3-5813E0DA5E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55380" y="489478"/>
            <a:ext cx="3097552" cy="95715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28BE640-1947-0893-8D21-EFC731E93156}"/>
              </a:ext>
            </a:extLst>
          </p:cNvPr>
          <p:cNvSpPr txBox="1"/>
          <p:nvPr/>
        </p:nvSpPr>
        <p:spPr>
          <a:xfrm>
            <a:off x="7904077" y="1934891"/>
            <a:ext cx="3203469" cy="495108"/>
          </a:xfrm>
          <a:prstGeom prst="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lIns="144000" tIns="108000" rIns="144000" bIns="108000" rtlCol="0">
            <a:spAutoFit/>
          </a:bodyPr>
          <a:lstStyle/>
          <a:p>
            <a:pPr algn="ctr"/>
            <a:r>
              <a:rPr lang="en-CH" dirty="0">
                <a:latin typeface="Consolas" panose="020B0609020204030204" pitchFamily="49" charset="0"/>
                <a:cs typeface="Consolas" panose="020B0609020204030204" pitchFamily="49" charset="0"/>
              </a:rPr>
              <a:t>&gt; pip install availsim4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61E9316-3F20-772E-56AF-9488F8E02F31}"/>
              </a:ext>
            </a:extLst>
          </p:cNvPr>
          <p:cNvSpPr txBox="1"/>
          <p:nvPr/>
        </p:nvSpPr>
        <p:spPr>
          <a:xfrm>
            <a:off x="7442693" y="1436691"/>
            <a:ext cx="4122924" cy="461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CH" sz="1600" dirty="0">
                <a:solidFill>
                  <a:schemeClr val="tx2"/>
                </a:solidFill>
              </a:rPr>
              <a:t>Clone from </a:t>
            </a:r>
            <a:r>
              <a:rPr lang="en-CH" sz="1600" b="1" dirty="0">
                <a:solidFill>
                  <a:schemeClr val="tx2"/>
                </a:solidFill>
              </a:rPr>
              <a:t>https://gitlab.cern.ch/availsim4/</a:t>
            </a:r>
            <a:br>
              <a:rPr lang="en-CH" sz="1600" b="1" dirty="0">
                <a:solidFill>
                  <a:schemeClr val="tx2"/>
                </a:solidFill>
              </a:rPr>
            </a:br>
            <a:r>
              <a:rPr lang="en-CH" sz="1400" dirty="0">
                <a:solidFill>
                  <a:schemeClr val="tx2"/>
                </a:solidFill>
              </a:rPr>
              <a:t>or</a:t>
            </a:r>
            <a:endParaRPr lang="en-CH" sz="1600" dirty="0">
              <a:solidFill>
                <a:schemeClr val="tx2"/>
              </a:solidFill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BC1ACF0-D108-0802-CB17-975216A8D9BB}"/>
              </a:ext>
            </a:extLst>
          </p:cNvPr>
          <p:cNvGrpSpPr/>
          <p:nvPr/>
        </p:nvGrpSpPr>
        <p:grpSpPr>
          <a:xfrm>
            <a:off x="7960890" y="405267"/>
            <a:ext cx="1012908" cy="1012908"/>
            <a:chOff x="7873473" y="387248"/>
            <a:chExt cx="1012908" cy="1012908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16A489E-4C06-E1A5-B6A6-43011BEA474E}"/>
                </a:ext>
              </a:extLst>
            </p:cNvPr>
            <p:cNvSpPr/>
            <p:nvPr/>
          </p:nvSpPr>
          <p:spPr>
            <a:xfrm>
              <a:off x="7955380" y="387248"/>
              <a:ext cx="927363" cy="9534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pic>
          <p:nvPicPr>
            <p:cNvPr id="8" name="Picture 7" descr="A blue square with a letter in it&#10;&#10;Description automatically generated">
              <a:extLst>
                <a:ext uri="{FF2B5EF4-FFF2-40B4-BE49-F238E27FC236}">
                  <a16:creationId xmlns:a16="http://schemas.microsoft.com/office/drawing/2014/main" id="{8BA3BC0A-1503-6592-0A0B-08216A8C3F1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grayscl/>
            </a:blip>
            <a:stretch>
              <a:fillRect/>
            </a:stretch>
          </p:blipFill>
          <p:spPr>
            <a:xfrm>
              <a:off x="7873473" y="387248"/>
              <a:ext cx="1012908" cy="101290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282341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>
            <a:extLst>
              <a:ext uri="{FF2B5EF4-FFF2-40B4-BE49-F238E27FC236}">
                <a16:creationId xmlns:a16="http://schemas.microsoft.com/office/drawing/2014/main" id="{823E1251-9C3D-93D2-6802-4B0DBB05BC18}"/>
              </a:ext>
            </a:extLst>
          </p:cNvPr>
          <p:cNvSpPr/>
          <p:nvPr/>
        </p:nvSpPr>
        <p:spPr>
          <a:xfrm>
            <a:off x="3326448" y="2386013"/>
            <a:ext cx="2769552" cy="2769552"/>
          </a:xfrm>
          <a:prstGeom prst="ellipse">
            <a:avLst/>
          </a:prstGeom>
          <a:solidFill>
            <a:srgbClr val="2248B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graphicFrame>
        <p:nvGraphicFramePr>
          <p:cNvPr id="7" name="Content Placeholder 4">
            <a:extLst>
              <a:ext uri="{FF2B5EF4-FFF2-40B4-BE49-F238E27FC236}">
                <a16:creationId xmlns:a16="http://schemas.microsoft.com/office/drawing/2014/main" id="{2C5616BE-3CB9-D57A-8280-294259B43AF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80605785"/>
              </p:ext>
            </p:extLst>
          </p:nvPr>
        </p:nvGraphicFramePr>
        <p:xfrm>
          <a:off x="407989" y="1592263"/>
          <a:ext cx="11376024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itle 3">
            <a:extLst>
              <a:ext uri="{FF2B5EF4-FFF2-40B4-BE49-F238E27FC236}">
                <a16:creationId xmlns:a16="http://schemas.microsoft.com/office/drawing/2014/main" id="{A1737D8F-0925-4B94-57C4-AD41FB75DF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CH" dirty="0"/>
              <a:t>Contents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49C25EF-673E-29FB-E477-1278FE436F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/>
              <a:t>CB Section Meeting</a:t>
            </a:r>
            <a:endParaRPr lang="en-CH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8093FE8-5418-2572-665F-E436A08417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4F66DB7E-A2B0-3545-ACB6-E1CAF18BAB22}" type="slidenum">
              <a:rPr lang="en-CH" smtClean="0"/>
              <a:pPr>
                <a:spcAft>
                  <a:spcPts val="600"/>
                </a:spcAft>
              </a:pPr>
              <a:t>6</a:t>
            </a:fld>
            <a:endParaRPr lang="en-CH"/>
          </a:p>
        </p:txBody>
      </p:sp>
      <p:sp>
        <p:nvSpPr>
          <p:cNvPr id="15" name="Date Placeholder 14">
            <a:extLst>
              <a:ext uri="{FF2B5EF4-FFF2-40B4-BE49-F238E27FC236}">
                <a16:creationId xmlns:a16="http://schemas.microsoft.com/office/drawing/2014/main" id="{0F871D74-706E-EF45-67E5-F827C0ED86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4 Feb 2024</a:t>
            </a:r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774377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6D68B51-2425-797F-AE15-914AED53E4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7809254" cy="1065743"/>
          </a:xfrm>
        </p:spPr>
        <p:txBody>
          <a:bodyPr/>
          <a:lstStyle/>
          <a:p>
            <a:r>
              <a:rPr lang="en-CH" dirty="0"/>
              <a:t>Models are made of components:</a:t>
            </a:r>
          </a:p>
          <a:p>
            <a:pPr lvl="1"/>
            <a:r>
              <a:rPr lang="en-GB" b="1" dirty="0">
                <a:solidFill>
                  <a:srgbClr val="00B0F0"/>
                </a:solidFill>
              </a:rPr>
              <a:t>B</a:t>
            </a:r>
            <a:r>
              <a:rPr lang="en-CH" b="1" dirty="0">
                <a:solidFill>
                  <a:srgbClr val="00B0F0"/>
                </a:solidFill>
              </a:rPr>
              <a:t>asic </a:t>
            </a:r>
            <a:r>
              <a:rPr lang="en-CH" dirty="0"/>
              <a:t>– elements with a failure mode</a:t>
            </a:r>
          </a:p>
          <a:p>
            <a:pPr lvl="1"/>
            <a:r>
              <a:rPr lang="en-CH" b="1" dirty="0">
                <a:solidFill>
                  <a:srgbClr val="FFC000"/>
                </a:solidFill>
              </a:rPr>
              <a:t>Compound</a:t>
            </a:r>
            <a:r>
              <a:rPr lang="en-CH" dirty="0"/>
              <a:t> – elements aggregating other basic and compound components into more complex structures</a:t>
            </a:r>
          </a:p>
          <a:p>
            <a:pPr lvl="1"/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5253C3C-B3EB-2D41-A7B6-DF55DDAE60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Algorithm &amp; Implementation</a:t>
            </a:r>
            <a:br>
              <a:rPr lang="en-CH" dirty="0"/>
            </a:br>
            <a:r>
              <a:rPr lang="en-GB" b="0" dirty="0"/>
              <a:t>Model Description</a:t>
            </a:r>
            <a:endParaRPr lang="en-CH" b="0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AFEE2D19-18A8-C122-039E-DD506B437162}"/>
              </a:ext>
            </a:extLst>
          </p:cNvPr>
          <p:cNvSpPr txBox="1">
            <a:spLocks/>
          </p:cNvSpPr>
          <p:nvPr/>
        </p:nvSpPr>
        <p:spPr>
          <a:xfrm>
            <a:off x="403200" y="3110103"/>
            <a:ext cx="11376022" cy="374789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H" dirty="0"/>
              <a:t>Component dependencies</a:t>
            </a:r>
            <a:r>
              <a:rPr lang="en-US" dirty="0"/>
              <a:t> with logic operators</a:t>
            </a:r>
            <a:r>
              <a:rPr lang="en-CH" dirty="0"/>
              <a:t>: </a:t>
            </a:r>
          </a:p>
          <a:p>
            <a:pPr lvl="1"/>
            <a:r>
              <a:rPr lang="en-CH" dirty="0"/>
              <a:t>X out of Y, AND, OR…</a:t>
            </a:r>
          </a:p>
          <a:p>
            <a:r>
              <a:rPr lang="en-CH" dirty="0"/>
              <a:t>Additional parameters:</a:t>
            </a:r>
          </a:p>
          <a:p>
            <a:pPr lvl="1"/>
            <a:r>
              <a:rPr lang="en-CH" dirty="0"/>
              <a:t>Phase-dependent failure and repair behaviour</a:t>
            </a:r>
          </a:p>
          <a:p>
            <a:pPr lvl="1"/>
            <a:r>
              <a:rPr lang="en-CH" dirty="0"/>
              <a:t>Inspection and repair strategies</a:t>
            </a:r>
            <a:endParaRPr lang="en-CH" b="0" dirty="0"/>
          </a:p>
          <a:p>
            <a:pPr marL="0" indent="0">
              <a:buNone/>
            </a:pPr>
            <a:endParaRPr lang="en-CH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BFF362E-8FBD-86F2-504C-D71F74DE885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" r="157"/>
          <a:stretch/>
        </p:blipFill>
        <p:spPr bwMode="auto">
          <a:xfrm>
            <a:off x="8333954" y="1257048"/>
            <a:ext cx="3188497" cy="30367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3293E6-93CD-91E4-837E-3392B16133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DB7E-A2B0-3545-ACB6-E1CAF18BAB22}" type="slidenum">
              <a:rPr lang="en-CH" smtClean="0"/>
              <a:t>7</a:t>
            </a:fld>
            <a:endParaRPr lang="en-CH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291519A-E069-7D9C-D0A6-077793E91C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CB Section Meeting</a:t>
            </a:r>
            <a:endParaRPr lang="en-CH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7F7C5DF-4FEE-37ED-3926-26FA9496F06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2022286" y="5265737"/>
            <a:ext cx="8137849" cy="888059"/>
          </a:xfrm>
          <a:prstGeom prst="rect">
            <a:avLst/>
          </a:prstGeom>
        </p:spPr>
      </p:pic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21211270-1137-EDEF-3BF1-7C0DB1CA1E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4 Feb 2024</a:t>
            </a:r>
            <a:endParaRPr lang="en-CH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FFFBBC0-540D-6A86-601C-F7E5DEFBCF28}"/>
              </a:ext>
            </a:extLst>
          </p:cNvPr>
          <p:cNvCxnSpPr>
            <a:cxnSpLocks/>
          </p:cNvCxnSpPr>
          <p:nvPr/>
        </p:nvCxnSpPr>
        <p:spPr>
          <a:xfrm>
            <a:off x="4745886" y="5265737"/>
            <a:ext cx="269064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92F8ED8A-58A2-521F-EDD3-752DE11305E4}"/>
              </a:ext>
            </a:extLst>
          </p:cNvPr>
          <p:cNvSpPr txBox="1"/>
          <p:nvPr/>
        </p:nvSpPr>
        <p:spPr>
          <a:xfrm>
            <a:off x="5958161" y="5071154"/>
            <a:ext cx="266098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100" dirty="0"/>
              <a:t>time</a:t>
            </a:r>
          </a:p>
        </p:txBody>
      </p:sp>
      <p:sp>
        <p:nvSpPr>
          <p:cNvPr id="15" name="Striped Right Arrow 14">
            <a:extLst>
              <a:ext uri="{FF2B5EF4-FFF2-40B4-BE49-F238E27FC236}">
                <a16:creationId xmlns:a16="http://schemas.microsoft.com/office/drawing/2014/main" id="{F298FE09-967D-DEC4-0555-04721EE411F9}"/>
              </a:ext>
            </a:extLst>
          </p:cNvPr>
          <p:cNvSpPr/>
          <p:nvPr/>
        </p:nvSpPr>
        <p:spPr>
          <a:xfrm>
            <a:off x="1454348" y="5429748"/>
            <a:ext cx="558360" cy="548384"/>
          </a:xfrm>
          <a:prstGeom prst="stripedRightArrow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6" name="Right Arrow 15">
            <a:extLst>
              <a:ext uri="{FF2B5EF4-FFF2-40B4-BE49-F238E27FC236}">
                <a16:creationId xmlns:a16="http://schemas.microsoft.com/office/drawing/2014/main" id="{81A3B9C7-8E6C-6B96-2FA9-6DA91A79E232}"/>
              </a:ext>
            </a:extLst>
          </p:cNvPr>
          <p:cNvSpPr/>
          <p:nvPr/>
        </p:nvSpPr>
        <p:spPr>
          <a:xfrm>
            <a:off x="10160135" y="5429748"/>
            <a:ext cx="567938" cy="548384"/>
          </a:xfrm>
          <a:prstGeom prst="rightArrow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5065982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8CFCB7E-B211-8185-E8D1-3E1236B482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Algorithm &amp; Implementation</a:t>
            </a:r>
            <a:br>
              <a:rPr lang="en-CH" dirty="0"/>
            </a:br>
            <a:r>
              <a:rPr lang="en-CH" b="0" dirty="0"/>
              <a:t>Discrete Event Simulation &amp; Monte Carlo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2E7C22D-8EB5-C647-43FD-EF933C927E5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8" y="1592264"/>
            <a:ext cx="5807462" cy="4608512"/>
          </a:xfrm>
        </p:spPr>
        <p:txBody>
          <a:bodyPr/>
          <a:lstStyle/>
          <a:p>
            <a:r>
              <a:rPr lang="en-CH" sz="2000" dirty="0"/>
              <a:t>Discrete Event Simulation (DES):</a:t>
            </a:r>
          </a:p>
          <a:p>
            <a:pPr lvl="1"/>
            <a:r>
              <a:rPr lang="en-GB" sz="1600" dirty="0"/>
              <a:t>For driving the individual iterations.</a:t>
            </a:r>
          </a:p>
          <a:p>
            <a:pPr lvl="1"/>
            <a:r>
              <a:rPr lang="en-GB" sz="1600" dirty="0">
                <a:effectLst/>
                <a:latin typeface="Helvetica Neue" panose="02000503000000020004" pitchFamily="2" charset="0"/>
              </a:rPr>
              <a:t>DES chosen to have maximum flexibility in modelling the system.</a:t>
            </a:r>
            <a:endParaRPr lang="en-CH" sz="1600" dirty="0"/>
          </a:p>
          <a:p>
            <a:r>
              <a:rPr lang="en-CH" sz="2000" dirty="0"/>
              <a:t>Monte Carlo (MC):</a:t>
            </a:r>
          </a:p>
          <a:p>
            <a:pPr marL="342900" indent="-342900"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CH" sz="1600" b="0" dirty="0"/>
              <a:t>DES performed repetitvely, each time sampling the desired probability distributions.</a:t>
            </a:r>
          </a:p>
          <a:p>
            <a:pPr marL="342900" indent="-342900"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CH" sz="1600" b="0" dirty="0"/>
              <a:t>The most flexible approach reflecting real-life events 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CH" sz="1400" dirty="0"/>
              <a:t>Comes at the price of the slow convergence – for rare events, millions of iterations may be needed to obtain accurate results.</a:t>
            </a:r>
            <a:endParaRPr lang="en-CH" sz="1400" b="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BC8CAC7-F243-0DE2-48B5-EAD155F4DF6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80604" y="2100319"/>
            <a:ext cx="5167569" cy="2657361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844F80-8B5C-7665-06A7-0660518C6A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DB7E-A2B0-3545-ACB6-E1CAF18BAB22}" type="slidenum">
              <a:rPr lang="en-CH" smtClean="0"/>
              <a:t>8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50AEC5-9B5B-8C87-C4D9-A4A0686BBD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CB Section Meeting</a:t>
            </a:r>
            <a:endParaRPr lang="en-CH" dirty="0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A8BBD682-7A38-B6E8-77B6-7F9F07ECB7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4 Feb 2024</a:t>
            </a:r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1420448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57ECEE8-DE9A-4597-468C-C7BDB4D899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90" y="1592263"/>
            <a:ext cx="6252118" cy="4608512"/>
          </a:xfrm>
        </p:spPr>
        <p:txBody>
          <a:bodyPr/>
          <a:lstStyle/>
          <a:p>
            <a:r>
              <a:rPr lang="en-CH" sz="2000" dirty="0"/>
              <a:t>Minimal Replaceable/Swappable Units</a:t>
            </a:r>
          </a:p>
          <a:p>
            <a:pPr lvl="1"/>
            <a:r>
              <a:rPr lang="en-CH" sz="1600" dirty="0"/>
              <a:t>Failures of certain components may trigger repairs/replacement of others.</a:t>
            </a:r>
          </a:p>
          <a:p>
            <a:r>
              <a:rPr lang="en-CH" sz="2000" dirty="0"/>
              <a:t>Shared children</a:t>
            </a:r>
          </a:p>
          <a:p>
            <a:pPr lvl="1"/>
            <a:r>
              <a:rPr lang="en-US" sz="1600" dirty="0"/>
              <a:t>Parent components </a:t>
            </a:r>
            <a:r>
              <a:rPr lang="en-CH" sz="1600" dirty="0"/>
              <a:t>can be dependent on the same </a:t>
            </a:r>
            <a:r>
              <a:rPr lang="en-US" sz="1600" dirty="0"/>
              <a:t>children</a:t>
            </a:r>
            <a:r>
              <a:rPr lang="en-CH" sz="1600" dirty="0"/>
              <a:t>.</a:t>
            </a:r>
          </a:p>
          <a:p>
            <a:r>
              <a:rPr lang="en-CH" sz="2000" dirty="0"/>
              <a:t>Custom children logic</a:t>
            </a:r>
          </a:p>
          <a:p>
            <a:pPr lvl="1"/>
            <a:r>
              <a:rPr lang="en-CH" sz="1600" dirty="0"/>
              <a:t>Possibility to define custom advanced children logic through Python classes where other properties than a number of failures play a role.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B190351-68E9-D500-C5E2-DCD498AD0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Selected built-in features</a:t>
            </a:r>
            <a:br>
              <a:rPr lang="en-CH" dirty="0"/>
            </a:br>
            <a:r>
              <a:rPr lang="en-CH" b="0" dirty="0"/>
              <a:t>Support for </a:t>
            </a:r>
            <a:r>
              <a:rPr lang="en-GB" b="0" dirty="0"/>
              <a:t>complex</a:t>
            </a:r>
            <a:r>
              <a:rPr lang="en-CH" b="0" dirty="0"/>
              <a:t> models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A3FC85E-5A82-3A5C-76A1-29D01171106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6586" y="1592263"/>
            <a:ext cx="4412466" cy="3123342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B83C2F-AC78-3876-A118-D1C90C625F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DB7E-A2B0-3545-ACB6-E1CAF18BAB22}" type="slidenum">
              <a:rPr lang="en-CH" smtClean="0"/>
              <a:t>9</a:t>
            </a:fld>
            <a:endParaRPr lang="en-CH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88983C4-A0BC-5C2A-CDB3-8313DE04C9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CB Section Meeting</a:t>
            </a:r>
            <a:endParaRPr lang="en-CH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029E7542-79F4-51D9-4E2D-B7B5182FC2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4 Feb 2024</a:t>
            </a:r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748911179"/>
      </p:ext>
    </p:extLst>
  </p:cSld>
  <p:clrMapOvr>
    <a:masterClrMapping/>
  </p:clrMapOvr>
</p:sld>
</file>

<file path=ppt/theme/theme1.xml><?xml version="1.0" encoding="utf-8"?>
<a:theme xmlns:a="http://schemas.openxmlformats.org/drawingml/2006/main" name="CERN Corporat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" id="{BAC635E4-D1FF-2D48-9134-C4877DD03C59}" vid="{17F698DC-F1E3-8A4D-A6E1-8B283122C56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</Template>
  <TotalTime>4657</TotalTime>
  <Words>1350</Words>
  <Application>Microsoft Macintosh PowerPoint</Application>
  <PresentationFormat>Widescreen</PresentationFormat>
  <Paragraphs>223</Paragraphs>
  <Slides>20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Aptos</vt:lpstr>
      <vt:lpstr>Arial</vt:lpstr>
      <vt:lpstr>Cambria Math</vt:lpstr>
      <vt:lpstr>Consolas</vt:lpstr>
      <vt:lpstr>Helvetica Neue</vt:lpstr>
      <vt:lpstr>Wingdings</vt:lpstr>
      <vt:lpstr>CERN Corporate</vt:lpstr>
      <vt:lpstr>AvailSim4: Open-Source Framework For Availability and Reliability Simulations</vt:lpstr>
      <vt:lpstr>Contents</vt:lpstr>
      <vt:lpstr>Contents</vt:lpstr>
      <vt:lpstr>Introduction RAMS simulations at CERN</vt:lpstr>
      <vt:lpstr>Overview What is AvailSim4?</vt:lpstr>
      <vt:lpstr>Contents</vt:lpstr>
      <vt:lpstr>Algorithm &amp; Implementation Model Description</vt:lpstr>
      <vt:lpstr>Algorithm &amp; Implementation Discrete Event Simulation &amp; Monte Carlo</vt:lpstr>
      <vt:lpstr>Selected built-in features Support for complex models</vt:lpstr>
      <vt:lpstr>Performance optimizations Omptimized sampling </vt:lpstr>
      <vt:lpstr>Code quality and long-term maintainability Project features</vt:lpstr>
      <vt:lpstr>Contents</vt:lpstr>
      <vt:lpstr>Getting started Guides, examples, tools, etc. </vt:lpstr>
      <vt:lpstr>Release 2.2 (December 2024) What’s new?</vt:lpstr>
      <vt:lpstr>Contents</vt:lpstr>
      <vt:lpstr>AvailSim4 in the next years</vt:lpstr>
      <vt:lpstr>Conclusions</vt:lpstr>
      <vt:lpstr>PowerPoint Presentation</vt:lpstr>
      <vt:lpstr>Comparison with other tools How does AvailSim4 compare to the others?</vt:lpstr>
      <vt:lpstr>When to use AvailSim4?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AvailSim4: Open-Source Framework For Availability and Reliability Simulations</dc:title>
  <dc:creator>Milosz Robert Blaszkiewicz</dc:creator>
  <cp:lastModifiedBy>Milosz Robert Blaszkiewicz</cp:lastModifiedBy>
  <cp:revision>83</cp:revision>
  <dcterms:created xsi:type="dcterms:W3CDTF">2024-06-13T07:54:04Z</dcterms:created>
  <dcterms:modified xsi:type="dcterms:W3CDTF">2025-02-04T14:41:01Z</dcterms:modified>
</cp:coreProperties>
</file>