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>
        <p:scale>
          <a:sx n="120" d="100"/>
          <a:sy n="120" d="100"/>
        </p:scale>
        <p:origin x="437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D7E049-050B-4633-9CDE-1CB0A216CA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75BEC-89CF-4A7C-A547-655C70EA2E5B}">
      <dgm:prSet phldrT="[Text]"/>
      <dgm:spPr/>
      <dgm:t>
        <a:bodyPr/>
        <a:lstStyle/>
        <a:p>
          <a:r>
            <a:rPr lang="en-US" dirty="0"/>
            <a:t>OP records fault</a:t>
          </a:r>
        </a:p>
      </dgm:t>
    </dgm:pt>
    <dgm:pt modelId="{9FEC71A0-AF3E-44E8-AC1D-57C1574CD20F}" type="parTrans" cxnId="{7C1C79CF-121E-472D-A7D9-98FAB1FC0FE7}">
      <dgm:prSet/>
      <dgm:spPr/>
      <dgm:t>
        <a:bodyPr/>
        <a:lstStyle/>
        <a:p>
          <a:endParaRPr lang="en-US"/>
        </a:p>
      </dgm:t>
    </dgm:pt>
    <dgm:pt modelId="{31A2099A-C545-4543-BAE3-832F9089A984}" type="sibTrans" cxnId="{7C1C79CF-121E-472D-A7D9-98FAB1FC0FE7}">
      <dgm:prSet/>
      <dgm:spPr/>
      <dgm:t>
        <a:bodyPr/>
        <a:lstStyle/>
        <a:p>
          <a:endParaRPr lang="en-US"/>
        </a:p>
      </dgm:t>
    </dgm:pt>
    <dgm:pt modelId="{64BF1A12-76FD-4236-B045-55A6390F63F0}">
      <dgm:prSet phldrT="[Text]" custT="1"/>
      <dgm:spPr/>
      <dgm:t>
        <a:bodyPr/>
        <a:lstStyle/>
        <a:p>
          <a:r>
            <a:rPr lang="en-US" sz="1200" dirty="0"/>
            <a:t>AFT system sends Email  notification to experts </a:t>
          </a:r>
        </a:p>
      </dgm:t>
    </dgm:pt>
    <dgm:pt modelId="{7312BC3D-01A7-4B44-877F-A3B7B7656140}" type="parTrans" cxnId="{84F7E325-0383-4674-91E5-2F68E76B925F}">
      <dgm:prSet/>
      <dgm:spPr/>
      <dgm:t>
        <a:bodyPr/>
        <a:lstStyle/>
        <a:p>
          <a:endParaRPr lang="en-US"/>
        </a:p>
      </dgm:t>
    </dgm:pt>
    <dgm:pt modelId="{A6BF6448-2C6C-4D91-AED8-639D94BC6DD4}" type="sibTrans" cxnId="{84F7E325-0383-4674-91E5-2F68E76B925F}">
      <dgm:prSet/>
      <dgm:spPr/>
      <dgm:t>
        <a:bodyPr/>
        <a:lstStyle/>
        <a:p>
          <a:endParaRPr lang="en-US"/>
        </a:p>
      </dgm:t>
    </dgm:pt>
    <dgm:pt modelId="{39A91071-1340-468A-9D24-55A7FFC155FA}">
      <dgm:prSet phldrT="[Text]"/>
      <dgm:spPr/>
      <dgm:t>
        <a:bodyPr/>
        <a:lstStyle/>
        <a:p>
          <a:r>
            <a:rPr lang="en-US" dirty="0"/>
            <a:t>Experts follow up fault</a:t>
          </a:r>
        </a:p>
      </dgm:t>
    </dgm:pt>
    <dgm:pt modelId="{3C4EE7C9-A465-4683-9E91-35CEA1A7309D}" type="parTrans" cxnId="{705A11C6-4C9A-447F-8607-297B5161BD1B}">
      <dgm:prSet/>
      <dgm:spPr/>
      <dgm:t>
        <a:bodyPr/>
        <a:lstStyle/>
        <a:p>
          <a:endParaRPr lang="en-US"/>
        </a:p>
      </dgm:t>
    </dgm:pt>
    <dgm:pt modelId="{9356A908-2885-4F3C-A525-0819A5E121EB}" type="sibTrans" cxnId="{705A11C6-4C9A-447F-8607-297B5161BD1B}">
      <dgm:prSet/>
      <dgm:spPr/>
      <dgm:t>
        <a:bodyPr/>
        <a:lstStyle/>
        <a:p>
          <a:endParaRPr lang="en-US"/>
        </a:p>
      </dgm:t>
    </dgm:pt>
    <dgm:pt modelId="{C76D7E33-6955-4BEE-B44C-016D43C8BCF9}">
      <dgm:prSet phldrT="[Text]" custT="1"/>
      <dgm:spPr/>
      <dgm:t>
        <a:bodyPr/>
        <a:lstStyle/>
        <a:p>
          <a:r>
            <a:rPr lang="en-US" sz="1200" dirty="0"/>
            <a:t>Documents in EAM</a:t>
          </a:r>
        </a:p>
      </dgm:t>
    </dgm:pt>
    <dgm:pt modelId="{23897D09-3CE4-4B24-B7D1-70930D48AAE1}" type="parTrans" cxnId="{33710C4A-97DD-4570-ACAA-5BAEE6AA901E}">
      <dgm:prSet/>
      <dgm:spPr/>
      <dgm:t>
        <a:bodyPr/>
        <a:lstStyle/>
        <a:p>
          <a:endParaRPr lang="en-US"/>
        </a:p>
      </dgm:t>
    </dgm:pt>
    <dgm:pt modelId="{D16E9713-4F60-488E-8B56-E4BC0DF84BCB}" type="sibTrans" cxnId="{33710C4A-97DD-4570-ACAA-5BAEE6AA901E}">
      <dgm:prSet/>
      <dgm:spPr/>
      <dgm:t>
        <a:bodyPr/>
        <a:lstStyle/>
        <a:p>
          <a:endParaRPr lang="en-US"/>
        </a:p>
      </dgm:t>
    </dgm:pt>
    <dgm:pt modelId="{353A6ACD-3EDD-40EA-A529-3E3541F535A6}">
      <dgm:prSet phldrT="[Text]" custT="1"/>
      <dgm:spPr/>
      <dgm:t>
        <a:bodyPr/>
        <a:lstStyle/>
        <a:p>
          <a:r>
            <a:rPr lang="en-US" sz="1200" dirty="0"/>
            <a:t>Reviews &amp; Documents (/links EAM) in AFT</a:t>
          </a:r>
        </a:p>
      </dgm:t>
    </dgm:pt>
    <dgm:pt modelId="{DE45074C-0FD1-4419-89C8-10CDD7635C4A}" type="parTrans" cxnId="{E28D76ED-44B4-441A-BC95-4C87D812BE1C}">
      <dgm:prSet/>
      <dgm:spPr/>
      <dgm:t>
        <a:bodyPr/>
        <a:lstStyle/>
        <a:p>
          <a:endParaRPr lang="en-US"/>
        </a:p>
      </dgm:t>
    </dgm:pt>
    <dgm:pt modelId="{D60DEF56-538C-4A57-BA22-2FC2D631DB6F}" type="sibTrans" cxnId="{E28D76ED-44B4-441A-BC95-4C87D812BE1C}">
      <dgm:prSet/>
      <dgm:spPr/>
      <dgm:t>
        <a:bodyPr/>
        <a:lstStyle/>
        <a:p>
          <a:endParaRPr lang="en-US"/>
        </a:p>
      </dgm:t>
    </dgm:pt>
    <dgm:pt modelId="{F10791F8-AA47-4B57-8AF7-E30E40F6DC8A}">
      <dgm:prSet phldrT="[Text]"/>
      <dgm:spPr/>
      <dgm:t>
        <a:bodyPr/>
        <a:lstStyle/>
        <a:p>
          <a:r>
            <a:rPr lang="en-US" dirty="0"/>
            <a:t>RAWG review &amp; reassignment</a:t>
          </a:r>
        </a:p>
      </dgm:t>
    </dgm:pt>
    <dgm:pt modelId="{30622633-A372-4114-A8AB-7FBB91220831}" type="parTrans" cxnId="{11305CA3-4EA4-40E2-AB05-41E0525DE95B}">
      <dgm:prSet/>
      <dgm:spPr/>
      <dgm:t>
        <a:bodyPr/>
        <a:lstStyle/>
        <a:p>
          <a:endParaRPr lang="en-US"/>
        </a:p>
      </dgm:t>
    </dgm:pt>
    <dgm:pt modelId="{39043832-2924-45D3-9FD1-80BC3532DD4F}" type="sibTrans" cxnId="{11305CA3-4EA4-40E2-AB05-41E0525DE95B}">
      <dgm:prSet/>
      <dgm:spPr/>
      <dgm:t>
        <a:bodyPr/>
        <a:lstStyle/>
        <a:p>
          <a:endParaRPr lang="en-US"/>
        </a:p>
      </dgm:t>
    </dgm:pt>
    <dgm:pt modelId="{75D09732-E05A-472C-8479-726C497941D7}">
      <dgm:prSet phldrT="[Text]" custT="1"/>
      <dgm:spPr/>
      <dgm:t>
        <a:bodyPr/>
        <a:lstStyle/>
        <a:p>
          <a:r>
            <a:rPr lang="en-US" sz="1200" dirty="0"/>
            <a:t>Reclassifications trigger new notifications</a:t>
          </a:r>
        </a:p>
      </dgm:t>
    </dgm:pt>
    <dgm:pt modelId="{0E85DD65-34FE-4A20-8A61-D6864DE32ECE}" type="parTrans" cxnId="{591AAABA-2A8B-4CDA-BE42-5A725F3FD51D}">
      <dgm:prSet/>
      <dgm:spPr/>
      <dgm:t>
        <a:bodyPr/>
        <a:lstStyle/>
        <a:p>
          <a:endParaRPr lang="en-US"/>
        </a:p>
      </dgm:t>
    </dgm:pt>
    <dgm:pt modelId="{203D4CCC-FFB8-46F9-94DB-C72792828123}" type="sibTrans" cxnId="{591AAABA-2A8B-4CDA-BE42-5A725F3FD51D}">
      <dgm:prSet/>
      <dgm:spPr/>
      <dgm:t>
        <a:bodyPr/>
        <a:lstStyle/>
        <a:p>
          <a:endParaRPr lang="en-US"/>
        </a:p>
      </dgm:t>
    </dgm:pt>
    <dgm:pt modelId="{1C107FA8-7AEB-4BF6-A92E-1BCD6A45B9F1}">
      <dgm:prSet phldrT="[Text]" custT="1"/>
      <dgm:spPr/>
      <dgm:t>
        <a:bodyPr/>
        <a:lstStyle/>
        <a:p>
          <a:r>
            <a:rPr lang="en-US" sz="1200" dirty="0"/>
            <a:t>Existing EAM link gets deleted - tbc</a:t>
          </a:r>
        </a:p>
      </dgm:t>
    </dgm:pt>
    <dgm:pt modelId="{2DAD2110-9DF4-4297-9DB9-B149636CF826}" type="parTrans" cxnId="{864B35BB-B051-409C-BB38-E247AB725934}">
      <dgm:prSet/>
      <dgm:spPr/>
      <dgm:t>
        <a:bodyPr/>
        <a:lstStyle/>
        <a:p>
          <a:endParaRPr lang="en-US"/>
        </a:p>
      </dgm:t>
    </dgm:pt>
    <dgm:pt modelId="{70EDF89B-0171-44C2-BAA1-9CA47BFD1D0C}" type="sibTrans" cxnId="{864B35BB-B051-409C-BB38-E247AB725934}">
      <dgm:prSet/>
      <dgm:spPr/>
      <dgm:t>
        <a:bodyPr/>
        <a:lstStyle/>
        <a:p>
          <a:endParaRPr lang="en-US"/>
        </a:p>
      </dgm:t>
    </dgm:pt>
    <dgm:pt modelId="{6A5E4659-9631-4923-9E01-0D2FB46601D5}" type="pres">
      <dgm:prSet presAssocID="{1BD7E049-050B-4633-9CDE-1CB0A216CA20}" presName="rootnode" presStyleCnt="0">
        <dgm:presLayoutVars>
          <dgm:chMax/>
          <dgm:chPref/>
          <dgm:dir/>
          <dgm:animLvl val="lvl"/>
        </dgm:presLayoutVars>
      </dgm:prSet>
      <dgm:spPr/>
    </dgm:pt>
    <dgm:pt modelId="{E4536A37-1EFF-403E-8053-BB904E71FD0F}" type="pres">
      <dgm:prSet presAssocID="{DC775BEC-89CF-4A7C-A547-655C70EA2E5B}" presName="composite" presStyleCnt="0"/>
      <dgm:spPr/>
    </dgm:pt>
    <dgm:pt modelId="{15926BC9-F40C-4AFC-9608-29D764AFC402}" type="pres">
      <dgm:prSet presAssocID="{DC775BEC-89CF-4A7C-A547-655C70EA2E5B}" presName="bentUpArrow1" presStyleLbl="alignImgPlace1" presStyleIdx="0" presStyleCnt="2"/>
      <dgm:spPr/>
    </dgm:pt>
    <dgm:pt modelId="{79B933A8-4BC7-4BD7-A45E-ABD559B0744E}" type="pres">
      <dgm:prSet presAssocID="{DC775BEC-89CF-4A7C-A547-655C70EA2E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2D0D4A5-BCB0-4E05-817C-BE9695B4FDB7}" type="pres">
      <dgm:prSet presAssocID="{DC775BEC-89CF-4A7C-A547-655C70EA2E5B}" presName="ChildText" presStyleLbl="revTx" presStyleIdx="0" presStyleCnt="3" custScaleX="101348">
        <dgm:presLayoutVars>
          <dgm:chMax val="0"/>
          <dgm:chPref val="0"/>
          <dgm:bulletEnabled val="1"/>
        </dgm:presLayoutVars>
      </dgm:prSet>
      <dgm:spPr/>
    </dgm:pt>
    <dgm:pt modelId="{87246877-F88F-4441-8103-39C4BBFC6A5E}" type="pres">
      <dgm:prSet presAssocID="{31A2099A-C545-4543-BAE3-832F9089A984}" presName="sibTrans" presStyleCnt="0"/>
      <dgm:spPr/>
    </dgm:pt>
    <dgm:pt modelId="{7F0ECA48-4616-4F21-96C6-18AC0086E6F0}" type="pres">
      <dgm:prSet presAssocID="{39A91071-1340-468A-9D24-55A7FFC155FA}" presName="composite" presStyleCnt="0"/>
      <dgm:spPr/>
    </dgm:pt>
    <dgm:pt modelId="{6E68391E-7C15-48E7-84BC-0E9166CA2C40}" type="pres">
      <dgm:prSet presAssocID="{39A91071-1340-468A-9D24-55A7FFC155FA}" presName="bentUpArrow1" presStyleLbl="alignImgPlace1" presStyleIdx="1" presStyleCnt="2"/>
      <dgm:spPr/>
    </dgm:pt>
    <dgm:pt modelId="{7377EB66-92D0-40DD-8F0A-F60A111DFD48}" type="pres">
      <dgm:prSet presAssocID="{39A91071-1340-468A-9D24-55A7FFC155F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D42EC1-2A69-49F4-BB4E-4B8DE5D3FF5B}" type="pres">
      <dgm:prSet presAssocID="{39A91071-1340-468A-9D24-55A7FFC155FA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84BCE99-4D34-4B88-8AAB-9F4A3365EB5A}" type="pres">
      <dgm:prSet presAssocID="{9356A908-2885-4F3C-A525-0819A5E121EB}" presName="sibTrans" presStyleCnt="0"/>
      <dgm:spPr/>
    </dgm:pt>
    <dgm:pt modelId="{F0AFBABB-01DB-4475-8DEB-B3540F323E98}" type="pres">
      <dgm:prSet presAssocID="{F10791F8-AA47-4B57-8AF7-E30E40F6DC8A}" presName="composite" presStyleCnt="0"/>
      <dgm:spPr/>
    </dgm:pt>
    <dgm:pt modelId="{B3FDBFEB-328B-493C-8DD4-CD59AEAB75A7}" type="pres">
      <dgm:prSet presAssocID="{F10791F8-AA47-4B57-8AF7-E30E40F6DC8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1B0085D-2E29-4D4F-9A90-7725B8993467}" type="pres">
      <dgm:prSet presAssocID="{F10791F8-AA47-4B57-8AF7-E30E40F6DC8A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D19890F-CCF7-42B2-A31C-28C6957C409B}" type="presOf" srcId="{64BF1A12-76FD-4236-B045-55A6390F63F0}" destId="{C2D0D4A5-BCB0-4E05-817C-BE9695B4FDB7}" srcOrd="0" destOrd="0" presId="urn:microsoft.com/office/officeart/2005/8/layout/StepDownProcess"/>
    <dgm:cxn modelId="{B4841F19-6B1B-4BE3-AD7F-6039D16CB1F0}" type="presOf" srcId="{1C107FA8-7AEB-4BF6-A92E-1BCD6A45B9F1}" destId="{61B0085D-2E29-4D4F-9A90-7725B8993467}" srcOrd="0" destOrd="1" presId="urn:microsoft.com/office/officeart/2005/8/layout/StepDownProcess"/>
    <dgm:cxn modelId="{84F7E325-0383-4674-91E5-2F68E76B925F}" srcId="{DC775BEC-89CF-4A7C-A547-655C70EA2E5B}" destId="{64BF1A12-76FD-4236-B045-55A6390F63F0}" srcOrd="0" destOrd="0" parTransId="{7312BC3D-01A7-4B44-877F-A3B7B7656140}" sibTransId="{A6BF6448-2C6C-4D91-AED8-639D94BC6DD4}"/>
    <dgm:cxn modelId="{A4888C67-42A8-4DA0-9F37-31127695A8A2}" type="presOf" srcId="{1BD7E049-050B-4633-9CDE-1CB0A216CA20}" destId="{6A5E4659-9631-4923-9E01-0D2FB46601D5}" srcOrd="0" destOrd="0" presId="urn:microsoft.com/office/officeart/2005/8/layout/StepDownProcess"/>
    <dgm:cxn modelId="{33710C4A-97DD-4570-ACAA-5BAEE6AA901E}" srcId="{39A91071-1340-468A-9D24-55A7FFC155FA}" destId="{C76D7E33-6955-4BEE-B44C-016D43C8BCF9}" srcOrd="0" destOrd="0" parTransId="{23897D09-3CE4-4B24-B7D1-70930D48AAE1}" sibTransId="{D16E9713-4F60-488E-8B56-E4BC0DF84BCB}"/>
    <dgm:cxn modelId="{549F674D-0D24-407F-A82F-173ED4E2C61A}" type="presOf" srcId="{C76D7E33-6955-4BEE-B44C-016D43C8BCF9}" destId="{B4D42EC1-2A69-49F4-BB4E-4B8DE5D3FF5B}" srcOrd="0" destOrd="0" presId="urn:microsoft.com/office/officeart/2005/8/layout/StepDownProcess"/>
    <dgm:cxn modelId="{42C17871-CBD4-4FA8-8E65-6A0DD219765F}" type="presOf" srcId="{F10791F8-AA47-4B57-8AF7-E30E40F6DC8A}" destId="{B3FDBFEB-328B-493C-8DD4-CD59AEAB75A7}" srcOrd="0" destOrd="0" presId="urn:microsoft.com/office/officeart/2005/8/layout/StepDownProcess"/>
    <dgm:cxn modelId="{2E4BCE53-FD3C-433D-8F1D-7EFAA295830A}" type="presOf" srcId="{39A91071-1340-468A-9D24-55A7FFC155FA}" destId="{7377EB66-92D0-40DD-8F0A-F60A111DFD48}" srcOrd="0" destOrd="0" presId="urn:microsoft.com/office/officeart/2005/8/layout/StepDownProcess"/>
    <dgm:cxn modelId="{11305CA3-4EA4-40E2-AB05-41E0525DE95B}" srcId="{1BD7E049-050B-4633-9CDE-1CB0A216CA20}" destId="{F10791F8-AA47-4B57-8AF7-E30E40F6DC8A}" srcOrd="2" destOrd="0" parTransId="{30622633-A372-4114-A8AB-7FBB91220831}" sibTransId="{39043832-2924-45D3-9FD1-80BC3532DD4F}"/>
    <dgm:cxn modelId="{591AAABA-2A8B-4CDA-BE42-5A725F3FD51D}" srcId="{F10791F8-AA47-4B57-8AF7-E30E40F6DC8A}" destId="{75D09732-E05A-472C-8479-726C497941D7}" srcOrd="0" destOrd="0" parTransId="{0E85DD65-34FE-4A20-8A61-D6864DE32ECE}" sibTransId="{203D4CCC-FFB8-46F9-94DB-C72792828123}"/>
    <dgm:cxn modelId="{864B35BB-B051-409C-BB38-E247AB725934}" srcId="{F10791F8-AA47-4B57-8AF7-E30E40F6DC8A}" destId="{1C107FA8-7AEB-4BF6-A92E-1BCD6A45B9F1}" srcOrd="1" destOrd="0" parTransId="{2DAD2110-9DF4-4297-9DB9-B149636CF826}" sibTransId="{70EDF89B-0171-44C2-BAA1-9CA47BFD1D0C}"/>
    <dgm:cxn modelId="{754A13BC-D9B8-4D9B-BCC0-162E4418FBB2}" type="presOf" srcId="{DC775BEC-89CF-4A7C-A547-655C70EA2E5B}" destId="{79B933A8-4BC7-4BD7-A45E-ABD559B0744E}" srcOrd="0" destOrd="0" presId="urn:microsoft.com/office/officeart/2005/8/layout/StepDownProcess"/>
    <dgm:cxn modelId="{705A11C6-4C9A-447F-8607-297B5161BD1B}" srcId="{1BD7E049-050B-4633-9CDE-1CB0A216CA20}" destId="{39A91071-1340-468A-9D24-55A7FFC155FA}" srcOrd="1" destOrd="0" parTransId="{3C4EE7C9-A465-4683-9E91-35CEA1A7309D}" sibTransId="{9356A908-2885-4F3C-A525-0819A5E121EB}"/>
    <dgm:cxn modelId="{7C1C79CF-121E-472D-A7D9-98FAB1FC0FE7}" srcId="{1BD7E049-050B-4633-9CDE-1CB0A216CA20}" destId="{DC775BEC-89CF-4A7C-A547-655C70EA2E5B}" srcOrd="0" destOrd="0" parTransId="{9FEC71A0-AF3E-44E8-AC1D-57C1574CD20F}" sibTransId="{31A2099A-C545-4543-BAE3-832F9089A984}"/>
    <dgm:cxn modelId="{91EB38EB-1885-4C7E-A27F-B2D4DC5E08AE}" type="presOf" srcId="{353A6ACD-3EDD-40EA-A529-3E3541F535A6}" destId="{B4D42EC1-2A69-49F4-BB4E-4B8DE5D3FF5B}" srcOrd="0" destOrd="1" presId="urn:microsoft.com/office/officeart/2005/8/layout/StepDownProcess"/>
    <dgm:cxn modelId="{E28D76ED-44B4-441A-BC95-4C87D812BE1C}" srcId="{39A91071-1340-468A-9D24-55A7FFC155FA}" destId="{353A6ACD-3EDD-40EA-A529-3E3541F535A6}" srcOrd="1" destOrd="0" parTransId="{DE45074C-0FD1-4419-89C8-10CDD7635C4A}" sibTransId="{D60DEF56-538C-4A57-BA22-2FC2D631DB6F}"/>
    <dgm:cxn modelId="{269A16F0-4C3A-4611-A30A-3E63A181B750}" type="presOf" srcId="{75D09732-E05A-472C-8479-726C497941D7}" destId="{61B0085D-2E29-4D4F-9A90-7725B8993467}" srcOrd="0" destOrd="0" presId="urn:microsoft.com/office/officeart/2005/8/layout/StepDownProcess"/>
    <dgm:cxn modelId="{8EA71FFF-415C-43F5-B199-C82E9578B6D0}" type="presParOf" srcId="{6A5E4659-9631-4923-9E01-0D2FB46601D5}" destId="{E4536A37-1EFF-403E-8053-BB904E71FD0F}" srcOrd="0" destOrd="0" presId="urn:microsoft.com/office/officeart/2005/8/layout/StepDownProcess"/>
    <dgm:cxn modelId="{9295091A-F7D9-427E-B783-33E892FA0598}" type="presParOf" srcId="{E4536A37-1EFF-403E-8053-BB904E71FD0F}" destId="{15926BC9-F40C-4AFC-9608-29D764AFC402}" srcOrd="0" destOrd="0" presId="urn:microsoft.com/office/officeart/2005/8/layout/StepDownProcess"/>
    <dgm:cxn modelId="{275FDB66-7F2D-4406-BF0C-7133EB3B565D}" type="presParOf" srcId="{E4536A37-1EFF-403E-8053-BB904E71FD0F}" destId="{79B933A8-4BC7-4BD7-A45E-ABD559B0744E}" srcOrd="1" destOrd="0" presId="urn:microsoft.com/office/officeart/2005/8/layout/StepDownProcess"/>
    <dgm:cxn modelId="{00C48B70-B9A8-404E-B432-12268D466D00}" type="presParOf" srcId="{E4536A37-1EFF-403E-8053-BB904E71FD0F}" destId="{C2D0D4A5-BCB0-4E05-817C-BE9695B4FDB7}" srcOrd="2" destOrd="0" presId="urn:microsoft.com/office/officeart/2005/8/layout/StepDownProcess"/>
    <dgm:cxn modelId="{8A957F8E-3434-48CD-BE6E-D9BCFC39496B}" type="presParOf" srcId="{6A5E4659-9631-4923-9E01-0D2FB46601D5}" destId="{87246877-F88F-4441-8103-39C4BBFC6A5E}" srcOrd="1" destOrd="0" presId="urn:microsoft.com/office/officeart/2005/8/layout/StepDownProcess"/>
    <dgm:cxn modelId="{22ED1BCD-9C88-4591-8B46-A2AE448C51F2}" type="presParOf" srcId="{6A5E4659-9631-4923-9E01-0D2FB46601D5}" destId="{7F0ECA48-4616-4F21-96C6-18AC0086E6F0}" srcOrd="2" destOrd="0" presId="urn:microsoft.com/office/officeart/2005/8/layout/StepDownProcess"/>
    <dgm:cxn modelId="{04FEDFC5-3662-4C77-8C56-75018809969A}" type="presParOf" srcId="{7F0ECA48-4616-4F21-96C6-18AC0086E6F0}" destId="{6E68391E-7C15-48E7-84BC-0E9166CA2C40}" srcOrd="0" destOrd="0" presId="urn:microsoft.com/office/officeart/2005/8/layout/StepDownProcess"/>
    <dgm:cxn modelId="{37E89D9A-4C8E-410A-9C3A-16DE9490A601}" type="presParOf" srcId="{7F0ECA48-4616-4F21-96C6-18AC0086E6F0}" destId="{7377EB66-92D0-40DD-8F0A-F60A111DFD48}" srcOrd="1" destOrd="0" presId="urn:microsoft.com/office/officeart/2005/8/layout/StepDownProcess"/>
    <dgm:cxn modelId="{E97F5D0D-0021-4E5D-9FBA-1FA6A36BF846}" type="presParOf" srcId="{7F0ECA48-4616-4F21-96C6-18AC0086E6F0}" destId="{B4D42EC1-2A69-49F4-BB4E-4B8DE5D3FF5B}" srcOrd="2" destOrd="0" presId="urn:microsoft.com/office/officeart/2005/8/layout/StepDownProcess"/>
    <dgm:cxn modelId="{F2C3BB5C-BC75-4F15-BBBA-035FEF2B9534}" type="presParOf" srcId="{6A5E4659-9631-4923-9E01-0D2FB46601D5}" destId="{884BCE99-4D34-4B88-8AAB-9F4A3365EB5A}" srcOrd="3" destOrd="0" presId="urn:microsoft.com/office/officeart/2005/8/layout/StepDownProcess"/>
    <dgm:cxn modelId="{8F082F5C-884A-4F15-A7BD-5BB035BB4B95}" type="presParOf" srcId="{6A5E4659-9631-4923-9E01-0D2FB46601D5}" destId="{F0AFBABB-01DB-4475-8DEB-B3540F323E98}" srcOrd="4" destOrd="0" presId="urn:microsoft.com/office/officeart/2005/8/layout/StepDownProcess"/>
    <dgm:cxn modelId="{04D4154F-3CD5-4444-AC40-864E38AAF456}" type="presParOf" srcId="{F0AFBABB-01DB-4475-8DEB-B3540F323E98}" destId="{B3FDBFEB-328B-493C-8DD4-CD59AEAB75A7}" srcOrd="0" destOrd="0" presId="urn:microsoft.com/office/officeart/2005/8/layout/StepDownProcess"/>
    <dgm:cxn modelId="{BB876DD5-C01E-40A8-95ED-34479E4DC650}" type="presParOf" srcId="{F0AFBABB-01DB-4475-8DEB-B3540F323E98}" destId="{61B0085D-2E29-4D4F-9A90-7725B899346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D7E049-050B-4633-9CDE-1CB0A216CA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75BEC-89CF-4A7C-A547-655C70EA2E5B}">
      <dgm:prSet phldrT="[Text]"/>
      <dgm:spPr/>
      <dgm:t>
        <a:bodyPr/>
        <a:lstStyle/>
        <a:p>
          <a:r>
            <a:rPr lang="en-US" dirty="0"/>
            <a:t>OP records fault</a:t>
          </a:r>
        </a:p>
      </dgm:t>
    </dgm:pt>
    <dgm:pt modelId="{9FEC71A0-AF3E-44E8-AC1D-57C1574CD20F}" type="parTrans" cxnId="{7C1C79CF-121E-472D-A7D9-98FAB1FC0FE7}">
      <dgm:prSet/>
      <dgm:spPr/>
      <dgm:t>
        <a:bodyPr/>
        <a:lstStyle/>
        <a:p>
          <a:endParaRPr lang="en-US"/>
        </a:p>
      </dgm:t>
    </dgm:pt>
    <dgm:pt modelId="{31A2099A-C545-4543-BAE3-832F9089A984}" type="sibTrans" cxnId="{7C1C79CF-121E-472D-A7D9-98FAB1FC0FE7}">
      <dgm:prSet/>
      <dgm:spPr/>
      <dgm:t>
        <a:bodyPr/>
        <a:lstStyle/>
        <a:p>
          <a:endParaRPr lang="en-US"/>
        </a:p>
      </dgm:t>
    </dgm:pt>
    <dgm:pt modelId="{64BF1A12-76FD-4236-B045-55A6390F63F0}">
      <dgm:prSet phldrT="[Text]" custT="1"/>
      <dgm:spPr/>
      <dgm:t>
        <a:bodyPr/>
        <a:lstStyle/>
        <a:p>
          <a:r>
            <a:rPr lang="en-US" sz="1200" dirty="0"/>
            <a:t>AFT system sends Email  notification to experts –</a:t>
          </a:r>
          <a:r>
            <a:rPr lang="en-US" sz="1200" b="1" dirty="0"/>
            <a:t> still relevant?</a:t>
          </a:r>
        </a:p>
      </dgm:t>
    </dgm:pt>
    <dgm:pt modelId="{7312BC3D-01A7-4B44-877F-A3B7B7656140}" type="parTrans" cxnId="{84F7E325-0383-4674-91E5-2F68E76B925F}">
      <dgm:prSet/>
      <dgm:spPr/>
      <dgm:t>
        <a:bodyPr/>
        <a:lstStyle/>
        <a:p>
          <a:endParaRPr lang="en-US"/>
        </a:p>
      </dgm:t>
    </dgm:pt>
    <dgm:pt modelId="{A6BF6448-2C6C-4D91-AED8-639D94BC6DD4}" type="sibTrans" cxnId="{84F7E325-0383-4674-91E5-2F68E76B925F}">
      <dgm:prSet/>
      <dgm:spPr/>
      <dgm:t>
        <a:bodyPr/>
        <a:lstStyle/>
        <a:p>
          <a:endParaRPr lang="en-US"/>
        </a:p>
      </dgm:t>
    </dgm:pt>
    <dgm:pt modelId="{39A91071-1340-468A-9D24-55A7FFC155FA}">
      <dgm:prSet phldrT="[Text]"/>
      <dgm:spPr/>
      <dgm:t>
        <a:bodyPr/>
        <a:lstStyle/>
        <a:p>
          <a:r>
            <a:rPr lang="en-US" dirty="0"/>
            <a:t>Experts follow up fault</a:t>
          </a:r>
        </a:p>
      </dgm:t>
    </dgm:pt>
    <dgm:pt modelId="{3C4EE7C9-A465-4683-9E91-35CEA1A7309D}" type="parTrans" cxnId="{705A11C6-4C9A-447F-8607-297B5161BD1B}">
      <dgm:prSet/>
      <dgm:spPr/>
      <dgm:t>
        <a:bodyPr/>
        <a:lstStyle/>
        <a:p>
          <a:endParaRPr lang="en-US"/>
        </a:p>
      </dgm:t>
    </dgm:pt>
    <dgm:pt modelId="{9356A908-2885-4F3C-A525-0819A5E121EB}" type="sibTrans" cxnId="{705A11C6-4C9A-447F-8607-297B5161BD1B}">
      <dgm:prSet/>
      <dgm:spPr/>
      <dgm:t>
        <a:bodyPr/>
        <a:lstStyle/>
        <a:p>
          <a:endParaRPr lang="en-US"/>
        </a:p>
      </dgm:t>
    </dgm:pt>
    <dgm:pt modelId="{C76D7E33-6955-4BEE-B44C-016D43C8BCF9}">
      <dgm:prSet phldrT="[Text]" custT="1"/>
      <dgm:spPr/>
      <dgm:t>
        <a:bodyPr/>
        <a:lstStyle/>
        <a:p>
          <a:r>
            <a:rPr lang="en-US" sz="1200" dirty="0"/>
            <a:t>Documents in EAM</a:t>
          </a:r>
        </a:p>
      </dgm:t>
    </dgm:pt>
    <dgm:pt modelId="{23897D09-3CE4-4B24-B7D1-70930D48AAE1}" type="parTrans" cxnId="{33710C4A-97DD-4570-ACAA-5BAEE6AA901E}">
      <dgm:prSet/>
      <dgm:spPr/>
      <dgm:t>
        <a:bodyPr/>
        <a:lstStyle/>
        <a:p>
          <a:endParaRPr lang="en-US"/>
        </a:p>
      </dgm:t>
    </dgm:pt>
    <dgm:pt modelId="{D16E9713-4F60-488E-8B56-E4BC0DF84BCB}" type="sibTrans" cxnId="{33710C4A-97DD-4570-ACAA-5BAEE6AA901E}">
      <dgm:prSet/>
      <dgm:spPr/>
      <dgm:t>
        <a:bodyPr/>
        <a:lstStyle/>
        <a:p>
          <a:endParaRPr lang="en-US"/>
        </a:p>
      </dgm:t>
    </dgm:pt>
    <dgm:pt modelId="{353A6ACD-3EDD-40EA-A529-3E3541F535A6}">
      <dgm:prSet phldrT="[Text]" custT="1"/>
      <dgm:spPr/>
      <dgm:t>
        <a:bodyPr/>
        <a:lstStyle/>
        <a:p>
          <a:r>
            <a:rPr lang="en-US" sz="1200" dirty="0"/>
            <a:t>Use plug-in to link to AFT</a:t>
          </a:r>
        </a:p>
      </dgm:t>
    </dgm:pt>
    <dgm:pt modelId="{DE45074C-0FD1-4419-89C8-10CDD7635C4A}" type="parTrans" cxnId="{E28D76ED-44B4-441A-BC95-4C87D812BE1C}">
      <dgm:prSet/>
      <dgm:spPr/>
      <dgm:t>
        <a:bodyPr/>
        <a:lstStyle/>
        <a:p>
          <a:endParaRPr lang="en-US"/>
        </a:p>
      </dgm:t>
    </dgm:pt>
    <dgm:pt modelId="{D60DEF56-538C-4A57-BA22-2FC2D631DB6F}" type="sibTrans" cxnId="{E28D76ED-44B4-441A-BC95-4C87D812BE1C}">
      <dgm:prSet/>
      <dgm:spPr/>
      <dgm:t>
        <a:bodyPr/>
        <a:lstStyle/>
        <a:p>
          <a:endParaRPr lang="en-US"/>
        </a:p>
      </dgm:t>
    </dgm:pt>
    <dgm:pt modelId="{F10791F8-AA47-4B57-8AF7-E30E40F6DC8A}">
      <dgm:prSet phldrT="[Text]"/>
      <dgm:spPr/>
      <dgm:t>
        <a:bodyPr/>
        <a:lstStyle/>
        <a:p>
          <a:r>
            <a:rPr lang="en-US" dirty="0"/>
            <a:t>RAWG review &amp; reassignment</a:t>
          </a:r>
        </a:p>
      </dgm:t>
    </dgm:pt>
    <dgm:pt modelId="{30622633-A372-4114-A8AB-7FBB91220831}" type="parTrans" cxnId="{11305CA3-4EA4-40E2-AB05-41E0525DE95B}">
      <dgm:prSet/>
      <dgm:spPr/>
      <dgm:t>
        <a:bodyPr/>
        <a:lstStyle/>
        <a:p>
          <a:endParaRPr lang="en-US"/>
        </a:p>
      </dgm:t>
    </dgm:pt>
    <dgm:pt modelId="{39043832-2924-45D3-9FD1-80BC3532DD4F}" type="sibTrans" cxnId="{11305CA3-4EA4-40E2-AB05-41E0525DE95B}">
      <dgm:prSet/>
      <dgm:spPr/>
      <dgm:t>
        <a:bodyPr/>
        <a:lstStyle/>
        <a:p>
          <a:endParaRPr lang="en-US"/>
        </a:p>
      </dgm:t>
    </dgm:pt>
    <dgm:pt modelId="{75D09732-E05A-472C-8479-726C497941D7}">
      <dgm:prSet phldrT="[Text]" custT="1"/>
      <dgm:spPr/>
      <dgm:t>
        <a:bodyPr/>
        <a:lstStyle/>
        <a:p>
          <a:r>
            <a:rPr lang="en-US" sz="1200" dirty="0"/>
            <a:t>Reclassifications trigger new notifications</a:t>
          </a:r>
        </a:p>
      </dgm:t>
    </dgm:pt>
    <dgm:pt modelId="{0E85DD65-34FE-4A20-8A61-D6864DE32ECE}" type="parTrans" cxnId="{591AAABA-2A8B-4CDA-BE42-5A725F3FD51D}">
      <dgm:prSet/>
      <dgm:spPr/>
      <dgm:t>
        <a:bodyPr/>
        <a:lstStyle/>
        <a:p>
          <a:endParaRPr lang="en-US"/>
        </a:p>
      </dgm:t>
    </dgm:pt>
    <dgm:pt modelId="{203D4CCC-FFB8-46F9-94DB-C72792828123}" type="sibTrans" cxnId="{591AAABA-2A8B-4CDA-BE42-5A725F3FD51D}">
      <dgm:prSet/>
      <dgm:spPr/>
      <dgm:t>
        <a:bodyPr/>
        <a:lstStyle/>
        <a:p>
          <a:endParaRPr lang="en-US"/>
        </a:p>
      </dgm:t>
    </dgm:pt>
    <dgm:pt modelId="{1C107FA8-7AEB-4BF6-A92E-1BCD6A45B9F1}">
      <dgm:prSet phldrT="[Text]" custT="1"/>
      <dgm:spPr/>
      <dgm:t>
        <a:bodyPr/>
        <a:lstStyle/>
        <a:p>
          <a:r>
            <a:rPr lang="en-US" sz="1200" dirty="0"/>
            <a:t>Existing EAM link gets deleted – </a:t>
          </a:r>
          <a:r>
            <a:rPr lang="en-US" sz="1200" b="1" dirty="0"/>
            <a:t>notification?</a:t>
          </a:r>
        </a:p>
      </dgm:t>
    </dgm:pt>
    <dgm:pt modelId="{2DAD2110-9DF4-4297-9DB9-B149636CF826}" type="parTrans" cxnId="{864B35BB-B051-409C-BB38-E247AB725934}">
      <dgm:prSet/>
      <dgm:spPr/>
      <dgm:t>
        <a:bodyPr/>
        <a:lstStyle/>
        <a:p>
          <a:endParaRPr lang="en-US"/>
        </a:p>
      </dgm:t>
    </dgm:pt>
    <dgm:pt modelId="{70EDF89B-0171-44C2-BAA1-9CA47BFD1D0C}" type="sibTrans" cxnId="{864B35BB-B051-409C-BB38-E247AB725934}">
      <dgm:prSet/>
      <dgm:spPr/>
      <dgm:t>
        <a:bodyPr/>
        <a:lstStyle/>
        <a:p>
          <a:endParaRPr lang="en-US"/>
        </a:p>
      </dgm:t>
    </dgm:pt>
    <dgm:pt modelId="{96CB808E-80E2-4260-A563-CD72BCCF8C3A}">
      <dgm:prSet phldrT="[Text]" custT="1"/>
      <dgm:spPr/>
      <dgm:t>
        <a:bodyPr/>
        <a:lstStyle/>
        <a:p>
          <a:r>
            <a:rPr lang="en-US" sz="1200" b="1" dirty="0"/>
            <a:t>Auto-document &amp; review?</a:t>
          </a:r>
        </a:p>
      </dgm:t>
    </dgm:pt>
    <dgm:pt modelId="{9E8B6F78-03CB-441B-B42F-588D3493A136}" type="parTrans" cxnId="{D48E0E37-2B2A-4B7F-825D-34F76026E227}">
      <dgm:prSet/>
      <dgm:spPr/>
      <dgm:t>
        <a:bodyPr/>
        <a:lstStyle/>
        <a:p>
          <a:endParaRPr lang="en-US"/>
        </a:p>
      </dgm:t>
    </dgm:pt>
    <dgm:pt modelId="{C2B4C64C-63AA-461F-B955-3414F2C83D91}" type="sibTrans" cxnId="{D48E0E37-2B2A-4B7F-825D-34F76026E227}">
      <dgm:prSet/>
      <dgm:spPr/>
      <dgm:t>
        <a:bodyPr/>
        <a:lstStyle/>
        <a:p>
          <a:endParaRPr lang="en-US"/>
        </a:p>
      </dgm:t>
    </dgm:pt>
    <dgm:pt modelId="{5B4ECEDA-875C-4287-80F2-365ED746705D}">
      <dgm:prSet phldrT="[Text]" custT="1"/>
      <dgm:spPr/>
      <dgm:t>
        <a:bodyPr/>
        <a:lstStyle/>
        <a:p>
          <a:r>
            <a:rPr lang="en-US" sz="1200" b="1" dirty="0"/>
            <a:t>AFT creating EAM log if desired (already linked)</a:t>
          </a:r>
        </a:p>
      </dgm:t>
    </dgm:pt>
    <dgm:pt modelId="{FB9B59B4-EC52-432D-8FA5-F4A4C430DA52}" type="parTrans" cxnId="{41358968-AE7E-4A06-B3FC-1D40FE8E9DA6}">
      <dgm:prSet/>
      <dgm:spPr/>
      <dgm:t>
        <a:bodyPr/>
        <a:lstStyle/>
        <a:p>
          <a:endParaRPr lang="en-US"/>
        </a:p>
      </dgm:t>
    </dgm:pt>
    <dgm:pt modelId="{7CFB97BB-0C65-4FEA-AAE3-E22F25339AA1}" type="sibTrans" cxnId="{41358968-AE7E-4A06-B3FC-1D40FE8E9DA6}">
      <dgm:prSet/>
      <dgm:spPr/>
      <dgm:t>
        <a:bodyPr/>
        <a:lstStyle/>
        <a:p>
          <a:endParaRPr lang="en-US"/>
        </a:p>
      </dgm:t>
    </dgm:pt>
    <dgm:pt modelId="{6A5E4659-9631-4923-9E01-0D2FB46601D5}" type="pres">
      <dgm:prSet presAssocID="{1BD7E049-050B-4633-9CDE-1CB0A216CA20}" presName="rootnode" presStyleCnt="0">
        <dgm:presLayoutVars>
          <dgm:chMax/>
          <dgm:chPref/>
          <dgm:dir/>
          <dgm:animLvl val="lvl"/>
        </dgm:presLayoutVars>
      </dgm:prSet>
      <dgm:spPr/>
    </dgm:pt>
    <dgm:pt modelId="{E4536A37-1EFF-403E-8053-BB904E71FD0F}" type="pres">
      <dgm:prSet presAssocID="{DC775BEC-89CF-4A7C-A547-655C70EA2E5B}" presName="composite" presStyleCnt="0"/>
      <dgm:spPr/>
    </dgm:pt>
    <dgm:pt modelId="{15926BC9-F40C-4AFC-9608-29D764AFC402}" type="pres">
      <dgm:prSet presAssocID="{DC775BEC-89CF-4A7C-A547-655C70EA2E5B}" presName="bentUpArrow1" presStyleLbl="alignImgPlace1" presStyleIdx="0" presStyleCnt="2"/>
      <dgm:spPr/>
    </dgm:pt>
    <dgm:pt modelId="{79B933A8-4BC7-4BD7-A45E-ABD559B0744E}" type="pres">
      <dgm:prSet presAssocID="{DC775BEC-89CF-4A7C-A547-655C70EA2E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2D0D4A5-BCB0-4E05-817C-BE9695B4FDB7}" type="pres">
      <dgm:prSet presAssocID="{DC775BEC-89CF-4A7C-A547-655C70EA2E5B}" presName="ChildText" presStyleLbl="revTx" presStyleIdx="0" presStyleCnt="3" custScaleX="156020" custLinFactNeighborX="42364">
        <dgm:presLayoutVars>
          <dgm:chMax val="0"/>
          <dgm:chPref val="0"/>
          <dgm:bulletEnabled val="1"/>
        </dgm:presLayoutVars>
      </dgm:prSet>
      <dgm:spPr/>
    </dgm:pt>
    <dgm:pt modelId="{87246877-F88F-4441-8103-39C4BBFC6A5E}" type="pres">
      <dgm:prSet presAssocID="{31A2099A-C545-4543-BAE3-832F9089A984}" presName="sibTrans" presStyleCnt="0"/>
      <dgm:spPr/>
    </dgm:pt>
    <dgm:pt modelId="{7F0ECA48-4616-4F21-96C6-18AC0086E6F0}" type="pres">
      <dgm:prSet presAssocID="{39A91071-1340-468A-9D24-55A7FFC155FA}" presName="composite" presStyleCnt="0"/>
      <dgm:spPr/>
    </dgm:pt>
    <dgm:pt modelId="{6E68391E-7C15-48E7-84BC-0E9166CA2C40}" type="pres">
      <dgm:prSet presAssocID="{39A91071-1340-468A-9D24-55A7FFC155FA}" presName="bentUpArrow1" presStyleLbl="alignImgPlace1" presStyleIdx="1" presStyleCnt="2"/>
      <dgm:spPr/>
    </dgm:pt>
    <dgm:pt modelId="{7377EB66-92D0-40DD-8F0A-F60A111DFD48}" type="pres">
      <dgm:prSet presAssocID="{39A91071-1340-468A-9D24-55A7FFC155F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D42EC1-2A69-49F4-BB4E-4B8DE5D3FF5B}" type="pres">
      <dgm:prSet presAssocID="{39A91071-1340-468A-9D24-55A7FFC155FA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84BCE99-4D34-4B88-8AAB-9F4A3365EB5A}" type="pres">
      <dgm:prSet presAssocID="{9356A908-2885-4F3C-A525-0819A5E121EB}" presName="sibTrans" presStyleCnt="0"/>
      <dgm:spPr/>
    </dgm:pt>
    <dgm:pt modelId="{F0AFBABB-01DB-4475-8DEB-B3540F323E98}" type="pres">
      <dgm:prSet presAssocID="{F10791F8-AA47-4B57-8AF7-E30E40F6DC8A}" presName="composite" presStyleCnt="0"/>
      <dgm:spPr/>
    </dgm:pt>
    <dgm:pt modelId="{B3FDBFEB-328B-493C-8DD4-CD59AEAB75A7}" type="pres">
      <dgm:prSet presAssocID="{F10791F8-AA47-4B57-8AF7-E30E40F6DC8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1B0085D-2E29-4D4F-9A90-7725B8993467}" type="pres">
      <dgm:prSet presAssocID="{F10791F8-AA47-4B57-8AF7-E30E40F6DC8A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D19890F-CCF7-42B2-A31C-28C6957C409B}" type="presOf" srcId="{64BF1A12-76FD-4236-B045-55A6390F63F0}" destId="{C2D0D4A5-BCB0-4E05-817C-BE9695B4FDB7}" srcOrd="0" destOrd="0" presId="urn:microsoft.com/office/officeart/2005/8/layout/StepDownProcess"/>
    <dgm:cxn modelId="{B4841F19-6B1B-4BE3-AD7F-6039D16CB1F0}" type="presOf" srcId="{1C107FA8-7AEB-4BF6-A92E-1BCD6A45B9F1}" destId="{61B0085D-2E29-4D4F-9A90-7725B8993467}" srcOrd="0" destOrd="1" presId="urn:microsoft.com/office/officeart/2005/8/layout/StepDownProcess"/>
    <dgm:cxn modelId="{84F7E325-0383-4674-91E5-2F68E76B925F}" srcId="{DC775BEC-89CF-4A7C-A547-655C70EA2E5B}" destId="{64BF1A12-76FD-4236-B045-55A6390F63F0}" srcOrd="0" destOrd="0" parTransId="{7312BC3D-01A7-4B44-877F-A3B7B7656140}" sibTransId="{A6BF6448-2C6C-4D91-AED8-639D94BC6DD4}"/>
    <dgm:cxn modelId="{D48E0E37-2B2A-4B7F-825D-34F76026E227}" srcId="{353A6ACD-3EDD-40EA-A529-3E3541F535A6}" destId="{96CB808E-80E2-4260-A563-CD72BCCF8C3A}" srcOrd="0" destOrd="0" parTransId="{9E8B6F78-03CB-441B-B42F-588D3493A136}" sibTransId="{C2B4C64C-63AA-461F-B955-3414F2C83D91}"/>
    <dgm:cxn modelId="{A4888C67-42A8-4DA0-9F37-31127695A8A2}" type="presOf" srcId="{1BD7E049-050B-4633-9CDE-1CB0A216CA20}" destId="{6A5E4659-9631-4923-9E01-0D2FB46601D5}" srcOrd="0" destOrd="0" presId="urn:microsoft.com/office/officeart/2005/8/layout/StepDownProcess"/>
    <dgm:cxn modelId="{41358968-AE7E-4A06-B3FC-1D40FE8E9DA6}" srcId="{DC775BEC-89CF-4A7C-A547-655C70EA2E5B}" destId="{5B4ECEDA-875C-4287-80F2-365ED746705D}" srcOrd="1" destOrd="0" parTransId="{FB9B59B4-EC52-432D-8FA5-F4A4C430DA52}" sibTransId="{7CFB97BB-0C65-4FEA-AAE3-E22F25339AA1}"/>
    <dgm:cxn modelId="{33710C4A-97DD-4570-ACAA-5BAEE6AA901E}" srcId="{39A91071-1340-468A-9D24-55A7FFC155FA}" destId="{C76D7E33-6955-4BEE-B44C-016D43C8BCF9}" srcOrd="0" destOrd="0" parTransId="{23897D09-3CE4-4B24-B7D1-70930D48AAE1}" sibTransId="{D16E9713-4F60-488E-8B56-E4BC0DF84BCB}"/>
    <dgm:cxn modelId="{549F674D-0D24-407F-A82F-173ED4E2C61A}" type="presOf" srcId="{C76D7E33-6955-4BEE-B44C-016D43C8BCF9}" destId="{B4D42EC1-2A69-49F4-BB4E-4B8DE5D3FF5B}" srcOrd="0" destOrd="0" presId="urn:microsoft.com/office/officeart/2005/8/layout/StepDownProcess"/>
    <dgm:cxn modelId="{42C17871-CBD4-4FA8-8E65-6A0DD219765F}" type="presOf" srcId="{F10791F8-AA47-4B57-8AF7-E30E40F6DC8A}" destId="{B3FDBFEB-328B-493C-8DD4-CD59AEAB75A7}" srcOrd="0" destOrd="0" presId="urn:microsoft.com/office/officeart/2005/8/layout/StepDownProcess"/>
    <dgm:cxn modelId="{2E4BCE53-FD3C-433D-8F1D-7EFAA295830A}" type="presOf" srcId="{39A91071-1340-468A-9D24-55A7FFC155FA}" destId="{7377EB66-92D0-40DD-8F0A-F60A111DFD48}" srcOrd="0" destOrd="0" presId="urn:microsoft.com/office/officeart/2005/8/layout/StepDownProcess"/>
    <dgm:cxn modelId="{11305CA3-4EA4-40E2-AB05-41E0525DE95B}" srcId="{1BD7E049-050B-4633-9CDE-1CB0A216CA20}" destId="{F10791F8-AA47-4B57-8AF7-E30E40F6DC8A}" srcOrd="2" destOrd="0" parTransId="{30622633-A372-4114-A8AB-7FBB91220831}" sibTransId="{39043832-2924-45D3-9FD1-80BC3532DD4F}"/>
    <dgm:cxn modelId="{591AAABA-2A8B-4CDA-BE42-5A725F3FD51D}" srcId="{F10791F8-AA47-4B57-8AF7-E30E40F6DC8A}" destId="{75D09732-E05A-472C-8479-726C497941D7}" srcOrd="0" destOrd="0" parTransId="{0E85DD65-34FE-4A20-8A61-D6864DE32ECE}" sibTransId="{203D4CCC-FFB8-46F9-94DB-C72792828123}"/>
    <dgm:cxn modelId="{864B35BB-B051-409C-BB38-E247AB725934}" srcId="{F10791F8-AA47-4B57-8AF7-E30E40F6DC8A}" destId="{1C107FA8-7AEB-4BF6-A92E-1BCD6A45B9F1}" srcOrd="1" destOrd="0" parTransId="{2DAD2110-9DF4-4297-9DB9-B149636CF826}" sibTransId="{70EDF89B-0171-44C2-BAA1-9CA47BFD1D0C}"/>
    <dgm:cxn modelId="{754A13BC-D9B8-4D9B-BCC0-162E4418FBB2}" type="presOf" srcId="{DC775BEC-89CF-4A7C-A547-655C70EA2E5B}" destId="{79B933A8-4BC7-4BD7-A45E-ABD559B0744E}" srcOrd="0" destOrd="0" presId="urn:microsoft.com/office/officeart/2005/8/layout/StepDownProcess"/>
    <dgm:cxn modelId="{705A11C6-4C9A-447F-8607-297B5161BD1B}" srcId="{1BD7E049-050B-4633-9CDE-1CB0A216CA20}" destId="{39A91071-1340-468A-9D24-55A7FFC155FA}" srcOrd="1" destOrd="0" parTransId="{3C4EE7C9-A465-4683-9E91-35CEA1A7309D}" sibTransId="{9356A908-2885-4F3C-A525-0819A5E121EB}"/>
    <dgm:cxn modelId="{7C1C79CF-121E-472D-A7D9-98FAB1FC0FE7}" srcId="{1BD7E049-050B-4633-9CDE-1CB0A216CA20}" destId="{DC775BEC-89CF-4A7C-A547-655C70EA2E5B}" srcOrd="0" destOrd="0" parTransId="{9FEC71A0-AF3E-44E8-AC1D-57C1574CD20F}" sibTransId="{31A2099A-C545-4543-BAE3-832F9089A984}"/>
    <dgm:cxn modelId="{91EB38EB-1885-4C7E-A27F-B2D4DC5E08AE}" type="presOf" srcId="{353A6ACD-3EDD-40EA-A529-3E3541F535A6}" destId="{B4D42EC1-2A69-49F4-BB4E-4B8DE5D3FF5B}" srcOrd="0" destOrd="1" presId="urn:microsoft.com/office/officeart/2005/8/layout/StepDownProcess"/>
    <dgm:cxn modelId="{E28D76ED-44B4-441A-BC95-4C87D812BE1C}" srcId="{39A91071-1340-468A-9D24-55A7FFC155FA}" destId="{353A6ACD-3EDD-40EA-A529-3E3541F535A6}" srcOrd="1" destOrd="0" parTransId="{DE45074C-0FD1-4419-89C8-10CDD7635C4A}" sibTransId="{D60DEF56-538C-4A57-BA22-2FC2D631DB6F}"/>
    <dgm:cxn modelId="{269A16F0-4C3A-4611-A30A-3E63A181B750}" type="presOf" srcId="{75D09732-E05A-472C-8479-726C497941D7}" destId="{61B0085D-2E29-4D4F-9A90-7725B8993467}" srcOrd="0" destOrd="0" presId="urn:microsoft.com/office/officeart/2005/8/layout/StepDownProcess"/>
    <dgm:cxn modelId="{6D9DC3F6-10A4-4350-B8A1-CD8FD72F877B}" type="presOf" srcId="{96CB808E-80E2-4260-A563-CD72BCCF8C3A}" destId="{B4D42EC1-2A69-49F4-BB4E-4B8DE5D3FF5B}" srcOrd="0" destOrd="2" presId="urn:microsoft.com/office/officeart/2005/8/layout/StepDownProcess"/>
    <dgm:cxn modelId="{4D73E1FA-A911-4A47-A176-6E965CBCD0EC}" type="presOf" srcId="{5B4ECEDA-875C-4287-80F2-365ED746705D}" destId="{C2D0D4A5-BCB0-4E05-817C-BE9695B4FDB7}" srcOrd="0" destOrd="1" presId="urn:microsoft.com/office/officeart/2005/8/layout/StepDownProcess"/>
    <dgm:cxn modelId="{8EA71FFF-415C-43F5-B199-C82E9578B6D0}" type="presParOf" srcId="{6A5E4659-9631-4923-9E01-0D2FB46601D5}" destId="{E4536A37-1EFF-403E-8053-BB904E71FD0F}" srcOrd="0" destOrd="0" presId="urn:microsoft.com/office/officeart/2005/8/layout/StepDownProcess"/>
    <dgm:cxn modelId="{9295091A-F7D9-427E-B783-33E892FA0598}" type="presParOf" srcId="{E4536A37-1EFF-403E-8053-BB904E71FD0F}" destId="{15926BC9-F40C-4AFC-9608-29D764AFC402}" srcOrd="0" destOrd="0" presId="urn:microsoft.com/office/officeart/2005/8/layout/StepDownProcess"/>
    <dgm:cxn modelId="{275FDB66-7F2D-4406-BF0C-7133EB3B565D}" type="presParOf" srcId="{E4536A37-1EFF-403E-8053-BB904E71FD0F}" destId="{79B933A8-4BC7-4BD7-A45E-ABD559B0744E}" srcOrd="1" destOrd="0" presId="urn:microsoft.com/office/officeart/2005/8/layout/StepDownProcess"/>
    <dgm:cxn modelId="{00C48B70-B9A8-404E-B432-12268D466D00}" type="presParOf" srcId="{E4536A37-1EFF-403E-8053-BB904E71FD0F}" destId="{C2D0D4A5-BCB0-4E05-817C-BE9695B4FDB7}" srcOrd="2" destOrd="0" presId="urn:microsoft.com/office/officeart/2005/8/layout/StepDownProcess"/>
    <dgm:cxn modelId="{8A957F8E-3434-48CD-BE6E-D9BCFC39496B}" type="presParOf" srcId="{6A5E4659-9631-4923-9E01-0D2FB46601D5}" destId="{87246877-F88F-4441-8103-39C4BBFC6A5E}" srcOrd="1" destOrd="0" presId="urn:microsoft.com/office/officeart/2005/8/layout/StepDownProcess"/>
    <dgm:cxn modelId="{22ED1BCD-9C88-4591-8B46-A2AE448C51F2}" type="presParOf" srcId="{6A5E4659-9631-4923-9E01-0D2FB46601D5}" destId="{7F0ECA48-4616-4F21-96C6-18AC0086E6F0}" srcOrd="2" destOrd="0" presId="urn:microsoft.com/office/officeart/2005/8/layout/StepDownProcess"/>
    <dgm:cxn modelId="{04FEDFC5-3662-4C77-8C56-75018809969A}" type="presParOf" srcId="{7F0ECA48-4616-4F21-96C6-18AC0086E6F0}" destId="{6E68391E-7C15-48E7-84BC-0E9166CA2C40}" srcOrd="0" destOrd="0" presId="urn:microsoft.com/office/officeart/2005/8/layout/StepDownProcess"/>
    <dgm:cxn modelId="{37E89D9A-4C8E-410A-9C3A-16DE9490A601}" type="presParOf" srcId="{7F0ECA48-4616-4F21-96C6-18AC0086E6F0}" destId="{7377EB66-92D0-40DD-8F0A-F60A111DFD48}" srcOrd="1" destOrd="0" presId="urn:microsoft.com/office/officeart/2005/8/layout/StepDownProcess"/>
    <dgm:cxn modelId="{E97F5D0D-0021-4E5D-9FBA-1FA6A36BF846}" type="presParOf" srcId="{7F0ECA48-4616-4F21-96C6-18AC0086E6F0}" destId="{B4D42EC1-2A69-49F4-BB4E-4B8DE5D3FF5B}" srcOrd="2" destOrd="0" presId="urn:microsoft.com/office/officeart/2005/8/layout/StepDownProcess"/>
    <dgm:cxn modelId="{F2C3BB5C-BC75-4F15-BBBA-035FEF2B9534}" type="presParOf" srcId="{6A5E4659-9631-4923-9E01-0D2FB46601D5}" destId="{884BCE99-4D34-4B88-8AAB-9F4A3365EB5A}" srcOrd="3" destOrd="0" presId="urn:microsoft.com/office/officeart/2005/8/layout/StepDownProcess"/>
    <dgm:cxn modelId="{8F082F5C-884A-4F15-A7BD-5BB035BB4B95}" type="presParOf" srcId="{6A5E4659-9631-4923-9E01-0D2FB46601D5}" destId="{F0AFBABB-01DB-4475-8DEB-B3540F323E98}" srcOrd="4" destOrd="0" presId="urn:microsoft.com/office/officeart/2005/8/layout/StepDownProcess"/>
    <dgm:cxn modelId="{04D4154F-3CD5-4444-AC40-864E38AAF456}" type="presParOf" srcId="{F0AFBABB-01DB-4475-8DEB-B3540F323E98}" destId="{B3FDBFEB-328B-493C-8DD4-CD59AEAB75A7}" srcOrd="0" destOrd="0" presId="urn:microsoft.com/office/officeart/2005/8/layout/StepDownProcess"/>
    <dgm:cxn modelId="{BB876DD5-C01E-40A8-95ED-34479E4DC650}" type="presParOf" srcId="{F0AFBABB-01DB-4475-8DEB-B3540F323E98}" destId="{61B0085D-2E29-4D4F-9A90-7725B899346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26BC9-F40C-4AFC-9608-29D764AFC402}">
      <dsp:nvSpPr>
        <dsp:cNvPr id="0" name=""/>
        <dsp:cNvSpPr/>
      </dsp:nvSpPr>
      <dsp:spPr>
        <a:xfrm rot="5400000">
          <a:off x="239466" y="1115419"/>
          <a:ext cx="903731" cy="10288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33A8-4BC7-4BD7-A45E-ABD559B0744E}">
      <dsp:nvSpPr>
        <dsp:cNvPr id="0" name=""/>
        <dsp:cNvSpPr/>
      </dsp:nvSpPr>
      <dsp:spPr>
        <a:xfrm>
          <a:off x="32" y="113614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OP records fault</a:t>
          </a:r>
        </a:p>
      </dsp:txBody>
      <dsp:txXfrm>
        <a:off x="52025" y="165607"/>
        <a:ext cx="1417365" cy="960911"/>
      </dsp:txXfrm>
    </dsp:sp>
    <dsp:sp modelId="{C2D0D4A5-BCB0-4E05-817C-BE9695B4FDB7}">
      <dsp:nvSpPr>
        <dsp:cNvPr id="0" name=""/>
        <dsp:cNvSpPr/>
      </dsp:nvSpPr>
      <dsp:spPr>
        <a:xfrm>
          <a:off x="1513926" y="215176"/>
          <a:ext cx="1121401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AFT system sends Email  notification to experts </a:t>
          </a:r>
        </a:p>
      </dsp:txBody>
      <dsp:txXfrm>
        <a:off x="1513926" y="215176"/>
        <a:ext cx="1121401" cy="860696"/>
      </dsp:txXfrm>
    </dsp:sp>
    <dsp:sp modelId="{6E68391E-7C15-48E7-84BC-0E9166CA2C40}">
      <dsp:nvSpPr>
        <dsp:cNvPr id="0" name=""/>
        <dsp:cNvSpPr/>
      </dsp:nvSpPr>
      <dsp:spPr>
        <a:xfrm rot="5400000">
          <a:off x="1504408" y="2311650"/>
          <a:ext cx="903731" cy="10288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7EB66-92D0-40DD-8F0A-F60A111DFD48}">
      <dsp:nvSpPr>
        <dsp:cNvPr id="0" name=""/>
        <dsp:cNvSpPr/>
      </dsp:nvSpPr>
      <dsp:spPr>
        <a:xfrm>
          <a:off x="1264974" y="1309845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Experts follow up fault</a:t>
          </a:r>
        </a:p>
      </dsp:txBody>
      <dsp:txXfrm>
        <a:off x="1316967" y="1361838"/>
        <a:ext cx="1417365" cy="960911"/>
      </dsp:txXfrm>
    </dsp:sp>
    <dsp:sp modelId="{B4D42EC1-2A69-49F4-BB4E-4B8DE5D3FF5B}">
      <dsp:nvSpPr>
        <dsp:cNvPr id="0" name=""/>
        <dsp:cNvSpPr/>
      </dsp:nvSpPr>
      <dsp:spPr>
        <a:xfrm>
          <a:off x="2786326" y="1411407"/>
          <a:ext cx="1106486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Documents in EAM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Reviews &amp; Documents (/links EAM) in AFT</a:t>
          </a:r>
        </a:p>
      </dsp:txBody>
      <dsp:txXfrm>
        <a:off x="2786326" y="1411407"/>
        <a:ext cx="1106486" cy="860696"/>
      </dsp:txXfrm>
    </dsp:sp>
    <dsp:sp modelId="{B3FDBFEB-328B-493C-8DD4-CD59AEAB75A7}">
      <dsp:nvSpPr>
        <dsp:cNvPr id="0" name=""/>
        <dsp:cNvSpPr/>
      </dsp:nvSpPr>
      <dsp:spPr>
        <a:xfrm>
          <a:off x="2529916" y="2506076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RAWG review &amp; reassignment</a:t>
          </a:r>
        </a:p>
      </dsp:txBody>
      <dsp:txXfrm>
        <a:off x="2581909" y="2558069"/>
        <a:ext cx="1417365" cy="960911"/>
      </dsp:txXfrm>
    </dsp:sp>
    <dsp:sp modelId="{61B0085D-2E29-4D4F-9A90-7725B8993467}">
      <dsp:nvSpPr>
        <dsp:cNvPr id="0" name=""/>
        <dsp:cNvSpPr/>
      </dsp:nvSpPr>
      <dsp:spPr>
        <a:xfrm>
          <a:off x="4051268" y="2607638"/>
          <a:ext cx="1106486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Reclassifications trigger new notifications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Existing EAM link gets deleted - tbc</a:t>
          </a:r>
        </a:p>
      </dsp:txBody>
      <dsp:txXfrm>
        <a:off x="4051268" y="2607638"/>
        <a:ext cx="1106486" cy="8606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26BC9-F40C-4AFC-9608-29D764AFC402}">
      <dsp:nvSpPr>
        <dsp:cNvPr id="0" name=""/>
        <dsp:cNvSpPr/>
      </dsp:nvSpPr>
      <dsp:spPr>
        <a:xfrm rot="5400000">
          <a:off x="231627" y="1151884"/>
          <a:ext cx="858393" cy="97725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33A8-4BC7-4BD7-A45E-ABD559B0744E}">
      <dsp:nvSpPr>
        <dsp:cNvPr id="0" name=""/>
        <dsp:cNvSpPr/>
      </dsp:nvSpPr>
      <dsp:spPr>
        <a:xfrm>
          <a:off x="4205" y="200337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 records fault</a:t>
          </a:r>
        </a:p>
      </dsp:txBody>
      <dsp:txXfrm>
        <a:off x="53590" y="249722"/>
        <a:ext cx="1346259" cy="912704"/>
      </dsp:txXfrm>
    </dsp:sp>
    <dsp:sp modelId="{C2D0D4A5-BCB0-4E05-817C-BE9695B4FDB7}">
      <dsp:nvSpPr>
        <dsp:cNvPr id="0" name=""/>
        <dsp:cNvSpPr/>
      </dsp:nvSpPr>
      <dsp:spPr>
        <a:xfrm>
          <a:off x="1600092" y="296804"/>
          <a:ext cx="1639734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AFT system sends Email  notification to experts –</a:t>
          </a:r>
          <a:r>
            <a:rPr lang="en-US" sz="1200" b="1" kern="1200" dirty="0"/>
            <a:t> still relevant?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/>
            <a:t>AFT creating EAM log if desired (already linked)</a:t>
          </a:r>
        </a:p>
      </dsp:txBody>
      <dsp:txXfrm>
        <a:off x="1600092" y="296804"/>
        <a:ext cx="1639734" cy="817517"/>
      </dsp:txXfrm>
    </dsp:sp>
    <dsp:sp modelId="{6E68391E-7C15-48E7-84BC-0E9166CA2C40}">
      <dsp:nvSpPr>
        <dsp:cNvPr id="0" name=""/>
        <dsp:cNvSpPr/>
      </dsp:nvSpPr>
      <dsp:spPr>
        <a:xfrm rot="5400000">
          <a:off x="1571012" y="2288103"/>
          <a:ext cx="858393" cy="97725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7EB66-92D0-40DD-8F0A-F60A111DFD48}">
      <dsp:nvSpPr>
        <dsp:cNvPr id="0" name=""/>
        <dsp:cNvSpPr/>
      </dsp:nvSpPr>
      <dsp:spPr>
        <a:xfrm>
          <a:off x="1343590" y="1336556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Experts follow up fault</a:t>
          </a:r>
        </a:p>
      </dsp:txBody>
      <dsp:txXfrm>
        <a:off x="1392975" y="1385941"/>
        <a:ext cx="1346259" cy="912704"/>
      </dsp:txXfrm>
    </dsp:sp>
    <dsp:sp modelId="{B4D42EC1-2A69-49F4-BB4E-4B8DE5D3FF5B}">
      <dsp:nvSpPr>
        <dsp:cNvPr id="0" name=""/>
        <dsp:cNvSpPr/>
      </dsp:nvSpPr>
      <dsp:spPr>
        <a:xfrm>
          <a:off x="2788620" y="1433024"/>
          <a:ext cx="1050977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Documents in EAM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Use plug-in to link to AFT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/>
            <a:t>Auto-document &amp; review?</a:t>
          </a:r>
        </a:p>
      </dsp:txBody>
      <dsp:txXfrm>
        <a:off x="2788620" y="1433024"/>
        <a:ext cx="1050977" cy="817517"/>
      </dsp:txXfrm>
    </dsp:sp>
    <dsp:sp modelId="{B3FDBFEB-328B-493C-8DD4-CD59AEAB75A7}">
      <dsp:nvSpPr>
        <dsp:cNvPr id="0" name=""/>
        <dsp:cNvSpPr/>
      </dsp:nvSpPr>
      <dsp:spPr>
        <a:xfrm>
          <a:off x="2682975" y="2472776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RAWG review &amp; reassignment</a:t>
          </a:r>
        </a:p>
      </dsp:txBody>
      <dsp:txXfrm>
        <a:off x="2732360" y="2522161"/>
        <a:ext cx="1346259" cy="912704"/>
      </dsp:txXfrm>
    </dsp:sp>
    <dsp:sp modelId="{61B0085D-2E29-4D4F-9A90-7725B8993467}">
      <dsp:nvSpPr>
        <dsp:cNvPr id="0" name=""/>
        <dsp:cNvSpPr/>
      </dsp:nvSpPr>
      <dsp:spPr>
        <a:xfrm>
          <a:off x="4128005" y="2569243"/>
          <a:ext cx="1050977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Reclassifications trigger new notifications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Existing EAM link gets deleted – </a:t>
          </a:r>
          <a:r>
            <a:rPr lang="en-US" sz="1200" b="1" kern="1200" dirty="0"/>
            <a:t>notification?</a:t>
          </a:r>
        </a:p>
      </dsp:txBody>
      <dsp:txXfrm>
        <a:off x="4128005" y="2569243"/>
        <a:ext cx="1050977" cy="8175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81CE0-D80E-4F9F-A36D-F348D5A28F33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425C7-AC59-4254-B8F9-A0F273DD7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4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consistency, less redundant information,</a:t>
            </a:r>
          </a:p>
          <a:p>
            <a:r>
              <a:rPr lang="en-US" dirty="0"/>
              <a:t>How to update faults that are reassigned from one </a:t>
            </a:r>
            <a:r>
              <a:rPr lang="en-US" dirty="0" err="1"/>
              <a:t>eam</a:t>
            </a:r>
            <a:r>
              <a:rPr lang="en-US" dirty="0"/>
              <a:t> to another </a:t>
            </a:r>
            <a:r>
              <a:rPr lang="en-US" dirty="0" err="1"/>
              <a:t>eam</a:t>
            </a:r>
            <a:r>
              <a:rPr lang="en-US" dirty="0"/>
              <a:t> logbook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425C7-AC59-4254-B8F9-A0F273DD7B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8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E0C5-D706-64E7-5590-7A2A39EBA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3B5232-9E5C-1CFE-B57D-643158F936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92890-D700-7CA7-5857-F269275A8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F7696-C0B1-CE51-F07A-CDC547458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5C6BB-5D61-8249-949F-E2688FD1C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2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2E609-3AAC-1349-726D-F6E9F3B7D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60A0BA-0B4A-E33F-81A8-AE8590A8F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4F2AA-9F4B-D39F-F643-26F15E84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17912-42B0-4373-E7C1-9E3F0C764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268F3-AE16-8029-C709-363A2E996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1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0E7EAF-2F60-A2B3-FA01-EA517F3EFE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EAF9C2-90D0-6974-9F9D-BE4151787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1A5CF-AB5A-0D71-0994-3FD415328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F1400-47AC-29CD-83DA-6FAF0125B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66CA1-9818-79BD-BDCA-2D992B0C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0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839B-D1D1-510F-C0CF-45E564C4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A04F0-90DE-C7CD-7C3F-671CC35F1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F9F70-BB23-3D68-8768-07A88907C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B673D-9B2B-98F7-3235-152CD1CB7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3AC5E-69B3-FBC9-5FC4-327FABC06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7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6D3AF-5BBB-3755-0BBC-28AE1540D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C4926-222E-567E-55CF-002B3655B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B807C-4E97-6FF5-2FE7-2FA3AD3F7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1A089-1A73-F724-7F98-8112D627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FA8D7-2B3A-68CA-1962-58631BB4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8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0B9DB-16BD-323B-00AE-C1B6C9E1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4ADC7-E0EA-DCDB-A9E4-A044DCBF3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4C8B0C-9A97-C32C-14A3-C90BB1D6B5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836729-1A22-9BE7-2175-F17D3411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22AD2-A4EC-68B8-439E-0CDCA4C86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9233C9-26DD-942B-3EB6-AE9B1686F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9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9A2C-2F79-100B-3E91-CA6B76EC5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D0BE2B-82F9-F308-A59E-CF7FB83E1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DC5014-CCBD-D7A0-6C50-39480A8CB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3EFC73-93BD-9AC2-0308-C0D664D8DF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92E776-D90B-7DD3-8662-799E3E3806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991D53-7E01-2829-1EE8-F214CDB4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D89452-59AF-98B6-CD1B-06EA476EE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2FBD0B-BD2B-3A9B-BB7D-BDDF7BA96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3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BC203-7AB3-FCD1-2DD8-A60288F72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F8A0B-42D2-38E8-8AFF-438F45F7C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2ADDF4-3092-83F0-ABB9-CE0D4ACD9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4DD648-E170-4C9B-B498-39151311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63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4872DC-5079-C515-071C-B5E429520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565B7A-5C98-DD1E-63F6-75CC280B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C615E-DAEC-0967-CFF1-2568FD5C9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8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7C11F-F3B3-30E9-14E8-15E0D851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46FA4-C122-46D2-EB67-3860A6C7F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6F8FD0-16D8-AAEB-C8F2-43D31D05A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A63FD-14FF-C844-6ADD-E4B85D75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41C1B-2FCD-75F5-20CA-AE4E4E13C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AC6F2-7181-ADBC-819D-CC01DEF7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9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6A0DE-BBE0-7A7B-7C6B-8316547E2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95B92-EEA6-A8BA-C1F3-64050AA439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77513C-EA88-6E59-EE41-6552274E7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53AF01-DECC-1D5A-B0A2-2A119A7BD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861BB-B66E-DE93-884C-2D3741F9F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2BBB3-80EE-5CDE-8CEB-E970E3A39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3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D2420E-1F93-1C77-4001-9D169C6A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6E72F-BBFE-3225-F5B4-1112D5635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D586D-8A68-0A4B-9E05-997A12244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12DEE0-F7F2-4044-BB6F-4B103630D056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36EEF-67AA-00C4-4ED2-CEB91CD58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7F558-D449-6115-04F6-F1EA3B103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0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43B2A3-4F65-208C-0681-DA06260CD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Workflows with and without plug-in</a:t>
            </a:r>
            <a:br>
              <a:rPr lang="en-US" dirty="0"/>
            </a:br>
            <a:r>
              <a:rPr lang="en-US" sz="3200" dirty="0"/>
              <a:t>(experts’ point of view)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B6716-00CE-BAEE-F8C8-7DFC344DAB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Currently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A2B96E1-1546-03B6-EA28-75B6AC4BBE2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38987374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C6317A-82B8-3433-AF58-B3FA21E413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With EAM/AFT integration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3E3D410A-1EBD-2D48-9D90-3D3515C010E0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773281296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B64D65A-76AA-99F1-234F-E86417AE32F1}"/>
              </a:ext>
            </a:extLst>
          </p:cNvPr>
          <p:cNvCxnSpPr>
            <a:cxnSpLocks/>
            <a:endCxn id="6" idx="1"/>
          </p:cNvCxnSpPr>
          <p:nvPr/>
        </p:nvCxnSpPr>
        <p:spPr>
          <a:xfrm rot="10800000">
            <a:off x="839788" y="4347369"/>
            <a:ext cx="3102734" cy="1516720"/>
          </a:xfrm>
          <a:prstGeom prst="bentConnector3">
            <a:avLst>
              <a:gd name="adj1" fmla="val 10736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825AE740-FD4E-E9CA-C160-A32A92BE47D5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>
            <a:off x="6172200" y="4347370"/>
            <a:ext cx="3102732" cy="1582983"/>
          </a:xfrm>
          <a:prstGeom prst="bentConnector3">
            <a:avLst>
              <a:gd name="adj1" fmla="val 10544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848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AD87B-78C4-DAF8-9999-2EB8539D8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Plug-in to link to AFT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9AF0E4-D34B-F3DD-5624-CD62320D19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received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D9636B-74E4-9768-080E-C3183DBF18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Lionel (CRG)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does not take into account the Site/Subsystem/equipment : for instance, in the LHC logbook, we may have the following Accelerators: LHC, ELENA, PS, AD, EA, etc.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the LHC Cryogenic logbook, we have all systems: Injector Complex, Radio Frequency, etc.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looks like the margin of error takes into account the start date and the end date as well.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same AFT id can be recorded multiple time whenever the logbook is saved.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>
                <a:latin typeface="Calibri" panose="020F0502020204030204" pitchFamily="34" charset="0"/>
                <a:ea typeface="Aptos" panose="020B0004020202020204" pitchFamily="34" charset="0"/>
              </a:rPr>
              <a:t>Jesper (TIOC)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Limit the list of AFT events to those within the same time frame. Perhaps with the possibility to manually expand the list - </a:t>
            </a:r>
            <a:r>
              <a:rPr lang="en-GB" sz="11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done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Group the list by machine, then order by start time ?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Remove from the list the ones you have already attached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Perhaps add more description when the AFT is attached. You see only the ID now, perhaps it could be useful to see also the description from the AFT inside EAM?  - </a:t>
            </a:r>
            <a:r>
              <a:rPr lang="en-GB" sz="11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next slide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99EA90-E84F-361E-73CC-D85227AC6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What could we propose?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4A9DA5-51F2-45B7-3191-4615F84A7D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System filter for each logbook</a:t>
            </a:r>
          </a:p>
          <a:p>
            <a:pPr lvl="1"/>
            <a:r>
              <a:rPr lang="en-US" dirty="0" err="1"/>
              <a:t>Egroup</a:t>
            </a:r>
            <a:r>
              <a:rPr lang="en-US" dirty="0"/>
              <a:t> based</a:t>
            </a:r>
          </a:p>
          <a:p>
            <a:pPr lvl="2"/>
            <a:r>
              <a:rPr lang="en-US" dirty="0"/>
              <a:t>Long-term: integration with IT </a:t>
            </a:r>
            <a:r>
              <a:rPr lang="en-US" dirty="0" err="1"/>
              <a:t>egroups</a:t>
            </a:r>
            <a:r>
              <a:rPr lang="en-US" dirty="0"/>
              <a:t> - grabber</a:t>
            </a:r>
          </a:p>
          <a:p>
            <a:pPr lvl="1"/>
            <a:r>
              <a:rPr lang="en-US" dirty="0"/>
              <a:t>Mapping (how to maintain? Put reference on start page of </a:t>
            </a:r>
            <a:r>
              <a:rPr lang="en-US" dirty="0" err="1"/>
              <a:t>eam</a:t>
            </a:r>
            <a:r>
              <a:rPr lang="en-US" dirty="0"/>
              <a:t> logbook &amp; send yearly reminder)</a:t>
            </a:r>
          </a:p>
          <a:p>
            <a:r>
              <a:rPr lang="en-US" dirty="0"/>
              <a:t>Ordering search results - done</a:t>
            </a:r>
          </a:p>
          <a:p>
            <a:r>
              <a:rPr lang="en-US" dirty="0"/>
              <a:t>Avoid double linking - easy</a:t>
            </a:r>
          </a:p>
          <a:p>
            <a:r>
              <a:rPr lang="en-US" dirty="0"/>
              <a:t>Fine-tuning of duration - ignore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682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696F9-9B5E-2842-9CE3-9671C2D00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Auto-document &amp;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1F3C8-12E3-0B31-EA97-8C64CF4629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Auto-Review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22DC36-C125-5AC6-2520-341D6816D5D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With link made, experts would still need to go to AFT and toggle review state</a:t>
            </a:r>
          </a:p>
          <a:p>
            <a:pPr>
              <a:lnSpc>
                <a:spcPct val="110000"/>
              </a:lnSpc>
            </a:pPr>
            <a:r>
              <a:rPr lang="en-US" dirty="0"/>
              <a:t>We could consider an EAM ‘claimed’ AFT fault to toggle automatically reviewed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Would need to be set from EAM side, cause logic on AFT level could not distinguish between properly linked fault and ‘someone’ just adding EAM link for info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9AE416-012C-C623-E233-6A4CD4B709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Auto-Document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A4F3E8-2DB1-BB71-A620-8755F87EB46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Idea remains to separate information between EAM &amp; AFT instead of duplicating</a:t>
            </a:r>
          </a:p>
          <a:p>
            <a:pPr>
              <a:lnSpc>
                <a:spcPct val="120000"/>
              </a:lnSpc>
            </a:pPr>
            <a:r>
              <a:rPr lang="en-US" dirty="0"/>
              <a:t>Nevertheless, certain fields worth in both EAM &amp; AFT. E.g.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EAM description as comment into AFT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Functional position/equipment code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System (if breakdowns equal between AFT &amp; EAM)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System specific properties (if group implements this) – e.g. CRG timestamps, EN-EL glitch dip/swell &amp; duration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A449BD-5416-41E0-DD96-31200DF7DC8B}"/>
              </a:ext>
            </a:extLst>
          </p:cNvPr>
          <p:cNvSpPr txBox="1"/>
          <p:nvPr/>
        </p:nvSpPr>
        <p:spPr>
          <a:xfrm>
            <a:off x="788504" y="6189663"/>
            <a:ext cx="10648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Have to watch out for access rights! Current linking plug-in has full write access to database (CV could claim CRG fault etc.)</a:t>
            </a:r>
          </a:p>
        </p:txBody>
      </p:sp>
    </p:spTree>
    <p:extLst>
      <p:ext uri="{BB962C8B-B14F-4D97-AF65-F5344CB8AC3E}">
        <p14:creationId xmlns:p14="http://schemas.microsoft.com/office/powerpoint/2010/main" val="2599390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C5D9-78A4-34D8-4DAF-A08E3D436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0F28E51-D959-F05A-DDB3-12DFC368C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Aim to finish features of linking-plug-in as discussed and make equipment groups aware so they can use it for 2025 operation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Features as discussed are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Only show relevant AFT systems in each EAM logbook (mapping attached – note that it is sufficient to filter by top level system)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Avoid double linking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 failure description to linked AFT faults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 EAM description as comment to AFT fault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Make equipment groups aware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will invite for meeting in about a month from now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will update the proposal &amp; workflow taking into account your comments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 may iterate upon that before the meeting with the equipment groups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linking plug in functionality will remain limited for now (resources) as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Auto-document/complete AFT fault information requires handling of access rights of EAM plug-in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Auto-review action requires extension of AFT API on top of that</a:t>
            </a:r>
            <a:endParaRPr lang="en-US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Writing AFT logs to EAM requires updating of current work order creation &amp; discussion on how to handle AFT fault updates etc.</a:t>
            </a:r>
            <a:endParaRPr lang="en-US" sz="110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527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719</Words>
  <Application>Microsoft Office PowerPoint</Application>
  <PresentationFormat>Widescreen</PresentationFormat>
  <Paragraphs>72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Courier New</vt:lpstr>
      <vt:lpstr>Office Theme</vt:lpstr>
      <vt:lpstr>Workflows with and without plug-in (experts’ point of view)</vt:lpstr>
      <vt:lpstr>Plug-in to link to AFT</vt:lpstr>
      <vt:lpstr>Auto-document &amp; review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Lukas Felsberger</dc:creator>
  <cp:lastModifiedBy>Lukas Felsberger</cp:lastModifiedBy>
  <cp:revision>16</cp:revision>
  <dcterms:created xsi:type="dcterms:W3CDTF">2025-01-24T12:33:22Z</dcterms:created>
  <dcterms:modified xsi:type="dcterms:W3CDTF">2025-01-24T15:34:05Z</dcterms:modified>
</cp:coreProperties>
</file>