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8"/>
  </p:notesMasterIdLst>
  <p:sldIdLst>
    <p:sldId id="258" r:id="rId2"/>
    <p:sldId id="262" r:id="rId3"/>
    <p:sldId id="282" r:id="rId4"/>
    <p:sldId id="283" r:id="rId5"/>
    <p:sldId id="268" r:id="rId6"/>
    <p:sldId id="270" r:id="rId7"/>
    <p:sldId id="271" r:id="rId8"/>
    <p:sldId id="272" r:id="rId9"/>
    <p:sldId id="273" r:id="rId10"/>
    <p:sldId id="274" r:id="rId11"/>
    <p:sldId id="269" r:id="rId12"/>
    <p:sldId id="276" r:id="rId13"/>
    <p:sldId id="275" r:id="rId14"/>
    <p:sldId id="279" r:id="rId15"/>
    <p:sldId id="280" r:id="rId16"/>
    <p:sldId id="267" r:id="rId17"/>
  </p:sldIdLst>
  <p:sldSz cx="18288000" cy="10287000"/>
  <p:notesSz cx="6858000" cy="9144000"/>
  <p:embeddedFontLst>
    <p:embeddedFont>
      <p:font typeface="Cambria Math" panose="02040503050406030204" pitchFamily="18" charset="0"/>
      <p:regular r:id="rId19"/>
    </p:embeddedFont>
    <p:embeddedFont>
      <p:font typeface="Tahoma" panose="020B0604030504040204" pitchFamily="34" charset="0"/>
      <p:regular r:id="rId20"/>
      <p:bold r:id="rId21"/>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264" userDrawn="1">
          <p15:clr>
            <a:srgbClr val="A4A3A4"/>
          </p15:clr>
        </p15:guide>
        <p15:guide id="2" pos="240" userDrawn="1">
          <p15:clr>
            <a:srgbClr val="A4A3A4"/>
          </p15:clr>
        </p15:guide>
        <p15:guide id="3" pos="11280" userDrawn="1">
          <p15:clr>
            <a:srgbClr val="A4A3A4"/>
          </p15:clr>
        </p15:guide>
        <p15:guide id="4" orient="horz" pos="2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80"/>
    <a:srgbClr val="008000"/>
    <a:srgbClr val="800000"/>
    <a:srgbClr val="0432FF"/>
    <a:srgbClr val="00FA00"/>
    <a:srgbClr val="FF0000"/>
    <a:srgbClr val="DA5219"/>
    <a:srgbClr val="6B8EAD"/>
    <a:srgbClr val="2D3E50"/>
    <a:srgbClr val="B0C6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1F4E0C-9E05-AE48-96C8-6AC4D3CB8B79}" v="576" dt="2025-06-03T10:08:45.5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502" autoAdjust="0"/>
    <p:restoredTop sz="94579" autoAdjust="0"/>
  </p:normalViewPr>
  <p:slideViewPr>
    <p:cSldViewPr>
      <p:cViewPr>
        <p:scale>
          <a:sx n="123" d="100"/>
          <a:sy n="123" d="100"/>
        </p:scale>
        <p:origin x="-4744" y="128"/>
      </p:cViewPr>
      <p:guideLst>
        <p:guide orient="horz" pos="6264"/>
        <p:guide pos="240"/>
        <p:guide pos="11280"/>
        <p:guide orient="horz" pos="216"/>
      </p:guideLst>
    </p:cSldViewPr>
  </p:slideViewPr>
  <p:outlineViewPr>
    <p:cViewPr>
      <p:scale>
        <a:sx n="33" d="100"/>
        <a:sy n="33" d="100"/>
      </p:scale>
      <p:origin x="0" y="0"/>
    </p:cViewPr>
  </p:outlineViewPr>
  <p:notesTextViewPr>
    <p:cViewPr>
      <p:scale>
        <a:sx n="155" d="100"/>
        <a:sy n="15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essandro Fondacci" userId="6755447b1306a697" providerId="LiveId" clId="{171F4E0C-9E05-AE48-96C8-6AC4D3CB8B79}"/>
    <pc:docChg chg="undo redo custSel addSld delSld modSld">
      <pc:chgData name="Alessandro Fondacci" userId="6755447b1306a697" providerId="LiveId" clId="{171F4E0C-9E05-AE48-96C8-6AC4D3CB8B79}" dt="2025-06-03T10:08:45.519" v="3301"/>
      <pc:docMkLst>
        <pc:docMk/>
      </pc:docMkLst>
      <pc:sldChg chg="addSp delSp modSp mod modAnim">
        <pc:chgData name="Alessandro Fondacci" userId="6755447b1306a697" providerId="LiveId" clId="{171F4E0C-9E05-AE48-96C8-6AC4D3CB8B79}" dt="2025-06-02T14:52:13.632" v="490" actId="1076"/>
        <pc:sldMkLst>
          <pc:docMk/>
          <pc:sldMk cId="1991153542" sldId="258"/>
        </pc:sldMkLst>
        <pc:spChg chg="add del mod">
          <ac:chgData name="Alessandro Fondacci" userId="6755447b1306a697" providerId="LiveId" clId="{171F4E0C-9E05-AE48-96C8-6AC4D3CB8B79}" dt="2025-06-02T14:51:09.304" v="472" actId="478"/>
          <ac:spMkLst>
            <pc:docMk/>
            <pc:sldMk cId="1991153542" sldId="258"/>
            <ac:spMk id="2" creationId="{BFCC6784-372B-43B3-19B0-BB40C0975D6E}"/>
          </ac:spMkLst>
        </pc:spChg>
        <pc:spChg chg="mod">
          <ac:chgData name="Alessandro Fondacci" userId="6755447b1306a697" providerId="LiveId" clId="{171F4E0C-9E05-AE48-96C8-6AC4D3CB8B79}" dt="2025-06-02T14:50:51.711" v="469" actId="465"/>
          <ac:spMkLst>
            <pc:docMk/>
            <pc:sldMk cId="1991153542" sldId="258"/>
            <ac:spMk id="4" creationId="{BCC3A915-B0F6-7A92-EF5A-76E52AD84413}"/>
          </ac:spMkLst>
        </pc:spChg>
        <pc:spChg chg="add del mod">
          <ac:chgData name="Alessandro Fondacci" userId="6755447b1306a697" providerId="LiveId" clId="{171F4E0C-9E05-AE48-96C8-6AC4D3CB8B79}" dt="2025-06-02T14:50:51.711" v="469" actId="465"/>
          <ac:spMkLst>
            <pc:docMk/>
            <pc:sldMk cId="1991153542" sldId="258"/>
            <ac:spMk id="5" creationId="{639FD14F-BF09-1F3D-970C-3447E01A40A5}"/>
          </ac:spMkLst>
        </pc:spChg>
        <pc:spChg chg="mod">
          <ac:chgData name="Alessandro Fondacci" userId="6755447b1306a697" providerId="LiveId" clId="{171F4E0C-9E05-AE48-96C8-6AC4D3CB8B79}" dt="2025-06-02T14:51:06.724" v="471" actId="465"/>
          <ac:spMkLst>
            <pc:docMk/>
            <pc:sldMk cId="1991153542" sldId="258"/>
            <ac:spMk id="6" creationId="{84B60E20-1133-763A-75DC-1FABBE285FEE}"/>
          </ac:spMkLst>
        </pc:spChg>
        <pc:spChg chg="add mod">
          <ac:chgData name="Alessandro Fondacci" userId="6755447b1306a697" providerId="LiveId" clId="{171F4E0C-9E05-AE48-96C8-6AC4D3CB8B79}" dt="2025-06-01T20:41:21.643" v="176" actId="2085"/>
          <ac:spMkLst>
            <pc:docMk/>
            <pc:sldMk cId="1991153542" sldId="258"/>
            <ac:spMk id="14" creationId="{43E2B5C0-22F4-6533-BB2B-8A27B5B06948}"/>
          </ac:spMkLst>
        </pc:spChg>
        <pc:picChg chg="add mod modCrop">
          <ac:chgData name="Alessandro Fondacci" userId="6755447b1306a697" providerId="LiveId" clId="{171F4E0C-9E05-AE48-96C8-6AC4D3CB8B79}" dt="2025-06-02T14:52:13.632" v="490" actId="1076"/>
          <ac:picMkLst>
            <pc:docMk/>
            <pc:sldMk cId="1991153542" sldId="258"/>
            <ac:picMk id="3" creationId="{2355EEA5-D4D5-CB78-A4D9-FFACACDB5044}"/>
          </ac:picMkLst>
        </pc:picChg>
        <pc:picChg chg="mod">
          <ac:chgData name="Alessandro Fondacci" userId="6755447b1306a697" providerId="LiveId" clId="{171F4E0C-9E05-AE48-96C8-6AC4D3CB8B79}" dt="2025-06-02T14:50:51.711" v="469" actId="465"/>
          <ac:picMkLst>
            <pc:docMk/>
            <pc:sldMk cId="1991153542" sldId="258"/>
            <ac:picMk id="7" creationId="{47172C49-9BC2-294B-1A5D-91BA93CFB8FD}"/>
          </ac:picMkLst>
        </pc:picChg>
        <pc:picChg chg="mod">
          <ac:chgData name="Alessandro Fondacci" userId="6755447b1306a697" providerId="LiveId" clId="{171F4E0C-9E05-AE48-96C8-6AC4D3CB8B79}" dt="2025-06-01T20:34:27.582" v="80" actId="554"/>
          <ac:picMkLst>
            <pc:docMk/>
            <pc:sldMk cId="1991153542" sldId="258"/>
            <ac:picMk id="8" creationId="{2EABEFD6-B602-2B8C-C753-638C04139D1C}"/>
          </ac:picMkLst>
        </pc:picChg>
        <pc:picChg chg="mod">
          <ac:chgData name="Alessandro Fondacci" userId="6755447b1306a697" providerId="LiveId" clId="{171F4E0C-9E05-AE48-96C8-6AC4D3CB8B79}" dt="2025-06-02T14:50:51.711" v="469" actId="465"/>
          <ac:picMkLst>
            <pc:docMk/>
            <pc:sldMk cId="1991153542" sldId="258"/>
            <ac:picMk id="9" creationId="{6B75DE6F-BC85-06DE-9886-EE0DA55B8C55}"/>
          </ac:picMkLst>
        </pc:picChg>
        <pc:picChg chg="mod">
          <ac:chgData name="Alessandro Fondacci" userId="6755447b1306a697" providerId="LiveId" clId="{171F4E0C-9E05-AE48-96C8-6AC4D3CB8B79}" dt="2025-06-01T20:34:20.329" v="79" actId="554"/>
          <ac:picMkLst>
            <pc:docMk/>
            <pc:sldMk cId="1991153542" sldId="258"/>
            <ac:picMk id="10" creationId="{725D451E-8B8E-A678-B636-234D402D5DD1}"/>
          </ac:picMkLst>
        </pc:picChg>
        <pc:picChg chg="mod">
          <ac:chgData name="Alessandro Fondacci" userId="6755447b1306a697" providerId="LiveId" clId="{171F4E0C-9E05-AE48-96C8-6AC4D3CB8B79}" dt="2025-06-01T20:34:27.582" v="80" actId="554"/>
          <ac:picMkLst>
            <pc:docMk/>
            <pc:sldMk cId="1991153542" sldId="258"/>
            <ac:picMk id="11" creationId="{86BAAF3D-1FE8-8EC6-ADA6-4B7C3B7CBB05}"/>
          </ac:picMkLst>
        </pc:picChg>
        <pc:picChg chg="mod">
          <ac:chgData name="Alessandro Fondacci" userId="6755447b1306a697" providerId="LiveId" clId="{171F4E0C-9E05-AE48-96C8-6AC4D3CB8B79}" dt="2025-06-01T20:34:27.582" v="80" actId="554"/>
          <ac:picMkLst>
            <pc:docMk/>
            <pc:sldMk cId="1991153542" sldId="258"/>
            <ac:picMk id="12" creationId="{EB5C06DE-235D-280E-7B55-4E1399706405}"/>
          </ac:picMkLst>
        </pc:picChg>
        <pc:picChg chg="mod">
          <ac:chgData name="Alessandro Fondacci" userId="6755447b1306a697" providerId="LiveId" clId="{171F4E0C-9E05-AE48-96C8-6AC4D3CB8B79}" dt="2025-06-01T20:34:20.329" v="79" actId="554"/>
          <ac:picMkLst>
            <pc:docMk/>
            <pc:sldMk cId="1991153542" sldId="258"/>
            <ac:picMk id="13" creationId="{52030B26-5C4A-48AD-5A1F-54E2472CE3DC}"/>
          </ac:picMkLst>
        </pc:picChg>
        <pc:picChg chg="mod">
          <ac:chgData name="Alessandro Fondacci" userId="6755447b1306a697" providerId="LiveId" clId="{171F4E0C-9E05-AE48-96C8-6AC4D3CB8B79}" dt="2025-06-02T14:51:06.724" v="471" actId="465"/>
          <ac:picMkLst>
            <pc:docMk/>
            <pc:sldMk cId="1991153542" sldId="258"/>
            <ac:picMk id="18" creationId="{D9F55A06-67BC-A980-7443-81BEDCBF4FB8}"/>
          </ac:picMkLst>
        </pc:picChg>
      </pc:sldChg>
      <pc:sldChg chg="addSp delSp modSp mod delAnim modAnim">
        <pc:chgData name="Alessandro Fondacci" userId="6755447b1306a697" providerId="LiveId" clId="{171F4E0C-9E05-AE48-96C8-6AC4D3CB8B79}" dt="2025-06-03T09:13:13.587" v="3038" actId="553"/>
        <pc:sldMkLst>
          <pc:docMk/>
          <pc:sldMk cId="0" sldId="262"/>
        </pc:sldMkLst>
        <pc:spChg chg="add mod">
          <ac:chgData name="Alessandro Fondacci" userId="6755447b1306a697" providerId="LiveId" clId="{171F4E0C-9E05-AE48-96C8-6AC4D3CB8B79}" dt="2025-06-02T14:01:35.203" v="255" actId="207"/>
          <ac:spMkLst>
            <pc:docMk/>
            <pc:sldMk cId="0" sldId="262"/>
            <ac:spMk id="2" creationId="{34E6BB73-7747-BADE-2F90-BD83E6F4F56A}"/>
          </ac:spMkLst>
        </pc:spChg>
        <pc:spChg chg="mod">
          <ac:chgData name="Alessandro Fondacci" userId="6755447b1306a697" providerId="LiveId" clId="{171F4E0C-9E05-AE48-96C8-6AC4D3CB8B79}" dt="2025-06-02T15:36:01.434" v="695" actId="465"/>
          <ac:spMkLst>
            <pc:docMk/>
            <pc:sldMk cId="0" sldId="262"/>
            <ac:spMk id="4" creationId="{1316B2E2-F8BA-10E1-A3F1-957B8B626FDA}"/>
          </ac:spMkLst>
        </pc:spChg>
        <pc:spChg chg="mod">
          <ac:chgData name="Alessandro Fondacci" userId="6755447b1306a697" providerId="LiveId" clId="{171F4E0C-9E05-AE48-96C8-6AC4D3CB8B79}" dt="2025-06-02T15:36:27.635" v="696" actId="207"/>
          <ac:spMkLst>
            <pc:docMk/>
            <pc:sldMk cId="0" sldId="262"/>
            <ac:spMk id="5" creationId="{00000000-0000-0000-0000-000000000000}"/>
          </ac:spMkLst>
        </pc:spChg>
        <pc:spChg chg="add mod">
          <ac:chgData name="Alessandro Fondacci" userId="6755447b1306a697" providerId="LiveId" clId="{171F4E0C-9E05-AE48-96C8-6AC4D3CB8B79}" dt="2025-06-02T15:36:01.434" v="695" actId="465"/>
          <ac:spMkLst>
            <pc:docMk/>
            <pc:sldMk cId="0" sldId="262"/>
            <ac:spMk id="7" creationId="{AC27BA78-8FD0-2478-0AB8-3BF93A510E24}"/>
          </ac:spMkLst>
        </pc:spChg>
        <pc:spChg chg="add mod">
          <ac:chgData name="Alessandro Fondacci" userId="6755447b1306a697" providerId="LiveId" clId="{171F4E0C-9E05-AE48-96C8-6AC4D3CB8B79}" dt="2025-06-02T15:36:01.434" v="695" actId="465"/>
          <ac:spMkLst>
            <pc:docMk/>
            <pc:sldMk cId="0" sldId="262"/>
            <ac:spMk id="9" creationId="{66CC9EFE-94F3-130F-259B-D12DF629FE00}"/>
          </ac:spMkLst>
        </pc:spChg>
        <pc:spChg chg="add mod">
          <ac:chgData name="Alessandro Fondacci" userId="6755447b1306a697" providerId="LiveId" clId="{171F4E0C-9E05-AE48-96C8-6AC4D3CB8B79}" dt="2025-06-03T08:25:00.617" v="2615" actId="1035"/>
          <ac:spMkLst>
            <pc:docMk/>
            <pc:sldMk cId="0" sldId="262"/>
            <ac:spMk id="11" creationId="{ABC8F5B2-D1DD-C1DA-12DC-87CFFE8DECF8}"/>
          </ac:spMkLst>
        </pc:spChg>
        <pc:spChg chg="add mod">
          <ac:chgData name="Alessandro Fondacci" userId="6755447b1306a697" providerId="LiveId" clId="{171F4E0C-9E05-AE48-96C8-6AC4D3CB8B79}" dt="2025-06-03T08:25:31.842" v="2625" actId="1037"/>
          <ac:spMkLst>
            <pc:docMk/>
            <pc:sldMk cId="0" sldId="262"/>
            <ac:spMk id="12" creationId="{1F4D828C-BBAD-A758-831F-0E362625311D}"/>
          </ac:spMkLst>
        </pc:spChg>
        <pc:spChg chg="add mod">
          <ac:chgData name="Alessandro Fondacci" userId="6755447b1306a697" providerId="LiveId" clId="{171F4E0C-9E05-AE48-96C8-6AC4D3CB8B79}" dt="2025-06-03T08:27:41.620" v="2690" actId="207"/>
          <ac:spMkLst>
            <pc:docMk/>
            <pc:sldMk cId="0" sldId="262"/>
            <ac:spMk id="13" creationId="{B3B56451-71B9-B189-6002-D98449AD72BC}"/>
          </ac:spMkLst>
        </pc:spChg>
        <pc:spChg chg="add mod">
          <ac:chgData name="Alessandro Fondacci" userId="6755447b1306a697" providerId="LiveId" clId="{171F4E0C-9E05-AE48-96C8-6AC4D3CB8B79}" dt="2025-06-03T08:25:39.357" v="2629" actId="1037"/>
          <ac:spMkLst>
            <pc:docMk/>
            <pc:sldMk cId="0" sldId="262"/>
            <ac:spMk id="14" creationId="{B6E2CC32-0A7E-B976-5C5A-B46ACB287FD1}"/>
          </ac:spMkLst>
        </pc:spChg>
        <pc:spChg chg="mod">
          <ac:chgData name="Alessandro Fondacci" userId="6755447b1306a697" providerId="LiveId" clId="{171F4E0C-9E05-AE48-96C8-6AC4D3CB8B79}" dt="2025-06-02T14:01:54.988" v="257" actId="207"/>
          <ac:spMkLst>
            <pc:docMk/>
            <pc:sldMk cId="0" sldId="262"/>
            <ac:spMk id="59" creationId="{32BFB281-37ED-B53C-27FA-BF7A76F1D3CA}"/>
          </ac:spMkLst>
        </pc:spChg>
        <pc:spChg chg="mod">
          <ac:chgData name="Alessandro Fondacci" userId="6755447b1306a697" providerId="LiveId" clId="{171F4E0C-9E05-AE48-96C8-6AC4D3CB8B79}" dt="2025-06-02T13:59:02.632" v="185" actId="1035"/>
          <ac:spMkLst>
            <pc:docMk/>
            <pc:sldMk cId="0" sldId="262"/>
            <ac:spMk id="89" creationId="{695ADB1E-66BE-98DC-F800-FB42680F136E}"/>
          </ac:spMkLst>
        </pc:spChg>
        <pc:spChg chg="mod">
          <ac:chgData name="Alessandro Fondacci" userId="6755447b1306a697" providerId="LiveId" clId="{171F4E0C-9E05-AE48-96C8-6AC4D3CB8B79}" dt="2025-06-02T14:01:25.839" v="254" actId="571"/>
          <ac:spMkLst>
            <pc:docMk/>
            <pc:sldMk cId="0" sldId="262"/>
            <ac:spMk id="163" creationId="{EA82C955-BA97-4970-88CE-3775CC07FB7F}"/>
          </ac:spMkLst>
        </pc:spChg>
        <pc:spChg chg="mod">
          <ac:chgData name="Alessandro Fondacci" userId="6755447b1306a697" providerId="LiveId" clId="{171F4E0C-9E05-AE48-96C8-6AC4D3CB8B79}" dt="2025-06-02T14:01:25.839" v="254" actId="571"/>
          <ac:spMkLst>
            <pc:docMk/>
            <pc:sldMk cId="0" sldId="262"/>
            <ac:spMk id="164" creationId="{3A5028E7-DD2C-7FF7-4ED5-CC3870ECF22F}"/>
          </ac:spMkLst>
        </pc:spChg>
        <pc:spChg chg="mod">
          <ac:chgData name="Alessandro Fondacci" userId="6755447b1306a697" providerId="LiveId" clId="{171F4E0C-9E05-AE48-96C8-6AC4D3CB8B79}" dt="2025-06-02T14:01:25.839" v="254" actId="571"/>
          <ac:spMkLst>
            <pc:docMk/>
            <pc:sldMk cId="0" sldId="262"/>
            <ac:spMk id="165" creationId="{F984EEEB-A08B-E3C8-0ECD-179A0ABE969E}"/>
          </ac:spMkLst>
        </pc:spChg>
        <pc:spChg chg="mod">
          <ac:chgData name="Alessandro Fondacci" userId="6755447b1306a697" providerId="LiveId" clId="{171F4E0C-9E05-AE48-96C8-6AC4D3CB8B79}" dt="2025-06-02T14:01:16.726" v="253" actId="1036"/>
          <ac:spMkLst>
            <pc:docMk/>
            <pc:sldMk cId="0" sldId="262"/>
            <ac:spMk id="167" creationId="{D784E787-B891-6E07-F0CD-41166483AAE0}"/>
          </ac:spMkLst>
        </pc:spChg>
        <pc:spChg chg="mod">
          <ac:chgData name="Alessandro Fondacci" userId="6755447b1306a697" providerId="LiveId" clId="{171F4E0C-9E05-AE48-96C8-6AC4D3CB8B79}" dt="2025-06-02T14:01:25.839" v="254" actId="571"/>
          <ac:spMkLst>
            <pc:docMk/>
            <pc:sldMk cId="0" sldId="262"/>
            <ac:spMk id="1038" creationId="{37A8268A-34B3-88C4-F7C8-1DB36C15A678}"/>
          </ac:spMkLst>
        </pc:spChg>
        <pc:spChg chg="mod">
          <ac:chgData name="Alessandro Fondacci" userId="6755447b1306a697" providerId="LiveId" clId="{171F4E0C-9E05-AE48-96C8-6AC4D3CB8B79}" dt="2025-06-02T14:01:25.839" v="254" actId="571"/>
          <ac:spMkLst>
            <pc:docMk/>
            <pc:sldMk cId="0" sldId="262"/>
            <ac:spMk id="1040" creationId="{42D7CF2D-A6D3-0364-3DE5-280486E5DF19}"/>
          </ac:spMkLst>
        </pc:spChg>
        <pc:spChg chg="mod">
          <ac:chgData name="Alessandro Fondacci" userId="6755447b1306a697" providerId="LiveId" clId="{171F4E0C-9E05-AE48-96C8-6AC4D3CB8B79}" dt="2025-06-02T14:01:25.839" v="254" actId="571"/>
          <ac:spMkLst>
            <pc:docMk/>
            <pc:sldMk cId="0" sldId="262"/>
            <ac:spMk id="1043" creationId="{CF5B71B3-8DD0-65B0-28F0-DA8C218C5EA2}"/>
          </ac:spMkLst>
        </pc:spChg>
        <pc:spChg chg="mod">
          <ac:chgData name="Alessandro Fondacci" userId="6755447b1306a697" providerId="LiveId" clId="{171F4E0C-9E05-AE48-96C8-6AC4D3CB8B79}" dt="2025-06-02T14:01:25.839" v="254" actId="571"/>
          <ac:spMkLst>
            <pc:docMk/>
            <pc:sldMk cId="0" sldId="262"/>
            <ac:spMk id="1047" creationId="{314CDEE6-1DC5-E093-9EBA-C8857B10CEE6}"/>
          </ac:spMkLst>
        </pc:spChg>
        <pc:spChg chg="mod">
          <ac:chgData name="Alessandro Fondacci" userId="6755447b1306a697" providerId="LiveId" clId="{171F4E0C-9E05-AE48-96C8-6AC4D3CB8B79}" dt="2025-06-02T14:01:25.839" v="254" actId="571"/>
          <ac:spMkLst>
            <pc:docMk/>
            <pc:sldMk cId="0" sldId="262"/>
            <ac:spMk id="1051" creationId="{2F146418-256E-A91C-5630-24219B20AE72}"/>
          </ac:spMkLst>
        </pc:spChg>
        <pc:spChg chg="mod">
          <ac:chgData name="Alessandro Fondacci" userId="6755447b1306a697" providerId="LiveId" clId="{171F4E0C-9E05-AE48-96C8-6AC4D3CB8B79}" dt="2025-06-02T14:01:25.839" v="254" actId="571"/>
          <ac:spMkLst>
            <pc:docMk/>
            <pc:sldMk cId="0" sldId="262"/>
            <ac:spMk id="1054" creationId="{B1DBB8FD-AEDD-F90C-E9C0-D51B76CF4DF4}"/>
          </ac:spMkLst>
        </pc:spChg>
        <pc:grpChg chg="del">
          <ac:chgData name="Alessandro Fondacci" userId="6755447b1306a697" providerId="LiveId" clId="{171F4E0C-9E05-AE48-96C8-6AC4D3CB8B79}" dt="2025-06-02T15:28:54.515" v="555" actId="478"/>
          <ac:grpSpMkLst>
            <pc:docMk/>
            <pc:sldMk cId="0" sldId="262"/>
            <ac:grpSpMk id="152" creationId="{3C17F405-9C7B-5311-84B1-C341C1C9AD90}"/>
          </ac:grpSpMkLst>
        </pc:grpChg>
        <pc:grpChg chg="del">
          <ac:chgData name="Alessandro Fondacci" userId="6755447b1306a697" providerId="LiveId" clId="{171F4E0C-9E05-AE48-96C8-6AC4D3CB8B79}" dt="2025-06-02T15:28:56.062" v="557" actId="478"/>
          <ac:grpSpMkLst>
            <pc:docMk/>
            <pc:sldMk cId="0" sldId="262"/>
            <ac:grpSpMk id="160" creationId="{A25F361F-FA1C-9CDA-4314-F333BB589F0C}"/>
          </ac:grpSpMkLst>
        </pc:grpChg>
        <pc:grpChg chg="del">
          <ac:chgData name="Alessandro Fondacci" userId="6755447b1306a697" providerId="LiveId" clId="{171F4E0C-9E05-AE48-96C8-6AC4D3CB8B79}" dt="2025-06-02T15:28:55.333" v="556" actId="478"/>
          <ac:grpSpMkLst>
            <pc:docMk/>
            <pc:sldMk cId="0" sldId="262"/>
            <ac:grpSpMk id="1059" creationId="{C9238708-884B-3B09-0254-9AED4EF1CE38}"/>
          </ac:grpSpMkLst>
        </pc:grpChg>
        <pc:picChg chg="add mod">
          <ac:chgData name="Alessandro Fondacci" userId="6755447b1306a697" providerId="LiveId" clId="{171F4E0C-9E05-AE48-96C8-6AC4D3CB8B79}" dt="2025-06-03T08:25:03.283" v="2616" actId="1076"/>
          <ac:picMkLst>
            <pc:docMk/>
            <pc:sldMk cId="0" sldId="262"/>
            <ac:picMk id="6" creationId="{2282F2A5-64C7-70E4-EFF1-65BF77FE2FE4}"/>
          </ac:picMkLst>
        </pc:picChg>
        <pc:picChg chg="add del mod">
          <ac:chgData name="Alessandro Fondacci" userId="6755447b1306a697" providerId="LiveId" clId="{171F4E0C-9E05-AE48-96C8-6AC4D3CB8B79}" dt="2025-06-03T08:25:59.810" v="2633" actId="478"/>
          <ac:picMkLst>
            <pc:docMk/>
            <pc:sldMk cId="0" sldId="262"/>
            <ac:picMk id="8" creationId="{EDE0E77B-9D3A-D4F6-DF3F-C397ACD525AD}"/>
          </ac:picMkLst>
        </pc:picChg>
        <pc:picChg chg="mod">
          <ac:chgData name="Alessandro Fondacci" userId="6755447b1306a697" providerId="LiveId" clId="{171F4E0C-9E05-AE48-96C8-6AC4D3CB8B79}" dt="2025-06-03T09:13:13.587" v="3038" actId="553"/>
          <ac:picMkLst>
            <pc:docMk/>
            <pc:sldMk cId="0" sldId="262"/>
            <ac:picMk id="10" creationId="{B9CCF314-D790-E6D4-1A13-026AA411100C}"/>
          </ac:picMkLst>
        </pc:picChg>
        <pc:cxnChg chg="add mod">
          <ac:chgData name="Alessandro Fondacci" userId="6755447b1306a697" providerId="LiveId" clId="{171F4E0C-9E05-AE48-96C8-6AC4D3CB8B79}" dt="2025-06-03T08:27:17.306" v="2683" actId="14100"/>
          <ac:cxnSpMkLst>
            <pc:docMk/>
            <pc:sldMk cId="0" sldId="262"/>
            <ac:cxnSpMk id="16" creationId="{FBADACF1-7CC2-7AB8-E868-1C574DA8C0BF}"/>
          </ac:cxnSpMkLst>
        </pc:cxnChg>
        <pc:cxnChg chg="add mod">
          <ac:chgData name="Alessandro Fondacci" userId="6755447b1306a697" providerId="LiveId" clId="{171F4E0C-9E05-AE48-96C8-6AC4D3CB8B79}" dt="2025-06-03T08:27:56.140" v="2694" actId="14100"/>
          <ac:cxnSpMkLst>
            <pc:docMk/>
            <pc:sldMk cId="0" sldId="262"/>
            <ac:cxnSpMk id="18" creationId="{DBD20706-768E-97D1-391A-909B8338FB87}"/>
          </ac:cxnSpMkLst>
        </pc:cxnChg>
        <pc:cxnChg chg="add mod">
          <ac:chgData name="Alessandro Fondacci" userId="6755447b1306a697" providerId="LiveId" clId="{171F4E0C-9E05-AE48-96C8-6AC4D3CB8B79}" dt="2025-06-03T08:28:15.409" v="2701" actId="208"/>
          <ac:cxnSpMkLst>
            <pc:docMk/>
            <pc:sldMk cId="0" sldId="262"/>
            <ac:cxnSpMk id="19" creationId="{3B6F50BD-57C7-0AB5-F7F9-8999B006B36B}"/>
          </ac:cxnSpMkLst>
        </pc:cxnChg>
        <pc:cxnChg chg="add mod">
          <ac:chgData name="Alessandro Fondacci" userId="6755447b1306a697" providerId="LiveId" clId="{171F4E0C-9E05-AE48-96C8-6AC4D3CB8B79}" dt="2025-06-03T08:28:31.936" v="2708" actId="208"/>
          <ac:cxnSpMkLst>
            <pc:docMk/>
            <pc:sldMk cId="0" sldId="262"/>
            <ac:cxnSpMk id="20" creationId="{0C4DF67B-62E8-7C74-0010-5FB1E33AC027}"/>
          </ac:cxnSpMkLst>
        </pc:cxnChg>
        <pc:cxnChg chg="mod">
          <ac:chgData name="Alessandro Fondacci" userId="6755447b1306a697" providerId="LiveId" clId="{171F4E0C-9E05-AE48-96C8-6AC4D3CB8B79}" dt="2025-06-02T14:01:46.548" v="256" actId="166"/>
          <ac:cxnSpMkLst>
            <pc:docMk/>
            <pc:sldMk cId="0" sldId="262"/>
            <ac:cxnSpMk id="1033" creationId="{18EF5D2A-6F6F-A874-4336-1B971655F260}"/>
          </ac:cxnSpMkLst>
        </pc:cxnChg>
      </pc:sldChg>
      <pc:sldChg chg="addSp delSp modSp mod">
        <pc:chgData name="Alessandro Fondacci" userId="6755447b1306a697" providerId="LiveId" clId="{171F4E0C-9E05-AE48-96C8-6AC4D3CB8B79}" dt="2025-06-01T20:38:50.435" v="141" actId="1076"/>
        <pc:sldMkLst>
          <pc:docMk/>
          <pc:sldMk cId="0" sldId="267"/>
        </pc:sldMkLst>
        <pc:spChg chg="mod">
          <ac:chgData name="Alessandro Fondacci" userId="6755447b1306a697" providerId="LiveId" clId="{171F4E0C-9E05-AE48-96C8-6AC4D3CB8B79}" dt="2025-06-01T20:37:27.541" v="125" actId="465"/>
          <ac:spMkLst>
            <pc:docMk/>
            <pc:sldMk cId="0" sldId="267"/>
            <ac:spMk id="2" creationId="{6A9E6623-88A9-A955-0DE1-67B08F1812F8}"/>
          </ac:spMkLst>
        </pc:spChg>
        <pc:spChg chg="mod">
          <ac:chgData name="Alessandro Fondacci" userId="6755447b1306a697" providerId="LiveId" clId="{171F4E0C-9E05-AE48-96C8-6AC4D3CB8B79}" dt="2025-06-01T20:37:27.541" v="125" actId="465"/>
          <ac:spMkLst>
            <pc:docMk/>
            <pc:sldMk cId="0" sldId="267"/>
            <ac:spMk id="7" creationId="{0B68ACAA-3443-D24B-35F5-2B0786623F9B}"/>
          </ac:spMkLst>
        </pc:spChg>
        <pc:spChg chg="mod">
          <ac:chgData name="Alessandro Fondacci" userId="6755447b1306a697" providerId="LiveId" clId="{171F4E0C-9E05-AE48-96C8-6AC4D3CB8B79}" dt="2025-06-01T20:37:27.541" v="125" actId="465"/>
          <ac:spMkLst>
            <pc:docMk/>
            <pc:sldMk cId="0" sldId="267"/>
            <ac:spMk id="11" creationId="{6EEF66AF-77C3-CB4B-F1FC-DADCD0E723E6}"/>
          </ac:spMkLst>
        </pc:spChg>
        <pc:spChg chg="mod">
          <ac:chgData name="Alessandro Fondacci" userId="6755447b1306a697" providerId="LiveId" clId="{171F4E0C-9E05-AE48-96C8-6AC4D3CB8B79}" dt="2025-06-01T20:37:27.541" v="125" actId="465"/>
          <ac:spMkLst>
            <pc:docMk/>
            <pc:sldMk cId="0" sldId="267"/>
            <ac:spMk id="14" creationId="{CC4762A5-0E13-2F8A-BB2C-9CE2E1B417E7}"/>
          </ac:spMkLst>
        </pc:spChg>
        <pc:spChg chg="mod">
          <ac:chgData name="Alessandro Fondacci" userId="6755447b1306a697" providerId="LiveId" clId="{171F4E0C-9E05-AE48-96C8-6AC4D3CB8B79}" dt="2025-06-01T20:37:34.917" v="130" actId="1035"/>
          <ac:spMkLst>
            <pc:docMk/>
            <pc:sldMk cId="0" sldId="267"/>
            <ac:spMk id="15" creationId="{9CE3A031-C21C-E762-8898-B43470D4B0AF}"/>
          </ac:spMkLst>
        </pc:spChg>
        <pc:spChg chg="mod">
          <ac:chgData name="Alessandro Fondacci" userId="6755447b1306a697" providerId="LiveId" clId="{171F4E0C-9E05-AE48-96C8-6AC4D3CB8B79}" dt="2025-06-01T20:36:26.462" v="117" actId="242"/>
          <ac:spMkLst>
            <pc:docMk/>
            <pc:sldMk cId="0" sldId="267"/>
            <ac:spMk id="16" creationId="{982FDA47-EA23-7BFB-2020-1156643EE6D8}"/>
          </ac:spMkLst>
        </pc:spChg>
        <pc:spChg chg="mod">
          <ac:chgData name="Alessandro Fondacci" userId="6755447b1306a697" providerId="LiveId" clId="{171F4E0C-9E05-AE48-96C8-6AC4D3CB8B79}" dt="2025-06-01T20:38:04.697" v="134" actId="1076"/>
          <ac:spMkLst>
            <pc:docMk/>
            <pc:sldMk cId="0" sldId="267"/>
            <ac:spMk id="19" creationId="{23BE599B-5222-F747-6B14-E641D8E85E78}"/>
          </ac:spMkLst>
        </pc:spChg>
        <pc:spChg chg="mod">
          <ac:chgData name="Alessandro Fondacci" userId="6755447b1306a697" providerId="LiveId" clId="{171F4E0C-9E05-AE48-96C8-6AC4D3CB8B79}" dt="2025-06-01T20:38:08.643" v="135" actId="1076"/>
          <ac:spMkLst>
            <pc:docMk/>
            <pc:sldMk cId="0" sldId="267"/>
            <ac:spMk id="20" creationId="{86F73225-D351-FB24-4967-31D88E33C47F}"/>
          </ac:spMkLst>
        </pc:spChg>
        <pc:spChg chg="mod">
          <ac:chgData name="Alessandro Fondacci" userId="6755447b1306a697" providerId="LiveId" clId="{171F4E0C-9E05-AE48-96C8-6AC4D3CB8B79}" dt="2025-06-01T20:38:12.461" v="136" actId="1076"/>
          <ac:spMkLst>
            <pc:docMk/>
            <pc:sldMk cId="0" sldId="267"/>
            <ac:spMk id="21" creationId="{6C1A968A-AD72-5422-9291-12EA31D8AC97}"/>
          </ac:spMkLst>
        </pc:spChg>
        <pc:spChg chg="mod">
          <ac:chgData name="Alessandro Fondacci" userId="6755447b1306a697" providerId="LiveId" clId="{171F4E0C-9E05-AE48-96C8-6AC4D3CB8B79}" dt="2025-06-01T20:38:15.408" v="137" actId="1076"/>
          <ac:spMkLst>
            <pc:docMk/>
            <pc:sldMk cId="0" sldId="267"/>
            <ac:spMk id="22" creationId="{F6B9DEBD-D286-57C6-B531-D3EF66E1A7B3}"/>
          </ac:spMkLst>
        </pc:spChg>
        <pc:spChg chg="mod">
          <ac:chgData name="Alessandro Fondacci" userId="6755447b1306a697" providerId="LiveId" clId="{171F4E0C-9E05-AE48-96C8-6AC4D3CB8B79}" dt="2025-06-01T20:38:50.435" v="141" actId="1076"/>
          <ac:spMkLst>
            <pc:docMk/>
            <pc:sldMk cId="0" sldId="267"/>
            <ac:spMk id="23" creationId="{A977E8FE-465A-21A2-FA50-8418A5371356}"/>
          </ac:spMkLst>
        </pc:spChg>
      </pc:sldChg>
      <pc:sldChg chg="addSp modSp mod modAnim">
        <pc:chgData name="Alessandro Fondacci" userId="6755447b1306a697" providerId="LiveId" clId="{171F4E0C-9E05-AE48-96C8-6AC4D3CB8B79}" dt="2025-06-03T09:13:44.195" v="3050" actId="553"/>
        <pc:sldMkLst>
          <pc:docMk/>
          <pc:sldMk cId="3643684072" sldId="268"/>
        </pc:sldMkLst>
        <pc:spChg chg="mod">
          <ac:chgData name="Alessandro Fondacci" userId="6755447b1306a697" providerId="LiveId" clId="{171F4E0C-9E05-AE48-96C8-6AC4D3CB8B79}" dt="2025-06-02T13:50:42.946" v="177" actId="164"/>
          <ac:spMkLst>
            <pc:docMk/>
            <pc:sldMk cId="3643684072" sldId="268"/>
            <ac:spMk id="33" creationId="{505DFECE-00FE-EBB3-D7F1-EAB7FDC37FB0}"/>
          </ac:spMkLst>
        </pc:spChg>
        <pc:grpChg chg="add mod">
          <ac:chgData name="Alessandro Fondacci" userId="6755447b1306a697" providerId="LiveId" clId="{171F4E0C-9E05-AE48-96C8-6AC4D3CB8B79}" dt="2025-06-02T13:50:42.946" v="177" actId="164"/>
          <ac:grpSpMkLst>
            <pc:docMk/>
            <pc:sldMk cId="3643684072" sldId="268"/>
            <ac:grpSpMk id="2" creationId="{635052EE-820E-3707-A7AF-09F22796C10C}"/>
          </ac:grpSpMkLst>
        </pc:grpChg>
        <pc:picChg chg="mod">
          <ac:chgData name="Alessandro Fondacci" userId="6755447b1306a697" providerId="LiveId" clId="{171F4E0C-9E05-AE48-96C8-6AC4D3CB8B79}" dt="2025-06-02T13:50:42.946" v="177" actId="164"/>
          <ac:picMkLst>
            <pc:docMk/>
            <pc:sldMk cId="3643684072" sldId="268"/>
            <ac:picMk id="40" creationId="{524AAFB6-8948-071F-E381-98A9BA4B1C5C}"/>
          </ac:picMkLst>
        </pc:picChg>
        <pc:picChg chg="mod">
          <ac:chgData name="Alessandro Fondacci" userId="6755447b1306a697" providerId="LiveId" clId="{171F4E0C-9E05-AE48-96C8-6AC4D3CB8B79}" dt="2025-06-03T09:13:44.195" v="3050" actId="553"/>
          <ac:picMkLst>
            <pc:docMk/>
            <pc:sldMk cId="3643684072" sldId="268"/>
            <ac:picMk id="43" creationId="{317D2E67-5F6F-21A8-4279-E9B68E4AF5B2}"/>
          </ac:picMkLst>
        </pc:picChg>
      </pc:sldChg>
      <pc:sldChg chg="addSp delSp modSp mod delAnim modAnim">
        <pc:chgData name="Alessandro Fondacci" userId="6755447b1306a697" providerId="LiveId" clId="{171F4E0C-9E05-AE48-96C8-6AC4D3CB8B79}" dt="2025-06-03T09:15:15.975" v="3076" actId="555"/>
        <pc:sldMkLst>
          <pc:docMk/>
          <pc:sldMk cId="2807275776" sldId="269"/>
        </pc:sldMkLst>
        <pc:picChg chg="add mod modCrop">
          <ac:chgData name="Alessandro Fondacci" userId="6755447b1306a697" providerId="LiveId" clId="{171F4E0C-9E05-AE48-96C8-6AC4D3CB8B79}" dt="2025-06-03T08:30:54.402" v="2924" actId="12788"/>
          <ac:picMkLst>
            <pc:docMk/>
            <pc:sldMk cId="2807275776" sldId="269"/>
            <ac:picMk id="2" creationId="{81002191-80CF-5608-89AA-567EE39D59FE}"/>
          </ac:picMkLst>
        </pc:picChg>
        <pc:picChg chg="del mod">
          <ac:chgData name="Alessandro Fondacci" userId="6755447b1306a697" providerId="LiveId" clId="{171F4E0C-9E05-AE48-96C8-6AC4D3CB8B79}" dt="2025-06-03T08:30:56.541" v="2925" actId="478"/>
          <ac:picMkLst>
            <pc:docMk/>
            <pc:sldMk cId="2807275776" sldId="269"/>
            <ac:picMk id="35" creationId="{466A6C39-6A99-477D-2E53-4F9234BD1C6C}"/>
          </ac:picMkLst>
        </pc:picChg>
        <pc:picChg chg="mod">
          <ac:chgData name="Alessandro Fondacci" userId="6755447b1306a697" providerId="LiveId" clId="{171F4E0C-9E05-AE48-96C8-6AC4D3CB8B79}" dt="2025-06-03T09:15:15.975" v="3076" actId="555"/>
          <ac:picMkLst>
            <pc:docMk/>
            <pc:sldMk cId="2807275776" sldId="269"/>
            <ac:picMk id="41" creationId="{7DDC9B94-632A-E869-E4C2-3CF685216CC1}"/>
          </ac:picMkLst>
        </pc:picChg>
      </pc:sldChg>
      <pc:sldChg chg="modSp mod">
        <pc:chgData name="Alessandro Fondacci" userId="6755447b1306a697" providerId="LiveId" clId="{171F4E0C-9E05-AE48-96C8-6AC4D3CB8B79}" dt="2025-06-03T09:14:00.261" v="3054" actId="553"/>
        <pc:sldMkLst>
          <pc:docMk/>
          <pc:sldMk cId="3061620992" sldId="270"/>
        </pc:sldMkLst>
        <pc:picChg chg="mod">
          <ac:chgData name="Alessandro Fondacci" userId="6755447b1306a697" providerId="LiveId" clId="{171F4E0C-9E05-AE48-96C8-6AC4D3CB8B79}" dt="2025-06-03T09:14:00.261" v="3054" actId="553"/>
          <ac:picMkLst>
            <pc:docMk/>
            <pc:sldMk cId="3061620992" sldId="270"/>
            <ac:picMk id="21" creationId="{76305CEE-A154-70C9-312C-F5B6212C89C1}"/>
          </ac:picMkLst>
        </pc:picChg>
      </pc:sldChg>
      <pc:sldChg chg="modSp mod">
        <pc:chgData name="Alessandro Fondacci" userId="6755447b1306a697" providerId="LiveId" clId="{171F4E0C-9E05-AE48-96C8-6AC4D3CB8B79}" dt="2025-06-03T09:14:12.460" v="3058" actId="555"/>
        <pc:sldMkLst>
          <pc:docMk/>
          <pc:sldMk cId="1542319410" sldId="271"/>
        </pc:sldMkLst>
        <pc:picChg chg="mod">
          <ac:chgData name="Alessandro Fondacci" userId="6755447b1306a697" providerId="LiveId" clId="{171F4E0C-9E05-AE48-96C8-6AC4D3CB8B79}" dt="2025-06-03T09:14:12.460" v="3058" actId="555"/>
          <ac:picMkLst>
            <pc:docMk/>
            <pc:sldMk cId="1542319410" sldId="271"/>
            <ac:picMk id="16" creationId="{D4D83E49-82F3-2722-E09D-8D9DCD56AAC9}"/>
          </ac:picMkLst>
        </pc:picChg>
      </pc:sldChg>
      <pc:sldChg chg="modSp mod">
        <pc:chgData name="Alessandro Fondacci" userId="6755447b1306a697" providerId="LiveId" clId="{171F4E0C-9E05-AE48-96C8-6AC4D3CB8B79}" dt="2025-06-03T09:14:29.328" v="3064" actId="555"/>
        <pc:sldMkLst>
          <pc:docMk/>
          <pc:sldMk cId="1710159861" sldId="272"/>
        </pc:sldMkLst>
        <pc:picChg chg="mod">
          <ac:chgData name="Alessandro Fondacci" userId="6755447b1306a697" providerId="LiveId" clId="{171F4E0C-9E05-AE48-96C8-6AC4D3CB8B79}" dt="2025-06-03T09:14:29.328" v="3064" actId="555"/>
          <ac:picMkLst>
            <pc:docMk/>
            <pc:sldMk cId="1710159861" sldId="272"/>
            <ac:picMk id="67" creationId="{517F5403-5495-96CB-02FB-5478E376648A}"/>
          </ac:picMkLst>
        </pc:picChg>
      </pc:sldChg>
      <pc:sldChg chg="modSp mod">
        <pc:chgData name="Alessandro Fondacci" userId="6755447b1306a697" providerId="LiveId" clId="{171F4E0C-9E05-AE48-96C8-6AC4D3CB8B79}" dt="2025-06-03T09:14:49.677" v="3068" actId="555"/>
        <pc:sldMkLst>
          <pc:docMk/>
          <pc:sldMk cId="2700005740" sldId="273"/>
        </pc:sldMkLst>
        <pc:picChg chg="mod">
          <ac:chgData name="Alessandro Fondacci" userId="6755447b1306a697" providerId="LiveId" clId="{171F4E0C-9E05-AE48-96C8-6AC4D3CB8B79}" dt="2025-06-03T09:14:49.677" v="3068" actId="555"/>
          <ac:picMkLst>
            <pc:docMk/>
            <pc:sldMk cId="2700005740" sldId="273"/>
            <ac:picMk id="77" creationId="{FA54F387-412E-F462-14E2-B2FB6B252FA4}"/>
          </ac:picMkLst>
        </pc:picChg>
      </pc:sldChg>
      <pc:sldChg chg="addSp delSp modSp mod delAnim modAnim">
        <pc:chgData name="Alessandro Fondacci" userId="6755447b1306a697" providerId="LiveId" clId="{171F4E0C-9E05-AE48-96C8-6AC4D3CB8B79}" dt="2025-06-03T09:34:35.720" v="3285"/>
        <pc:sldMkLst>
          <pc:docMk/>
          <pc:sldMk cId="849462905" sldId="274"/>
        </pc:sldMkLst>
        <pc:spChg chg="add del mod">
          <ac:chgData name="Alessandro Fondacci" userId="6755447b1306a697" providerId="LiveId" clId="{171F4E0C-9E05-AE48-96C8-6AC4D3CB8B79}" dt="2025-06-03T09:20:31.230" v="3114" actId="478"/>
          <ac:spMkLst>
            <pc:docMk/>
            <pc:sldMk cId="849462905" sldId="274"/>
            <ac:spMk id="2" creationId="{CF98BC45-B010-CB35-1558-4FE912DF3DED}"/>
          </ac:spMkLst>
        </pc:spChg>
        <pc:spChg chg="add del mod">
          <ac:chgData name="Alessandro Fondacci" userId="6755447b1306a697" providerId="LiveId" clId="{171F4E0C-9E05-AE48-96C8-6AC4D3CB8B79}" dt="2025-06-03T09:20:31.230" v="3114" actId="478"/>
          <ac:spMkLst>
            <pc:docMk/>
            <pc:sldMk cId="849462905" sldId="274"/>
            <ac:spMk id="4" creationId="{337AD5C0-F2B2-AFE8-7E9A-2B282BD9F416}"/>
          </ac:spMkLst>
        </pc:spChg>
        <pc:spChg chg="add del mod">
          <ac:chgData name="Alessandro Fondacci" userId="6755447b1306a697" providerId="LiveId" clId="{171F4E0C-9E05-AE48-96C8-6AC4D3CB8B79}" dt="2025-06-03T09:20:31.230" v="3114" actId="478"/>
          <ac:spMkLst>
            <pc:docMk/>
            <pc:sldMk cId="849462905" sldId="274"/>
            <ac:spMk id="6" creationId="{3F43673D-D609-01EA-DC96-C1AF6B569A8B}"/>
          </ac:spMkLst>
        </pc:spChg>
        <pc:spChg chg="add del mod">
          <ac:chgData name="Alessandro Fondacci" userId="6755447b1306a697" providerId="LiveId" clId="{171F4E0C-9E05-AE48-96C8-6AC4D3CB8B79}" dt="2025-06-03T09:20:31.230" v="3114" actId="478"/>
          <ac:spMkLst>
            <pc:docMk/>
            <pc:sldMk cId="849462905" sldId="274"/>
            <ac:spMk id="7" creationId="{240EC382-F29E-5F57-DA8B-CD481BA3E19F}"/>
          </ac:spMkLst>
        </pc:spChg>
        <pc:spChg chg="add del mod">
          <ac:chgData name="Alessandro Fondacci" userId="6755447b1306a697" providerId="LiveId" clId="{171F4E0C-9E05-AE48-96C8-6AC4D3CB8B79}" dt="2025-06-03T09:20:31.230" v="3114" actId="478"/>
          <ac:spMkLst>
            <pc:docMk/>
            <pc:sldMk cId="849462905" sldId="274"/>
            <ac:spMk id="8" creationId="{D6C59277-2A85-BB6B-B056-F5C3CFCED675}"/>
          </ac:spMkLst>
        </pc:spChg>
        <pc:spChg chg="add del mod">
          <ac:chgData name="Alessandro Fondacci" userId="6755447b1306a697" providerId="LiveId" clId="{171F4E0C-9E05-AE48-96C8-6AC4D3CB8B79}" dt="2025-06-03T09:20:31.230" v="3114" actId="478"/>
          <ac:spMkLst>
            <pc:docMk/>
            <pc:sldMk cId="849462905" sldId="274"/>
            <ac:spMk id="9" creationId="{FA9F5C84-194E-DBBE-93D6-503B5B9182DF}"/>
          </ac:spMkLst>
        </pc:spChg>
        <pc:spChg chg="add mod">
          <ac:chgData name="Alessandro Fondacci" userId="6755447b1306a697" providerId="LiveId" clId="{171F4E0C-9E05-AE48-96C8-6AC4D3CB8B79}" dt="2025-06-03T09:24:39.984" v="3167" actId="14100"/>
          <ac:spMkLst>
            <pc:docMk/>
            <pc:sldMk cId="849462905" sldId="274"/>
            <ac:spMk id="10" creationId="{BB5B595D-B022-D013-0E54-B79B9B04B8AF}"/>
          </ac:spMkLst>
        </pc:spChg>
        <pc:spChg chg="add mod">
          <ac:chgData name="Alessandro Fondacci" userId="6755447b1306a697" providerId="LiveId" clId="{171F4E0C-9E05-AE48-96C8-6AC4D3CB8B79}" dt="2025-06-03T09:24:52.001" v="3171" actId="14100"/>
          <ac:spMkLst>
            <pc:docMk/>
            <pc:sldMk cId="849462905" sldId="274"/>
            <ac:spMk id="13" creationId="{B6DFBBA8-109B-0621-5B37-3D4B361A2614}"/>
          </ac:spMkLst>
        </pc:spChg>
        <pc:spChg chg="add mod">
          <ac:chgData name="Alessandro Fondacci" userId="6755447b1306a697" providerId="LiveId" clId="{171F4E0C-9E05-AE48-96C8-6AC4D3CB8B79}" dt="2025-06-03T09:33:24.296" v="3278" actId="14100"/>
          <ac:spMkLst>
            <pc:docMk/>
            <pc:sldMk cId="849462905" sldId="274"/>
            <ac:spMk id="14" creationId="{78514BD1-61BD-E304-7D86-06305AAC839B}"/>
          </ac:spMkLst>
        </pc:spChg>
        <pc:spChg chg="add mod">
          <ac:chgData name="Alessandro Fondacci" userId="6755447b1306a697" providerId="LiveId" clId="{171F4E0C-9E05-AE48-96C8-6AC4D3CB8B79}" dt="2025-06-03T09:24:28.935" v="3164" actId="14100"/>
          <ac:spMkLst>
            <pc:docMk/>
            <pc:sldMk cId="849462905" sldId="274"/>
            <ac:spMk id="15" creationId="{3ACD5697-02C4-1464-946B-B2210AEAC139}"/>
          </ac:spMkLst>
        </pc:spChg>
        <pc:spChg chg="add mod">
          <ac:chgData name="Alessandro Fondacci" userId="6755447b1306a697" providerId="LiveId" clId="{171F4E0C-9E05-AE48-96C8-6AC4D3CB8B79}" dt="2025-06-03T09:24:59.290" v="3173" actId="14100"/>
          <ac:spMkLst>
            <pc:docMk/>
            <pc:sldMk cId="849462905" sldId="274"/>
            <ac:spMk id="16" creationId="{9D0E0E07-F016-69B6-D866-2B6D9611A5C0}"/>
          </ac:spMkLst>
        </pc:spChg>
        <pc:spChg chg="add mod">
          <ac:chgData name="Alessandro Fondacci" userId="6755447b1306a697" providerId="LiveId" clId="{171F4E0C-9E05-AE48-96C8-6AC4D3CB8B79}" dt="2025-06-03T09:33:29.169" v="3279" actId="14100"/>
          <ac:spMkLst>
            <pc:docMk/>
            <pc:sldMk cId="849462905" sldId="274"/>
            <ac:spMk id="17" creationId="{54E66BD0-A919-4858-DB2A-0801B5484661}"/>
          </ac:spMkLst>
        </pc:spChg>
        <pc:spChg chg="add mod">
          <ac:chgData name="Alessandro Fondacci" userId="6755447b1306a697" providerId="LiveId" clId="{171F4E0C-9E05-AE48-96C8-6AC4D3CB8B79}" dt="2025-06-03T09:25:26.806" v="3178" actId="2085"/>
          <ac:spMkLst>
            <pc:docMk/>
            <pc:sldMk cId="849462905" sldId="274"/>
            <ac:spMk id="18" creationId="{4F5B2B43-C3F9-5790-B690-E42D2DC847CA}"/>
          </ac:spMkLst>
        </pc:spChg>
        <pc:spChg chg="add mod">
          <ac:chgData name="Alessandro Fondacci" userId="6755447b1306a697" providerId="LiveId" clId="{171F4E0C-9E05-AE48-96C8-6AC4D3CB8B79}" dt="2025-06-03T09:25:40.953" v="3185" actId="1076"/>
          <ac:spMkLst>
            <pc:docMk/>
            <pc:sldMk cId="849462905" sldId="274"/>
            <ac:spMk id="19" creationId="{CD7B569E-34A0-DC30-3E8E-A04ECA0B60CF}"/>
          </ac:spMkLst>
        </pc:spChg>
        <pc:spChg chg="add mod">
          <ac:chgData name="Alessandro Fondacci" userId="6755447b1306a697" providerId="LiveId" clId="{171F4E0C-9E05-AE48-96C8-6AC4D3CB8B79}" dt="2025-06-03T09:25:43.925" v="3187" actId="1076"/>
          <ac:spMkLst>
            <pc:docMk/>
            <pc:sldMk cId="849462905" sldId="274"/>
            <ac:spMk id="20" creationId="{2921182F-B104-559D-A4EE-37857D6C83A3}"/>
          </ac:spMkLst>
        </pc:spChg>
        <pc:spChg chg="add mod">
          <ac:chgData name="Alessandro Fondacci" userId="6755447b1306a697" providerId="LiveId" clId="{171F4E0C-9E05-AE48-96C8-6AC4D3CB8B79}" dt="2025-06-03T09:25:52.232" v="3191" actId="14100"/>
          <ac:spMkLst>
            <pc:docMk/>
            <pc:sldMk cId="849462905" sldId="274"/>
            <ac:spMk id="21" creationId="{F35DC249-6D88-02A9-2B76-FFE0452DD581}"/>
          </ac:spMkLst>
        </pc:spChg>
        <pc:spChg chg="add mod">
          <ac:chgData name="Alessandro Fondacci" userId="6755447b1306a697" providerId="LiveId" clId="{171F4E0C-9E05-AE48-96C8-6AC4D3CB8B79}" dt="2025-06-03T09:26:17.885" v="3196" actId="14100"/>
          <ac:spMkLst>
            <pc:docMk/>
            <pc:sldMk cId="849462905" sldId="274"/>
            <ac:spMk id="22" creationId="{B1EC925C-BD54-D519-433E-C502603A7C77}"/>
          </ac:spMkLst>
        </pc:spChg>
        <pc:spChg chg="add mod">
          <ac:chgData name="Alessandro Fondacci" userId="6755447b1306a697" providerId="LiveId" clId="{171F4E0C-9E05-AE48-96C8-6AC4D3CB8B79}" dt="2025-06-03T09:26:14.183" v="3194" actId="1076"/>
          <ac:spMkLst>
            <pc:docMk/>
            <pc:sldMk cId="849462905" sldId="274"/>
            <ac:spMk id="23" creationId="{23F19DDF-0502-E14F-E648-47DF0681CB2A}"/>
          </ac:spMkLst>
        </pc:spChg>
        <pc:spChg chg="add mod">
          <ac:chgData name="Alessandro Fondacci" userId="6755447b1306a697" providerId="LiveId" clId="{171F4E0C-9E05-AE48-96C8-6AC4D3CB8B79}" dt="2025-06-03T09:26:09.301" v="3193" actId="1076"/>
          <ac:spMkLst>
            <pc:docMk/>
            <pc:sldMk cId="849462905" sldId="274"/>
            <ac:spMk id="24" creationId="{2577D42E-A109-2A0B-313F-80ED814B8CB3}"/>
          </ac:spMkLst>
        </pc:spChg>
        <pc:spChg chg="add mod">
          <ac:chgData name="Alessandro Fondacci" userId="6755447b1306a697" providerId="LiveId" clId="{171F4E0C-9E05-AE48-96C8-6AC4D3CB8B79}" dt="2025-06-03T09:26:09.301" v="3193" actId="1076"/>
          <ac:spMkLst>
            <pc:docMk/>
            <pc:sldMk cId="849462905" sldId="274"/>
            <ac:spMk id="25" creationId="{B5F2945D-A5CB-AB03-0E58-2AFF042F7D6B}"/>
          </ac:spMkLst>
        </pc:spChg>
        <pc:spChg chg="add mod">
          <ac:chgData name="Alessandro Fondacci" userId="6755447b1306a697" providerId="LiveId" clId="{171F4E0C-9E05-AE48-96C8-6AC4D3CB8B79}" dt="2025-06-03T09:27:58.733" v="3224" actId="1076"/>
          <ac:spMkLst>
            <pc:docMk/>
            <pc:sldMk cId="849462905" sldId="274"/>
            <ac:spMk id="26" creationId="{7485D473-2214-5E22-C665-C5C407E04539}"/>
          </ac:spMkLst>
        </pc:spChg>
        <pc:spChg chg="add mod">
          <ac:chgData name="Alessandro Fondacci" userId="6755447b1306a697" providerId="LiveId" clId="{171F4E0C-9E05-AE48-96C8-6AC4D3CB8B79}" dt="2025-06-03T09:27:54.331" v="3221" actId="1076"/>
          <ac:spMkLst>
            <pc:docMk/>
            <pc:sldMk cId="849462905" sldId="274"/>
            <ac:spMk id="27" creationId="{5E1D1650-E335-6478-6787-7C115B9C0936}"/>
          </ac:spMkLst>
        </pc:spChg>
        <pc:spChg chg="add mod">
          <ac:chgData name="Alessandro Fondacci" userId="6755447b1306a697" providerId="LiveId" clId="{171F4E0C-9E05-AE48-96C8-6AC4D3CB8B79}" dt="2025-06-03T09:27:52.165" v="3220" actId="1076"/>
          <ac:spMkLst>
            <pc:docMk/>
            <pc:sldMk cId="849462905" sldId="274"/>
            <ac:spMk id="28" creationId="{4B24399D-134E-DB59-22F8-290603093961}"/>
          </ac:spMkLst>
        </pc:spChg>
        <pc:spChg chg="add mod">
          <ac:chgData name="Alessandro Fondacci" userId="6755447b1306a697" providerId="LiveId" clId="{171F4E0C-9E05-AE48-96C8-6AC4D3CB8B79}" dt="2025-06-03T09:27:50.282" v="3219" actId="1076"/>
          <ac:spMkLst>
            <pc:docMk/>
            <pc:sldMk cId="849462905" sldId="274"/>
            <ac:spMk id="29" creationId="{5E16ED22-F00A-4CD3-4E4A-29F7DFF16CC6}"/>
          </ac:spMkLst>
        </pc:spChg>
        <pc:spChg chg="add mod">
          <ac:chgData name="Alessandro Fondacci" userId="6755447b1306a697" providerId="LiveId" clId="{171F4E0C-9E05-AE48-96C8-6AC4D3CB8B79}" dt="2025-06-03T09:28:25.783" v="3230" actId="1076"/>
          <ac:spMkLst>
            <pc:docMk/>
            <pc:sldMk cId="849462905" sldId="274"/>
            <ac:spMk id="32" creationId="{01728746-4E7E-CFAC-A25D-C5A2A5929E9C}"/>
          </ac:spMkLst>
        </pc:spChg>
        <pc:spChg chg="add mod">
          <ac:chgData name="Alessandro Fondacci" userId="6755447b1306a697" providerId="LiveId" clId="{171F4E0C-9E05-AE48-96C8-6AC4D3CB8B79}" dt="2025-06-03T09:28:21.498" v="3229" actId="1076"/>
          <ac:spMkLst>
            <pc:docMk/>
            <pc:sldMk cId="849462905" sldId="274"/>
            <ac:spMk id="33" creationId="{A81BBF16-9C46-F981-8107-C66CEB904FD9}"/>
          </ac:spMkLst>
        </pc:spChg>
        <pc:spChg chg="add mod">
          <ac:chgData name="Alessandro Fondacci" userId="6755447b1306a697" providerId="LiveId" clId="{171F4E0C-9E05-AE48-96C8-6AC4D3CB8B79}" dt="2025-06-03T09:28:20.132" v="3228" actId="1076"/>
          <ac:spMkLst>
            <pc:docMk/>
            <pc:sldMk cId="849462905" sldId="274"/>
            <ac:spMk id="35" creationId="{32481E7C-B8E4-DE4E-EF73-2000B8D6C1D7}"/>
          </ac:spMkLst>
        </pc:spChg>
        <pc:spChg chg="add mod">
          <ac:chgData name="Alessandro Fondacci" userId="6755447b1306a697" providerId="LiveId" clId="{171F4E0C-9E05-AE48-96C8-6AC4D3CB8B79}" dt="2025-06-03T09:28:16.082" v="3227" actId="1076"/>
          <ac:spMkLst>
            <pc:docMk/>
            <pc:sldMk cId="849462905" sldId="274"/>
            <ac:spMk id="36" creationId="{156665DA-052F-CBAD-DB79-332A0DA0F944}"/>
          </ac:spMkLst>
        </pc:spChg>
        <pc:spChg chg="add mod">
          <ac:chgData name="Alessandro Fondacci" userId="6755447b1306a697" providerId="LiveId" clId="{171F4E0C-9E05-AE48-96C8-6AC4D3CB8B79}" dt="2025-06-03T09:32:42.819" v="3274" actId="207"/>
          <ac:spMkLst>
            <pc:docMk/>
            <pc:sldMk cId="849462905" sldId="274"/>
            <ac:spMk id="37" creationId="{A56D7D1C-5787-1D7E-DBFC-5438FA56DE58}"/>
          </ac:spMkLst>
        </pc:spChg>
        <pc:spChg chg="add mod">
          <ac:chgData name="Alessandro Fondacci" userId="6755447b1306a697" providerId="LiveId" clId="{171F4E0C-9E05-AE48-96C8-6AC4D3CB8B79}" dt="2025-06-03T09:32:42.819" v="3274" actId="207"/>
          <ac:spMkLst>
            <pc:docMk/>
            <pc:sldMk cId="849462905" sldId="274"/>
            <ac:spMk id="38" creationId="{A4DBA407-36FB-A6C8-9E37-987D149546C6}"/>
          </ac:spMkLst>
        </pc:spChg>
        <pc:spChg chg="add mod">
          <ac:chgData name="Alessandro Fondacci" userId="6755447b1306a697" providerId="LiveId" clId="{171F4E0C-9E05-AE48-96C8-6AC4D3CB8B79}" dt="2025-06-03T09:32:42.819" v="3274" actId="207"/>
          <ac:spMkLst>
            <pc:docMk/>
            <pc:sldMk cId="849462905" sldId="274"/>
            <ac:spMk id="39" creationId="{7BBEB68E-AF2A-C7EF-806B-1D1A55084547}"/>
          </ac:spMkLst>
        </pc:spChg>
        <pc:spChg chg="add mod">
          <ac:chgData name="Alessandro Fondacci" userId="6755447b1306a697" providerId="LiveId" clId="{171F4E0C-9E05-AE48-96C8-6AC4D3CB8B79}" dt="2025-06-03T09:32:42.819" v="3274" actId="207"/>
          <ac:spMkLst>
            <pc:docMk/>
            <pc:sldMk cId="849462905" sldId="274"/>
            <ac:spMk id="40" creationId="{04A16FA6-BD9B-7FCA-73D1-A527FB4BF794}"/>
          </ac:spMkLst>
        </pc:spChg>
        <pc:spChg chg="add mod">
          <ac:chgData name="Alessandro Fondacci" userId="6755447b1306a697" providerId="LiveId" clId="{171F4E0C-9E05-AE48-96C8-6AC4D3CB8B79}" dt="2025-06-03T09:32:42.819" v="3274" actId="207"/>
          <ac:spMkLst>
            <pc:docMk/>
            <pc:sldMk cId="849462905" sldId="274"/>
            <ac:spMk id="41" creationId="{90D4F0A2-025C-44B6-D8B6-9A6B9660D7DB}"/>
          </ac:spMkLst>
        </pc:spChg>
        <pc:spChg chg="add mod">
          <ac:chgData name="Alessandro Fondacci" userId="6755447b1306a697" providerId="LiveId" clId="{171F4E0C-9E05-AE48-96C8-6AC4D3CB8B79}" dt="2025-06-03T09:32:42.819" v="3274" actId="207"/>
          <ac:spMkLst>
            <pc:docMk/>
            <pc:sldMk cId="849462905" sldId="274"/>
            <ac:spMk id="42" creationId="{7D4C87E0-A34C-3586-63A1-E17BD446098E}"/>
          </ac:spMkLst>
        </pc:spChg>
        <pc:spChg chg="add mod">
          <ac:chgData name="Alessandro Fondacci" userId="6755447b1306a697" providerId="LiveId" clId="{171F4E0C-9E05-AE48-96C8-6AC4D3CB8B79}" dt="2025-06-03T09:32:42.819" v="3274" actId="207"/>
          <ac:spMkLst>
            <pc:docMk/>
            <pc:sldMk cId="849462905" sldId="274"/>
            <ac:spMk id="43" creationId="{164EC72F-ABCA-342E-C590-08556A107B08}"/>
          </ac:spMkLst>
        </pc:spChg>
        <pc:picChg chg="mod">
          <ac:chgData name="Alessandro Fondacci" userId="6755447b1306a697" providerId="LiveId" clId="{171F4E0C-9E05-AE48-96C8-6AC4D3CB8B79}" dt="2025-06-03T09:30:27.278" v="3241" actId="166"/>
          <ac:picMkLst>
            <pc:docMk/>
            <pc:sldMk cId="849462905" sldId="274"/>
            <ac:picMk id="31" creationId="{8A5BCEDB-405D-2765-1CB7-41D54A15DFFA}"/>
          </ac:picMkLst>
        </pc:picChg>
        <pc:picChg chg="mod">
          <ac:chgData name="Alessandro Fondacci" userId="6755447b1306a697" providerId="LiveId" clId="{171F4E0C-9E05-AE48-96C8-6AC4D3CB8B79}" dt="2025-06-03T09:15:03.672" v="3072" actId="555"/>
          <ac:picMkLst>
            <pc:docMk/>
            <pc:sldMk cId="849462905" sldId="274"/>
            <ac:picMk id="34" creationId="{8D07080C-3E80-E545-56FA-023B138A1593}"/>
          </ac:picMkLst>
        </pc:picChg>
      </pc:sldChg>
      <pc:sldChg chg="addSp delSp modSp mod delAnim modAnim">
        <pc:chgData name="Alessandro Fondacci" userId="6755447b1306a697" providerId="LiveId" clId="{171F4E0C-9E05-AE48-96C8-6AC4D3CB8B79}" dt="2025-06-03T09:15:37.871" v="3083" actId="555"/>
        <pc:sldMkLst>
          <pc:docMk/>
          <pc:sldMk cId="4035495091" sldId="275"/>
        </pc:sldMkLst>
        <pc:picChg chg="add mod">
          <ac:chgData name="Alessandro Fondacci" userId="6755447b1306a697" providerId="LiveId" clId="{171F4E0C-9E05-AE48-96C8-6AC4D3CB8B79}" dt="2025-06-03T09:11:43.954" v="3033" actId="1582"/>
          <ac:picMkLst>
            <pc:docMk/>
            <pc:sldMk cId="4035495091" sldId="275"/>
            <ac:picMk id="2" creationId="{D2501B76-5685-3512-B92A-520CD57EF7FA}"/>
          </ac:picMkLst>
        </pc:picChg>
        <pc:picChg chg="del mod">
          <ac:chgData name="Alessandro Fondacci" userId="6755447b1306a697" providerId="LiveId" clId="{171F4E0C-9E05-AE48-96C8-6AC4D3CB8B79}" dt="2025-06-03T09:11:25.738" v="3030" actId="478"/>
          <ac:picMkLst>
            <pc:docMk/>
            <pc:sldMk cId="4035495091" sldId="275"/>
            <ac:picMk id="26" creationId="{97E10128-468F-8AA7-AF2B-7F341AC3BA27}"/>
          </ac:picMkLst>
        </pc:picChg>
        <pc:picChg chg="mod">
          <ac:chgData name="Alessandro Fondacci" userId="6755447b1306a697" providerId="LiveId" clId="{171F4E0C-9E05-AE48-96C8-6AC4D3CB8B79}" dt="2025-06-03T09:15:37.871" v="3083" actId="555"/>
          <ac:picMkLst>
            <pc:docMk/>
            <pc:sldMk cId="4035495091" sldId="275"/>
            <ac:picMk id="53" creationId="{CD3C017E-51CA-AF4D-B075-81C34AC125CD}"/>
          </ac:picMkLst>
        </pc:picChg>
      </pc:sldChg>
      <pc:sldChg chg="modSp mod">
        <pc:chgData name="Alessandro Fondacci" userId="6755447b1306a697" providerId="LiveId" clId="{171F4E0C-9E05-AE48-96C8-6AC4D3CB8B79}" dt="2025-06-03T09:15:26.024" v="3079" actId="555"/>
        <pc:sldMkLst>
          <pc:docMk/>
          <pc:sldMk cId="2226406696" sldId="276"/>
        </pc:sldMkLst>
        <pc:picChg chg="mod">
          <ac:chgData name="Alessandro Fondacci" userId="6755447b1306a697" providerId="LiveId" clId="{171F4E0C-9E05-AE48-96C8-6AC4D3CB8B79}" dt="2025-06-03T09:15:26.024" v="3079" actId="555"/>
          <ac:picMkLst>
            <pc:docMk/>
            <pc:sldMk cId="2226406696" sldId="276"/>
            <ac:picMk id="6" creationId="{0512535B-6A7B-785E-5CAF-8481596A7A76}"/>
          </ac:picMkLst>
        </pc:picChg>
      </pc:sldChg>
      <pc:sldChg chg="modSp mod">
        <pc:chgData name="Alessandro Fondacci" userId="6755447b1306a697" providerId="LiveId" clId="{171F4E0C-9E05-AE48-96C8-6AC4D3CB8B79}" dt="2025-06-03T09:16:01.405" v="3087" actId="553"/>
        <pc:sldMkLst>
          <pc:docMk/>
          <pc:sldMk cId="2069677314" sldId="279"/>
        </pc:sldMkLst>
        <pc:picChg chg="mod">
          <ac:chgData name="Alessandro Fondacci" userId="6755447b1306a697" providerId="LiveId" clId="{171F4E0C-9E05-AE48-96C8-6AC4D3CB8B79}" dt="2025-06-03T09:16:01.405" v="3087" actId="553"/>
          <ac:picMkLst>
            <pc:docMk/>
            <pc:sldMk cId="2069677314" sldId="279"/>
            <ac:picMk id="21" creationId="{05BA0D83-6B52-319B-E2AF-129D1A2BA5F7}"/>
          </ac:picMkLst>
        </pc:picChg>
      </pc:sldChg>
      <pc:sldChg chg="addSp delSp modSp mod delAnim modAnim">
        <pc:chgData name="Alessandro Fondacci" userId="6755447b1306a697" providerId="LiveId" clId="{171F4E0C-9E05-AE48-96C8-6AC4D3CB8B79}" dt="2025-06-03T10:08:45.519" v="3301"/>
        <pc:sldMkLst>
          <pc:docMk/>
          <pc:sldMk cId="3905811598" sldId="280"/>
        </pc:sldMkLst>
        <pc:spChg chg="del mod">
          <ac:chgData name="Alessandro Fondacci" userId="6755447b1306a697" providerId="LiveId" clId="{171F4E0C-9E05-AE48-96C8-6AC4D3CB8B79}" dt="2025-06-03T09:01:49.059" v="2989" actId="478"/>
          <ac:spMkLst>
            <pc:docMk/>
            <pc:sldMk cId="3905811598" sldId="280"/>
            <ac:spMk id="2" creationId="{F3A1D14A-4E3F-BE09-FF7B-A09D06F959E6}"/>
          </ac:spMkLst>
        </pc:spChg>
        <pc:spChg chg="mod">
          <ac:chgData name="Alessandro Fondacci" userId="6755447b1306a697" providerId="LiveId" clId="{171F4E0C-9E05-AE48-96C8-6AC4D3CB8B79}" dt="2025-06-03T09:02:18.947" v="3002" actId="688"/>
          <ac:spMkLst>
            <pc:docMk/>
            <pc:sldMk cId="3905811598" sldId="280"/>
            <ac:spMk id="3" creationId="{B0AF8D67-5179-7CAC-7FD3-E560D15C1864}"/>
          </ac:spMkLst>
        </pc:spChg>
        <pc:spChg chg="mod">
          <ac:chgData name="Alessandro Fondacci" userId="6755447b1306a697" providerId="LiveId" clId="{171F4E0C-9E05-AE48-96C8-6AC4D3CB8B79}" dt="2025-06-03T09:01:09.435" v="2968" actId="1038"/>
          <ac:spMkLst>
            <pc:docMk/>
            <pc:sldMk cId="3905811598" sldId="280"/>
            <ac:spMk id="4" creationId="{984005DF-7984-E815-0B49-287F3166D07B}"/>
          </ac:spMkLst>
        </pc:spChg>
        <pc:spChg chg="mod">
          <ac:chgData name="Alessandro Fondacci" userId="6755447b1306a697" providerId="LiveId" clId="{171F4E0C-9E05-AE48-96C8-6AC4D3CB8B79}" dt="2025-06-03T09:03:20.002" v="3018" actId="1076"/>
          <ac:spMkLst>
            <pc:docMk/>
            <pc:sldMk cId="3905811598" sldId="280"/>
            <ac:spMk id="7" creationId="{2862F08F-15AD-54F9-83A2-5B659F98878B}"/>
          </ac:spMkLst>
        </pc:spChg>
        <pc:spChg chg="add mod">
          <ac:chgData name="Alessandro Fondacci" userId="6755447b1306a697" providerId="LiveId" clId="{171F4E0C-9E05-AE48-96C8-6AC4D3CB8B79}" dt="2025-06-03T10:08:34.604" v="3300" actId="14100"/>
          <ac:spMkLst>
            <pc:docMk/>
            <pc:sldMk cId="3905811598" sldId="280"/>
            <ac:spMk id="8" creationId="{67676A01-BF60-A71F-079F-B1F9D662B4BE}"/>
          </ac:spMkLst>
        </pc:spChg>
        <pc:spChg chg="mod">
          <ac:chgData name="Alessandro Fondacci" userId="6755447b1306a697" providerId="LiveId" clId="{171F4E0C-9E05-AE48-96C8-6AC4D3CB8B79}" dt="2025-06-03T09:03:26.195" v="3021" actId="1076"/>
          <ac:spMkLst>
            <pc:docMk/>
            <pc:sldMk cId="3905811598" sldId="280"/>
            <ac:spMk id="9" creationId="{329262C5-2447-4B6E-C8EF-AEB470E38ED1}"/>
          </ac:spMkLst>
        </pc:spChg>
        <pc:spChg chg="add mod">
          <ac:chgData name="Alessandro Fondacci" userId="6755447b1306a697" providerId="LiveId" clId="{171F4E0C-9E05-AE48-96C8-6AC4D3CB8B79}" dt="2025-06-03T09:00:29.880" v="2946" actId="1038"/>
          <ac:spMkLst>
            <pc:docMk/>
            <pc:sldMk cId="3905811598" sldId="280"/>
            <ac:spMk id="13" creationId="{DAD0B875-4D23-1723-59DB-739E6B20314C}"/>
          </ac:spMkLst>
        </pc:spChg>
        <pc:spChg chg="add del mod">
          <ac:chgData name="Alessandro Fondacci" userId="6755447b1306a697" providerId="LiveId" clId="{171F4E0C-9E05-AE48-96C8-6AC4D3CB8B79}" dt="2025-06-02T14:03:16.701" v="321" actId="478"/>
          <ac:spMkLst>
            <pc:docMk/>
            <pc:sldMk cId="3905811598" sldId="280"/>
            <ac:spMk id="14" creationId="{47C8677A-A513-F04E-FC8A-B001F232FDEE}"/>
          </ac:spMkLst>
        </pc:spChg>
        <pc:spChg chg="add mod">
          <ac:chgData name="Alessandro Fondacci" userId="6755447b1306a697" providerId="LiveId" clId="{171F4E0C-9E05-AE48-96C8-6AC4D3CB8B79}" dt="2025-06-03T09:00:29.880" v="2946" actId="1038"/>
          <ac:spMkLst>
            <pc:docMk/>
            <pc:sldMk cId="3905811598" sldId="280"/>
            <ac:spMk id="18" creationId="{2429AAB2-A32F-4A13-CA6E-AD1A2152E41B}"/>
          </ac:spMkLst>
        </pc:spChg>
        <pc:spChg chg="add del mod">
          <ac:chgData name="Alessandro Fondacci" userId="6755447b1306a697" providerId="LiveId" clId="{171F4E0C-9E05-AE48-96C8-6AC4D3CB8B79}" dt="2025-06-02T14:40:42.677" v="449" actId="478"/>
          <ac:spMkLst>
            <pc:docMk/>
            <pc:sldMk cId="3905811598" sldId="280"/>
            <ac:spMk id="23" creationId="{271A61C7-9C85-2D6E-DB02-4CF204DB6DF9}"/>
          </ac:spMkLst>
        </pc:spChg>
        <pc:spChg chg="add del mod">
          <ac:chgData name="Alessandro Fondacci" userId="6755447b1306a697" providerId="LiveId" clId="{171F4E0C-9E05-AE48-96C8-6AC4D3CB8B79}" dt="2025-06-02T14:40:43.997" v="450" actId="478"/>
          <ac:spMkLst>
            <pc:docMk/>
            <pc:sldMk cId="3905811598" sldId="280"/>
            <ac:spMk id="24" creationId="{CAAA88EB-3A2E-41CD-49B7-5D585A1CFD51}"/>
          </ac:spMkLst>
        </pc:spChg>
        <pc:spChg chg="add del mod">
          <ac:chgData name="Alessandro Fondacci" userId="6755447b1306a697" providerId="LiveId" clId="{171F4E0C-9E05-AE48-96C8-6AC4D3CB8B79}" dt="2025-06-03T09:00:37.519" v="2949" actId="478"/>
          <ac:spMkLst>
            <pc:docMk/>
            <pc:sldMk cId="3905811598" sldId="280"/>
            <ac:spMk id="25" creationId="{5C55B66B-4B25-C104-E69C-18768E6E6E18}"/>
          </ac:spMkLst>
        </pc:spChg>
        <pc:spChg chg="add del mod">
          <ac:chgData name="Alessandro Fondacci" userId="6755447b1306a697" providerId="LiveId" clId="{171F4E0C-9E05-AE48-96C8-6AC4D3CB8B79}" dt="2025-06-02T15:04:09.513" v="511" actId="478"/>
          <ac:spMkLst>
            <pc:docMk/>
            <pc:sldMk cId="3905811598" sldId="280"/>
            <ac:spMk id="26" creationId="{52923589-32D2-2575-7C7E-E8B688EFC9CD}"/>
          </ac:spMkLst>
        </pc:spChg>
        <pc:spChg chg="add del mod">
          <ac:chgData name="Alessandro Fondacci" userId="6755447b1306a697" providerId="LiveId" clId="{171F4E0C-9E05-AE48-96C8-6AC4D3CB8B79}" dt="2025-06-02T15:04:08.089" v="510" actId="478"/>
          <ac:spMkLst>
            <pc:docMk/>
            <pc:sldMk cId="3905811598" sldId="280"/>
            <ac:spMk id="27" creationId="{58A6F2DA-DF91-8422-2045-60B2F53C7193}"/>
          </ac:spMkLst>
        </pc:spChg>
        <pc:spChg chg="add del mod">
          <ac:chgData name="Alessandro Fondacci" userId="6755447b1306a697" providerId="LiveId" clId="{171F4E0C-9E05-AE48-96C8-6AC4D3CB8B79}" dt="2025-06-02T15:07:41.635" v="539" actId="478"/>
          <ac:spMkLst>
            <pc:docMk/>
            <pc:sldMk cId="3905811598" sldId="280"/>
            <ac:spMk id="28" creationId="{14BA5383-BF9F-FE10-7571-D6C709BA2513}"/>
          </ac:spMkLst>
        </pc:spChg>
        <pc:spChg chg="add del mod">
          <ac:chgData name="Alessandro Fondacci" userId="6755447b1306a697" providerId="LiveId" clId="{171F4E0C-9E05-AE48-96C8-6AC4D3CB8B79}" dt="2025-06-02T15:07:43.404" v="540" actId="478"/>
          <ac:spMkLst>
            <pc:docMk/>
            <pc:sldMk cId="3905811598" sldId="280"/>
            <ac:spMk id="29" creationId="{A0D84092-003A-39F3-EB7B-975DCF3830F5}"/>
          </ac:spMkLst>
        </pc:spChg>
        <pc:spChg chg="del">
          <ac:chgData name="Alessandro Fondacci" userId="6755447b1306a697" providerId="LiveId" clId="{171F4E0C-9E05-AE48-96C8-6AC4D3CB8B79}" dt="2025-06-03T09:00:58.445" v="2951" actId="478"/>
          <ac:spMkLst>
            <pc:docMk/>
            <pc:sldMk cId="3905811598" sldId="280"/>
            <ac:spMk id="33" creationId="{5A4F5A14-8503-533F-3B8A-57F19A533F7F}"/>
          </ac:spMkLst>
        </pc:spChg>
        <pc:picChg chg="add mod">
          <ac:chgData name="Alessandro Fondacci" userId="6755447b1306a697" providerId="LiveId" clId="{171F4E0C-9E05-AE48-96C8-6AC4D3CB8B79}" dt="2025-06-03T10:08:28.475" v="3297" actId="1076"/>
          <ac:picMkLst>
            <pc:docMk/>
            <pc:sldMk cId="3905811598" sldId="280"/>
            <ac:picMk id="2" creationId="{0CF92183-0028-1A1A-AD98-FE79F97F08F7}"/>
          </ac:picMkLst>
        </pc:picChg>
        <pc:picChg chg="del mod">
          <ac:chgData name="Alessandro Fondacci" userId="6755447b1306a697" providerId="LiveId" clId="{171F4E0C-9E05-AE48-96C8-6AC4D3CB8B79}" dt="2025-06-03T09:00:05.075" v="2931" actId="478"/>
          <ac:picMkLst>
            <pc:docMk/>
            <pc:sldMk cId="3905811598" sldId="280"/>
            <ac:picMk id="8" creationId="{5FC5683E-4D44-C4C4-C7C4-7C121BA4CF9C}"/>
          </ac:picMkLst>
        </pc:picChg>
        <pc:picChg chg="add del mod">
          <ac:chgData name="Alessandro Fondacci" userId="6755447b1306a697" providerId="LiveId" clId="{171F4E0C-9E05-AE48-96C8-6AC4D3CB8B79}" dt="2025-06-03T10:08:21.091" v="3293" actId="478"/>
          <ac:picMkLst>
            <pc:docMk/>
            <pc:sldMk cId="3905811598" sldId="280"/>
            <ac:picMk id="14" creationId="{4AE487C9-1818-1BDF-7BC4-114D82AD6C30}"/>
          </ac:picMkLst>
        </pc:picChg>
        <pc:picChg chg="add mod">
          <ac:chgData name="Alessandro Fondacci" userId="6755447b1306a697" providerId="LiveId" clId="{171F4E0C-9E05-AE48-96C8-6AC4D3CB8B79}" dt="2025-06-03T09:16:13.889" v="3091" actId="553"/>
          <ac:picMkLst>
            <pc:docMk/>
            <pc:sldMk cId="3905811598" sldId="280"/>
            <ac:picMk id="20" creationId="{FC76310A-824A-C508-53CB-D6EE2B4E736F}"/>
          </ac:picMkLst>
        </pc:picChg>
        <pc:cxnChg chg="mod">
          <ac:chgData name="Alessandro Fondacci" userId="6755447b1306a697" providerId="LiveId" clId="{171F4E0C-9E05-AE48-96C8-6AC4D3CB8B79}" dt="2025-06-03T09:01:09.435" v="2968" actId="1038"/>
          <ac:cxnSpMkLst>
            <pc:docMk/>
            <pc:sldMk cId="3905811598" sldId="280"/>
            <ac:cxnSpMk id="6" creationId="{786DCFAF-D219-452E-3722-0677F473D60D}"/>
          </ac:cxnSpMkLst>
        </pc:cxnChg>
        <pc:cxnChg chg="add mod">
          <ac:chgData name="Alessandro Fondacci" userId="6755447b1306a697" providerId="LiveId" clId="{171F4E0C-9E05-AE48-96C8-6AC4D3CB8B79}" dt="2025-06-03T09:03:10.229" v="3017" actId="14100"/>
          <ac:cxnSpMkLst>
            <pc:docMk/>
            <pc:sldMk cId="3905811598" sldId="280"/>
            <ac:cxnSpMk id="19" creationId="{32DB524F-32B6-FFF4-D45F-4EF3BA2F2948}"/>
          </ac:cxnSpMkLst>
        </pc:cxnChg>
        <pc:cxnChg chg="add mod">
          <ac:chgData name="Alessandro Fondacci" userId="6755447b1306a697" providerId="LiveId" clId="{171F4E0C-9E05-AE48-96C8-6AC4D3CB8B79}" dt="2025-06-03T09:03:03.461" v="3015" actId="14100"/>
          <ac:cxnSpMkLst>
            <pc:docMk/>
            <pc:sldMk cId="3905811598" sldId="280"/>
            <ac:cxnSpMk id="27" creationId="{F4EC2AAE-A03E-7DA3-48DA-947830B4E907}"/>
          </ac:cxnSpMkLst>
        </pc:cxnChg>
        <pc:cxnChg chg="add mod">
          <ac:chgData name="Alessandro Fondacci" userId="6755447b1306a697" providerId="LiveId" clId="{171F4E0C-9E05-AE48-96C8-6AC4D3CB8B79}" dt="2025-06-03T09:03:10.229" v="3017" actId="14100"/>
          <ac:cxnSpMkLst>
            <pc:docMk/>
            <pc:sldMk cId="3905811598" sldId="280"/>
            <ac:cxnSpMk id="30" creationId="{6C89317A-3094-9234-26E0-22F9441456E9}"/>
          </ac:cxnSpMkLst>
        </pc:cxnChg>
      </pc:sldChg>
      <pc:sldChg chg="add del">
        <pc:chgData name="Alessandro Fondacci" userId="6755447b1306a697" providerId="LiveId" clId="{171F4E0C-9E05-AE48-96C8-6AC4D3CB8B79}" dt="2025-06-02T15:46:18.397" v="1260" actId="2696"/>
        <pc:sldMkLst>
          <pc:docMk/>
          <pc:sldMk cId="1025168377" sldId="281"/>
        </pc:sldMkLst>
      </pc:sldChg>
      <pc:sldChg chg="addSp delSp modSp add mod modTransition modAnim">
        <pc:chgData name="Alessandro Fondacci" userId="6755447b1306a697" providerId="LiveId" clId="{171F4E0C-9E05-AE48-96C8-6AC4D3CB8B79}" dt="2025-06-03T09:13:23.373" v="3042" actId="555"/>
        <pc:sldMkLst>
          <pc:docMk/>
          <pc:sldMk cId="3002429899" sldId="282"/>
        </pc:sldMkLst>
        <pc:spChg chg="mod">
          <ac:chgData name="Alessandro Fondacci" userId="6755447b1306a697" providerId="LiveId" clId="{171F4E0C-9E05-AE48-96C8-6AC4D3CB8B79}" dt="2025-06-02T15:42:00.405" v="1252" actId="465"/>
          <ac:spMkLst>
            <pc:docMk/>
            <pc:sldMk cId="3002429899" sldId="282"/>
            <ac:spMk id="4" creationId="{DF4D3E41-4430-51E4-1597-B4405C35232F}"/>
          </ac:spMkLst>
        </pc:spChg>
        <pc:spChg chg="mod topLvl">
          <ac:chgData name="Alessandro Fondacci" userId="6755447b1306a697" providerId="LiveId" clId="{171F4E0C-9E05-AE48-96C8-6AC4D3CB8B79}" dt="2025-06-02T15:42:06.059" v="1253" actId="1035"/>
          <ac:spMkLst>
            <pc:docMk/>
            <pc:sldMk cId="3002429899" sldId="282"/>
            <ac:spMk id="6" creationId="{2BE51AB6-D834-CC99-C3AE-BF3D1612C7B0}"/>
          </ac:spMkLst>
        </pc:spChg>
        <pc:spChg chg="mod">
          <ac:chgData name="Alessandro Fondacci" userId="6755447b1306a697" providerId="LiveId" clId="{171F4E0C-9E05-AE48-96C8-6AC4D3CB8B79}" dt="2025-06-02T15:37:41.486" v="1141" actId="554"/>
          <ac:spMkLst>
            <pc:docMk/>
            <pc:sldMk cId="3002429899" sldId="282"/>
            <ac:spMk id="7" creationId="{4383477B-F699-534F-8C39-29C3366AFF2C}"/>
          </ac:spMkLst>
        </pc:spChg>
        <pc:spChg chg="mod">
          <ac:chgData name="Alessandro Fondacci" userId="6755447b1306a697" providerId="LiveId" clId="{171F4E0C-9E05-AE48-96C8-6AC4D3CB8B79}" dt="2025-06-02T15:42:00.405" v="1252" actId="465"/>
          <ac:spMkLst>
            <pc:docMk/>
            <pc:sldMk cId="3002429899" sldId="282"/>
            <ac:spMk id="9" creationId="{EBCB37DD-E2E6-F239-14B0-961A6A8FD51A}"/>
          </ac:spMkLst>
        </pc:spChg>
        <pc:spChg chg="mod topLvl">
          <ac:chgData name="Alessandro Fondacci" userId="6755447b1306a697" providerId="LiveId" clId="{171F4E0C-9E05-AE48-96C8-6AC4D3CB8B79}" dt="2025-06-02T15:42:06.059" v="1253" actId="1035"/>
          <ac:spMkLst>
            <pc:docMk/>
            <pc:sldMk cId="3002429899" sldId="282"/>
            <ac:spMk id="11" creationId="{F31ED516-F75E-A5FD-6556-611D7E0059BE}"/>
          </ac:spMkLst>
        </pc:spChg>
        <pc:spChg chg="mod">
          <ac:chgData name="Alessandro Fondacci" userId="6755447b1306a697" providerId="LiveId" clId="{171F4E0C-9E05-AE48-96C8-6AC4D3CB8B79}" dt="2025-06-02T15:38:24.264" v="1151" actId="164"/>
          <ac:spMkLst>
            <pc:docMk/>
            <pc:sldMk cId="3002429899" sldId="282"/>
            <ac:spMk id="12" creationId="{9AE7B56A-3E36-664A-B080-696330B66B12}"/>
          </ac:spMkLst>
        </pc:spChg>
        <pc:spChg chg="mod topLvl">
          <ac:chgData name="Alessandro Fondacci" userId="6755447b1306a697" providerId="LiveId" clId="{171F4E0C-9E05-AE48-96C8-6AC4D3CB8B79}" dt="2025-06-02T15:42:06.059" v="1253" actId="1035"/>
          <ac:spMkLst>
            <pc:docMk/>
            <pc:sldMk cId="3002429899" sldId="282"/>
            <ac:spMk id="13" creationId="{F69A83D4-A872-3F90-441B-1D0382AB96D7}"/>
          </ac:spMkLst>
        </pc:spChg>
        <pc:spChg chg="mod">
          <ac:chgData name="Alessandro Fondacci" userId="6755447b1306a697" providerId="LiveId" clId="{171F4E0C-9E05-AE48-96C8-6AC4D3CB8B79}" dt="2025-06-02T15:38:24.264" v="1151" actId="164"/>
          <ac:spMkLst>
            <pc:docMk/>
            <pc:sldMk cId="3002429899" sldId="282"/>
            <ac:spMk id="15" creationId="{3CCD3324-6E75-9BFD-CE98-15AF63C5006F}"/>
          </ac:spMkLst>
        </pc:spChg>
        <pc:spChg chg="mod topLvl">
          <ac:chgData name="Alessandro Fondacci" userId="6755447b1306a697" providerId="LiveId" clId="{171F4E0C-9E05-AE48-96C8-6AC4D3CB8B79}" dt="2025-06-02T15:42:06.059" v="1253" actId="1035"/>
          <ac:spMkLst>
            <pc:docMk/>
            <pc:sldMk cId="3002429899" sldId="282"/>
            <ac:spMk id="16" creationId="{1588222C-F5DF-7AF5-3D6A-5D4E40738465}"/>
          </ac:spMkLst>
        </pc:spChg>
        <pc:spChg chg="mod">
          <ac:chgData name="Alessandro Fondacci" userId="6755447b1306a697" providerId="LiveId" clId="{171F4E0C-9E05-AE48-96C8-6AC4D3CB8B79}" dt="2025-06-02T15:38:24.264" v="1151" actId="164"/>
          <ac:spMkLst>
            <pc:docMk/>
            <pc:sldMk cId="3002429899" sldId="282"/>
            <ac:spMk id="17" creationId="{DE122EBF-A815-A64D-43F2-E16D53559AEB}"/>
          </ac:spMkLst>
        </pc:spChg>
        <pc:spChg chg="mod">
          <ac:chgData name="Alessandro Fondacci" userId="6755447b1306a697" providerId="LiveId" clId="{171F4E0C-9E05-AE48-96C8-6AC4D3CB8B79}" dt="2025-06-02T15:38:24.264" v="1151" actId="164"/>
          <ac:spMkLst>
            <pc:docMk/>
            <pc:sldMk cId="3002429899" sldId="282"/>
            <ac:spMk id="20" creationId="{A1C71B9F-75D7-84DA-5014-FC4CA2A0D7BD}"/>
          </ac:spMkLst>
        </pc:spChg>
        <pc:spChg chg="mod topLvl">
          <ac:chgData name="Alessandro Fondacci" userId="6755447b1306a697" providerId="LiveId" clId="{171F4E0C-9E05-AE48-96C8-6AC4D3CB8B79}" dt="2025-06-02T15:42:06.059" v="1253" actId="1035"/>
          <ac:spMkLst>
            <pc:docMk/>
            <pc:sldMk cId="3002429899" sldId="282"/>
            <ac:spMk id="21" creationId="{9E1E84FD-917E-E21C-AAA8-E294361B9730}"/>
          </ac:spMkLst>
        </pc:spChg>
        <pc:spChg chg="mod topLvl">
          <ac:chgData name="Alessandro Fondacci" userId="6755447b1306a697" providerId="LiveId" clId="{171F4E0C-9E05-AE48-96C8-6AC4D3CB8B79}" dt="2025-06-02T15:42:06.059" v="1253" actId="1035"/>
          <ac:spMkLst>
            <pc:docMk/>
            <pc:sldMk cId="3002429899" sldId="282"/>
            <ac:spMk id="46" creationId="{5376A08C-8FEF-B7FD-66A5-E647A95F21FD}"/>
          </ac:spMkLst>
        </pc:spChg>
        <pc:spChg chg="mod topLvl">
          <ac:chgData name="Alessandro Fondacci" userId="6755447b1306a697" providerId="LiveId" clId="{171F4E0C-9E05-AE48-96C8-6AC4D3CB8B79}" dt="2025-06-02T15:42:06.059" v="1253" actId="1035"/>
          <ac:spMkLst>
            <pc:docMk/>
            <pc:sldMk cId="3002429899" sldId="282"/>
            <ac:spMk id="47" creationId="{353C76E1-10B4-7E5D-95F9-260C4F06A3EB}"/>
          </ac:spMkLst>
        </pc:spChg>
        <pc:spChg chg="mod topLvl">
          <ac:chgData name="Alessandro Fondacci" userId="6755447b1306a697" providerId="LiveId" clId="{171F4E0C-9E05-AE48-96C8-6AC4D3CB8B79}" dt="2025-06-02T15:42:06.059" v="1253" actId="1035"/>
          <ac:spMkLst>
            <pc:docMk/>
            <pc:sldMk cId="3002429899" sldId="282"/>
            <ac:spMk id="48" creationId="{CE7156CE-956F-BC1B-8F5E-DC8D7D89422C}"/>
          </ac:spMkLst>
        </pc:spChg>
        <pc:spChg chg="mod topLvl">
          <ac:chgData name="Alessandro Fondacci" userId="6755447b1306a697" providerId="LiveId" clId="{171F4E0C-9E05-AE48-96C8-6AC4D3CB8B79}" dt="2025-06-02T15:42:06.059" v="1253" actId="1035"/>
          <ac:spMkLst>
            <pc:docMk/>
            <pc:sldMk cId="3002429899" sldId="282"/>
            <ac:spMk id="51" creationId="{BF795C16-2FEF-42B0-915D-92466BC5BFEF}"/>
          </ac:spMkLst>
        </pc:spChg>
        <pc:spChg chg="mod">
          <ac:chgData name="Alessandro Fondacci" userId="6755447b1306a697" providerId="LiveId" clId="{171F4E0C-9E05-AE48-96C8-6AC4D3CB8B79}" dt="2025-06-02T15:39:44.922" v="1223" actId="1036"/>
          <ac:spMkLst>
            <pc:docMk/>
            <pc:sldMk cId="3002429899" sldId="282"/>
            <ac:spMk id="55" creationId="{2616B256-DFAC-9301-4F7C-24119162E7DC}"/>
          </ac:spMkLst>
        </pc:spChg>
        <pc:spChg chg="mod">
          <ac:chgData name="Alessandro Fondacci" userId="6755447b1306a697" providerId="LiveId" clId="{171F4E0C-9E05-AE48-96C8-6AC4D3CB8B79}" dt="2025-06-02T15:42:06.059" v="1253" actId="1035"/>
          <ac:spMkLst>
            <pc:docMk/>
            <pc:sldMk cId="3002429899" sldId="282"/>
            <ac:spMk id="59" creationId="{9EDFA640-5698-5BB2-A79E-BCA3E4AF0479}"/>
          </ac:spMkLst>
        </pc:spChg>
        <pc:spChg chg="add mod">
          <ac:chgData name="Alessandro Fondacci" userId="6755447b1306a697" providerId="LiveId" clId="{171F4E0C-9E05-AE48-96C8-6AC4D3CB8B79}" dt="2025-06-03T08:29:30.588" v="2710"/>
          <ac:spMkLst>
            <pc:docMk/>
            <pc:sldMk cId="3002429899" sldId="282"/>
            <ac:spMk id="61" creationId="{56CDFAFE-2ACB-EB57-FF32-46922041C645}"/>
          </ac:spMkLst>
        </pc:spChg>
        <pc:spChg chg="mod topLvl">
          <ac:chgData name="Alessandro Fondacci" userId="6755447b1306a697" providerId="LiveId" clId="{171F4E0C-9E05-AE48-96C8-6AC4D3CB8B79}" dt="2025-06-02T15:42:00.405" v="1252" actId="465"/>
          <ac:spMkLst>
            <pc:docMk/>
            <pc:sldMk cId="3002429899" sldId="282"/>
            <ac:spMk id="63" creationId="{3783D954-97B3-58C5-C90F-985CD9E353A4}"/>
          </ac:spMkLst>
        </pc:spChg>
        <pc:spChg chg="add del mod">
          <ac:chgData name="Alessandro Fondacci" userId="6755447b1306a697" providerId="LiveId" clId="{171F4E0C-9E05-AE48-96C8-6AC4D3CB8B79}" dt="2025-06-02T15:41:21.763" v="1247" actId="478"/>
          <ac:spMkLst>
            <pc:docMk/>
            <pc:sldMk cId="3002429899" sldId="282"/>
            <ac:spMk id="65" creationId="{6C0D8746-955B-2B3B-91C4-94C6A42DAC36}"/>
          </ac:spMkLst>
        </pc:spChg>
        <pc:spChg chg="add mod">
          <ac:chgData name="Alessandro Fondacci" userId="6755447b1306a697" providerId="LiveId" clId="{171F4E0C-9E05-AE48-96C8-6AC4D3CB8B79}" dt="2025-06-03T08:29:30.588" v="2710"/>
          <ac:spMkLst>
            <pc:docMk/>
            <pc:sldMk cId="3002429899" sldId="282"/>
            <ac:spMk id="65" creationId="{F7649BDB-8DDC-4461-F0DF-487B8A2FD33A}"/>
          </ac:spMkLst>
        </pc:spChg>
        <pc:spChg chg="add mod">
          <ac:chgData name="Alessandro Fondacci" userId="6755447b1306a697" providerId="LiveId" clId="{171F4E0C-9E05-AE48-96C8-6AC4D3CB8B79}" dt="2025-06-03T08:29:30.588" v="2710"/>
          <ac:spMkLst>
            <pc:docMk/>
            <pc:sldMk cId="3002429899" sldId="282"/>
            <ac:spMk id="66" creationId="{0A873449-0D62-295D-67D4-EE5AA637DDFA}"/>
          </ac:spMkLst>
        </pc:spChg>
        <pc:spChg chg="add del mod">
          <ac:chgData name="Alessandro Fondacci" userId="6755447b1306a697" providerId="LiveId" clId="{171F4E0C-9E05-AE48-96C8-6AC4D3CB8B79}" dt="2025-06-02T15:41:19.635" v="1246" actId="478"/>
          <ac:spMkLst>
            <pc:docMk/>
            <pc:sldMk cId="3002429899" sldId="282"/>
            <ac:spMk id="66" creationId="{B4C0A26C-A1C0-90B4-4BAF-E5D54E26F175}"/>
          </ac:spMkLst>
        </pc:spChg>
        <pc:spChg chg="add mod">
          <ac:chgData name="Alessandro Fondacci" userId="6755447b1306a697" providerId="LiveId" clId="{171F4E0C-9E05-AE48-96C8-6AC4D3CB8B79}" dt="2025-06-03T08:30:00.282" v="2908" actId="1038"/>
          <ac:spMkLst>
            <pc:docMk/>
            <pc:sldMk cId="3002429899" sldId="282"/>
            <ac:spMk id="74" creationId="{EFEA92C0-FE57-564C-4D69-85092352B90B}"/>
          </ac:spMkLst>
        </pc:spChg>
        <pc:spChg chg="add mod">
          <ac:chgData name="Alessandro Fondacci" userId="6755447b1306a697" providerId="LiveId" clId="{171F4E0C-9E05-AE48-96C8-6AC4D3CB8B79}" dt="2025-06-03T08:30:00.282" v="2908" actId="1038"/>
          <ac:spMkLst>
            <pc:docMk/>
            <pc:sldMk cId="3002429899" sldId="282"/>
            <ac:spMk id="75" creationId="{B6C508F2-2132-DEA4-A744-12383B3AA96A}"/>
          </ac:spMkLst>
        </pc:spChg>
        <pc:spChg chg="add mod">
          <ac:chgData name="Alessandro Fondacci" userId="6755447b1306a697" providerId="LiveId" clId="{171F4E0C-9E05-AE48-96C8-6AC4D3CB8B79}" dt="2025-06-03T08:30:00.282" v="2908" actId="1038"/>
          <ac:spMkLst>
            <pc:docMk/>
            <pc:sldMk cId="3002429899" sldId="282"/>
            <ac:spMk id="76" creationId="{C2CC562E-D125-22DA-2A87-A15E6DB595F3}"/>
          </ac:spMkLst>
        </pc:spChg>
        <pc:spChg chg="add mod">
          <ac:chgData name="Alessandro Fondacci" userId="6755447b1306a697" providerId="LiveId" clId="{171F4E0C-9E05-AE48-96C8-6AC4D3CB8B79}" dt="2025-06-03T08:30:00.282" v="2908" actId="1038"/>
          <ac:spMkLst>
            <pc:docMk/>
            <pc:sldMk cId="3002429899" sldId="282"/>
            <ac:spMk id="77" creationId="{63830426-762A-174E-B228-1FC8509B595A}"/>
          </ac:spMkLst>
        </pc:spChg>
        <pc:grpChg chg="add del mod">
          <ac:chgData name="Alessandro Fondacci" userId="6755447b1306a697" providerId="LiveId" clId="{171F4E0C-9E05-AE48-96C8-6AC4D3CB8B79}" dt="2025-06-02T15:38:28.244" v="1152" actId="165"/>
          <ac:grpSpMkLst>
            <pc:docMk/>
            <pc:sldMk cId="3002429899" sldId="282"/>
            <ac:grpSpMk id="61" creationId="{6EA5A6F6-E00F-95A4-E9A1-A0C6FAC385C8}"/>
          </ac:grpSpMkLst>
        </pc:grpChg>
        <pc:grpChg chg="mod">
          <ac:chgData name="Alessandro Fondacci" userId="6755447b1306a697" providerId="LiveId" clId="{171F4E0C-9E05-AE48-96C8-6AC4D3CB8B79}" dt="2025-06-02T15:41:33.688" v="1248" actId="164"/>
          <ac:grpSpMkLst>
            <pc:docMk/>
            <pc:sldMk cId="3002429899" sldId="282"/>
            <ac:grpSpMk id="64" creationId="{21C69419-0860-B80F-8146-A4A178F6E8B6}"/>
          </ac:grpSpMkLst>
        </pc:grpChg>
        <pc:grpChg chg="add mod">
          <ac:chgData name="Alessandro Fondacci" userId="6755447b1306a697" providerId="LiveId" clId="{171F4E0C-9E05-AE48-96C8-6AC4D3CB8B79}" dt="2025-06-02T15:41:33.688" v="1248" actId="164"/>
          <ac:grpSpMkLst>
            <pc:docMk/>
            <pc:sldMk cId="3002429899" sldId="282"/>
            <ac:grpSpMk id="67" creationId="{B6D2CD6A-1D45-13AB-4D27-89ADF506F6AC}"/>
          </ac:grpSpMkLst>
        </pc:grpChg>
        <pc:grpChg chg="add mod">
          <ac:chgData name="Alessandro Fondacci" userId="6755447b1306a697" providerId="LiveId" clId="{171F4E0C-9E05-AE48-96C8-6AC4D3CB8B79}" dt="2025-06-02T15:42:00.405" v="1252" actId="465"/>
          <ac:grpSpMkLst>
            <pc:docMk/>
            <pc:sldMk cId="3002429899" sldId="282"/>
            <ac:grpSpMk id="68" creationId="{0B8EF120-2937-E8D7-E09A-C67A0A89504F}"/>
          </ac:grpSpMkLst>
        </pc:grpChg>
        <pc:picChg chg="add mod">
          <ac:chgData name="Alessandro Fondacci" userId="6755447b1306a697" providerId="LiveId" clId="{171F4E0C-9E05-AE48-96C8-6AC4D3CB8B79}" dt="2025-06-03T08:29:30.588" v="2710"/>
          <ac:picMkLst>
            <pc:docMk/>
            <pc:sldMk cId="3002429899" sldId="282"/>
            <ac:picMk id="2" creationId="{11CCD64C-AD92-3A87-B0F8-AB8A826D81F6}"/>
          </ac:picMkLst>
        </pc:picChg>
        <pc:picChg chg="del mod">
          <ac:chgData name="Alessandro Fondacci" userId="6755447b1306a697" providerId="LiveId" clId="{171F4E0C-9E05-AE48-96C8-6AC4D3CB8B79}" dt="2025-06-03T08:29:28.957" v="2709" actId="478"/>
          <ac:picMkLst>
            <pc:docMk/>
            <pc:sldMk cId="3002429899" sldId="282"/>
            <ac:picMk id="8" creationId="{B6F2D845-6115-B53D-2B88-BFCF8562D36C}"/>
          </ac:picMkLst>
        </pc:picChg>
        <pc:picChg chg="mod">
          <ac:chgData name="Alessandro Fondacci" userId="6755447b1306a697" providerId="LiveId" clId="{171F4E0C-9E05-AE48-96C8-6AC4D3CB8B79}" dt="2025-06-03T09:13:23.373" v="3042" actId="555"/>
          <ac:picMkLst>
            <pc:docMk/>
            <pc:sldMk cId="3002429899" sldId="282"/>
            <ac:picMk id="10" creationId="{9D16B632-1134-67B8-C787-898FB41565DD}"/>
          </ac:picMkLst>
        </pc:picChg>
        <pc:picChg chg="mod topLvl">
          <ac:chgData name="Alessandro Fondacci" userId="6755447b1306a697" providerId="LiveId" clId="{171F4E0C-9E05-AE48-96C8-6AC4D3CB8B79}" dt="2025-06-02T15:42:00.405" v="1252" actId="465"/>
          <ac:picMkLst>
            <pc:docMk/>
            <pc:sldMk cId="3002429899" sldId="282"/>
            <ac:picMk id="62" creationId="{EE24D084-1079-9B61-AF42-5B00FC6AD701}"/>
          </ac:picMkLst>
        </pc:picChg>
        <pc:picChg chg="add mod">
          <ac:chgData name="Alessandro Fondacci" userId="6755447b1306a697" providerId="LiveId" clId="{171F4E0C-9E05-AE48-96C8-6AC4D3CB8B79}" dt="2025-06-03T08:30:00.282" v="2908" actId="1038"/>
          <ac:picMkLst>
            <pc:docMk/>
            <pc:sldMk cId="3002429899" sldId="282"/>
            <ac:picMk id="73" creationId="{E32C6411-F271-A9C4-11FE-841319A5068A}"/>
          </ac:picMkLst>
        </pc:picChg>
        <pc:cxnChg chg="add mod">
          <ac:chgData name="Alessandro Fondacci" userId="6755447b1306a697" providerId="LiveId" clId="{171F4E0C-9E05-AE48-96C8-6AC4D3CB8B79}" dt="2025-06-03T08:29:30.588" v="2710"/>
          <ac:cxnSpMkLst>
            <pc:docMk/>
            <pc:sldMk cId="3002429899" sldId="282"/>
            <ac:cxnSpMk id="69" creationId="{FB795FA1-68F3-1B65-1873-99CF4991D206}"/>
          </ac:cxnSpMkLst>
        </pc:cxnChg>
        <pc:cxnChg chg="add mod">
          <ac:chgData name="Alessandro Fondacci" userId="6755447b1306a697" providerId="LiveId" clId="{171F4E0C-9E05-AE48-96C8-6AC4D3CB8B79}" dt="2025-06-03T08:29:30.588" v="2710"/>
          <ac:cxnSpMkLst>
            <pc:docMk/>
            <pc:sldMk cId="3002429899" sldId="282"/>
            <ac:cxnSpMk id="70" creationId="{20C20023-7411-459A-5ED5-1B8FFD3BE961}"/>
          </ac:cxnSpMkLst>
        </pc:cxnChg>
        <pc:cxnChg chg="add mod">
          <ac:chgData name="Alessandro Fondacci" userId="6755447b1306a697" providerId="LiveId" clId="{171F4E0C-9E05-AE48-96C8-6AC4D3CB8B79}" dt="2025-06-03T08:29:30.588" v="2710"/>
          <ac:cxnSpMkLst>
            <pc:docMk/>
            <pc:sldMk cId="3002429899" sldId="282"/>
            <ac:cxnSpMk id="71" creationId="{FBBFCAF5-FBF8-0F27-BF5A-72DF83748940}"/>
          </ac:cxnSpMkLst>
        </pc:cxnChg>
        <pc:cxnChg chg="add mod">
          <ac:chgData name="Alessandro Fondacci" userId="6755447b1306a697" providerId="LiveId" clId="{171F4E0C-9E05-AE48-96C8-6AC4D3CB8B79}" dt="2025-06-03T08:29:30.588" v="2710"/>
          <ac:cxnSpMkLst>
            <pc:docMk/>
            <pc:sldMk cId="3002429899" sldId="282"/>
            <ac:cxnSpMk id="72" creationId="{200ED6DF-8228-662D-4D2F-70C40AEEE83F}"/>
          </ac:cxnSpMkLst>
        </pc:cxnChg>
        <pc:cxnChg chg="add mod">
          <ac:chgData name="Alessandro Fondacci" userId="6755447b1306a697" providerId="LiveId" clId="{171F4E0C-9E05-AE48-96C8-6AC4D3CB8B79}" dt="2025-06-03T08:30:00.282" v="2908" actId="1038"/>
          <ac:cxnSpMkLst>
            <pc:docMk/>
            <pc:sldMk cId="3002429899" sldId="282"/>
            <ac:cxnSpMk id="78" creationId="{5AF601A6-2254-224B-27B3-FC0BBEF33CEB}"/>
          </ac:cxnSpMkLst>
        </pc:cxnChg>
        <pc:cxnChg chg="add mod">
          <ac:chgData name="Alessandro Fondacci" userId="6755447b1306a697" providerId="LiveId" clId="{171F4E0C-9E05-AE48-96C8-6AC4D3CB8B79}" dt="2025-06-03T08:30:00.282" v="2908" actId="1038"/>
          <ac:cxnSpMkLst>
            <pc:docMk/>
            <pc:sldMk cId="3002429899" sldId="282"/>
            <ac:cxnSpMk id="79" creationId="{D9E2A04A-82EF-E0DD-0FD7-A02758E65848}"/>
          </ac:cxnSpMkLst>
        </pc:cxnChg>
        <pc:cxnChg chg="add mod">
          <ac:chgData name="Alessandro Fondacci" userId="6755447b1306a697" providerId="LiveId" clId="{171F4E0C-9E05-AE48-96C8-6AC4D3CB8B79}" dt="2025-06-03T08:30:00.282" v="2908" actId="1038"/>
          <ac:cxnSpMkLst>
            <pc:docMk/>
            <pc:sldMk cId="3002429899" sldId="282"/>
            <ac:cxnSpMk id="80" creationId="{1BB5B2A9-12F4-241E-A317-264886D154E2}"/>
          </ac:cxnSpMkLst>
        </pc:cxnChg>
        <pc:cxnChg chg="add mod">
          <ac:chgData name="Alessandro Fondacci" userId="6755447b1306a697" providerId="LiveId" clId="{171F4E0C-9E05-AE48-96C8-6AC4D3CB8B79}" dt="2025-06-03T08:30:00.282" v="2908" actId="1038"/>
          <ac:cxnSpMkLst>
            <pc:docMk/>
            <pc:sldMk cId="3002429899" sldId="282"/>
            <ac:cxnSpMk id="81" creationId="{393D76BB-5A16-50AD-828E-95F2EA62633C}"/>
          </ac:cxnSpMkLst>
        </pc:cxnChg>
      </pc:sldChg>
      <pc:sldChg chg="addSp delSp modSp add mod modAnim">
        <pc:chgData name="Alessandro Fondacci" userId="6755447b1306a697" providerId="LiveId" clId="{171F4E0C-9E05-AE48-96C8-6AC4D3CB8B79}" dt="2025-06-03T09:13:32.298" v="3046" actId="553"/>
        <pc:sldMkLst>
          <pc:docMk/>
          <pc:sldMk cId="309740845" sldId="283"/>
        </pc:sldMkLst>
        <pc:spChg chg="mod">
          <ac:chgData name="Alessandro Fondacci" userId="6755447b1306a697" providerId="LiveId" clId="{171F4E0C-9E05-AE48-96C8-6AC4D3CB8B79}" dt="2025-06-02T16:37:29.888" v="2578" actId="465"/>
          <ac:spMkLst>
            <pc:docMk/>
            <pc:sldMk cId="309740845" sldId="283"/>
            <ac:spMk id="4" creationId="{4396DF5A-DEA8-2A81-44B5-E4090C62EC0A}"/>
          </ac:spMkLst>
        </pc:spChg>
        <pc:spChg chg="mod">
          <ac:chgData name="Alessandro Fondacci" userId="6755447b1306a697" providerId="LiveId" clId="{171F4E0C-9E05-AE48-96C8-6AC4D3CB8B79}" dt="2025-06-02T16:37:29.888" v="2578" actId="465"/>
          <ac:spMkLst>
            <pc:docMk/>
            <pc:sldMk cId="309740845" sldId="283"/>
            <ac:spMk id="5" creationId="{0DBE8786-FDBE-6250-AC4B-23E3A8B6534D}"/>
          </ac:spMkLst>
        </pc:spChg>
        <pc:spChg chg="del">
          <ac:chgData name="Alessandro Fondacci" userId="6755447b1306a697" providerId="LiveId" clId="{171F4E0C-9E05-AE48-96C8-6AC4D3CB8B79}" dt="2025-06-02T15:43:07.852" v="1255" actId="478"/>
          <ac:spMkLst>
            <pc:docMk/>
            <pc:sldMk cId="309740845" sldId="283"/>
            <ac:spMk id="7" creationId="{B0CD40C6-BE09-A907-E44C-73F5BB2CDBBB}"/>
          </ac:spMkLst>
        </pc:spChg>
        <pc:spChg chg="mod">
          <ac:chgData name="Alessandro Fondacci" userId="6755447b1306a697" providerId="LiveId" clId="{171F4E0C-9E05-AE48-96C8-6AC4D3CB8B79}" dt="2025-06-02T16:37:29.888" v="2578" actId="465"/>
          <ac:spMkLst>
            <pc:docMk/>
            <pc:sldMk cId="309740845" sldId="283"/>
            <ac:spMk id="9" creationId="{DF24A17F-6B6A-54A5-9476-EEA32292F06B}"/>
          </ac:spMkLst>
        </pc:spChg>
        <pc:spChg chg="add mod">
          <ac:chgData name="Alessandro Fondacci" userId="6755447b1306a697" providerId="LiveId" clId="{171F4E0C-9E05-AE48-96C8-6AC4D3CB8B79}" dt="2025-06-02T16:37:29.888" v="2578" actId="465"/>
          <ac:spMkLst>
            <pc:docMk/>
            <pc:sldMk cId="309740845" sldId="283"/>
            <ac:spMk id="61" creationId="{E2C7B528-1BC8-CFA3-2EFC-82870FEE8364}"/>
          </ac:spMkLst>
        </pc:spChg>
        <pc:spChg chg="add mod">
          <ac:chgData name="Alessandro Fondacci" userId="6755447b1306a697" providerId="LiveId" clId="{171F4E0C-9E05-AE48-96C8-6AC4D3CB8B79}" dt="2025-06-02T16:37:29.888" v="2578" actId="465"/>
          <ac:spMkLst>
            <pc:docMk/>
            <pc:sldMk cId="309740845" sldId="283"/>
            <ac:spMk id="65" creationId="{ECF33673-3447-65C9-F67F-15CB3E5E0257}"/>
          </ac:spMkLst>
        </pc:spChg>
        <pc:spChg chg="add mod">
          <ac:chgData name="Alessandro Fondacci" userId="6755447b1306a697" providerId="LiveId" clId="{171F4E0C-9E05-AE48-96C8-6AC4D3CB8B79}" dt="2025-06-02T16:37:29.888" v="2578" actId="465"/>
          <ac:spMkLst>
            <pc:docMk/>
            <pc:sldMk cId="309740845" sldId="283"/>
            <ac:spMk id="66" creationId="{34B58416-8D27-E113-EBF4-881D41534DF5}"/>
          </ac:spMkLst>
        </pc:spChg>
        <pc:spChg chg="mod">
          <ac:chgData name="Alessandro Fondacci" userId="6755447b1306a697" providerId="LiveId" clId="{171F4E0C-9E05-AE48-96C8-6AC4D3CB8B79}" dt="2025-06-02T16:32:57.092" v="2419" actId="1037"/>
          <ac:spMkLst>
            <pc:docMk/>
            <pc:sldMk cId="309740845" sldId="283"/>
            <ac:spMk id="74" creationId="{0E04810A-83DA-BAF1-D0D7-C0FEB54D809F}"/>
          </ac:spMkLst>
        </pc:spChg>
        <pc:spChg chg="mod">
          <ac:chgData name="Alessandro Fondacci" userId="6755447b1306a697" providerId="LiveId" clId="{171F4E0C-9E05-AE48-96C8-6AC4D3CB8B79}" dt="2025-06-02T16:32:57.092" v="2419" actId="1037"/>
          <ac:spMkLst>
            <pc:docMk/>
            <pc:sldMk cId="309740845" sldId="283"/>
            <ac:spMk id="77" creationId="{693B1CAD-D83D-DBE0-15BB-C801F77A9F3B}"/>
          </ac:spMkLst>
        </pc:spChg>
        <pc:spChg chg="mod">
          <ac:chgData name="Alessandro Fondacci" userId="6755447b1306a697" providerId="LiveId" clId="{171F4E0C-9E05-AE48-96C8-6AC4D3CB8B79}" dt="2025-06-02T16:32:57.092" v="2419" actId="1037"/>
          <ac:spMkLst>
            <pc:docMk/>
            <pc:sldMk cId="309740845" sldId="283"/>
            <ac:spMk id="79" creationId="{0FD73080-B150-0373-37E0-0B8F8F4BF970}"/>
          </ac:spMkLst>
        </pc:spChg>
        <pc:spChg chg="mod">
          <ac:chgData name="Alessandro Fondacci" userId="6755447b1306a697" providerId="LiveId" clId="{171F4E0C-9E05-AE48-96C8-6AC4D3CB8B79}" dt="2025-06-02T16:32:57.092" v="2419" actId="1037"/>
          <ac:spMkLst>
            <pc:docMk/>
            <pc:sldMk cId="309740845" sldId="283"/>
            <ac:spMk id="86" creationId="{B653ABEB-3E35-61C9-B772-0F0C23D09777}"/>
          </ac:spMkLst>
        </pc:spChg>
        <pc:spChg chg="mod">
          <ac:chgData name="Alessandro Fondacci" userId="6755447b1306a697" providerId="LiveId" clId="{171F4E0C-9E05-AE48-96C8-6AC4D3CB8B79}" dt="2025-06-02T16:32:57.092" v="2419" actId="1037"/>
          <ac:spMkLst>
            <pc:docMk/>
            <pc:sldMk cId="309740845" sldId="283"/>
            <ac:spMk id="109" creationId="{30B831FE-D573-9A13-530D-4ABFBA28CBC1}"/>
          </ac:spMkLst>
        </pc:spChg>
        <pc:spChg chg="mod">
          <ac:chgData name="Alessandro Fondacci" userId="6755447b1306a697" providerId="LiveId" clId="{171F4E0C-9E05-AE48-96C8-6AC4D3CB8B79}" dt="2025-06-02T16:32:57.092" v="2419" actId="1037"/>
          <ac:spMkLst>
            <pc:docMk/>
            <pc:sldMk cId="309740845" sldId="283"/>
            <ac:spMk id="112" creationId="{DB355BB5-687D-648F-E254-1E502A0D5F6A}"/>
          </ac:spMkLst>
        </pc:spChg>
        <pc:spChg chg="mod">
          <ac:chgData name="Alessandro Fondacci" userId="6755447b1306a697" providerId="LiveId" clId="{171F4E0C-9E05-AE48-96C8-6AC4D3CB8B79}" dt="2025-06-02T16:32:57.092" v="2419" actId="1037"/>
          <ac:spMkLst>
            <pc:docMk/>
            <pc:sldMk cId="309740845" sldId="283"/>
            <ac:spMk id="114" creationId="{4202DA05-8BE1-60B5-DAD6-2BB14E9963D9}"/>
          </ac:spMkLst>
        </pc:spChg>
        <pc:spChg chg="mod">
          <ac:chgData name="Alessandro Fondacci" userId="6755447b1306a697" providerId="LiveId" clId="{171F4E0C-9E05-AE48-96C8-6AC4D3CB8B79}" dt="2025-06-02T16:32:57.092" v="2419" actId="1037"/>
          <ac:spMkLst>
            <pc:docMk/>
            <pc:sldMk cId="309740845" sldId="283"/>
            <ac:spMk id="116" creationId="{A002B049-0E36-3DED-B014-AAB208621E67}"/>
          </ac:spMkLst>
        </pc:spChg>
        <pc:spChg chg="mod">
          <ac:chgData name="Alessandro Fondacci" userId="6755447b1306a697" providerId="LiveId" clId="{171F4E0C-9E05-AE48-96C8-6AC4D3CB8B79}" dt="2025-06-02T16:32:57.092" v="2419" actId="1037"/>
          <ac:spMkLst>
            <pc:docMk/>
            <pc:sldMk cId="309740845" sldId="283"/>
            <ac:spMk id="117" creationId="{3AEA2AA8-4C36-DF65-9463-299D9962A25A}"/>
          </ac:spMkLst>
        </pc:spChg>
        <pc:spChg chg="mod">
          <ac:chgData name="Alessandro Fondacci" userId="6755447b1306a697" providerId="LiveId" clId="{171F4E0C-9E05-AE48-96C8-6AC4D3CB8B79}" dt="2025-06-02T16:32:57.092" v="2419" actId="1037"/>
          <ac:spMkLst>
            <pc:docMk/>
            <pc:sldMk cId="309740845" sldId="283"/>
            <ac:spMk id="118" creationId="{5B627FC4-F154-DE2C-017F-86382D48E815}"/>
          </ac:spMkLst>
        </pc:spChg>
        <pc:spChg chg="mod">
          <ac:chgData name="Alessandro Fondacci" userId="6755447b1306a697" providerId="LiveId" clId="{171F4E0C-9E05-AE48-96C8-6AC4D3CB8B79}" dt="2025-06-02T16:33:01.590" v="2420"/>
          <ac:spMkLst>
            <pc:docMk/>
            <pc:sldMk cId="309740845" sldId="283"/>
            <ac:spMk id="124" creationId="{B609388A-D89D-2B64-F710-746C7479BBBA}"/>
          </ac:spMkLst>
        </pc:spChg>
        <pc:grpChg chg="del">
          <ac:chgData name="Alessandro Fondacci" userId="6755447b1306a697" providerId="LiveId" clId="{171F4E0C-9E05-AE48-96C8-6AC4D3CB8B79}" dt="2025-06-02T15:43:10.526" v="1257" actId="478"/>
          <ac:grpSpMkLst>
            <pc:docMk/>
            <pc:sldMk cId="309740845" sldId="283"/>
            <ac:grpSpMk id="67" creationId="{F6CDE26B-4D95-9D76-109C-25BD4732CEBB}"/>
          </ac:grpSpMkLst>
        </pc:grpChg>
        <pc:grpChg chg="del">
          <ac:chgData name="Alessandro Fondacci" userId="6755447b1306a697" providerId="LiveId" clId="{171F4E0C-9E05-AE48-96C8-6AC4D3CB8B79}" dt="2025-06-02T15:43:11.205" v="1258" actId="478"/>
          <ac:grpSpMkLst>
            <pc:docMk/>
            <pc:sldMk cId="309740845" sldId="283"/>
            <ac:grpSpMk id="68" creationId="{58CA0ACE-9F32-1CE0-A68E-AA12C21F7E9B}"/>
          </ac:grpSpMkLst>
        </pc:grpChg>
        <pc:grpChg chg="add mod">
          <ac:chgData name="Alessandro Fondacci" userId="6755447b1306a697" providerId="LiveId" clId="{171F4E0C-9E05-AE48-96C8-6AC4D3CB8B79}" dt="2025-06-02T16:33:13.980" v="2548" actId="1038"/>
          <ac:grpSpMkLst>
            <pc:docMk/>
            <pc:sldMk cId="309740845" sldId="283"/>
            <ac:grpSpMk id="122" creationId="{4CED6C6A-4DA1-4C53-6E30-D2938975241B}"/>
          </ac:grpSpMkLst>
        </pc:grpChg>
        <pc:picChg chg="del">
          <ac:chgData name="Alessandro Fondacci" userId="6755447b1306a697" providerId="LiveId" clId="{171F4E0C-9E05-AE48-96C8-6AC4D3CB8B79}" dt="2025-06-02T15:43:09.043" v="1256" actId="478"/>
          <ac:picMkLst>
            <pc:docMk/>
            <pc:sldMk cId="309740845" sldId="283"/>
            <ac:picMk id="8" creationId="{C2600429-489E-9EF8-2D22-D6B2A23225C0}"/>
          </ac:picMkLst>
        </pc:picChg>
        <pc:picChg chg="mod">
          <ac:chgData name="Alessandro Fondacci" userId="6755447b1306a697" providerId="LiveId" clId="{171F4E0C-9E05-AE48-96C8-6AC4D3CB8B79}" dt="2025-06-03T09:13:32.298" v="3046" actId="553"/>
          <ac:picMkLst>
            <pc:docMk/>
            <pc:sldMk cId="309740845" sldId="283"/>
            <ac:picMk id="10" creationId="{72C64C93-7C1A-35E5-BCF6-D6B96FCF4EE8}"/>
          </ac:picMkLst>
        </pc:picChg>
        <pc:picChg chg="mod">
          <ac:chgData name="Alessandro Fondacci" userId="6755447b1306a697" providerId="LiveId" clId="{171F4E0C-9E05-AE48-96C8-6AC4D3CB8B79}" dt="2025-06-02T16:33:01.590" v="2420"/>
          <ac:picMkLst>
            <pc:docMk/>
            <pc:sldMk cId="309740845" sldId="283"/>
            <ac:picMk id="123" creationId="{45EE56D3-010D-01E8-7CE9-BF915092ED60}"/>
          </ac:picMkLst>
        </pc:picChg>
      </pc:sldChg>
      <pc:sldChg chg="delSp modSp add del mod delAnim modAnim">
        <pc:chgData name="Alessandro Fondacci" userId="6755447b1306a697" providerId="LiveId" clId="{171F4E0C-9E05-AE48-96C8-6AC4D3CB8B79}" dt="2025-06-03T09:00:40.850" v="2950" actId="2696"/>
        <pc:sldMkLst>
          <pc:docMk/>
          <pc:sldMk cId="2670080093" sldId="284"/>
        </pc:sldMkLst>
        <pc:spChg chg="del">
          <ac:chgData name="Alessandro Fondacci" userId="6755447b1306a697" providerId="LiveId" clId="{171F4E0C-9E05-AE48-96C8-6AC4D3CB8B79}" dt="2025-06-03T07:57:12.445" v="2580" actId="478"/>
          <ac:spMkLst>
            <pc:docMk/>
            <pc:sldMk cId="2670080093" sldId="284"/>
            <ac:spMk id="7" creationId="{C999C1ED-7F54-5ECA-E393-FBF608A2A21C}"/>
          </ac:spMkLst>
        </pc:spChg>
        <pc:spChg chg="del">
          <ac:chgData name="Alessandro Fondacci" userId="6755447b1306a697" providerId="LiveId" clId="{171F4E0C-9E05-AE48-96C8-6AC4D3CB8B79}" dt="2025-06-03T07:57:13.386" v="2581" actId="478"/>
          <ac:spMkLst>
            <pc:docMk/>
            <pc:sldMk cId="2670080093" sldId="284"/>
            <ac:spMk id="9" creationId="{4F8BAB3A-AC80-B359-5EFA-FC3C40D55FCA}"/>
          </ac:spMkLst>
        </pc:spChg>
        <pc:spChg chg="mod">
          <ac:chgData name="Alessandro Fondacci" userId="6755447b1306a697" providerId="LiveId" clId="{171F4E0C-9E05-AE48-96C8-6AC4D3CB8B79}" dt="2025-06-03T07:58:06.417" v="2583" actId="20577"/>
          <ac:spMkLst>
            <pc:docMk/>
            <pc:sldMk cId="2670080093" sldId="284"/>
            <ac:spMk id="25" creationId="{DDC02CE8-C5C1-56A2-877E-E34C7DFFE26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52258F-D146-2D45-A263-9A65AE2361BD}" type="datetimeFigureOut">
              <a:rPr lang="it-IT" smtClean="0"/>
              <a:t>03/06/25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9716F4-0695-B146-9DDD-D0051FB776A7}" type="slidenum">
              <a:rPr lang="it-IT" smtClean="0"/>
              <a:t>‹N›</a:t>
            </a:fld>
            <a:endParaRPr lang="it-IT"/>
          </a:p>
        </p:txBody>
      </p:sp>
    </p:spTree>
    <p:extLst>
      <p:ext uri="{BB962C8B-B14F-4D97-AF65-F5344CB8AC3E}">
        <p14:creationId xmlns:p14="http://schemas.microsoft.com/office/powerpoint/2010/main" val="33691888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FC6ED40-898E-4940-98CB-4D3AFA4BE142}" type="slidenum">
              <a:rPr lang="it-IT" smtClean="0"/>
              <a:t>1</a:t>
            </a:fld>
            <a:endParaRPr lang="it-IT"/>
          </a:p>
        </p:txBody>
      </p:sp>
    </p:spTree>
    <p:extLst>
      <p:ext uri="{BB962C8B-B14F-4D97-AF65-F5344CB8AC3E}">
        <p14:creationId xmlns:p14="http://schemas.microsoft.com/office/powerpoint/2010/main" val="223858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DD9716F4-0695-B146-9DDD-D0051FB776A7}" type="slidenum">
              <a:rPr lang="it-IT" smtClean="0"/>
              <a:t>8</a:t>
            </a:fld>
            <a:endParaRPr lang="it-IT"/>
          </a:p>
        </p:txBody>
      </p:sp>
    </p:spTree>
    <p:extLst>
      <p:ext uri="{BB962C8B-B14F-4D97-AF65-F5344CB8AC3E}">
        <p14:creationId xmlns:p14="http://schemas.microsoft.com/office/powerpoint/2010/main" val="2793466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B59B4F-D8EB-B0A7-AF17-961B79DF53EB}"/>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9D7E178-6528-6AE4-DAA2-38E4466AF01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D2C501FE-1689-2394-5A23-33C833F9DD8E}"/>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50C984E4-25D2-CF7D-D542-4958E76F3946}"/>
              </a:ext>
            </a:extLst>
          </p:cNvPr>
          <p:cNvSpPr>
            <a:spLocks noGrp="1"/>
          </p:cNvSpPr>
          <p:nvPr>
            <p:ph type="sldNum" sz="quarter" idx="5"/>
          </p:nvPr>
        </p:nvSpPr>
        <p:spPr/>
        <p:txBody>
          <a:bodyPr/>
          <a:lstStyle/>
          <a:p>
            <a:fld id="{DD9716F4-0695-B146-9DDD-D0051FB776A7}" type="slidenum">
              <a:rPr lang="it-IT" smtClean="0"/>
              <a:t>9</a:t>
            </a:fld>
            <a:endParaRPr lang="it-IT"/>
          </a:p>
        </p:txBody>
      </p:sp>
    </p:spTree>
    <p:extLst>
      <p:ext uri="{BB962C8B-B14F-4D97-AF65-F5344CB8AC3E}">
        <p14:creationId xmlns:p14="http://schemas.microsoft.com/office/powerpoint/2010/main" val="293967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97CFAB-CCCA-0648-8488-D60EAA16BC5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1EE121C-3719-2704-057B-7E1D7CC674C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639B89E6-20EC-697F-98C6-E8B1A44907FA}"/>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A2CB03A5-42F4-5033-CECA-EEAA4D8920D0}"/>
              </a:ext>
            </a:extLst>
          </p:cNvPr>
          <p:cNvSpPr>
            <a:spLocks noGrp="1"/>
          </p:cNvSpPr>
          <p:nvPr>
            <p:ph type="sldNum" sz="quarter" idx="5"/>
          </p:nvPr>
        </p:nvSpPr>
        <p:spPr/>
        <p:txBody>
          <a:bodyPr/>
          <a:lstStyle/>
          <a:p>
            <a:fld id="{DD9716F4-0695-B146-9DDD-D0051FB776A7}" type="slidenum">
              <a:rPr lang="it-IT" smtClean="0"/>
              <a:t>10</a:t>
            </a:fld>
            <a:endParaRPr lang="it-IT"/>
          </a:p>
        </p:txBody>
      </p:sp>
    </p:spTree>
    <p:extLst>
      <p:ext uri="{BB962C8B-B14F-4D97-AF65-F5344CB8AC3E}">
        <p14:creationId xmlns:p14="http://schemas.microsoft.com/office/powerpoint/2010/main" val="1431343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8C3CBC-B942-BEF0-798A-8B404818A5DF}"/>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FA94EF7-1CB9-DA95-93C1-0784A93926E8}"/>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E30EB594-1566-AC05-9FCF-CFAD729AAC8F}"/>
              </a:ext>
            </a:extLst>
          </p:cNvPr>
          <p:cNvSpPr>
            <a:spLocks noGrp="1"/>
          </p:cNvSpPr>
          <p:nvPr>
            <p:ph type="body" idx="1"/>
          </p:nvPr>
        </p:nvSpPr>
        <p:spPr/>
        <p:txBody>
          <a:bodyPr/>
          <a:lstStyle/>
          <a:p>
            <a:endParaRPr lang="it-IT" dirty="0"/>
          </a:p>
        </p:txBody>
      </p:sp>
      <p:sp>
        <p:nvSpPr>
          <p:cNvPr id="4" name="Segnaposto numero diapositiva 3">
            <a:extLst>
              <a:ext uri="{FF2B5EF4-FFF2-40B4-BE49-F238E27FC236}">
                <a16:creationId xmlns:a16="http://schemas.microsoft.com/office/drawing/2014/main" id="{7FBF0433-59F5-0C53-543D-752E3C9049C2}"/>
              </a:ext>
            </a:extLst>
          </p:cNvPr>
          <p:cNvSpPr>
            <a:spLocks noGrp="1"/>
          </p:cNvSpPr>
          <p:nvPr>
            <p:ph type="sldNum" sz="quarter" idx="5"/>
          </p:nvPr>
        </p:nvSpPr>
        <p:spPr/>
        <p:txBody>
          <a:bodyPr/>
          <a:lstStyle/>
          <a:p>
            <a:fld id="{DD9716F4-0695-B146-9DDD-D0051FB776A7}" type="slidenum">
              <a:rPr lang="it-IT" smtClean="0"/>
              <a:t>12</a:t>
            </a:fld>
            <a:endParaRPr lang="it-IT"/>
          </a:p>
        </p:txBody>
      </p:sp>
    </p:spTree>
    <p:extLst>
      <p:ext uri="{BB962C8B-B14F-4D97-AF65-F5344CB8AC3E}">
        <p14:creationId xmlns:p14="http://schemas.microsoft.com/office/powerpoint/2010/main" val="3843505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6/3/25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6/3/25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6/3/25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6/3/25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6/3/25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6/3/25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6/3/25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6/3/25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6/3/25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svg"/></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6" Type="http://schemas.openxmlformats.org/officeDocument/2006/relationships/image" Target="../media/image45.emf"/><Relationship Id="rId5" Type="http://schemas.openxmlformats.org/officeDocument/2006/relationships/image" Target="../media/image44.png"/><Relationship Id="rId4" Type="http://schemas.openxmlformats.org/officeDocument/2006/relationships/image" Target="../media/image43.emf"/></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7" Type="http://schemas.openxmlformats.org/officeDocument/2006/relationships/image" Target="../media/image45.emf"/><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52.png"/><Relationship Id="rId5" Type="http://schemas.openxmlformats.org/officeDocument/2006/relationships/image" Target="../media/image51.emf"/><Relationship Id="rId4" Type="http://schemas.openxmlformats.org/officeDocument/2006/relationships/image" Target="../media/image50.png"/></Relationships>
</file>

<file path=ppt/slides/_rels/slide1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9.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image" Target="../media/image55.emf"/><Relationship Id="rId4"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3.e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5.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0.png"/><Relationship Id="rId7" Type="http://schemas.openxmlformats.org/officeDocument/2006/relationships/image" Target="../media/image24.emf"/><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18.png"/><Relationship Id="rId9" Type="http://schemas.openxmlformats.org/officeDocument/2006/relationships/image" Target="../media/image26.emf"/></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png"/><Relationship Id="rId3" Type="http://schemas.openxmlformats.org/officeDocument/2006/relationships/image" Target="../media/image29.png"/><Relationship Id="rId7" Type="http://schemas.openxmlformats.org/officeDocument/2006/relationships/image" Target="../media/image32.png"/><Relationship Id="rId12" Type="http://schemas.openxmlformats.org/officeDocument/2006/relationships/image" Target="../media/image37.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1.png"/><Relationship Id="rId11" Type="http://schemas.openxmlformats.org/officeDocument/2006/relationships/image" Target="../media/image36.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18.png"/><Relationship Id="rId9" Type="http://schemas.openxmlformats.org/officeDocument/2006/relationships/image" Target="../media/image30.jpeg"/><Relationship Id="rId1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Immagine 17" descr="Immagine che contiene disegno, schizzo, illustrazione, cartone animato&#10;&#10;Il contenuto generato dall'IA potrebbe non essere corretto.">
            <a:extLst>
              <a:ext uri="{FF2B5EF4-FFF2-40B4-BE49-F238E27FC236}">
                <a16:creationId xmlns:a16="http://schemas.microsoft.com/office/drawing/2014/main" id="{D9F55A06-67BC-A980-7443-81BEDCBF4FB8}"/>
              </a:ext>
            </a:extLst>
          </p:cNvPr>
          <p:cNvPicPr>
            <a:picLocks noChangeAspect="1"/>
          </p:cNvPicPr>
          <p:nvPr/>
        </p:nvPicPr>
        <p:blipFill>
          <a:blip r:embed="rId3"/>
          <a:srcRect t="20297" b="22278"/>
          <a:stretch/>
        </p:blipFill>
        <p:spPr>
          <a:xfrm>
            <a:off x="10515600" y="2637681"/>
            <a:ext cx="7696200" cy="6629400"/>
          </a:xfrm>
          <a:prstGeom prst="rect">
            <a:avLst/>
          </a:prstGeom>
          <a:ln>
            <a:noFill/>
          </a:ln>
        </p:spPr>
      </p:pic>
      <p:sp>
        <p:nvSpPr>
          <p:cNvPr id="4" name="TextBox 2">
            <a:extLst>
              <a:ext uri="{FF2B5EF4-FFF2-40B4-BE49-F238E27FC236}">
                <a16:creationId xmlns:a16="http://schemas.microsoft.com/office/drawing/2014/main" id="{BCC3A915-B0F6-7A92-EF5A-76E52AD84413}"/>
              </a:ext>
            </a:extLst>
          </p:cNvPr>
          <p:cNvSpPr txBox="1"/>
          <p:nvPr/>
        </p:nvSpPr>
        <p:spPr>
          <a:xfrm>
            <a:off x="381000" y="379679"/>
            <a:ext cx="17526000" cy="2605585"/>
          </a:xfrm>
          <a:prstGeom prst="rect">
            <a:avLst/>
          </a:prstGeom>
        </p:spPr>
        <p:txBody>
          <a:bodyPr wrap="square" lIns="0" tIns="0" rIns="0" bIns="0" rtlCol="0" anchor="t">
            <a:spAutoFit/>
          </a:bodyPr>
          <a:lstStyle/>
          <a:p>
            <a:pPr algn="l">
              <a:lnSpc>
                <a:spcPts val="7000"/>
              </a:lnSpc>
            </a:pPr>
            <a:r>
              <a:rPr lang="en-US" sz="5200" b="1" dirty="0">
                <a:solidFill>
                  <a:srgbClr val="6B8EAD"/>
                </a:solidFill>
                <a:effectLst>
                  <a:outerShdw blurRad="50800" dist="38100" dir="8100000" algn="tr" rotWithShape="0">
                    <a:prstClr val="black">
                      <a:alpha val="40000"/>
                    </a:prstClr>
                  </a:outerShdw>
                </a:effectLst>
                <a:latin typeface="Tahoma" panose="020B0604030504040204" pitchFamily="34" charset="0"/>
                <a:ea typeface="Tahoma" panose="020B0604030504040204" pitchFamily="34" charset="0"/>
                <a:cs typeface="Tahoma" panose="020B0604030504040204" pitchFamily="34" charset="0"/>
                <a:sym typeface="Gothic A1 Medium"/>
              </a:rPr>
              <a:t>From Van der Pauw Test Structures to Compensated LGADs: A Simulation–Measurement Synergy to Quantify Donor Removal</a:t>
            </a:r>
          </a:p>
        </p:txBody>
      </p:sp>
      <p:sp>
        <p:nvSpPr>
          <p:cNvPr id="5" name="TextBox 5">
            <a:extLst>
              <a:ext uri="{FF2B5EF4-FFF2-40B4-BE49-F238E27FC236}">
                <a16:creationId xmlns:a16="http://schemas.microsoft.com/office/drawing/2014/main" id="{639FD14F-BF09-1F3D-970C-3447E01A40A5}"/>
              </a:ext>
            </a:extLst>
          </p:cNvPr>
          <p:cNvSpPr txBox="1"/>
          <p:nvPr/>
        </p:nvSpPr>
        <p:spPr>
          <a:xfrm>
            <a:off x="457200" y="3721182"/>
            <a:ext cx="9906000" cy="1473801"/>
          </a:xfrm>
          <a:prstGeom prst="rect">
            <a:avLst/>
          </a:prstGeom>
        </p:spPr>
        <p:txBody>
          <a:bodyPr wrap="square" lIns="0" tIns="0" rIns="0" bIns="0" rtlCol="0" anchor="t">
            <a:spAutoFit/>
          </a:bodyPr>
          <a:lstStyle/>
          <a:p>
            <a:pPr algn="l">
              <a:lnSpc>
                <a:spcPts val="4000"/>
              </a:lnSpc>
              <a:spcBef>
                <a:spcPct val="0"/>
              </a:spcBef>
            </a:pPr>
            <a:r>
              <a:rPr lang="en-US" sz="24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a:t>
            </a:r>
            <a:r>
              <a:rPr lang="en-US" sz="2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 R. Altamura, R. Arcidiacono, M. Boscardin, N. </a:t>
            </a:r>
            <a:r>
              <a:rPr lang="en-US" sz="24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Cartiglia</a:t>
            </a:r>
            <a:r>
              <a:rPr lang="en-US" sz="2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T. Croci, M. Centis Vignali, M. Ferrero,  A. </a:t>
            </a:r>
            <a:r>
              <a:rPr lang="en-US" sz="24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Morozzi</a:t>
            </a:r>
            <a:r>
              <a:rPr lang="en-US" sz="2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F. Moscatelli,            D. Passeri, G. Paternoster, B. Regnery, V. Sola, R. S. White</a:t>
            </a:r>
          </a:p>
        </p:txBody>
      </p:sp>
      <p:sp>
        <p:nvSpPr>
          <p:cNvPr id="6" name="TextBox 6">
            <a:extLst>
              <a:ext uri="{FF2B5EF4-FFF2-40B4-BE49-F238E27FC236}">
                <a16:creationId xmlns:a16="http://schemas.microsoft.com/office/drawing/2014/main" id="{84B60E20-1133-763A-75DC-1FABBE285FEE}"/>
              </a:ext>
            </a:extLst>
          </p:cNvPr>
          <p:cNvSpPr txBox="1"/>
          <p:nvPr/>
        </p:nvSpPr>
        <p:spPr>
          <a:xfrm>
            <a:off x="-27214" y="9809262"/>
            <a:ext cx="18315214" cy="307777"/>
          </a:xfrm>
          <a:prstGeom prst="rect">
            <a:avLst/>
          </a:prstGeom>
        </p:spPr>
        <p:txBody>
          <a:bodyPr wrap="square" lIns="0" tIns="0" rIns="0" bIns="0" rtlCol="0" anchor="t">
            <a:spAutoFit/>
          </a:bodyPr>
          <a:lstStyle/>
          <a:p>
            <a:pPr algn="ctr">
              <a:spcBef>
                <a:spcPct val="0"/>
              </a:spcBef>
            </a:pPr>
            <a:r>
              <a:rPr lang="en-US" sz="2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7" name="Picture 11" descr="A picture containing text, font, screenshot, graphics&#10;&#10;Description automatically generated">
            <a:extLst>
              <a:ext uri="{FF2B5EF4-FFF2-40B4-BE49-F238E27FC236}">
                <a16:creationId xmlns:a16="http://schemas.microsoft.com/office/drawing/2014/main" id="{47172C49-9BC2-294B-1A5D-91BA93CFB8FD}"/>
              </a:ext>
            </a:extLst>
          </p:cNvPr>
          <p:cNvPicPr>
            <a:picLocks noChangeAspect="1"/>
          </p:cNvPicPr>
          <p:nvPr/>
        </p:nvPicPr>
        <p:blipFill rotWithShape="1">
          <a:blip r:embed="rId4"/>
          <a:srcRect b="13098"/>
          <a:stretch/>
        </p:blipFill>
        <p:spPr>
          <a:xfrm>
            <a:off x="762000" y="7870081"/>
            <a:ext cx="1903859" cy="1203262"/>
          </a:xfrm>
          <a:prstGeom prst="rect">
            <a:avLst/>
          </a:prstGeom>
        </p:spPr>
      </p:pic>
      <p:pic>
        <p:nvPicPr>
          <p:cNvPr id="8" name="Immagine 7" descr="Immagine che contiene testo, Carattere, Elementi grafici, grafica&#10;&#10;Descrizione generata automaticamente">
            <a:extLst>
              <a:ext uri="{FF2B5EF4-FFF2-40B4-BE49-F238E27FC236}">
                <a16:creationId xmlns:a16="http://schemas.microsoft.com/office/drawing/2014/main" id="{2EABEFD6-B602-2B8C-C753-638C04139D1C}"/>
              </a:ext>
            </a:extLst>
          </p:cNvPr>
          <p:cNvPicPr>
            <a:picLocks noChangeAspect="1"/>
          </p:cNvPicPr>
          <p:nvPr/>
        </p:nvPicPr>
        <p:blipFill>
          <a:blip r:embed="rId5"/>
          <a:stretch>
            <a:fillRect/>
          </a:stretch>
        </p:blipFill>
        <p:spPr>
          <a:xfrm>
            <a:off x="8283875" y="5930901"/>
            <a:ext cx="1406892" cy="1203262"/>
          </a:xfrm>
          <a:prstGeom prst="rect">
            <a:avLst/>
          </a:prstGeom>
        </p:spPr>
      </p:pic>
      <p:pic>
        <p:nvPicPr>
          <p:cNvPr id="9" name="Picture 9" descr="A picture containing text, logo, font, graphics&#10;&#10;Description automatically generated">
            <a:extLst>
              <a:ext uri="{FF2B5EF4-FFF2-40B4-BE49-F238E27FC236}">
                <a16:creationId xmlns:a16="http://schemas.microsoft.com/office/drawing/2014/main" id="{6B75DE6F-BC85-06DE-9886-EE0DA55B8C55}"/>
              </a:ext>
            </a:extLst>
          </p:cNvPr>
          <p:cNvPicPr>
            <a:picLocks noChangeAspect="1"/>
          </p:cNvPicPr>
          <p:nvPr/>
        </p:nvPicPr>
        <p:blipFill rotWithShape="1">
          <a:blip r:embed="rId6"/>
          <a:srcRect r="54390"/>
          <a:stretch/>
        </p:blipFill>
        <p:spPr>
          <a:xfrm>
            <a:off x="762000" y="5930901"/>
            <a:ext cx="1206160" cy="1203262"/>
          </a:xfrm>
          <a:prstGeom prst="rect">
            <a:avLst/>
          </a:prstGeom>
        </p:spPr>
      </p:pic>
      <p:pic>
        <p:nvPicPr>
          <p:cNvPr id="10" name="Picture 2" descr="CNR | Sistema Scientifico e dell'Innovazione del Friuli Venezia Giulia">
            <a:extLst>
              <a:ext uri="{FF2B5EF4-FFF2-40B4-BE49-F238E27FC236}">
                <a16:creationId xmlns:a16="http://schemas.microsoft.com/office/drawing/2014/main" id="{725D451E-8B8E-A678-B636-234D402D5DD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80637" y="7870081"/>
            <a:ext cx="2388829" cy="1203262"/>
          </a:xfrm>
          <a:prstGeom prst="rect">
            <a:avLst/>
          </a:prstGeom>
          <a:noFill/>
          <a:extLst>
            <a:ext uri="{909E8E84-426E-40DD-AFC4-6F175D3DCCD1}">
              <a14:hiddenFill xmlns:a14="http://schemas.microsoft.com/office/drawing/2010/main">
                <a:solidFill>
                  <a:srgbClr val="FFFFFF"/>
                </a:solidFill>
              </a14:hiddenFill>
            </a:ext>
          </a:extLst>
        </p:spPr>
      </p:pic>
      <p:pic>
        <p:nvPicPr>
          <p:cNvPr id="11" name="Graphic 14">
            <a:extLst>
              <a:ext uri="{FF2B5EF4-FFF2-40B4-BE49-F238E27FC236}">
                <a16:creationId xmlns:a16="http://schemas.microsoft.com/office/drawing/2014/main" id="{86BAAF3D-1FE8-8EC6-ADA6-4B7C3B7CBB05}"/>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l="9616" t="7365" r="9748" b="38862"/>
          <a:stretch/>
        </p:blipFill>
        <p:spPr>
          <a:xfrm>
            <a:off x="3271343" y="5930901"/>
            <a:ext cx="1202905" cy="1203262"/>
          </a:xfrm>
          <a:prstGeom prst="rect">
            <a:avLst/>
          </a:prstGeom>
        </p:spPr>
      </p:pic>
      <p:pic>
        <p:nvPicPr>
          <p:cNvPr id="12" name="Picture 16" descr="logo upo - Quotidiano Piemontese">
            <a:extLst>
              <a:ext uri="{FF2B5EF4-FFF2-40B4-BE49-F238E27FC236}">
                <a16:creationId xmlns:a16="http://schemas.microsoft.com/office/drawing/2014/main" id="{EB5C06DE-235D-280E-7B55-4E139970640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777431" y="5930901"/>
            <a:ext cx="1203262" cy="120326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52030B26-5C4A-48AD-5A1F-54E2472CE3D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84244" y="7870081"/>
            <a:ext cx="2406523" cy="1203262"/>
          </a:xfrm>
          <a:prstGeom prst="rect">
            <a:avLst/>
          </a:prstGeom>
          <a:noFill/>
          <a:extLst>
            <a:ext uri="{909E8E84-426E-40DD-AFC4-6F175D3DCCD1}">
              <a14:hiddenFill xmlns:a14="http://schemas.microsoft.com/office/drawing/2010/main">
                <a:solidFill>
                  <a:srgbClr val="FFFFFF"/>
                </a:solidFill>
              </a14:hiddenFill>
            </a:ext>
          </a:extLst>
        </p:spPr>
      </p:pic>
      <p:pic>
        <p:nvPicPr>
          <p:cNvPr id="3" name="Immagine 2" descr="Immagine che contiene disegno, schizzo, illustrazione, cartone animato&#10;&#10;Il contenuto generato dall'IA potrebbe non essere corretto.">
            <a:extLst>
              <a:ext uri="{FF2B5EF4-FFF2-40B4-BE49-F238E27FC236}">
                <a16:creationId xmlns:a16="http://schemas.microsoft.com/office/drawing/2014/main" id="{2355EEA5-D4D5-CB78-A4D9-FFACACDB5044}"/>
              </a:ext>
            </a:extLst>
          </p:cNvPr>
          <p:cNvPicPr>
            <a:picLocks noChangeAspect="1"/>
          </p:cNvPicPr>
          <p:nvPr/>
        </p:nvPicPr>
        <p:blipFill>
          <a:blip r:embed="rId3"/>
          <a:srcRect l="80883" t="21769" r="4264" b="68551"/>
          <a:stretch/>
        </p:blipFill>
        <p:spPr>
          <a:xfrm>
            <a:off x="16624852" y="7185402"/>
            <a:ext cx="1143000" cy="1117518"/>
          </a:xfrm>
          <a:prstGeom prst="rect">
            <a:avLst/>
          </a:prstGeom>
        </p:spPr>
      </p:pic>
      <p:sp>
        <p:nvSpPr>
          <p:cNvPr id="14" name="Rettangolo 13">
            <a:extLst>
              <a:ext uri="{FF2B5EF4-FFF2-40B4-BE49-F238E27FC236}">
                <a16:creationId xmlns:a16="http://schemas.microsoft.com/office/drawing/2014/main" id="{43E2B5C0-22F4-6533-BB2B-8A27B5B06948}"/>
              </a:ext>
            </a:extLst>
          </p:cNvPr>
          <p:cNvSpPr/>
          <p:nvPr/>
        </p:nvSpPr>
        <p:spPr>
          <a:xfrm>
            <a:off x="16535400" y="7277100"/>
            <a:ext cx="139148"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91153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6FF33A-9B26-E018-F2AA-02647E48AEBE}"/>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104FA821-6C58-372F-1021-8508761A6AE0}"/>
              </a:ext>
            </a:extLst>
          </p:cNvPr>
          <p:cNvSpPr txBox="1"/>
          <p:nvPr/>
        </p:nvSpPr>
        <p:spPr>
          <a:xfrm>
            <a:off x="539999" y="401763"/>
            <a:ext cx="17208001" cy="985141"/>
          </a:xfrm>
          <a:prstGeom prst="rect">
            <a:avLst/>
          </a:prstGeom>
        </p:spPr>
        <p:txBody>
          <a:bodyPr wrap="square" lIns="0" tIns="0" rIns="0" bIns="0" rtlCol="0" anchor="ctr">
            <a:spAutoFit/>
          </a:bodyPr>
          <a:lstStyle/>
          <a:p>
            <a:pPr marL="0" lvl="0" indent="0" algn="ctr">
              <a:lnSpc>
                <a:spcPts val="8640"/>
              </a:lnSpc>
              <a:spcBef>
                <a:spcPct val="0"/>
              </a:spcBef>
            </a:pP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RSD2 batch </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a:t>
            </a: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NPLUS </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TCAD    </a:t>
            </a: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Measurements</a:t>
            </a:r>
          </a:p>
        </p:txBody>
      </p:sp>
      <p:sp>
        <p:nvSpPr>
          <p:cNvPr id="11" name="TextBox 6">
            <a:extLst>
              <a:ext uri="{FF2B5EF4-FFF2-40B4-BE49-F238E27FC236}">
                <a16:creationId xmlns:a16="http://schemas.microsoft.com/office/drawing/2014/main" id="{EC9E3981-DFE9-B6CC-75CD-D689160ED5CF}"/>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6EDF8AC2-DA11-47B2-7F3A-91A36BF9E8CE}"/>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cxnSp>
        <p:nvCxnSpPr>
          <p:cNvPr id="3" name="Connettore 2 2">
            <a:extLst>
              <a:ext uri="{FF2B5EF4-FFF2-40B4-BE49-F238E27FC236}">
                <a16:creationId xmlns:a16="http://schemas.microsoft.com/office/drawing/2014/main" id="{E4DF0835-AEC0-84E7-8025-8D5E27160EA8}"/>
              </a:ext>
            </a:extLst>
          </p:cNvPr>
          <p:cNvCxnSpPr/>
          <p:nvPr/>
        </p:nvCxnSpPr>
        <p:spPr>
          <a:xfrm>
            <a:off x="11563200" y="952500"/>
            <a:ext cx="648000" cy="0"/>
          </a:xfrm>
          <a:prstGeom prst="straightConnector1">
            <a:avLst/>
          </a:prstGeom>
          <a:ln w="57150">
            <a:solidFill>
              <a:srgbClr val="2D3E5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30" name="Immagine 29">
            <a:extLst>
              <a:ext uri="{FF2B5EF4-FFF2-40B4-BE49-F238E27FC236}">
                <a16:creationId xmlns:a16="http://schemas.microsoft.com/office/drawing/2014/main" id="{B7AE3774-6A2F-3074-A41B-67E2B9FE76ED}"/>
              </a:ext>
            </a:extLst>
          </p:cNvPr>
          <p:cNvPicPr>
            <a:picLocks noChangeAspect="1"/>
          </p:cNvPicPr>
          <p:nvPr/>
        </p:nvPicPr>
        <p:blipFill>
          <a:blip r:embed="rId3">
            <a:extLst>
              <a:ext uri="{28A0092B-C50C-407E-A947-70E740481C1C}">
                <a14:useLocalDpi xmlns:a14="http://schemas.microsoft.com/office/drawing/2010/main" val="0"/>
              </a:ext>
            </a:extLst>
          </a:blip>
          <a:srcRect l="6861" r="8781"/>
          <a:stretch/>
        </p:blipFill>
        <p:spPr>
          <a:xfrm>
            <a:off x="467372" y="1554193"/>
            <a:ext cx="17353257" cy="8280000"/>
          </a:xfrm>
          <a:prstGeom prst="rect">
            <a:avLst/>
          </a:prstGeom>
        </p:spPr>
      </p:pic>
      <p:pic>
        <p:nvPicPr>
          <p:cNvPr id="34" name="Immagine 33" descr="Immagine che contiene cartone animato, disegno, clipart, schizzo&#10;&#10;Il contenuto generato dall'IA potrebbe non essere corretto.">
            <a:extLst>
              <a:ext uri="{FF2B5EF4-FFF2-40B4-BE49-F238E27FC236}">
                <a16:creationId xmlns:a16="http://schemas.microsoft.com/office/drawing/2014/main" id="{8D07080C-3E80-E545-56FA-023B138A1593}"/>
              </a:ext>
            </a:extLst>
          </p:cNvPr>
          <p:cNvPicPr>
            <a:picLocks noChangeAspect="1"/>
          </p:cNvPicPr>
          <p:nvPr/>
        </p:nvPicPr>
        <p:blipFill>
          <a:blip r:embed="rId4"/>
          <a:stretch>
            <a:fillRect/>
          </a:stretch>
        </p:blipFill>
        <p:spPr>
          <a:xfrm>
            <a:off x="17568000" y="9207000"/>
            <a:ext cx="720000" cy="1080000"/>
          </a:xfrm>
          <a:prstGeom prst="rect">
            <a:avLst/>
          </a:prstGeom>
        </p:spPr>
      </p:pic>
      <p:sp>
        <p:nvSpPr>
          <p:cNvPr id="10" name="Rettangolo 9">
            <a:extLst>
              <a:ext uri="{FF2B5EF4-FFF2-40B4-BE49-F238E27FC236}">
                <a16:creationId xmlns:a16="http://schemas.microsoft.com/office/drawing/2014/main" id="{BB5B595D-B022-D013-0E54-B79B9B04B8AF}"/>
              </a:ext>
            </a:extLst>
          </p:cNvPr>
          <p:cNvSpPr/>
          <p:nvPr/>
        </p:nvSpPr>
        <p:spPr>
          <a:xfrm>
            <a:off x="1905000" y="3156560"/>
            <a:ext cx="3886200" cy="7515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a:extLst>
              <a:ext uri="{FF2B5EF4-FFF2-40B4-BE49-F238E27FC236}">
                <a16:creationId xmlns:a16="http://schemas.microsoft.com/office/drawing/2014/main" id="{B6DFBBA8-109B-0621-5B37-3D4B361A2614}"/>
              </a:ext>
            </a:extLst>
          </p:cNvPr>
          <p:cNvSpPr/>
          <p:nvPr/>
        </p:nvSpPr>
        <p:spPr>
          <a:xfrm>
            <a:off x="10972800" y="3156560"/>
            <a:ext cx="3886200" cy="71398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Rettangolo 14">
            <a:extLst>
              <a:ext uri="{FF2B5EF4-FFF2-40B4-BE49-F238E27FC236}">
                <a16:creationId xmlns:a16="http://schemas.microsoft.com/office/drawing/2014/main" id="{3ACD5697-02C4-1464-946B-B2210AEAC139}"/>
              </a:ext>
            </a:extLst>
          </p:cNvPr>
          <p:cNvSpPr/>
          <p:nvPr/>
        </p:nvSpPr>
        <p:spPr>
          <a:xfrm>
            <a:off x="1905000" y="3958225"/>
            <a:ext cx="3886200" cy="75156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Rettangolo 15">
            <a:extLst>
              <a:ext uri="{FF2B5EF4-FFF2-40B4-BE49-F238E27FC236}">
                <a16:creationId xmlns:a16="http://schemas.microsoft.com/office/drawing/2014/main" id="{9D0E0E07-F016-69B6-D866-2B6D9611A5C0}"/>
              </a:ext>
            </a:extLst>
          </p:cNvPr>
          <p:cNvSpPr/>
          <p:nvPr/>
        </p:nvSpPr>
        <p:spPr>
          <a:xfrm>
            <a:off x="10972800" y="3952868"/>
            <a:ext cx="3886200" cy="751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a:extLst>
              <a:ext uri="{FF2B5EF4-FFF2-40B4-BE49-F238E27FC236}">
                <a16:creationId xmlns:a16="http://schemas.microsoft.com/office/drawing/2014/main" id="{4F5B2B43-C3F9-5790-B690-E42D2DC847CA}"/>
              </a:ext>
            </a:extLst>
          </p:cNvPr>
          <p:cNvSpPr/>
          <p:nvPr/>
        </p:nvSpPr>
        <p:spPr>
          <a:xfrm>
            <a:off x="5791200" y="6408628"/>
            <a:ext cx="2609811" cy="6096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a:extLst>
              <a:ext uri="{FF2B5EF4-FFF2-40B4-BE49-F238E27FC236}">
                <a16:creationId xmlns:a16="http://schemas.microsoft.com/office/drawing/2014/main" id="{CD7B569E-34A0-DC30-3E8E-A04ECA0B60CF}"/>
              </a:ext>
            </a:extLst>
          </p:cNvPr>
          <p:cNvSpPr/>
          <p:nvPr/>
        </p:nvSpPr>
        <p:spPr>
          <a:xfrm>
            <a:off x="4343400" y="6713428"/>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2921182F-B104-559D-A4EE-37857D6C83A3}"/>
              </a:ext>
            </a:extLst>
          </p:cNvPr>
          <p:cNvSpPr/>
          <p:nvPr/>
        </p:nvSpPr>
        <p:spPr>
          <a:xfrm>
            <a:off x="3314699" y="6827727"/>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F35DC249-6D88-02A9-2B76-FFE0452DD581}"/>
              </a:ext>
            </a:extLst>
          </p:cNvPr>
          <p:cNvSpPr/>
          <p:nvPr/>
        </p:nvSpPr>
        <p:spPr>
          <a:xfrm>
            <a:off x="2105068" y="7018228"/>
            <a:ext cx="533401" cy="3350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B1EC925C-BD54-D519-433E-C502603A7C77}"/>
              </a:ext>
            </a:extLst>
          </p:cNvPr>
          <p:cNvSpPr/>
          <p:nvPr/>
        </p:nvSpPr>
        <p:spPr>
          <a:xfrm>
            <a:off x="14687541" y="5753100"/>
            <a:ext cx="2609811" cy="10746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23F19DDF-0502-E14F-E648-47DF0681CB2A}"/>
              </a:ext>
            </a:extLst>
          </p:cNvPr>
          <p:cNvSpPr/>
          <p:nvPr/>
        </p:nvSpPr>
        <p:spPr>
          <a:xfrm>
            <a:off x="12963481" y="6667536"/>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Rettangolo 23">
            <a:extLst>
              <a:ext uri="{FF2B5EF4-FFF2-40B4-BE49-F238E27FC236}">
                <a16:creationId xmlns:a16="http://schemas.microsoft.com/office/drawing/2014/main" id="{2577D42E-A109-2A0B-313F-80ED814B8CB3}"/>
              </a:ext>
            </a:extLst>
          </p:cNvPr>
          <p:cNvSpPr/>
          <p:nvPr/>
        </p:nvSpPr>
        <p:spPr>
          <a:xfrm>
            <a:off x="12201481" y="6827727"/>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24">
            <a:extLst>
              <a:ext uri="{FF2B5EF4-FFF2-40B4-BE49-F238E27FC236}">
                <a16:creationId xmlns:a16="http://schemas.microsoft.com/office/drawing/2014/main" id="{B5F2945D-A5CB-AB03-0E58-2AFF042F7D6B}"/>
              </a:ext>
            </a:extLst>
          </p:cNvPr>
          <p:cNvSpPr/>
          <p:nvPr/>
        </p:nvSpPr>
        <p:spPr>
          <a:xfrm>
            <a:off x="10991850" y="7018228"/>
            <a:ext cx="533401" cy="3350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Rettangolo 25">
            <a:extLst>
              <a:ext uri="{FF2B5EF4-FFF2-40B4-BE49-F238E27FC236}">
                <a16:creationId xmlns:a16="http://schemas.microsoft.com/office/drawing/2014/main" id="{7485D473-2214-5E22-C665-C5C407E04539}"/>
              </a:ext>
            </a:extLst>
          </p:cNvPr>
          <p:cNvSpPr/>
          <p:nvPr/>
        </p:nvSpPr>
        <p:spPr>
          <a:xfrm>
            <a:off x="5733769" y="6914645"/>
            <a:ext cx="2609811" cy="7871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Rettangolo 26">
            <a:extLst>
              <a:ext uri="{FF2B5EF4-FFF2-40B4-BE49-F238E27FC236}">
                <a16:creationId xmlns:a16="http://schemas.microsoft.com/office/drawing/2014/main" id="{5E1D1650-E335-6478-6787-7C115B9C0936}"/>
              </a:ext>
            </a:extLst>
          </p:cNvPr>
          <p:cNvSpPr/>
          <p:nvPr/>
        </p:nvSpPr>
        <p:spPr>
          <a:xfrm>
            <a:off x="4381241" y="7162799"/>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8" name="Rettangolo 27">
            <a:extLst>
              <a:ext uri="{FF2B5EF4-FFF2-40B4-BE49-F238E27FC236}">
                <a16:creationId xmlns:a16="http://schemas.microsoft.com/office/drawing/2014/main" id="{4B24399D-134E-DB59-22F8-290603093961}"/>
              </a:ext>
            </a:extLst>
          </p:cNvPr>
          <p:cNvSpPr/>
          <p:nvPr/>
        </p:nvSpPr>
        <p:spPr>
          <a:xfrm>
            <a:off x="3281684" y="7203246"/>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9" name="Rettangolo 28">
            <a:extLst>
              <a:ext uri="{FF2B5EF4-FFF2-40B4-BE49-F238E27FC236}">
                <a16:creationId xmlns:a16="http://schemas.microsoft.com/office/drawing/2014/main" id="{5E16ED22-F00A-4CD3-4E4A-29F7DFF16CC6}"/>
              </a:ext>
            </a:extLst>
          </p:cNvPr>
          <p:cNvSpPr/>
          <p:nvPr/>
        </p:nvSpPr>
        <p:spPr>
          <a:xfrm>
            <a:off x="2105068" y="7366746"/>
            <a:ext cx="533401" cy="3350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2" name="Rettangolo 31">
            <a:extLst>
              <a:ext uri="{FF2B5EF4-FFF2-40B4-BE49-F238E27FC236}">
                <a16:creationId xmlns:a16="http://schemas.microsoft.com/office/drawing/2014/main" id="{01728746-4E7E-CFAC-A25D-C5A2A5929E9C}"/>
              </a:ext>
            </a:extLst>
          </p:cNvPr>
          <p:cNvSpPr/>
          <p:nvPr/>
        </p:nvSpPr>
        <p:spPr>
          <a:xfrm>
            <a:off x="14625028" y="6928631"/>
            <a:ext cx="2609811" cy="78717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3" name="Rettangolo 32">
            <a:extLst>
              <a:ext uri="{FF2B5EF4-FFF2-40B4-BE49-F238E27FC236}">
                <a16:creationId xmlns:a16="http://schemas.microsoft.com/office/drawing/2014/main" id="{A81BBF16-9C46-F981-8107-C66CEB904FD9}"/>
              </a:ext>
            </a:extLst>
          </p:cNvPr>
          <p:cNvSpPr/>
          <p:nvPr/>
        </p:nvSpPr>
        <p:spPr>
          <a:xfrm>
            <a:off x="12963481" y="7203246"/>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5" name="Rettangolo 34">
            <a:extLst>
              <a:ext uri="{FF2B5EF4-FFF2-40B4-BE49-F238E27FC236}">
                <a16:creationId xmlns:a16="http://schemas.microsoft.com/office/drawing/2014/main" id="{32481E7C-B8E4-DE4E-EF73-2000B8D6C1D7}"/>
              </a:ext>
            </a:extLst>
          </p:cNvPr>
          <p:cNvSpPr/>
          <p:nvPr/>
        </p:nvSpPr>
        <p:spPr>
          <a:xfrm>
            <a:off x="12180034" y="7237402"/>
            <a:ext cx="533401" cy="3810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6" name="Rettangolo 35">
            <a:extLst>
              <a:ext uri="{FF2B5EF4-FFF2-40B4-BE49-F238E27FC236}">
                <a16:creationId xmlns:a16="http://schemas.microsoft.com/office/drawing/2014/main" id="{156665DA-052F-CBAD-DB79-332A0DA0F944}"/>
              </a:ext>
            </a:extLst>
          </p:cNvPr>
          <p:cNvSpPr/>
          <p:nvPr/>
        </p:nvSpPr>
        <p:spPr>
          <a:xfrm>
            <a:off x="11029799" y="7355288"/>
            <a:ext cx="533401" cy="33507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7" name="Rettangolo 36">
            <a:extLst>
              <a:ext uri="{FF2B5EF4-FFF2-40B4-BE49-F238E27FC236}">
                <a16:creationId xmlns:a16="http://schemas.microsoft.com/office/drawing/2014/main" id="{A56D7D1C-5787-1D7E-DBFC-5438FA56DE58}"/>
              </a:ext>
            </a:extLst>
          </p:cNvPr>
          <p:cNvSpPr/>
          <p:nvPr/>
        </p:nvSpPr>
        <p:spPr>
          <a:xfrm>
            <a:off x="1905001" y="2350500"/>
            <a:ext cx="3672840" cy="8060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8" name="Rettangolo 37">
            <a:extLst>
              <a:ext uri="{FF2B5EF4-FFF2-40B4-BE49-F238E27FC236}">
                <a16:creationId xmlns:a16="http://schemas.microsoft.com/office/drawing/2014/main" id="{A4DBA407-36FB-A6C8-9E37-987D149546C6}"/>
              </a:ext>
            </a:extLst>
          </p:cNvPr>
          <p:cNvSpPr/>
          <p:nvPr/>
        </p:nvSpPr>
        <p:spPr>
          <a:xfrm>
            <a:off x="10992867" y="2300048"/>
            <a:ext cx="3672840" cy="8060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31" name="Immagine 30">
            <a:extLst>
              <a:ext uri="{FF2B5EF4-FFF2-40B4-BE49-F238E27FC236}">
                <a16:creationId xmlns:a16="http://schemas.microsoft.com/office/drawing/2014/main" id="{8A5BCEDB-405D-2765-1CB7-41D54A15DFFA}"/>
              </a:ext>
            </a:extLst>
          </p:cNvPr>
          <p:cNvPicPr>
            <a:picLocks noChangeAspect="1"/>
          </p:cNvPicPr>
          <p:nvPr/>
        </p:nvPicPr>
        <p:blipFill>
          <a:blip r:embed="rId5"/>
          <a:stretch>
            <a:fillRect/>
          </a:stretch>
        </p:blipFill>
        <p:spPr>
          <a:xfrm>
            <a:off x="5619789" y="190500"/>
            <a:ext cx="7048423" cy="2160000"/>
          </a:xfrm>
          <a:prstGeom prst="rect">
            <a:avLst/>
          </a:prstGeom>
          <a:ln w="38100">
            <a:solidFill>
              <a:srgbClr val="6B8EAD"/>
            </a:solidFill>
          </a:ln>
        </p:spPr>
      </p:pic>
      <p:sp>
        <p:nvSpPr>
          <p:cNvPr id="14" name="Rettangolo 13">
            <a:extLst>
              <a:ext uri="{FF2B5EF4-FFF2-40B4-BE49-F238E27FC236}">
                <a16:creationId xmlns:a16="http://schemas.microsoft.com/office/drawing/2014/main" id="{78514BD1-61BD-E304-7D86-06305AAC839B}"/>
              </a:ext>
            </a:extLst>
          </p:cNvPr>
          <p:cNvSpPr/>
          <p:nvPr/>
        </p:nvSpPr>
        <p:spPr>
          <a:xfrm>
            <a:off x="9937376" y="961292"/>
            <a:ext cx="1313927" cy="13208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54E66BD0-A919-4858-DB2A-0801B5484661}"/>
              </a:ext>
            </a:extLst>
          </p:cNvPr>
          <p:cNvSpPr/>
          <p:nvPr/>
        </p:nvSpPr>
        <p:spPr>
          <a:xfrm>
            <a:off x="11302253" y="961292"/>
            <a:ext cx="1321733" cy="132080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Rettangolo 38">
            <a:extLst>
              <a:ext uri="{FF2B5EF4-FFF2-40B4-BE49-F238E27FC236}">
                <a16:creationId xmlns:a16="http://schemas.microsoft.com/office/drawing/2014/main" id="{7BBEB68E-AF2A-C7EF-806B-1D1A55084547}"/>
              </a:ext>
            </a:extLst>
          </p:cNvPr>
          <p:cNvSpPr/>
          <p:nvPr/>
        </p:nvSpPr>
        <p:spPr>
          <a:xfrm rot="20639880">
            <a:off x="4301744" y="5032710"/>
            <a:ext cx="4008391" cy="8060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0" name="Rettangolo 39">
            <a:extLst>
              <a:ext uri="{FF2B5EF4-FFF2-40B4-BE49-F238E27FC236}">
                <a16:creationId xmlns:a16="http://schemas.microsoft.com/office/drawing/2014/main" id="{04A16FA6-BD9B-7FCA-73D1-A527FB4BF794}"/>
              </a:ext>
            </a:extLst>
          </p:cNvPr>
          <p:cNvSpPr/>
          <p:nvPr/>
        </p:nvSpPr>
        <p:spPr>
          <a:xfrm rot="20660151">
            <a:off x="1994238" y="5964533"/>
            <a:ext cx="1726525" cy="822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1" name="Rettangolo 40">
            <a:extLst>
              <a:ext uri="{FF2B5EF4-FFF2-40B4-BE49-F238E27FC236}">
                <a16:creationId xmlns:a16="http://schemas.microsoft.com/office/drawing/2014/main" id="{90D4F0A2-025C-44B6-D8B6-9A6B9660D7DB}"/>
              </a:ext>
            </a:extLst>
          </p:cNvPr>
          <p:cNvSpPr/>
          <p:nvPr/>
        </p:nvSpPr>
        <p:spPr>
          <a:xfrm rot="20660151">
            <a:off x="10972073" y="5963843"/>
            <a:ext cx="1726525" cy="822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2" name="Rettangolo 41">
            <a:extLst>
              <a:ext uri="{FF2B5EF4-FFF2-40B4-BE49-F238E27FC236}">
                <a16:creationId xmlns:a16="http://schemas.microsoft.com/office/drawing/2014/main" id="{7D4C87E0-A34C-3586-63A1-E17BD446098E}"/>
              </a:ext>
            </a:extLst>
          </p:cNvPr>
          <p:cNvSpPr/>
          <p:nvPr/>
        </p:nvSpPr>
        <p:spPr>
          <a:xfrm rot="19846434">
            <a:off x="12770936" y="4735845"/>
            <a:ext cx="4008391" cy="8060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a:extLst>
              <a:ext uri="{FF2B5EF4-FFF2-40B4-BE49-F238E27FC236}">
                <a16:creationId xmlns:a16="http://schemas.microsoft.com/office/drawing/2014/main" id="{164EC72F-ABCA-342E-C590-08556A107B08}"/>
              </a:ext>
            </a:extLst>
          </p:cNvPr>
          <p:cNvSpPr/>
          <p:nvPr/>
        </p:nvSpPr>
        <p:spPr>
          <a:xfrm rot="20660151">
            <a:off x="15577604" y="2653385"/>
            <a:ext cx="1726525" cy="8222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849462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dissolve">
                                      <p:cBhvr>
                                        <p:cTn id="7" dur="500"/>
                                        <p:tgtEl>
                                          <p:spTgt spid="31"/>
                                        </p:tgtEl>
                                      </p:cBhvr>
                                    </p:animEffect>
                                  </p:childTnLst>
                                </p:cTn>
                              </p:par>
                              <p:par>
                                <p:cTn id="8" presetID="9" presetClass="entr" presetSubtype="0" fill="hold" grpId="1"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dissolve">
                                      <p:cBhvr>
                                        <p:cTn id="10" dur="500"/>
                                        <p:tgtEl>
                                          <p:spTgt spid="1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dissolve">
                                      <p:cBhvr>
                                        <p:cTn id="13" dur="500"/>
                                        <p:tgtEl>
                                          <p:spTgt spid="17"/>
                                        </p:tgtEl>
                                      </p:cBhvr>
                                    </p:animEffect>
                                  </p:childTnLst>
                                </p:cTn>
                              </p:par>
                              <p:par>
                                <p:cTn id="14" presetID="10" presetClass="exit" presetSubtype="0" fill="hold" grpId="0" nodeType="withEffect">
                                  <p:stCondLst>
                                    <p:cond delay="0"/>
                                  </p:stCondLst>
                                  <p:childTnLst>
                                    <p:animEffect transition="out" filter="fade">
                                      <p:cBhvr>
                                        <p:cTn id="15" dur="500"/>
                                        <p:tgtEl>
                                          <p:spTgt spid="37"/>
                                        </p:tgtEl>
                                      </p:cBhvr>
                                    </p:animEffect>
                                    <p:set>
                                      <p:cBhvr>
                                        <p:cTn id="16" dur="1" fill="hold">
                                          <p:stCondLst>
                                            <p:cond delay="499"/>
                                          </p:stCondLst>
                                        </p:cTn>
                                        <p:tgtEl>
                                          <p:spTgt spid="37"/>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40"/>
                                        </p:tgtEl>
                                      </p:cBhvr>
                                    </p:animEffect>
                                    <p:set>
                                      <p:cBhvr>
                                        <p:cTn id="19" dur="1" fill="hold">
                                          <p:stCondLst>
                                            <p:cond delay="499"/>
                                          </p:stCondLst>
                                        </p:cTn>
                                        <p:tgtEl>
                                          <p:spTgt spid="40"/>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39"/>
                                        </p:tgtEl>
                                      </p:cBhvr>
                                    </p:animEffect>
                                    <p:set>
                                      <p:cBhvr>
                                        <p:cTn id="22" dur="1" fill="hold">
                                          <p:stCondLst>
                                            <p:cond delay="499"/>
                                          </p:stCondLst>
                                        </p:cTn>
                                        <p:tgtEl>
                                          <p:spTgt spid="39"/>
                                        </p:tgtEl>
                                        <p:attrNameLst>
                                          <p:attrName>style.visibility</p:attrName>
                                        </p:attrNameLst>
                                      </p:cBhvr>
                                      <p:to>
                                        <p:strVal val="hidden"/>
                                      </p:to>
                                    </p:set>
                                  </p:childTnLst>
                                </p:cTn>
                              </p:par>
                              <p:par>
                                <p:cTn id="23" presetID="10" presetClass="exit" presetSubtype="0" fill="hold" grpId="0" nodeType="withEffect">
                                  <p:stCondLst>
                                    <p:cond delay="0"/>
                                  </p:stCondLst>
                                  <p:childTnLst>
                                    <p:animEffect transition="out" filter="fade">
                                      <p:cBhvr>
                                        <p:cTn id="24" dur="500"/>
                                        <p:tgtEl>
                                          <p:spTgt spid="38"/>
                                        </p:tgtEl>
                                      </p:cBhvr>
                                    </p:animEffect>
                                    <p:set>
                                      <p:cBhvr>
                                        <p:cTn id="25" dur="1" fill="hold">
                                          <p:stCondLst>
                                            <p:cond delay="499"/>
                                          </p:stCondLst>
                                        </p:cTn>
                                        <p:tgtEl>
                                          <p:spTgt spid="38"/>
                                        </p:tgtEl>
                                        <p:attrNameLst>
                                          <p:attrName>style.visibility</p:attrName>
                                        </p:attrNameLst>
                                      </p:cBhvr>
                                      <p:to>
                                        <p:strVal val="hidden"/>
                                      </p:to>
                                    </p:set>
                                  </p:childTnLst>
                                </p:cTn>
                              </p:par>
                              <p:par>
                                <p:cTn id="26" presetID="10" presetClass="exit" presetSubtype="0" fill="hold" grpId="0" nodeType="withEffect">
                                  <p:stCondLst>
                                    <p:cond delay="0"/>
                                  </p:stCondLst>
                                  <p:childTnLst>
                                    <p:animEffect transition="out" filter="fade">
                                      <p:cBhvr>
                                        <p:cTn id="27" dur="500"/>
                                        <p:tgtEl>
                                          <p:spTgt spid="43"/>
                                        </p:tgtEl>
                                      </p:cBhvr>
                                    </p:animEffect>
                                    <p:set>
                                      <p:cBhvr>
                                        <p:cTn id="28" dur="1" fill="hold">
                                          <p:stCondLst>
                                            <p:cond delay="499"/>
                                          </p:stCondLst>
                                        </p:cTn>
                                        <p:tgtEl>
                                          <p:spTgt spid="43"/>
                                        </p:tgtEl>
                                        <p:attrNameLst>
                                          <p:attrName>style.visibility</p:attrName>
                                        </p:attrNameLst>
                                      </p:cBhvr>
                                      <p:to>
                                        <p:strVal val="hidden"/>
                                      </p:to>
                                    </p:set>
                                  </p:childTnLst>
                                </p:cTn>
                              </p:par>
                              <p:par>
                                <p:cTn id="29" presetID="10" presetClass="exit" presetSubtype="0" fill="hold" grpId="0" nodeType="withEffect">
                                  <p:stCondLst>
                                    <p:cond delay="0"/>
                                  </p:stCondLst>
                                  <p:childTnLst>
                                    <p:animEffect transition="out" filter="fade">
                                      <p:cBhvr>
                                        <p:cTn id="30" dur="500"/>
                                        <p:tgtEl>
                                          <p:spTgt spid="42"/>
                                        </p:tgtEl>
                                      </p:cBhvr>
                                    </p:animEffect>
                                    <p:set>
                                      <p:cBhvr>
                                        <p:cTn id="31" dur="1" fill="hold">
                                          <p:stCondLst>
                                            <p:cond delay="499"/>
                                          </p:stCondLst>
                                        </p:cTn>
                                        <p:tgtEl>
                                          <p:spTgt spid="42"/>
                                        </p:tgtEl>
                                        <p:attrNameLst>
                                          <p:attrName>style.visibility</p:attrName>
                                        </p:attrNameLst>
                                      </p:cBhvr>
                                      <p:to>
                                        <p:strVal val="hidden"/>
                                      </p:to>
                                    </p:set>
                                  </p:childTnLst>
                                </p:cTn>
                              </p:par>
                              <p:par>
                                <p:cTn id="32" presetID="10" presetClass="exit" presetSubtype="0" fill="hold" grpId="0" nodeType="withEffect">
                                  <p:stCondLst>
                                    <p:cond delay="0"/>
                                  </p:stCondLst>
                                  <p:childTnLst>
                                    <p:animEffect transition="out" filter="fade">
                                      <p:cBhvr>
                                        <p:cTn id="33" dur="500"/>
                                        <p:tgtEl>
                                          <p:spTgt spid="41"/>
                                        </p:tgtEl>
                                      </p:cBhvr>
                                    </p:animEffect>
                                    <p:set>
                                      <p:cBhvr>
                                        <p:cTn id="34" dur="1" fill="hold">
                                          <p:stCondLst>
                                            <p:cond delay="499"/>
                                          </p:stCondLst>
                                        </p:cTn>
                                        <p:tgtEl>
                                          <p:spTgt spid="4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500"/>
                                        <p:tgtEl>
                                          <p:spTgt spid="14"/>
                                        </p:tgtEl>
                                      </p:cBhvr>
                                    </p:animEffect>
                                    <p:set>
                                      <p:cBhvr>
                                        <p:cTn id="39" dur="1" fill="hold">
                                          <p:stCondLst>
                                            <p:cond delay="499"/>
                                          </p:stCondLst>
                                        </p:cTn>
                                        <p:tgtEl>
                                          <p:spTgt spid="14"/>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500"/>
                                        <p:tgtEl>
                                          <p:spTgt spid="21"/>
                                        </p:tgtEl>
                                      </p:cBhvr>
                                    </p:animEffect>
                                    <p:set>
                                      <p:cBhvr>
                                        <p:cTn id="42" dur="1" fill="hold">
                                          <p:stCondLst>
                                            <p:cond delay="499"/>
                                          </p:stCondLst>
                                        </p:cTn>
                                        <p:tgtEl>
                                          <p:spTgt spid="21"/>
                                        </p:tgtEl>
                                        <p:attrNameLst>
                                          <p:attrName>style.visibility</p:attrName>
                                        </p:attrNameLst>
                                      </p:cBhvr>
                                      <p:to>
                                        <p:strVal val="hidden"/>
                                      </p:to>
                                    </p:set>
                                  </p:childTnLst>
                                </p:cTn>
                              </p:par>
                              <p:par>
                                <p:cTn id="43" presetID="10" presetClass="exit" presetSubtype="0" fill="hold" grpId="0" nodeType="withEffect">
                                  <p:stCondLst>
                                    <p:cond delay="0"/>
                                  </p:stCondLst>
                                  <p:childTnLst>
                                    <p:animEffect transition="out" filter="fade">
                                      <p:cBhvr>
                                        <p:cTn id="44" dur="500"/>
                                        <p:tgtEl>
                                          <p:spTgt spid="20"/>
                                        </p:tgtEl>
                                      </p:cBhvr>
                                    </p:animEffect>
                                    <p:set>
                                      <p:cBhvr>
                                        <p:cTn id="45" dur="1" fill="hold">
                                          <p:stCondLst>
                                            <p:cond delay="499"/>
                                          </p:stCondLst>
                                        </p:cTn>
                                        <p:tgtEl>
                                          <p:spTgt spid="20"/>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500"/>
                                        <p:tgtEl>
                                          <p:spTgt spid="19"/>
                                        </p:tgtEl>
                                      </p:cBhvr>
                                    </p:animEffect>
                                    <p:set>
                                      <p:cBhvr>
                                        <p:cTn id="48" dur="1" fill="hold">
                                          <p:stCondLst>
                                            <p:cond delay="499"/>
                                          </p:stCondLst>
                                        </p:cTn>
                                        <p:tgtEl>
                                          <p:spTgt spid="19"/>
                                        </p:tgtEl>
                                        <p:attrNameLst>
                                          <p:attrName>style.visibility</p:attrName>
                                        </p:attrNameLst>
                                      </p:cBhvr>
                                      <p:to>
                                        <p:strVal val="hidden"/>
                                      </p:to>
                                    </p:set>
                                  </p:childTnLst>
                                </p:cTn>
                              </p:par>
                              <p:par>
                                <p:cTn id="49" presetID="10" presetClass="exit" presetSubtype="0" fill="hold" grpId="0" nodeType="withEffect">
                                  <p:stCondLst>
                                    <p:cond delay="0"/>
                                  </p:stCondLst>
                                  <p:childTnLst>
                                    <p:animEffect transition="out" filter="fade">
                                      <p:cBhvr>
                                        <p:cTn id="50" dur="500"/>
                                        <p:tgtEl>
                                          <p:spTgt spid="18"/>
                                        </p:tgtEl>
                                      </p:cBhvr>
                                    </p:animEffect>
                                    <p:set>
                                      <p:cBhvr>
                                        <p:cTn id="51" dur="1" fill="hold">
                                          <p:stCondLst>
                                            <p:cond delay="499"/>
                                          </p:stCondLst>
                                        </p:cTn>
                                        <p:tgtEl>
                                          <p:spTgt spid="18"/>
                                        </p:tgtEl>
                                        <p:attrNameLst>
                                          <p:attrName>style.visibility</p:attrName>
                                        </p:attrNameLst>
                                      </p:cBhvr>
                                      <p:to>
                                        <p:strVal val="hidden"/>
                                      </p:to>
                                    </p:set>
                                  </p:childTnLst>
                                </p:cTn>
                              </p:par>
                              <p:par>
                                <p:cTn id="52" presetID="10" presetClass="exit" presetSubtype="0" fill="hold" grpId="0" nodeType="withEffect">
                                  <p:stCondLst>
                                    <p:cond delay="0"/>
                                  </p:stCondLst>
                                  <p:childTnLst>
                                    <p:animEffect transition="out" filter="fade">
                                      <p:cBhvr>
                                        <p:cTn id="53" dur="500"/>
                                        <p:tgtEl>
                                          <p:spTgt spid="25"/>
                                        </p:tgtEl>
                                      </p:cBhvr>
                                    </p:animEffect>
                                    <p:set>
                                      <p:cBhvr>
                                        <p:cTn id="54" dur="1" fill="hold">
                                          <p:stCondLst>
                                            <p:cond delay="499"/>
                                          </p:stCondLst>
                                        </p:cTn>
                                        <p:tgtEl>
                                          <p:spTgt spid="25"/>
                                        </p:tgtEl>
                                        <p:attrNameLst>
                                          <p:attrName>style.visibility</p:attrName>
                                        </p:attrNameLst>
                                      </p:cBhvr>
                                      <p:to>
                                        <p:strVal val="hidden"/>
                                      </p:to>
                                    </p:set>
                                  </p:childTnLst>
                                </p:cTn>
                              </p:par>
                              <p:par>
                                <p:cTn id="55" presetID="10" presetClass="exit" presetSubtype="0" fill="hold" grpId="0" nodeType="withEffect">
                                  <p:stCondLst>
                                    <p:cond delay="0"/>
                                  </p:stCondLst>
                                  <p:childTnLst>
                                    <p:animEffect transition="out" filter="fade">
                                      <p:cBhvr>
                                        <p:cTn id="56" dur="500"/>
                                        <p:tgtEl>
                                          <p:spTgt spid="24"/>
                                        </p:tgtEl>
                                      </p:cBhvr>
                                    </p:animEffect>
                                    <p:set>
                                      <p:cBhvr>
                                        <p:cTn id="57" dur="1" fill="hold">
                                          <p:stCondLst>
                                            <p:cond delay="499"/>
                                          </p:stCondLst>
                                        </p:cTn>
                                        <p:tgtEl>
                                          <p:spTgt spid="24"/>
                                        </p:tgtEl>
                                        <p:attrNameLst>
                                          <p:attrName>style.visibility</p:attrName>
                                        </p:attrNameLst>
                                      </p:cBhvr>
                                      <p:to>
                                        <p:strVal val="hidden"/>
                                      </p:to>
                                    </p:set>
                                  </p:childTnLst>
                                </p:cTn>
                              </p:par>
                              <p:par>
                                <p:cTn id="58" presetID="10" presetClass="exit" presetSubtype="0" fill="hold" grpId="0" nodeType="withEffect">
                                  <p:stCondLst>
                                    <p:cond delay="0"/>
                                  </p:stCondLst>
                                  <p:childTnLst>
                                    <p:animEffect transition="out" filter="fade">
                                      <p:cBhvr>
                                        <p:cTn id="59" dur="500"/>
                                        <p:tgtEl>
                                          <p:spTgt spid="23"/>
                                        </p:tgtEl>
                                      </p:cBhvr>
                                    </p:animEffect>
                                    <p:set>
                                      <p:cBhvr>
                                        <p:cTn id="60" dur="1" fill="hold">
                                          <p:stCondLst>
                                            <p:cond delay="499"/>
                                          </p:stCondLst>
                                        </p:cTn>
                                        <p:tgtEl>
                                          <p:spTgt spid="23"/>
                                        </p:tgtEl>
                                        <p:attrNameLst>
                                          <p:attrName>style.visibility</p:attrName>
                                        </p:attrNameLst>
                                      </p:cBhvr>
                                      <p:to>
                                        <p:strVal val="hidden"/>
                                      </p:to>
                                    </p:set>
                                  </p:childTnLst>
                                </p:cTn>
                              </p:par>
                              <p:par>
                                <p:cTn id="61" presetID="10" presetClass="exit" presetSubtype="0" fill="hold" grpId="0" nodeType="withEffect">
                                  <p:stCondLst>
                                    <p:cond delay="0"/>
                                  </p:stCondLst>
                                  <p:childTnLst>
                                    <p:animEffect transition="out" filter="fade">
                                      <p:cBhvr>
                                        <p:cTn id="62" dur="500"/>
                                        <p:tgtEl>
                                          <p:spTgt spid="22"/>
                                        </p:tgtEl>
                                      </p:cBhvr>
                                    </p:animEffect>
                                    <p:set>
                                      <p:cBhvr>
                                        <p:cTn id="63" dur="1" fill="hold">
                                          <p:stCondLst>
                                            <p:cond delay="499"/>
                                          </p:stCondLst>
                                        </p:cTn>
                                        <p:tgtEl>
                                          <p:spTgt spid="22"/>
                                        </p:tgtEl>
                                        <p:attrNameLst>
                                          <p:attrName>style.visibility</p:attrName>
                                        </p:attrNameLst>
                                      </p:cBhvr>
                                      <p:to>
                                        <p:strVal val="hidden"/>
                                      </p:to>
                                    </p:set>
                                  </p:childTnLst>
                                </p:cTn>
                              </p:par>
                              <p:par>
                                <p:cTn id="64" presetID="10" presetClass="exit" presetSubtype="0" fill="hold" grpId="0" nodeType="withEffect">
                                  <p:stCondLst>
                                    <p:cond delay="0"/>
                                  </p:stCondLst>
                                  <p:childTnLst>
                                    <p:animEffect transition="out" filter="fade">
                                      <p:cBhvr>
                                        <p:cTn id="65" dur="500"/>
                                        <p:tgtEl>
                                          <p:spTgt spid="10"/>
                                        </p:tgtEl>
                                      </p:cBhvr>
                                    </p:animEffect>
                                    <p:set>
                                      <p:cBhvr>
                                        <p:cTn id="66" dur="1" fill="hold">
                                          <p:stCondLst>
                                            <p:cond delay="499"/>
                                          </p:stCondLst>
                                        </p:cTn>
                                        <p:tgtEl>
                                          <p:spTgt spid="10"/>
                                        </p:tgtEl>
                                        <p:attrNameLst>
                                          <p:attrName>style.visibility</p:attrName>
                                        </p:attrNameLst>
                                      </p:cBhvr>
                                      <p:to>
                                        <p:strVal val="hidden"/>
                                      </p:to>
                                    </p:set>
                                  </p:childTnLst>
                                </p:cTn>
                              </p:par>
                              <p:par>
                                <p:cTn id="67" presetID="10" presetClass="exit" presetSubtype="0" fill="hold" grpId="0" nodeType="withEffect">
                                  <p:stCondLst>
                                    <p:cond delay="0"/>
                                  </p:stCondLst>
                                  <p:childTnLst>
                                    <p:animEffect transition="out" filter="fade">
                                      <p:cBhvr>
                                        <p:cTn id="68" dur="500"/>
                                        <p:tgtEl>
                                          <p:spTgt spid="13"/>
                                        </p:tgtEl>
                                      </p:cBhvr>
                                    </p:animEffect>
                                    <p:set>
                                      <p:cBhvr>
                                        <p:cTn id="69" dur="1" fill="hold">
                                          <p:stCondLst>
                                            <p:cond delay="499"/>
                                          </p:stCondLst>
                                        </p:cTn>
                                        <p:tgtEl>
                                          <p:spTgt spid="13"/>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grpId="0" nodeType="clickEffect">
                                  <p:stCondLst>
                                    <p:cond delay="0"/>
                                  </p:stCondLst>
                                  <p:childTnLst>
                                    <p:animEffect transition="out" filter="fade">
                                      <p:cBhvr>
                                        <p:cTn id="73" dur="500"/>
                                        <p:tgtEl>
                                          <p:spTgt spid="32"/>
                                        </p:tgtEl>
                                      </p:cBhvr>
                                    </p:animEffect>
                                    <p:set>
                                      <p:cBhvr>
                                        <p:cTn id="74" dur="1" fill="hold">
                                          <p:stCondLst>
                                            <p:cond delay="499"/>
                                          </p:stCondLst>
                                        </p:cTn>
                                        <p:tgtEl>
                                          <p:spTgt spid="32"/>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500"/>
                                        <p:tgtEl>
                                          <p:spTgt spid="33"/>
                                        </p:tgtEl>
                                      </p:cBhvr>
                                    </p:animEffect>
                                    <p:set>
                                      <p:cBhvr>
                                        <p:cTn id="77" dur="1" fill="hold">
                                          <p:stCondLst>
                                            <p:cond delay="499"/>
                                          </p:stCondLst>
                                        </p:cTn>
                                        <p:tgtEl>
                                          <p:spTgt spid="33"/>
                                        </p:tgtEl>
                                        <p:attrNameLst>
                                          <p:attrName>style.visibility</p:attrName>
                                        </p:attrNameLst>
                                      </p:cBhvr>
                                      <p:to>
                                        <p:strVal val="hidden"/>
                                      </p:to>
                                    </p:set>
                                  </p:childTnLst>
                                </p:cTn>
                              </p:par>
                              <p:par>
                                <p:cTn id="78" presetID="10" presetClass="exit" presetSubtype="0" fill="hold" grpId="0" nodeType="withEffect">
                                  <p:stCondLst>
                                    <p:cond delay="0"/>
                                  </p:stCondLst>
                                  <p:childTnLst>
                                    <p:animEffect transition="out" filter="fade">
                                      <p:cBhvr>
                                        <p:cTn id="79" dur="500"/>
                                        <p:tgtEl>
                                          <p:spTgt spid="35"/>
                                        </p:tgtEl>
                                      </p:cBhvr>
                                    </p:animEffect>
                                    <p:set>
                                      <p:cBhvr>
                                        <p:cTn id="80" dur="1" fill="hold">
                                          <p:stCondLst>
                                            <p:cond delay="499"/>
                                          </p:stCondLst>
                                        </p:cTn>
                                        <p:tgtEl>
                                          <p:spTgt spid="35"/>
                                        </p:tgtEl>
                                        <p:attrNameLst>
                                          <p:attrName>style.visibility</p:attrName>
                                        </p:attrNameLst>
                                      </p:cBhvr>
                                      <p:to>
                                        <p:strVal val="hidden"/>
                                      </p:to>
                                    </p:set>
                                  </p:childTnLst>
                                </p:cTn>
                              </p:par>
                              <p:par>
                                <p:cTn id="81" presetID="10" presetClass="exit" presetSubtype="0" fill="hold" grpId="0" nodeType="withEffect">
                                  <p:stCondLst>
                                    <p:cond delay="0"/>
                                  </p:stCondLst>
                                  <p:childTnLst>
                                    <p:animEffect transition="out" filter="fade">
                                      <p:cBhvr>
                                        <p:cTn id="82" dur="500"/>
                                        <p:tgtEl>
                                          <p:spTgt spid="36"/>
                                        </p:tgtEl>
                                      </p:cBhvr>
                                    </p:animEffect>
                                    <p:set>
                                      <p:cBhvr>
                                        <p:cTn id="83" dur="1" fill="hold">
                                          <p:stCondLst>
                                            <p:cond delay="499"/>
                                          </p:stCondLst>
                                        </p:cTn>
                                        <p:tgtEl>
                                          <p:spTgt spid="36"/>
                                        </p:tgtEl>
                                        <p:attrNameLst>
                                          <p:attrName>style.visibility</p:attrName>
                                        </p:attrNameLst>
                                      </p:cBhvr>
                                      <p:to>
                                        <p:strVal val="hidden"/>
                                      </p:to>
                                    </p:set>
                                  </p:childTnLst>
                                </p:cTn>
                              </p:par>
                              <p:par>
                                <p:cTn id="84" presetID="10" presetClass="exit" presetSubtype="0" fill="hold" grpId="0" nodeType="withEffect">
                                  <p:stCondLst>
                                    <p:cond delay="0"/>
                                  </p:stCondLst>
                                  <p:childTnLst>
                                    <p:animEffect transition="out" filter="fade">
                                      <p:cBhvr>
                                        <p:cTn id="85" dur="500"/>
                                        <p:tgtEl>
                                          <p:spTgt spid="29"/>
                                        </p:tgtEl>
                                      </p:cBhvr>
                                    </p:animEffect>
                                    <p:set>
                                      <p:cBhvr>
                                        <p:cTn id="86" dur="1" fill="hold">
                                          <p:stCondLst>
                                            <p:cond delay="499"/>
                                          </p:stCondLst>
                                        </p:cTn>
                                        <p:tgtEl>
                                          <p:spTgt spid="29"/>
                                        </p:tgtEl>
                                        <p:attrNameLst>
                                          <p:attrName>style.visibility</p:attrName>
                                        </p:attrNameLst>
                                      </p:cBhvr>
                                      <p:to>
                                        <p:strVal val="hidden"/>
                                      </p:to>
                                    </p:set>
                                  </p:childTnLst>
                                </p:cTn>
                              </p:par>
                              <p:par>
                                <p:cTn id="87" presetID="10" presetClass="exit" presetSubtype="0" fill="hold" grpId="0" nodeType="withEffect">
                                  <p:stCondLst>
                                    <p:cond delay="0"/>
                                  </p:stCondLst>
                                  <p:childTnLst>
                                    <p:animEffect transition="out" filter="fade">
                                      <p:cBhvr>
                                        <p:cTn id="88" dur="500"/>
                                        <p:tgtEl>
                                          <p:spTgt spid="28"/>
                                        </p:tgtEl>
                                      </p:cBhvr>
                                    </p:animEffect>
                                    <p:set>
                                      <p:cBhvr>
                                        <p:cTn id="89" dur="1" fill="hold">
                                          <p:stCondLst>
                                            <p:cond delay="499"/>
                                          </p:stCondLst>
                                        </p:cTn>
                                        <p:tgtEl>
                                          <p:spTgt spid="28"/>
                                        </p:tgtEl>
                                        <p:attrNameLst>
                                          <p:attrName>style.visibility</p:attrName>
                                        </p:attrNameLst>
                                      </p:cBhvr>
                                      <p:to>
                                        <p:strVal val="hidden"/>
                                      </p:to>
                                    </p:set>
                                  </p:childTnLst>
                                </p:cTn>
                              </p:par>
                              <p:par>
                                <p:cTn id="90" presetID="10" presetClass="exit" presetSubtype="0" fill="hold" grpId="0" nodeType="withEffect">
                                  <p:stCondLst>
                                    <p:cond delay="0"/>
                                  </p:stCondLst>
                                  <p:childTnLst>
                                    <p:animEffect transition="out" filter="fade">
                                      <p:cBhvr>
                                        <p:cTn id="91" dur="500"/>
                                        <p:tgtEl>
                                          <p:spTgt spid="27"/>
                                        </p:tgtEl>
                                      </p:cBhvr>
                                    </p:animEffect>
                                    <p:set>
                                      <p:cBhvr>
                                        <p:cTn id="92" dur="1" fill="hold">
                                          <p:stCondLst>
                                            <p:cond delay="499"/>
                                          </p:stCondLst>
                                        </p:cTn>
                                        <p:tgtEl>
                                          <p:spTgt spid="27"/>
                                        </p:tgtEl>
                                        <p:attrNameLst>
                                          <p:attrName>style.visibility</p:attrName>
                                        </p:attrNameLst>
                                      </p:cBhvr>
                                      <p:to>
                                        <p:strVal val="hidden"/>
                                      </p:to>
                                    </p:set>
                                  </p:childTnLst>
                                </p:cTn>
                              </p:par>
                              <p:par>
                                <p:cTn id="93" presetID="10" presetClass="exit" presetSubtype="0" fill="hold" grpId="0" nodeType="withEffect">
                                  <p:stCondLst>
                                    <p:cond delay="0"/>
                                  </p:stCondLst>
                                  <p:childTnLst>
                                    <p:animEffect transition="out" filter="fade">
                                      <p:cBhvr>
                                        <p:cTn id="94" dur="500"/>
                                        <p:tgtEl>
                                          <p:spTgt spid="26"/>
                                        </p:tgtEl>
                                      </p:cBhvr>
                                    </p:animEffect>
                                    <p:set>
                                      <p:cBhvr>
                                        <p:cTn id="95" dur="1" fill="hold">
                                          <p:stCondLst>
                                            <p:cond delay="499"/>
                                          </p:stCondLst>
                                        </p:cTn>
                                        <p:tgtEl>
                                          <p:spTgt spid="26"/>
                                        </p:tgtEl>
                                        <p:attrNameLst>
                                          <p:attrName>style.visibility</p:attrName>
                                        </p:attrNameLst>
                                      </p:cBhvr>
                                      <p:to>
                                        <p:strVal val="hidden"/>
                                      </p:to>
                                    </p:set>
                                  </p:childTnLst>
                                </p:cTn>
                              </p:par>
                              <p:par>
                                <p:cTn id="96" presetID="10" presetClass="exit" presetSubtype="0" fill="hold" grpId="1" nodeType="withEffect">
                                  <p:stCondLst>
                                    <p:cond delay="0"/>
                                  </p:stCondLst>
                                  <p:childTnLst>
                                    <p:animEffect transition="out" filter="fade">
                                      <p:cBhvr>
                                        <p:cTn id="97" dur="500"/>
                                        <p:tgtEl>
                                          <p:spTgt spid="17"/>
                                        </p:tgtEl>
                                      </p:cBhvr>
                                    </p:animEffect>
                                    <p:set>
                                      <p:cBhvr>
                                        <p:cTn id="98" dur="1" fill="hold">
                                          <p:stCondLst>
                                            <p:cond delay="499"/>
                                          </p:stCondLst>
                                        </p:cTn>
                                        <p:tgtEl>
                                          <p:spTgt spid="17"/>
                                        </p:tgtEl>
                                        <p:attrNameLst>
                                          <p:attrName>style.visibility</p:attrName>
                                        </p:attrNameLst>
                                      </p:cBhvr>
                                      <p:to>
                                        <p:strVal val="hidden"/>
                                      </p:to>
                                    </p:set>
                                  </p:childTnLst>
                                </p:cTn>
                              </p:par>
                              <p:par>
                                <p:cTn id="99" presetID="10" presetClass="exit" presetSubtype="0" fill="hold" grpId="0" nodeType="withEffect">
                                  <p:stCondLst>
                                    <p:cond delay="0"/>
                                  </p:stCondLst>
                                  <p:childTnLst>
                                    <p:animEffect transition="out" filter="fade">
                                      <p:cBhvr>
                                        <p:cTn id="100" dur="500"/>
                                        <p:tgtEl>
                                          <p:spTgt spid="15"/>
                                        </p:tgtEl>
                                      </p:cBhvr>
                                    </p:animEffect>
                                    <p:set>
                                      <p:cBhvr>
                                        <p:cTn id="101" dur="1" fill="hold">
                                          <p:stCondLst>
                                            <p:cond delay="499"/>
                                          </p:stCondLst>
                                        </p:cTn>
                                        <p:tgtEl>
                                          <p:spTgt spid="15"/>
                                        </p:tgtEl>
                                        <p:attrNameLst>
                                          <p:attrName>style.visibility</p:attrName>
                                        </p:attrNameLst>
                                      </p:cBhvr>
                                      <p:to>
                                        <p:strVal val="hidden"/>
                                      </p:to>
                                    </p:set>
                                  </p:childTnLst>
                                </p:cTn>
                              </p:par>
                              <p:par>
                                <p:cTn id="102" presetID="10" presetClass="exit" presetSubtype="0" fill="hold" grpId="0" nodeType="withEffect">
                                  <p:stCondLst>
                                    <p:cond delay="0"/>
                                  </p:stCondLst>
                                  <p:childTnLst>
                                    <p:animEffect transition="out" filter="fade">
                                      <p:cBhvr>
                                        <p:cTn id="103" dur="500"/>
                                        <p:tgtEl>
                                          <p:spTgt spid="16"/>
                                        </p:tgtEl>
                                      </p:cBhvr>
                                    </p:animEffect>
                                    <p:set>
                                      <p:cBhvr>
                                        <p:cTn id="104"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5" grpId="0" animBg="1"/>
      <p:bldP spid="16"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2" grpId="0" animBg="1"/>
      <p:bldP spid="33" grpId="0" animBg="1"/>
      <p:bldP spid="35" grpId="0" animBg="1"/>
      <p:bldP spid="36" grpId="0" animBg="1"/>
      <p:bldP spid="37" grpId="0" animBg="1"/>
      <p:bldP spid="38" grpId="0" animBg="1"/>
      <p:bldP spid="14" grpId="0" animBg="1"/>
      <p:bldP spid="14" grpId="1" animBg="1"/>
      <p:bldP spid="17" grpId="0" animBg="1"/>
      <p:bldP spid="17" grpId="1" animBg="1"/>
      <p:bldP spid="39" grpId="0" animBg="1"/>
      <p:bldP spid="40" grpId="0" animBg="1"/>
      <p:bldP spid="41" grpId="0" animBg="1"/>
      <p:bldP spid="42" grpId="0" animBg="1"/>
      <p:bldP spid="4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B5877-E12D-BC86-E9B7-858CBEE58324}"/>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63F6DDF4-11FE-E1AF-C1B2-4BCFC73B582E}"/>
              </a:ext>
            </a:extLst>
          </p:cNvPr>
          <p:cNvSpPr txBox="1"/>
          <p:nvPr/>
        </p:nvSpPr>
        <p:spPr>
          <a:xfrm>
            <a:off x="539999" y="342900"/>
            <a:ext cx="17208001" cy="1102866"/>
          </a:xfrm>
          <a:prstGeom prst="rect">
            <a:avLst/>
          </a:prstGeom>
        </p:spPr>
        <p:txBody>
          <a:bodyPr wrap="square" lIns="0" tIns="0" rIns="0" bIns="0" rtlCol="0" anchor="ctr">
            <a:spAutoFit/>
          </a:bodyPr>
          <a:lstStyle/>
          <a:p>
            <a:pPr marL="0" lvl="0" indent="0" algn="ctr">
              <a:lnSpc>
                <a:spcPts val="8640"/>
              </a:lnSpc>
              <a:spcBef>
                <a:spcPct val="0"/>
              </a:spcBef>
            </a:pPr>
            <a:r>
              <a:rPr lang="en-US" sz="72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EXFLU1 batch - PGAIN</a:t>
            </a:r>
          </a:p>
        </p:txBody>
      </p:sp>
      <p:sp>
        <p:nvSpPr>
          <p:cNvPr id="33" name="Rettangolo 32">
            <a:extLst>
              <a:ext uri="{FF2B5EF4-FFF2-40B4-BE49-F238E27FC236}">
                <a16:creationId xmlns:a16="http://schemas.microsoft.com/office/drawing/2014/main" id="{0DE1955B-D313-C25C-839E-D294963B9C8A}"/>
              </a:ext>
            </a:extLst>
          </p:cNvPr>
          <p:cNvSpPr/>
          <p:nvPr/>
        </p:nvSpPr>
        <p:spPr>
          <a:xfrm>
            <a:off x="13030200" y="4610100"/>
            <a:ext cx="3810000" cy="381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extBox 6">
            <a:extLst>
              <a:ext uri="{FF2B5EF4-FFF2-40B4-BE49-F238E27FC236}">
                <a16:creationId xmlns:a16="http://schemas.microsoft.com/office/drawing/2014/main" id="{599D853E-2054-1DEF-D76A-B210B8608B22}"/>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1DEA79D0-1EAC-4446-C20E-E43E31A29669}"/>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5" name="Immagine 14" descr="Immagine che contiene testo, linea, Diagramma, schermata&#10;&#10;Il contenuto generato dall'IA potrebbe non essere corretto.">
            <a:extLst>
              <a:ext uri="{FF2B5EF4-FFF2-40B4-BE49-F238E27FC236}">
                <a16:creationId xmlns:a16="http://schemas.microsoft.com/office/drawing/2014/main" id="{4BEF5E86-EE85-4E7B-C4EE-866FEAC5E427}"/>
              </a:ext>
            </a:extLst>
          </p:cNvPr>
          <p:cNvPicPr>
            <a:picLocks noChangeAspect="1"/>
          </p:cNvPicPr>
          <p:nvPr/>
        </p:nvPicPr>
        <p:blipFill>
          <a:blip r:embed="rId2"/>
          <a:stretch>
            <a:fillRect/>
          </a:stretch>
        </p:blipFill>
        <p:spPr>
          <a:xfrm>
            <a:off x="2470444" y="1763624"/>
            <a:ext cx="13347112" cy="7920000"/>
          </a:xfrm>
          <a:prstGeom prst="rect">
            <a:avLst/>
          </a:prstGeom>
        </p:spPr>
      </p:pic>
      <p:pic>
        <p:nvPicPr>
          <p:cNvPr id="17" name="Immagine 16" descr="Immagine che contiene testo, schermata, diagramma, numero&#10;&#10;Il contenuto generato dall'IA potrebbe non essere corretto.">
            <a:extLst>
              <a:ext uri="{FF2B5EF4-FFF2-40B4-BE49-F238E27FC236}">
                <a16:creationId xmlns:a16="http://schemas.microsoft.com/office/drawing/2014/main" id="{A345E942-2A00-417F-84EF-52B47BB64B52}"/>
              </a:ext>
            </a:extLst>
          </p:cNvPr>
          <p:cNvPicPr>
            <a:picLocks noChangeAspect="1"/>
          </p:cNvPicPr>
          <p:nvPr/>
        </p:nvPicPr>
        <p:blipFill>
          <a:blip r:embed="rId3">
            <a:extLst>
              <a:ext uri="{28A0092B-C50C-407E-A947-70E740481C1C}">
                <a14:useLocalDpi xmlns:a14="http://schemas.microsoft.com/office/drawing/2010/main" val="0"/>
              </a:ext>
            </a:extLst>
          </a:blip>
          <a:srcRect l="980" t="33516" r="47330" b="39934"/>
          <a:stretch/>
        </p:blipFill>
        <p:spPr>
          <a:xfrm>
            <a:off x="721058" y="1438500"/>
            <a:ext cx="4954310" cy="1800000"/>
          </a:xfrm>
          <a:prstGeom prst="rect">
            <a:avLst/>
          </a:prstGeom>
          <a:ln w="38100">
            <a:solidFill>
              <a:srgbClr val="6B8EAD"/>
            </a:solidFill>
          </a:ln>
        </p:spPr>
      </p:pic>
      <p:cxnSp>
        <p:nvCxnSpPr>
          <p:cNvPr id="20" name="Connettore 2 19">
            <a:extLst>
              <a:ext uri="{FF2B5EF4-FFF2-40B4-BE49-F238E27FC236}">
                <a16:creationId xmlns:a16="http://schemas.microsoft.com/office/drawing/2014/main" id="{33368BE4-F6B1-71A6-DE3E-005DDBB00A1F}"/>
              </a:ext>
            </a:extLst>
          </p:cNvPr>
          <p:cNvCxnSpPr>
            <a:cxnSpLocks/>
          </p:cNvCxnSpPr>
          <p:nvPr/>
        </p:nvCxnSpPr>
        <p:spPr>
          <a:xfrm>
            <a:off x="402000" y="2535826"/>
            <a:ext cx="360000" cy="0"/>
          </a:xfrm>
          <a:prstGeom prst="straightConnector1">
            <a:avLst/>
          </a:prstGeom>
          <a:ln w="76200">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a:extLst>
              <a:ext uri="{FF2B5EF4-FFF2-40B4-BE49-F238E27FC236}">
                <a16:creationId xmlns:a16="http://schemas.microsoft.com/office/drawing/2014/main" id="{792A7BEC-FB3C-FA56-E6A6-40B2C7B8B6B9}"/>
              </a:ext>
            </a:extLst>
          </p:cNvPr>
          <p:cNvCxnSpPr>
            <a:cxnSpLocks/>
          </p:cNvCxnSpPr>
          <p:nvPr/>
        </p:nvCxnSpPr>
        <p:spPr>
          <a:xfrm flipV="1">
            <a:off x="14249400" y="6667500"/>
            <a:ext cx="0" cy="20574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5">
            <a:extLst>
              <a:ext uri="{FF2B5EF4-FFF2-40B4-BE49-F238E27FC236}">
                <a16:creationId xmlns:a16="http://schemas.microsoft.com/office/drawing/2014/main" id="{08A03404-4208-6C56-A1BC-256BACD8D929}"/>
              </a:ext>
            </a:extLst>
          </p:cNvPr>
          <p:cNvSpPr txBox="1"/>
          <p:nvPr/>
        </p:nvSpPr>
        <p:spPr>
          <a:xfrm rot="5400000">
            <a:off x="13679736" y="7588478"/>
            <a:ext cx="1402480" cy="215444"/>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creation</a:t>
            </a:r>
          </a:p>
        </p:txBody>
      </p:sp>
      <p:cxnSp>
        <p:nvCxnSpPr>
          <p:cNvPr id="24" name="Connettore 2 23">
            <a:extLst>
              <a:ext uri="{FF2B5EF4-FFF2-40B4-BE49-F238E27FC236}">
                <a16:creationId xmlns:a16="http://schemas.microsoft.com/office/drawing/2014/main" id="{13AFFF9F-2B74-687F-2CBD-BF124101AE96}"/>
              </a:ext>
            </a:extLst>
          </p:cNvPr>
          <p:cNvCxnSpPr>
            <a:cxnSpLocks/>
          </p:cNvCxnSpPr>
          <p:nvPr/>
        </p:nvCxnSpPr>
        <p:spPr>
          <a:xfrm>
            <a:off x="8253248" y="2148052"/>
            <a:ext cx="0" cy="720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2 24">
            <a:extLst>
              <a:ext uri="{FF2B5EF4-FFF2-40B4-BE49-F238E27FC236}">
                <a16:creationId xmlns:a16="http://schemas.microsoft.com/office/drawing/2014/main" id="{B41A7DF6-9CB0-82CC-CF33-44753A4A0060}"/>
              </a:ext>
            </a:extLst>
          </p:cNvPr>
          <p:cNvCxnSpPr>
            <a:cxnSpLocks/>
          </p:cNvCxnSpPr>
          <p:nvPr/>
        </p:nvCxnSpPr>
        <p:spPr>
          <a:xfrm>
            <a:off x="4953000" y="5067300"/>
            <a:ext cx="914400" cy="762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ttore 2 27">
            <a:extLst>
              <a:ext uri="{FF2B5EF4-FFF2-40B4-BE49-F238E27FC236}">
                <a16:creationId xmlns:a16="http://schemas.microsoft.com/office/drawing/2014/main" id="{C8787A45-3DB6-56CA-104E-C8E29B741EF1}"/>
              </a:ext>
            </a:extLst>
          </p:cNvPr>
          <p:cNvCxnSpPr>
            <a:cxnSpLocks/>
          </p:cNvCxnSpPr>
          <p:nvPr/>
        </p:nvCxnSpPr>
        <p:spPr>
          <a:xfrm flipH="1">
            <a:off x="10363200" y="5067300"/>
            <a:ext cx="914400" cy="762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5">
            <a:extLst>
              <a:ext uri="{FF2B5EF4-FFF2-40B4-BE49-F238E27FC236}">
                <a16:creationId xmlns:a16="http://schemas.microsoft.com/office/drawing/2014/main" id="{0E691993-E1AE-B761-46E5-901F25FC1412}"/>
              </a:ext>
            </a:extLst>
          </p:cNvPr>
          <p:cNvSpPr txBox="1"/>
          <p:nvPr/>
        </p:nvSpPr>
        <p:spPr>
          <a:xfrm>
            <a:off x="7467600" y="2040330"/>
            <a:ext cx="1500348" cy="215444"/>
          </a:xfrm>
          <a:prstGeom prst="rect">
            <a:avLst/>
          </a:prstGeom>
          <a:no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removal</a:t>
            </a:r>
          </a:p>
        </p:txBody>
      </p:sp>
      <p:sp>
        <p:nvSpPr>
          <p:cNvPr id="30" name="TextBox 5">
            <a:extLst>
              <a:ext uri="{FF2B5EF4-FFF2-40B4-BE49-F238E27FC236}">
                <a16:creationId xmlns:a16="http://schemas.microsoft.com/office/drawing/2014/main" id="{1317D2CE-DBA5-3C9B-B7FF-C4C7997A08A6}"/>
              </a:ext>
            </a:extLst>
          </p:cNvPr>
          <p:cNvSpPr txBox="1"/>
          <p:nvPr/>
        </p:nvSpPr>
        <p:spPr>
          <a:xfrm>
            <a:off x="11257382" y="4892583"/>
            <a:ext cx="1500348" cy="215444"/>
          </a:xfrm>
          <a:prstGeom prst="rect">
            <a:avLst/>
          </a:prstGeom>
          <a:no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removal</a:t>
            </a:r>
          </a:p>
        </p:txBody>
      </p:sp>
      <p:sp>
        <p:nvSpPr>
          <p:cNvPr id="31" name="TextBox 5">
            <a:extLst>
              <a:ext uri="{FF2B5EF4-FFF2-40B4-BE49-F238E27FC236}">
                <a16:creationId xmlns:a16="http://schemas.microsoft.com/office/drawing/2014/main" id="{0CE3EDBB-06EA-A866-C061-58FA21B65A9D}"/>
              </a:ext>
            </a:extLst>
          </p:cNvPr>
          <p:cNvSpPr txBox="1"/>
          <p:nvPr/>
        </p:nvSpPr>
        <p:spPr>
          <a:xfrm>
            <a:off x="3472870" y="4892583"/>
            <a:ext cx="1500348" cy="215444"/>
          </a:xfrm>
          <a:prstGeom prst="rect">
            <a:avLst/>
          </a:prstGeom>
          <a:no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removal</a:t>
            </a:r>
          </a:p>
        </p:txBody>
      </p:sp>
      <p:pic>
        <p:nvPicPr>
          <p:cNvPr id="38" name="Immagine 37">
            <a:extLst>
              <a:ext uri="{FF2B5EF4-FFF2-40B4-BE49-F238E27FC236}">
                <a16:creationId xmlns:a16="http://schemas.microsoft.com/office/drawing/2014/main" id="{45052EB4-99E5-413A-30C9-FEFDCBFCD5FA}"/>
              </a:ext>
            </a:extLst>
          </p:cNvPr>
          <p:cNvPicPr>
            <a:picLocks noChangeAspect="1"/>
          </p:cNvPicPr>
          <p:nvPr/>
        </p:nvPicPr>
        <p:blipFill>
          <a:blip r:embed="rId4"/>
          <a:stretch>
            <a:fillRect/>
          </a:stretch>
        </p:blipFill>
        <p:spPr>
          <a:xfrm>
            <a:off x="14471204" y="190500"/>
            <a:ext cx="3588196" cy="1440000"/>
          </a:xfrm>
          <a:prstGeom prst="rect">
            <a:avLst/>
          </a:prstGeom>
        </p:spPr>
      </p:pic>
      <p:pic>
        <p:nvPicPr>
          <p:cNvPr id="41" name="Immagine 40" descr="Immagine che contiene disegno, clipart, schizzo, illustrazione&#10;&#10;Il contenuto generato dall'IA potrebbe non essere corretto.">
            <a:extLst>
              <a:ext uri="{FF2B5EF4-FFF2-40B4-BE49-F238E27FC236}">
                <a16:creationId xmlns:a16="http://schemas.microsoft.com/office/drawing/2014/main" id="{7DDC9B94-632A-E869-E4C2-3CF685216CC1}"/>
              </a:ext>
            </a:extLst>
          </p:cNvPr>
          <p:cNvPicPr>
            <a:picLocks noChangeAspect="1"/>
          </p:cNvPicPr>
          <p:nvPr/>
        </p:nvPicPr>
        <p:blipFill>
          <a:blip r:embed="rId5"/>
          <a:stretch>
            <a:fillRect/>
          </a:stretch>
        </p:blipFill>
        <p:spPr>
          <a:xfrm>
            <a:off x="17568000" y="9207000"/>
            <a:ext cx="720000" cy="1080000"/>
          </a:xfrm>
          <a:prstGeom prst="rect">
            <a:avLst/>
          </a:prstGeom>
        </p:spPr>
      </p:pic>
      <p:pic>
        <p:nvPicPr>
          <p:cNvPr id="2" name="Immagine 1">
            <a:extLst>
              <a:ext uri="{FF2B5EF4-FFF2-40B4-BE49-F238E27FC236}">
                <a16:creationId xmlns:a16="http://schemas.microsoft.com/office/drawing/2014/main" id="{81002191-80CF-5608-89AA-567EE39D59FE}"/>
              </a:ext>
            </a:extLst>
          </p:cNvPr>
          <p:cNvPicPr>
            <a:picLocks noChangeAspect="1"/>
          </p:cNvPicPr>
          <p:nvPr/>
        </p:nvPicPr>
        <p:blipFill>
          <a:blip r:embed="rId6"/>
          <a:srcRect r="5976"/>
          <a:stretch/>
        </p:blipFill>
        <p:spPr>
          <a:xfrm>
            <a:off x="6293545" y="6349500"/>
            <a:ext cx="3643511" cy="2160000"/>
          </a:xfrm>
          <a:prstGeom prst="rect">
            <a:avLst/>
          </a:prstGeom>
        </p:spPr>
      </p:pic>
    </p:spTree>
    <p:extLst>
      <p:ext uri="{BB962C8B-B14F-4D97-AF65-F5344CB8AC3E}">
        <p14:creationId xmlns:p14="http://schemas.microsoft.com/office/powerpoint/2010/main" val="2807275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dissolve">
                                      <p:cBhvr>
                                        <p:cTn id="7" dur="500"/>
                                        <p:tgtEl>
                                          <p:spTgt spid="17"/>
                                        </p:tgtEl>
                                      </p:cBhvr>
                                    </p:animEffect>
                                  </p:childTnLst>
                                </p:cTn>
                              </p:par>
                              <p:par>
                                <p:cTn id="8" presetID="9" presetClass="entr" presetSubtype="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dissolve">
                                      <p:cBhvr>
                                        <p:cTn id="10" dur="500"/>
                                        <p:tgtEl>
                                          <p:spTgt spid="20"/>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dissolve">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21"/>
                                        </p:tgtEl>
                                        <p:attrNameLst>
                                          <p:attrName>style.visibility</p:attrName>
                                        </p:attrNameLst>
                                      </p:cBhvr>
                                      <p:to>
                                        <p:strVal val="visible"/>
                                      </p:to>
                                    </p:set>
                                    <p:animEffect transition="in" filter="dissolve">
                                      <p:cBhvr>
                                        <p:cTn id="20" dur="500"/>
                                        <p:tgtEl>
                                          <p:spTgt spid="21"/>
                                        </p:tgtEl>
                                      </p:cBhvr>
                                    </p:animEffect>
                                  </p:childTnLst>
                                </p:cTn>
                              </p:par>
                              <p:par>
                                <p:cTn id="21" presetID="9"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dissolve">
                                      <p:cBhvr>
                                        <p:cTn id="23" dur="500"/>
                                        <p:tgtEl>
                                          <p:spTgt spid="22"/>
                                        </p:tgtEl>
                                      </p:cBhvr>
                                    </p:animEffect>
                                  </p:childTnLst>
                                </p:cTn>
                              </p:par>
                            </p:childTnLst>
                          </p:cTn>
                        </p:par>
                      </p:childTnLst>
                    </p:cTn>
                  </p:par>
                  <p:par>
                    <p:cTn id="24" fill="hold">
                      <p:stCondLst>
                        <p:cond delay="indefinite"/>
                      </p:stCondLst>
                      <p:childTnLst>
                        <p:par>
                          <p:cTn id="25" fill="hold">
                            <p:stCondLst>
                              <p:cond delay="0"/>
                            </p:stCondLst>
                            <p:childTnLst>
                              <p:par>
                                <p:cTn id="26" presetID="9" presetClass="entr" presetSubtype="0" fill="hold"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dissolve">
                                      <p:cBhvr>
                                        <p:cTn id="28" dur="500"/>
                                        <p:tgtEl>
                                          <p:spTgt spid="28"/>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dissolve">
                                      <p:cBhvr>
                                        <p:cTn id="31" dur="500"/>
                                        <p:tgtEl>
                                          <p:spTgt spid="30"/>
                                        </p:tgtEl>
                                      </p:cBhvr>
                                    </p:animEffect>
                                  </p:childTnLst>
                                </p:cTn>
                              </p:par>
                              <p:par>
                                <p:cTn id="32" presetID="9"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dissolve">
                                      <p:cBhvr>
                                        <p:cTn id="34" dur="500"/>
                                        <p:tgtEl>
                                          <p:spTgt spid="24"/>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dissolve">
                                      <p:cBhvr>
                                        <p:cTn id="37" dur="500"/>
                                        <p:tgtEl>
                                          <p:spTgt spid="29"/>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dissolve">
                                      <p:cBhvr>
                                        <p:cTn id="40" dur="500"/>
                                        <p:tgtEl>
                                          <p:spTgt spid="31"/>
                                        </p:tgtEl>
                                      </p:cBhvr>
                                    </p:animEffect>
                                  </p:childTnLst>
                                </p:cTn>
                              </p:par>
                              <p:par>
                                <p:cTn id="41" presetID="9" presetClass="entr" presetSubtype="0" fill="hold" nodeType="with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dissolve">
                                      <p:cBhvr>
                                        <p:cTn id="43" dur="500"/>
                                        <p:tgtEl>
                                          <p:spTgt spid="25"/>
                                        </p:tgtEl>
                                      </p:cBhvr>
                                    </p:animEffect>
                                  </p:childTnLst>
                                </p:cTn>
                              </p:par>
                              <p:par>
                                <p:cTn id="44" presetID="9" presetClass="entr" presetSubtype="0" fill="hold" nodeType="withEffect">
                                  <p:stCondLst>
                                    <p:cond delay="0"/>
                                  </p:stCondLst>
                                  <p:childTnLst>
                                    <p:set>
                                      <p:cBhvr>
                                        <p:cTn id="45" dur="1" fill="hold">
                                          <p:stCondLst>
                                            <p:cond delay="0"/>
                                          </p:stCondLst>
                                        </p:cTn>
                                        <p:tgtEl>
                                          <p:spTgt spid="2"/>
                                        </p:tgtEl>
                                        <p:attrNameLst>
                                          <p:attrName>style.visibility</p:attrName>
                                        </p:attrNameLst>
                                      </p:cBhvr>
                                      <p:to>
                                        <p:strVal val="visible"/>
                                      </p:to>
                                    </p:set>
                                    <p:animEffect transition="in" filter="dissolve">
                                      <p:cBhvr>
                                        <p:cTn id="4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8A6050-D817-D824-A87D-6BF82E3FE3AD}"/>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67037083-9440-7045-A411-8EEC0507D0C9}"/>
              </a:ext>
            </a:extLst>
          </p:cNvPr>
          <p:cNvSpPr txBox="1"/>
          <p:nvPr/>
        </p:nvSpPr>
        <p:spPr>
          <a:xfrm>
            <a:off x="539999" y="401763"/>
            <a:ext cx="17208001" cy="985141"/>
          </a:xfrm>
          <a:prstGeom prst="rect">
            <a:avLst/>
          </a:prstGeom>
        </p:spPr>
        <p:txBody>
          <a:bodyPr wrap="square" lIns="0" tIns="0" rIns="0" bIns="0" rtlCol="0" anchor="ctr">
            <a:spAutoFit/>
          </a:bodyPr>
          <a:lstStyle/>
          <a:p>
            <a:pPr marL="0" lvl="0" indent="0" algn="ctr">
              <a:lnSpc>
                <a:spcPts val="8640"/>
              </a:lnSpc>
              <a:spcBef>
                <a:spcPct val="0"/>
              </a:spcBef>
            </a:pP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EXFLU1 batch </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a:t>
            </a: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PGAIN </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TCAD    </a:t>
            </a: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Measurements</a:t>
            </a:r>
          </a:p>
        </p:txBody>
      </p:sp>
      <p:sp>
        <p:nvSpPr>
          <p:cNvPr id="11" name="TextBox 6">
            <a:extLst>
              <a:ext uri="{FF2B5EF4-FFF2-40B4-BE49-F238E27FC236}">
                <a16:creationId xmlns:a16="http://schemas.microsoft.com/office/drawing/2014/main" id="{F411C7AB-DE23-6100-FD28-F0DA2799C329}"/>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15E71674-0278-FBCF-6F65-A027B6196030}"/>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cxnSp>
        <p:nvCxnSpPr>
          <p:cNvPr id="3" name="Connettore 2 2">
            <a:extLst>
              <a:ext uri="{FF2B5EF4-FFF2-40B4-BE49-F238E27FC236}">
                <a16:creationId xmlns:a16="http://schemas.microsoft.com/office/drawing/2014/main" id="{0316376D-75B2-510B-0097-AB8707D7FFF7}"/>
              </a:ext>
            </a:extLst>
          </p:cNvPr>
          <p:cNvCxnSpPr/>
          <p:nvPr/>
        </p:nvCxnSpPr>
        <p:spPr>
          <a:xfrm>
            <a:off x="11925000" y="952500"/>
            <a:ext cx="648000" cy="0"/>
          </a:xfrm>
          <a:prstGeom prst="straightConnector1">
            <a:avLst/>
          </a:prstGeom>
          <a:ln w="57150">
            <a:solidFill>
              <a:srgbClr val="2D3E5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2" name="Immagine 1">
            <a:extLst>
              <a:ext uri="{FF2B5EF4-FFF2-40B4-BE49-F238E27FC236}">
                <a16:creationId xmlns:a16="http://schemas.microsoft.com/office/drawing/2014/main" id="{E35686A9-3C78-C2DA-CBD1-3BC0F07CF5B6}"/>
              </a:ext>
            </a:extLst>
          </p:cNvPr>
          <p:cNvPicPr>
            <a:picLocks noChangeAspect="1"/>
          </p:cNvPicPr>
          <p:nvPr/>
        </p:nvPicPr>
        <p:blipFill>
          <a:blip r:embed="rId3"/>
          <a:stretch>
            <a:fillRect/>
          </a:stretch>
        </p:blipFill>
        <p:spPr>
          <a:xfrm>
            <a:off x="2973949" y="1644193"/>
            <a:ext cx="12340102" cy="8100000"/>
          </a:xfrm>
          <a:prstGeom prst="rect">
            <a:avLst/>
          </a:prstGeom>
        </p:spPr>
      </p:pic>
      <p:pic>
        <p:nvPicPr>
          <p:cNvPr id="6" name="Immagine 5" descr="Immagine che contiene disegno, illustrazione, clipart, cartone animato&#10;&#10;Il contenuto generato dall'IA potrebbe non essere corretto.">
            <a:extLst>
              <a:ext uri="{FF2B5EF4-FFF2-40B4-BE49-F238E27FC236}">
                <a16:creationId xmlns:a16="http://schemas.microsoft.com/office/drawing/2014/main" id="{0512535B-6A7B-785E-5CAF-8481596A7A76}"/>
              </a:ext>
            </a:extLst>
          </p:cNvPr>
          <p:cNvPicPr>
            <a:picLocks noChangeAspect="1"/>
          </p:cNvPicPr>
          <p:nvPr/>
        </p:nvPicPr>
        <p:blipFill>
          <a:blip r:embed="rId4"/>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22264066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AA8000-88A0-0EB1-E347-39145D8048C8}"/>
            </a:ext>
          </a:extLst>
        </p:cNvPr>
        <p:cNvGrpSpPr/>
        <p:nvPr/>
      </p:nvGrpSpPr>
      <p:grpSpPr>
        <a:xfrm>
          <a:off x="0" y="0"/>
          <a:ext cx="0" cy="0"/>
          <a:chOff x="0" y="0"/>
          <a:chExt cx="0" cy="0"/>
        </a:xfrm>
      </p:grpSpPr>
      <p:pic>
        <p:nvPicPr>
          <p:cNvPr id="24" name="Immagine 23" descr="Immagine che contiene testo, linea, diagramma, Diagramma&#10;&#10;Descrizione generata automaticamente">
            <a:extLst>
              <a:ext uri="{FF2B5EF4-FFF2-40B4-BE49-F238E27FC236}">
                <a16:creationId xmlns:a16="http://schemas.microsoft.com/office/drawing/2014/main" id="{AFA2AEBA-E4F5-23C5-88E2-A43157A40839}"/>
              </a:ext>
            </a:extLst>
          </p:cNvPr>
          <p:cNvPicPr>
            <a:picLocks noChangeAspect="1"/>
          </p:cNvPicPr>
          <p:nvPr/>
        </p:nvPicPr>
        <p:blipFill rotWithShape="1">
          <a:blip r:embed="rId2"/>
          <a:srcRect l="9724" t="6367" r="8828" b="4814"/>
          <a:stretch/>
        </p:blipFill>
        <p:spPr>
          <a:xfrm>
            <a:off x="7827000" y="3315640"/>
            <a:ext cx="10080000" cy="6536595"/>
          </a:xfrm>
          <a:prstGeom prst="rect">
            <a:avLst/>
          </a:prstGeom>
          <a:ln w="38100">
            <a:solidFill>
              <a:srgbClr val="6B8EAD"/>
            </a:solidFill>
          </a:ln>
        </p:spPr>
      </p:pic>
      <p:sp>
        <p:nvSpPr>
          <p:cNvPr id="42" name="TextBox 5">
            <a:extLst>
              <a:ext uri="{FF2B5EF4-FFF2-40B4-BE49-F238E27FC236}">
                <a16:creationId xmlns:a16="http://schemas.microsoft.com/office/drawing/2014/main" id="{985788C4-2516-8BEF-D3B7-C73081A9FAB4}"/>
              </a:ext>
            </a:extLst>
          </p:cNvPr>
          <p:cNvSpPr txBox="1"/>
          <p:nvPr/>
        </p:nvSpPr>
        <p:spPr>
          <a:xfrm>
            <a:off x="11277600" y="3342460"/>
            <a:ext cx="905152" cy="430887"/>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Acceptor removal</a:t>
            </a:r>
          </a:p>
        </p:txBody>
      </p:sp>
      <p:sp>
        <p:nvSpPr>
          <p:cNvPr id="5" name="TextBox 5">
            <a:extLst>
              <a:ext uri="{FF2B5EF4-FFF2-40B4-BE49-F238E27FC236}">
                <a16:creationId xmlns:a16="http://schemas.microsoft.com/office/drawing/2014/main" id="{7982DAA7-4E3B-1748-708E-499767967D5A}"/>
              </a:ext>
            </a:extLst>
          </p:cNvPr>
          <p:cNvSpPr txBox="1"/>
          <p:nvPr/>
        </p:nvSpPr>
        <p:spPr>
          <a:xfrm>
            <a:off x="381000" y="342900"/>
            <a:ext cx="17525999" cy="1105200"/>
          </a:xfrm>
          <a:prstGeom prst="rect">
            <a:avLst/>
          </a:prstGeom>
        </p:spPr>
        <p:txBody>
          <a:bodyPr wrap="square" lIns="0" tIns="0" rIns="0" bIns="0" rtlCol="0" anchor="ctr">
            <a:spAutoFit/>
          </a:bodyPr>
          <a:lstStyle/>
          <a:p>
            <a:pPr marL="0" lvl="0" indent="0">
              <a:lnSpc>
                <a:spcPts val="8640"/>
              </a:lnSpc>
              <a:spcBef>
                <a:spcPct val="0"/>
              </a:spcBef>
            </a:pPr>
            <a:r>
              <a:rPr lang="en-US" sz="7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EXFLU1 batch – Compensated LGADs</a:t>
            </a:r>
          </a:p>
        </p:txBody>
      </p:sp>
      <p:sp>
        <p:nvSpPr>
          <p:cNvPr id="11" name="TextBox 6">
            <a:extLst>
              <a:ext uri="{FF2B5EF4-FFF2-40B4-BE49-F238E27FC236}">
                <a16:creationId xmlns:a16="http://schemas.microsoft.com/office/drawing/2014/main" id="{B9942613-DB19-A5FE-24D1-0E07B21BA7A4}"/>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B3DCDE9A-AEBF-B097-1E6A-19FF2D7AAFB8}"/>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0242" name="Picture 2">
            <a:extLst>
              <a:ext uri="{FF2B5EF4-FFF2-40B4-BE49-F238E27FC236}">
                <a16:creationId xmlns:a16="http://schemas.microsoft.com/office/drawing/2014/main" id="{E1AC3E38-BE29-4F84-6CCB-57BCDE351B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551" t="24790" r="7364" b="23781"/>
          <a:stretch/>
        </p:blipFill>
        <p:spPr bwMode="auto">
          <a:xfrm>
            <a:off x="15349870" y="342900"/>
            <a:ext cx="2557129" cy="1105200"/>
          </a:xfrm>
          <a:prstGeom prst="rect">
            <a:avLst/>
          </a:prstGeom>
          <a:noFill/>
          <a:extLst>
            <a:ext uri="{909E8E84-426E-40DD-AFC4-6F175D3DCCD1}">
              <a14:hiddenFill xmlns:a14="http://schemas.microsoft.com/office/drawing/2010/main">
                <a:solidFill>
                  <a:srgbClr val="FFFFFF"/>
                </a:solidFill>
              </a14:hiddenFill>
            </a:ext>
          </a:extLst>
        </p:spPr>
      </p:pic>
      <p:pic>
        <p:nvPicPr>
          <p:cNvPr id="25" name="Immagine 24">
            <a:extLst>
              <a:ext uri="{FF2B5EF4-FFF2-40B4-BE49-F238E27FC236}">
                <a16:creationId xmlns:a16="http://schemas.microsoft.com/office/drawing/2014/main" id="{81FB949E-DA18-457D-D805-01C8F4D32A77}"/>
              </a:ext>
            </a:extLst>
          </p:cNvPr>
          <p:cNvPicPr>
            <a:picLocks noChangeAspect="1"/>
          </p:cNvPicPr>
          <p:nvPr/>
        </p:nvPicPr>
        <p:blipFill>
          <a:blip r:embed="rId4"/>
          <a:stretch>
            <a:fillRect/>
          </a:stretch>
        </p:blipFill>
        <p:spPr>
          <a:xfrm>
            <a:off x="4421606" y="5984100"/>
            <a:ext cx="2569788" cy="3960000"/>
          </a:xfrm>
          <a:prstGeom prst="rect">
            <a:avLst/>
          </a:prstGeom>
        </p:spPr>
      </p:pic>
      <p:pic>
        <p:nvPicPr>
          <p:cNvPr id="29" name="Immagine 28">
            <a:extLst>
              <a:ext uri="{FF2B5EF4-FFF2-40B4-BE49-F238E27FC236}">
                <a16:creationId xmlns:a16="http://schemas.microsoft.com/office/drawing/2014/main" id="{F999C6A9-92EA-2FB3-2EDE-BFE30B17632E}"/>
              </a:ext>
            </a:extLst>
          </p:cNvPr>
          <p:cNvPicPr>
            <a:picLocks noChangeAspect="1"/>
          </p:cNvPicPr>
          <p:nvPr/>
        </p:nvPicPr>
        <p:blipFill>
          <a:blip r:embed="rId5"/>
          <a:stretch>
            <a:fillRect/>
          </a:stretch>
        </p:blipFill>
        <p:spPr>
          <a:xfrm>
            <a:off x="381000" y="1736100"/>
            <a:ext cx="6610394" cy="3960000"/>
          </a:xfrm>
          <a:prstGeom prst="rect">
            <a:avLst/>
          </a:prstGeom>
        </p:spPr>
      </p:pic>
      <p:sp>
        <p:nvSpPr>
          <p:cNvPr id="30" name="CasellaDiTesto 29">
            <a:extLst>
              <a:ext uri="{FF2B5EF4-FFF2-40B4-BE49-F238E27FC236}">
                <a16:creationId xmlns:a16="http://schemas.microsoft.com/office/drawing/2014/main" id="{4614C6B5-D91A-E9CF-962C-11E7865B7BAE}"/>
              </a:ext>
            </a:extLst>
          </p:cNvPr>
          <p:cNvSpPr txBox="1"/>
          <p:nvPr/>
        </p:nvSpPr>
        <p:spPr>
          <a:xfrm rot="20204736">
            <a:off x="-36714" y="7425491"/>
            <a:ext cx="4263104" cy="1077218"/>
          </a:xfrm>
          <a:prstGeom prst="rect">
            <a:avLst/>
          </a:prstGeom>
          <a:noFill/>
        </p:spPr>
        <p:txBody>
          <a:bodyPr wrap="square">
            <a:spAutoFit/>
          </a:bodyPr>
          <a:lstStyle/>
          <a:p>
            <a:pPr algn="ctr">
              <a:spcBef>
                <a:spcPct val="0"/>
              </a:spcBef>
              <a:spcAft>
                <a:spcPts val="1000"/>
              </a:spcAft>
            </a:pPr>
            <a:r>
              <a:rPr lang="en-US" sz="32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Single pad Compensated LGAD</a:t>
            </a:r>
          </a:p>
        </p:txBody>
      </p:sp>
      <p:sp>
        <p:nvSpPr>
          <p:cNvPr id="31" name="Rettangolo 30">
            <a:extLst>
              <a:ext uri="{FF2B5EF4-FFF2-40B4-BE49-F238E27FC236}">
                <a16:creationId xmlns:a16="http://schemas.microsoft.com/office/drawing/2014/main" id="{E2874C8D-8884-290D-9DF1-E8B090F18E4F}"/>
              </a:ext>
            </a:extLst>
          </p:cNvPr>
          <p:cNvSpPr/>
          <p:nvPr/>
        </p:nvSpPr>
        <p:spPr>
          <a:xfrm>
            <a:off x="6477000" y="6085243"/>
            <a:ext cx="304800" cy="304800"/>
          </a:xfrm>
          <a:prstGeom prst="rect">
            <a:avLst/>
          </a:prstGeom>
          <a:noFill/>
          <a:ln w="38100">
            <a:solidFill>
              <a:srgbClr val="6B8E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34" name="Connettore 1 33">
            <a:extLst>
              <a:ext uri="{FF2B5EF4-FFF2-40B4-BE49-F238E27FC236}">
                <a16:creationId xmlns:a16="http://schemas.microsoft.com/office/drawing/2014/main" id="{E6452F93-F496-858D-1F4E-A30E46581C8D}"/>
              </a:ext>
            </a:extLst>
          </p:cNvPr>
          <p:cNvCxnSpPr>
            <a:cxnSpLocks/>
          </p:cNvCxnSpPr>
          <p:nvPr/>
        </p:nvCxnSpPr>
        <p:spPr>
          <a:xfrm flipV="1">
            <a:off x="6781800" y="3294185"/>
            <a:ext cx="1025769" cy="2791058"/>
          </a:xfrm>
          <a:prstGeom prst="line">
            <a:avLst/>
          </a:prstGeom>
          <a:ln w="38100">
            <a:solidFill>
              <a:srgbClr val="6B8EAD"/>
            </a:solidFill>
          </a:ln>
        </p:spPr>
        <p:style>
          <a:lnRef idx="1">
            <a:schemeClr val="accent1"/>
          </a:lnRef>
          <a:fillRef idx="0">
            <a:schemeClr val="accent1"/>
          </a:fillRef>
          <a:effectRef idx="0">
            <a:schemeClr val="accent1"/>
          </a:effectRef>
          <a:fontRef idx="minor">
            <a:schemeClr val="tx1"/>
          </a:fontRef>
        </p:style>
      </p:cxnSp>
      <p:cxnSp>
        <p:nvCxnSpPr>
          <p:cNvPr id="36" name="Connettore 1 35">
            <a:extLst>
              <a:ext uri="{FF2B5EF4-FFF2-40B4-BE49-F238E27FC236}">
                <a16:creationId xmlns:a16="http://schemas.microsoft.com/office/drawing/2014/main" id="{2C832AF5-C13C-EEBB-20E4-23D5D4D08ADE}"/>
              </a:ext>
            </a:extLst>
          </p:cNvPr>
          <p:cNvCxnSpPr>
            <a:cxnSpLocks/>
          </p:cNvCxnSpPr>
          <p:nvPr/>
        </p:nvCxnSpPr>
        <p:spPr>
          <a:xfrm>
            <a:off x="6781800" y="6397061"/>
            <a:ext cx="1020288" cy="3477271"/>
          </a:xfrm>
          <a:prstGeom prst="line">
            <a:avLst/>
          </a:prstGeom>
          <a:ln w="38100">
            <a:solidFill>
              <a:srgbClr val="6B8EAD"/>
            </a:solidFill>
          </a:ln>
        </p:spPr>
        <p:style>
          <a:lnRef idx="1">
            <a:schemeClr val="accent1"/>
          </a:lnRef>
          <a:fillRef idx="0">
            <a:schemeClr val="accent1"/>
          </a:fillRef>
          <a:effectRef idx="0">
            <a:schemeClr val="accent1"/>
          </a:effectRef>
          <a:fontRef idx="minor">
            <a:schemeClr val="tx1"/>
          </a:fontRef>
        </p:style>
      </p:cxnSp>
      <p:sp>
        <p:nvSpPr>
          <p:cNvPr id="39" name="Rettangolo 38">
            <a:extLst>
              <a:ext uri="{FF2B5EF4-FFF2-40B4-BE49-F238E27FC236}">
                <a16:creationId xmlns:a16="http://schemas.microsoft.com/office/drawing/2014/main" id="{E254CFB6-FEDB-5A76-5F29-BBD8C710D66D}"/>
              </a:ext>
            </a:extLst>
          </p:cNvPr>
          <p:cNvSpPr/>
          <p:nvPr/>
        </p:nvSpPr>
        <p:spPr>
          <a:xfrm>
            <a:off x="17449800" y="3238500"/>
            <a:ext cx="137654"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0" name="Connettore 2 39">
            <a:extLst>
              <a:ext uri="{FF2B5EF4-FFF2-40B4-BE49-F238E27FC236}">
                <a16:creationId xmlns:a16="http://schemas.microsoft.com/office/drawing/2014/main" id="{85943ECE-4C78-1AD5-B094-CF013B67D950}"/>
              </a:ext>
            </a:extLst>
          </p:cNvPr>
          <p:cNvCxnSpPr>
            <a:cxnSpLocks/>
          </p:cNvCxnSpPr>
          <p:nvPr/>
        </p:nvCxnSpPr>
        <p:spPr>
          <a:xfrm>
            <a:off x="11730176" y="3773347"/>
            <a:ext cx="0" cy="18000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ttore 7 43">
            <a:extLst>
              <a:ext uri="{FF2B5EF4-FFF2-40B4-BE49-F238E27FC236}">
                <a16:creationId xmlns:a16="http://schemas.microsoft.com/office/drawing/2014/main" id="{0834D430-BA59-A3EF-EDBD-F492C8249949}"/>
              </a:ext>
            </a:extLst>
          </p:cNvPr>
          <p:cNvCxnSpPr>
            <a:cxnSpLocks/>
            <a:stCxn id="42" idx="0"/>
          </p:cNvCxnSpPr>
          <p:nvPr/>
        </p:nvCxnSpPr>
        <p:spPr>
          <a:xfrm rot="5400000" flipH="1" flipV="1">
            <a:off x="12410242" y="2025034"/>
            <a:ext cx="637360" cy="1997492"/>
          </a:xfrm>
          <a:prstGeom prst="curvedConnector2">
            <a:avLst/>
          </a:prstGeom>
          <a:ln w="28575">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8" name="Connettore 2 47">
            <a:extLst>
              <a:ext uri="{FF2B5EF4-FFF2-40B4-BE49-F238E27FC236}">
                <a16:creationId xmlns:a16="http://schemas.microsoft.com/office/drawing/2014/main" id="{5F2A201C-65D8-F4CC-4F3C-38D2EFE22F4D}"/>
              </a:ext>
            </a:extLst>
          </p:cNvPr>
          <p:cNvCxnSpPr>
            <a:cxnSpLocks/>
          </p:cNvCxnSpPr>
          <p:nvPr/>
        </p:nvCxnSpPr>
        <p:spPr>
          <a:xfrm>
            <a:off x="12115800" y="4229100"/>
            <a:ext cx="0" cy="1800000"/>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5">
            <a:extLst>
              <a:ext uri="{FF2B5EF4-FFF2-40B4-BE49-F238E27FC236}">
                <a16:creationId xmlns:a16="http://schemas.microsoft.com/office/drawing/2014/main" id="{8C1C03C2-E2F7-4AF8-71D9-0BDA8C0F178F}"/>
              </a:ext>
            </a:extLst>
          </p:cNvPr>
          <p:cNvSpPr txBox="1"/>
          <p:nvPr/>
        </p:nvSpPr>
        <p:spPr>
          <a:xfrm>
            <a:off x="12192008" y="4121378"/>
            <a:ext cx="5486392" cy="215444"/>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Donor removal </a:t>
            </a:r>
            <a:r>
              <a:rPr lang="en-US" sz="14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 Change </a:t>
            </a:r>
            <a:r>
              <a:rPr lang="en-US" sz="1400" dirty="0" err="1">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aseline="-25000" dirty="0" err="1">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D</a:t>
            </a:r>
            <a:r>
              <a:rPr lang="en-US" sz="14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 until experimental C-Vs are reproduced!</a:t>
            </a:r>
          </a:p>
        </p:txBody>
      </p:sp>
      <p:pic>
        <p:nvPicPr>
          <p:cNvPr id="53" name="Immagine 52" descr="Immagine che contiene cartone animato, clipart, disegno, illustrazione&#10;&#10;Il contenuto generato dall'IA potrebbe non essere corretto.">
            <a:extLst>
              <a:ext uri="{FF2B5EF4-FFF2-40B4-BE49-F238E27FC236}">
                <a16:creationId xmlns:a16="http://schemas.microsoft.com/office/drawing/2014/main" id="{CD3C017E-51CA-AF4D-B075-81C34AC125CD}"/>
              </a:ext>
            </a:extLst>
          </p:cNvPr>
          <p:cNvPicPr>
            <a:picLocks noChangeAspect="1"/>
          </p:cNvPicPr>
          <p:nvPr/>
        </p:nvPicPr>
        <p:blipFill>
          <a:blip r:embed="rId6"/>
          <a:stretch>
            <a:fillRect/>
          </a:stretch>
        </p:blipFill>
        <p:spPr>
          <a:xfrm>
            <a:off x="17568000" y="9207000"/>
            <a:ext cx="720000" cy="1080000"/>
          </a:xfrm>
          <a:prstGeom prst="rect">
            <a:avLst/>
          </a:prstGeom>
        </p:spPr>
      </p:pic>
      <p:pic>
        <p:nvPicPr>
          <p:cNvPr id="2" name="Immagine 1">
            <a:extLst>
              <a:ext uri="{FF2B5EF4-FFF2-40B4-BE49-F238E27FC236}">
                <a16:creationId xmlns:a16="http://schemas.microsoft.com/office/drawing/2014/main" id="{D2501B76-5685-3512-B92A-520CD57EF7FA}"/>
              </a:ext>
            </a:extLst>
          </p:cNvPr>
          <p:cNvPicPr>
            <a:picLocks noChangeAspect="1"/>
          </p:cNvPicPr>
          <p:nvPr/>
        </p:nvPicPr>
        <p:blipFill>
          <a:blip r:embed="rId7"/>
          <a:srcRect r="5976"/>
          <a:stretch/>
        </p:blipFill>
        <p:spPr>
          <a:xfrm>
            <a:off x="13792200" y="1714500"/>
            <a:ext cx="3643511" cy="2160000"/>
          </a:xfrm>
          <a:prstGeom prst="rect">
            <a:avLst/>
          </a:prstGeom>
          <a:ln w="28575">
            <a:solidFill>
              <a:srgbClr val="FF0000"/>
            </a:solidFill>
          </a:ln>
        </p:spPr>
      </p:pic>
    </p:spTree>
    <p:extLst>
      <p:ext uri="{BB962C8B-B14F-4D97-AF65-F5344CB8AC3E}">
        <p14:creationId xmlns:p14="http://schemas.microsoft.com/office/powerpoint/2010/main" val="4035495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dissolve">
                                      <p:cBhvr>
                                        <p:cTn id="7" dur="500"/>
                                        <p:tgtEl>
                                          <p:spTgt spid="30"/>
                                        </p:tgtEl>
                                      </p:cBhvr>
                                    </p:animEffect>
                                  </p:childTnLst>
                                </p:cTn>
                              </p:par>
                              <p:par>
                                <p:cTn id="8" presetID="9"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dissolv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dissolve">
                                      <p:cBhvr>
                                        <p:cTn id="15" dur="500"/>
                                        <p:tgtEl>
                                          <p:spTgt spid="31"/>
                                        </p:tgtEl>
                                      </p:cBhvr>
                                    </p:animEffect>
                                  </p:childTnLst>
                                </p:cTn>
                              </p:par>
                              <p:par>
                                <p:cTn id="16" presetID="9" presetClass="entr" presetSubtype="0"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dissolve">
                                      <p:cBhvr>
                                        <p:cTn id="18" dur="500"/>
                                        <p:tgtEl>
                                          <p:spTgt spid="34"/>
                                        </p:tgtEl>
                                      </p:cBhvr>
                                    </p:animEffect>
                                  </p:childTnLst>
                                </p:cTn>
                              </p:par>
                              <p:par>
                                <p:cTn id="19" presetID="9"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dissolve">
                                      <p:cBhvr>
                                        <p:cTn id="21" dur="500"/>
                                        <p:tgtEl>
                                          <p:spTgt spid="36"/>
                                        </p:tgtEl>
                                      </p:cBhvr>
                                    </p:animEffect>
                                  </p:childTnLst>
                                </p:cTn>
                              </p:par>
                              <p:par>
                                <p:cTn id="22" presetID="9" presetClass="entr" presetSubtype="0" fill="hold" nodeType="with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dissolve">
                                      <p:cBhvr>
                                        <p:cTn id="24" dur="500"/>
                                        <p:tgtEl>
                                          <p:spTgt spid="24"/>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dissolve">
                                      <p:cBhvr>
                                        <p:cTn id="29" dur="500"/>
                                        <p:tgtEl>
                                          <p:spTgt spid="40"/>
                                        </p:tgtEl>
                                      </p:cBhvr>
                                    </p:animEffect>
                                  </p:childTnLst>
                                </p:cTn>
                              </p:par>
                              <p:par>
                                <p:cTn id="30" presetID="9" presetClass="entr" presetSubtype="0" fill="hold" grpId="0" nodeType="with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dissolve">
                                      <p:cBhvr>
                                        <p:cTn id="32" dur="500"/>
                                        <p:tgtEl>
                                          <p:spTgt spid="42"/>
                                        </p:tgtEl>
                                      </p:cBhvr>
                                    </p:animEffect>
                                  </p:childTnLst>
                                </p:cTn>
                              </p:par>
                              <p:par>
                                <p:cTn id="33" presetID="9" presetClass="entr" presetSubtype="0"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dissolve">
                                      <p:cBhvr>
                                        <p:cTn id="35" dur="500"/>
                                        <p:tgtEl>
                                          <p:spTgt spid="44"/>
                                        </p:tgtEl>
                                      </p:cBhvr>
                                    </p:animEffect>
                                  </p:childTnLst>
                                </p:cTn>
                              </p:par>
                              <p:par>
                                <p:cTn id="36" presetID="9" presetClass="entr" presetSubtype="0" fill="hold" nodeType="withEffect">
                                  <p:stCondLst>
                                    <p:cond delay="0"/>
                                  </p:stCondLst>
                                  <p:childTnLst>
                                    <p:set>
                                      <p:cBhvr>
                                        <p:cTn id="37" dur="1" fill="hold">
                                          <p:stCondLst>
                                            <p:cond delay="0"/>
                                          </p:stCondLst>
                                        </p:cTn>
                                        <p:tgtEl>
                                          <p:spTgt spid="2"/>
                                        </p:tgtEl>
                                        <p:attrNameLst>
                                          <p:attrName>style.visibility</p:attrName>
                                        </p:attrNameLst>
                                      </p:cBhvr>
                                      <p:to>
                                        <p:strVal val="visible"/>
                                      </p:to>
                                    </p:set>
                                    <p:animEffect transition="in" filter="dissolve">
                                      <p:cBhvr>
                                        <p:cTn id="38" dur="500"/>
                                        <p:tgtEl>
                                          <p:spTgt spid="2"/>
                                        </p:tgtEl>
                                      </p:cBhvr>
                                    </p:animEffect>
                                  </p:childTnLst>
                                </p:cTn>
                              </p:par>
                            </p:childTnLst>
                          </p:cTn>
                        </p:par>
                      </p:childTnLst>
                    </p:cTn>
                  </p:par>
                  <p:par>
                    <p:cTn id="39" fill="hold">
                      <p:stCondLst>
                        <p:cond delay="indefinite"/>
                      </p:stCondLst>
                      <p:childTnLst>
                        <p:par>
                          <p:cTn id="40" fill="hold">
                            <p:stCondLst>
                              <p:cond delay="0"/>
                            </p:stCondLst>
                            <p:childTnLst>
                              <p:par>
                                <p:cTn id="41" presetID="9" presetClass="entr" presetSubtype="0" fill="hold" nodeType="click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dissolve">
                                      <p:cBhvr>
                                        <p:cTn id="43" dur="500"/>
                                        <p:tgtEl>
                                          <p:spTgt spid="48"/>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dissolve">
                                      <p:cBhvr>
                                        <p:cTn id="46"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0" grpId="0"/>
      <p:bldP spid="31" grpId="0" animBg="1"/>
      <p:bldP spid="4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288560-8156-F00C-15B0-C0DD75359BB5}"/>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53968982-E2C5-EFBE-7D80-E001F76B6169}"/>
              </a:ext>
            </a:extLst>
          </p:cNvPr>
          <p:cNvSpPr txBox="1"/>
          <p:nvPr/>
        </p:nvSpPr>
        <p:spPr>
          <a:xfrm>
            <a:off x="381000" y="342900"/>
            <a:ext cx="17525999" cy="1105200"/>
          </a:xfrm>
          <a:prstGeom prst="rect">
            <a:avLst/>
          </a:prstGeom>
        </p:spPr>
        <p:txBody>
          <a:bodyPr wrap="square" lIns="0" tIns="0" rIns="0" bIns="0" rtlCol="0" anchor="ctr">
            <a:spAutoFit/>
          </a:bodyPr>
          <a:lstStyle/>
          <a:p>
            <a:pPr marL="0" lvl="0" indent="0">
              <a:lnSpc>
                <a:spcPts val="8640"/>
              </a:lnSpc>
              <a:spcBef>
                <a:spcPct val="0"/>
              </a:spcBef>
            </a:pPr>
            <a:r>
              <a:rPr lang="en-US" sz="7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EXFLU1 batch – Compensated LGADs</a:t>
            </a:r>
          </a:p>
        </p:txBody>
      </p:sp>
      <p:sp>
        <p:nvSpPr>
          <p:cNvPr id="11" name="TextBox 6">
            <a:extLst>
              <a:ext uri="{FF2B5EF4-FFF2-40B4-BE49-F238E27FC236}">
                <a16:creationId xmlns:a16="http://schemas.microsoft.com/office/drawing/2014/main" id="{D1423178-1420-4E91-17FC-F161552E380A}"/>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A379AE85-9C71-E66F-DD0F-96EAA3468789}"/>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0242" name="Picture 2">
            <a:extLst>
              <a:ext uri="{FF2B5EF4-FFF2-40B4-BE49-F238E27FC236}">
                <a16:creationId xmlns:a16="http://schemas.microsoft.com/office/drawing/2014/main" id="{D06C185D-3211-5081-B696-0DF3B8ECC1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551" t="24790" r="7364" b="23781"/>
          <a:stretch/>
        </p:blipFill>
        <p:spPr bwMode="auto">
          <a:xfrm>
            <a:off x="15349870" y="342900"/>
            <a:ext cx="2557129" cy="1105200"/>
          </a:xfrm>
          <a:prstGeom prst="rect">
            <a:avLst/>
          </a:prstGeom>
          <a:noFill/>
          <a:extLst>
            <a:ext uri="{909E8E84-426E-40DD-AFC4-6F175D3DCCD1}">
              <a14:hiddenFill xmlns:a14="http://schemas.microsoft.com/office/drawing/2010/main">
                <a:solidFill>
                  <a:srgbClr val="FFFFFF"/>
                </a:solidFill>
              </a14:hiddenFill>
            </a:ext>
          </a:extLst>
        </p:spPr>
      </p:pic>
      <p:sp>
        <p:nvSpPr>
          <p:cNvPr id="39" name="Rettangolo 38">
            <a:extLst>
              <a:ext uri="{FF2B5EF4-FFF2-40B4-BE49-F238E27FC236}">
                <a16:creationId xmlns:a16="http://schemas.microsoft.com/office/drawing/2014/main" id="{DBAFDA66-5F12-59B2-95C5-1EEF5A6524FE}"/>
              </a:ext>
            </a:extLst>
          </p:cNvPr>
          <p:cNvSpPr/>
          <p:nvPr/>
        </p:nvSpPr>
        <p:spPr>
          <a:xfrm>
            <a:off x="17449800" y="3238500"/>
            <a:ext cx="137654" cy="3048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descr="Immagine che contiene testo, diagramma, schermata, Diagramma&#10;&#10;Descrizione generata automaticamente">
            <a:extLst>
              <a:ext uri="{FF2B5EF4-FFF2-40B4-BE49-F238E27FC236}">
                <a16:creationId xmlns:a16="http://schemas.microsoft.com/office/drawing/2014/main" id="{EC5F3B91-2D0E-264C-683A-DD77C695585A}"/>
              </a:ext>
            </a:extLst>
          </p:cNvPr>
          <p:cNvPicPr>
            <a:picLocks noChangeAspect="1"/>
          </p:cNvPicPr>
          <p:nvPr/>
        </p:nvPicPr>
        <p:blipFill rotWithShape="1">
          <a:blip r:embed="rId3"/>
          <a:srcRect l="6187" t="2724" r="9295" b="690"/>
          <a:stretch/>
        </p:blipFill>
        <p:spPr>
          <a:xfrm>
            <a:off x="390524" y="2850097"/>
            <a:ext cx="8456400" cy="5746593"/>
          </a:xfrm>
          <a:prstGeom prst="rect">
            <a:avLst/>
          </a:prstGeom>
        </p:spPr>
      </p:pic>
      <p:pic>
        <p:nvPicPr>
          <p:cNvPr id="7" name="Immagine 6" descr="Immagine che contiene testo, schermata, diagramma, Diagramma&#10;&#10;Descrizione generata automaticamente">
            <a:extLst>
              <a:ext uri="{FF2B5EF4-FFF2-40B4-BE49-F238E27FC236}">
                <a16:creationId xmlns:a16="http://schemas.microsoft.com/office/drawing/2014/main" id="{77A39A73-E1C1-80B3-2134-CA8E60120696}"/>
              </a:ext>
            </a:extLst>
          </p:cNvPr>
          <p:cNvPicPr>
            <a:picLocks noChangeAspect="1"/>
          </p:cNvPicPr>
          <p:nvPr/>
        </p:nvPicPr>
        <p:blipFill rotWithShape="1">
          <a:blip r:embed="rId4"/>
          <a:srcRect l="6242" t="2687" r="9240" b="726"/>
          <a:stretch/>
        </p:blipFill>
        <p:spPr>
          <a:xfrm>
            <a:off x="9450599" y="2850246"/>
            <a:ext cx="8456400" cy="5746593"/>
          </a:xfrm>
          <a:prstGeom prst="rect">
            <a:avLst/>
          </a:prstGeom>
        </p:spPr>
      </p:pic>
      <p:pic>
        <p:nvPicPr>
          <p:cNvPr id="10" name="Immagine 9">
            <a:extLst>
              <a:ext uri="{FF2B5EF4-FFF2-40B4-BE49-F238E27FC236}">
                <a16:creationId xmlns:a16="http://schemas.microsoft.com/office/drawing/2014/main" id="{930FF245-196B-384D-2ED8-1BF5C59BD282}"/>
              </a:ext>
            </a:extLst>
          </p:cNvPr>
          <p:cNvPicPr>
            <a:picLocks noChangeAspect="1"/>
          </p:cNvPicPr>
          <p:nvPr/>
        </p:nvPicPr>
        <p:blipFill>
          <a:blip r:embed="rId5"/>
          <a:stretch>
            <a:fillRect/>
          </a:stretch>
        </p:blipFill>
        <p:spPr>
          <a:xfrm>
            <a:off x="5566434" y="1609098"/>
            <a:ext cx="7307532" cy="1080000"/>
          </a:xfrm>
          <a:prstGeom prst="rect">
            <a:avLst/>
          </a:prstGeom>
        </p:spPr>
      </p:pic>
      <p:sp>
        <p:nvSpPr>
          <p:cNvPr id="17" name="CasellaDiTesto 16">
            <a:extLst>
              <a:ext uri="{FF2B5EF4-FFF2-40B4-BE49-F238E27FC236}">
                <a16:creationId xmlns:a16="http://schemas.microsoft.com/office/drawing/2014/main" id="{24B459A6-F797-15C8-C4D4-1855812B6004}"/>
              </a:ext>
            </a:extLst>
          </p:cNvPr>
          <p:cNvSpPr txBox="1"/>
          <p:nvPr/>
        </p:nvSpPr>
        <p:spPr>
          <a:xfrm>
            <a:off x="390524" y="8758136"/>
            <a:ext cx="8457061" cy="1082348"/>
          </a:xfrm>
          <a:prstGeom prst="rect">
            <a:avLst/>
          </a:prstGeom>
          <a:noFill/>
        </p:spPr>
        <p:txBody>
          <a:bodyPr wrap="square">
            <a:spAutoFit/>
          </a:bodyPr>
          <a:lstStyle/>
          <a:p>
            <a:pP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By exploiting the experimental acceptor removal coefficient </a:t>
            </a:r>
            <a:r>
              <a:rPr lang="en-US" sz="1400" b="1" dirty="0" err="1">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1" baseline="-25000" dirty="0" err="1">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A</a:t>
            </a:r>
            <a:r>
              <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 = 2.50⋅10</a:t>
            </a:r>
            <a:r>
              <a:rPr lang="en-US" sz="1400" b="1" baseline="30000"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-16</a:t>
            </a:r>
            <a:r>
              <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 cm²</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agreement with C-V measurements is achieved using a donor removal coefficient </a:t>
            </a:r>
            <a:r>
              <a:rPr lang="en-US" sz="1400" b="1" dirty="0" err="1">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1" baseline="-25000" dirty="0" err="1">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D</a:t>
            </a:r>
            <a:r>
              <a:rPr lang="en-US" sz="14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 = 6.50⋅10</a:t>
            </a:r>
            <a:r>
              <a:rPr lang="en-US" sz="1400" b="1" baseline="300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-16</a:t>
            </a:r>
            <a:r>
              <a:rPr lang="en-US" sz="14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 cm²</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t>
            </a:r>
          </a:p>
          <a:p>
            <a:pP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Assuming the same dependence on the initial doping density and considering the different concentrations of implanted boron and phosphorus atoms, it results that </a:t>
            </a:r>
            <a:r>
              <a:rPr lang="en-US" sz="1400" b="1"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1" baseline="-25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a:t>
            </a:r>
            <a:r>
              <a:rPr lang="en-US" sz="14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 2⋅c</a:t>
            </a:r>
            <a:r>
              <a:rPr lang="en-US" sz="1400" b="1" baseline="-25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18" name="CasellaDiTesto 17">
            <a:extLst>
              <a:ext uri="{FF2B5EF4-FFF2-40B4-BE49-F238E27FC236}">
                <a16:creationId xmlns:a16="http://schemas.microsoft.com/office/drawing/2014/main" id="{0AD9EA29-7AB4-F924-CC78-AE79004BAEF6}"/>
              </a:ext>
            </a:extLst>
          </p:cNvPr>
          <p:cNvSpPr txBox="1"/>
          <p:nvPr/>
        </p:nvSpPr>
        <p:spPr>
          <a:xfrm>
            <a:off x="9449938" y="8757987"/>
            <a:ext cx="8457061" cy="1082348"/>
          </a:xfrm>
          <a:prstGeom prst="rect">
            <a:avLst/>
          </a:prstGeom>
          <a:noFill/>
        </p:spPr>
        <p:txBody>
          <a:bodyPr wrap="square">
            <a:spAutoFit/>
          </a:bodyPr>
          <a:lstStyle/>
          <a:p>
            <a:pP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By exploiting the extracted </a:t>
            </a:r>
            <a:r>
              <a:rPr lang="en-US" sz="14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aseline="-25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t>
            </a:r>
            <a:r>
              <a:rPr lang="en-US" sz="14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6.50⋅10</a:t>
            </a:r>
            <a:r>
              <a:rPr lang="en-US" sz="1400" b="1" baseline="300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-16</a:t>
            </a:r>
            <a:r>
              <a:rPr lang="en-US" sz="14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 cm²</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and the experimental </a:t>
            </a:r>
            <a:r>
              <a:rPr lang="en-US" sz="1400" b="1" dirty="0" err="1">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1" baseline="-25000" dirty="0" err="1">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A</a:t>
            </a:r>
            <a:r>
              <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 = 8.26 · 10</a:t>
            </a:r>
            <a:r>
              <a:rPr lang="en-US" sz="1400" b="1" baseline="30000"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-17</a:t>
            </a:r>
            <a:r>
              <a:rPr lang="en-US" sz="14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 cm² </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for the carbonated gain implant, a good agreement between measurements and simulations was achieved. </a:t>
            </a:r>
          </a:p>
          <a:p>
            <a:pP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The latter </a:t>
            </a:r>
            <a:r>
              <a:rPr lang="en-US" sz="14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t>
            </a:r>
            <a:r>
              <a:rPr lang="en-US" sz="1400" baseline="-25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being one third of the former, confirms that </a:t>
            </a:r>
            <a:r>
              <a:rPr lang="en-US" sz="14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carbon slows acceptor removal in the same way as in standard LGADs</a:t>
            </a: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even in the presence of phosphorus in the gain implant region.</a:t>
            </a:r>
          </a:p>
        </p:txBody>
      </p:sp>
      <p:pic>
        <p:nvPicPr>
          <p:cNvPr id="21" name="Immagine 20" descr="Immagine che contiene cartone animato, clipart, disegno, illustrazione&#10;&#10;Il contenuto generato dall'IA potrebbe non essere corretto.">
            <a:extLst>
              <a:ext uri="{FF2B5EF4-FFF2-40B4-BE49-F238E27FC236}">
                <a16:creationId xmlns:a16="http://schemas.microsoft.com/office/drawing/2014/main" id="{05BA0D83-6B52-319B-E2AF-129D1A2BA5F7}"/>
              </a:ext>
            </a:extLst>
          </p:cNvPr>
          <p:cNvPicPr>
            <a:picLocks noChangeAspect="1"/>
          </p:cNvPicPr>
          <p:nvPr/>
        </p:nvPicPr>
        <p:blipFill>
          <a:blip r:embed="rId6"/>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2069677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par>
                                <p:cTn id="8" presetID="9" presetClass="entr" presetSubtype="0"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dissolv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430A2-0581-052E-A31E-FADC55AEBC02}"/>
            </a:ext>
          </a:extLst>
        </p:cNvPr>
        <p:cNvGrpSpPr/>
        <p:nvPr/>
      </p:nvGrpSpPr>
      <p:grpSpPr>
        <a:xfrm>
          <a:off x="0" y="0"/>
          <a:ext cx="0" cy="0"/>
          <a:chOff x="0" y="0"/>
          <a:chExt cx="0" cy="0"/>
        </a:xfrm>
      </p:grpSpPr>
      <p:pic>
        <p:nvPicPr>
          <p:cNvPr id="2" name="Immagine 1">
            <a:extLst>
              <a:ext uri="{FF2B5EF4-FFF2-40B4-BE49-F238E27FC236}">
                <a16:creationId xmlns:a16="http://schemas.microsoft.com/office/drawing/2014/main" id="{0CF92183-0028-1A1A-AD98-FE79F97F08F7}"/>
              </a:ext>
            </a:extLst>
          </p:cNvPr>
          <p:cNvPicPr>
            <a:picLocks noChangeAspect="1"/>
          </p:cNvPicPr>
          <p:nvPr/>
        </p:nvPicPr>
        <p:blipFill>
          <a:blip r:embed="rId2"/>
          <a:stretch>
            <a:fillRect/>
          </a:stretch>
        </p:blipFill>
        <p:spPr>
          <a:xfrm>
            <a:off x="1434125" y="1584791"/>
            <a:ext cx="15419747" cy="8280000"/>
          </a:xfrm>
          <a:prstGeom prst="rect">
            <a:avLst/>
          </a:prstGeom>
        </p:spPr>
      </p:pic>
      <p:sp>
        <p:nvSpPr>
          <p:cNvPr id="5" name="TextBox 5">
            <a:extLst>
              <a:ext uri="{FF2B5EF4-FFF2-40B4-BE49-F238E27FC236}">
                <a16:creationId xmlns:a16="http://schemas.microsoft.com/office/drawing/2014/main" id="{5C7C06C5-BF1B-8C69-12F1-E89C94E40124}"/>
              </a:ext>
            </a:extLst>
          </p:cNvPr>
          <p:cNvSpPr txBox="1"/>
          <p:nvPr/>
        </p:nvSpPr>
        <p:spPr>
          <a:xfrm>
            <a:off x="381000" y="342900"/>
            <a:ext cx="17525999" cy="1105200"/>
          </a:xfrm>
          <a:prstGeom prst="rect">
            <a:avLst/>
          </a:prstGeom>
        </p:spPr>
        <p:txBody>
          <a:bodyPr wrap="square" lIns="0" tIns="0" rIns="0" bIns="0" rtlCol="0" anchor="ctr">
            <a:spAutoFit/>
          </a:bodyPr>
          <a:lstStyle/>
          <a:p>
            <a:pPr marL="0" lvl="0" indent="0" algn="ctr">
              <a:lnSpc>
                <a:spcPts val="8640"/>
              </a:lnSpc>
              <a:spcBef>
                <a:spcPct val="0"/>
              </a:spcBef>
            </a:pP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Preliminary </a:t>
            </a:r>
            <a:r>
              <a:rPr lang="en-US" sz="6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c</a:t>
            </a:r>
            <a:r>
              <a:rPr lang="en-US" sz="6000" baseline="-25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a:t>
            </a: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at high initial donor concentrations</a:t>
            </a:r>
          </a:p>
        </p:txBody>
      </p:sp>
      <p:sp>
        <p:nvSpPr>
          <p:cNvPr id="11" name="TextBox 6">
            <a:extLst>
              <a:ext uri="{FF2B5EF4-FFF2-40B4-BE49-F238E27FC236}">
                <a16:creationId xmlns:a16="http://schemas.microsoft.com/office/drawing/2014/main" id="{727AF598-A81D-6CF4-3393-95B359BD91E3}"/>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C7D16C12-23C3-9520-E525-F292195E9B28}"/>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sp>
        <p:nvSpPr>
          <p:cNvPr id="10" name="CasellaDiTesto 9">
            <a:extLst>
              <a:ext uri="{FF2B5EF4-FFF2-40B4-BE49-F238E27FC236}">
                <a16:creationId xmlns:a16="http://schemas.microsoft.com/office/drawing/2014/main" id="{89B9D4BD-A607-1DC2-50B3-1DC0ECEC7EFF}"/>
              </a:ext>
            </a:extLst>
          </p:cNvPr>
          <p:cNvSpPr txBox="1"/>
          <p:nvPr/>
        </p:nvSpPr>
        <p:spPr>
          <a:xfrm>
            <a:off x="8287469" y="7275278"/>
            <a:ext cx="2475114" cy="400110"/>
          </a:xfrm>
          <a:prstGeom prst="rect">
            <a:avLst/>
          </a:prstGeom>
          <a:noFill/>
        </p:spPr>
        <p:txBody>
          <a:bodyPr wrap="square">
            <a:spAutoFit/>
          </a:bodyPr>
          <a:lstStyle/>
          <a:p>
            <a:pPr algn="r">
              <a:spcBef>
                <a:spcPct val="0"/>
              </a:spcBef>
              <a:spcAft>
                <a:spcPts val="1000"/>
              </a:spcAft>
            </a:pPr>
            <a:r>
              <a:rPr lang="en-US" sz="2000" dirty="0">
                <a:solidFill>
                  <a:srgbClr val="7030A0"/>
                </a:solidFill>
                <a:latin typeface="Tahoma" panose="020B0604030504040204" pitchFamily="34" charset="0"/>
                <a:ea typeface="Tahoma" panose="020B0604030504040204" pitchFamily="34" charset="0"/>
                <a:cs typeface="Tahoma" panose="020B0604030504040204" pitchFamily="34" charset="0"/>
                <a:sym typeface="Gothic A1"/>
              </a:rPr>
              <a:t>CBL / CBH (0.6 - 1)</a:t>
            </a:r>
          </a:p>
        </p:txBody>
      </p:sp>
      <p:sp>
        <p:nvSpPr>
          <p:cNvPr id="15" name="CasellaDiTesto 14">
            <a:extLst>
              <a:ext uri="{FF2B5EF4-FFF2-40B4-BE49-F238E27FC236}">
                <a16:creationId xmlns:a16="http://schemas.microsoft.com/office/drawing/2014/main" id="{123DA9E8-157E-FA8A-13F1-C6241F003FF8}"/>
              </a:ext>
            </a:extLst>
          </p:cNvPr>
          <p:cNvSpPr txBox="1"/>
          <p:nvPr/>
        </p:nvSpPr>
        <p:spPr>
          <a:xfrm>
            <a:off x="6850555" y="6881577"/>
            <a:ext cx="3237114" cy="400110"/>
          </a:xfrm>
          <a:prstGeom prst="rect">
            <a:avLst/>
          </a:prstGeom>
          <a:noFill/>
        </p:spPr>
        <p:txBody>
          <a:bodyPr wrap="square">
            <a:spAutoFit/>
          </a:bodyPr>
          <a:lstStyle/>
          <a:p>
            <a:pPr algn="r">
              <a:spcBef>
                <a:spcPct val="0"/>
              </a:spcBef>
              <a:spcAft>
                <a:spcPts val="1000"/>
              </a:spcAft>
            </a:pPr>
            <a:r>
              <a:rPr lang="en-US" sz="2000"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CHBL / CHBH (0.8 - 1)</a:t>
            </a:r>
          </a:p>
        </p:txBody>
      </p:sp>
      <p:sp>
        <p:nvSpPr>
          <p:cNvPr id="16" name="CasellaDiTesto 15">
            <a:extLst>
              <a:ext uri="{FF2B5EF4-FFF2-40B4-BE49-F238E27FC236}">
                <a16:creationId xmlns:a16="http://schemas.microsoft.com/office/drawing/2014/main" id="{67426EB8-BC10-2246-8808-E9D035108DF9}"/>
              </a:ext>
            </a:extLst>
          </p:cNvPr>
          <p:cNvSpPr txBox="1"/>
          <p:nvPr/>
        </p:nvSpPr>
        <p:spPr>
          <a:xfrm>
            <a:off x="5598698" y="6487876"/>
            <a:ext cx="3812101" cy="400110"/>
          </a:xfrm>
          <a:prstGeom prst="rect">
            <a:avLst/>
          </a:prstGeom>
          <a:noFill/>
        </p:spPr>
        <p:txBody>
          <a:bodyPr wrap="square">
            <a:spAutoFit/>
          </a:bodyPr>
          <a:lstStyle/>
          <a:p>
            <a:pPr algn="r">
              <a:spcBef>
                <a:spcPct val="0"/>
              </a:spcBef>
              <a:spcAft>
                <a:spcPts val="1000"/>
              </a:spcAft>
            </a:pPr>
            <a:r>
              <a:rPr lang="en-US" sz="2000" dirty="0">
                <a:solidFill>
                  <a:srgbClr val="00FA00"/>
                </a:solidFill>
                <a:latin typeface="Tahoma" panose="020B0604030504040204" pitchFamily="34" charset="0"/>
                <a:ea typeface="Tahoma" panose="020B0604030504040204" pitchFamily="34" charset="0"/>
                <a:cs typeface="Tahoma" panose="020B0604030504040204" pitchFamily="34" charset="0"/>
                <a:sym typeface="Gothic A1"/>
              </a:rPr>
              <a:t>CHBL / CHBH (0.4, 2, 3, 5)</a:t>
            </a:r>
          </a:p>
        </p:txBody>
      </p:sp>
      <p:sp>
        <p:nvSpPr>
          <p:cNvPr id="17" name="CasellaDiTesto 16">
            <a:extLst>
              <a:ext uri="{FF2B5EF4-FFF2-40B4-BE49-F238E27FC236}">
                <a16:creationId xmlns:a16="http://schemas.microsoft.com/office/drawing/2014/main" id="{94DC4189-89A8-3443-6C22-ABE39784F6BA}"/>
              </a:ext>
            </a:extLst>
          </p:cNvPr>
          <p:cNvSpPr txBox="1"/>
          <p:nvPr/>
        </p:nvSpPr>
        <p:spPr>
          <a:xfrm>
            <a:off x="4908076" y="6094175"/>
            <a:ext cx="3812101" cy="400110"/>
          </a:xfrm>
          <a:prstGeom prst="rect">
            <a:avLst/>
          </a:prstGeom>
          <a:noFill/>
        </p:spPr>
        <p:txBody>
          <a:bodyPr wrap="square">
            <a:spAutoFit/>
          </a:bodyPr>
          <a:lstStyle/>
          <a:p>
            <a:pPr algn="r">
              <a:spcBef>
                <a:spcPct val="0"/>
              </a:spcBef>
              <a:spcAft>
                <a:spcPts val="1000"/>
              </a:spcAft>
            </a:pPr>
            <a:r>
              <a:rPr lang="en-US" sz="20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NO Carbon</a:t>
            </a:r>
          </a:p>
        </p:txBody>
      </p:sp>
      <p:cxnSp>
        <p:nvCxnSpPr>
          <p:cNvPr id="21" name="Connettore 2 20">
            <a:extLst>
              <a:ext uri="{FF2B5EF4-FFF2-40B4-BE49-F238E27FC236}">
                <a16:creationId xmlns:a16="http://schemas.microsoft.com/office/drawing/2014/main" id="{5A55C9CB-8D39-0E46-0E19-EF147F6274E8}"/>
              </a:ext>
            </a:extLst>
          </p:cNvPr>
          <p:cNvCxnSpPr>
            <a:cxnSpLocks/>
          </p:cNvCxnSpPr>
          <p:nvPr/>
        </p:nvCxnSpPr>
        <p:spPr>
          <a:xfrm rot="-1500000" flipV="1">
            <a:off x="10712738" y="7394617"/>
            <a:ext cx="512679"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a:extLst>
              <a:ext uri="{FF2B5EF4-FFF2-40B4-BE49-F238E27FC236}">
                <a16:creationId xmlns:a16="http://schemas.microsoft.com/office/drawing/2014/main" id="{11F9DF2F-F4E7-C82B-642E-4CF05A2CBF3B}"/>
              </a:ext>
            </a:extLst>
          </p:cNvPr>
          <p:cNvCxnSpPr>
            <a:cxnSpLocks/>
          </p:cNvCxnSpPr>
          <p:nvPr/>
        </p:nvCxnSpPr>
        <p:spPr>
          <a:xfrm rot="-1500000">
            <a:off x="10011127" y="6903463"/>
            <a:ext cx="828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80852516-31CE-BBAE-D831-4EF4E46EAE66}"/>
              </a:ext>
            </a:extLst>
          </p:cNvPr>
          <p:cNvCxnSpPr>
            <a:cxnSpLocks/>
          </p:cNvCxnSpPr>
          <p:nvPr/>
        </p:nvCxnSpPr>
        <p:spPr>
          <a:xfrm rot="-1500000">
            <a:off x="9355148" y="6458306"/>
            <a:ext cx="1188000" cy="0"/>
          </a:xfrm>
          <a:prstGeom prst="straightConnector1">
            <a:avLst/>
          </a:prstGeom>
          <a:ln w="38100">
            <a:solidFill>
              <a:srgbClr val="00FA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a:extLst>
              <a:ext uri="{FF2B5EF4-FFF2-40B4-BE49-F238E27FC236}">
                <a16:creationId xmlns:a16="http://schemas.microsoft.com/office/drawing/2014/main" id="{2142E54B-C5C3-58BE-81DA-B13ACC8118AB}"/>
              </a:ext>
            </a:extLst>
          </p:cNvPr>
          <p:cNvCxnSpPr>
            <a:cxnSpLocks/>
          </p:cNvCxnSpPr>
          <p:nvPr/>
        </p:nvCxnSpPr>
        <p:spPr>
          <a:xfrm rot="-1500000">
            <a:off x="8614427" y="5920071"/>
            <a:ext cx="1872000" cy="0"/>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sp>
        <p:nvSpPr>
          <p:cNvPr id="3" name="CasellaDiTesto 2">
            <a:extLst>
              <a:ext uri="{FF2B5EF4-FFF2-40B4-BE49-F238E27FC236}">
                <a16:creationId xmlns:a16="http://schemas.microsoft.com/office/drawing/2014/main" id="{B0AF8D67-5179-7CAC-7FD3-E560D15C1864}"/>
              </a:ext>
            </a:extLst>
          </p:cNvPr>
          <p:cNvSpPr txBox="1"/>
          <p:nvPr/>
        </p:nvSpPr>
        <p:spPr>
          <a:xfrm rot="1508858">
            <a:off x="13974959" y="4293955"/>
            <a:ext cx="1394040" cy="400110"/>
          </a:xfrm>
          <a:prstGeom prst="rect">
            <a:avLst/>
          </a:prstGeom>
          <a:noFill/>
        </p:spPr>
        <p:txBody>
          <a:bodyPr wrap="square">
            <a:spAutoFit/>
          </a:bodyPr>
          <a:lstStyle/>
          <a:p>
            <a:pPr algn="ctr">
              <a:spcBef>
                <a:spcPct val="0"/>
              </a:spcBef>
              <a:spcAft>
                <a:spcPts val="1000"/>
              </a:spcAft>
            </a:pPr>
            <a:r>
              <a:rPr lang="en-US" sz="2000" b="1" dirty="0">
                <a:solidFill>
                  <a:srgbClr val="DA5219"/>
                </a:solidFill>
                <a:latin typeface="Tahoma" panose="020B0604030504040204" pitchFamily="34" charset="0"/>
                <a:ea typeface="Tahoma" panose="020B0604030504040204" pitchFamily="34" charset="0"/>
                <a:cs typeface="Tahoma" panose="020B0604030504040204" pitchFamily="34" charset="0"/>
                <a:sym typeface="Gothic A1"/>
              </a:rPr>
              <a:t>RSD2</a:t>
            </a:r>
          </a:p>
        </p:txBody>
      </p:sp>
      <p:sp>
        <p:nvSpPr>
          <p:cNvPr id="4" name="CasellaDiTesto 3">
            <a:extLst>
              <a:ext uri="{FF2B5EF4-FFF2-40B4-BE49-F238E27FC236}">
                <a16:creationId xmlns:a16="http://schemas.microsoft.com/office/drawing/2014/main" id="{984005DF-7984-E815-0B49-287F3166D07B}"/>
              </a:ext>
            </a:extLst>
          </p:cNvPr>
          <p:cNvSpPr txBox="1"/>
          <p:nvPr/>
        </p:nvSpPr>
        <p:spPr>
          <a:xfrm>
            <a:off x="7669382" y="2781300"/>
            <a:ext cx="1398418" cy="400110"/>
          </a:xfrm>
          <a:prstGeom prst="rect">
            <a:avLst/>
          </a:prstGeom>
          <a:noFill/>
        </p:spPr>
        <p:txBody>
          <a:bodyPr wrap="square">
            <a:spAutoFit/>
          </a:bodyPr>
          <a:lstStyle/>
          <a:p>
            <a:pPr>
              <a:spcBef>
                <a:spcPct val="0"/>
              </a:spcBef>
              <a:spcAft>
                <a:spcPts val="1000"/>
              </a:spcAft>
            </a:pPr>
            <a:r>
              <a:rPr lang="en-US" sz="2000" b="1" dirty="0">
                <a:solidFill>
                  <a:srgbClr val="ECAF1F"/>
                </a:solidFill>
                <a:latin typeface="Tahoma" panose="020B0604030504040204" pitchFamily="34" charset="0"/>
                <a:ea typeface="Tahoma" panose="020B0604030504040204" pitchFamily="34" charset="0"/>
                <a:cs typeface="Tahoma" panose="020B0604030504040204" pitchFamily="34" charset="0"/>
                <a:sym typeface="Gothic A1"/>
              </a:rPr>
              <a:t>EXFLU1</a:t>
            </a:r>
          </a:p>
        </p:txBody>
      </p:sp>
      <p:cxnSp>
        <p:nvCxnSpPr>
          <p:cNvPr id="6" name="Connettore 2 5">
            <a:extLst>
              <a:ext uri="{FF2B5EF4-FFF2-40B4-BE49-F238E27FC236}">
                <a16:creationId xmlns:a16="http://schemas.microsoft.com/office/drawing/2014/main" id="{786DCFAF-D219-452E-3722-0677F473D60D}"/>
              </a:ext>
            </a:extLst>
          </p:cNvPr>
          <p:cNvCxnSpPr>
            <a:cxnSpLocks/>
          </p:cNvCxnSpPr>
          <p:nvPr/>
        </p:nvCxnSpPr>
        <p:spPr>
          <a:xfrm rot="20100000" flipH="1">
            <a:off x="7243558" y="3087318"/>
            <a:ext cx="512679" cy="0"/>
          </a:xfrm>
          <a:prstGeom prst="straightConnector1">
            <a:avLst/>
          </a:prstGeom>
          <a:ln w="38100">
            <a:solidFill>
              <a:srgbClr val="ECAF1F"/>
            </a:solidFill>
            <a:tailEnd type="triangle"/>
          </a:ln>
        </p:spPr>
        <p:style>
          <a:lnRef idx="1">
            <a:schemeClr val="accent1"/>
          </a:lnRef>
          <a:fillRef idx="0">
            <a:schemeClr val="accent1"/>
          </a:fillRef>
          <a:effectRef idx="0">
            <a:schemeClr val="accent1"/>
          </a:effectRef>
          <a:fontRef idx="minor">
            <a:schemeClr val="tx1"/>
          </a:fontRef>
        </p:style>
      </p:cxnSp>
      <p:sp>
        <p:nvSpPr>
          <p:cNvPr id="7" name="Rettangolo 6">
            <a:extLst>
              <a:ext uri="{FF2B5EF4-FFF2-40B4-BE49-F238E27FC236}">
                <a16:creationId xmlns:a16="http://schemas.microsoft.com/office/drawing/2014/main" id="{2862F08F-15AD-54F9-83A2-5B659F98878B}"/>
              </a:ext>
            </a:extLst>
          </p:cNvPr>
          <p:cNvSpPr/>
          <p:nvPr/>
        </p:nvSpPr>
        <p:spPr>
          <a:xfrm>
            <a:off x="6878968" y="2559078"/>
            <a:ext cx="2979245" cy="9144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CasellaDiTesto 12">
            <a:extLst>
              <a:ext uri="{FF2B5EF4-FFF2-40B4-BE49-F238E27FC236}">
                <a16:creationId xmlns:a16="http://schemas.microsoft.com/office/drawing/2014/main" id="{DAD0B875-4D23-1723-59DB-739E6B20314C}"/>
              </a:ext>
            </a:extLst>
          </p:cNvPr>
          <p:cNvSpPr txBox="1"/>
          <p:nvPr/>
        </p:nvSpPr>
        <p:spPr>
          <a:xfrm>
            <a:off x="3467079" y="8762645"/>
            <a:ext cx="3812101" cy="400110"/>
          </a:xfrm>
          <a:prstGeom prst="rect">
            <a:avLst/>
          </a:prstGeom>
          <a:noFill/>
        </p:spPr>
        <p:txBody>
          <a:bodyPr wrap="square">
            <a:spAutoFit/>
          </a:bodyPr>
          <a:lstStyle/>
          <a:p>
            <a:pPr>
              <a:spcBef>
                <a:spcPct val="0"/>
              </a:spcBef>
              <a:spcAft>
                <a:spcPts val="1000"/>
              </a:spcAft>
            </a:pPr>
            <a:r>
              <a:rPr lang="en-US" sz="2000" b="1" dirty="0">
                <a:solidFill>
                  <a:srgbClr val="ECAF1F"/>
                </a:solidFill>
                <a:latin typeface="Tahoma" panose="020B0604030504040204" pitchFamily="34" charset="0"/>
                <a:ea typeface="Tahoma" panose="020B0604030504040204" pitchFamily="34" charset="0"/>
                <a:cs typeface="Tahoma" panose="020B0604030504040204" pitchFamily="34" charset="0"/>
                <a:sym typeface="Gothic A1"/>
              </a:rPr>
              <a:t>Squ</a:t>
            </a:r>
            <a:r>
              <a:rPr lang="en-US" sz="2000" b="1" dirty="0">
                <a:gradFill flip="none" rotWithShape="1">
                  <a:gsLst>
                    <a:gs pos="0">
                      <a:srgbClr val="ECAF1F"/>
                    </a:gs>
                    <a:gs pos="100000">
                      <a:srgbClr val="DA5219"/>
                    </a:gs>
                  </a:gsLst>
                  <a:lin ang="0" scaled="1"/>
                  <a:tileRect/>
                </a:gradFill>
                <a:latin typeface="Tahoma" panose="020B0604030504040204" pitchFamily="34" charset="0"/>
                <a:ea typeface="Tahoma" panose="020B0604030504040204" pitchFamily="34" charset="0"/>
                <a:cs typeface="Tahoma" panose="020B0604030504040204" pitchFamily="34" charset="0"/>
                <a:sym typeface="Gothic A1"/>
              </a:rPr>
              <a:t>a</a:t>
            </a:r>
            <a:r>
              <a:rPr lang="en-US" sz="2000" b="1" dirty="0">
                <a:solidFill>
                  <a:srgbClr val="DA5219"/>
                </a:solidFill>
                <a:latin typeface="Tahoma" panose="020B0604030504040204" pitchFamily="34" charset="0"/>
                <a:ea typeface="Tahoma" panose="020B0604030504040204" pitchFamily="34" charset="0"/>
                <a:cs typeface="Tahoma" panose="020B0604030504040204" pitchFamily="34" charset="0"/>
                <a:sym typeface="Gothic A1"/>
              </a:rPr>
              <a:t>res</a:t>
            </a:r>
            <a:r>
              <a:rPr lang="en-US" sz="20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 Donor removal</a:t>
            </a:r>
          </a:p>
        </p:txBody>
      </p:sp>
      <p:sp>
        <p:nvSpPr>
          <p:cNvPr id="18" name="CasellaDiTesto 17">
            <a:extLst>
              <a:ext uri="{FF2B5EF4-FFF2-40B4-BE49-F238E27FC236}">
                <a16:creationId xmlns:a16="http://schemas.microsoft.com/office/drawing/2014/main" id="{2429AAB2-A32F-4A13-CA6E-AD1A2152E41B}"/>
              </a:ext>
            </a:extLst>
          </p:cNvPr>
          <p:cNvSpPr txBox="1"/>
          <p:nvPr/>
        </p:nvSpPr>
        <p:spPr>
          <a:xfrm>
            <a:off x="3467079" y="8400990"/>
            <a:ext cx="4305321" cy="400110"/>
          </a:xfrm>
          <a:prstGeom prst="rect">
            <a:avLst/>
          </a:prstGeom>
          <a:noFill/>
        </p:spPr>
        <p:txBody>
          <a:bodyPr wrap="square">
            <a:spAutoFit/>
          </a:bodyPr>
          <a:lstStyle/>
          <a:p>
            <a:pPr>
              <a:spcBef>
                <a:spcPct val="0"/>
              </a:spcBef>
              <a:spcAft>
                <a:spcPts val="1000"/>
              </a:spcAft>
            </a:pPr>
            <a:r>
              <a:rPr lang="en-US" sz="2000" b="1"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Di</a:t>
            </a:r>
            <a:r>
              <a:rPr lang="en-US" sz="2000" b="1" dirty="0">
                <a:solidFill>
                  <a:srgbClr val="00FA00"/>
                </a:solidFill>
                <a:latin typeface="Tahoma" panose="020B0604030504040204" pitchFamily="34" charset="0"/>
                <a:ea typeface="Tahoma" panose="020B0604030504040204" pitchFamily="34" charset="0"/>
                <a:cs typeface="Tahoma" panose="020B0604030504040204" pitchFamily="34" charset="0"/>
                <a:sym typeface="Gothic A1"/>
              </a:rPr>
              <a:t>am</a:t>
            </a:r>
            <a:r>
              <a:rPr lang="en-US" sz="2000" b="1"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on</a:t>
            </a:r>
            <a:r>
              <a:rPr lang="en-US" sz="2000" b="1" dirty="0">
                <a:solidFill>
                  <a:srgbClr val="7030A0"/>
                </a:solidFill>
                <a:latin typeface="Tahoma" panose="020B0604030504040204" pitchFamily="34" charset="0"/>
                <a:ea typeface="Tahoma" panose="020B0604030504040204" pitchFamily="34" charset="0"/>
                <a:cs typeface="Tahoma" panose="020B0604030504040204" pitchFamily="34" charset="0"/>
                <a:sym typeface="Gothic A1"/>
              </a:rPr>
              <a:t>ds</a:t>
            </a:r>
            <a:r>
              <a:rPr lang="en-US" sz="20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 Acceptor removal</a:t>
            </a:r>
          </a:p>
        </p:txBody>
      </p:sp>
      <p:pic>
        <p:nvPicPr>
          <p:cNvPr id="20" name="Immagine 19" descr="Immagine che contiene cartone animato, clipart, disegno, illustrazione&#10;&#10;Il contenuto generato dall'IA potrebbe non essere corretto.">
            <a:extLst>
              <a:ext uri="{FF2B5EF4-FFF2-40B4-BE49-F238E27FC236}">
                <a16:creationId xmlns:a16="http://schemas.microsoft.com/office/drawing/2014/main" id="{FC76310A-824A-C508-53CB-D6EE2B4E736F}"/>
              </a:ext>
            </a:extLst>
          </p:cNvPr>
          <p:cNvPicPr>
            <a:picLocks noChangeAspect="1"/>
          </p:cNvPicPr>
          <p:nvPr/>
        </p:nvPicPr>
        <p:blipFill>
          <a:blip r:embed="rId3"/>
          <a:stretch>
            <a:fillRect/>
          </a:stretch>
        </p:blipFill>
        <p:spPr>
          <a:xfrm>
            <a:off x="17568000" y="9207000"/>
            <a:ext cx="720000" cy="1080000"/>
          </a:xfrm>
          <a:prstGeom prst="rect">
            <a:avLst/>
          </a:prstGeom>
        </p:spPr>
      </p:pic>
      <p:cxnSp>
        <p:nvCxnSpPr>
          <p:cNvPr id="19" name="Connettore 2 18">
            <a:extLst>
              <a:ext uri="{FF2B5EF4-FFF2-40B4-BE49-F238E27FC236}">
                <a16:creationId xmlns:a16="http://schemas.microsoft.com/office/drawing/2014/main" id="{32DB524F-32B6-FFF4-D45F-4EF3BA2F2948}"/>
              </a:ext>
            </a:extLst>
          </p:cNvPr>
          <p:cNvCxnSpPr>
            <a:cxnSpLocks/>
            <a:stCxn id="3" idx="2"/>
          </p:cNvCxnSpPr>
          <p:nvPr/>
        </p:nvCxnSpPr>
        <p:spPr>
          <a:xfrm flipH="1">
            <a:off x="14332559" y="4675103"/>
            <a:ext cx="254406" cy="544597"/>
          </a:xfrm>
          <a:prstGeom prst="straightConnector1">
            <a:avLst/>
          </a:prstGeom>
          <a:ln w="38100">
            <a:solidFill>
              <a:srgbClr val="DA5219"/>
            </a:solidFill>
            <a:tailEnd type="triangle"/>
          </a:ln>
        </p:spPr>
        <p:style>
          <a:lnRef idx="1">
            <a:schemeClr val="accent1"/>
          </a:lnRef>
          <a:fillRef idx="0">
            <a:schemeClr val="accent1"/>
          </a:fillRef>
          <a:effectRef idx="0">
            <a:schemeClr val="accent1"/>
          </a:effectRef>
          <a:fontRef idx="minor">
            <a:schemeClr val="tx1"/>
          </a:fontRef>
        </p:style>
      </p:cxnSp>
      <p:cxnSp>
        <p:nvCxnSpPr>
          <p:cNvPr id="27" name="Connettore 2 26">
            <a:extLst>
              <a:ext uri="{FF2B5EF4-FFF2-40B4-BE49-F238E27FC236}">
                <a16:creationId xmlns:a16="http://schemas.microsoft.com/office/drawing/2014/main" id="{F4EC2AAE-A03E-7DA3-48DA-947830B4E907}"/>
              </a:ext>
            </a:extLst>
          </p:cNvPr>
          <p:cNvCxnSpPr>
            <a:cxnSpLocks/>
            <a:stCxn id="3" idx="2"/>
          </p:cNvCxnSpPr>
          <p:nvPr/>
        </p:nvCxnSpPr>
        <p:spPr>
          <a:xfrm flipH="1">
            <a:off x="13127525" y="4675103"/>
            <a:ext cx="1459440" cy="159447"/>
          </a:xfrm>
          <a:prstGeom prst="straightConnector1">
            <a:avLst/>
          </a:prstGeom>
          <a:ln w="38100">
            <a:solidFill>
              <a:srgbClr val="DA5219"/>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2 29">
            <a:extLst>
              <a:ext uri="{FF2B5EF4-FFF2-40B4-BE49-F238E27FC236}">
                <a16:creationId xmlns:a16="http://schemas.microsoft.com/office/drawing/2014/main" id="{6C89317A-3094-9234-26E0-22F9441456E9}"/>
              </a:ext>
            </a:extLst>
          </p:cNvPr>
          <p:cNvCxnSpPr>
            <a:cxnSpLocks/>
            <a:stCxn id="3" idx="2"/>
          </p:cNvCxnSpPr>
          <p:nvPr/>
        </p:nvCxnSpPr>
        <p:spPr>
          <a:xfrm>
            <a:off x="14586965" y="4675103"/>
            <a:ext cx="729235" cy="1049688"/>
          </a:xfrm>
          <a:prstGeom prst="straightConnector1">
            <a:avLst/>
          </a:prstGeom>
          <a:ln w="38100">
            <a:solidFill>
              <a:srgbClr val="DA5219"/>
            </a:solidFill>
            <a:tailEnd type="triangle"/>
          </a:ln>
        </p:spPr>
        <p:style>
          <a:lnRef idx="1">
            <a:schemeClr val="accent1"/>
          </a:lnRef>
          <a:fillRef idx="0">
            <a:schemeClr val="accent1"/>
          </a:fillRef>
          <a:effectRef idx="0">
            <a:schemeClr val="accent1"/>
          </a:effectRef>
          <a:fontRef idx="minor">
            <a:schemeClr val="tx1"/>
          </a:fontRef>
        </p:style>
      </p:cxnSp>
      <p:sp>
        <p:nvSpPr>
          <p:cNvPr id="9" name="Rettangolo 8">
            <a:extLst>
              <a:ext uri="{FF2B5EF4-FFF2-40B4-BE49-F238E27FC236}">
                <a16:creationId xmlns:a16="http://schemas.microsoft.com/office/drawing/2014/main" id="{329262C5-2447-4B6E-C8EF-AEB470E38ED1}"/>
              </a:ext>
            </a:extLst>
          </p:cNvPr>
          <p:cNvSpPr/>
          <p:nvPr/>
        </p:nvSpPr>
        <p:spPr>
          <a:xfrm>
            <a:off x="12575784" y="3711000"/>
            <a:ext cx="3411577" cy="247280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a:extLst>
              <a:ext uri="{FF2B5EF4-FFF2-40B4-BE49-F238E27FC236}">
                <a16:creationId xmlns:a16="http://schemas.microsoft.com/office/drawing/2014/main" id="{67676A01-BF60-A71F-079F-B1F9D662B4BE}"/>
              </a:ext>
            </a:extLst>
          </p:cNvPr>
          <p:cNvSpPr/>
          <p:nvPr/>
        </p:nvSpPr>
        <p:spPr>
          <a:xfrm>
            <a:off x="14332558" y="1763044"/>
            <a:ext cx="2279041" cy="59870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3905811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7"/>
                                        </p:tgtEl>
                                      </p:cBhvr>
                                    </p:animEffect>
                                    <p:set>
                                      <p:cBhvr>
                                        <p:cTn id="10" dur="1" fill="hold">
                                          <p:stCondLst>
                                            <p:cond delay="499"/>
                                          </p:stCondLst>
                                        </p:cTn>
                                        <p:tgtEl>
                                          <p:spTgt spid="7"/>
                                        </p:tgtEl>
                                        <p:attrNameLst>
                                          <p:attrName>style.visibility</p:attrName>
                                        </p:attrNameLst>
                                      </p:cBhvr>
                                      <p:to>
                                        <p:strVal val="hidden"/>
                                      </p:to>
                                    </p:set>
                                  </p:childTnLst>
                                </p:cTn>
                              </p:par>
                              <p:par>
                                <p:cTn id="11" presetID="9"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dissolve">
                                      <p:cBhvr>
                                        <p:cTn id="13" dur="500"/>
                                        <p:tgtEl>
                                          <p:spTgt spid="13"/>
                                        </p:tgtEl>
                                      </p:cBhvr>
                                    </p:animEffect>
                                  </p:childTnLst>
                                </p:cTn>
                              </p:par>
                              <p:par>
                                <p:cTn id="14" presetID="10" presetClass="exit" presetSubtype="0" fill="hold" grpId="0" nodeType="withEffect">
                                  <p:stCondLst>
                                    <p:cond delay="0"/>
                                  </p:stCondLst>
                                  <p:childTnLst>
                                    <p:animEffect transition="out" filter="fade">
                                      <p:cBhvr>
                                        <p:cTn id="15" dur="500"/>
                                        <p:tgtEl>
                                          <p:spTgt spid="8"/>
                                        </p:tgtEl>
                                      </p:cBhvr>
                                    </p:animEffect>
                                    <p:set>
                                      <p:cBhvr>
                                        <p:cTn id="16"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3" grpId="0"/>
      <p:bldP spid="9"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D3E50"/>
        </a:solidFill>
        <a:effectLst/>
      </p:bgPr>
    </p:bg>
    <p:spTree>
      <p:nvGrpSpPr>
        <p:cNvPr id="1" name=""/>
        <p:cNvGrpSpPr/>
        <p:nvPr/>
      </p:nvGrpSpPr>
      <p:grpSpPr>
        <a:xfrm>
          <a:off x="0" y="0"/>
          <a:ext cx="0" cy="0"/>
          <a:chOff x="0" y="0"/>
          <a:chExt cx="0" cy="0"/>
        </a:xfrm>
      </p:grpSpPr>
      <p:sp>
        <p:nvSpPr>
          <p:cNvPr id="2" name="TextBox 5">
            <a:extLst>
              <a:ext uri="{FF2B5EF4-FFF2-40B4-BE49-F238E27FC236}">
                <a16:creationId xmlns:a16="http://schemas.microsoft.com/office/drawing/2014/main" id="{6A9E6623-88A9-A955-0DE1-67B08F1812F8}"/>
              </a:ext>
            </a:extLst>
          </p:cNvPr>
          <p:cNvSpPr txBox="1"/>
          <p:nvPr/>
        </p:nvSpPr>
        <p:spPr>
          <a:xfrm>
            <a:off x="381000" y="349250"/>
            <a:ext cx="17525999" cy="1102866"/>
          </a:xfrm>
          <a:prstGeom prst="rect">
            <a:avLst/>
          </a:prstGeom>
        </p:spPr>
        <p:txBody>
          <a:bodyPr wrap="square" lIns="0" tIns="0" rIns="0" bIns="0" rtlCol="0" anchor="ctr">
            <a:spAutoFit/>
          </a:bodyPr>
          <a:lstStyle/>
          <a:p>
            <a:pPr marL="0" lvl="0" indent="0">
              <a:lnSpc>
                <a:spcPts val="8640"/>
              </a:lnSpc>
              <a:spcBef>
                <a:spcPct val="0"/>
              </a:spcBef>
            </a:pPr>
            <a:r>
              <a:rPr lang="it-IT" sz="7200" b="1" dirty="0" err="1">
                <a:solidFill>
                  <a:srgbClr val="FFFFFF"/>
                </a:solidFill>
                <a:latin typeface="Tahoma" panose="020B0604030504040204" pitchFamily="34" charset="0"/>
                <a:ea typeface="Tahoma" panose="020B0604030504040204" pitchFamily="34" charset="0"/>
                <a:cs typeface="Tahoma" panose="020B0604030504040204" pitchFamily="34" charset="0"/>
                <a:sym typeface="Gothic A1"/>
              </a:rPr>
              <a:t>Conclusion</a:t>
            </a:r>
            <a:endParaRPr lang="en-US" sz="7200" b="1" dirty="0">
              <a:solidFill>
                <a:srgbClr val="FFFFFF"/>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7" name="TextBox 5">
            <a:extLst>
              <a:ext uri="{FF2B5EF4-FFF2-40B4-BE49-F238E27FC236}">
                <a16:creationId xmlns:a16="http://schemas.microsoft.com/office/drawing/2014/main" id="{0B68ACAA-3443-D24B-35F5-2B0786623F9B}"/>
              </a:ext>
            </a:extLst>
          </p:cNvPr>
          <p:cNvSpPr txBox="1"/>
          <p:nvPr/>
        </p:nvSpPr>
        <p:spPr>
          <a:xfrm>
            <a:off x="952500" y="2073526"/>
            <a:ext cx="16459199" cy="2505045"/>
          </a:xfrm>
          <a:prstGeom prst="rect">
            <a:avLst/>
          </a:prstGeom>
        </p:spPr>
        <p:txBody>
          <a:bodyPr wrap="square" lIns="0" tIns="0" rIns="0" bIns="0" rtlCol="0" anchor="t">
            <a:spAutoFit/>
          </a:bodyPr>
          <a:lstStyle/>
          <a:p>
            <a:pPr algn="l">
              <a:lnSpc>
                <a:spcPts val="4000"/>
              </a:lnSpc>
              <a:spcBef>
                <a:spcPct val="0"/>
              </a:spcBef>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Doping removal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can be estimated via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changes in sheet resistance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under irradiation:</a:t>
            </a:r>
          </a:p>
          <a:p>
            <a:pPr marL="457200" indent="-457200" algn="l">
              <a:lnSpc>
                <a:spcPts val="4000"/>
              </a:lnSpc>
              <a:spcBef>
                <a:spcPct val="0"/>
              </a:spcBef>
              <a:buFont typeface="Arial" panose="020B0604020202020204" pitchFamily="34" charset="0"/>
              <a:buChar char="•"/>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For surface implants of opposite conductivity to the substrate: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van der Pauw measurements alone are sufficient;</a:t>
            </a:r>
          </a:p>
          <a:p>
            <a:pPr marL="457200" indent="-457200" algn="l">
              <a:lnSpc>
                <a:spcPts val="4000"/>
              </a:lnSpc>
              <a:spcBef>
                <a:spcPct val="0"/>
              </a:spcBef>
              <a:buFont typeface="Arial" panose="020B0604020202020204" pitchFamily="34" charset="0"/>
              <a:buChar char="•"/>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For deep and/or same conductivity type implants: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simulation is required to interpret van der Pauw measurements.</a:t>
            </a:r>
          </a:p>
        </p:txBody>
      </p:sp>
      <p:sp>
        <p:nvSpPr>
          <p:cNvPr id="11" name="TextBox 5">
            <a:extLst>
              <a:ext uri="{FF2B5EF4-FFF2-40B4-BE49-F238E27FC236}">
                <a16:creationId xmlns:a16="http://schemas.microsoft.com/office/drawing/2014/main" id="{6EEF66AF-77C3-CB4B-F1FC-DADCD0E723E6}"/>
              </a:ext>
            </a:extLst>
          </p:cNvPr>
          <p:cNvSpPr txBox="1"/>
          <p:nvPr/>
        </p:nvSpPr>
        <p:spPr>
          <a:xfrm>
            <a:off x="952500" y="5199981"/>
            <a:ext cx="16459199" cy="1480405"/>
          </a:xfrm>
          <a:prstGeom prst="rect">
            <a:avLst/>
          </a:prstGeom>
        </p:spPr>
        <p:txBody>
          <a:bodyPr wrap="square" lIns="0" tIns="0" rIns="0" bIns="0" rtlCol="0" anchor="t">
            <a:spAutoFit/>
          </a:bodyPr>
          <a:lstStyle/>
          <a:p>
            <a:pPr algn="l">
              <a:lnSpc>
                <a:spcPts val="4000"/>
              </a:lnSpc>
              <a:spcBef>
                <a:spcPct val="0"/>
              </a:spcBef>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Preliminary analyses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indicate:  </a:t>
            </a:r>
          </a:p>
          <a:p>
            <a:pPr marL="457200" indent="-457200" algn="l">
              <a:lnSpc>
                <a:spcPts val="4000"/>
              </a:lnSpc>
              <a:spcBef>
                <a:spcPct val="0"/>
              </a:spcBef>
              <a:buFont typeface="Arial" panose="020B0604020202020204" pitchFamily="34" charset="0"/>
              <a:buChar char="•"/>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Correlation</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between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C-V</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and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van der Pauw</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extracted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removal coefficients;</a:t>
            </a:r>
            <a:endPar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endParaRPr>
          </a:p>
          <a:p>
            <a:pPr marL="457200" indent="-457200" algn="l">
              <a:lnSpc>
                <a:spcPts val="4000"/>
              </a:lnSpc>
              <a:spcBef>
                <a:spcPct val="0"/>
              </a:spcBef>
              <a:buFont typeface="Arial" panose="020B0604020202020204" pitchFamily="34" charset="0"/>
              <a:buChar char="•"/>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 more pronounced donor removal than acceptor removal.</a:t>
            </a:r>
            <a:endPar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14" name="TextBox 5">
            <a:extLst>
              <a:ext uri="{FF2B5EF4-FFF2-40B4-BE49-F238E27FC236}">
                <a16:creationId xmlns:a16="http://schemas.microsoft.com/office/drawing/2014/main" id="{CC4762A5-0E13-2F8A-BB2C-9CE2E1B417E7}"/>
              </a:ext>
            </a:extLst>
          </p:cNvPr>
          <p:cNvSpPr txBox="1"/>
          <p:nvPr/>
        </p:nvSpPr>
        <p:spPr>
          <a:xfrm>
            <a:off x="952500" y="7301796"/>
            <a:ext cx="16459199" cy="461024"/>
          </a:xfrm>
          <a:prstGeom prst="rect">
            <a:avLst/>
          </a:prstGeom>
        </p:spPr>
        <p:txBody>
          <a:bodyPr wrap="square" lIns="0" tIns="0" rIns="0" bIns="0" rtlCol="0" anchor="t">
            <a:spAutoFit/>
          </a:bodyPr>
          <a:lstStyle/>
          <a:p>
            <a:pPr algn="l">
              <a:lnSpc>
                <a:spcPts val="4000"/>
              </a:lnSpc>
              <a:spcBef>
                <a:spcPct val="0"/>
              </a:spcBef>
            </a:pP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New analyses </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(EXFLU1, RSD2, DC-RSD1, NLGAD) aim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to</a:t>
            </a:r>
            <a:r>
              <a:rPr lang="en-US" sz="29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strengthen and </a:t>
            </a:r>
            <a:r>
              <a:rPr lang="en-US" sz="29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validate these results.</a:t>
            </a:r>
          </a:p>
        </p:txBody>
      </p:sp>
      <p:sp>
        <p:nvSpPr>
          <p:cNvPr id="15" name="TextBox 5">
            <a:extLst>
              <a:ext uri="{FF2B5EF4-FFF2-40B4-BE49-F238E27FC236}">
                <a16:creationId xmlns:a16="http://schemas.microsoft.com/office/drawing/2014/main" id="{9CE3A031-C21C-E762-8898-B43470D4B0AF}"/>
              </a:ext>
            </a:extLst>
          </p:cNvPr>
          <p:cNvSpPr txBox="1"/>
          <p:nvPr/>
        </p:nvSpPr>
        <p:spPr>
          <a:xfrm>
            <a:off x="915161" y="8572500"/>
            <a:ext cx="16459199" cy="526876"/>
          </a:xfrm>
          <a:prstGeom prst="rect">
            <a:avLst/>
          </a:prstGeom>
        </p:spPr>
        <p:txBody>
          <a:bodyPr wrap="square" lIns="0" tIns="0" rIns="0" bIns="0" rtlCol="0" anchor="ctr">
            <a:spAutoFit/>
          </a:bodyPr>
          <a:lstStyle/>
          <a:p>
            <a:pPr algn="ctr">
              <a:lnSpc>
                <a:spcPts val="4000"/>
              </a:lnSpc>
              <a:spcBef>
                <a:spcPct val="0"/>
              </a:spcBef>
            </a:pPr>
            <a:r>
              <a:rPr lang="en-US" sz="540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Thank you for your attention!</a:t>
            </a:r>
          </a:p>
        </p:txBody>
      </p:sp>
      <p:sp>
        <p:nvSpPr>
          <p:cNvPr id="16" name="TextBox 5">
            <a:extLst>
              <a:ext uri="{FF2B5EF4-FFF2-40B4-BE49-F238E27FC236}">
                <a16:creationId xmlns:a16="http://schemas.microsoft.com/office/drawing/2014/main" id="{982FDA47-EA23-7BFB-2020-1156643EE6D8}"/>
              </a:ext>
            </a:extLst>
          </p:cNvPr>
          <p:cNvSpPr txBox="1"/>
          <p:nvPr/>
        </p:nvSpPr>
        <p:spPr>
          <a:xfrm>
            <a:off x="381001" y="9519881"/>
            <a:ext cx="17525999" cy="416268"/>
          </a:xfrm>
          <a:prstGeom prst="rect">
            <a:avLst/>
          </a:prstGeom>
        </p:spPr>
        <p:txBody>
          <a:bodyPr wrap="square" lIns="0" tIns="0" rIns="0" bIns="0" rtlCol="0" anchor="t">
            <a:spAutoFit/>
          </a:bodyPr>
          <a:lstStyle/>
          <a:p>
            <a:pPr algn="ctr">
              <a:lnSpc>
                <a:spcPts val="4000"/>
              </a:lnSpc>
              <a:spcBef>
                <a:spcPct val="0"/>
              </a:spcBef>
            </a:pPr>
            <a:r>
              <a:rPr lang="en-US" sz="1350" b="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 Fondacci </a:t>
            </a:r>
            <a:r>
              <a:rPr lang="en-US" sz="1350" i="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r>
              <a:rPr lang="en-US" sz="1350" i="1" dirty="0" err="1">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alessandro.fondacci@pg.infn.it</a:t>
            </a:r>
            <a:r>
              <a:rPr lang="en-US" sz="1350" i="1"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r>
              <a:rPr lang="en-US" sz="135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A. R. Altamura, R. Arcidiacono, M. Boscardin, N. </a:t>
            </a:r>
            <a:r>
              <a:rPr lang="en-US" sz="1350" dirty="0" err="1">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Cartiglia</a:t>
            </a:r>
            <a:r>
              <a:rPr lang="en-US" sz="135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T. Croci, M. Centis Vignali, M. Ferrero, A. </a:t>
            </a:r>
            <a:r>
              <a:rPr lang="en-US" sz="1350" dirty="0" err="1">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Morozzi</a:t>
            </a:r>
            <a:r>
              <a:rPr lang="en-US" sz="135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F. Moscatelli, D. Passeri, G. Paternoster, B. Regnery, V. Sola, R. S. White </a:t>
            </a:r>
          </a:p>
        </p:txBody>
      </p:sp>
      <p:sp>
        <p:nvSpPr>
          <p:cNvPr id="19" name="Rettangolo 18">
            <a:extLst>
              <a:ext uri="{FF2B5EF4-FFF2-40B4-BE49-F238E27FC236}">
                <a16:creationId xmlns:a16="http://schemas.microsoft.com/office/drawing/2014/main" id="{23BE599B-5222-F747-6B14-E641D8E85E78}"/>
              </a:ext>
            </a:extLst>
          </p:cNvPr>
          <p:cNvSpPr/>
          <p:nvPr/>
        </p:nvSpPr>
        <p:spPr>
          <a:xfrm>
            <a:off x="915161" y="2554436"/>
            <a:ext cx="14553439" cy="990600"/>
          </a:xfrm>
          <a:prstGeom prst="rect">
            <a:avLst/>
          </a:prstGeom>
          <a:solidFill>
            <a:srgbClr val="2D3E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Rettangolo 19">
            <a:extLst>
              <a:ext uri="{FF2B5EF4-FFF2-40B4-BE49-F238E27FC236}">
                <a16:creationId xmlns:a16="http://schemas.microsoft.com/office/drawing/2014/main" id="{86F73225-D351-FB24-4967-31D88E33C47F}"/>
              </a:ext>
            </a:extLst>
          </p:cNvPr>
          <p:cNvSpPr/>
          <p:nvPr/>
        </p:nvSpPr>
        <p:spPr>
          <a:xfrm>
            <a:off x="876301" y="3654717"/>
            <a:ext cx="16040099" cy="990600"/>
          </a:xfrm>
          <a:prstGeom prst="rect">
            <a:avLst/>
          </a:prstGeom>
          <a:solidFill>
            <a:srgbClr val="2D3E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Rettangolo 20">
            <a:extLst>
              <a:ext uri="{FF2B5EF4-FFF2-40B4-BE49-F238E27FC236}">
                <a16:creationId xmlns:a16="http://schemas.microsoft.com/office/drawing/2014/main" id="{6C1A968A-AD72-5422-9291-12EA31D8AC97}"/>
              </a:ext>
            </a:extLst>
          </p:cNvPr>
          <p:cNvSpPr/>
          <p:nvPr/>
        </p:nvSpPr>
        <p:spPr>
          <a:xfrm>
            <a:off x="609600" y="5172767"/>
            <a:ext cx="16040099" cy="1739657"/>
          </a:xfrm>
          <a:prstGeom prst="rect">
            <a:avLst/>
          </a:prstGeom>
          <a:solidFill>
            <a:srgbClr val="2D3E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Rettangolo 21">
            <a:extLst>
              <a:ext uri="{FF2B5EF4-FFF2-40B4-BE49-F238E27FC236}">
                <a16:creationId xmlns:a16="http://schemas.microsoft.com/office/drawing/2014/main" id="{F6B9DEBD-D286-57C6-B531-D3EF66E1A7B3}"/>
              </a:ext>
            </a:extLst>
          </p:cNvPr>
          <p:cNvSpPr/>
          <p:nvPr/>
        </p:nvSpPr>
        <p:spPr>
          <a:xfrm>
            <a:off x="794658" y="7126098"/>
            <a:ext cx="16535399" cy="686079"/>
          </a:xfrm>
          <a:prstGeom prst="rect">
            <a:avLst/>
          </a:prstGeom>
          <a:solidFill>
            <a:srgbClr val="2D3E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A977E8FE-465A-21A2-FA50-8418A5371356}"/>
              </a:ext>
            </a:extLst>
          </p:cNvPr>
          <p:cNvSpPr/>
          <p:nvPr/>
        </p:nvSpPr>
        <p:spPr>
          <a:xfrm>
            <a:off x="905847" y="8234468"/>
            <a:ext cx="16535399" cy="1006865"/>
          </a:xfrm>
          <a:prstGeom prst="rect">
            <a:avLst/>
          </a:prstGeom>
          <a:solidFill>
            <a:srgbClr val="2D3E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0" nodeType="clickEffect">
                                  <p:stCondLst>
                                    <p:cond delay="0"/>
                                  </p:stCondLst>
                                  <p:childTnLst>
                                    <p:animEffect transition="out" filter="fade">
                                      <p:cBhvr>
                                        <p:cTn id="11" dur="500"/>
                                        <p:tgtEl>
                                          <p:spTgt spid="20"/>
                                        </p:tgtEl>
                                      </p:cBhvr>
                                    </p:animEffect>
                                    <p:set>
                                      <p:cBhvr>
                                        <p:cTn id="12" dur="1" fill="hold">
                                          <p:stCondLst>
                                            <p:cond delay="499"/>
                                          </p:stCondLst>
                                        </p:cTn>
                                        <p:tgtEl>
                                          <p:spTgt spid="2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0" nodeType="clickEffect">
                                  <p:stCondLst>
                                    <p:cond delay="0"/>
                                  </p:stCondLst>
                                  <p:childTnLst>
                                    <p:animEffect transition="out" filter="fade">
                                      <p:cBhvr>
                                        <p:cTn id="16" dur="500"/>
                                        <p:tgtEl>
                                          <p:spTgt spid="21"/>
                                        </p:tgtEl>
                                      </p:cBhvr>
                                    </p:animEffect>
                                    <p:set>
                                      <p:cBhvr>
                                        <p:cTn id="17" dur="1" fill="hold">
                                          <p:stCondLst>
                                            <p:cond delay="499"/>
                                          </p:stCondLst>
                                        </p:cTn>
                                        <p:tgtEl>
                                          <p:spTgt spid="21"/>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grpId="0" nodeType="click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23"/>
                                        </p:tgtEl>
                                      </p:cBhvr>
                                    </p:animEffect>
                                    <p:set>
                                      <p:cBhvr>
                                        <p:cTn id="27" dur="1" fill="hold">
                                          <p:stCondLst>
                                            <p:cond delay="499"/>
                                          </p:stCondLst>
                                        </p:cTn>
                                        <p:tgtEl>
                                          <p:spTgt spid="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p:cNvSpPr txBox="1"/>
          <p:nvPr/>
        </p:nvSpPr>
        <p:spPr>
          <a:xfrm>
            <a:off x="381000" y="342900"/>
            <a:ext cx="17525999" cy="995657"/>
          </a:xfrm>
          <a:prstGeom prst="rect">
            <a:avLst/>
          </a:prstGeom>
        </p:spPr>
        <p:txBody>
          <a:bodyPr wrap="square" lIns="0" tIns="0" rIns="0" bIns="0" rtlCol="0" anchor="ctr">
            <a:spAutoFit/>
          </a:bodyPr>
          <a:lstStyle/>
          <a:p>
            <a:pPr marL="0" lvl="0" indent="0" algn="ctr">
              <a:lnSpc>
                <a:spcPts val="8640"/>
              </a:lnSpc>
              <a:spcBef>
                <a:spcPct val="0"/>
              </a:spcBef>
            </a:pPr>
            <a:r>
              <a:rPr lang="en-US" sz="6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Defining the Challenge</a:t>
            </a:r>
            <a:r>
              <a:rPr lang="en-US" sz="64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Designing the Approach</a:t>
            </a:r>
          </a:p>
        </p:txBody>
      </p:sp>
      <p:sp>
        <p:nvSpPr>
          <p:cNvPr id="3" name="TextBox 6">
            <a:extLst>
              <a:ext uri="{FF2B5EF4-FFF2-40B4-BE49-F238E27FC236}">
                <a16:creationId xmlns:a16="http://schemas.microsoft.com/office/drawing/2014/main" id="{69ABFD4C-E3F0-EFCC-F492-EDA31E7EFD93}"/>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4" name="TextBox 6">
            <a:extLst>
              <a:ext uri="{FF2B5EF4-FFF2-40B4-BE49-F238E27FC236}">
                <a16:creationId xmlns:a16="http://schemas.microsoft.com/office/drawing/2014/main" id="{1316B2E2-F8BA-10E1-A3F1-957B8B626FDA}"/>
              </a:ext>
            </a:extLst>
          </p:cNvPr>
          <p:cNvSpPr txBox="1"/>
          <p:nvPr/>
        </p:nvSpPr>
        <p:spPr>
          <a:xfrm>
            <a:off x="-27214" y="10006740"/>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0" name="Immagine 9" descr="Immagine che contiene disegno, schizzo, clipart, illustrazione&#10;&#10;Il contenuto generato dall'IA potrebbe non essere corretto.">
            <a:extLst>
              <a:ext uri="{FF2B5EF4-FFF2-40B4-BE49-F238E27FC236}">
                <a16:creationId xmlns:a16="http://schemas.microsoft.com/office/drawing/2014/main" id="{B9CCF314-D790-E6D4-1A13-026AA411100C}"/>
              </a:ext>
            </a:extLst>
          </p:cNvPr>
          <p:cNvPicPr>
            <a:picLocks noChangeAspect="1"/>
          </p:cNvPicPr>
          <p:nvPr/>
        </p:nvPicPr>
        <p:blipFill>
          <a:blip r:embed="rId2"/>
          <a:stretch>
            <a:fillRect/>
          </a:stretch>
        </p:blipFill>
        <p:spPr>
          <a:xfrm>
            <a:off x="17568000" y="9207000"/>
            <a:ext cx="720000" cy="1080000"/>
          </a:xfrm>
          <a:prstGeom prst="rect">
            <a:avLst/>
          </a:prstGeom>
        </p:spPr>
      </p:pic>
      <p:sp>
        <p:nvSpPr>
          <p:cNvPr id="7" name="CasellaDiTesto 6">
            <a:extLst>
              <a:ext uri="{FF2B5EF4-FFF2-40B4-BE49-F238E27FC236}">
                <a16:creationId xmlns:a16="http://schemas.microsoft.com/office/drawing/2014/main" id="{AC27BA78-8FD0-2478-0AB8-3BF93A510E24}"/>
              </a:ext>
            </a:extLst>
          </p:cNvPr>
          <p:cNvSpPr txBox="1"/>
          <p:nvPr/>
        </p:nvSpPr>
        <p:spPr>
          <a:xfrm>
            <a:off x="914400" y="1645438"/>
            <a:ext cx="16459199" cy="1200329"/>
          </a:xfrm>
          <a:prstGeom prst="rect">
            <a:avLst/>
          </a:prstGeom>
          <a:noFill/>
        </p:spPr>
        <p:txBody>
          <a:bodyPr wrap="square">
            <a:spAutoFit/>
          </a:bodyPr>
          <a:lstStyle/>
          <a:p>
            <a:pPr>
              <a:spcBef>
                <a:spcPct val="0"/>
              </a:spcBef>
              <a:spcAft>
                <a:spcPts val="1000"/>
              </a:spcAft>
            </a:pPr>
            <a:r>
              <a:rPr lang="en-US" sz="36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removal has been studied in detail for many years and is at the core of the LGADs' radiation hardness.</a:t>
            </a:r>
          </a:p>
        </p:txBody>
      </p:sp>
      <p:sp>
        <p:nvSpPr>
          <p:cNvPr id="9" name="CasellaDiTesto 8">
            <a:extLst>
              <a:ext uri="{FF2B5EF4-FFF2-40B4-BE49-F238E27FC236}">
                <a16:creationId xmlns:a16="http://schemas.microsoft.com/office/drawing/2014/main" id="{66CC9EFE-94F3-130F-259B-D12DF629FE00}"/>
              </a:ext>
            </a:extLst>
          </p:cNvPr>
          <p:cNvSpPr txBox="1"/>
          <p:nvPr/>
        </p:nvSpPr>
        <p:spPr>
          <a:xfrm>
            <a:off x="914400" y="8499529"/>
            <a:ext cx="16459199" cy="1200329"/>
          </a:xfrm>
          <a:prstGeom prst="rect">
            <a:avLst/>
          </a:prstGeom>
          <a:noFill/>
        </p:spPr>
        <p:txBody>
          <a:bodyPr wrap="square">
            <a:spAutoFit/>
          </a:bodyPr>
          <a:lstStyle/>
          <a:p>
            <a:pPr>
              <a:spcBef>
                <a:spcPct val="0"/>
              </a:spcBef>
              <a:spcAft>
                <a:spcPts val="1000"/>
              </a:spcAft>
            </a:pPr>
            <a:r>
              <a:rPr lang="en-US" sz="36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 is now becoming very interesting as it plays a crucial role in the functioning of resistive LGADs and compensated LGADs.</a:t>
            </a:r>
          </a:p>
        </p:txBody>
      </p:sp>
      <p:pic>
        <p:nvPicPr>
          <p:cNvPr id="6" name="Immagine 5" descr="Immagine che contiene testo, linea, schermata, Diagramma&#10;&#10;Il contenuto generato dall'IA potrebbe non essere corretto.">
            <a:extLst>
              <a:ext uri="{FF2B5EF4-FFF2-40B4-BE49-F238E27FC236}">
                <a16:creationId xmlns:a16="http://schemas.microsoft.com/office/drawing/2014/main" id="{2282F2A5-64C7-70E4-EFF1-65BF77FE2FE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231" y="3086100"/>
            <a:ext cx="8542731" cy="5040000"/>
          </a:xfrm>
          <a:prstGeom prst="rect">
            <a:avLst/>
          </a:prstGeom>
          <a:ln w="38100">
            <a:solidFill>
              <a:srgbClr val="6B8EAD"/>
            </a:solidFill>
          </a:ln>
        </p:spPr>
      </p:pic>
      <p:sp>
        <p:nvSpPr>
          <p:cNvPr id="11" name="CasellaDiTesto 10">
            <a:extLst>
              <a:ext uri="{FF2B5EF4-FFF2-40B4-BE49-F238E27FC236}">
                <a16:creationId xmlns:a16="http://schemas.microsoft.com/office/drawing/2014/main" id="{ABC8F5B2-D1DD-C1DA-12DC-87CFFE8DECF8}"/>
              </a:ext>
            </a:extLst>
          </p:cNvPr>
          <p:cNvSpPr txBox="1"/>
          <p:nvPr/>
        </p:nvSpPr>
        <p:spPr>
          <a:xfrm>
            <a:off x="10591800" y="4953003"/>
            <a:ext cx="2475114" cy="400110"/>
          </a:xfrm>
          <a:prstGeom prst="rect">
            <a:avLst/>
          </a:prstGeom>
          <a:noFill/>
        </p:spPr>
        <p:txBody>
          <a:bodyPr wrap="square">
            <a:spAutoFit/>
          </a:bodyPr>
          <a:lstStyle/>
          <a:p>
            <a:pPr>
              <a:spcBef>
                <a:spcPct val="0"/>
              </a:spcBef>
              <a:spcAft>
                <a:spcPts val="1000"/>
              </a:spcAft>
            </a:pPr>
            <a:r>
              <a:rPr lang="en-US" sz="2000" dirty="0">
                <a:solidFill>
                  <a:srgbClr val="7030A0"/>
                </a:solidFill>
                <a:latin typeface="Tahoma" panose="020B0604030504040204" pitchFamily="34" charset="0"/>
                <a:ea typeface="Tahoma" panose="020B0604030504040204" pitchFamily="34" charset="0"/>
                <a:cs typeface="Tahoma" panose="020B0604030504040204" pitchFamily="34" charset="0"/>
                <a:sym typeface="Gothic A1"/>
              </a:rPr>
              <a:t>CBL / CBH (0.6 - 1)</a:t>
            </a:r>
          </a:p>
        </p:txBody>
      </p:sp>
      <p:sp>
        <p:nvSpPr>
          <p:cNvPr id="12" name="CasellaDiTesto 11">
            <a:extLst>
              <a:ext uri="{FF2B5EF4-FFF2-40B4-BE49-F238E27FC236}">
                <a16:creationId xmlns:a16="http://schemas.microsoft.com/office/drawing/2014/main" id="{1F4D828C-BBAD-A758-831F-0E362625311D}"/>
              </a:ext>
            </a:extLst>
          </p:cNvPr>
          <p:cNvSpPr txBox="1"/>
          <p:nvPr/>
        </p:nvSpPr>
        <p:spPr>
          <a:xfrm>
            <a:off x="10287000" y="4559302"/>
            <a:ext cx="3237114" cy="400110"/>
          </a:xfrm>
          <a:prstGeom prst="rect">
            <a:avLst/>
          </a:prstGeom>
          <a:noFill/>
        </p:spPr>
        <p:txBody>
          <a:bodyPr wrap="square">
            <a:spAutoFit/>
          </a:bodyPr>
          <a:lstStyle/>
          <a:p>
            <a:pPr>
              <a:spcBef>
                <a:spcPct val="0"/>
              </a:spcBef>
              <a:spcAft>
                <a:spcPts val="1000"/>
              </a:spcAft>
            </a:pPr>
            <a:r>
              <a:rPr lang="en-US" sz="2000"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CHBL / CHBH (0.8 - 1)</a:t>
            </a:r>
          </a:p>
        </p:txBody>
      </p:sp>
      <p:sp>
        <p:nvSpPr>
          <p:cNvPr id="13" name="CasellaDiTesto 12">
            <a:extLst>
              <a:ext uri="{FF2B5EF4-FFF2-40B4-BE49-F238E27FC236}">
                <a16:creationId xmlns:a16="http://schemas.microsoft.com/office/drawing/2014/main" id="{B3B56451-71B9-B189-6002-D98449AD72BC}"/>
              </a:ext>
            </a:extLst>
          </p:cNvPr>
          <p:cNvSpPr txBox="1"/>
          <p:nvPr/>
        </p:nvSpPr>
        <p:spPr>
          <a:xfrm>
            <a:off x="9982200" y="4165601"/>
            <a:ext cx="3812101" cy="400110"/>
          </a:xfrm>
          <a:prstGeom prst="rect">
            <a:avLst/>
          </a:prstGeom>
          <a:noFill/>
          <a:ln>
            <a:noFill/>
          </a:ln>
        </p:spPr>
        <p:txBody>
          <a:bodyPr wrap="square">
            <a:spAutoFit/>
          </a:bodyPr>
          <a:lstStyle/>
          <a:p>
            <a:pPr>
              <a:spcBef>
                <a:spcPct val="0"/>
              </a:spcBef>
              <a:spcAft>
                <a:spcPts val="1000"/>
              </a:spcAft>
            </a:pPr>
            <a:r>
              <a:rPr lang="en-US" sz="2000" dirty="0">
                <a:solidFill>
                  <a:srgbClr val="00B050"/>
                </a:solidFill>
                <a:latin typeface="Tahoma" panose="020B0604030504040204" pitchFamily="34" charset="0"/>
                <a:ea typeface="Tahoma" panose="020B0604030504040204" pitchFamily="34" charset="0"/>
                <a:cs typeface="Tahoma" panose="020B0604030504040204" pitchFamily="34" charset="0"/>
                <a:sym typeface="Gothic A1"/>
              </a:rPr>
              <a:t>CHBL / CHBH (0.4, 2, 3, 5)</a:t>
            </a:r>
          </a:p>
        </p:txBody>
      </p:sp>
      <p:sp>
        <p:nvSpPr>
          <p:cNvPr id="14" name="CasellaDiTesto 13">
            <a:extLst>
              <a:ext uri="{FF2B5EF4-FFF2-40B4-BE49-F238E27FC236}">
                <a16:creationId xmlns:a16="http://schemas.microsoft.com/office/drawing/2014/main" id="{B6E2CC32-0A7E-B976-5C5A-B46ACB287FD1}"/>
              </a:ext>
            </a:extLst>
          </p:cNvPr>
          <p:cNvSpPr txBox="1"/>
          <p:nvPr/>
        </p:nvSpPr>
        <p:spPr>
          <a:xfrm>
            <a:off x="9677400" y="3771900"/>
            <a:ext cx="3812101" cy="400110"/>
          </a:xfrm>
          <a:prstGeom prst="rect">
            <a:avLst/>
          </a:prstGeom>
          <a:noFill/>
        </p:spPr>
        <p:txBody>
          <a:bodyPr wrap="square">
            <a:spAutoFit/>
          </a:bodyPr>
          <a:lstStyle/>
          <a:p>
            <a:pPr>
              <a:spcBef>
                <a:spcPct val="0"/>
              </a:spcBef>
              <a:spcAft>
                <a:spcPts val="1000"/>
              </a:spcAft>
            </a:pPr>
            <a:r>
              <a:rPr lang="en-US" sz="20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NO Carbon</a:t>
            </a:r>
          </a:p>
        </p:txBody>
      </p:sp>
      <p:cxnSp>
        <p:nvCxnSpPr>
          <p:cNvPr id="16" name="Connettore 2 15">
            <a:extLst>
              <a:ext uri="{FF2B5EF4-FFF2-40B4-BE49-F238E27FC236}">
                <a16:creationId xmlns:a16="http://schemas.microsoft.com/office/drawing/2014/main" id="{FBADACF1-7CC2-7AB8-E868-1C574DA8C0BF}"/>
              </a:ext>
            </a:extLst>
          </p:cNvPr>
          <p:cNvCxnSpPr>
            <a:cxnSpLocks/>
          </p:cNvCxnSpPr>
          <p:nvPr/>
        </p:nvCxnSpPr>
        <p:spPr>
          <a:xfrm rot="-1800000" flipH="1">
            <a:off x="8538894" y="4447500"/>
            <a:ext cx="1260000" cy="0"/>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a:extLst>
              <a:ext uri="{FF2B5EF4-FFF2-40B4-BE49-F238E27FC236}">
                <a16:creationId xmlns:a16="http://schemas.microsoft.com/office/drawing/2014/main" id="{DBD20706-768E-97D1-391A-909B8338FB87}"/>
              </a:ext>
            </a:extLst>
          </p:cNvPr>
          <p:cNvCxnSpPr>
            <a:cxnSpLocks/>
          </p:cNvCxnSpPr>
          <p:nvPr/>
        </p:nvCxnSpPr>
        <p:spPr>
          <a:xfrm rot="-1800000" flipH="1">
            <a:off x="8775016" y="4851674"/>
            <a:ext cx="1368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3B6F50BD-57C7-0AB5-F7F9-8999B006B36B}"/>
              </a:ext>
            </a:extLst>
          </p:cNvPr>
          <p:cNvCxnSpPr>
            <a:cxnSpLocks/>
          </p:cNvCxnSpPr>
          <p:nvPr/>
        </p:nvCxnSpPr>
        <p:spPr>
          <a:xfrm rot="-1800000" flipH="1">
            <a:off x="9197039" y="5192479"/>
            <a:ext cx="1224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a:extLst>
              <a:ext uri="{FF2B5EF4-FFF2-40B4-BE49-F238E27FC236}">
                <a16:creationId xmlns:a16="http://schemas.microsoft.com/office/drawing/2014/main" id="{0C4DF67B-62E8-7C74-0010-5FB1E33AC027}"/>
              </a:ext>
            </a:extLst>
          </p:cNvPr>
          <p:cNvCxnSpPr>
            <a:cxnSpLocks/>
          </p:cNvCxnSpPr>
          <p:nvPr/>
        </p:nvCxnSpPr>
        <p:spPr>
          <a:xfrm rot="-1800000" flipH="1">
            <a:off x="9642148" y="5534480"/>
            <a:ext cx="1080000"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7308A-CFC1-EEC5-686C-267C43C69FA7}"/>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8D4EA45A-09C4-3AFA-EF03-8F48EF42B9D2}"/>
              </a:ext>
            </a:extLst>
          </p:cNvPr>
          <p:cNvSpPr txBox="1"/>
          <p:nvPr/>
        </p:nvSpPr>
        <p:spPr>
          <a:xfrm>
            <a:off x="381000" y="342900"/>
            <a:ext cx="17525999" cy="995657"/>
          </a:xfrm>
          <a:prstGeom prst="rect">
            <a:avLst/>
          </a:prstGeom>
        </p:spPr>
        <p:txBody>
          <a:bodyPr wrap="square" lIns="0" tIns="0" rIns="0" bIns="0" rtlCol="0" anchor="ctr">
            <a:spAutoFit/>
          </a:bodyPr>
          <a:lstStyle/>
          <a:p>
            <a:pPr marL="0" lvl="0" indent="0" algn="ctr">
              <a:lnSpc>
                <a:spcPts val="8640"/>
              </a:lnSpc>
              <a:spcBef>
                <a:spcPct val="0"/>
              </a:spcBef>
            </a:pPr>
            <a:r>
              <a:rPr lang="en-US" sz="6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Defining the Challenge</a:t>
            </a:r>
            <a:r>
              <a:rPr lang="en-US" sz="64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 Designing the Approach</a:t>
            </a:r>
          </a:p>
        </p:txBody>
      </p:sp>
      <p:sp>
        <p:nvSpPr>
          <p:cNvPr id="3" name="TextBox 6">
            <a:extLst>
              <a:ext uri="{FF2B5EF4-FFF2-40B4-BE49-F238E27FC236}">
                <a16:creationId xmlns:a16="http://schemas.microsoft.com/office/drawing/2014/main" id="{6E36C4F6-12B8-04A5-376A-2241536A7001}"/>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4" name="TextBox 6">
            <a:extLst>
              <a:ext uri="{FF2B5EF4-FFF2-40B4-BE49-F238E27FC236}">
                <a16:creationId xmlns:a16="http://schemas.microsoft.com/office/drawing/2014/main" id="{DF4D3E41-4430-51E4-1597-B4405C35232F}"/>
              </a:ext>
            </a:extLst>
          </p:cNvPr>
          <p:cNvSpPr txBox="1"/>
          <p:nvPr/>
        </p:nvSpPr>
        <p:spPr>
          <a:xfrm>
            <a:off x="-27214" y="10006740"/>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0" name="Immagine 9" descr="Immagine che contiene disegno, schizzo, clipart, illustrazione&#10;&#10;Il contenuto generato dall'IA potrebbe non essere corretto.">
            <a:extLst>
              <a:ext uri="{FF2B5EF4-FFF2-40B4-BE49-F238E27FC236}">
                <a16:creationId xmlns:a16="http://schemas.microsoft.com/office/drawing/2014/main" id="{9D16B632-1134-67B8-C787-898FB41565DD}"/>
              </a:ext>
            </a:extLst>
          </p:cNvPr>
          <p:cNvPicPr>
            <a:picLocks noChangeAspect="1"/>
          </p:cNvPicPr>
          <p:nvPr/>
        </p:nvPicPr>
        <p:blipFill>
          <a:blip r:embed="rId2"/>
          <a:stretch>
            <a:fillRect/>
          </a:stretch>
        </p:blipFill>
        <p:spPr>
          <a:xfrm>
            <a:off x="17568000" y="9207000"/>
            <a:ext cx="720000" cy="1080000"/>
          </a:xfrm>
          <a:prstGeom prst="rect">
            <a:avLst/>
          </a:prstGeom>
        </p:spPr>
      </p:pic>
      <p:sp>
        <p:nvSpPr>
          <p:cNvPr id="7" name="CasellaDiTesto 6">
            <a:extLst>
              <a:ext uri="{FF2B5EF4-FFF2-40B4-BE49-F238E27FC236}">
                <a16:creationId xmlns:a16="http://schemas.microsoft.com/office/drawing/2014/main" id="{4383477B-F699-534F-8C39-29C3366AFF2C}"/>
              </a:ext>
            </a:extLst>
          </p:cNvPr>
          <p:cNvSpPr txBox="1"/>
          <p:nvPr/>
        </p:nvSpPr>
        <p:spPr>
          <a:xfrm>
            <a:off x="-17297400" y="1645438"/>
            <a:ext cx="16459199" cy="1200329"/>
          </a:xfrm>
          <a:prstGeom prst="rect">
            <a:avLst/>
          </a:prstGeom>
          <a:noFill/>
        </p:spPr>
        <p:txBody>
          <a:bodyPr wrap="square">
            <a:spAutoFit/>
          </a:bodyPr>
          <a:lstStyle/>
          <a:p>
            <a:pPr>
              <a:spcBef>
                <a:spcPct val="0"/>
              </a:spcBef>
              <a:spcAft>
                <a:spcPts val="1000"/>
              </a:spcAft>
            </a:pPr>
            <a:r>
              <a:rPr lang="en-US" sz="36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removal has been studied in detail for many years and is at the core of the LGADs' radiation hardness.</a:t>
            </a:r>
          </a:p>
        </p:txBody>
      </p:sp>
      <p:sp>
        <p:nvSpPr>
          <p:cNvPr id="9" name="CasellaDiTesto 8">
            <a:extLst>
              <a:ext uri="{FF2B5EF4-FFF2-40B4-BE49-F238E27FC236}">
                <a16:creationId xmlns:a16="http://schemas.microsoft.com/office/drawing/2014/main" id="{EBCB37DD-E2E6-F239-14B0-961A6A8FD51A}"/>
              </a:ext>
            </a:extLst>
          </p:cNvPr>
          <p:cNvSpPr txBox="1"/>
          <p:nvPr/>
        </p:nvSpPr>
        <p:spPr>
          <a:xfrm>
            <a:off x="914400" y="1645438"/>
            <a:ext cx="16459199" cy="1200329"/>
          </a:xfrm>
          <a:prstGeom prst="rect">
            <a:avLst/>
          </a:prstGeom>
          <a:noFill/>
        </p:spPr>
        <p:txBody>
          <a:bodyPr wrap="square">
            <a:spAutoFit/>
          </a:bodyPr>
          <a:lstStyle/>
          <a:p>
            <a:pPr>
              <a:spcBef>
                <a:spcPct val="0"/>
              </a:spcBef>
              <a:spcAft>
                <a:spcPts val="1000"/>
              </a:spcAft>
            </a:pPr>
            <a:r>
              <a:rPr lang="en-US" sz="36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 is now becoming very interesting as it plays a crucial role in the functioning of resistive LGADs and compensated LGADs.</a:t>
            </a:r>
          </a:p>
        </p:txBody>
      </p:sp>
      <p:grpSp>
        <p:nvGrpSpPr>
          <p:cNvPr id="67" name="Gruppo 66">
            <a:extLst>
              <a:ext uri="{FF2B5EF4-FFF2-40B4-BE49-F238E27FC236}">
                <a16:creationId xmlns:a16="http://schemas.microsoft.com/office/drawing/2014/main" id="{B6D2CD6A-1D45-13AB-4D27-89ADF506F6AC}"/>
              </a:ext>
            </a:extLst>
          </p:cNvPr>
          <p:cNvGrpSpPr/>
          <p:nvPr/>
        </p:nvGrpSpPr>
        <p:grpSpPr>
          <a:xfrm>
            <a:off x="940946" y="3695700"/>
            <a:ext cx="7492180" cy="5464721"/>
            <a:chOff x="940946" y="4022179"/>
            <a:chExt cx="7492180" cy="5464721"/>
          </a:xfrm>
        </p:grpSpPr>
        <p:sp>
          <p:nvSpPr>
            <p:cNvPr id="11" name="TextBox 5">
              <a:extLst>
                <a:ext uri="{FF2B5EF4-FFF2-40B4-BE49-F238E27FC236}">
                  <a16:creationId xmlns:a16="http://schemas.microsoft.com/office/drawing/2014/main" id="{F31ED516-F75E-A5FD-6556-611D7E0059BE}"/>
                </a:ext>
              </a:extLst>
            </p:cNvPr>
            <p:cNvSpPr txBox="1"/>
            <p:nvPr/>
          </p:nvSpPr>
          <p:spPr>
            <a:xfrm>
              <a:off x="940946" y="4022179"/>
              <a:ext cx="7490418" cy="492443"/>
            </a:xfrm>
            <a:prstGeom prst="rect">
              <a:avLst/>
            </a:prstGeom>
          </p:spPr>
          <p:txBody>
            <a:bodyPr wrap="square" lIns="0" tIns="0" rIns="0" bIns="0" rtlCol="0" anchor="ctr">
              <a:spAutoFit/>
            </a:bodyPr>
            <a:lstStyle/>
            <a:p>
              <a:pPr marL="0" lvl="0" indent="0" algn="ctr">
                <a:spcBef>
                  <a:spcPct val="0"/>
                </a:spcBef>
              </a:pPr>
              <a:r>
                <a:rPr lang="en-US" sz="3200"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Resistive LGADs</a:t>
              </a:r>
            </a:p>
          </p:txBody>
        </p:sp>
        <p:grpSp>
          <p:nvGrpSpPr>
            <p:cNvPr id="64" name="Gruppo 63">
              <a:extLst>
                <a:ext uri="{FF2B5EF4-FFF2-40B4-BE49-F238E27FC236}">
                  <a16:creationId xmlns:a16="http://schemas.microsoft.com/office/drawing/2014/main" id="{21C69419-0860-B80F-8146-A4A178F6E8B6}"/>
                </a:ext>
              </a:extLst>
            </p:cNvPr>
            <p:cNvGrpSpPr>
              <a:grpSpLocks noChangeAspect="1"/>
            </p:cNvGrpSpPr>
            <p:nvPr/>
          </p:nvGrpSpPr>
          <p:grpSpPr>
            <a:xfrm>
              <a:off x="949756" y="4842900"/>
              <a:ext cx="7483370" cy="4644000"/>
              <a:chOff x="2209800" y="4289444"/>
              <a:chExt cx="6174373" cy="3831673"/>
            </a:xfrm>
          </p:grpSpPr>
          <p:sp>
            <p:nvSpPr>
              <p:cNvPr id="6" name="Rettangolo 5">
                <a:extLst>
                  <a:ext uri="{FF2B5EF4-FFF2-40B4-BE49-F238E27FC236}">
                    <a16:creationId xmlns:a16="http://schemas.microsoft.com/office/drawing/2014/main" id="{2BE51AB6-D834-CC99-C3AE-BF3D1612C7B0}"/>
                  </a:ext>
                </a:extLst>
              </p:cNvPr>
              <p:cNvSpPr/>
              <p:nvPr/>
            </p:nvSpPr>
            <p:spPr>
              <a:xfrm>
                <a:off x="2211251" y="5042557"/>
                <a:ext cx="6172922" cy="28823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2" name="Rettangolo 11">
                <a:extLst>
                  <a:ext uri="{FF2B5EF4-FFF2-40B4-BE49-F238E27FC236}">
                    <a16:creationId xmlns:a16="http://schemas.microsoft.com/office/drawing/2014/main" id="{9AE7B56A-3E36-664A-B080-696330B66B12}"/>
                  </a:ext>
                </a:extLst>
              </p:cNvPr>
              <p:cNvSpPr/>
              <p:nvPr/>
            </p:nvSpPr>
            <p:spPr>
              <a:xfrm>
                <a:off x="2211251" y="7744900"/>
                <a:ext cx="6172921" cy="18000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3" name="Figura a mano libera 12">
                <a:extLst>
                  <a:ext uri="{FF2B5EF4-FFF2-40B4-BE49-F238E27FC236}">
                    <a16:creationId xmlns:a16="http://schemas.microsoft.com/office/drawing/2014/main" id="{F69A83D4-A872-3F90-441B-1D0382AB96D7}"/>
                  </a:ext>
                </a:extLst>
              </p:cNvPr>
              <p:cNvSpPr/>
              <p:nvPr/>
            </p:nvSpPr>
            <p:spPr>
              <a:xfrm>
                <a:off x="2210527" y="5197926"/>
                <a:ext cx="6172920" cy="179991"/>
              </a:xfrm>
              <a:custGeom>
                <a:avLst/>
                <a:gdLst>
                  <a:gd name="connsiteX0" fmla="*/ 12000 w 3190620"/>
                  <a:gd name="connsiteY0" fmla="*/ 0 h 72000"/>
                  <a:gd name="connsiteX1" fmla="*/ 3190620 w 3190620"/>
                  <a:gd name="connsiteY1" fmla="*/ 0 h 72000"/>
                  <a:gd name="connsiteX2" fmla="*/ 3190620 w 3190620"/>
                  <a:gd name="connsiteY2" fmla="*/ 72000 h 72000"/>
                  <a:gd name="connsiteX3" fmla="*/ 12000 w 3190620"/>
                  <a:gd name="connsiteY3" fmla="*/ 72000 h 72000"/>
                  <a:gd name="connsiteX4" fmla="*/ 0 w 3190620"/>
                  <a:gd name="connsiteY4" fmla="*/ 60000 h 72000"/>
                  <a:gd name="connsiteX5" fmla="*/ 0 w 3190620"/>
                  <a:gd name="connsiteY5" fmla="*/ 12000 h 72000"/>
                  <a:gd name="connsiteX6" fmla="*/ 12000 w 3190620"/>
                  <a:gd name="connsiteY6" fmla="*/ 0 h 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620" h="72000">
                    <a:moveTo>
                      <a:pt x="12000" y="0"/>
                    </a:moveTo>
                    <a:lnTo>
                      <a:pt x="3190620" y="0"/>
                    </a:lnTo>
                    <a:lnTo>
                      <a:pt x="3190620" y="72000"/>
                    </a:lnTo>
                    <a:lnTo>
                      <a:pt x="12000" y="72000"/>
                    </a:lnTo>
                    <a:cubicBezTo>
                      <a:pt x="5373" y="72000"/>
                      <a:pt x="0" y="66627"/>
                      <a:pt x="0" y="60000"/>
                    </a:cubicBezTo>
                    <a:lnTo>
                      <a:pt x="0" y="12000"/>
                    </a:lnTo>
                    <a:cubicBezTo>
                      <a:pt x="0" y="5373"/>
                      <a:pt x="5373" y="0"/>
                      <a:pt x="12000" y="0"/>
                    </a:cubicBezTo>
                    <a:close/>
                  </a:path>
                </a:pathLst>
              </a:custGeom>
              <a:gradFill>
                <a:gsLst>
                  <a:gs pos="0">
                    <a:srgbClr val="F3DDDC"/>
                  </a:gs>
                  <a:gs pos="25000">
                    <a:srgbClr val="D99694"/>
                  </a:gs>
                  <a:gs pos="75000">
                    <a:srgbClr val="D99694"/>
                  </a:gs>
                  <a:gs pos="50000">
                    <a:srgbClr val="D99694"/>
                  </a:gs>
                  <a:gs pos="100000">
                    <a:srgbClr val="F3DDDC"/>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4" name="Rettangolo 13">
                <a:extLst>
                  <a:ext uri="{FF2B5EF4-FFF2-40B4-BE49-F238E27FC236}">
                    <a16:creationId xmlns:a16="http://schemas.microsoft.com/office/drawing/2014/main" id="{618DC7DF-11F2-9EA9-F2CF-3484E3614B50}"/>
                  </a:ext>
                </a:extLst>
              </p:cNvPr>
              <p:cNvSpPr/>
              <p:nvPr/>
            </p:nvSpPr>
            <p:spPr>
              <a:xfrm>
                <a:off x="2209800" y="4997170"/>
                <a:ext cx="6172919" cy="1800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5" name="TextBox 5">
                <a:extLst>
                  <a:ext uri="{FF2B5EF4-FFF2-40B4-BE49-F238E27FC236}">
                    <a16:creationId xmlns:a16="http://schemas.microsoft.com/office/drawing/2014/main" id="{3CCD3324-6E75-9BFD-CE98-15AF63C5006F}"/>
                  </a:ext>
                </a:extLst>
              </p:cNvPr>
              <p:cNvSpPr txBox="1"/>
              <p:nvPr/>
            </p:nvSpPr>
            <p:spPr>
              <a:xfrm>
                <a:off x="8024171" y="5000006"/>
                <a:ext cx="360000"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n</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16" name="TextBox 5">
                <a:extLst>
                  <a:ext uri="{FF2B5EF4-FFF2-40B4-BE49-F238E27FC236}">
                    <a16:creationId xmlns:a16="http://schemas.microsoft.com/office/drawing/2014/main" id="{1588222C-F5DF-7AF5-3D6A-5D4E40738465}"/>
                  </a:ext>
                </a:extLst>
              </p:cNvPr>
              <p:cNvSpPr txBox="1"/>
              <p:nvPr/>
            </p:nvSpPr>
            <p:spPr>
              <a:xfrm>
                <a:off x="7991929" y="5215982"/>
                <a:ext cx="392244"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17" name="TextBox 5">
                <a:extLst>
                  <a:ext uri="{FF2B5EF4-FFF2-40B4-BE49-F238E27FC236}">
                    <a16:creationId xmlns:a16="http://schemas.microsoft.com/office/drawing/2014/main" id="{DE122EBF-A815-A64D-43F2-E16D53559AEB}"/>
                  </a:ext>
                </a:extLst>
              </p:cNvPr>
              <p:cNvSpPr txBox="1"/>
              <p:nvPr/>
            </p:nvSpPr>
            <p:spPr>
              <a:xfrm>
                <a:off x="8023809" y="7738629"/>
                <a:ext cx="360000"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18" name="TextBox 5">
                <a:extLst>
                  <a:ext uri="{FF2B5EF4-FFF2-40B4-BE49-F238E27FC236}">
                    <a16:creationId xmlns:a16="http://schemas.microsoft.com/office/drawing/2014/main" id="{54C8309D-0E9C-758E-2778-14616E2F3FDD}"/>
                  </a:ext>
                </a:extLst>
              </p:cNvPr>
              <p:cNvSpPr txBox="1"/>
              <p:nvPr/>
            </p:nvSpPr>
            <p:spPr>
              <a:xfrm>
                <a:off x="8100382" y="7481695"/>
                <a:ext cx="283791" cy="153888"/>
              </a:xfrm>
              <a:prstGeom prst="rect">
                <a:avLst/>
              </a:prstGeom>
            </p:spPr>
            <p:txBody>
              <a:bodyPr wrap="square" lIns="0" tIns="0" rIns="0" bIns="0" rtlCol="0" anchor="ctr">
                <a:spAutoFit/>
              </a:bodyPr>
              <a:lstStyle/>
              <a:p>
                <a:pPr marL="0" lvl="0" indent="0">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 </a:t>
                </a:r>
                <a:endPar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19" name="Rettangolo 18">
                <a:extLst>
                  <a:ext uri="{FF2B5EF4-FFF2-40B4-BE49-F238E27FC236}">
                    <a16:creationId xmlns:a16="http://schemas.microsoft.com/office/drawing/2014/main" id="{D2E27C87-34A5-6089-1EEB-EC73479A9B6F}"/>
                  </a:ext>
                </a:extLst>
              </p:cNvPr>
              <p:cNvSpPr/>
              <p:nvPr/>
            </p:nvSpPr>
            <p:spPr>
              <a:xfrm>
                <a:off x="2887658" y="4924917"/>
                <a:ext cx="695915" cy="72000"/>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20" name="Rettangolo 19">
                <a:extLst>
                  <a:ext uri="{FF2B5EF4-FFF2-40B4-BE49-F238E27FC236}">
                    <a16:creationId xmlns:a16="http://schemas.microsoft.com/office/drawing/2014/main" id="{A1C71B9F-75D7-84DA-5014-FC4CA2A0D7BD}"/>
                  </a:ext>
                </a:extLst>
              </p:cNvPr>
              <p:cNvSpPr/>
              <p:nvPr/>
            </p:nvSpPr>
            <p:spPr>
              <a:xfrm>
                <a:off x="7003034" y="4924917"/>
                <a:ext cx="695915" cy="72000"/>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21" name="Triangolo 20">
                <a:extLst>
                  <a:ext uri="{FF2B5EF4-FFF2-40B4-BE49-F238E27FC236}">
                    <a16:creationId xmlns:a16="http://schemas.microsoft.com/office/drawing/2014/main" id="{9E1E84FD-917E-E21C-AAA8-E294361B9730}"/>
                  </a:ext>
                </a:extLst>
              </p:cNvPr>
              <p:cNvSpPr/>
              <p:nvPr/>
            </p:nvSpPr>
            <p:spPr>
              <a:xfrm rot="5400000">
                <a:off x="3583573" y="4385526"/>
                <a:ext cx="324000" cy="324000"/>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22" name="Connettore 1 21">
                <a:extLst>
                  <a:ext uri="{FF2B5EF4-FFF2-40B4-BE49-F238E27FC236}">
                    <a16:creationId xmlns:a16="http://schemas.microsoft.com/office/drawing/2014/main" id="{69E12BA2-5A01-A842-B333-76ADD90634B4}"/>
                  </a:ext>
                </a:extLst>
              </p:cNvPr>
              <p:cNvCxnSpPr>
                <a:stCxn id="19" idx="0"/>
              </p:cNvCxnSpPr>
              <p:nvPr/>
            </p:nvCxnSpPr>
            <p:spPr>
              <a:xfrm flipH="1" flipV="1">
                <a:off x="3235615" y="4543212"/>
                <a:ext cx="1" cy="3817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nettore 1 22">
                <a:extLst>
                  <a:ext uri="{FF2B5EF4-FFF2-40B4-BE49-F238E27FC236}">
                    <a16:creationId xmlns:a16="http://schemas.microsoft.com/office/drawing/2014/main" id="{1423DFA2-8B2F-E348-802E-E1B1DD3DC641}"/>
                  </a:ext>
                </a:extLst>
              </p:cNvPr>
              <p:cNvCxnSpPr>
                <a:cxnSpLocks/>
                <a:endCxn id="21" idx="3"/>
              </p:cNvCxnSpPr>
              <p:nvPr/>
            </p:nvCxnSpPr>
            <p:spPr>
              <a:xfrm flipV="1">
                <a:off x="3242902" y="4547526"/>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nettore 1 23">
                <a:extLst>
                  <a:ext uri="{FF2B5EF4-FFF2-40B4-BE49-F238E27FC236}">
                    <a16:creationId xmlns:a16="http://schemas.microsoft.com/office/drawing/2014/main" id="{AD5974F7-D609-05EB-4D1B-AFC80499E1B4}"/>
                  </a:ext>
                </a:extLst>
              </p:cNvPr>
              <p:cNvCxnSpPr>
                <a:cxnSpLocks/>
              </p:cNvCxnSpPr>
              <p:nvPr/>
            </p:nvCxnSpPr>
            <p:spPr>
              <a:xfrm flipV="1">
                <a:off x="3907573" y="4550102"/>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riangolo 24">
                <a:extLst>
                  <a:ext uri="{FF2B5EF4-FFF2-40B4-BE49-F238E27FC236}">
                    <a16:creationId xmlns:a16="http://schemas.microsoft.com/office/drawing/2014/main" id="{67BB306A-99AB-466F-C8C3-8451BE4C5B06}"/>
                  </a:ext>
                </a:extLst>
              </p:cNvPr>
              <p:cNvSpPr/>
              <p:nvPr/>
            </p:nvSpPr>
            <p:spPr>
              <a:xfrm rot="5400000">
                <a:off x="7699809" y="4385526"/>
                <a:ext cx="324000" cy="324000"/>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26" name="Connettore 1 25">
                <a:extLst>
                  <a:ext uri="{FF2B5EF4-FFF2-40B4-BE49-F238E27FC236}">
                    <a16:creationId xmlns:a16="http://schemas.microsoft.com/office/drawing/2014/main" id="{2F870EB8-39E3-9FAD-769B-EF9A3BA12CEB}"/>
                  </a:ext>
                </a:extLst>
              </p:cNvPr>
              <p:cNvCxnSpPr>
                <a:cxnSpLocks/>
              </p:cNvCxnSpPr>
              <p:nvPr/>
            </p:nvCxnSpPr>
            <p:spPr>
              <a:xfrm flipH="1" flipV="1">
                <a:off x="7351851" y="4543212"/>
                <a:ext cx="1" cy="3817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Connettore 1 26">
                <a:extLst>
                  <a:ext uri="{FF2B5EF4-FFF2-40B4-BE49-F238E27FC236}">
                    <a16:creationId xmlns:a16="http://schemas.microsoft.com/office/drawing/2014/main" id="{A8782BAB-5FDC-0894-2FE4-3A56B0DCBE34}"/>
                  </a:ext>
                </a:extLst>
              </p:cNvPr>
              <p:cNvCxnSpPr>
                <a:cxnSpLocks/>
                <a:endCxn id="25" idx="3"/>
              </p:cNvCxnSpPr>
              <p:nvPr/>
            </p:nvCxnSpPr>
            <p:spPr>
              <a:xfrm flipV="1">
                <a:off x="7359138" y="4547526"/>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a:extLst>
                  <a:ext uri="{FF2B5EF4-FFF2-40B4-BE49-F238E27FC236}">
                    <a16:creationId xmlns:a16="http://schemas.microsoft.com/office/drawing/2014/main" id="{B930257F-8A17-16D6-47EE-593AC192139A}"/>
                  </a:ext>
                </a:extLst>
              </p:cNvPr>
              <p:cNvCxnSpPr>
                <a:cxnSpLocks/>
              </p:cNvCxnSpPr>
              <p:nvPr/>
            </p:nvCxnSpPr>
            <p:spPr>
              <a:xfrm flipV="1">
                <a:off x="8023809" y="4550102"/>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29" name="Picture 2" descr="Lumped-element model - Wikipedia">
                <a:extLst>
                  <a:ext uri="{FF2B5EF4-FFF2-40B4-BE49-F238E27FC236}">
                    <a16:creationId xmlns:a16="http://schemas.microsoft.com/office/drawing/2014/main" id="{494E6E25-25A4-3291-0B9C-0239B4712F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2350459"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2" descr="Lumped-element model - Wikipedia">
                <a:extLst>
                  <a:ext uri="{FF2B5EF4-FFF2-40B4-BE49-F238E27FC236}">
                    <a16:creationId xmlns:a16="http://schemas.microsoft.com/office/drawing/2014/main" id="{86A3BAF4-B4DB-4ED2-8F7E-39288885024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2812501"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Lumped-element model - Wikipedia">
                <a:extLst>
                  <a:ext uri="{FF2B5EF4-FFF2-40B4-BE49-F238E27FC236}">
                    <a16:creationId xmlns:a16="http://schemas.microsoft.com/office/drawing/2014/main" id="{5BD2B68C-C9AD-773A-0925-76E3989BFA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3267306"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Lumped-element model - Wikipedia">
                <a:extLst>
                  <a:ext uri="{FF2B5EF4-FFF2-40B4-BE49-F238E27FC236}">
                    <a16:creationId xmlns:a16="http://schemas.microsoft.com/office/drawing/2014/main" id="{BF361A14-8C1F-5299-059B-782896FA4F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3724525"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Lumped-element model - Wikipedia">
                <a:extLst>
                  <a:ext uri="{FF2B5EF4-FFF2-40B4-BE49-F238E27FC236}">
                    <a16:creationId xmlns:a16="http://schemas.microsoft.com/office/drawing/2014/main" id="{945FBD50-ECF0-38CD-3A05-AABE2A1EBCB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4186567"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2" descr="Lumped-element model - Wikipedia">
                <a:extLst>
                  <a:ext uri="{FF2B5EF4-FFF2-40B4-BE49-F238E27FC236}">
                    <a16:creationId xmlns:a16="http://schemas.microsoft.com/office/drawing/2014/main" id="{6CDB242D-6F08-22C7-A9B6-37B75970771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4641372"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Lumped-element model - Wikipedia">
                <a:extLst>
                  <a:ext uri="{FF2B5EF4-FFF2-40B4-BE49-F238E27FC236}">
                    <a16:creationId xmlns:a16="http://schemas.microsoft.com/office/drawing/2014/main" id="{1FF4AE6A-D93A-5202-7D10-96C201344DC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5095402"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Lumped-element model - Wikipedia">
                <a:extLst>
                  <a:ext uri="{FF2B5EF4-FFF2-40B4-BE49-F238E27FC236}">
                    <a16:creationId xmlns:a16="http://schemas.microsoft.com/office/drawing/2014/main" id="{1FA0B9B5-0E73-5906-1A0D-3B57D929F3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5557444"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Lumped-element model - Wikipedia">
                <a:extLst>
                  <a:ext uri="{FF2B5EF4-FFF2-40B4-BE49-F238E27FC236}">
                    <a16:creationId xmlns:a16="http://schemas.microsoft.com/office/drawing/2014/main" id="{B9A66554-2916-66B7-6309-304BB4E22A2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012249"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Lumped-element model - Wikipedia">
                <a:extLst>
                  <a:ext uri="{FF2B5EF4-FFF2-40B4-BE49-F238E27FC236}">
                    <a16:creationId xmlns:a16="http://schemas.microsoft.com/office/drawing/2014/main" id="{96DE2A54-36C0-237D-5EEE-088EEE7B67A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469468"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Lumped-element model - Wikipedia">
                <a:extLst>
                  <a:ext uri="{FF2B5EF4-FFF2-40B4-BE49-F238E27FC236}">
                    <a16:creationId xmlns:a16="http://schemas.microsoft.com/office/drawing/2014/main" id="{3219671A-A20F-0FFF-34E3-05F17BD306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931510"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2" descr="Lumped-element model - Wikipedia">
                <a:extLst>
                  <a:ext uri="{FF2B5EF4-FFF2-40B4-BE49-F238E27FC236}">
                    <a16:creationId xmlns:a16="http://schemas.microsoft.com/office/drawing/2014/main" id="{7F83CA52-EFF3-3D16-CDBE-F16122F5444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7386315"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2" descr="Lumped-element model - Wikipedia">
                <a:extLst>
                  <a:ext uri="{FF2B5EF4-FFF2-40B4-BE49-F238E27FC236}">
                    <a16:creationId xmlns:a16="http://schemas.microsoft.com/office/drawing/2014/main" id="{9FDFFDDA-2BEA-55DD-637F-782DAE36ED1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31905"/>
              <a:stretch/>
            </p:blipFill>
            <p:spPr bwMode="auto">
              <a:xfrm rot="16200000">
                <a:off x="7799106" y="4884252"/>
                <a:ext cx="180000" cy="392245"/>
              </a:xfrm>
              <a:prstGeom prst="rect">
                <a:avLst/>
              </a:prstGeom>
              <a:noFill/>
              <a:extLst>
                <a:ext uri="{909E8E84-426E-40DD-AFC4-6F175D3DCCD1}">
                  <a14:hiddenFill xmlns:a14="http://schemas.microsoft.com/office/drawing/2010/main">
                    <a:solidFill>
                      <a:srgbClr val="FFFFFF"/>
                    </a:solidFill>
                  </a14:hiddenFill>
                </a:ext>
              </a:extLst>
            </p:spPr>
          </p:pic>
          <p:grpSp>
            <p:nvGrpSpPr>
              <p:cNvPr id="42" name="Gruppo 41">
                <a:extLst>
                  <a:ext uri="{FF2B5EF4-FFF2-40B4-BE49-F238E27FC236}">
                    <a16:creationId xmlns:a16="http://schemas.microsoft.com/office/drawing/2014/main" id="{D035C882-D5E2-B599-0F01-A55C600682D5}"/>
                  </a:ext>
                </a:extLst>
              </p:cNvPr>
              <p:cNvGrpSpPr/>
              <p:nvPr/>
            </p:nvGrpSpPr>
            <p:grpSpPr>
              <a:xfrm>
                <a:off x="5299598" y="5239472"/>
                <a:ext cx="453519" cy="372796"/>
                <a:chOff x="12887056" y="2734288"/>
                <a:chExt cx="453519" cy="372796"/>
              </a:xfrm>
            </p:grpSpPr>
            <p:sp>
              <p:nvSpPr>
                <p:cNvPr id="59" name="CasellaDiTesto 58">
                  <a:extLst>
                    <a:ext uri="{FF2B5EF4-FFF2-40B4-BE49-F238E27FC236}">
                      <a16:creationId xmlns:a16="http://schemas.microsoft.com/office/drawing/2014/main" id="{9EDFA640-5698-5BB2-A79E-BCA3E4AF0479}"/>
                    </a:ext>
                  </a:extLst>
                </p:cNvPr>
                <p:cNvSpPr txBox="1"/>
                <p:nvPr/>
              </p:nvSpPr>
              <p:spPr>
                <a:xfrm>
                  <a:off x="12887056" y="2734288"/>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60" name="CasellaDiTesto 59">
                  <a:extLst>
                    <a:ext uri="{FF2B5EF4-FFF2-40B4-BE49-F238E27FC236}">
                      <a16:creationId xmlns:a16="http://schemas.microsoft.com/office/drawing/2014/main" id="{9A700F35-E1B6-C846-F2FA-6B1639C0C0D3}"/>
                    </a:ext>
                  </a:extLst>
                </p:cNvPr>
                <p:cNvSpPr txBox="1"/>
                <p:nvPr/>
              </p:nvSpPr>
              <p:spPr>
                <a:xfrm>
                  <a:off x="13114958" y="2737752"/>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43" name="Gruppo 42">
                <a:extLst>
                  <a:ext uri="{FF2B5EF4-FFF2-40B4-BE49-F238E27FC236}">
                    <a16:creationId xmlns:a16="http://schemas.microsoft.com/office/drawing/2014/main" id="{235F344B-9FB2-E9C1-91DF-A69104F8CC83}"/>
                  </a:ext>
                </a:extLst>
              </p:cNvPr>
              <p:cNvGrpSpPr/>
              <p:nvPr/>
            </p:nvGrpSpPr>
            <p:grpSpPr>
              <a:xfrm>
                <a:off x="5158936" y="5848860"/>
                <a:ext cx="453519" cy="372796"/>
                <a:chOff x="12805315" y="3234152"/>
                <a:chExt cx="453519" cy="372796"/>
              </a:xfrm>
            </p:grpSpPr>
            <p:sp>
              <p:nvSpPr>
                <p:cNvPr id="57" name="CasellaDiTesto 56">
                  <a:extLst>
                    <a:ext uri="{FF2B5EF4-FFF2-40B4-BE49-F238E27FC236}">
                      <a16:creationId xmlns:a16="http://schemas.microsoft.com/office/drawing/2014/main" id="{5327F4EF-8CEF-4A31-E80B-C5695050B2A8}"/>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58" name="CasellaDiTesto 57">
                  <a:extLst>
                    <a:ext uri="{FF2B5EF4-FFF2-40B4-BE49-F238E27FC236}">
                      <a16:creationId xmlns:a16="http://schemas.microsoft.com/office/drawing/2014/main" id="{FFA19F4A-9A68-2C4C-F692-411EEE3B2841}"/>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44" name="Gruppo 43">
                <a:extLst>
                  <a:ext uri="{FF2B5EF4-FFF2-40B4-BE49-F238E27FC236}">
                    <a16:creationId xmlns:a16="http://schemas.microsoft.com/office/drawing/2014/main" id="{5D1CE1AB-A4CD-53AB-E226-131A9845479A}"/>
                  </a:ext>
                </a:extLst>
              </p:cNvPr>
              <p:cNvGrpSpPr/>
              <p:nvPr/>
            </p:nvGrpSpPr>
            <p:grpSpPr>
              <a:xfrm>
                <a:off x="5018844" y="6528637"/>
                <a:ext cx="453519" cy="372796"/>
                <a:chOff x="12805315" y="3234152"/>
                <a:chExt cx="453519" cy="372796"/>
              </a:xfrm>
            </p:grpSpPr>
            <p:sp>
              <p:nvSpPr>
                <p:cNvPr id="55" name="CasellaDiTesto 54">
                  <a:extLst>
                    <a:ext uri="{FF2B5EF4-FFF2-40B4-BE49-F238E27FC236}">
                      <a16:creationId xmlns:a16="http://schemas.microsoft.com/office/drawing/2014/main" id="{2616B256-DFAC-9301-4F7C-24119162E7DC}"/>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56" name="CasellaDiTesto 55">
                  <a:extLst>
                    <a:ext uri="{FF2B5EF4-FFF2-40B4-BE49-F238E27FC236}">
                      <a16:creationId xmlns:a16="http://schemas.microsoft.com/office/drawing/2014/main" id="{E7FCDC2C-186D-3364-3537-1C14B4742453}"/>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45" name="Gruppo 44">
                <a:extLst>
                  <a:ext uri="{FF2B5EF4-FFF2-40B4-BE49-F238E27FC236}">
                    <a16:creationId xmlns:a16="http://schemas.microsoft.com/office/drawing/2014/main" id="{D7EFC94A-1BC3-2E95-627F-B188305447B3}"/>
                  </a:ext>
                </a:extLst>
              </p:cNvPr>
              <p:cNvGrpSpPr/>
              <p:nvPr/>
            </p:nvGrpSpPr>
            <p:grpSpPr>
              <a:xfrm>
                <a:off x="4870935" y="7213839"/>
                <a:ext cx="453519" cy="372796"/>
                <a:chOff x="12805315" y="3234152"/>
                <a:chExt cx="453519" cy="372796"/>
              </a:xfrm>
            </p:grpSpPr>
            <p:sp>
              <p:nvSpPr>
                <p:cNvPr id="53" name="CasellaDiTesto 52">
                  <a:extLst>
                    <a:ext uri="{FF2B5EF4-FFF2-40B4-BE49-F238E27FC236}">
                      <a16:creationId xmlns:a16="http://schemas.microsoft.com/office/drawing/2014/main" id="{D5781C56-40C7-C559-9938-F67DDD009D60}"/>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54" name="CasellaDiTesto 53">
                  <a:extLst>
                    <a:ext uri="{FF2B5EF4-FFF2-40B4-BE49-F238E27FC236}">
                      <a16:creationId xmlns:a16="http://schemas.microsoft.com/office/drawing/2014/main" id="{595C463E-FF69-5B89-D9B1-FF8DEDBBCEE4}"/>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sp>
            <p:nvSpPr>
              <p:cNvPr id="46" name="Figura a mano libera 45">
                <a:extLst>
                  <a:ext uri="{FF2B5EF4-FFF2-40B4-BE49-F238E27FC236}">
                    <a16:creationId xmlns:a16="http://schemas.microsoft.com/office/drawing/2014/main" id="{5376A08C-8FEF-B7FD-66A5-E647A95F21FD}"/>
                  </a:ext>
                </a:extLst>
              </p:cNvPr>
              <p:cNvSpPr/>
              <p:nvPr/>
            </p:nvSpPr>
            <p:spPr>
              <a:xfrm>
                <a:off x="5509663" y="4582927"/>
                <a:ext cx="891396" cy="226589"/>
              </a:xfrm>
              <a:custGeom>
                <a:avLst/>
                <a:gdLst>
                  <a:gd name="connsiteX0" fmla="*/ 0 w 891396"/>
                  <a:gd name="connsiteY0" fmla="*/ 3320 h 226589"/>
                  <a:gd name="connsiteX1" fmla="*/ 184030 w 891396"/>
                  <a:gd name="connsiteY1" fmla="*/ 3320 h 226589"/>
                  <a:gd name="connsiteX2" fmla="*/ 258792 w 891396"/>
                  <a:gd name="connsiteY2" fmla="*/ 37826 h 226589"/>
                  <a:gd name="connsiteX3" fmla="*/ 350807 w 891396"/>
                  <a:gd name="connsiteY3" fmla="*/ 193101 h 226589"/>
                  <a:gd name="connsiteX4" fmla="*/ 402566 w 891396"/>
                  <a:gd name="connsiteY4" fmla="*/ 221856 h 226589"/>
                  <a:gd name="connsiteX5" fmla="*/ 448573 w 891396"/>
                  <a:gd name="connsiteY5" fmla="*/ 221856 h 226589"/>
                  <a:gd name="connsiteX6" fmla="*/ 477328 w 891396"/>
                  <a:gd name="connsiteY6" fmla="*/ 175848 h 226589"/>
                  <a:gd name="connsiteX7" fmla="*/ 540589 w 891396"/>
                  <a:gd name="connsiteY7" fmla="*/ 66580 h 226589"/>
                  <a:gd name="connsiteX8" fmla="*/ 603849 w 891396"/>
                  <a:gd name="connsiteY8" fmla="*/ 26324 h 226589"/>
                  <a:gd name="connsiteX9" fmla="*/ 718868 w 891396"/>
                  <a:gd name="connsiteY9" fmla="*/ 9071 h 226589"/>
                  <a:gd name="connsiteX10" fmla="*/ 891396 w 891396"/>
                  <a:gd name="connsiteY10" fmla="*/ 9071 h 22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396" h="226589">
                    <a:moveTo>
                      <a:pt x="0" y="3320"/>
                    </a:moveTo>
                    <a:cubicBezTo>
                      <a:pt x="70449" y="444"/>
                      <a:pt x="140898" y="-2431"/>
                      <a:pt x="184030" y="3320"/>
                    </a:cubicBezTo>
                    <a:cubicBezTo>
                      <a:pt x="227162" y="9071"/>
                      <a:pt x="230996" y="6196"/>
                      <a:pt x="258792" y="37826"/>
                    </a:cubicBezTo>
                    <a:cubicBezTo>
                      <a:pt x="286588" y="69456"/>
                      <a:pt x="326845" y="162429"/>
                      <a:pt x="350807" y="193101"/>
                    </a:cubicBezTo>
                    <a:cubicBezTo>
                      <a:pt x="374769" y="223773"/>
                      <a:pt x="386272" y="217064"/>
                      <a:pt x="402566" y="221856"/>
                    </a:cubicBezTo>
                    <a:cubicBezTo>
                      <a:pt x="418860" y="226648"/>
                      <a:pt x="436113" y="229524"/>
                      <a:pt x="448573" y="221856"/>
                    </a:cubicBezTo>
                    <a:cubicBezTo>
                      <a:pt x="461033" y="214188"/>
                      <a:pt x="461992" y="201727"/>
                      <a:pt x="477328" y="175848"/>
                    </a:cubicBezTo>
                    <a:cubicBezTo>
                      <a:pt x="492664" y="149969"/>
                      <a:pt x="519502" y="91501"/>
                      <a:pt x="540589" y="66580"/>
                    </a:cubicBezTo>
                    <a:cubicBezTo>
                      <a:pt x="561676" y="41659"/>
                      <a:pt x="574136" y="35909"/>
                      <a:pt x="603849" y="26324"/>
                    </a:cubicBezTo>
                    <a:cubicBezTo>
                      <a:pt x="633562" y="16739"/>
                      <a:pt x="670944" y="11946"/>
                      <a:pt x="718868" y="9071"/>
                    </a:cubicBezTo>
                    <a:cubicBezTo>
                      <a:pt x="766792" y="6196"/>
                      <a:pt x="853056" y="-4348"/>
                      <a:pt x="891396" y="9071"/>
                    </a:cubicBez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47" name="Figura a mano libera 46">
                <a:extLst>
                  <a:ext uri="{FF2B5EF4-FFF2-40B4-BE49-F238E27FC236}">
                    <a16:creationId xmlns:a16="http://schemas.microsoft.com/office/drawing/2014/main" id="{353C76E1-10B4-7E5D-95F9-260C4F06A3EB}"/>
                  </a:ext>
                </a:extLst>
              </p:cNvPr>
              <p:cNvSpPr/>
              <p:nvPr/>
            </p:nvSpPr>
            <p:spPr>
              <a:xfrm>
                <a:off x="2724811" y="4297091"/>
                <a:ext cx="1011162" cy="138426"/>
              </a:xfrm>
              <a:custGeom>
                <a:avLst/>
                <a:gdLst>
                  <a:gd name="connsiteX0" fmla="*/ 0 w 1011162"/>
                  <a:gd name="connsiteY0" fmla="*/ 1433 h 138426"/>
                  <a:gd name="connsiteX1" fmla="*/ 96762 w 1011162"/>
                  <a:gd name="connsiteY1" fmla="*/ 1433 h 138426"/>
                  <a:gd name="connsiteX2" fmla="*/ 169333 w 1011162"/>
                  <a:gd name="connsiteY2" fmla="*/ 1433 h 138426"/>
                  <a:gd name="connsiteX3" fmla="*/ 241904 w 1011162"/>
                  <a:gd name="connsiteY3" fmla="*/ 20786 h 138426"/>
                  <a:gd name="connsiteX4" fmla="*/ 270933 w 1011162"/>
                  <a:gd name="connsiteY4" fmla="*/ 54652 h 138426"/>
                  <a:gd name="connsiteX5" fmla="*/ 304800 w 1011162"/>
                  <a:gd name="connsiteY5" fmla="*/ 93357 h 138426"/>
                  <a:gd name="connsiteX6" fmla="*/ 343504 w 1011162"/>
                  <a:gd name="connsiteY6" fmla="*/ 122386 h 138426"/>
                  <a:gd name="connsiteX7" fmla="*/ 391885 w 1011162"/>
                  <a:gd name="connsiteY7" fmla="*/ 136900 h 138426"/>
                  <a:gd name="connsiteX8" fmla="*/ 440266 w 1011162"/>
                  <a:gd name="connsiteY8" fmla="*/ 136900 h 138426"/>
                  <a:gd name="connsiteX9" fmla="*/ 488647 w 1011162"/>
                  <a:gd name="connsiteY9" fmla="*/ 127224 h 138426"/>
                  <a:gd name="connsiteX10" fmla="*/ 532190 w 1011162"/>
                  <a:gd name="connsiteY10" fmla="*/ 107871 h 138426"/>
                  <a:gd name="connsiteX11" fmla="*/ 566057 w 1011162"/>
                  <a:gd name="connsiteY11" fmla="*/ 78843 h 138426"/>
                  <a:gd name="connsiteX12" fmla="*/ 604762 w 1011162"/>
                  <a:gd name="connsiteY12" fmla="*/ 49814 h 138426"/>
                  <a:gd name="connsiteX13" fmla="*/ 653143 w 1011162"/>
                  <a:gd name="connsiteY13" fmla="*/ 25624 h 138426"/>
                  <a:gd name="connsiteX14" fmla="*/ 735390 w 1011162"/>
                  <a:gd name="connsiteY14" fmla="*/ 11109 h 138426"/>
                  <a:gd name="connsiteX15" fmla="*/ 851504 w 1011162"/>
                  <a:gd name="connsiteY15" fmla="*/ 6271 h 138426"/>
                  <a:gd name="connsiteX16" fmla="*/ 938590 w 1011162"/>
                  <a:gd name="connsiteY16" fmla="*/ 6271 h 138426"/>
                  <a:gd name="connsiteX17" fmla="*/ 1011162 w 1011162"/>
                  <a:gd name="connsiteY17" fmla="*/ 6271 h 13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1162" h="138426">
                    <a:moveTo>
                      <a:pt x="0" y="1433"/>
                    </a:moveTo>
                    <a:lnTo>
                      <a:pt x="96762" y="1433"/>
                    </a:lnTo>
                    <a:cubicBezTo>
                      <a:pt x="124984" y="1433"/>
                      <a:pt x="145143" y="-1792"/>
                      <a:pt x="169333" y="1433"/>
                    </a:cubicBezTo>
                    <a:cubicBezTo>
                      <a:pt x="193523" y="4658"/>
                      <a:pt x="224971" y="11916"/>
                      <a:pt x="241904" y="20786"/>
                    </a:cubicBezTo>
                    <a:cubicBezTo>
                      <a:pt x="258837" y="29656"/>
                      <a:pt x="260450" y="42557"/>
                      <a:pt x="270933" y="54652"/>
                    </a:cubicBezTo>
                    <a:cubicBezTo>
                      <a:pt x="281416" y="66747"/>
                      <a:pt x="292705" y="82068"/>
                      <a:pt x="304800" y="93357"/>
                    </a:cubicBezTo>
                    <a:cubicBezTo>
                      <a:pt x="316895" y="104646"/>
                      <a:pt x="328990" y="115129"/>
                      <a:pt x="343504" y="122386"/>
                    </a:cubicBezTo>
                    <a:cubicBezTo>
                      <a:pt x="358018" y="129643"/>
                      <a:pt x="375758" y="134481"/>
                      <a:pt x="391885" y="136900"/>
                    </a:cubicBezTo>
                    <a:cubicBezTo>
                      <a:pt x="408012" y="139319"/>
                      <a:pt x="424139" y="138513"/>
                      <a:pt x="440266" y="136900"/>
                    </a:cubicBezTo>
                    <a:cubicBezTo>
                      <a:pt x="456393" y="135287"/>
                      <a:pt x="473326" y="132062"/>
                      <a:pt x="488647" y="127224"/>
                    </a:cubicBezTo>
                    <a:cubicBezTo>
                      <a:pt x="503968" y="122386"/>
                      <a:pt x="519289" y="115934"/>
                      <a:pt x="532190" y="107871"/>
                    </a:cubicBezTo>
                    <a:cubicBezTo>
                      <a:pt x="545091" y="99808"/>
                      <a:pt x="553962" y="88519"/>
                      <a:pt x="566057" y="78843"/>
                    </a:cubicBezTo>
                    <a:cubicBezTo>
                      <a:pt x="578152" y="69167"/>
                      <a:pt x="590248" y="58684"/>
                      <a:pt x="604762" y="49814"/>
                    </a:cubicBezTo>
                    <a:cubicBezTo>
                      <a:pt x="619276" y="40944"/>
                      <a:pt x="631372" y="32075"/>
                      <a:pt x="653143" y="25624"/>
                    </a:cubicBezTo>
                    <a:cubicBezTo>
                      <a:pt x="674914" y="19173"/>
                      <a:pt x="702330" y="14334"/>
                      <a:pt x="735390" y="11109"/>
                    </a:cubicBezTo>
                    <a:cubicBezTo>
                      <a:pt x="768450" y="7884"/>
                      <a:pt x="817637" y="7077"/>
                      <a:pt x="851504" y="6271"/>
                    </a:cubicBezTo>
                    <a:cubicBezTo>
                      <a:pt x="885371" y="5465"/>
                      <a:pt x="938590" y="6271"/>
                      <a:pt x="938590" y="6271"/>
                    </a:cubicBezTo>
                    <a:lnTo>
                      <a:pt x="1011162" y="6271"/>
                    </a:ln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48" name="Figura a mano libera 47">
                <a:extLst>
                  <a:ext uri="{FF2B5EF4-FFF2-40B4-BE49-F238E27FC236}">
                    <a16:creationId xmlns:a16="http://schemas.microsoft.com/office/drawing/2014/main" id="{CE7156CE-956F-BC1B-8F5E-DC8D7D89422C}"/>
                  </a:ext>
                </a:extLst>
              </p:cNvPr>
              <p:cNvSpPr/>
              <p:nvPr/>
            </p:nvSpPr>
            <p:spPr>
              <a:xfrm>
                <a:off x="6915811" y="4289444"/>
                <a:ext cx="1011162" cy="138426"/>
              </a:xfrm>
              <a:custGeom>
                <a:avLst/>
                <a:gdLst>
                  <a:gd name="connsiteX0" fmla="*/ 0 w 1011162"/>
                  <a:gd name="connsiteY0" fmla="*/ 1433 h 138426"/>
                  <a:gd name="connsiteX1" fmla="*/ 96762 w 1011162"/>
                  <a:gd name="connsiteY1" fmla="*/ 1433 h 138426"/>
                  <a:gd name="connsiteX2" fmla="*/ 169333 w 1011162"/>
                  <a:gd name="connsiteY2" fmla="*/ 1433 h 138426"/>
                  <a:gd name="connsiteX3" fmla="*/ 241904 w 1011162"/>
                  <a:gd name="connsiteY3" fmla="*/ 20786 h 138426"/>
                  <a:gd name="connsiteX4" fmla="*/ 270933 w 1011162"/>
                  <a:gd name="connsiteY4" fmla="*/ 54652 h 138426"/>
                  <a:gd name="connsiteX5" fmla="*/ 304800 w 1011162"/>
                  <a:gd name="connsiteY5" fmla="*/ 93357 h 138426"/>
                  <a:gd name="connsiteX6" fmla="*/ 343504 w 1011162"/>
                  <a:gd name="connsiteY6" fmla="*/ 122386 h 138426"/>
                  <a:gd name="connsiteX7" fmla="*/ 391885 w 1011162"/>
                  <a:gd name="connsiteY7" fmla="*/ 136900 h 138426"/>
                  <a:gd name="connsiteX8" fmla="*/ 440266 w 1011162"/>
                  <a:gd name="connsiteY8" fmla="*/ 136900 h 138426"/>
                  <a:gd name="connsiteX9" fmla="*/ 488647 w 1011162"/>
                  <a:gd name="connsiteY9" fmla="*/ 127224 h 138426"/>
                  <a:gd name="connsiteX10" fmla="*/ 532190 w 1011162"/>
                  <a:gd name="connsiteY10" fmla="*/ 107871 h 138426"/>
                  <a:gd name="connsiteX11" fmla="*/ 566057 w 1011162"/>
                  <a:gd name="connsiteY11" fmla="*/ 78843 h 138426"/>
                  <a:gd name="connsiteX12" fmla="*/ 604762 w 1011162"/>
                  <a:gd name="connsiteY12" fmla="*/ 49814 h 138426"/>
                  <a:gd name="connsiteX13" fmla="*/ 653143 w 1011162"/>
                  <a:gd name="connsiteY13" fmla="*/ 25624 h 138426"/>
                  <a:gd name="connsiteX14" fmla="*/ 735390 w 1011162"/>
                  <a:gd name="connsiteY14" fmla="*/ 11109 h 138426"/>
                  <a:gd name="connsiteX15" fmla="*/ 851504 w 1011162"/>
                  <a:gd name="connsiteY15" fmla="*/ 6271 h 138426"/>
                  <a:gd name="connsiteX16" fmla="*/ 938590 w 1011162"/>
                  <a:gd name="connsiteY16" fmla="*/ 6271 h 138426"/>
                  <a:gd name="connsiteX17" fmla="*/ 1011162 w 1011162"/>
                  <a:gd name="connsiteY17" fmla="*/ 6271 h 13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1162" h="138426">
                    <a:moveTo>
                      <a:pt x="0" y="1433"/>
                    </a:moveTo>
                    <a:lnTo>
                      <a:pt x="96762" y="1433"/>
                    </a:lnTo>
                    <a:cubicBezTo>
                      <a:pt x="124984" y="1433"/>
                      <a:pt x="145143" y="-1792"/>
                      <a:pt x="169333" y="1433"/>
                    </a:cubicBezTo>
                    <a:cubicBezTo>
                      <a:pt x="193523" y="4658"/>
                      <a:pt x="224971" y="11916"/>
                      <a:pt x="241904" y="20786"/>
                    </a:cubicBezTo>
                    <a:cubicBezTo>
                      <a:pt x="258837" y="29656"/>
                      <a:pt x="260450" y="42557"/>
                      <a:pt x="270933" y="54652"/>
                    </a:cubicBezTo>
                    <a:cubicBezTo>
                      <a:pt x="281416" y="66747"/>
                      <a:pt x="292705" y="82068"/>
                      <a:pt x="304800" y="93357"/>
                    </a:cubicBezTo>
                    <a:cubicBezTo>
                      <a:pt x="316895" y="104646"/>
                      <a:pt x="328990" y="115129"/>
                      <a:pt x="343504" y="122386"/>
                    </a:cubicBezTo>
                    <a:cubicBezTo>
                      <a:pt x="358018" y="129643"/>
                      <a:pt x="375758" y="134481"/>
                      <a:pt x="391885" y="136900"/>
                    </a:cubicBezTo>
                    <a:cubicBezTo>
                      <a:pt x="408012" y="139319"/>
                      <a:pt x="424139" y="138513"/>
                      <a:pt x="440266" y="136900"/>
                    </a:cubicBezTo>
                    <a:cubicBezTo>
                      <a:pt x="456393" y="135287"/>
                      <a:pt x="473326" y="132062"/>
                      <a:pt x="488647" y="127224"/>
                    </a:cubicBezTo>
                    <a:cubicBezTo>
                      <a:pt x="503968" y="122386"/>
                      <a:pt x="519289" y="115934"/>
                      <a:pt x="532190" y="107871"/>
                    </a:cubicBezTo>
                    <a:cubicBezTo>
                      <a:pt x="545091" y="99808"/>
                      <a:pt x="553962" y="88519"/>
                      <a:pt x="566057" y="78843"/>
                    </a:cubicBezTo>
                    <a:cubicBezTo>
                      <a:pt x="578152" y="69167"/>
                      <a:pt x="590248" y="58684"/>
                      <a:pt x="604762" y="49814"/>
                    </a:cubicBezTo>
                    <a:cubicBezTo>
                      <a:pt x="619276" y="40944"/>
                      <a:pt x="631372" y="32075"/>
                      <a:pt x="653143" y="25624"/>
                    </a:cubicBezTo>
                    <a:cubicBezTo>
                      <a:pt x="674914" y="19173"/>
                      <a:pt x="702330" y="14334"/>
                      <a:pt x="735390" y="11109"/>
                    </a:cubicBezTo>
                    <a:cubicBezTo>
                      <a:pt x="768450" y="7884"/>
                      <a:pt x="817637" y="7077"/>
                      <a:pt x="851504" y="6271"/>
                    </a:cubicBezTo>
                    <a:cubicBezTo>
                      <a:pt x="885371" y="5465"/>
                      <a:pt x="938590" y="6271"/>
                      <a:pt x="938590" y="6271"/>
                    </a:cubicBezTo>
                    <a:lnTo>
                      <a:pt x="1011162" y="6271"/>
                    </a:ln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49" name="Connettore 2 48">
                <a:extLst>
                  <a:ext uri="{FF2B5EF4-FFF2-40B4-BE49-F238E27FC236}">
                    <a16:creationId xmlns:a16="http://schemas.microsoft.com/office/drawing/2014/main" id="{13E5E7A4-EE6C-5DAA-C629-2D7470A431BE}"/>
                  </a:ext>
                </a:extLst>
              </p:cNvPr>
              <p:cNvCxnSpPr>
                <a:cxnSpLocks/>
              </p:cNvCxnSpPr>
              <p:nvPr/>
            </p:nvCxnSpPr>
            <p:spPr>
              <a:xfrm>
                <a:off x="4878973" y="5084905"/>
                <a:ext cx="1366778" cy="0"/>
              </a:xfrm>
              <a:prstGeom prst="straightConnector1">
                <a:avLst/>
              </a:prstGeom>
              <a:ln w="28575">
                <a:solidFill>
                  <a:srgbClr val="FF4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0" name="Figura a mano libera 49">
                <a:extLst>
                  <a:ext uri="{FF2B5EF4-FFF2-40B4-BE49-F238E27FC236}">
                    <a16:creationId xmlns:a16="http://schemas.microsoft.com/office/drawing/2014/main" id="{0B2595A7-3DAD-7AF9-F347-F34FB1E48674}"/>
                  </a:ext>
                </a:extLst>
              </p:cNvPr>
              <p:cNvSpPr/>
              <p:nvPr/>
            </p:nvSpPr>
            <p:spPr>
              <a:xfrm>
                <a:off x="2210527" y="5178470"/>
                <a:ext cx="6172920" cy="179991"/>
              </a:xfrm>
              <a:custGeom>
                <a:avLst/>
                <a:gdLst>
                  <a:gd name="connsiteX0" fmla="*/ 12000 w 3190620"/>
                  <a:gd name="connsiteY0" fmla="*/ 0 h 72000"/>
                  <a:gd name="connsiteX1" fmla="*/ 3190620 w 3190620"/>
                  <a:gd name="connsiteY1" fmla="*/ 0 h 72000"/>
                  <a:gd name="connsiteX2" fmla="*/ 3190620 w 3190620"/>
                  <a:gd name="connsiteY2" fmla="*/ 72000 h 72000"/>
                  <a:gd name="connsiteX3" fmla="*/ 12000 w 3190620"/>
                  <a:gd name="connsiteY3" fmla="*/ 72000 h 72000"/>
                  <a:gd name="connsiteX4" fmla="*/ 0 w 3190620"/>
                  <a:gd name="connsiteY4" fmla="*/ 60000 h 72000"/>
                  <a:gd name="connsiteX5" fmla="*/ 0 w 3190620"/>
                  <a:gd name="connsiteY5" fmla="*/ 12000 h 72000"/>
                  <a:gd name="connsiteX6" fmla="*/ 12000 w 3190620"/>
                  <a:gd name="connsiteY6" fmla="*/ 0 h 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620" h="72000">
                    <a:moveTo>
                      <a:pt x="12000" y="0"/>
                    </a:moveTo>
                    <a:lnTo>
                      <a:pt x="3190620" y="0"/>
                    </a:lnTo>
                    <a:lnTo>
                      <a:pt x="3190620" y="72000"/>
                    </a:lnTo>
                    <a:lnTo>
                      <a:pt x="12000" y="72000"/>
                    </a:lnTo>
                    <a:cubicBezTo>
                      <a:pt x="5373" y="72000"/>
                      <a:pt x="0" y="66627"/>
                      <a:pt x="0" y="60000"/>
                    </a:cubicBezTo>
                    <a:lnTo>
                      <a:pt x="0" y="12000"/>
                    </a:lnTo>
                    <a:cubicBezTo>
                      <a:pt x="0" y="5373"/>
                      <a:pt x="5373" y="0"/>
                      <a:pt x="12000" y="0"/>
                    </a:cubicBezTo>
                    <a:close/>
                  </a:path>
                </a:pathLst>
              </a:custGeom>
              <a:gradFill>
                <a:gsLst>
                  <a:gs pos="0">
                    <a:srgbClr val="F3DDDC"/>
                  </a:gs>
                  <a:gs pos="25000">
                    <a:srgbClr val="D99694"/>
                  </a:gs>
                  <a:gs pos="75000">
                    <a:srgbClr val="D99694"/>
                  </a:gs>
                  <a:gs pos="50000">
                    <a:srgbClr val="D99694"/>
                  </a:gs>
                  <a:gs pos="100000">
                    <a:srgbClr val="F3DDDC"/>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51" name="TextBox 5">
                <a:extLst>
                  <a:ext uri="{FF2B5EF4-FFF2-40B4-BE49-F238E27FC236}">
                    <a16:creationId xmlns:a16="http://schemas.microsoft.com/office/drawing/2014/main" id="{BF795C16-2FEF-42B0-915D-92466BC5BFEF}"/>
                  </a:ext>
                </a:extLst>
              </p:cNvPr>
              <p:cNvSpPr txBox="1"/>
              <p:nvPr/>
            </p:nvSpPr>
            <p:spPr>
              <a:xfrm>
                <a:off x="7991929" y="5196526"/>
                <a:ext cx="392244"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cxnSp>
            <p:nvCxnSpPr>
              <p:cNvPr id="52" name="Connettore 2 51">
                <a:extLst>
                  <a:ext uri="{FF2B5EF4-FFF2-40B4-BE49-F238E27FC236}">
                    <a16:creationId xmlns:a16="http://schemas.microsoft.com/office/drawing/2014/main" id="{8F3C3ED6-0FEB-94CF-EE7C-2B9ED724DABF}"/>
                  </a:ext>
                </a:extLst>
              </p:cNvPr>
              <p:cNvCxnSpPr>
                <a:cxnSpLocks/>
              </p:cNvCxnSpPr>
              <p:nvPr/>
            </p:nvCxnSpPr>
            <p:spPr>
              <a:xfrm flipH="1">
                <a:off x="4955357" y="4729616"/>
                <a:ext cx="682969" cy="33915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68" name="Gruppo 67">
            <a:extLst>
              <a:ext uri="{FF2B5EF4-FFF2-40B4-BE49-F238E27FC236}">
                <a16:creationId xmlns:a16="http://schemas.microsoft.com/office/drawing/2014/main" id="{0B8EF120-2937-E8D7-E09A-C67A0A89504F}"/>
              </a:ext>
            </a:extLst>
          </p:cNvPr>
          <p:cNvGrpSpPr/>
          <p:nvPr/>
        </p:nvGrpSpPr>
        <p:grpSpPr>
          <a:xfrm>
            <a:off x="9847827" y="3537780"/>
            <a:ext cx="7549159" cy="5776946"/>
            <a:chOff x="9847827" y="3513737"/>
            <a:chExt cx="7549159" cy="5776946"/>
          </a:xfrm>
        </p:grpSpPr>
        <p:pic>
          <p:nvPicPr>
            <p:cNvPr id="62" name="Immagine 61">
              <a:extLst>
                <a:ext uri="{FF2B5EF4-FFF2-40B4-BE49-F238E27FC236}">
                  <a16:creationId xmlns:a16="http://schemas.microsoft.com/office/drawing/2014/main" id="{EE24D084-1079-9B61-AF42-5B00FC6AD701}"/>
                </a:ext>
              </a:extLst>
            </p:cNvPr>
            <p:cNvPicPr>
              <a:picLocks noChangeAspect="1"/>
            </p:cNvPicPr>
            <p:nvPr/>
          </p:nvPicPr>
          <p:blipFill>
            <a:blip r:embed="rId4"/>
            <a:stretch>
              <a:fillRect/>
            </a:stretch>
          </p:blipFill>
          <p:spPr>
            <a:xfrm>
              <a:off x="9847827" y="4229794"/>
              <a:ext cx="7549159" cy="5060889"/>
            </a:xfrm>
            <a:prstGeom prst="rect">
              <a:avLst/>
            </a:prstGeom>
          </p:spPr>
        </p:pic>
        <p:sp>
          <p:nvSpPr>
            <p:cNvPr id="63" name="TextBox 5">
              <a:extLst>
                <a:ext uri="{FF2B5EF4-FFF2-40B4-BE49-F238E27FC236}">
                  <a16:creationId xmlns:a16="http://schemas.microsoft.com/office/drawing/2014/main" id="{3783D954-97B3-58C5-C90F-985CD9E353A4}"/>
                </a:ext>
              </a:extLst>
            </p:cNvPr>
            <p:cNvSpPr txBox="1"/>
            <p:nvPr/>
          </p:nvSpPr>
          <p:spPr>
            <a:xfrm>
              <a:off x="9847827" y="3513737"/>
              <a:ext cx="7525772" cy="492443"/>
            </a:xfrm>
            <a:prstGeom prst="rect">
              <a:avLst/>
            </a:prstGeom>
          </p:spPr>
          <p:txBody>
            <a:bodyPr wrap="square" lIns="0" tIns="0" rIns="0" bIns="0" rtlCol="0" anchor="ctr">
              <a:spAutoFit/>
            </a:bodyPr>
            <a:lstStyle/>
            <a:p>
              <a:pPr marL="0" lvl="0" indent="0" algn="ctr">
                <a:spcBef>
                  <a:spcPct val="0"/>
                </a:spcBef>
              </a:pPr>
              <a:r>
                <a:rPr lang="en-US" sz="3200"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Compensated LGADs</a:t>
              </a:r>
            </a:p>
          </p:txBody>
        </p:sp>
      </p:grpSp>
      <p:pic>
        <p:nvPicPr>
          <p:cNvPr id="73" name="Immagine 72" descr="Immagine che contiene testo, linea, schermata, Diagramma&#10;&#10;Il contenuto generato dall'IA potrebbe non essere corretto.">
            <a:extLst>
              <a:ext uri="{FF2B5EF4-FFF2-40B4-BE49-F238E27FC236}">
                <a16:creationId xmlns:a16="http://schemas.microsoft.com/office/drawing/2014/main" id="{E32C6411-F271-A9C4-11FE-841319A506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61530" y="3086100"/>
            <a:ext cx="8542731" cy="5040000"/>
          </a:xfrm>
          <a:prstGeom prst="rect">
            <a:avLst/>
          </a:prstGeom>
          <a:ln w="38100">
            <a:solidFill>
              <a:srgbClr val="6B8EAD"/>
            </a:solidFill>
          </a:ln>
        </p:spPr>
      </p:pic>
      <p:sp>
        <p:nvSpPr>
          <p:cNvPr id="74" name="CasellaDiTesto 73">
            <a:extLst>
              <a:ext uri="{FF2B5EF4-FFF2-40B4-BE49-F238E27FC236}">
                <a16:creationId xmlns:a16="http://schemas.microsoft.com/office/drawing/2014/main" id="{EFEA92C0-FE57-564C-4D69-85092352B90B}"/>
              </a:ext>
            </a:extLst>
          </p:cNvPr>
          <p:cNvSpPr txBox="1"/>
          <p:nvPr/>
        </p:nvSpPr>
        <p:spPr>
          <a:xfrm>
            <a:off x="25601099" y="4953003"/>
            <a:ext cx="2475114" cy="400110"/>
          </a:xfrm>
          <a:prstGeom prst="rect">
            <a:avLst/>
          </a:prstGeom>
          <a:noFill/>
        </p:spPr>
        <p:txBody>
          <a:bodyPr wrap="square">
            <a:spAutoFit/>
          </a:bodyPr>
          <a:lstStyle/>
          <a:p>
            <a:pPr>
              <a:spcBef>
                <a:spcPct val="0"/>
              </a:spcBef>
              <a:spcAft>
                <a:spcPts val="1000"/>
              </a:spcAft>
            </a:pPr>
            <a:r>
              <a:rPr lang="en-US" sz="2000" dirty="0">
                <a:solidFill>
                  <a:srgbClr val="7030A0"/>
                </a:solidFill>
                <a:latin typeface="Tahoma" panose="020B0604030504040204" pitchFamily="34" charset="0"/>
                <a:ea typeface="Tahoma" panose="020B0604030504040204" pitchFamily="34" charset="0"/>
                <a:cs typeface="Tahoma" panose="020B0604030504040204" pitchFamily="34" charset="0"/>
                <a:sym typeface="Gothic A1"/>
              </a:rPr>
              <a:t>CBL / CBH (0.6 - 1)</a:t>
            </a:r>
          </a:p>
        </p:txBody>
      </p:sp>
      <p:sp>
        <p:nvSpPr>
          <p:cNvPr id="75" name="CasellaDiTesto 74">
            <a:extLst>
              <a:ext uri="{FF2B5EF4-FFF2-40B4-BE49-F238E27FC236}">
                <a16:creationId xmlns:a16="http://schemas.microsoft.com/office/drawing/2014/main" id="{B6C508F2-2132-DEA4-A744-12383B3AA96A}"/>
              </a:ext>
            </a:extLst>
          </p:cNvPr>
          <p:cNvSpPr txBox="1"/>
          <p:nvPr/>
        </p:nvSpPr>
        <p:spPr>
          <a:xfrm>
            <a:off x="25296299" y="4559302"/>
            <a:ext cx="3237114" cy="400110"/>
          </a:xfrm>
          <a:prstGeom prst="rect">
            <a:avLst/>
          </a:prstGeom>
          <a:noFill/>
        </p:spPr>
        <p:txBody>
          <a:bodyPr wrap="square">
            <a:spAutoFit/>
          </a:bodyPr>
          <a:lstStyle/>
          <a:p>
            <a:pPr>
              <a:spcBef>
                <a:spcPct val="0"/>
              </a:spcBef>
              <a:spcAft>
                <a:spcPts val="1000"/>
              </a:spcAft>
            </a:pPr>
            <a:r>
              <a:rPr lang="en-US" sz="2000" dirty="0">
                <a:solidFill>
                  <a:srgbClr val="FF0000"/>
                </a:solidFill>
                <a:latin typeface="Tahoma" panose="020B0604030504040204" pitchFamily="34" charset="0"/>
                <a:ea typeface="Tahoma" panose="020B0604030504040204" pitchFamily="34" charset="0"/>
                <a:cs typeface="Tahoma" panose="020B0604030504040204" pitchFamily="34" charset="0"/>
                <a:sym typeface="Gothic A1"/>
              </a:rPr>
              <a:t>CHBL / CHBH (0.8 - 1)</a:t>
            </a:r>
          </a:p>
        </p:txBody>
      </p:sp>
      <p:sp>
        <p:nvSpPr>
          <p:cNvPr id="76" name="CasellaDiTesto 75">
            <a:extLst>
              <a:ext uri="{FF2B5EF4-FFF2-40B4-BE49-F238E27FC236}">
                <a16:creationId xmlns:a16="http://schemas.microsoft.com/office/drawing/2014/main" id="{C2CC562E-D125-22DA-2A87-A15E6DB595F3}"/>
              </a:ext>
            </a:extLst>
          </p:cNvPr>
          <p:cNvSpPr txBox="1"/>
          <p:nvPr/>
        </p:nvSpPr>
        <p:spPr>
          <a:xfrm>
            <a:off x="24991499" y="4165601"/>
            <a:ext cx="3812101" cy="400110"/>
          </a:xfrm>
          <a:prstGeom prst="rect">
            <a:avLst/>
          </a:prstGeom>
          <a:noFill/>
          <a:ln>
            <a:noFill/>
          </a:ln>
        </p:spPr>
        <p:txBody>
          <a:bodyPr wrap="square">
            <a:spAutoFit/>
          </a:bodyPr>
          <a:lstStyle/>
          <a:p>
            <a:pPr>
              <a:spcBef>
                <a:spcPct val="0"/>
              </a:spcBef>
              <a:spcAft>
                <a:spcPts val="1000"/>
              </a:spcAft>
            </a:pPr>
            <a:r>
              <a:rPr lang="en-US" sz="2000" dirty="0">
                <a:solidFill>
                  <a:srgbClr val="00B050"/>
                </a:solidFill>
                <a:latin typeface="Tahoma" panose="020B0604030504040204" pitchFamily="34" charset="0"/>
                <a:ea typeface="Tahoma" panose="020B0604030504040204" pitchFamily="34" charset="0"/>
                <a:cs typeface="Tahoma" panose="020B0604030504040204" pitchFamily="34" charset="0"/>
                <a:sym typeface="Gothic A1"/>
              </a:rPr>
              <a:t>CHBL / CHBH (0.4, 2, 3, 5)</a:t>
            </a:r>
          </a:p>
        </p:txBody>
      </p:sp>
      <p:sp>
        <p:nvSpPr>
          <p:cNvPr id="77" name="CasellaDiTesto 76">
            <a:extLst>
              <a:ext uri="{FF2B5EF4-FFF2-40B4-BE49-F238E27FC236}">
                <a16:creationId xmlns:a16="http://schemas.microsoft.com/office/drawing/2014/main" id="{63830426-762A-174E-B228-1FC8509B595A}"/>
              </a:ext>
            </a:extLst>
          </p:cNvPr>
          <p:cNvSpPr txBox="1"/>
          <p:nvPr/>
        </p:nvSpPr>
        <p:spPr>
          <a:xfrm>
            <a:off x="24686699" y="3771900"/>
            <a:ext cx="3812101" cy="400110"/>
          </a:xfrm>
          <a:prstGeom prst="rect">
            <a:avLst/>
          </a:prstGeom>
          <a:noFill/>
        </p:spPr>
        <p:txBody>
          <a:bodyPr wrap="square">
            <a:spAutoFit/>
          </a:bodyPr>
          <a:lstStyle/>
          <a:p>
            <a:pPr>
              <a:spcBef>
                <a:spcPct val="0"/>
              </a:spcBef>
              <a:spcAft>
                <a:spcPts val="1000"/>
              </a:spcAft>
            </a:pPr>
            <a:r>
              <a:rPr lang="en-US" sz="2000" dirty="0">
                <a:solidFill>
                  <a:srgbClr val="0432FF"/>
                </a:solidFill>
                <a:latin typeface="Tahoma" panose="020B0604030504040204" pitchFamily="34" charset="0"/>
                <a:ea typeface="Tahoma" panose="020B0604030504040204" pitchFamily="34" charset="0"/>
                <a:cs typeface="Tahoma" panose="020B0604030504040204" pitchFamily="34" charset="0"/>
                <a:sym typeface="Gothic A1"/>
              </a:rPr>
              <a:t>NO Carbon</a:t>
            </a:r>
          </a:p>
        </p:txBody>
      </p:sp>
      <p:cxnSp>
        <p:nvCxnSpPr>
          <p:cNvPr id="78" name="Connettore 2 77">
            <a:extLst>
              <a:ext uri="{FF2B5EF4-FFF2-40B4-BE49-F238E27FC236}">
                <a16:creationId xmlns:a16="http://schemas.microsoft.com/office/drawing/2014/main" id="{5AF601A6-2254-224B-27B3-FC0BBEF33CEB}"/>
              </a:ext>
            </a:extLst>
          </p:cNvPr>
          <p:cNvCxnSpPr>
            <a:cxnSpLocks/>
          </p:cNvCxnSpPr>
          <p:nvPr/>
        </p:nvCxnSpPr>
        <p:spPr>
          <a:xfrm rot="-1800000" flipH="1">
            <a:off x="23548193" y="4447500"/>
            <a:ext cx="1260000" cy="0"/>
          </a:xfrm>
          <a:prstGeom prst="straightConnector1">
            <a:avLst/>
          </a:prstGeom>
          <a:ln w="38100">
            <a:solidFill>
              <a:srgbClr val="0432FF"/>
            </a:solidFill>
            <a:tailEnd type="triangle"/>
          </a:ln>
        </p:spPr>
        <p:style>
          <a:lnRef idx="1">
            <a:schemeClr val="accent1"/>
          </a:lnRef>
          <a:fillRef idx="0">
            <a:schemeClr val="accent1"/>
          </a:fillRef>
          <a:effectRef idx="0">
            <a:schemeClr val="accent1"/>
          </a:effectRef>
          <a:fontRef idx="minor">
            <a:schemeClr val="tx1"/>
          </a:fontRef>
        </p:style>
      </p:cxnSp>
      <p:cxnSp>
        <p:nvCxnSpPr>
          <p:cNvPr id="79" name="Connettore 2 78">
            <a:extLst>
              <a:ext uri="{FF2B5EF4-FFF2-40B4-BE49-F238E27FC236}">
                <a16:creationId xmlns:a16="http://schemas.microsoft.com/office/drawing/2014/main" id="{D9E2A04A-82EF-E0DD-0FD7-A02758E65848}"/>
              </a:ext>
            </a:extLst>
          </p:cNvPr>
          <p:cNvCxnSpPr>
            <a:cxnSpLocks/>
          </p:cNvCxnSpPr>
          <p:nvPr/>
        </p:nvCxnSpPr>
        <p:spPr>
          <a:xfrm rot="-1800000" flipH="1">
            <a:off x="23784315" y="4851674"/>
            <a:ext cx="1368000"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80" name="Connettore 2 79">
            <a:extLst>
              <a:ext uri="{FF2B5EF4-FFF2-40B4-BE49-F238E27FC236}">
                <a16:creationId xmlns:a16="http://schemas.microsoft.com/office/drawing/2014/main" id="{1BB5B2A9-12F4-241E-A317-264886D154E2}"/>
              </a:ext>
            </a:extLst>
          </p:cNvPr>
          <p:cNvCxnSpPr>
            <a:cxnSpLocks/>
          </p:cNvCxnSpPr>
          <p:nvPr/>
        </p:nvCxnSpPr>
        <p:spPr>
          <a:xfrm rot="-1800000" flipH="1">
            <a:off x="24206338" y="5192479"/>
            <a:ext cx="122400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1" name="Connettore 2 80">
            <a:extLst>
              <a:ext uri="{FF2B5EF4-FFF2-40B4-BE49-F238E27FC236}">
                <a16:creationId xmlns:a16="http://schemas.microsoft.com/office/drawing/2014/main" id="{393D76BB-5A16-50AD-828E-95F2EA62633C}"/>
              </a:ext>
            </a:extLst>
          </p:cNvPr>
          <p:cNvCxnSpPr>
            <a:cxnSpLocks/>
          </p:cNvCxnSpPr>
          <p:nvPr/>
        </p:nvCxnSpPr>
        <p:spPr>
          <a:xfrm rot="-1800000" flipH="1">
            <a:off x="24651447" y="5534480"/>
            <a:ext cx="1080000"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24298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330F2-4A5B-9CF3-1A75-533489333008}"/>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0DBE8786-FDBE-6250-AC4B-23E3A8B6534D}"/>
              </a:ext>
            </a:extLst>
          </p:cNvPr>
          <p:cNvSpPr txBox="1"/>
          <p:nvPr/>
        </p:nvSpPr>
        <p:spPr>
          <a:xfrm>
            <a:off x="381000" y="342900"/>
            <a:ext cx="17525999" cy="995657"/>
          </a:xfrm>
          <a:prstGeom prst="rect">
            <a:avLst/>
          </a:prstGeom>
        </p:spPr>
        <p:txBody>
          <a:bodyPr wrap="square" lIns="0" tIns="0" rIns="0" bIns="0" rtlCol="0" anchor="ctr">
            <a:spAutoFit/>
          </a:bodyPr>
          <a:lstStyle/>
          <a:p>
            <a:pPr marL="0" lvl="0" indent="0" algn="ctr">
              <a:lnSpc>
                <a:spcPts val="8640"/>
              </a:lnSpc>
              <a:spcBef>
                <a:spcPct val="0"/>
              </a:spcBef>
            </a:pPr>
            <a:r>
              <a:rPr lang="en-US" sz="6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Defining the Challenge, Designing the Approach</a:t>
            </a:r>
          </a:p>
        </p:txBody>
      </p:sp>
      <p:sp>
        <p:nvSpPr>
          <p:cNvPr id="3" name="TextBox 6">
            <a:extLst>
              <a:ext uri="{FF2B5EF4-FFF2-40B4-BE49-F238E27FC236}">
                <a16:creationId xmlns:a16="http://schemas.microsoft.com/office/drawing/2014/main" id="{53AC808A-8A39-35C9-8BC1-C64D7E035BA6}"/>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4" name="TextBox 6">
            <a:extLst>
              <a:ext uri="{FF2B5EF4-FFF2-40B4-BE49-F238E27FC236}">
                <a16:creationId xmlns:a16="http://schemas.microsoft.com/office/drawing/2014/main" id="{4396DF5A-DEA8-2A81-44B5-E4090C62EC0A}"/>
              </a:ext>
            </a:extLst>
          </p:cNvPr>
          <p:cNvSpPr txBox="1"/>
          <p:nvPr/>
        </p:nvSpPr>
        <p:spPr>
          <a:xfrm>
            <a:off x="-27214" y="10006740"/>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0" name="Immagine 9" descr="Immagine che contiene disegno, schizzo, clipart, illustrazione&#10;&#10;Il contenuto generato dall'IA potrebbe non essere corretto.">
            <a:extLst>
              <a:ext uri="{FF2B5EF4-FFF2-40B4-BE49-F238E27FC236}">
                <a16:creationId xmlns:a16="http://schemas.microsoft.com/office/drawing/2014/main" id="{72C64C93-7C1A-35E5-BCF6-D6B96FCF4EE8}"/>
              </a:ext>
            </a:extLst>
          </p:cNvPr>
          <p:cNvPicPr>
            <a:picLocks noChangeAspect="1"/>
          </p:cNvPicPr>
          <p:nvPr/>
        </p:nvPicPr>
        <p:blipFill>
          <a:blip r:embed="rId2"/>
          <a:stretch>
            <a:fillRect/>
          </a:stretch>
        </p:blipFill>
        <p:spPr>
          <a:xfrm>
            <a:off x="17568000" y="9207000"/>
            <a:ext cx="720000" cy="1080000"/>
          </a:xfrm>
          <a:prstGeom prst="rect">
            <a:avLst/>
          </a:prstGeom>
        </p:spPr>
      </p:pic>
      <p:sp>
        <p:nvSpPr>
          <p:cNvPr id="9" name="CasellaDiTesto 8">
            <a:extLst>
              <a:ext uri="{FF2B5EF4-FFF2-40B4-BE49-F238E27FC236}">
                <a16:creationId xmlns:a16="http://schemas.microsoft.com/office/drawing/2014/main" id="{DF24A17F-6B6A-54A5-9476-EEA32292F06B}"/>
              </a:ext>
            </a:extLst>
          </p:cNvPr>
          <p:cNvSpPr txBox="1"/>
          <p:nvPr/>
        </p:nvSpPr>
        <p:spPr>
          <a:xfrm>
            <a:off x="914400" y="1686173"/>
            <a:ext cx="16459199" cy="415498"/>
          </a:xfrm>
          <a:prstGeom prst="rect">
            <a:avLst/>
          </a:prstGeom>
          <a:noFill/>
        </p:spPr>
        <p:txBody>
          <a:bodyPr wrap="square">
            <a:spAutoFit/>
          </a:bodyPr>
          <a:lstStyle/>
          <a:p>
            <a:pPr algn="ctr">
              <a:spcBef>
                <a:spcPct val="0"/>
              </a:spcBef>
              <a:spcAft>
                <a:spcPts val="1000"/>
              </a:spcAft>
            </a:pPr>
            <a:r>
              <a:rPr lang="en-US" sz="21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 is now becoming very interesting as it plays a crucial role in the functioning of resistive LGADs and compensated LGADs.</a:t>
            </a:r>
          </a:p>
        </p:txBody>
      </p:sp>
      <p:sp>
        <p:nvSpPr>
          <p:cNvPr id="61" name="CasellaDiTesto 60">
            <a:extLst>
              <a:ext uri="{FF2B5EF4-FFF2-40B4-BE49-F238E27FC236}">
                <a16:creationId xmlns:a16="http://schemas.microsoft.com/office/drawing/2014/main" id="{E2C7B528-1BC8-CFA3-2EFC-82870FEE8364}"/>
              </a:ext>
            </a:extLst>
          </p:cNvPr>
          <p:cNvSpPr txBox="1"/>
          <p:nvPr/>
        </p:nvSpPr>
        <p:spPr>
          <a:xfrm>
            <a:off x="914400" y="2449287"/>
            <a:ext cx="16459198" cy="1077218"/>
          </a:xfrm>
          <a:prstGeom prst="rect">
            <a:avLst/>
          </a:prstGeom>
          <a:noFill/>
        </p:spPr>
        <p:txBody>
          <a:bodyPr wrap="square">
            <a:spAutoFit/>
          </a:bodyPr>
          <a:lstStyle/>
          <a:p>
            <a:r>
              <a:rPr lang="en-US" sz="32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A Simulation–Measurement Synergy to Quantify Donor Removal at high initial concentrations (N</a:t>
            </a:r>
            <a:r>
              <a:rPr lang="en-US" sz="3200" b="1" baseline="-25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D</a:t>
            </a:r>
            <a:r>
              <a:rPr lang="en-US" sz="32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 &gt; 10</a:t>
            </a:r>
            <a:r>
              <a:rPr lang="en-US" sz="3200" b="1" baseline="30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15</a:t>
            </a:r>
            <a:r>
              <a:rPr lang="en-US" sz="32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 atoms/cm</a:t>
            </a:r>
            <a:r>
              <a:rPr lang="en-US" sz="3200" b="1" baseline="30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3</a:t>
            </a:r>
            <a:r>
              <a:rPr lang="en-US" sz="32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a:t>
            </a:r>
            <a:endParaRPr lang="it-IT" sz="3200" b="1" dirty="0">
              <a:solidFill>
                <a:srgbClr val="2D3E50"/>
              </a:solidFill>
              <a:latin typeface="Tahoma" panose="020B0604030504040204" pitchFamily="34" charset="0"/>
              <a:ea typeface="Tahoma" panose="020B0604030504040204" pitchFamily="34" charset="0"/>
              <a:cs typeface="Tahoma" panose="020B0604030504040204" pitchFamily="34" charset="0"/>
            </a:endParaRPr>
          </a:p>
        </p:txBody>
      </p:sp>
      <p:sp>
        <p:nvSpPr>
          <p:cNvPr id="65" name="CasellaDiTesto 64">
            <a:extLst>
              <a:ext uri="{FF2B5EF4-FFF2-40B4-BE49-F238E27FC236}">
                <a16:creationId xmlns:a16="http://schemas.microsoft.com/office/drawing/2014/main" id="{ECF33673-3447-65C9-F67F-15CB3E5E0257}"/>
              </a:ext>
            </a:extLst>
          </p:cNvPr>
          <p:cNvSpPr txBox="1"/>
          <p:nvPr/>
        </p:nvSpPr>
        <p:spPr>
          <a:xfrm>
            <a:off x="914400" y="3874121"/>
            <a:ext cx="16459198" cy="2503249"/>
          </a:xfrm>
          <a:prstGeom prst="rect">
            <a:avLst/>
          </a:prstGeom>
          <a:noFill/>
        </p:spPr>
        <p:txBody>
          <a:bodyPr wrap="square">
            <a:spAutoFit/>
          </a:bodyPr>
          <a:lstStyle/>
          <a:p>
            <a:pPr>
              <a:spcAft>
                <a:spcPts val="1000"/>
              </a:spcAft>
            </a:pPr>
            <a:r>
              <a:rPr lang="en-US" sz="28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Van der Pauw test structures</a:t>
            </a:r>
          </a:p>
          <a:p>
            <a:pPr lvl="1">
              <a:spcAft>
                <a:spcPts val="1000"/>
              </a:spcAft>
            </a:pP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Clean environment (a dedicated test structure for each implant under study) to investigate donor removal by examining the change in sheet resistance with irradiation.</a:t>
            </a:r>
          </a:p>
          <a:p>
            <a:pPr lvl="1">
              <a:spcAft>
                <a:spcPts val="1000"/>
              </a:spcAft>
            </a:pP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RSD2 batch NPLUS test structures (TS) irradiated and </a:t>
            </a:r>
            <a:r>
              <a:rPr lang="en-US" sz="28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analysed</a:t>
            </a: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 DC-RSD1 batch NPLUS TS are under irradiation; NLGAD batch NGAIN TS will be </a:t>
            </a:r>
            <a:r>
              <a:rPr lang="en-US" sz="28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analysed</a:t>
            </a: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 once FBK </a:t>
            </a:r>
            <a:r>
              <a:rPr lang="en-US" sz="28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realises</a:t>
            </a: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 the batch.</a:t>
            </a:r>
          </a:p>
        </p:txBody>
      </p:sp>
      <p:sp>
        <p:nvSpPr>
          <p:cNvPr id="66" name="CasellaDiTesto 65">
            <a:extLst>
              <a:ext uri="{FF2B5EF4-FFF2-40B4-BE49-F238E27FC236}">
                <a16:creationId xmlns:a16="http://schemas.microsoft.com/office/drawing/2014/main" id="{34B58416-8D27-E113-EBF4-881D41534DF5}"/>
              </a:ext>
            </a:extLst>
          </p:cNvPr>
          <p:cNvSpPr txBox="1"/>
          <p:nvPr/>
        </p:nvSpPr>
        <p:spPr>
          <a:xfrm>
            <a:off x="914400" y="6724986"/>
            <a:ext cx="16459198" cy="2934137"/>
          </a:xfrm>
          <a:prstGeom prst="rect">
            <a:avLst/>
          </a:prstGeom>
          <a:noFill/>
        </p:spPr>
        <p:txBody>
          <a:bodyPr wrap="square">
            <a:spAutoFit/>
          </a:bodyPr>
          <a:lstStyle/>
          <a:p>
            <a:pPr>
              <a:spcAft>
                <a:spcPts val="1000"/>
              </a:spcAft>
            </a:pPr>
            <a:r>
              <a:rPr lang="en-US" sz="28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Compensated LGADs</a:t>
            </a:r>
          </a:p>
          <a:p>
            <a:pPr lvl="1">
              <a:spcAft>
                <a:spcPts val="1000"/>
              </a:spcAft>
            </a:pP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EXFLU1 batch samples offer an opportunity to study donor removal to further initial donor concentrations than those of the previously mentioned samples by reproducing in simulation the capacitance variation with irradiation.</a:t>
            </a:r>
          </a:p>
          <a:p>
            <a:pPr lvl="1">
              <a:spcAft>
                <a:spcPts val="1000"/>
              </a:spcAft>
            </a:pPr>
            <a:r>
              <a:rPr lang="en-US" sz="28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Medium"/>
              </a:rPr>
              <a:t>These samples will also enable us to begin examining the interplay between donor removal and acceptor removal (Do acceptor and donor removals behave similarly together or alone?).</a:t>
            </a:r>
          </a:p>
        </p:txBody>
      </p:sp>
      <p:grpSp>
        <p:nvGrpSpPr>
          <p:cNvPr id="69" name="Gruppo 68">
            <a:extLst>
              <a:ext uri="{FF2B5EF4-FFF2-40B4-BE49-F238E27FC236}">
                <a16:creationId xmlns:a16="http://schemas.microsoft.com/office/drawing/2014/main" id="{36FCCDB4-3CE2-B872-7833-C17971BFA685}"/>
              </a:ext>
            </a:extLst>
          </p:cNvPr>
          <p:cNvGrpSpPr/>
          <p:nvPr/>
        </p:nvGrpSpPr>
        <p:grpSpPr>
          <a:xfrm>
            <a:off x="-8534400" y="3695700"/>
            <a:ext cx="7492180" cy="5464721"/>
            <a:chOff x="940946" y="4022179"/>
            <a:chExt cx="7492180" cy="5464721"/>
          </a:xfrm>
        </p:grpSpPr>
        <p:sp>
          <p:nvSpPr>
            <p:cNvPr id="70" name="TextBox 5">
              <a:extLst>
                <a:ext uri="{FF2B5EF4-FFF2-40B4-BE49-F238E27FC236}">
                  <a16:creationId xmlns:a16="http://schemas.microsoft.com/office/drawing/2014/main" id="{E37E905F-F034-8CCD-CF9B-4B64961FA7DC}"/>
                </a:ext>
              </a:extLst>
            </p:cNvPr>
            <p:cNvSpPr txBox="1"/>
            <p:nvPr/>
          </p:nvSpPr>
          <p:spPr>
            <a:xfrm>
              <a:off x="940946" y="4022179"/>
              <a:ext cx="7490418" cy="492443"/>
            </a:xfrm>
            <a:prstGeom prst="rect">
              <a:avLst/>
            </a:prstGeom>
          </p:spPr>
          <p:txBody>
            <a:bodyPr wrap="square" lIns="0" tIns="0" rIns="0" bIns="0" rtlCol="0" anchor="ctr">
              <a:spAutoFit/>
            </a:bodyPr>
            <a:lstStyle/>
            <a:p>
              <a:pPr marL="0" lvl="0" indent="0" algn="ctr">
                <a:spcBef>
                  <a:spcPct val="0"/>
                </a:spcBef>
              </a:pPr>
              <a:r>
                <a:rPr lang="en-US" sz="3200"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Resistive LGADs</a:t>
              </a:r>
            </a:p>
          </p:txBody>
        </p:sp>
        <p:grpSp>
          <p:nvGrpSpPr>
            <p:cNvPr id="71" name="Gruppo 70">
              <a:extLst>
                <a:ext uri="{FF2B5EF4-FFF2-40B4-BE49-F238E27FC236}">
                  <a16:creationId xmlns:a16="http://schemas.microsoft.com/office/drawing/2014/main" id="{39AC4144-6443-7111-695D-CAE8E9C1ABBB}"/>
                </a:ext>
              </a:extLst>
            </p:cNvPr>
            <p:cNvGrpSpPr>
              <a:grpSpLocks noChangeAspect="1"/>
            </p:cNvGrpSpPr>
            <p:nvPr/>
          </p:nvGrpSpPr>
          <p:grpSpPr>
            <a:xfrm>
              <a:off x="949756" y="4842900"/>
              <a:ext cx="7483370" cy="4644000"/>
              <a:chOff x="2209800" y="4289444"/>
              <a:chExt cx="6174373" cy="3831673"/>
            </a:xfrm>
          </p:grpSpPr>
          <p:sp>
            <p:nvSpPr>
              <p:cNvPr id="72" name="Rettangolo 71">
                <a:extLst>
                  <a:ext uri="{FF2B5EF4-FFF2-40B4-BE49-F238E27FC236}">
                    <a16:creationId xmlns:a16="http://schemas.microsoft.com/office/drawing/2014/main" id="{3DB4EF7B-9F02-F11D-42A8-5E2804DC712F}"/>
                  </a:ext>
                </a:extLst>
              </p:cNvPr>
              <p:cNvSpPr/>
              <p:nvPr/>
            </p:nvSpPr>
            <p:spPr>
              <a:xfrm>
                <a:off x="2211251" y="5042557"/>
                <a:ext cx="6172922" cy="2882343"/>
              </a:xfrm>
              <a:prstGeom prst="rect">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73" name="Rettangolo 72">
                <a:extLst>
                  <a:ext uri="{FF2B5EF4-FFF2-40B4-BE49-F238E27FC236}">
                    <a16:creationId xmlns:a16="http://schemas.microsoft.com/office/drawing/2014/main" id="{D564B04A-CC95-5A30-6EC9-10A4976504AA}"/>
                  </a:ext>
                </a:extLst>
              </p:cNvPr>
              <p:cNvSpPr/>
              <p:nvPr/>
            </p:nvSpPr>
            <p:spPr>
              <a:xfrm>
                <a:off x="2211251" y="7744900"/>
                <a:ext cx="6172921" cy="180000"/>
              </a:xfrm>
              <a:prstGeom prst="rect">
                <a:avLst/>
              </a:prstGeom>
              <a:solidFill>
                <a:schemeClr val="accent2">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74" name="Figura a mano libera 73">
                <a:extLst>
                  <a:ext uri="{FF2B5EF4-FFF2-40B4-BE49-F238E27FC236}">
                    <a16:creationId xmlns:a16="http://schemas.microsoft.com/office/drawing/2014/main" id="{0E04810A-83DA-BAF1-D0D7-C0FEB54D809F}"/>
                  </a:ext>
                </a:extLst>
              </p:cNvPr>
              <p:cNvSpPr/>
              <p:nvPr/>
            </p:nvSpPr>
            <p:spPr>
              <a:xfrm>
                <a:off x="2210527" y="5197926"/>
                <a:ext cx="6172920" cy="179991"/>
              </a:xfrm>
              <a:custGeom>
                <a:avLst/>
                <a:gdLst>
                  <a:gd name="connsiteX0" fmla="*/ 12000 w 3190620"/>
                  <a:gd name="connsiteY0" fmla="*/ 0 h 72000"/>
                  <a:gd name="connsiteX1" fmla="*/ 3190620 w 3190620"/>
                  <a:gd name="connsiteY1" fmla="*/ 0 h 72000"/>
                  <a:gd name="connsiteX2" fmla="*/ 3190620 w 3190620"/>
                  <a:gd name="connsiteY2" fmla="*/ 72000 h 72000"/>
                  <a:gd name="connsiteX3" fmla="*/ 12000 w 3190620"/>
                  <a:gd name="connsiteY3" fmla="*/ 72000 h 72000"/>
                  <a:gd name="connsiteX4" fmla="*/ 0 w 3190620"/>
                  <a:gd name="connsiteY4" fmla="*/ 60000 h 72000"/>
                  <a:gd name="connsiteX5" fmla="*/ 0 w 3190620"/>
                  <a:gd name="connsiteY5" fmla="*/ 12000 h 72000"/>
                  <a:gd name="connsiteX6" fmla="*/ 12000 w 3190620"/>
                  <a:gd name="connsiteY6" fmla="*/ 0 h 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620" h="72000">
                    <a:moveTo>
                      <a:pt x="12000" y="0"/>
                    </a:moveTo>
                    <a:lnTo>
                      <a:pt x="3190620" y="0"/>
                    </a:lnTo>
                    <a:lnTo>
                      <a:pt x="3190620" y="72000"/>
                    </a:lnTo>
                    <a:lnTo>
                      <a:pt x="12000" y="72000"/>
                    </a:lnTo>
                    <a:cubicBezTo>
                      <a:pt x="5373" y="72000"/>
                      <a:pt x="0" y="66627"/>
                      <a:pt x="0" y="60000"/>
                    </a:cubicBezTo>
                    <a:lnTo>
                      <a:pt x="0" y="12000"/>
                    </a:lnTo>
                    <a:cubicBezTo>
                      <a:pt x="0" y="5373"/>
                      <a:pt x="5373" y="0"/>
                      <a:pt x="12000" y="0"/>
                    </a:cubicBezTo>
                    <a:close/>
                  </a:path>
                </a:pathLst>
              </a:custGeom>
              <a:gradFill>
                <a:gsLst>
                  <a:gs pos="0">
                    <a:srgbClr val="F3DDDC"/>
                  </a:gs>
                  <a:gs pos="25000">
                    <a:srgbClr val="D99694"/>
                  </a:gs>
                  <a:gs pos="75000">
                    <a:srgbClr val="D99694"/>
                  </a:gs>
                  <a:gs pos="50000">
                    <a:srgbClr val="D99694"/>
                  </a:gs>
                  <a:gs pos="100000">
                    <a:srgbClr val="F3DDDC"/>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75" name="Rettangolo 74">
                <a:extLst>
                  <a:ext uri="{FF2B5EF4-FFF2-40B4-BE49-F238E27FC236}">
                    <a16:creationId xmlns:a16="http://schemas.microsoft.com/office/drawing/2014/main" id="{223CA180-2498-E64A-B0A6-9F8B89DE75AF}"/>
                  </a:ext>
                </a:extLst>
              </p:cNvPr>
              <p:cNvSpPr/>
              <p:nvPr/>
            </p:nvSpPr>
            <p:spPr>
              <a:xfrm>
                <a:off x="2209800" y="4997170"/>
                <a:ext cx="6172919" cy="180000"/>
              </a:xfrm>
              <a:prstGeom prst="rect">
                <a:avLst/>
              </a:prstGeom>
              <a:solidFill>
                <a:schemeClr val="tx2">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76" name="TextBox 5">
                <a:extLst>
                  <a:ext uri="{FF2B5EF4-FFF2-40B4-BE49-F238E27FC236}">
                    <a16:creationId xmlns:a16="http://schemas.microsoft.com/office/drawing/2014/main" id="{9FBFAA25-5845-BA4D-2907-46756C49E990}"/>
                  </a:ext>
                </a:extLst>
              </p:cNvPr>
              <p:cNvSpPr txBox="1"/>
              <p:nvPr/>
            </p:nvSpPr>
            <p:spPr>
              <a:xfrm>
                <a:off x="8024171" y="5000006"/>
                <a:ext cx="360000"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n</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77" name="TextBox 5">
                <a:extLst>
                  <a:ext uri="{FF2B5EF4-FFF2-40B4-BE49-F238E27FC236}">
                    <a16:creationId xmlns:a16="http://schemas.microsoft.com/office/drawing/2014/main" id="{693B1CAD-D83D-DBE0-15BB-C801F77A9F3B}"/>
                  </a:ext>
                </a:extLst>
              </p:cNvPr>
              <p:cNvSpPr txBox="1"/>
              <p:nvPr/>
            </p:nvSpPr>
            <p:spPr>
              <a:xfrm>
                <a:off x="7991929" y="5215982"/>
                <a:ext cx="392244"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78" name="TextBox 5">
                <a:extLst>
                  <a:ext uri="{FF2B5EF4-FFF2-40B4-BE49-F238E27FC236}">
                    <a16:creationId xmlns:a16="http://schemas.microsoft.com/office/drawing/2014/main" id="{D45BE8D6-CFE0-2E0F-2CBB-43A0991FADAD}"/>
                  </a:ext>
                </a:extLst>
              </p:cNvPr>
              <p:cNvSpPr txBox="1"/>
              <p:nvPr/>
            </p:nvSpPr>
            <p:spPr>
              <a:xfrm>
                <a:off x="8023809" y="7738629"/>
                <a:ext cx="360000"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sp>
            <p:nvSpPr>
              <p:cNvPr id="79" name="TextBox 5">
                <a:extLst>
                  <a:ext uri="{FF2B5EF4-FFF2-40B4-BE49-F238E27FC236}">
                    <a16:creationId xmlns:a16="http://schemas.microsoft.com/office/drawing/2014/main" id="{0FD73080-B150-0373-37E0-0B8F8F4BF970}"/>
                  </a:ext>
                </a:extLst>
              </p:cNvPr>
              <p:cNvSpPr txBox="1"/>
              <p:nvPr/>
            </p:nvSpPr>
            <p:spPr>
              <a:xfrm>
                <a:off x="8100382" y="7481695"/>
                <a:ext cx="283791" cy="153888"/>
              </a:xfrm>
              <a:prstGeom prst="rect">
                <a:avLst/>
              </a:prstGeom>
            </p:spPr>
            <p:txBody>
              <a:bodyPr wrap="square" lIns="0" tIns="0" rIns="0" bIns="0" rtlCol="0" anchor="ctr">
                <a:spAutoFit/>
              </a:bodyPr>
              <a:lstStyle/>
              <a:p>
                <a:pPr marL="0" lvl="0" indent="0">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 </a:t>
                </a:r>
                <a:endPar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80" name="Rettangolo 79">
                <a:extLst>
                  <a:ext uri="{FF2B5EF4-FFF2-40B4-BE49-F238E27FC236}">
                    <a16:creationId xmlns:a16="http://schemas.microsoft.com/office/drawing/2014/main" id="{3DBC0A86-10D2-D11C-B2C8-F704587CD774}"/>
                  </a:ext>
                </a:extLst>
              </p:cNvPr>
              <p:cNvSpPr/>
              <p:nvPr/>
            </p:nvSpPr>
            <p:spPr>
              <a:xfrm>
                <a:off x="2887658" y="4924917"/>
                <a:ext cx="695915" cy="72000"/>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81" name="Rettangolo 80">
                <a:extLst>
                  <a:ext uri="{FF2B5EF4-FFF2-40B4-BE49-F238E27FC236}">
                    <a16:creationId xmlns:a16="http://schemas.microsoft.com/office/drawing/2014/main" id="{AE180EE8-B435-2AC4-43BD-88EF77FF1386}"/>
                  </a:ext>
                </a:extLst>
              </p:cNvPr>
              <p:cNvSpPr/>
              <p:nvPr/>
            </p:nvSpPr>
            <p:spPr>
              <a:xfrm>
                <a:off x="7003034" y="4924917"/>
                <a:ext cx="695915" cy="72000"/>
              </a:xfrm>
              <a:prstGeom prst="rect">
                <a:avLst/>
              </a:prstGeom>
              <a:solidFill>
                <a:schemeClr val="bg1">
                  <a:lumMod val="5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82" name="Triangolo 81">
                <a:extLst>
                  <a:ext uri="{FF2B5EF4-FFF2-40B4-BE49-F238E27FC236}">
                    <a16:creationId xmlns:a16="http://schemas.microsoft.com/office/drawing/2014/main" id="{3C204B66-379C-885C-4E8D-9B900F62DAE5}"/>
                  </a:ext>
                </a:extLst>
              </p:cNvPr>
              <p:cNvSpPr/>
              <p:nvPr/>
            </p:nvSpPr>
            <p:spPr>
              <a:xfrm rot="5400000">
                <a:off x="3583573" y="4385526"/>
                <a:ext cx="324000" cy="324000"/>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83" name="Connettore 1 82">
                <a:extLst>
                  <a:ext uri="{FF2B5EF4-FFF2-40B4-BE49-F238E27FC236}">
                    <a16:creationId xmlns:a16="http://schemas.microsoft.com/office/drawing/2014/main" id="{7BF1A1A4-1CB9-1424-1794-E19A3C1A4F34}"/>
                  </a:ext>
                </a:extLst>
              </p:cNvPr>
              <p:cNvCxnSpPr>
                <a:stCxn id="80" idx="0"/>
              </p:cNvCxnSpPr>
              <p:nvPr/>
            </p:nvCxnSpPr>
            <p:spPr>
              <a:xfrm flipH="1" flipV="1">
                <a:off x="3235615" y="4543212"/>
                <a:ext cx="1" cy="3817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Connettore 1 83">
                <a:extLst>
                  <a:ext uri="{FF2B5EF4-FFF2-40B4-BE49-F238E27FC236}">
                    <a16:creationId xmlns:a16="http://schemas.microsoft.com/office/drawing/2014/main" id="{E6C6CC0E-266F-4501-1B78-64E18B2176D7}"/>
                  </a:ext>
                </a:extLst>
              </p:cNvPr>
              <p:cNvCxnSpPr>
                <a:cxnSpLocks/>
                <a:endCxn id="82" idx="3"/>
              </p:cNvCxnSpPr>
              <p:nvPr/>
            </p:nvCxnSpPr>
            <p:spPr>
              <a:xfrm flipV="1">
                <a:off x="3242902" y="4547526"/>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Connettore 1 84">
                <a:extLst>
                  <a:ext uri="{FF2B5EF4-FFF2-40B4-BE49-F238E27FC236}">
                    <a16:creationId xmlns:a16="http://schemas.microsoft.com/office/drawing/2014/main" id="{FC49715C-FF4C-0616-EC5E-259BC73013E0}"/>
                  </a:ext>
                </a:extLst>
              </p:cNvPr>
              <p:cNvCxnSpPr>
                <a:cxnSpLocks/>
              </p:cNvCxnSpPr>
              <p:nvPr/>
            </p:nvCxnSpPr>
            <p:spPr>
              <a:xfrm flipV="1">
                <a:off x="3907573" y="4550102"/>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Triangolo 85">
                <a:extLst>
                  <a:ext uri="{FF2B5EF4-FFF2-40B4-BE49-F238E27FC236}">
                    <a16:creationId xmlns:a16="http://schemas.microsoft.com/office/drawing/2014/main" id="{B653ABEB-3E35-61C9-B772-0F0C23D09777}"/>
                  </a:ext>
                </a:extLst>
              </p:cNvPr>
              <p:cNvSpPr/>
              <p:nvPr/>
            </p:nvSpPr>
            <p:spPr>
              <a:xfrm rot="5400000">
                <a:off x="7699809" y="4385526"/>
                <a:ext cx="324000" cy="324000"/>
              </a:xfrm>
              <a:prstGeom prst="triangle">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87" name="Connettore 1 86">
                <a:extLst>
                  <a:ext uri="{FF2B5EF4-FFF2-40B4-BE49-F238E27FC236}">
                    <a16:creationId xmlns:a16="http://schemas.microsoft.com/office/drawing/2014/main" id="{E988F47E-F24A-FEDD-4A73-961FCBEA2BB2}"/>
                  </a:ext>
                </a:extLst>
              </p:cNvPr>
              <p:cNvCxnSpPr>
                <a:cxnSpLocks/>
              </p:cNvCxnSpPr>
              <p:nvPr/>
            </p:nvCxnSpPr>
            <p:spPr>
              <a:xfrm flipH="1" flipV="1">
                <a:off x="7351851" y="4543212"/>
                <a:ext cx="1" cy="38170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Connettore 1 87">
                <a:extLst>
                  <a:ext uri="{FF2B5EF4-FFF2-40B4-BE49-F238E27FC236}">
                    <a16:creationId xmlns:a16="http://schemas.microsoft.com/office/drawing/2014/main" id="{DCAC3DF2-909B-B878-B0B9-0364C63B3837}"/>
                  </a:ext>
                </a:extLst>
              </p:cNvPr>
              <p:cNvCxnSpPr>
                <a:cxnSpLocks/>
                <a:endCxn id="86" idx="3"/>
              </p:cNvCxnSpPr>
              <p:nvPr/>
            </p:nvCxnSpPr>
            <p:spPr>
              <a:xfrm flipV="1">
                <a:off x="7359138" y="4547526"/>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Connettore 1 88">
                <a:extLst>
                  <a:ext uri="{FF2B5EF4-FFF2-40B4-BE49-F238E27FC236}">
                    <a16:creationId xmlns:a16="http://schemas.microsoft.com/office/drawing/2014/main" id="{514CD435-7E7F-BFC4-C159-7C0B8141F434}"/>
                  </a:ext>
                </a:extLst>
              </p:cNvPr>
              <p:cNvCxnSpPr>
                <a:cxnSpLocks/>
              </p:cNvCxnSpPr>
              <p:nvPr/>
            </p:nvCxnSpPr>
            <p:spPr>
              <a:xfrm flipV="1">
                <a:off x="8023809" y="4550102"/>
                <a:ext cx="340671" cy="257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90" name="Picture 2" descr="Lumped-element model - Wikipedia">
                <a:extLst>
                  <a:ext uri="{FF2B5EF4-FFF2-40B4-BE49-F238E27FC236}">
                    <a16:creationId xmlns:a16="http://schemas.microsoft.com/office/drawing/2014/main" id="{4AA1388B-959C-E55D-2C5F-CD8262D038F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2350459"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1" name="Picture 2" descr="Lumped-element model - Wikipedia">
                <a:extLst>
                  <a:ext uri="{FF2B5EF4-FFF2-40B4-BE49-F238E27FC236}">
                    <a16:creationId xmlns:a16="http://schemas.microsoft.com/office/drawing/2014/main" id="{ED5E8F0F-41D8-8644-EC35-A57F7F56C3A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2812501"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2" name="Picture 2" descr="Lumped-element model - Wikipedia">
                <a:extLst>
                  <a:ext uri="{FF2B5EF4-FFF2-40B4-BE49-F238E27FC236}">
                    <a16:creationId xmlns:a16="http://schemas.microsoft.com/office/drawing/2014/main" id="{CFF5113A-A95C-3707-41C2-A1AC551307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3267306" y="485651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2" descr="Lumped-element model - Wikipedia">
                <a:extLst>
                  <a:ext uri="{FF2B5EF4-FFF2-40B4-BE49-F238E27FC236}">
                    <a16:creationId xmlns:a16="http://schemas.microsoft.com/office/drawing/2014/main" id="{D10A59F6-A1A4-B680-6CC6-7BB81FAD55A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3724525"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4" name="Picture 2" descr="Lumped-element model - Wikipedia">
                <a:extLst>
                  <a:ext uri="{FF2B5EF4-FFF2-40B4-BE49-F238E27FC236}">
                    <a16:creationId xmlns:a16="http://schemas.microsoft.com/office/drawing/2014/main" id="{7D5FC863-B36D-2C4E-C798-88D4968CC4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4186567"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Lumped-element model - Wikipedia">
                <a:extLst>
                  <a:ext uri="{FF2B5EF4-FFF2-40B4-BE49-F238E27FC236}">
                    <a16:creationId xmlns:a16="http://schemas.microsoft.com/office/drawing/2014/main" id="{2E89888C-42ED-7FA8-F245-A75B3CBD31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4641372" y="485424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2" descr="Lumped-element model - Wikipedia">
                <a:extLst>
                  <a:ext uri="{FF2B5EF4-FFF2-40B4-BE49-F238E27FC236}">
                    <a16:creationId xmlns:a16="http://schemas.microsoft.com/office/drawing/2014/main" id="{0C895972-2436-5BB0-0463-47D9F755879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5095402"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7" name="Picture 2" descr="Lumped-element model - Wikipedia">
                <a:extLst>
                  <a:ext uri="{FF2B5EF4-FFF2-40B4-BE49-F238E27FC236}">
                    <a16:creationId xmlns:a16="http://schemas.microsoft.com/office/drawing/2014/main" id="{A827E3C8-9BE3-AAF4-9896-C7EA7777EB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5557444"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8" name="Picture 2" descr="Lumped-element model - Wikipedia">
                <a:extLst>
                  <a:ext uri="{FF2B5EF4-FFF2-40B4-BE49-F238E27FC236}">
                    <a16:creationId xmlns:a16="http://schemas.microsoft.com/office/drawing/2014/main" id="{7AC0C5FB-26AA-3CCE-BA24-FA1C6D9CFAE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012249" y="4851981"/>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99" name="Picture 2" descr="Lumped-element model - Wikipedia">
                <a:extLst>
                  <a:ext uri="{FF2B5EF4-FFF2-40B4-BE49-F238E27FC236}">
                    <a16:creationId xmlns:a16="http://schemas.microsoft.com/office/drawing/2014/main" id="{537AC83C-2452-34AB-8580-E649D43F2A5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469468"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100" name="Picture 2" descr="Lumped-element model - Wikipedia">
                <a:extLst>
                  <a:ext uri="{FF2B5EF4-FFF2-40B4-BE49-F238E27FC236}">
                    <a16:creationId xmlns:a16="http://schemas.microsoft.com/office/drawing/2014/main" id="{2747859F-016E-D2C0-10AA-282287D0067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6931510"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101" name="Picture 2" descr="Lumped-element model - Wikipedia">
                <a:extLst>
                  <a:ext uri="{FF2B5EF4-FFF2-40B4-BE49-F238E27FC236}">
                    <a16:creationId xmlns:a16="http://schemas.microsoft.com/office/drawing/2014/main" id="{FD6CC421-508B-32DC-66AA-35A9C80B5B6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24455"/>
              <a:stretch/>
            </p:blipFill>
            <p:spPr bwMode="auto">
              <a:xfrm rot="16200000">
                <a:off x="7386315" y="4849716"/>
                <a:ext cx="180000" cy="461318"/>
              </a:xfrm>
              <a:prstGeom prst="rect">
                <a:avLst/>
              </a:prstGeom>
              <a:noFill/>
              <a:extLst>
                <a:ext uri="{909E8E84-426E-40DD-AFC4-6F175D3DCCD1}">
                  <a14:hiddenFill xmlns:a14="http://schemas.microsoft.com/office/drawing/2010/main">
                    <a:solidFill>
                      <a:srgbClr val="FFFFFF"/>
                    </a:solidFill>
                  </a14:hiddenFill>
                </a:ext>
              </a:extLst>
            </p:spPr>
          </p:pic>
          <p:pic>
            <p:nvPicPr>
              <p:cNvPr id="102" name="Picture 2" descr="Lumped-element model - Wikipedia">
                <a:extLst>
                  <a:ext uri="{FF2B5EF4-FFF2-40B4-BE49-F238E27FC236}">
                    <a16:creationId xmlns:a16="http://schemas.microsoft.com/office/drawing/2014/main" id="{2ED0EB33-FFCE-1875-8069-C2E2310A6C2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80" t="25786" r="16738" b="31905"/>
              <a:stretch/>
            </p:blipFill>
            <p:spPr bwMode="auto">
              <a:xfrm rot="16200000">
                <a:off x="7799106" y="4884252"/>
                <a:ext cx="180000" cy="392245"/>
              </a:xfrm>
              <a:prstGeom prst="rect">
                <a:avLst/>
              </a:prstGeom>
              <a:noFill/>
              <a:extLst>
                <a:ext uri="{909E8E84-426E-40DD-AFC4-6F175D3DCCD1}">
                  <a14:hiddenFill xmlns:a14="http://schemas.microsoft.com/office/drawing/2010/main">
                    <a:solidFill>
                      <a:srgbClr val="FFFFFF"/>
                    </a:solidFill>
                  </a14:hiddenFill>
                </a:ext>
              </a:extLst>
            </p:spPr>
          </p:pic>
          <p:grpSp>
            <p:nvGrpSpPr>
              <p:cNvPr id="103" name="Gruppo 102">
                <a:extLst>
                  <a:ext uri="{FF2B5EF4-FFF2-40B4-BE49-F238E27FC236}">
                    <a16:creationId xmlns:a16="http://schemas.microsoft.com/office/drawing/2014/main" id="{8F9E7822-3B62-F881-4DE5-B5F1C898F323}"/>
                  </a:ext>
                </a:extLst>
              </p:cNvPr>
              <p:cNvGrpSpPr/>
              <p:nvPr/>
            </p:nvGrpSpPr>
            <p:grpSpPr>
              <a:xfrm>
                <a:off x="5299598" y="5239472"/>
                <a:ext cx="453519" cy="372796"/>
                <a:chOff x="12887056" y="2734288"/>
                <a:chExt cx="453519" cy="372796"/>
              </a:xfrm>
            </p:grpSpPr>
            <p:sp>
              <p:nvSpPr>
                <p:cNvPr id="120" name="CasellaDiTesto 119">
                  <a:extLst>
                    <a:ext uri="{FF2B5EF4-FFF2-40B4-BE49-F238E27FC236}">
                      <a16:creationId xmlns:a16="http://schemas.microsoft.com/office/drawing/2014/main" id="{099800FF-CE14-27E7-C713-5B42C58229FA}"/>
                    </a:ext>
                  </a:extLst>
                </p:cNvPr>
                <p:cNvSpPr txBox="1"/>
                <p:nvPr/>
              </p:nvSpPr>
              <p:spPr>
                <a:xfrm>
                  <a:off x="12887056" y="2734288"/>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121" name="CasellaDiTesto 120">
                  <a:extLst>
                    <a:ext uri="{FF2B5EF4-FFF2-40B4-BE49-F238E27FC236}">
                      <a16:creationId xmlns:a16="http://schemas.microsoft.com/office/drawing/2014/main" id="{BA1A0AA9-CA8B-B938-BAC7-FF4853A73294}"/>
                    </a:ext>
                  </a:extLst>
                </p:cNvPr>
                <p:cNvSpPr txBox="1"/>
                <p:nvPr/>
              </p:nvSpPr>
              <p:spPr>
                <a:xfrm>
                  <a:off x="13114958" y="2737752"/>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104" name="Gruppo 103">
                <a:extLst>
                  <a:ext uri="{FF2B5EF4-FFF2-40B4-BE49-F238E27FC236}">
                    <a16:creationId xmlns:a16="http://schemas.microsoft.com/office/drawing/2014/main" id="{8A0C4C3E-B897-9E23-BE92-7056BB12B84D}"/>
                  </a:ext>
                </a:extLst>
              </p:cNvPr>
              <p:cNvGrpSpPr/>
              <p:nvPr/>
            </p:nvGrpSpPr>
            <p:grpSpPr>
              <a:xfrm>
                <a:off x="5158936" y="5848860"/>
                <a:ext cx="453519" cy="372796"/>
                <a:chOff x="12805315" y="3234152"/>
                <a:chExt cx="453519" cy="372796"/>
              </a:xfrm>
            </p:grpSpPr>
            <p:sp>
              <p:nvSpPr>
                <p:cNvPr id="118" name="CasellaDiTesto 117">
                  <a:extLst>
                    <a:ext uri="{FF2B5EF4-FFF2-40B4-BE49-F238E27FC236}">
                      <a16:creationId xmlns:a16="http://schemas.microsoft.com/office/drawing/2014/main" id="{5B627FC4-F154-DE2C-017F-86382D48E815}"/>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119" name="CasellaDiTesto 118">
                  <a:extLst>
                    <a:ext uri="{FF2B5EF4-FFF2-40B4-BE49-F238E27FC236}">
                      <a16:creationId xmlns:a16="http://schemas.microsoft.com/office/drawing/2014/main" id="{BA8385CC-8746-57E8-588A-BE6AF048E9FC}"/>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105" name="Gruppo 104">
                <a:extLst>
                  <a:ext uri="{FF2B5EF4-FFF2-40B4-BE49-F238E27FC236}">
                    <a16:creationId xmlns:a16="http://schemas.microsoft.com/office/drawing/2014/main" id="{3899727E-5A1F-BC0D-CEED-237B3253E550}"/>
                  </a:ext>
                </a:extLst>
              </p:cNvPr>
              <p:cNvGrpSpPr/>
              <p:nvPr/>
            </p:nvGrpSpPr>
            <p:grpSpPr>
              <a:xfrm>
                <a:off x="5018844" y="6528637"/>
                <a:ext cx="453519" cy="372796"/>
                <a:chOff x="12805315" y="3234152"/>
                <a:chExt cx="453519" cy="372796"/>
              </a:xfrm>
            </p:grpSpPr>
            <p:sp>
              <p:nvSpPr>
                <p:cNvPr id="116" name="CasellaDiTesto 115">
                  <a:extLst>
                    <a:ext uri="{FF2B5EF4-FFF2-40B4-BE49-F238E27FC236}">
                      <a16:creationId xmlns:a16="http://schemas.microsoft.com/office/drawing/2014/main" id="{A002B049-0E36-3DED-B014-AAB208621E67}"/>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117" name="CasellaDiTesto 116">
                  <a:extLst>
                    <a:ext uri="{FF2B5EF4-FFF2-40B4-BE49-F238E27FC236}">
                      <a16:creationId xmlns:a16="http://schemas.microsoft.com/office/drawing/2014/main" id="{3AEA2AA8-4C36-DF65-9463-299D9962A25A}"/>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grpSp>
            <p:nvGrpSpPr>
              <p:cNvPr id="106" name="Gruppo 105">
                <a:extLst>
                  <a:ext uri="{FF2B5EF4-FFF2-40B4-BE49-F238E27FC236}">
                    <a16:creationId xmlns:a16="http://schemas.microsoft.com/office/drawing/2014/main" id="{D466AC9B-4410-3F04-A881-0062CFAF5318}"/>
                  </a:ext>
                </a:extLst>
              </p:cNvPr>
              <p:cNvGrpSpPr/>
              <p:nvPr/>
            </p:nvGrpSpPr>
            <p:grpSpPr>
              <a:xfrm>
                <a:off x="4870935" y="7213839"/>
                <a:ext cx="453519" cy="372796"/>
                <a:chOff x="12805315" y="3234152"/>
                <a:chExt cx="453519" cy="372796"/>
              </a:xfrm>
            </p:grpSpPr>
            <p:sp>
              <p:nvSpPr>
                <p:cNvPr id="114" name="CasellaDiTesto 113">
                  <a:extLst>
                    <a:ext uri="{FF2B5EF4-FFF2-40B4-BE49-F238E27FC236}">
                      <a16:creationId xmlns:a16="http://schemas.microsoft.com/office/drawing/2014/main" id="{4202DA05-8BE1-60B5-DAD6-2BB14E9963D9}"/>
                    </a:ext>
                  </a:extLst>
                </p:cNvPr>
                <p:cNvSpPr txBox="1"/>
                <p:nvPr/>
              </p:nvSpPr>
              <p:spPr>
                <a:xfrm>
                  <a:off x="12805315" y="3234152"/>
                  <a:ext cx="225617" cy="369332"/>
                </a:xfrm>
                <a:prstGeom prst="rect">
                  <a:avLst/>
                </a:prstGeom>
                <a:noFill/>
              </p:spPr>
              <p:txBody>
                <a:bodyPr wrap="square" rtlCol="0">
                  <a:spAutoFit/>
                </a:bodyPr>
                <a:lstStyle/>
                <a:p>
                  <a:pPr algn="ctr"/>
                  <a:r>
                    <a:rPr lang="it-IT" dirty="0">
                      <a:solidFill>
                        <a:srgbClr val="0432FF"/>
                      </a:solidFill>
                      <a:latin typeface="Tahoma" panose="020B0604030504040204" pitchFamily="34" charset="0"/>
                      <a:ea typeface="Tahoma" panose="020B0604030504040204" pitchFamily="34" charset="0"/>
                      <a:cs typeface="Tahoma" panose="020B0604030504040204" pitchFamily="34" charset="0"/>
                    </a:rPr>
                    <a:t>-</a:t>
                  </a:r>
                </a:p>
              </p:txBody>
            </p:sp>
            <p:sp>
              <p:nvSpPr>
                <p:cNvPr id="115" name="CasellaDiTesto 114">
                  <a:extLst>
                    <a:ext uri="{FF2B5EF4-FFF2-40B4-BE49-F238E27FC236}">
                      <a16:creationId xmlns:a16="http://schemas.microsoft.com/office/drawing/2014/main" id="{599BC2E1-FCA0-001F-FC1A-07D218AC596C}"/>
                    </a:ext>
                  </a:extLst>
                </p:cNvPr>
                <p:cNvSpPr txBox="1"/>
                <p:nvPr/>
              </p:nvSpPr>
              <p:spPr>
                <a:xfrm>
                  <a:off x="13033217" y="3237616"/>
                  <a:ext cx="225617" cy="369332"/>
                </a:xfrm>
                <a:prstGeom prst="rect">
                  <a:avLst/>
                </a:prstGeom>
                <a:noFill/>
              </p:spPr>
              <p:txBody>
                <a:bodyPr wrap="square" rtlCol="0">
                  <a:spAutoFit/>
                </a:bodyPr>
                <a:lstStyle/>
                <a:p>
                  <a:pPr algn="ctr"/>
                  <a:r>
                    <a:rPr lang="it-IT" dirty="0">
                      <a:solidFill>
                        <a:srgbClr val="FF0000"/>
                      </a:solidFill>
                      <a:latin typeface="Tahoma" panose="020B0604030504040204" pitchFamily="34" charset="0"/>
                      <a:ea typeface="Tahoma" panose="020B0604030504040204" pitchFamily="34" charset="0"/>
                      <a:cs typeface="Tahoma" panose="020B0604030504040204" pitchFamily="34" charset="0"/>
                    </a:rPr>
                    <a:t>+</a:t>
                  </a:r>
                </a:p>
              </p:txBody>
            </p:sp>
          </p:grpSp>
          <p:sp>
            <p:nvSpPr>
              <p:cNvPr id="107" name="Figura a mano libera 106">
                <a:extLst>
                  <a:ext uri="{FF2B5EF4-FFF2-40B4-BE49-F238E27FC236}">
                    <a16:creationId xmlns:a16="http://schemas.microsoft.com/office/drawing/2014/main" id="{047AD8DE-0252-C016-2DF6-72C73A0BCC3B}"/>
                  </a:ext>
                </a:extLst>
              </p:cNvPr>
              <p:cNvSpPr/>
              <p:nvPr/>
            </p:nvSpPr>
            <p:spPr>
              <a:xfrm>
                <a:off x="5509663" y="4582927"/>
                <a:ext cx="891396" cy="226589"/>
              </a:xfrm>
              <a:custGeom>
                <a:avLst/>
                <a:gdLst>
                  <a:gd name="connsiteX0" fmla="*/ 0 w 891396"/>
                  <a:gd name="connsiteY0" fmla="*/ 3320 h 226589"/>
                  <a:gd name="connsiteX1" fmla="*/ 184030 w 891396"/>
                  <a:gd name="connsiteY1" fmla="*/ 3320 h 226589"/>
                  <a:gd name="connsiteX2" fmla="*/ 258792 w 891396"/>
                  <a:gd name="connsiteY2" fmla="*/ 37826 h 226589"/>
                  <a:gd name="connsiteX3" fmla="*/ 350807 w 891396"/>
                  <a:gd name="connsiteY3" fmla="*/ 193101 h 226589"/>
                  <a:gd name="connsiteX4" fmla="*/ 402566 w 891396"/>
                  <a:gd name="connsiteY4" fmla="*/ 221856 h 226589"/>
                  <a:gd name="connsiteX5" fmla="*/ 448573 w 891396"/>
                  <a:gd name="connsiteY5" fmla="*/ 221856 h 226589"/>
                  <a:gd name="connsiteX6" fmla="*/ 477328 w 891396"/>
                  <a:gd name="connsiteY6" fmla="*/ 175848 h 226589"/>
                  <a:gd name="connsiteX7" fmla="*/ 540589 w 891396"/>
                  <a:gd name="connsiteY7" fmla="*/ 66580 h 226589"/>
                  <a:gd name="connsiteX8" fmla="*/ 603849 w 891396"/>
                  <a:gd name="connsiteY8" fmla="*/ 26324 h 226589"/>
                  <a:gd name="connsiteX9" fmla="*/ 718868 w 891396"/>
                  <a:gd name="connsiteY9" fmla="*/ 9071 h 226589"/>
                  <a:gd name="connsiteX10" fmla="*/ 891396 w 891396"/>
                  <a:gd name="connsiteY10" fmla="*/ 9071 h 226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91396" h="226589">
                    <a:moveTo>
                      <a:pt x="0" y="3320"/>
                    </a:moveTo>
                    <a:cubicBezTo>
                      <a:pt x="70449" y="444"/>
                      <a:pt x="140898" y="-2431"/>
                      <a:pt x="184030" y="3320"/>
                    </a:cubicBezTo>
                    <a:cubicBezTo>
                      <a:pt x="227162" y="9071"/>
                      <a:pt x="230996" y="6196"/>
                      <a:pt x="258792" y="37826"/>
                    </a:cubicBezTo>
                    <a:cubicBezTo>
                      <a:pt x="286588" y="69456"/>
                      <a:pt x="326845" y="162429"/>
                      <a:pt x="350807" y="193101"/>
                    </a:cubicBezTo>
                    <a:cubicBezTo>
                      <a:pt x="374769" y="223773"/>
                      <a:pt x="386272" y="217064"/>
                      <a:pt x="402566" y="221856"/>
                    </a:cubicBezTo>
                    <a:cubicBezTo>
                      <a:pt x="418860" y="226648"/>
                      <a:pt x="436113" y="229524"/>
                      <a:pt x="448573" y="221856"/>
                    </a:cubicBezTo>
                    <a:cubicBezTo>
                      <a:pt x="461033" y="214188"/>
                      <a:pt x="461992" y="201727"/>
                      <a:pt x="477328" y="175848"/>
                    </a:cubicBezTo>
                    <a:cubicBezTo>
                      <a:pt x="492664" y="149969"/>
                      <a:pt x="519502" y="91501"/>
                      <a:pt x="540589" y="66580"/>
                    </a:cubicBezTo>
                    <a:cubicBezTo>
                      <a:pt x="561676" y="41659"/>
                      <a:pt x="574136" y="35909"/>
                      <a:pt x="603849" y="26324"/>
                    </a:cubicBezTo>
                    <a:cubicBezTo>
                      <a:pt x="633562" y="16739"/>
                      <a:pt x="670944" y="11946"/>
                      <a:pt x="718868" y="9071"/>
                    </a:cubicBezTo>
                    <a:cubicBezTo>
                      <a:pt x="766792" y="6196"/>
                      <a:pt x="853056" y="-4348"/>
                      <a:pt x="891396" y="9071"/>
                    </a:cubicBez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08" name="Figura a mano libera 107">
                <a:extLst>
                  <a:ext uri="{FF2B5EF4-FFF2-40B4-BE49-F238E27FC236}">
                    <a16:creationId xmlns:a16="http://schemas.microsoft.com/office/drawing/2014/main" id="{1284643D-96FB-E068-59AD-819E8E3040DF}"/>
                  </a:ext>
                </a:extLst>
              </p:cNvPr>
              <p:cNvSpPr/>
              <p:nvPr/>
            </p:nvSpPr>
            <p:spPr>
              <a:xfrm>
                <a:off x="2724811" y="4297091"/>
                <a:ext cx="1011162" cy="138426"/>
              </a:xfrm>
              <a:custGeom>
                <a:avLst/>
                <a:gdLst>
                  <a:gd name="connsiteX0" fmla="*/ 0 w 1011162"/>
                  <a:gd name="connsiteY0" fmla="*/ 1433 h 138426"/>
                  <a:gd name="connsiteX1" fmla="*/ 96762 w 1011162"/>
                  <a:gd name="connsiteY1" fmla="*/ 1433 h 138426"/>
                  <a:gd name="connsiteX2" fmla="*/ 169333 w 1011162"/>
                  <a:gd name="connsiteY2" fmla="*/ 1433 h 138426"/>
                  <a:gd name="connsiteX3" fmla="*/ 241904 w 1011162"/>
                  <a:gd name="connsiteY3" fmla="*/ 20786 h 138426"/>
                  <a:gd name="connsiteX4" fmla="*/ 270933 w 1011162"/>
                  <a:gd name="connsiteY4" fmla="*/ 54652 h 138426"/>
                  <a:gd name="connsiteX5" fmla="*/ 304800 w 1011162"/>
                  <a:gd name="connsiteY5" fmla="*/ 93357 h 138426"/>
                  <a:gd name="connsiteX6" fmla="*/ 343504 w 1011162"/>
                  <a:gd name="connsiteY6" fmla="*/ 122386 h 138426"/>
                  <a:gd name="connsiteX7" fmla="*/ 391885 w 1011162"/>
                  <a:gd name="connsiteY7" fmla="*/ 136900 h 138426"/>
                  <a:gd name="connsiteX8" fmla="*/ 440266 w 1011162"/>
                  <a:gd name="connsiteY8" fmla="*/ 136900 h 138426"/>
                  <a:gd name="connsiteX9" fmla="*/ 488647 w 1011162"/>
                  <a:gd name="connsiteY9" fmla="*/ 127224 h 138426"/>
                  <a:gd name="connsiteX10" fmla="*/ 532190 w 1011162"/>
                  <a:gd name="connsiteY10" fmla="*/ 107871 h 138426"/>
                  <a:gd name="connsiteX11" fmla="*/ 566057 w 1011162"/>
                  <a:gd name="connsiteY11" fmla="*/ 78843 h 138426"/>
                  <a:gd name="connsiteX12" fmla="*/ 604762 w 1011162"/>
                  <a:gd name="connsiteY12" fmla="*/ 49814 h 138426"/>
                  <a:gd name="connsiteX13" fmla="*/ 653143 w 1011162"/>
                  <a:gd name="connsiteY13" fmla="*/ 25624 h 138426"/>
                  <a:gd name="connsiteX14" fmla="*/ 735390 w 1011162"/>
                  <a:gd name="connsiteY14" fmla="*/ 11109 h 138426"/>
                  <a:gd name="connsiteX15" fmla="*/ 851504 w 1011162"/>
                  <a:gd name="connsiteY15" fmla="*/ 6271 h 138426"/>
                  <a:gd name="connsiteX16" fmla="*/ 938590 w 1011162"/>
                  <a:gd name="connsiteY16" fmla="*/ 6271 h 138426"/>
                  <a:gd name="connsiteX17" fmla="*/ 1011162 w 1011162"/>
                  <a:gd name="connsiteY17" fmla="*/ 6271 h 13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1162" h="138426">
                    <a:moveTo>
                      <a:pt x="0" y="1433"/>
                    </a:moveTo>
                    <a:lnTo>
                      <a:pt x="96762" y="1433"/>
                    </a:lnTo>
                    <a:cubicBezTo>
                      <a:pt x="124984" y="1433"/>
                      <a:pt x="145143" y="-1792"/>
                      <a:pt x="169333" y="1433"/>
                    </a:cubicBezTo>
                    <a:cubicBezTo>
                      <a:pt x="193523" y="4658"/>
                      <a:pt x="224971" y="11916"/>
                      <a:pt x="241904" y="20786"/>
                    </a:cubicBezTo>
                    <a:cubicBezTo>
                      <a:pt x="258837" y="29656"/>
                      <a:pt x="260450" y="42557"/>
                      <a:pt x="270933" y="54652"/>
                    </a:cubicBezTo>
                    <a:cubicBezTo>
                      <a:pt x="281416" y="66747"/>
                      <a:pt x="292705" y="82068"/>
                      <a:pt x="304800" y="93357"/>
                    </a:cubicBezTo>
                    <a:cubicBezTo>
                      <a:pt x="316895" y="104646"/>
                      <a:pt x="328990" y="115129"/>
                      <a:pt x="343504" y="122386"/>
                    </a:cubicBezTo>
                    <a:cubicBezTo>
                      <a:pt x="358018" y="129643"/>
                      <a:pt x="375758" y="134481"/>
                      <a:pt x="391885" y="136900"/>
                    </a:cubicBezTo>
                    <a:cubicBezTo>
                      <a:pt x="408012" y="139319"/>
                      <a:pt x="424139" y="138513"/>
                      <a:pt x="440266" y="136900"/>
                    </a:cubicBezTo>
                    <a:cubicBezTo>
                      <a:pt x="456393" y="135287"/>
                      <a:pt x="473326" y="132062"/>
                      <a:pt x="488647" y="127224"/>
                    </a:cubicBezTo>
                    <a:cubicBezTo>
                      <a:pt x="503968" y="122386"/>
                      <a:pt x="519289" y="115934"/>
                      <a:pt x="532190" y="107871"/>
                    </a:cubicBezTo>
                    <a:cubicBezTo>
                      <a:pt x="545091" y="99808"/>
                      <a:pt x="553962" y="88519"/>
                      <a:pt x="566057" y="78843"/>
                    </a:cubicBezTo>
                    <a:cubicBezTo>
                      <a:pt x="578152" y="69167"/>
                      <a:pt x="590248" y="58684"/>
                      <a:pt x="604762" y="49814"/>
                    </a:cubicBezTo>
                    <a:cubicBezTo>
                      <a:pt x="619276" y="40944"/>
                      <a:pt x="631372" y="32075"/>
                      <a:pt x="653143" y="25624"/>
                    </a:cubicBezTo>
                    <a:cubicBezTo>
                      <a:pt x="674914" y="19173"/>
                      <a:pt x="702330" y="14334"/>
                      <a:pt x="735390" y="11109"/>
                    </a:cubicBezTo>
                    <a:cubicBezTo>
                      <a:pt x="768450" y="7884"/>
                      <a:pt x="817637" y="7077"/>
                      <a:pt x="851504" y="6271"/>
                    </a:cubicBezTo>
                    <a:cubicBezTo>
                      <a:pt x="885371" y="5465"/>
                      <a:pt x="938590" y="6271"/>
                      <a:pt x="938590" y="6271"/>
                    </a:cubicBezTo>
                    <a:lnTo>
                      <a:pt x="1011162" y="6271"/>
                    </a:ln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09" name="Figura a mano libera 108">
                <a:extLst>
                  <a:ext uri="{FF2B5EF4-FFF2-40B4-BE49-F238E27FC236}">
                    <a16:creationId xmlns:a16="http://schemas.microsoft.com/office/drawing/2014/main" id="{30B831FE-D573-9A13-530D-4ABFBA28CBC1}"/>
                  </a:ext>
                </a:extLst>
              </p:cNvPr>
              <p:cNvSpPr/>
              <p:nvPr/>
            </p:nvSpPr>
            <p:spPr>
              <a:xfrm>
                <a:off x="6915811" y="4289444"/>
                <a:ext cx="1011162" cy="138426"/>
              </a:xfrm>
              <a:custGeom>
                <a:avLst/>
                <a:gdLst>
                  <a:gd name="connsiteX0" fmla="*/ 0 w 1011162"/>
                  <a:gd name="connsiteY0" fmla="*/ 1433 h 138426"/>
                  <a:gd name="connsiteX1" fmla="*/ 96762 w 1011162"/>
                  <a:gd name="connsiteY1" fmla="*/ 1433 h 138426"/>
                  <a:gd name="connsiteX2" fmla="*/ 169333 w 1011162"/>
                  <a:gd name="connsiteY2" fmla="*/ 1433 h 138426"/>
                  <a:gd name="connsiteX3" fmla="*/ 241904 w 1011162"/>
                  <a:gd name="connsiteY3" fmla="*/ 20786 h 138426"/>
                  <a:gd name="connsiteX4" fmla="*/ 270933 w 1011162"/>
                  <a:gd name="connsiteY4" fmla="*/ 54652 h 138426"/>
                  <a:gd name="connsiteX5" fmla="*/ 304800 w 1011162"/>
                  <a:gd name="connsiteY5" fmla="*/ 93357 h 138426"/>
                  <a:gd name="connsiteX6" fmla="*/ 343504 w 1011162"/>
                  <a:gd name="connsiteY6" fmla="*/ 122386 h 138426"/>
                  <a:gd name="connsiteX7" fmla="*/ 391885 w 1011162"/>
                  <a:gd name="connsiteY7" fmla="*/ 136900 h 138426"/>
                  <a:gd name="connsiteX8" fmla="*/ 440266 w 1011162"/>
                  <a:gd name="connsiteY8" fmla="*/ 136900 h 138426"/>
                  <a:gd name="connsiteX9" fmla="*/ 488647 w 1011162"/>
                  <a:gd name="connsiteY9" fmla="*/ 127224 h 138426"/>
                  <a:gd name="connsiteX10" fmla="*/ 532190 w 1011162"/>
                  <a:gd name="connsiteY10" fmla="*/ 107871 h 138426"/>
                  <a:gd name="connsiteX11" fmla="*/ 566057 w 1011162"/>
                  <a:gd name="connsiteY11" fmla="*/ 78843 h 138426"/>
                  <a:gd name="connsiteX12" fmla="*/ 604762 w 1011162"/>
                  <a:gd name="connsiteY12" fmla="*/ 49814 h 138426"/>
                  <a:gd name="connsiteX13" fmla="*/ 653143 w 1011162"/>
                  <a:gd name="connsiteY13" fmla="*/ 25624 h 138426"/>
                  <a:gd name="connsiteX14" fmla="*/ 735390 w 1011162"/>
                  <a:gd name="connsiteY14" fmla="*/ 11109 h 138426"/>
                  <a:gd name="connsiteX15" fmla="*/ 851504 w 1011162"/>
                  <a:gd name="connsiteY15" fmla="*/ 6271 h 138426"/>
                  <a:gd name="connsiteX16" fmla="*/ 938590 w 1011162"/>
                  <a:gd name="connsiteY16" fmla="*/ 6271 h 138426"/>
                  <a:gd name="connsiteX17" fmla="*/ 1011162 w 1011162"/>
                  <a:gd name="connsiteY17" fmla="*/ 6271 h 138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11162" h="138426">
                    <a:moveTo>
                      <a:pt x="0" y="1433"/>
                    </a:moveTo>
                    <a:lnTo>
                      <a:pt x="96762" y="1433"/>
                    </a:lnTo>
                    <a:cubicBezTo>
                      <a:pt x="124984" y="1433"/>
                      <a:pt x="145143" y="-1792"/>
                      <a:pt x="169333" y="1433"/>
                    </a:cubicBezTo>
                    <a:cubicBezTo>
                      <a:pt x="193523" y="4658"/>
                      <a:pt x="224971" y="11916"/>
                      <a:pt x="241904" y="20786"/>
                    </a:cubicBezTo>
                    <a:cubicBezTo>
                      <a:pt x="258837" y="29656"/>
                      <a:pt x="260450" y="42557"/>
                      <a:pt x="270933" y="54652"/>
                    </a:cubicBezTo>
                    <a:cubicBezTo>
                      <a:pt x="281416" y="66747"/>
                      <a:pt x="292705" y="82068"/>
                      <a:pt x="304800" y="93357"/>
                    </a:cubicBezTo>
                    <a:cubicBezTo>
                      <a:pt x="316895" y="104646"/>
                      <a:pt x="328990" y="115129"/>
                      <a:pt x="343504" y="122386"/>
                    </a:cubicBezTo>
                    <a:cubicBezTo>
                      <a:pt x="358018" y="129643"/>
                      <a:pt x="375758" y="134481"/>
                      <a:pt x="391885" y="136900"/>
                    </a:cubicBezTo>
                    <a:cubicBezTo>
                      <a:pt x="408012" y="139319"/>
                      <a:pt x="424139" y="138513"/>
                      <a:pt x="440266" y="136900"/>
                    </a:cubicBezTo>
                    <a:cubicBezTo>
                      <a:pt x="456393" y="135287"/>
                      <a:pt x="473326" y="132062"/>
                      <a:pt x="488647" y="127224"/>
                    </a:cubicBezTo>
                    <a:cubicBezTo>
                      <a:pt x="503968" y="122386"/>
                      <a:pt x="519289" y="115934"/>
                      <a:pt x="532190" y="107871"/>
                    </a:cubicBezTo>
                    <a:cubicBezTo>
                      <a:pt x="545091" y="99808"/>
                      <a:pt x="553962" y="88519"/>
                      <a:pt x="566057" y="78843"/>
                    </a:cubicBezTo>
                    <a:cubicBezTo>
                      <a:pt x="578152" y="69167"/>
                      <a:pt x="590248" y="58684"/>
                      <a:pt x="604762" y="49814"/>
                    </a:cubicBezTo>
                    <a:cubicBezTo>
                      <a:pt x="619276" y="40944"/>
                      <a:pt x="631372" y="32075"/>
                      <a:pt x="653143" y="25624"/>
                    </a:cubicBezTo>
                    <a:cubicBezTo>
                      <a:pt x="674914" y="19173"/>
                      <a:pt x="702330" y="14334"/>
                      <a:pt x="735390" y="11109"/>
                    </a:cubicBezTo>
                    <a:cubicBezTo>
                      <a:pt x="768450" y="7884"/>
                      <a:pt x="817637" y="7077"/>
                      <a:pt x="851504" y="6271"/>
                    </a:cubicBezTo>
                    <a:cubicBezTo>
                      <a:pt x="885371" y="5465"/>
                      <a:pt x="938590" y="6271"/>
                      <a:pt x="938590" y="6271"/>
                    </a:cubicBezTo>
                    <a:lnTo>
                      <a:pt x="1011162" y="6271"/>
                    </a:lnTo>
                  </a:path>
                </a:pathLst>
              </a:custGeom>
              <a:noFill/>
              <a:ln>
                <a:solidFill>
                  <a:srgbClr val="FF4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cxnSp>
            <p:nvCxnSpPr>
              <p:cNvPr id="110" name="Connettore 2 109">
                <a:extLst>
                  <a:ext uri="{FF2B5EF4-FFF2-40B4-BE49-F238E27FC236}">
                    <a16:creationId xmlns:a16="http://schemas.microsoft.com/office/drawing/2014/main" id="{67FE979E-185A-8294-4C46-CE05F6918EB7}"/>
                  </a:ext>
                </a:extLst>
              </p:cNvPr>
              <p:cNvCxnSpPr>
                <a:cxnSpLocks/>
              </p:cNvCxnSpPr>
              <p:nvPr/>
            </p:nvCxnSpPr>
            <p:spPr>
              <a:xfrm>
                <a:off x="4878973" y="5084905"/>
                <a:ext cx="1366778" cy="0"/>
              </a:xfrm>
              <a:prstGeom prst="straightConnector1">
                <a:avLst/>
              </a:prstGeom>
              <a:ln w="28575">
                <a:solidFill>
                  <a:srgbClr val="FF40FF"/>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1" name="Figura a mano libera 110">
                <a:extLst>
                  <a:ext uri="{FF2B5EF4-FFF2-40B4-BE49-F238E27FC236}">
                    <a16:creationId xmlns:a16="http://schemas.microsoft.com/office/drawing/2014/main" id="{2AD81476-DCE8-B29B-1CCD-451F9EE2259C}"/>
                  </a:ext>
                </a:extLst>
              </p:cNvPr>
              <p:cNvSpPr/>
              <p:nvPr/>
            </p:nvSpPr>
            <p:spPr>
              <a:xfrm>
                <a:off x="2210527" y="5178470"/>
                <a:ext cx="6172920" cy="179991"/>
              </a:xfrm>
              <a:custGeom>
                <a:avLst/>
                <a:gdLst>
                  <a:gd name="connsiteX0" fmla="*/ 12000 w 3190620"/>
                  <a:gd name="connsiteY0" fmla="*/ 0 h 72000"/>
                  <a:gd name="connsiteX1" fmla="*/ 3190620 w 3190620"/>
                  <a:gd name="connsiteY1" fmla="*/ 0 h 72000"/>
                  <a:gd name="connsiteX2" fmla="*/ 3190620 w 3190620"/>
                  <a:gd name="connsiteY2" fmla="*/ 72000 h 72000"/>
                  <a:gd name="connsiteX3" fmla="*/ 12000 w 3190620"/>
                  <a:gd name="connsiteY3" fmla="*/ 72000 h 72000"/>
                  <a:gd name="connsiteX4" fmla="*/ 0 w 3190620"/>
                  <a:gd name="connsiteY4" fmla="*/ 60000 h 72000"/>
                  <a:gd name="connsiteX5" fmla="*/ 0 w 3190620"/>
                  <a:gd name="connsiteY5" fmla="*/ 12000 h 72000"/>
                  <a:gd name="connsiteX6" fmla="*/ 12000 w 3190620"/>
                  <a:gd name="connsiteY6" fmla="*/ 0 h 7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90620" h="72000">
                    <a:moveTo>
                      <a:pt x="12000" y="0"/>
                    </a:moveTo>
                    <a:lnTo>
                      <a:pt x="3190620" y="0"/>
                    </a:lnTo>
                    <a:lnTo>
                      <a:pt x="3190620" y="72000"/>
                    </a:lnTo>
                    <a:lnTo>
                      <a:pt x="12000" y="72000"/>
                    </a:lnTo>
                    <a:cubicBezTo>
                      <a:pt x="5373" y="72000"/>
                      <a:pt x="0" y="66627"/>
                      <a:pt x="0" y="60000"/>
                    </a:cubicBezTo>
                    <a:lnTo>
                      <a:pt x="0" y="12000"/>
                    </a:lnTo>
                    <a:cubicBezTo>
                      <a:pt x="0" y="5373"/>
                      <a:pt x="5373" y="0"/>
                      <a:pt x="12000" y="0"/>
                    </a:cubicBezTo>
                    <a:close/>
                  </a:path>
                </a:pathLst>
              </a:custGeom>
              <a:gradFill>
                <a:gsLst>
                  <a:gs pos="0">
                    <a:srgbClr val="F3DDDC"/>
                  </a:gs>
                  <a:gs pos="25000">
                    <a:srgbClr val="D99694"/>
                  </a:gs>
                  <a:gs pos="75000">
                    <a:srgbClr val="D99694"/>
                  </a:gs>
                  <a:gs pos="50000">
                    <a:srgbClr val="D99694"/>
                  </a:gs>
                  <a:gs pos="100000">
                    <a:srgbClr val="F3DDDC"/>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it-IT">
                  <a:latin typeface="Tahoma" panose="020B0604030504040204" pitchFamily="34" charset="0"/>
                  <a:ea typeface="Tahoma" panose="020B0604030504040204" pitchFamily="34" charset="0"/>
                  <a:cs typeface="Tahoma" panose="020B0604030504040204" pitchFamily="34" charset="0"/>
                </a:endParaRPr>
              </a:p>
            </p:txBody>
          </p:sp>
          <p:sp>
            <p:nvSpPr>
              <p:cNvPr id="112" name="TextBox 5">
                <a:extLst>
                  <a:ext uri="{FF2B5EF4-FFF2-40B4-BE49-F238E27FC236}">
                    <a16:creationId xmlns:a16="http://schemas.microsoft.com/office/drawing/2014/main" id="{DB355BB5-687D-648F-E254-1E502A0D5F6A}"/>
                  </a:ext>
                </a:extLst>
              </p:cNvPr>
              <p:cNvSpPr txBox="1"/>
              <p:nvPr/>
            </p:nvSpPr>
            <p:spPr>
              <a:xfrm>
                <a:off x="7991929" y="5196526"/>
                <a:ext cx="392244" cy="153888"/>
              </a:xfrm>
              <a:prstGeom prst="rect">
                <a:avLst/>
              </a:prstGeom>
            </p:spPr>
            <p:txBody>
              <a:bodyPr wrap="square" lIns="0" tIns="0" rIns="0" bIns="0" rtlCol="0" anchor="ctr">
                <a:spAutoFit/>
              </a:bodyPr>
              <a:lstStyle/>
              <a:p>
                <a:pPr marL="0" lvl="0" indent="0" algn="ctr">
                  <a:spcBef>
                    <a:spcPct val="0"/>
                  </a:spcBef>
                </a:pPr>
                <a:r>
                  <a:rPr lang="en-US" sz="1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p</a:t>
                </a:r>
                <a:r>
                  <a:rPr lang="en-US" sz="1000" baseline="30000" dirty="0">
                    <a:solidFill>
                      <a:schemeClr val="bg1"/>
                    </a:solidFill>
                    <a:latin typeface="Tahoma" panose="020B0604030504040204" pitchFamily="34" charset="0"/>
                    <a:ea typeface="Tahoma" panose="020B0604030504040204" pitchFamily="34" charset="0"/>
                    <a:cs typeface="Tahoma" panose="020B0604030504040204" pitchFamily="34" charset="0"/>
                    <a:sym typeface="Gothic A1"/>
                  </a:rPr>
                  <a:t>+</a:t>
                </a:r>
              </a:p>
            </p:txBody>
          </p:sp>
          <p:cxnSp>
            <p:nvCxnSpPr>
              <p:cNvPr id="113" name="Connettore 2 112">
                <a:extLst>
                  <a:ext uri="{FF2B5EF4-FFF2-40B4-BE49-F238E27FC236}">
                    <a16:creationId xmlns:a16="http://schemas.microsoft.com/office/drawing/2014/main" id="{0C416746-1A02-CE8B-2DF3-A3E898ACD7E4}"/>
                  </a:ext>
                </a:extLst>
              </p:cNvPr>
              <p:cNvCxnSpPr>
                <a:cxnSpLocks/>
              </p:cNvCxnSpPr>
              <p:nvPr/>
            </p:nvCxnSpPr>
            <p:spPr>
              <a:xfrm flipH="1">
                <a:off x="4955357" y="4729616"/>
                <a:ext cx="682969" cy="33915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22" name="Gruppo 121">
            <a:extLst>
              <a:ext uri="{FF2B5EF4-FFF2-40B4-BE49-F238E27FC236}">
                <a16:creationId xmlns:a16="http://schemas.microsoft.com/office/drawing/2014/main" id="{4CED6C6A-4DA1-4C53-6E30-D2938975241B}"/>
              </a:ext>
            </a:extLst>
          </p:cNvPr>
          <p:cNvGrpSpPr/>
          <p:nvPr/>
        </p:nvGrpSpPr>
        <p:grpSpPr>
          <a:xfrm>
            <a:off x="19578041" y="3537780"/>
            <a:ext cx="7549159" cy="5776946"/>
            <a:chOff x="9847827" y="3513737"/>
            <a:chExt cx="7549159" cy="5776946"/>
          </a:xfrm>
        </p:grpSpPr>
        <p:pic>
          <p:nvPicPr>
            <p:cNvPr id="123" name="Immagine 122">
              <a:extLst>
                <a:ext uri="{FF2B5EF4-FFF2-40B4-BE49-F238E27FC236}">
                  <a16:creationId xmlns:a16="http://schemas.microsoft.com/office/drawing/2014/main" id="{45EE56D3-010D-01E8-7CE9-BF915092ED60}"/>
                </a:ext>
              </a:extLst>
            </p:cNvPr>
            <p:cNvPicPr>
              <a:picLocks noChangeAspect="1"/>
            </p:cNvPicPr>
            <p:nvPr/>
          </p:nvPicPr>
          <p:blipFill>
            <a:blip r:embed="rId4"/>
            <a:stretch>
              <a:fillRect/>
            </a:stretch>
          </p:blipFill>
          <p:spPr>
            <a:xfrm>
              <a:off x="9847827" y="4229794"/>
              <a:ext cx="7549159" cy="5060889"/>
            </a:xfrm>
            <a:prstGeom prst="rect">
              <a:avLst/>
            </a:prstGeom>
          </p:spPr>
        </p:pic>
        <p:sp>
          <p:nvSpPr>
            <p:cNvPr id="124" name="TextBox 5">
              <a:extLst>
                <a:ext uri="{FF2B5EF4-FFF2-40B4-BE49-F238E27FC236}">
                  <a16:creationId xmlns:a16="http://schemas.microsoft.com/office/drawing/2014/main" id="{B609388A-D89D-2B64-F710-746C7479BBBA}"/>
                </a:ext>
              </a:extLst>
            </p:cNvPr>
            <p:cNvSpPr txBox="1"/>
            <p:nvPr/>
          </p:nvSpPr>
          <p:spPr>
            <a:xfrm>
              <a:off x="9847827" y="3513737"/>
              <a:ext cx="7525772" cy="492443"/>
            </a:xfrm>
            <a:prstGeom prst="rect">
              <a:avLst/>
            </a:prstGeom>
          </p:spPr>
          <p:txBody>
            <a:bodyPr wrap="square" lIns="0" tIns="0" rIns="0" bIns="0" rtlCol="0" anchor="ctr">
              <a:spAutoFit/>
            </a:bodyPr>
            <a:lstStyle/>
            <a:p>
              <a:pPr marL="0" lvl="0" indent="0" algn="ctr">
                <a:spcBef>
                  <a:spcPct val="0"/>
                </a:spcBef>
              </a:pPr>
              <a:r>
                <a:rPr lang="en-US" sz="3200"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Compensated LGADs</a:t>
              </a:r>
            </a:p>
          </p:txBody>
        </p:sp>
      </p:grpSp>
    </p:spTree>
    <p:extLst>
      <p:ext uri="{BB962C8B-B14F-4D97-AF65-F5344CB8AC3E}">
        <p14:creationId xmlns:p14="http://schemas.microsoft.com/office/powerpoint/2010/main" val="3097408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animEffect transition="in" filter="dissolve">
                                      <p:cBhvr>
                                        <p:cTn id="7" dur="500"/>
                                        <p:tgtEl>
                                          <p:spTgt spid="65">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66">
                                            <p:txEl>
                                              <p:pRg st="0" end="0"/>
                                            </p:txEl>
                                          </p:spTgt>
                                        </p:tgtEl>
                                        <p:attrNameLst>
                                          <p:attrName>style.visibility</p:attrName>
                                        </p:attrNameLst>
                                      </p:cBhvr>
                                      <p:to>
                                        <p:strVal val="visible"/>
                                      </p:to>
                                    </p:set>
                                    <p:animEffect transition="in" filter="dissolve">
                                      <p:cBhvr>
                                        <p:cTn id="10" dur="500"/>
                                        <p:tgtEl>
                                          <p:spTgt spid="6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65">
                                            <p:txEl>
                                              <p:pRg st="1" end="1"/>
                                            </p:txEl>
                                          </p:spTgt>
                                        </p:tgtEl>
                                        <p:attrNameLst>
                                          <p:attrName>style.visibility</p:attrName>
                                        </p:attrNameLst>
                                      </p:cBhvr>
                                      <p:to>
                                        <p:strVal val="visible"/>
                                      </p:to>
                                    </p:set>
                                    <p:animEffect transition="in" filter="dissolve">
                                      <p:cBhvr>
                                        <p:cTn id="15" dur="500"/>
                                        <p:tgtEl>
                                          <p:spTgt spid="6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65">
                                            <p:txEl>
                                              <p:pRg st="2" end="2"/>
                                            </p:txEl>
                                          </p:spTgt>
                                        </p:tgtEl>
                                        <p:attrNameLst>
                                          <p:attrName>style.visibility</p:attrName>
                                        </p:attrNameLst>
                                      </p:cBhvr>
                                      <p:to>
                                        <p:strVal val="visible"/>
                                      </p:to>
                                    </p:set>
                                    <p:animEffect transition="in" filter="dissolve">
                                      <p:cBhvr>
                                        <p:cTn id="20" dur="500"/>
                                        <p:tgtEl>
                                          <p:spTgt spid="6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nodeType="clickEffect">
                                  <p:stCondLst>
                                    <p:cond delay="0"/>
                                  </p:stCondLst>
                                  <p:childTnLst>
                                    <p:set>
                                      <p:cBhvr>
                                        <p:cTn id="24" dur="1" fill="hold">
                                          <p:stCondLst>
                                            <p:cond delay="0"/>
                                          </p:stCondLst>
                                        </p:cTn>
                                        <p:tgtEl>
                                          <p:spTgt spid="66">
                                            <p:txEl>
                                              <p:pRg st="1" end="1"/>
                                            </p:txEl>
                                          </p:spTgt>
                                        </p:tgtEl>
                                        <p:attrNameLst>
                                          <p:attrName>style.visibility</p:attrName>
                                        </p:attrNameLst>
                                      </p:cBhvr>
                                      <p:to>
                                        <p:strVal val="visible"/>
                                      </p:to>
                                    </p:set>
                                    <p:animEffect transition="in" filter="dissolve">
                                      <p:cBhvr>
                                        <p:cTn id="25" dur="500"/>
                                        <p:tgtEl>
                                          <p:spTgt spid="66">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nodeType="clickEffect">
                                  <p:stCondLst>
                                    <p:cond delay="0"/>
                                  </p:stCondLst>
                                  <p:childTnLst>
                                    <p:set>
                                      <p:cBhvr>
                                        <p:cTn id="29" dur="1" fill="hold">
                                          <p:stCondLst>
                                            <p:cond delay="0"/>
                                          </p:stCondLst>
                                        </p:cTn>
                                        <p:tgtEl>
                                          <p:spTgt spid="66">
                                            <p:txEl>
                                              <p:pRg st="2" end="2"/>
                                            </p:txEl>
                                          </p:spTgt>
                                        </p:tgtEl>
                                        <p:attrNameLst>
                                          <p:attrName>style.visibility</p:attrName>
                                        </p:attrNameLst>
                                      </p:cBhvr>
                                      <p:to>
                                        <p:strVal val="visible"/>
                                      </p:to>
                                    </p:set>
                                    <p:animEffect transition="in" filter="dissolve">
                                      <p:cBhvr>
                                        <p:cTn id="30" dur="500"/>
                                        <p:tgtEl>
                                          <p:spTgt spid="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FEEEAA-4014-4A19-F0FC-7DA5387CEFED}"/>
            </a:ext>
          </a:extLst>
        </p:cNvPr>
        <p:cNvGrpSpPr/>
        <p:nvPr/>
      </p:nvGrpSpPr>
      <p:grpSpPr>
        <a:xfrm>
          <a:off x="0" y="0"/>
          <a:ext cx="0" cy="0"/>
          <a:chOff x="0" y="0"/>
          <a:chExt cx="0" cy="0"/>
        </a:xfrm>
      </p:grpSpPr>
      <p:pic>
        <p:nvPicPr>
          <p:cNvPr id="43" name="Immagine 42" descr="Immagine che contiene disegno, clipart, illustrazione, cartone animato&#10;&#10;Il contenuto generato dall'IA potrebbe non essere corretto.">
            <a:extLst>
              <a:ext uri="{FF2B5EF4-FFF2-40B4-BE49-F238E27FC236}">
                <a16:creationId xmlns:a16="http://schemas.microsoft.com/office/drawing/2014/main" id="{317D2E67-5F6F-21A8-4279-E9B68E4AF5B2}"/>
              </a:ext>
            </a:extLst>
          </p:cNvPr>
          <p:cNvPicPr>
            <a:picLocks noChangeAspect="1"/>
          </p:cNvPicPr>
          <p:nvPr/>
        </p:nvPicPr>
        <p:blipFill>
          <a:blip r:embed="rId2"/>
          <a:stretch>
            <a:fillRect/>
          </a:stretch>
        </p:blipFill>
        <p:spPr>
          <a:xfrm>
            <a:off x="17568000" y="9207000"/>
            <a:ext cx="720000" cy="1080000"/>
          </a:xfrm>
          <a:prstGeom prst="rect">
            <a:avLst/>
          </a:prstGeom>
        </p:spPr>
      </p:pic>
      <p:sp>
        <p:nvSpPr>
          <p:cNvPr id="5" name="TextBox 5">
            <a:extLst>
              <a:ext uri="{FF2B5EF4-FFF2-40B4-BE49-F238E27FC236}">
                <a16:creationId xmlns:a16="http://schemas.microsoft.com/office/drawing/2014/main" id="{274A54F8-C5E1-F019-6555-535F26155A08}"/>
              </a:ext>
            </a:extLst>
          </p:cNvPr>
          <p:cNvSpPr txBox="1"/>
          <p:nvPr/>
        </p:nvSpPr>
        <p:spPr>
          <a:xfrm>
            <a:off x="539999" y="342900"/>
            <a:ext cx="17208001" cy="1102866"/>
          </a:xfrm>
          <a:prstGeom prst="rect">
            <a:avLst/>
          </a:prstGeom>
        </p:spPr>
        <p:txBody>
          <a:bodyPr wrap="square" lIns="0" tIns="0" rIns="0" bIns="0" rtlCol="0" anchor="ctr">
            <a:spAutoFit/>
          </a:bodyPr>
          <a:lstStyle/>
          <a:p>
            <a:pPr marL="0" lvl="0" indent="0" algn="ctr">
              <a:lnSpc>
                <a:spcPts val="8640"/>
              </a:lnSpc>
              <a:spcBef>
                <a:spcPct val="0"/>
              </a:spcBef>
            </a:pPr>
            <a:r>
              <a:rPr lang="en-US" sz="72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Van der Pauw test structure</a:t>
            </a:r>
          </a:p>
        </p:txBody>
      </p:sp>
      <p:pic>
        <p:nvPicPr>
          <p:cNvPr id="7" name="Immagine 6">
            <a:extLst>
              <a:ext uri="{FF2B5EF4-FFF2-40B4-BE49-F238E27FC236}">
                <a16:creationId xmlns:a16="http://schemas.microsoft.com/office/drawing/2014/main" id="{803FE993-3636-D00F-3320-A04ACEE22F9A}"/>
              </a:ext>
            </a:extLst>
          </p:cNvPr>
          <p:cNvPicPr>
            <a:picLocks noChangeAspect="1"/>
          </p:cNvPicPr>
          <p:nvPr/>
        </p:nvPicPr>
        <p:blipFill>
          <a:blip r:embed="rId3"/>
          <a:srcRect r="50000"/>
          <a:stretch/>
        </p:blipFill>
        <p:spPr>
          <a:xfrm>
            <a:off x="571502" y="1792310"/>
            <a:ext cx="8763000" cy="7862628"/>
          </a:xfrm>
          <a:prstGeom prst="rect">
            <a:avLst/>
          </a:prstGeom>
        </p:spPr>
      </p:pic>
      <p:grpSp>
        <p:nvGrpSpPr>
          <p:cNvPr id="2" name="Gruppo 1">
            <a:extLst>
              <a:ext uri="{FF2B5EF4-FFF2-40B4-BE49-F238E27FC236}">
                <a16:creationId xmlns:a16="http://schemas.microsoft.com/office/drawing/2014/main" id="{635052EE-820E-3707-A7AF-09F22796C10C}"/>
              </a:ext>
            </a:extLst>
          </p:cNvPr>
          <p:cNvGrpSpPr/>
          <p:nvPr/>
        </p:nvGrpSpPr>
        <p:grpSpPr>
          <a:xfrm>
            <a:off x="9334500" y="1792310"/>
            <a:ext cx="8763000" cy="7862628"/>
            <a:chOff x="9334500" y="1792310"/>
            <a:chExt cx="8763000" cy="7862628"/>
          </a:xfrm>
        </p:grpSpPr>
        <p:pic>
          <p:nvPicPr>
            <p:cNvPr id="40" name="Immagine 39">
              <a:extLst>
                <a:ext uri="{FF2B5EF4-FFF2-40B4-BE49-F238E27FC236}">
                  <a16:creationId xmlns:a16="http://schemas.microsoft.com/office/drawing/2014/main" id="{524AAFB6-8948-071F-E381-98A9BA4B1C5C}"/>
                </a:ext>
              </a:extLst>
            </p:cNvPr>
            <p:cNvPicPr>
              <a:picLocks noChangeAspect="1"/>
            </p:cNvPicPr>
            <p:nvPr/>
          </p:nvPicPr>
          <p:blipFill>
            <a:blip r:embed="rId3"/>
            <a:srcRect l="50000"/>
            <a:stretch/>
          </p:blipFill>
          <p:spPr>
            <a:xfrm>
              <a:off x="9334500" y="1792310"/>
              <a:ext cx="8763000" cy="7862628"/>
            </a:xfrm>
            <a:prstGeom prst="rect">
              <a:avLst/>
            </a:prstGeom>
          </p:spPr>
        </p:pic>
        <p:sp>
          <p:nvSpPr>
            <p:cNvPr id="33" name="Rettangolo 32">
              <a:extLst>
                <a:ext uri="{FF2B5EF4-FFF2-40B4-BE49-F238E27FC236}">
                  <a16:creationId xmlns:a16="http://schemas.microsoft.com/office/drawing/2014/main" id="{505DFECE-00FE-EBB3-D7F1-EAB7FDC37FB0}"/>
                </a:ext>
              </a:extLst>
            </p:cNvPr>
            <p:cNvSpPr/>
            <p:nvPr/>
          </p:nvSpPr>
          <p:spPr>
            <a:xfrm>
              <a:off x="13030200" y="4381500"/>
              <a:ext cx="3810000" cy="381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35" name="TextBox 6">
            <a:extLst>
              <a:ext uri="{FF2B5EF4-FFF2-40B4-BE49-F238E27FC236}">
                <a16:creationId xmlns:a16="http://schemas.microsoft.com/office/drawing/2014/main" id="{2F6BFEC8-C2D1-9889-D7EA-2976D1E41C4F}"/>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37" name="TextBox 6">
            <a:extLst>
              <a:ext uri="{FF2B5EF4-FFF2-40B4-BE49-F238E27FC236}">
                <a16:creationId xmlns:a16="http://schemas.microsoft.com/office/drawing/2014/main" id="{DEC3F666-644E-B3DD-387A-3D2E9D01F782}"/>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spTree>
    <p:extLst>
      <p:ext uri="{BB962C8B-B14F-4D97-AF65-F5344CB8AC3E}">
        <p14:creationId xmlns:p14="http://schemas.microsoft.com/office/powerpoint/2010/main" val="3643684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A10EE2-5F2F-76A3-9811-008D44E6AD9E}"/>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28CD9B6F-6557-BF06-DB1B-309CBDAF1486}"/>
              </a:ext>
            </a:extLst>
          </p:cNvPr>
          <p:cNvSpPr txBox="1"/>
          <p:nvPr/>
        </p:nvSpPr>
        <p:spPr>
          <a:xfrm>
            <a:off x="539999" y="342900"/>
            <a:ext cx="17208001" cy="1102866"/>
          </a:xfrm>
          <a:prstGeom prst="rect">
            <a:avLst/>
          </a:prstGeom>
        </p:spPr>
        <p:txBody>
          <a:bodyPr wrap="square" lIns="0" tIns="0" rIns="0" bIns="0" rtlCol="0" anchor="ctr">
            <a:spAutoFit/>
          </a:bodyPr>
          <a:lstStyle/>
          <a:p>
            <a:pPr marL="0" lvl="0" indent="0" algn="ctr">
              <a:lnSpc>
                <a:spcPts val="8640"/>
              </a:lnSpc>
              <a:spcBef>
                <a:spcPct val="0"/>
              </a:spcBef>
            </a:pPr>
            <a:r>
              <a:rPr lang="en-US" sz="72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RSD2 batch </a:t>
            </a:r>
            <a:r>
              <a:rPr lang="it-IT" sz="7200" dirty="0">
                <a:solidFill>
                  <a:srgbClr val="2D3E50"/>
                </a:solidFill>
                <a:latin typeface="Tahoma" panose="020B0604030504040204" pitchFamily="34" charset="0"/>
                <a:ea typeface="Tahoma" panose="020B0604030504040204" pitchFamily="34" charset="0"/>
                <a:cs typeface="Tahoma" panose="020B0604030504040204" pitchFamily="34" charset="0"/>
              </a:rPr>
              <a:t>—</a:t>
            </a:r>
            <a:r>
              <a:rPr lang="en-US" sz="72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 NPLUS</a:t>
            </a:r>
          </a:p>
        </p:txBody>
      </p:sp>
      <p:sp>
        <p:nvSpPr>
          <p:cNvPr id="33" name="Rettangolo 32">
            <a:extLst>
              <a:ext uri="{FF2B5EF4-FFF2-40B4-BE49-F238E27FC236}">
                <a16:creationId xmlns:a16="http://schemas.microsoft.com/office/drawing/2014/main" id="{52CFEDF4-61FD-8879-DC23-160DA949CA03}"/>
              </a:ext>
            </a:extLst>
          </p:cNvPr>
          <p:cNvSpPr/>
          <p:nvPr/>
        </p:nvSpPr>
        <p:spPr>
          <a:xfrm>
            <a:off x="13030200" y="4610100"/>
            <a:ext cx="3810000" cy="381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 name="Immagine 1">
            <a:extLst>
              <a:ext uri="{FF2B5EF4-FFF2-40B4-BE49-F238E27FC236}">
                <a16:creationId xmlns:a16="http://schemas.microsoft.com/office/drawing/2014/main" id="{2E3FF510-0624-A500-FCC6-3CDB1A92D407}"/>
              </a:ext>
            </a:extLst>
          </p:cNvPr>
          <p:cNvPicPr>
            <a:picLocks noChangeAspect="1"/>
          </p:cNvPicPr>
          <p:nvPr/>
        </p:nvPicPr>
        <p:blipFill>
          <a:blip r:embed="rId2"/>
          <a:stretch>
            <a:fillRect/>
          </a:stretch>
        </p:blipFill>
        <p:spPr>
          <a:xfrm>
            <a:off x="381000" y="2472202"/>
            <a:ext cx="8447700" cy="6502843"/>
          </a:xfrm>
          <a:prstGeom prst="rect">
            <a:avLst/>
          </a:prstGeom>
        </p:spPr>
      </p:pic>
      <p:pic>
        <p:nvPicPr>
          <p:cNvPr id="8" name="Immagine 7">
            <a:extLst>
              <a:ext uri="{FF2B5EF4-FFF2-40B4-BE49-F238E27FC236}">
                <a16:creationId xmlns:a16="http://schemas.microsoft.com/office/drawing/2014/main" id="{5D364342-F8D0-910E-3FEC-93F0BB2AD6FE}"/>
              </a:ext>
            </a:extLst>
          </p:cNvPr>
          <p:cNvPicPr>
            <a:picLocks noChangeAspect="1"/>
          </p:cNvPicPr>
          <p:nvPr/>
        </p:nvPicPr>
        <p:blipFill>
          <a:blip r:embed="rId3"/>
          <a:stretch>
            <a:fillRect/>
          </a:stretch>
        </p:blipFill>
        <p:spPr>
          <a:xfrm>
            <a:off x="9504000" y="2519219"/>
            <a:ext cx="8403000" cy="6408810"/>
          </a:xfrm>
          <a:prstGeom prst="rect">
            <a:avLst/>
          </a:prstGeom>
        </p:spPr>
      </p:pic>
      <p:pic>
        <p:nvPicPr>
          <p:cNvPr id="9" name="Immagine 8">
            <a:extLst>
              <a:ext uri="{FF2B5EF4-FFF2-40B4-BE49-F238E27FC236}">
                <a16:creationId xmlns:a16="http://schemas.microsoft.com/office/drawing/2014/main" id="{4F0B0FE4-0DD6-315E-86D4-7B7D55069304}"/>
              </a:ext>
            </a:extLst>
          </p:cNvPr>
          <p:cNvPicPr>
            <a:picLocks noChangeAspect="1"/>
          </p:cNvPicPr>
          <p:nvPr/>
        </p:nvPicPr>
        <p:blipFill>
          <a:blip r:embed="rId4"/>
          <a:stretch>
            <a:fillRect/>
          </a:stretch>
        </p:blipFill>
        <p:spPr>
          <a:xfrm>
            <a:off x="11636447" y="152858"/>
            <a:ext cx="6461053" cy="1980000"/>
          </a:xfrm>
          <a:prstGeom prst="rect">
            <a:avLst/>
          </a:prstGeom>
          <a:ln w="38100">
            <a:solidFill>
              <a:srgbClr val="6B8EAD"/>
            </a:solidFill>
          </a:ln>
        </p:spPr>
      </p:pic>
      <p:sp>
        <p:nvSpPr>
          <p:cNvPr id="11" name="TextBox 6">
            <a:extLst>
              <a:ext uri="{FF2B5EF4-FFF2-40B4-BE49-F238E27FC236}">
                <a16:creationId xmlns:a16="http://schemas.microsoft.com/office/drawing/2014/main" id="{AF9A4A8B-928A-FFDA-FC61-18BF4D6E18FB}"/>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6DE290CC-688E-B5EA-89A8-1708E59CBA81}"/>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cxnSp>
        <p:nvCxnSpPr>
          <p:cNvPr id="7" name="Connettore 2 6">
            <a:extLst>
              <a:ext uri="{FF2B5EF4-FFF2-40B4-BE49-F238E27FC236}">
                <a16:creationId xmlns:a16="http://schemas.microsoft.com/office/drawing/2014/main" id="{57155955-A1E9-B6EB-DDB5-CB2C83549370}"/>
              </a:ext>
            </a:extLst>
          </p:cNvPr>
          <p:cNvCxnSpPr>
            <a:cxnSpLocks/>
          </p:cNvCxnSpPr>
          <p:nvPr/>
        </p:nvCxnSpPr>
        <p:spPr>
          <a:xfrm>
            <a:off x="76200" y="4267200"/>
            <a:ext cx="360000" cy="0"/>
          </a:xfrm>
          <a:prstGeom prst="straightConnector1">
            <a:avLst/>
          </a:prstGeom>
          <a:ln w="76200">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2 16">
            <a:extLst>
              <a:ext uri="{FF2B5EF4-FFF2-40B4-BE49-F238E27FC236}">
                <a16:creationId xmlns:a16="http://schemas.microsoft.com/office/drawing/2014/main" id="{AB879266-7AD2-75B8-BA76-1BEE8DFA6E89}"/>
              </a:ext>
            </a:extLst>
          </p:cNvPr>
          <p:cNvCxnSpPr>
            <a:cxnSpLocks/>
          </p:cNvCxnSpPr>
          <p:nvPr/>
        </p:nvCxnSpPr>
        <p:spPr>
          <a:xfrm>
            <a:off x="76200" y="5379563"/>
            <a:ext cx="360000" cy="0"/>
          </a:xfrm>
          <a:prstGeom prst="straightConnector1">
            <a:avLst/>
          </a:prstGeom>
          <a:ln w="76200">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ttore 2 18">
            <a:extLst>
              <a:ext uri="{FF2B5EF4-FFF2-40B4-BE49-F238E27FC236}">
                <a16:creationId xmlns:a16="http://schemas.microsoft.com/office/drawing/2014/main" id="{70143547-388F-B47E-C342-C895F12F9A34}"/>
              </a:ext>
            </a:extLst>
          </p:cNvPr>
          <p:cNvCxnSpPr>
            <a:cxnSpLocks/>
          </p:cNvCxnSpPr>
          <p:nvPr/>
        </p:nvCxnSpPr>
        <p:spPr>
          <a:xfrm>
            <a:off x="76200" y="8344711"/>
            <a:ext cx="360000" cy="0"/>
          </a:xfrm>
          <a:prstGeom prst="straightConnector1">
            <a:avLst/>
          </a:prstGeom>
          <a:ln w="76200">
            <a:solidFill>
              <a:srgbClr val="6B8EAD"/>
            </a:solidFill>
            <a:tailEnd type="triangle"/>
          </a:ln>
        </p:spPr>
        <p:style>
          <a:lnRef idx="1">
            <a:schemeClr val="accent1"/>
          </a:lnRef>
          <a:fillRef idx="0">
            <a:schemeClr val="accent1"/>
          </a:fillRef>
          <a:effectRef idx="0">
            <a:schemeClr val="accent1"/>
          </a:effectRef>
          <a:fontRef idx="minor">
            <a:schemeClr val="tx1"/>
          </a:fontRef>
        </p:style>
      </p:cxnSp>
      <p:pic>
        <p:nvPicPr>
          <p:cNvPr id="21" name="Immagine 20" descr="Immagine che contiene cartone animato, clipart, disegno, illustrazione&#10;&#10;Il contenuto generato dall'IA potrebbe non essere corretto.">
            <a:extLst>
              <a:ext uri="{FF2B5EF4-FFF2-40B4-BE49-F238E27FC236}">
                <a16:creationId xmlns:a16="http://schemas.microsoft.com/office/drawing/2014/main" id="{76305CEE-A154-70C9-312C-F5B6212C89C1}"/>
              </a:ext>
            </a:extLst>
          </p:cNvPr>
          <p:cNvPicPr>
            <a:picLocks noChangeAspect="1"/>
          </p:cNvPicPr>
          <p:nvPr/>
        </p:nvPicPr>
        <p:blipFill>
          <a:blip r:embed="rId5"/>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306162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dissolve">
                                      <p:cBhvr>
                                        <p:cTn id="10" dur="500"/>
                                        <p:tgtEl>
                                          <p:spTgt spid="17"/>
                                        </p:tgtEl>
                                      </p:cBhvr>
                                    </p:animEffect>
                                  </p:childTnLst>
                                </p:cTn>
                              </p:par>
                              <p:par>
                                <p:cTn id="11" presetID="9"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dissolve">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dissolve">
                                      <p:cBhvr>
                                        <p:cTn id="18" dur="5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dissolv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82A9D-3C43-9D82-0F95-CCF5AE552A41}"/>
            </a:ext>
          </a:extLst>
        </p:cNvPr>
        <p:cNvGrpSpPr/>
        <p:nvPr/>
      </p:nvGrpSpPr>
      <p:grpSpPr>
        <a:xfrm>
          <a:off x="0" y="0"/>
          <a:ext cx="0" cy="0"/>
          <a:chOff x="0" y="0"/>
          <a:chExt cx="0" cy="0"/>
        </a:xfrm>
      </p:grpSpPr>
      <p:pic>
        <p:nvPicPr>
          <p:cNvPr id="3" name="Immagine 2">
            <a:extLst>
              <a:ext uri="{FF2B5EF4-FFF2-40B4-BE49-F238E27FC236}">
                <a16:creationId xmlns:a16="http://schemas.microsoft.com/office/drawing/2014/main" id="{CC89663B-9EA5-1A4C-7838-12DCF461F49D}"/>
              </a:ext>
            </a:extLst>
          </p:cNvPr>
          <p:cNvPicPr>
            <a:picLocks noChangeAspect="1"/>
          </p:cNvPicPr>
          <p:nvPr/>
        </p:nvPicPr>
        <p:blipFill>
          <a:blip r:embed="rId2"/>
          <a:stretch>
            <a:fillRect/>
          </a:stretch>
        </p:blipFill>
        <p:spPr>
          <a:xfrm>
            <a:off x="2462566" y="1763624"/>
            <a:ext cx="13335654" cy="7920000"/>
          </a:xfrm>
          <a:prstGeom prst="rect">
            <a:avLst/>
          </a:prstGeom>
        </p:spPr>
      </p:pic>
      <p:sp>
        <p:nvSpPr>
          <p:cNvPr id="5" name="TextBox 5">
            <a:extLst>
              <a:ext uri="{FF2B5EF4-FFF2-40B4-BE49-F238E27FC236}">
                <a16:creationId xmlns:a16="http://schemas.microsoft.com/office/drawing/2014/main" id="{FA35A30E-79C4-59E3-D395-FD1CE85F51AE}"/>
              </a:ext>
            </a:extLst>
          </p:cNvPr>
          <p:cNvSpPr txBox="1"/>
          <p:nvPr/>
        </p:nvSpPr>
        <p:spPr>
          <a:xfrm>
            <a:off x="539999" y="342900"/>
            <a:ext cx="17208001" cy="1102866"/>
          </a:xfrm>
          <a:prstGeom prst="rect">
            <a:avLst/>
          </a:prstGeom>
        </p:spPr>
        <p:txBody>
          <a:bodyPr wrap="square" lIns="0" tIns="0" rIns="0" bIns="0" rtlCol="0" anchor="ctr">
            <a:spAutoFit/>
          </a:bodyPr>
          <a:lstStyle/>
          <a:p>
            <a:pPr marL="0" lvl="0" indent="0" algn="ctr">
              <a:lnSpc>
                <a:spcPts val="8640"/>
              </a:lnSpc>
              <a:spcBef>
                <a:spcPct val="0"/>
              </a:spcBef>
            </a:pPr>
            <a:r>
              <a:rPr lang="en-US" sz="72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NPLUS profiles before irradiation</a:t>
            </a:r>
          </a:p>
        </p:txBody>
      </p:sp>
      <p:sp>
        <p:nvSpPr>
          <p:cNvPr id="11" name="TextBox 6">
            <a:extLst>
              <a:ext uri="{FF2B5EF4-FFF2-40B4-BE49-F238E27FC236}">
                <a16:creationId xmlns:a16="http://schemas.microsoft.com/office/drawing/2014/main" id="{296D0FCF-3BD1-6BC2-3E19-4DF7DCC3BCD4}"/>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D6CE8E2C-CAC8-B993-B97F-AA2272DDFB43}"/>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6" name="Immagine 15" descr="Immagine che contiene cartone animato, clipart, disegno, illustrazione&#10;&#10;Il contenuto generato dall'IA potrebbe non essere corretto.">
            <a:extLst>
              <a:ext uri="{FF2B5EF4-FFF2-40B4-BE49-F238E27FC236}">
                <a16:creationId xmlns:a16="http://schemas.microsoft.com/office/drawing/2014/main" id="{D4D83E49-82F3-2722-E09D-8D9DCD56AAC9}"/>
              </a:ext>
            </a:extLst>
          </p:cNvPr>
          <p:cNvPicPr>
            <a:picLocks noChangeAspect="1"/>
          </p:cNvPicPr>
          <p:nvPr/>
        </p:nvPicPr>
        <p:blipFill>
          <a:blip r:embed="rId3"/>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15423194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4CE30-26F1-DD76-69A1-8BDA3BAE5F8C}"/>
            </a:ext>
          </a:extLst>
        </p:cNvPr>
        <p:cNvGrpSpPr/>
        <p:nvPr/>
      </p:nvGrpSpPr>
      <p:grpSpPr>
        <a:xfrm>
          <a:off x="0" y="0"/>
          <a:ext cx="0" cy="0"/>
          <a:chOff x="0" y="0"/>
          <a:chExt cx="0" cy="0"/>
        </a:xfrm>
      </p:grpSpPr>
      <p:sp>
        <p:nvSpPr>
          <p:cNvPr id="5" name="TextBox 5">
            <a:extLst>
              <a:ext uri="{FF2B5EF4-FFF2-40B4-BE49-F238E27FC236}">
                <a16:creationId xmlns:a16="http://schemas.microsoft.com/office/drawing/2014/main" id="{D197950F-78C4-3555-D26E-D2FA5CA695E2}"/>
              </a:ext>
            </a:extLst>
          </p:cNvPr>
          <p:cNvSpPr txBox="1"/>
          <p:nvPr/>
        </p:nvSpPr>
        <p:spPr>
          <a:xfrm>
            <a:off x="539999" y="401762"/>
            <a:ext cx="17208001" cy="985141"/>
          </a:xfrm>
          <a:prstGeom prst="rect">
            <a:avLst/>
          </a:prstGeom>
        </p:spPr>
        <p:txBody>
          <a:bodyPr wrap="square" lIns="0" tIns="0" rIns="0" bIns="0" rtlCol="0" anchor="ctr">
            <a:spAutoFit/>
          </a:bodyPr>
          <a:lstStyle/>
          <a:p>
            <a:pPr marL="0" lvl="0" indent="0" algn="ctr">
              <a:lnSpc>
                <a:spcPts val="8640"/>
              </a:lnSpc>
              <a:spcBef>
                <a:spcPct val="0"/>
              </a:spcBef>
            </a:pP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New University of Perugia radiation damage model</a:t>
            </a:r>
          </a:p>
        </p:txBody>
      </p:sp>
      <p:sp>
        <p:nvSpPr>
          <p:cNvPr id="33" name="Rettangolo 32">
            <a:extLst>
              <a:ext uri="{FF2B5EF4-FFF2-40B4-BE49-F238E27FC236}">
                <a16:creationId xmlns:a16="http://schemas.microsoft.com/office/drawing/2014/main" id="{E5B19047-5D4B-036B-BCA8-96CD19A29547}"/>
              </a:ext>
            </a:extLst>
          </p:cNvPr>
          <p:cNvSpPr/>
          <p:nvPr/>
        </p:nvSpPr>
        <p:spPr>
          <a:xfrm>
            <a:off x="13030200" y="4610100"/>
            <a:ext cx="3810000" cy="381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TextBox 6">
            <a:extLst>
              <a:ext uri="{FF2B5EF4-FFF2-40B4-BE49-F238E27FC236}">
                <a16:creationId xmlns:a16="http://schemas.microsoft.com/office/drawing/2014/main" id="{DB76BA65-3824-A9C1-0446-FE8899A56205}"/>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CC7A11CA-8ADF-20CA-978F-9F30B7CFC5DD}"/>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mc:AlternateContent xmlns:mc="http://schemas.openxmlformats.org/markup-compatibility/2006" xmlns:a14="http://schemas.microsoft.com/office/drawing/2010/main">
        <mc:Choice Requires="a14">
          <p:sp>
            <p:nvSpPr>
              <p:cNvPr id="20" name="TextBox 5">
                <a:extLst>
                  <a:ext uri="{FF2B5EF4-FFF2-40B4-BE49-F238E27FC236}">
                    <a16:creationId xmlns:a16="http://schemas.microsoft.com/office/drawing/2014/main" id="{81717F92-C288-6179-F74F-54AA5BC2A0EF}"/>
                  </a:ext>
                </a:extLst>
              </p:cNvPr>
              <p:cNvSpPr txBox="1"/>
              <p:nvPr/>
            </p:nvSpPr>
            <p:spPr>
              <a:xfrm>
                <a:off x="379687" y="7541263"/>
                <a:ext cx="8611910" cy="2185150"/>
              </a:xfrm>
              <a:prstGeom prst="rect">
                <a:avLst/>
              </a:prstGeom>
            </p:spPr>
            <p:txBody>
              <a:bodyPr wrap="square" lIns="0" tIns="0" rIns="0" bIns="0" rtlCol="0" anchor="ctr">
                <a:spAutoFit/>
              </a:bodyPr>
              <a:lstStyle/>
              <a:p>
                <a:pPr algn="l">
                  <a:spcBef>
                    <a:spcPct val="0"/>
                  </a:spcBef>
                  <a:spcAft>
                    <a:spcPts val="1000"/>
                  </a:spcAft>
                </a:pPr>
                <a:r>
                  <a:rPr lang="en-US" sz="20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a:t>
                </a:r>
              </a:p>
              <a:p>
                <a:pPr lvl="1">
                  <a:spcBef>
                    <a:spcPct val="0"/>
                  </a:spcBef>
                </a:pPr>
                <a14:m>
                  <m:oMathPara xmlns:m="http://schemas.openxmlformats.org/officeDocument/2006/math">
                    <m:oMathParaPr>
                      <m:jc m:val="left"/>
                    </m:oMathParaPr>
                    <m:oMath xmlns:m="http://schemas.openxmlformats.org/officeDocument/2006/math">
                      <m:sSub>
                        <m:sSubPr>
                          <m:ctrlPr>
                            <a:rPr lang="it-IT" sz="1600" b="1" i="1" smtClean="0">
                              <a:solidFill>
                                <a:srgbClr val="2D3E50"/>
                              </a:solidFill>
                              <a:latin typeface="Cambria Math" panose="02040503050406030204" pitchFamily="18" charset="0"/>
                            </a:rPr>
                          </m:ctrlPr>
                        </m:sSubPr>
                        <m:e>
                          <m:r>
                            <a:rPr lang="it-IT" sz="1600" b="1" i="1">
                              <a:solidFill>
                                <a:srgbClr val="2D3E50"/>
                              </a:solidFill>
                              <a:latin typeface="Cambria Math" panose="02040503050406030204" pitchFamily="18" charset="0"/>
                            </a:rPr>
                            <m:t>𝑵</m:t>
                          </m:r>
                        </m:e>
                        <m:sub>
                          <m:r>
                            <a:rPr lang="it-IT" sz="1600" b="1" i="1">
                              <a:solidFill>
                                <a:srgbClr val="2D3E50"/>
                              </a:solidFill>
                              <a:latin typeface="Cambria Math" panose="02040503050406030204" pitchFamily="18" charset="0"/>
                            </a:rPr>
                            <m:t>𝑫</m:t>
                          </m:r>
                          <m:r>
                            <a:rPr lang="it-IT" sz="1600" b="1" i="1">
                              <a:solidFill>
                                <a:srgbClr val="2D3E50"/>
                              </a:solidFill>
                              <a:latin typeface="Cambria Math" panose="02040503050406030204" pitchFamily="18" charset="0"/>
                            </a:rPr>
                            <m:t>,</m:t>
                          </m:r>
                          <m:r>
                            <a:rPr lang="it-IT" sz="1600" b="1" i="1">
                              <a:solidFill>
                                <a:srgbClr val="2D3E50"/>
                              </a:solidFill>
                              <a:latin typeface="Cambria Math" panose="02040503050406030204" pitchFamily="18" charset="0"/>
                            </a:rPr>
                            <m:t>𝑮𝑳</m:t>
                          </m:r>
                        </m:sub>
                      </m:sSub>
                      <m:d>
                        <m:dPr>
                          <m:ctrlPr>
                            <a:rPr lang="it-IT" sz="1600" b="1" i="1">
                              <a:solidFill>
                                <a:srgbClr val="2D3E50"/>
                              </a:solidFill>
                              <a:latin typeface="Cambria Math" panose="02040503050406030204" pitchFamily="18" charset="0"/>
                            </a:rPr>
                          </m:ctrlPr>
                        </m:dPr>
                        <m:e>
                          <m:r>
                            <a:rPr lang="el-GR" sz="1600" b="1" i="1">
                              <a:solidFill>
                                <a:srgbClr val="2D3E50"/>
                              </a:solidFill>
                              <a:latin typeface="Cambria Math" panose="02040503050406030204" pitchFamily="18" charset="0"/>
                              <a:ea typeface="Cambria Math" panose="02040503050406030204" pitchFamily="18" charset="0"/>
                            </a:rPr>
                            <m:t>𝜱</m:t>
                          </m:r>
                        </m:e>
                      </m:d>
                      <m:r>
                        <a:rPr lang="it-IT" sz="1600" b="1" i="1">
                          <a:solidFill>
                            <a:srgbClr val="2D3E50"/>
                          </a:solidFill>
                          <a:latin typeface="Cambria Math" panose="02040503050406030204" pitchFamily="18" charset="0"/>
                        </a:rPr>
                        <m:t>=</m:t>
                      </m:r>
                      <m:sSub>
                        <m:sSubPr>
                          <m:ctrlPr>
                            <a:rPr lang="it-IT" sz="1600" b="1" i="1">
                              <a:solidFill>
                                <a:srgbClr val="2D3E50"/>
                              </a:solidFill>
                              <a:latin typeface="Cambria Math" panose="02040503050406030204" pitchFamily="18" charset="0"/>
                            </a:rPr>
                          </m:ctrlPr>
                        </m:sSubPr>
                        <m:e>
                          <m:r>
                            <a:rPr lang="it-IT" sz="1600" b="1" i="1">
                              <a:solidFill>
                                <a:srgbClr val="2D3E50"/>
                              </a:solidFill>
                              <a:latin typeface="Cambria Math" panose="02040503050406030204" pitchFamily="18" charset="0"/>
                            </a:rPr>
                            <m:t>𝑵</m:t>
                          </m:r>
                        </m:e>
                        <m:sub>
                          <m:r>
                            <a:rPr lang="it-IT" sz="1600" b="1" i="1">
                              <a:solidFill>
                                <a:srgbClr val="2D3E50"/>
                              </a:solidFill>
                              <a:latin typeface="Cambria Math" panose="02040503050406030204" pitchFamily="18" charset="0"/>
                            </a:rPr>
                            <m:t>𝑫</m:t>
                          </m:r>
                          <m:r>
                            <a:rPr lang="it-IT" sz="1600" b="1" i="1">
                              <a:solidFill>
                                <a:srgbClr val="2D3E50"/>
                              </a:solidFill>
                              <a:latin typeface="Cambria Math" panose="02040503050406030204" pitchFamily="18" charset="0"/>
                            </a:rPr>
                            <m:t>,</m:t>
                          </m:r>
                          <m:r>
                            <a:rPr lang="it-IT" sz="1600" b="1" i="1">
                              <a:solidFill>
                                <a:srgbClr val="2D3E50"/>
                              </a:solidFill>
                              <a:latin typeface="Cambria Math" panose="02040503050406030204" pitchFamily="18" charset="0"/>
                            </a:rPr>
                            <m:t>𝑮𝑳</m:t>
                          </m:r>
                        </m:sub>
                      </m:sSub>
                      <m:d>
                        <m:dPr>
                          <m:ctrlPr>
                            <a:rPr lang="it-IT" sz="1600" b="1" i="1">
                              <a:solidFill>
                                <a:srgbClr val="2D3E50"/>
                              </a:solidFill>
                              <a:latin typeface="Cambria Math" panose="02040503050406030204" pitchFamily="18" charset="0"/>
                            </a:rPr>
                          </m:ctrlPr>
                        </m:dPr>
                        <m:e>
                          <m:r>
                            <a:rPr lang="it-IT" sz="1600" b="1" i="1">
                              <a:solidFill>
                                <a:srgbClr val="2D3E50"/>
                              </a:solidFill>
                              <a:latin typeface="Cambria Math" panose="02040503050406030204" pitchFamily="18" charset="0"/>
                            </a:rPr>
                            <m:t>𝟎</m:t>
                          </m:r>
                        </m:e>
                      </m:d>
                      <m:r>
                        <a:rPr lang="it-IT" sz="1600" b="1" i="1">
                          <a:solidFill>
                            <a:srgbClr val="2D3E50"/>
                          </a:solidFill>
                          <a:latin typeface="Cambria Math" panose="02040503050406030204" pitchFamily="18" charset="0"/>
                          <a:ea typeface="Cambria Math" panose="02040503050406030204" pitchFamily="18" charset="0"/>
                        </a:rPr>
                        <m:t>∙</m:t>
                      </m:r>
                      <m:sSup>
                        <m:sSupPr>
                          <m:ctrlPr>
                            <a:rPr lang="it-IT" sz="1600" b="1" i="1">
                              <a:solidFill>
                                <a:srgbClr val="2D3E50"/>
                              </a:solidFill>
                              <a:latin typeface="Cambria Math" panose="02040503050406030204" pitchFamily="18" charset="0"/>
                              <a:ea typeface="Cambria Math" panose="02040503050406030204" pitchFamily="18" charset="0"/>
                            </a:rPr>
                          </m:ctrlPr>
                        </m:sSupPr>
                        <m:e>
                          <m:r>
                            <a:rPr lang="it-IT" sz="1600" b="1" i="1">
                              <a:solidFill>
                                <a:srgbClr val="2D3E50"/>
                              </a:solidFill>
                              <a:latin typeface="Cambria Math" panose="02040503050406030204" pitchFamily="18" charset="0"/>
                              <a:ea typeface="Cambria Math" panose="02040503050406030204" pitchFamily="18" charset="0"/>
                            </a:rPr>
                            <m:t>𝒆</m:t>
                          </m:r>
                        </m:e>
                        <m:sup>
                          <m:r>
                            <a:rPr lang="it-IT" sz="1600" b="1" i="1">
                              <a:solidFill>
                                <a:srgbClr val="2D3E50"/>
                              </a:solidFill>
                              <a:latin typeface="Cambria Math" panose="02040503050406030204" pitchFamily="18" charset="0"/>
                              <a:ea typeface="Cambria Math" panose="02040503050406030204" pitchFamily="18" charset="0"/>
                            </a:rPr>
                            <m:t>−</m:t>
                          </m:r>
                          <m:sSub>
                            <m:sSubPr>
                              <m:ctrlPr>
                                <a:rPr lang="it-IT" sz="1600" b="1" i="1">
                                  <a:solidFill>
                                    <a:srgbClr val="2D3E50"/>
                                  </a:solidFill>
                                  <a:latin typeface="Cambria Math" panose="02040503050406030204" pitchFamily="18" charset="0"/>
                                  <a:ea typeface="Cambria Math" panose="02040503050406030204" pitchFamily="18" charset="0"/>
                                </a:rPr>
                              </m:ctrlPr>
                            </m:sSubPr>
                            <m:e>
                              <m:r>
                                <a:rPr lang="it-IT" sz="1600" b="1" i="1">
                                  <a:solidFill>
                                    <a:srgbClr val="2D3E50"/>
                                  </a:solidFill>
                                  <a:latin typeface="Cambria Math" panose="02040503050406030204" pitchFamily="18" charset="0"/>
                                  <a:ea typeface="Cambria Math" panose="02040503050406030204" pitchFamily="18" charset="0"/>
                                </a:rPr>
                                <m:t>𝒄</m:t>
                              </m:r>
                            </m:e>
                            <m:sub>
                              <m:r>
                                <a:rPr lang="it-IT" sz="1600" b="1" i="1">
                                  <a:solidFill>
                                    <a:srgbClr val="2D3E50"/>
                                  </a:solidFill>
                                  <a:latin typeface="Cambria Math" panose="02040503050406030204" pitchFamily="18" charset="0"/>
                                  <a:ea typeface="Cambria Math" panose="02040503050406030204" pitchFamily="18" charset="0"/>
                                </a:rPr>
                                <m:t>𝑫</m:t>
                              </m:r>
                            </m:sub>
                          </m:sSub>
                          <m:r>
                            <a:rPr lang="it-IT" sz="1600" b="1" i="1">
                              <a:solidFill>
                                <a:srgbClr val="2D3E50"/>
                              </a:solidFill>
                              <a:latin typeface="Cambria Math" panose="02040503050406030204" pitchFamily="18" charset="0"/>
                              <a:ea typeface="Cambria Math" panose="02040503050406030204" pitchFamily="18" charset="0"/>
                            </a:rPr>
                            <m:t>∙</m:t>
                          </m:r>
                          <m:r>
                            <a:rPr lang="it-IT" sz="1600" b="1" i="1">
                              <a:solidFill>
                                <a:srgbClr val="2D3E50"/>
                              </a:solidFill>
                              <a:latin typeface="Cambria Math" panose="02040503050406030204" pitchFamily="18" charset="0"/>
                              <a:ea typeface="Cambria Math" panose="02040503050406030204" pitchFamily="18" charset="0"/>
                            </a:rPr>
                            <m:t>𝝓</m:t>
                          </m:r>
                        </m:sup>
                      </m:sSup>
                    </m:oMath>
                  </m:oMathPara>
                </a14:m>
                <a:endParaRPr lang="en-US"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a:p>
                <a:pPr algn="l">
                  <a:spcBef>
                    <a:spcPts val="2000"/>
                  </a:spcBef>
                  <a:spcAft>
                    <a:spcPts val="1000"/>
                  </a:spcAft>
                </a:pPr>
                <a:r>
                  <a:rPr lang="en-US" sz="20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creation</a:t>
                </a:r>
                <a:endParaRPr lang="en-GB" sz="1600" b="1" i="1" dirty="0">
                  <a:solidFill>
                    <a:srgbClr val="212121"/>
                  </a:solidFill>
                  <a:latin typeface="Tahoma" panose="020B0604030504040204" pitchFamily="34" charset="0"/>
                  <a:ea typeface="Tahoma" panose="020B0604030504040204" pitchFamily="34" charset="0"/>
                  <a:cs typeface="Tahoma" panose="020B0604030504040204" pitchFamily="34" charset="0"/>
                  <a:sym typeface="Gothic A1"/>
                </a:endParaRPr>
              </a:p>
              <a:p>
                <a:pPr lvl="1">
                  <a:spcBef>
                    <a:spcPct val="0"/>
                  </a:spcBef>
                </a:pPr>
                <a14:m>
                  <m:oMathPara xmlns:m="http://schemas.openxmlformats.org/officeDocument/2006/math">
                    <m:oMathParaPr>
                      <m:jc m:val="left"/>
                    </m:oMathParaPr>
                    <m:oMath xmlns:m="http://schemas.openxmlformats.org/officeDocument/2006/math">
                      <m:sSub>
                        <m:sSubPr>
                          <m:ctrlPr>
                            <a:rPr lang="it-IT" sz="1600" b="1" i="1" smtClean="0">
                              <a:solidFill>
                                <a:srgbClr val="2D3E50"/>
                              </a:solidFill>
                              <a:latin typeface="Cambria Math" panose="02040503050406030204" pitchFamily="18" charset="0"/>
                            </a:rPr>
                          </m:ctrlPr>
                        </m:sSubPr>
                        <m:e>
                          <m:r>
                            <a:rPr lang="it-IT" sz="1600" b="1" i="1" smtClean="0">
                              <a:solidFill>
                                <a:srgbClr val="2D3E50"/>
                              </a:solidFill>
                              <a:latin typeface="Cambria Math" panose="02040503050406030204" pitchFamily="18" charset="0"/>
                            </a:rPr>
                            <m:t>𝑵</m:t>
                          </m:r>
                        </m:e>
                        <m:sub>
                          <m:r>
                            <a:rPr lang="it-IT" sz="1600" b="1" i="1" smtClean="0">
                              <a:solidFill>
                                <a:srgbClr val="2D3E50"/>
                              </a:solidFill>
                              <a:latin typeface="Cambria Math" panose="02040503050406030204" pitchFamily="18" charset="0"/>
                            </a:rPr>
                            <m:t>𝑨</m:t>
                          </m:r>
                          <m:r>
                            <a:rPr lang="it-IT" sz="1600" b="1" i="1" smtClean="0">
                              <a:solidFill>
                                <a:srgbClr val="2D3E50"/>
                              </a:solidFill>
                              <a:latin typeface="Cambria Math" panose="02040503050406030204" pitchFamily="18" charset="0"/>
                            </a:rPr>
                            <m:t>,</m:t>
                          </m:r>
                          <m:r>
                            <a:rPr lang="it-IT" sz="1600" b="1" i="1" smtClean="0">
                              <a:solidFill>
                                <a:srgbClr val="2D3E50"/>
                              </a:solidFill>
                              <a:latin typeface="Cambria Math" panose="02040503050406030204" pitchFamily="18" charset="0"/>
                            </a:rPr>
                            <m:t>𝑩𝒖𝒍𝒌</m:t>
                          </m:r>
                        </m:sub>
                      </m:sSub>
                      <m:d>
                        <m:dPr>
                          <m:ctrlPr>
                            <a:rPr lang="it-IT" sz="1600" b="1" i="1" smtClean="0">
                              <a:solidFill>
                                <a:srgbClr val="2D3E50"/>
                              </a:solidFill>
                              <a:latin typeface="Cambria Math" panose="02040503050406030204" pitchFamily="18" charset="0"/>
                            </a:rPr>
                          </m:ctrlPr>
                        </m:dPr>
                        <m:e>
                          <m:sSub>
                            <m:sSubPr>
                              <m:ctrlPr>
                                <a:rPr lang="it-IT" sz="1600" b="1" i="1" smtClean="0">
                                  <a:solidFill>
                                    <a:srgbClr val="2D3E50"/>
                                  </a:solidFill>
                                  <a:latin typeface="Cambria Math" panose="02040503050406030204" pitchFamily="18" charset="0"/>
                                  <a:ea typeface="Cambria Math" panose="02040503050406030204" pitchFamily="18" charset="0"/>
                                </a:rPr>
                              </m:ctrlPr>
                            </m:sSubPr>
                            <m:e>
                              <m:r>
                                <a:rPr lang="el-GR" sz="1600" b="1" i="1" smtClean="0">
                                  <a:solidFill>
                                    <a:srgbClr val="2D3E50"/>
                                  </a:solidFill>
                                  <a:latin typeface="Cambria Math" panose="02040503050406030204" pitchFamily="18" charset="0"/>
                                  <a:ea typeface="Cambria Math" panose="02040503050406030204" pitchFamily="18" charset="0"/>
                                </a:rPr>
                                <m:t>𝜱</m:t>
                              </m:r>
                            </m:e>
                            <m:sub>
                              <m:r>
                                <a:rPr lang="it-IT" sz="1600" b="1" i="1" smtClean="0">
                                  <a:solidFill>
                                    <a:srgbClr val="2D3E50"/>
                                  </a:solidFill>
                                  <a:latin typeface="Cambria Math" panose="02040503050406030204" pitchFamily="18" charset="0"/>
                                  <a:ea typeface="Cambria Math" panose="02040503050406030204" pitchFamily="18" charset="0"/>
                                </a:rPr>
                                <m:t>𝒏</m:t>
                              </m:r>
                              <m:r>
                                <a:rPr lang="it-IT" sz="1600" b="1" i="1" baseline="30000" smtClean="0">
                                  <a:solidFill>
                                    <a:srgbClr val="2D3E50"/>
                                  </a:solidFill>
                                  <a:latin typeface="Cambria Math" panose="02040503050406030204" pitchFamily="18" charset="0"/>
                                  <a:ea typeface="Cambria Math" panose="02040503050406030204" pitchFamily="18" charset="0"/>
                                </a:rPr>
                                <m:t>𝟎</m:t>
                              </m:r>
                            </m:sub>
                          </m:sSub>
                        </m:e>
                      </m:d>
                      <m:r>
                        <a:rPr lang="it-IT" sz="1600" b="1" i="1" smtClean="0">
                          <a:solidFill>
                            <a:srgbClr val="2D3E50"/>
                          </a:solidFill>
                          <a:latin typeface="Cambria Math" panose="02040503050406030204" pitchFamily="18" charset="0"/>
                        </a:rPr>
                        <m:t>=</m:t>
                      </m:r>
                      <m:d>
                        <m:dPr>
                          <m:begChr m:val="{"/>
                          <m:endChr m:val=""/>
                          <m:ctrlPr>
                            <a:rPr lang="it-IT" sz="1600" b="1" i="1" smtClean="0">
                              <a:solidFill>
                                <a:srgbClr val="2D3E50"/>
                              </a:solidFill>
                              <a:latin typeface="Cambria Math" panose="02040503050406030204" pitchFamily="18" charset="0"/>
                            </a:rPr>
                          </m:ctrlPr>
                        </m:dPr>
                        <m:e>
                          <m:m>
                            <m:mPr>
                              <m:mcs>
                                <m:mc>
                                  <m:mcPr>
                                    <m:count m:val="2"/>
                                    <m:mcJc m:val="center"/>
                                  </m:mcPr>
                                </m:mc>
                              </m:mcs>
                              <m:ctrlPr>
                                <a:rPr lang="it-IT" sz="1600" b="1" i="1" smtClean="0">
                                  <a:solidFill>
                                    <a:srgbClr val="2D3E50"/>
                                  </a:solidFill>
                                  <a:latin typeface="Cambria Math" panose="02040503050406030204" pitchFamily="18" charset="0"/>
                                </a:rPr>
                              </m:ctrlPr>
                            </m:mPr>
                            <m:mr>
                              <m:e>
                                <m:sSub>
                                  <m:sSubPr>
                                    <m:ctrlPr>
                                      <a:rPr lang="it-IT" sz="1600" b="1" i="1">
                                        <a:solidFill>
                                          <a:srgbClr val="2D3E50"/>
                                        </a:solidFill>
                                        <a:latin typeface="Cambria Math" panose="02040503050406030204" pitchFamily="18" charset="0"/>
                                      </a:rPr>
                                    </m:ctrlPr>
                                  </m:sSubPr>
                                  <m:e>
                                    <m:r>
                                      <a:rPr lang="it-IT" sz="1600" b="1" i="1">
                                        <a:solidFill>
                                          <a:srgbClr val="2D3E50"/>
                                        </a:solidFill>
                                        <a:latin typeface="Cambria Math" panose="02040503050406030204" pitchFamily="18" charset="0"/>
                                      </a:rPr>
                                      <m:t>𝑵</m:t>
                                    </m:r>
                                  </m:e>
                                  <m:sub>
                                    <m:r>
                                      <a:rPr lang="it-IT" sz="1600" b="1" i="1">
                                        <a:solidFill>
                                          <a:srgbClr val="2D3E50"/>
                                        </a:solidFill>
                                        <a:latin typeface="Cambria Math" panose="02040503050406030204" pitchFamily="18" charset="0"/>
                                      </a:rPr>
                                      <m:t>𝑨</m:t>
                                    </m:r>
                                    <m:r>
                                      <a:rPr lang="it-IT" sz="1600" b="1" i="1">
                                        <a:solidFill>
                                          <a:srgbClr val="2D3E50"/>
                                        </a:solidFill>
                                        <a:latin typeface="Cambria Math" panose="02040503050406030204" pitchFamily="18" charset="0"/>
                                      </a:rPr>
                                      <m:t>,</m:t>
                                    </m:r>
                                    <m:r>
                                      <a:rPr lang="it-IT" sz="1600" b="1" i="1">
                                        <a:solidFill>
                                          <a:srgbClr val="2D3E50"/>
                                        </a:solidFill>
                                        <a:latin typeface="Cambria Math" panose="02040503050406030204" pitchFamily="18" charset="0"/>
                                      </a:rPr>
                                      <m:t>𝑩𝒖𝒍𝒌</m:t>
                                    </m:r>
                                  </m:sub>
                                </m:sSub>
                                <m:d>
                                  <m:dPr>
                                    <m:ctrlPr>
                                      <a:rPr lang="it-IT" sz="1600" b="1" i="1">
                                        <a:solidFill>
                                          <a:srgbClr val="2D3E50"/>
                                        </a:solidFill>
                                        <a:latin typeface="Cambria Math" panose="02040503050406030204" pitchFamily="18" charset="0"/>
                                      </a:rPr>
                                    </m:ctrlPr>
                                  </m:dPr>
                                  <m:e>
                                    <m:r>
                                      <a:rPr lang="it-IT" sz="1600" b="1" i="1">
                                        <a:solidFill>
                                          <a:srgbClr val="2D3E50"/>
                                        </a:solidFill>
                                        <a:latin typeface="Cambria Math" panose="02040503050406030204" pitchFamily="18" charset="0"/>
                                      </a:rPr>
                                      <m:t>𝟎</m:t>
                                    </m:r>
                                  </m:e>
                                </m:d>
                                <m:r>
                                  <a:rPr lang="it-IT" sz="1600" b="1" i="1">
                                    <a:solidFill>
                                      <a:srgbClr val="2D3E50"/>
                                    </a:solidFill>
                                    <a:latin typeface="Cambria Math" panose="02040503050406030204" pitchFamily="18" charset="0"/>
                                  </a:rPr>
                                  <m:t>+</m:t>
                                </m:r>
                                <m:sSub>
                                  <m:sSubPr>
                                    <m:ctrlPr>
                                      <a:rPr lang="it-IT" sz="1600" b="1" i="1">
                                        <a:solidFill>
                                          <a:srgbClr val="2D3E50"/>
                                        </a:solidFill>
                                        <a:latin typeface="Cambria Math" panose="02040503050406030204" pitchFamily="18" charset="0"/>
                                      </a:rPr>
                                    </m:ctrlPr>
                                  </m:sSubPr>
                                  <m:e>
                                    <m:r>
                                      <a:rPr lang="it-IT" sz="1600" b="1" i="1">
                                        <a:solidFill>
                                          <a:srgbClr val="2D3E50"/>
                                        </a:solidFill>
                                        <a:latin typeface="Cambria Math" panose="02040503050406030204" pitchFamily="18" charset="0"/>
                                      </a:rPr>
                                      <m:t>𝒈</m:t>
                                    </m:r>
                                  </m:e>
                                  <m:sub>
                                    <m:r>
                                      <a:rPr lang="it-IT" sz="1600" b="1" i="1">
                                        <a:solidFill>
                                          <a:srgbClr val="2D3E50"/>
                                        </a:solidFill>
                                        <a:latin typeface="Cambria Math" panose="02040503050406030204" pitchFamily="18" charset="0"/>
                                      </a:rPr>
                                      <m:t>𝒄</m:t>
                                    </m:r>
                                  </m:sub>
                                </m:sSub>
                                <m:r>
                                  <a:rPr lang="it-IT" sz="1600" b="1" i="1">
                                    <a:solidFill>
                                      <a:srgbClr val="2D3E50"/>
                                    </a:solidFill>
                                    <a:latin typeface="Cambria Math" panose="02040503050406030204" pitchFamily="18" charset="0"/>
                                    <a:ea typeface="Cambria Math" panose="02040503050406030204" pitchFamily="18" charset="0"/>
                                  </a:rPr>
                                  <m:t>∙</m:t>
                                </m:r>
                                <m:sSub>
                                  <m:sSubPr>
                                    <m:ctrlPr>
                                      <a:rPr lang="it-IT" sz="1600" b="1" i="1" smtClean="0">
                                        <a:solidFill>
                                          <a:srgbClr val="2D3E50"/>
                                        </a:solidFill>
                                        <a:latin typeface="Cambria Math" panose="02040503050406030204" pitchFamily="18" charset="0"/>
                                        <a:ea typeface="Cambria Math" panose="02040503050406030204" pitchFamily="18" charset="0"/>
                                      </a:rPr>
                                    </m:ctrlPr>
                                  </m:sSubPr>
                                  <m:e>
                                    <m:r>
                                      <a:rPr lang="el-GR" sz="1600" b="1" i="1">
                                        <a:solidFill>
                                          <a:srgbClr val="2D3E50"/>
                                        </a:solidFill>
                                        <a:latin typeface="Cambria Math" panose="02040503050406030204" pitchFamily="18" charset="0"/>
                                        <a:ea typeface="Cambria Math" panose="02040503050406030204" pitchFamily="18" charset="0"/>
                                      </a:rPr>
                                      <m:t>𝜱</m:t>
                                    </m:r>
                                  </m:e>
                                  <m:sub>
                                    <m:r>
                                      <a:rPr lang="it-IT" sz="1600" b="1" i="1">
                                        <a:solidFill>
                                          <a:srgbClr val="2D3E50"/>
                                        </a:solidFill>
                                        <a:latin typeface="Cambria Math" panose="02040503050406030204" pitchFamily="18" charset="0"/>
                                        <a:ea typeface="Cambria Math" panose="02040503050406030204" pitchFamily="18" charset="0"/>
                                      </a:rPr>
                                      <m:t>𝒏</m:t>
                                    </m:r>
                                    <m:r>
                                      <a:rPr lang="it-IT" sz="1600" b="1" i="1" baseline="30000">
                                        <a:solidFill>
                                          <a:srgbClr val="2D3E50"/>
                                        </a:solidFill>
                                        <a:latin typeface="Cambria Math" panose="02040503050406030204" pitchFamily="18" charset="0"/>
                                        <a:ea typeface="Cambria Math" panose="02040503050406030204" pitchFamily="18" charset="0"/>
                                      </a:rPr>
                                      <m:t>𝟎</m:t>
                                    </m:r>
                                  </m:sub>
                                </m:sSub>
                                <m:r>
                                  <m:rPr>
                                    <m:nor/>
                                  </m:rPr>
                                  <a:rPr lang="en-GB" sz="1600" b="1" dirty="0">
                                    <a:solidFill>
                                      <a:srgbClr val="2D3E50"/>
                                    </a:solidFill>
                                    <a:latin typeface="Tahoma" panose="020B0604030504040204" pitchFamily="34" charset="0"/>
                                    <a:ea typeface="Tahoma" panose="020B0604030504040204" pitchFamily="34" charset="0"/>
                                    <a:cs typeface="Tahoma" panose="020B0604030504040204" pitchFamily="34" charset="0"/>
                                  </a:rPr>
                                  <m:t> </m:t>
                                </m:r>
                              </m:e>
                              <m:e>
                                <m:sSub>
                                  <m:sSubPr>
                                    <m:ctrlPr>
                                      <a:rPr lang="it-IT" sz="1600" b="0" i="1" smtClean="0">
                                        <a:solidFill>
                                          <a:srgbClr val="2D3E50"/>
                                        </a:solidFill>
                                        <a:latin typeface="Cambria Math" panose="02040503050406030204" pitchFamily="18" charset="0"/>
                                        <a:ea typeface="Cambria Math" panose="02040503050406030204" pitchFamily="18" charset="0"/>
                                      </a:rPr>
                                    </m:ctrlPr>
                                  </m:sSubPr>
                                  <m:e>
                                    <m:r>
                                      <a:rPr lang="it-IT" sz="1600" i="1">
                                        <a:solidFill>
                                          <a:srgbClr val="2D3E50"/>
                                        </a:solidFill>
                                        <a:latin typeface="Cambria Math" panose="02040503050406030204" pitchFamily="18" charset="0"/>
                                        <a:ea typeface="Cambria Math" panose="02040503050406030204" pitchFamily="18" charset="0"/>
                                      </a:rPr>
                                      <m:t>𝜙</m:t>
                                    </m:r>
                                  </m:e>
                                  <m:sub>
                                    <m:r>
                                      <a:rPr lang="it-IT" sz="1600" b="0" i="1">
                                        <a:solidFill>
                                          <a:srgbClr val="2D3E50"/>
                                        </a:solidFill>
                                        <a:latin typeface="Cambria Math" panose="02040503050406030204" pitchFamily="18" charset="0"/>
                                        <a:ea typeface="Cambria Math" panose="02040503050406030204" pitchFamily="18" charset="0"/>
                                      </a:rPr>
                                      <m:t>𝑛</m:t>
                                    </m:r>
                                    <m:r>
                                      <a:rPr lang="it-IT" sz="1600" b="0" i="1" baseline="30000">
                                        <a:solidFill>
                                          <a:srgbClr val="2D3E50"/>
                                        </a:solidFill>
                                        <a:latin typeface="Cambria Math" panose="02040503050406030204" pitchFamily="18" charset="0"/>
                                        <a:ea typeface="Cambria Math" panose="02040503050406030204" pitchFamily="18" charset="0"/>
                                      </a:rPr>
                                      <m:t>0</m:t>
                                    </m:r>
                                  </m:sub>
                                </m:sSub>
                                <m:r>
                                  <a:rPr lang="it-IT" sz="1600" i="1">
                                    <a:solidFill>
                                      <a:srgbClr val="2D3E50"/>
                                    </a:solidFill>
                                    <a:latin typeface="Cambria Math" panose="02040503050406030204" pitchFamily="18" charset="0"/>
                                    <a:ea typeface="Cambria Math" panose="02040503050406030204" pitchFamily="18" charset="0"/>
                                  </a:rPr>
                                  <m:t>≤3∙</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b="0" i="0" smtClean="0">
                                        <a:solidFill>
                                          <a:srgbClr val="2D3E50"/>
                                        </a:solidFill>
                                        <a:latin typeface="Cambria Math" panose="02040503050406030204" pitchFamily="18" charset="0"/>
                                        <a:ea typeface="Cambria Math" panose="02040503050406030204" pitchFamily="18" charset="0"/>
                                      </a:rPr>
                                      <m:t>1 </m:t>
                                    </m:r>
                                    <m:r>
                                      <m:rPr>
                                        <m:sty m:val="p"/>
                                      </m:rPr>
                                      <a:rPr lang="it-IT" sz="1600" b="0" i="0" smtClean="0">
                                        <a:solidFill>
                                          <a:srgbClr val="2D3E50"/>
                                        </a:solidFill>
                                        <a:latin typeface="Cambria Math" panose="02040503050406030204" pitchFamily="18" charset="0"/>
                                        <a:ea typeface="Cambria Math" panose="02040503050406030204" pitchFamily="18" charset="0"/>
                                      </a:rPr>
                                      <m:t>MeV</m:t>
                                    </m:r>
                                    <m:r>
                                      <a:rPr lang="it-IT" sz="1600" b="0" i="0" smtClean="0">
                                        <a:solidFill>
                                          <a:srgbClr val="2D3E50"/>
                                        </a:solidFill>
                                        <a:latin typeface="Cambria Math" panose="02040503050406030204" pitchFamily="18" charset="0"/>
                                        <a:ea typeface="Cambria Math" panose="02040503050406030204" pitchFamily="18" charset="0"/>
                                      </a:rPr>
                                      <m:t> </m:t>
                                    </m:r>
                                    <m:r>
                                      <m:rPr>
                                        <m:sty m:val="p"/>
                                      </m:rPr>
                                      <a:rPr lang="it-IT" sz="1600" i="0">
                                        <a:solidFill>
                                          <a:srgbClr val="2D3E50"/>
                                        </a:solidFill>
                                        <a:latin typeface="Cambria Math" panose="02040503050406030204" pitchFamily="18" charset="0"/>
                                        <a:ea typeface="Cambria Math" panose="02040503050406030204" pitchFamily="18" charset="0"/>
                                      </a:rPr>
                                      <m:t>n</m:t>
                                    </m:r>
                                  </m:e>
                                  <m:sub>
                                    <m:r>
                                      <m:rPr>
                                        <m:sty m:val="p"/>
                                      </m:rPr>
                                      <a:rPr lang="it-IT" sz="1600" i="0">
                                        <a:solidFill>
                                          <a:srgbClr val="2D3E50"/>
                                        </a:solidFill>
                                        <a:latin typeface="Cambria Math" panose="02040503050406030204" pitchFamily="18" charset="0"/>
                                        <a:ea typeface="Cambria Math" panose="02040503050406030204" pitchFamily="18" charset="0"/>
                                      </a:rPr>
                                      <m:t>eq</m:t>
                                    </m:r>
                                  </m:sub>
                                </m:sSub>
                                <m:r>
                                  <a:rPr lang="it-IT" sz="1600" i="0">
                                    <a:solidFill>
                                      <a:srgbClr val="2D3E50"/>
                                    </a:solidFill>
                                    <a:latin typeface="Cambria Math" panose="02040503050406030204" pitchFamily="18" charset="0"/>
                                    <a:ea typeface="Cambria Math" panose="02040503050406030204" pitchFamily="18" charset="0"/>
                                  </a:rPr>
                                  <m:t>/</m:t>
                                </m:r>
                                <m:r>
                                  <m:rPr>
                                    <m:sty m:val="p"/>
                                  </m:rPr>
                                  <a:rPr lang="it-IT" sz="1600" i="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i="0">
                                        <a:solidFill>
                                          <a:srgbClr val="2D3E50"/>
                                        </a:solidFill>
                                        <a:latin typeface="Cambria Math" panose="02040503050406030204" pitchFamily="18" charset="0"/>
                                        <a:ea typeface="Cambria Math" panose="02040503050406030204" pitchFamily="18" charset="0"/>
                                      </a:rPr>
                                      <m:t>m</m:t>
                                    </m:r>
                                  </m:e>
                                  <m:sup>
                                    <m:r>
                                      <a:rPr lang="it-IT" sz="1600" i="0">
                                        <a:solidFill>
                                          <a:srgbClr val="2D3E50"/>
                                        </a:solidFill>
                                        <a:latin typeface="Cambria Math" panose="02040503050406030204" pitchFamily="18" charset="0"/>
                                        <a:ea typeface="Cambria Math" panose="02040503050406030204" pitchFamily="18" charset="0"/>
                                      </a:rPr>
                                      <m:t>2</m:t>
                                    </m:r>
                                  </m:sup>
                                </m:sSup>
                              </m:e>
                            </m:mr>
                            <m:mr>
                              <m:e>
                                <m:r>
                                  <a:rPr lang="it-IT" sz="1600" b="1" i="1">
                                    <a:solidFill>
                                      <a:srgbClr val="2D3E50"/>
                                    </a:solidFill>
                                    <a:latin typeface="Cambria Math" panose="02040503050406030204" pitchFamily="18" charset="0"/>
                                  </a:rPr>
                                  <m:t>𝟒</m:t>
                                </m:r>
                                <m:r>
                                  <a:rPr lang="it-IT" sz="1600" b="1" i="1">
                                    <a:solidFill>
                                      <a:srgbClr val="2D3E50"/>
                                    </a:solidFill>
                                    <a:latin typeface="Cambria Math" panose="02040503050406030204" pitchFamily="18" charset="0"/>
                                  </a:rPr>
                                  <m:t>.</m:t>
                                </m:r>
                                <m:r>
                                  <a:rPr lang="it-IT" sz="1600" b="1" i="1">
                                    <a:solidFill>
                                      <a:srgbClr val="2D3E50"/>
                                    </a:solidFill>
                                    <a:latin typeface="Cambria Math" panose="02040503050406030204" pitchFamily="18" charset="0"/>
                                  </a:rPr>
                                  <m:t>𝟏𝟕</m:t>
                                </m:r>
                                <m:r>
                                  <a:rPr lang="it-IT" sz="1600" b="1" i="1">
                                    <a:solidFill>
                                      <a:srgbClr val="2D3E50"/>
                                    </a:solidFill>
                                    <a:latin typeface="Cambria Math" panose="02040503050406030204" pitchFamily="18" charset="0"/>
                                    <a:ea typeface="Cambria Math" panose="02040503050406030204" pitchFamily="18" charset="0"/>
                                  </a:rPr>
                                  <m:t>∙</m:t>
                                </m:r>
                                <m:sSup>
                                  <m:sSupPr>
                                    <m:ctrlPr>
                                      <a:rPr lang="it-IT" sz="1600" b="1" i="1">
                                        <a:solidFill>
                                          <a:srgbClr val="2D3E50"/>
                                        </a:solidFill>
                                        <a:latin typeface="Cambria Math" panose="02040503050406030204" pitchFamily="18" charset="0"/>
                                        <a:ea typeface="Cambria Math" panose="02040503050406030204" pitchFamily="18" charset="0"/>
                                      </a:rPr>
                                    </m:ctrlPr>
                                  </m:sSupPr>
                                  <m:e>
                                    <m:r>
                                      <a:rPr lang="it-IT" sz="1600" b="1" i="1">
                                        <a:solidFill>
                                          <a:srgbClr val="2D3E50"/>
                                        </a:solidFill>
                                        <a:latin typeface="Cambria Math" panose="02040503050406030204" pitchFamily="18" charset="0"/>
                                        <a:ea typeface="Cambria Math" panose="02040503050406030204" pitchFamily="18" charset="0"/>
                                      </a:rPr>
                                      <m:t>𝟏𝟎</m:t>
                                    </m:r>
                                  </m:e>
                                  <m:sup>
                                    <m:r>
                                      <a:rPr lang="it-IT" sz="1600" b="1" i="1">
                                        <a:solidFill>
                                          <a:srgbClr val="2D3E50"/>
                                        </a:solidFill>
                                        <a:latin typeface="Cambria Math" panose="02040503050406030204" pitchFamily="18" charset="0"/>
                                        <a:ea typeface="Cambria Math" panose="02040503050406030204" pitchFamily="18" charset="0"/>
                                      </a:rPr>
                                      <m:t>𝟏𝟑</m:t>
                                    </m:r>
                                  </m:sup>
                                </m:sSup>
                                <m:r>
                                  <a:rPr lang="it-IT" sz="1600" b="1" i="1">
                                    <a:solidFill>
                                      <a:srgbClr val="2D3E50"/>
                                    </a:solidFill>
                                    <a:latin typeface="Cambria Math" panose="02040503050406030204" pitchFamily="18" charset="0"/>
                                    <a:ea typeface="Cambria Math" panose="02040503050406030204" pitchFamily="18" charset="0"/>
                                  </a:rPr>
                                  <m:t>∙</m:t>
                                </m:r>
                                <m:func>
                                  <m:funcPr>
                                    <m:ctrlPr>
                                      <a:rPr lang="it-IT" sz="1600" b="1" i="1">
                                        <a:solidFill>
                                          <a:srgbClr val="2D3E50"/>
                                        </a:solidFill>
                                        <a:latin typeface="Cambria Math" panose="02040503050406030204" pitchFamily="18" charset="0"/>
                                        <a:ea typeface="Cambria Math" panose="02040503050406030204" pitchFamily="18" charset="0"/>
                                      </a:rPr>
                                    </m:ctrlPr>
                                  </m:funcPr>
                                  <m:fName>
                                    <m:r>
                                      <a:rPr lang="it-IT" sz="1600" b="1" i="1">
                                        <a:solidFill>
                                          <a:srgbClr val="2D3E50"/>
                                        </a:solidFill>
                                        <a:latin typeface="Cambria Math" panose="02040503050406030204" pitchFamily="18" charset="0"/>
                                        <a:ea typeface="Cambria Math" panose="02040503050406030204" pitchFamily="18" charset="0"/>
                                      </a:rPr>
                                      <m:t>𝒍𝒏</m:t>
                                    </m:r>
                                  </m:fName>
                                  <m:e>
                                    <m:sSub>
                                      <m:sSubPr>
                                        <m:ctrlPr>
                                          <a:rPr lang="it-IT" sz="1600" b="1" i="1" smtClean="0">
                                            <a:solidFill>
                                              <a:srgbClr val="2D3E50"/>
                                            </a:solidFill>
                                            <a:latin typeface="Cambria Math" panose="02040503050406030204" pitchFamily="18" charset="0"/>
                                            <a:ea typeface="Cambria Math" panose="02040503050406030204" pitchFamily="18" charset="0"/>
                                          </a:rPr>
                                        </m:ctrlPr>
                                      </m:sSubPr>
                                      <m:e>
                                        <m:r>
                                          <a:rPr lang="el-GR" sz="1600" b="1" i="1">
                                            <a:solidFill>
                                              <a:srgbClr val="2D3E50"/>
                                            </a:solidFill>
                                            <a:latin typeface="Cambria Math" panose="02040503050406030204" pitchFamily="18" charset="0"/>
                                            <a:ea typeface="Cambria Math" panose="02040503050406030204" pitchFamily="18" charset="0"/>
                                          </a:rPr>
                                          <m:t>𝜱</m:t>
                                        </m:r>
                                      </m:e>
                                      <m:sub>
                                        <m:r>
                                          <a:rPr lang="it-IT" sz="1600" b="1" i="1">
                                            <a:solidFill>
                                              <a:srgbClr val="2D3E50"/>
                                            </a:solidFill>
                                            <a:latin typeface="Cambria Math" panose="02040503050406030204" pitchFamily="18" charset="0"/>
                                            <a:ea typeface="Cambria Math" panose="02040503050406030204" pitchFamily="18" charset="0"/>
                                          </a:rPr>
                                          <m:t>𝒏</m:t>
                                        </m:r>
                                        <m:r>
                                          <a:rPr lang="it-IT" sz="1600" b="1" i="1" baseline="30000">
                                            <a:solidFill>
                                              <a:srgbClr val="2D3E50"/>
                                            </a:solidFill>
                                            <a:latin typeface="Cambria Math" panose="02040503050406030204" pitchFamily="18" charset="0"/>
                                            <a:ea typeface="Cambria Math" panose="02040503050406030204" pitchFamily="18" charset="0"/>
                                          </a:rPr>
                                          <m:t>𝟎</m:t>
                                        </m:r>
                                      </m:sub>
                                    </m:sSub>
                                  </m:e>
                                </m:func>
                                <m:r>
                                  <a:rPr lang="it-IT" sz="1600" b="1" i="1">
                                    <a:solidFill>
                                      <a:srgbClr val="2D3E50"/>
                                    </a:solidFill>
                                    <a:latin typeface="Cambria Math" panose="02040503050406030204" pitchFamily="18" charset="0"/>
                                    <a:ea typeface="Cambria Math" panose="02040503050406030204" pitchFamily="18" charset="0"/>
                                  </a:rPr>
                                  <m:t>−</m:t>
                                </m:r>
                                <m:r>
                                  <a:rPr lang="it-IT" sz="1600" b="1" i="1">
                                    <a:solidFill>
                                      <a:srgbClr val="2D3E50"/>
                                    </a:solidFill>
                                    <a:latin typeface="Cambria Math" panose="02040503050406030204" pitchFamily="18" charset="0"/>
                                    <a:ea typeface="Cambria Math" panose="02040503050406030204" pitchFamily="18" charset="0"/>
                                  </a:rPr>
                                  <m:t>𝟏</m:t>
                                </m:r>
                                <m:r>
                                  <a:rPr lang="it-IT" sz="1600" b="1" i="1">
                                    <a:solidFill>
                                      <a:srgbClr val="2D3E50"/>
                                    </a:solidFill>
                                    <a:latin typeface="Cambria Math" panose="02040503050406030204" pitchFamily="18" charset="0"/>
                                    <a:ea typeface="Cambria Math" panose="02040503050406030204" pitchFamily="18" charset="0"/>
                                  </a:rPr>
                                  <m:t>.</m:t>
                                </m:r>
                                <m:r>
                                  <a:rPr lang="it-IT" sz="1600" b="1" i="1">
                                    <a:solidFill>
                                      <a:srgbClr val="2D3E50"/>
                                    </a:solidFill>
                                    <a:latin typeface="Cambria Math" panose="02040503050406030204" pitchFamily="18" charset="0"/>
                                    <a:ea typeface="Cambria Math" panose="02040503050406030204" pitchFamily="18" charset="0"/>
                                  </a:rPr>
                                  <m:t>𝟒𝟏</m:t>
                                </m:r>
                                <m:r>
                                  <a:rPr lang="it-IT" sz="1600" b="1" i="1">
                                    <a:solidFill>
                                      <a:srgbClr val="2D3E50"/>
                                    </a:solidFill>
                                    <a:latin typeface="Cambria Math" panose="02040503050406030204" pitchFamily="18" charset="0"/>
                                    <a:ea typeface="Cambria Math" panose="02040503050406030204" pitchFamily="18" charset="0"/>
                                  </a:rPr>
                                  <m:t>∙</m:t>
                                </m:r>
                                <m:sSup>
                                  <m:sSupPr>
                                    <m:ctrlPr>
                                      <a:rPr lang="it-IT" sz="1600" b="1" i="1">
                                        <a:solidFill>
                                          <a:srgbClr val="2D3E50"/>
                                        </a:solidFill>
                                        <a:latin typeface="Cambria Math" panose="02040503050406030204" pitchFamily="18" charset="0"/>
                                        <a:ea typeface="Cambria Math" panose="02040503050406030204" pitchFamily="18" charset="0"/>
                                      </a:rPr>
                                    </m:ctrlPr>
                                  </m:sSupPr>
                                  <m:e>
                                    <m:r>
                                      <a:rPr lang="it-IT" sz="1600" b="1" i="1">
                                        <a:solidFill>
                                          <a:srgbClr val="2D3E50"/>
                                        </a:solidFill>
                                        <a:latin typeface="Cambria Math" panose="02040503050406030204" pitchFamily="18" charset="0"/>
                                        <a:ea typeface="Cambria Math" panose="02040503050406030204" pitchFamily="18" charset="0"/>
                                      </a:rPr>
                                      <m:t>𝟏𝟎</m:t>
                                    </m:r>
                                  </m:e>
                                  <m:sup>
                                    <m:r>
                                      <a:rPr lang="it-IT" sz="1600" b="1" i="1">
                                        <a:solidFill>
                                          <a:srgbClr val="2D3E50"/>
                                        </a:solidFill>
                                        <a:latin typeface="Cambria Math" panose="02040503050406030204" pitchFamily="18" charset="0"/>
                                        <a:ea typeface="Cambria Math" panose="02040503050406030204" pitchFamily="18" charset="0"/>
                                      </a:rPr>
                                      <m:t>𝟏𝟓</m:t>
                                    </m:r>
                                  </m:sup>
                                </m:sSup>
                              </m:e>
                              <m:e>
                                <m:sSub>
                                  <m:sSubPr>
                                    <m:ctrlPr>
                                      <a:rPr lang="it-IT" sz="1600" b="0" i="1" smtClean="0">
                                        <a:solidFill>
                                          <a:srgbClr val="2D3E50"/>
                                        </a:solidFill>
                                        <a:latin typeface="Cambria Math" panose="02040503050406030204" pitchFamily="18" charset="0"/>
                                        <a:ea typeface="Cambria Math" panose="02040503050406030204" pitchFamily="18" charset="0"/>
                                      </a:rPr>
                                    </m:ctrlPr>
                                  </m:sSubPr>
                                  <m:e>
                                    <m:r>
                                      <a:rPr lang="it-IT" sz="1600" i="1">
                                        <a:solidFill>
                                          <a:srgbClr val="2D3E50"/>
                                        </a:solidFill>
                                        <a:latin typeface="Cambria Math" panose="02040503050406030204" pitchFamily="18" charset="0"/>
                                        <a:ea typeface="Cambria Math" panose="02040503050406030204" pitchFamily="18" charset="0"/>
                                      </a:rPr>
                                      <m:t>𝜙</m:t>
                                    </m:r>
                                  </m:e>
                                  <m:sub>
                                    <m:r>
                                      <a:rPr lang="it-IT" sz="1600" b="0" i="1">
                                        <a:solidFill>
                                          <a:srgbClr val="2D3E50"/>
                                        </a:solidFill>
                                        <a:latin typeface="Cambria Math" panose="02040503050406030204" pitchFamily="18" charset="0"/>
                                        <a:ea typeface="Cambria Math" panose="02040503050406030204" pitchFamily="18" charset="0"/>
                                      </a:rPr>
                                      <m:t>𝑛</m:t>
                                    </m:r>
                                    <m:r>
                                      <a:rPr lang="it-IT" sz="1600" b="0" i="1" baseline="30000">
                                        <a:solidFill>
                                          <a:srgbClr val="2D3E50"/>
                                        </a:solidFill>
                                        <a:latin typeface="Cambria Math" panose="02040503050406030204" pitchFamily="18" charset="0"/>
                                        <a:ea typeface="Cambria Math" panose="02040503050406030204" pitchFamily="18" charset="0"/>
                                      </a:rPr>
                                      <m:t>0</m:t>
                                    </m:r>
                                  </m:sub>
                                </m:sSub>
                                <m:r>
                                  <a:rPr lang="it-IT" sz="1600" b="0" i="1" smtClean="0">
                                    <a:solidFill>
                                      <a:srgbClr val="2D3E50"/>
                                    </a:solidFill>
                                    <a:latin typeface="Cambria Math" panose="02040503050406030204" pitchFamily="18" charset="0"/>
                                    <a:ea typeface="Cambria Math" panose="02040503050406030204" pitchFamily="18" charset="0"/>
                                  </a:rPr>
                                  <m:t>&gt;</m:t>
                                </m:r>
                                <m:r>
                                  <a:rPr lang="it-IT" sz="1600" i="1">
                                    <a:solidFill>
                                      <a:srgbClr val="2D3E50"/>
                                    </a:solidFill>
                                    <a:latin typeface="Cambria Math" panose="02040503050406030204" pitchFamily="18" charset="0"/>
                                    <a:ea typeface="Cambria Math" panose="02040503050406030204" pitchFamily="18" charset="0"/>
                                  </a:rPr>
                                  <m:t>3∙</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a:solidFill>
                                          <a:srgbClr val="2D3E50"/>
                                        </a:solidFill>
                                        <a:latin typeface="Cambria Math" panose="02040503050406030204" pitchFamily="18" charset="0"/>
                                        <a:ea typeface="Cambria Math" panose="02040503050406030204" pitchFamily="18" charset="0"/>
                                      </a:rPr>
                                      <m:t>1 </m:t>
                                    </m:r>
                                    <m:r>
                                      <m:rPr>
                                        <m:sty m:val="p"/>
                                      </m:rPr>
                                      <a:rPr lang="it-IT" sz="1600">
                                        <a:solidFill>
                                          <a:srgbClr val="2D3E50"/>
                                        </a:solidFill>
                                        <a:latin typeface="Cambria Math" panose="02040503050406030204" pitchFamily="18" charset="0"/>
                                        <a:ea typeface="Cambria Math" panose="02040503050406030204" pitchFamily="18" charset="0"/>
                                      </a:rPr>
                                      <m:t>MeV</m:t>
                                    </m:r>
                                    <m:r>
                                      <a:rPr lang="it-IT" sz="1600">
                                        <a:solidFill>
                                          <a:srgbClr val="2D3E50"/>
                                        </a:solidFill>
                                        <a:latin typeface="Cambria Math" panose="02040503050406030204" pitchFamily="18" charset="0"/>
                                        <a:ea typeface="Cambria Math" panose="02040503050406030204" pitchFamily="18" charset="0"/>
                                      </a:rPr>
                                      <m:t> </m:t>
                                    </m:r>
                                    <m:r>
                                      <m:rPr>
                                        <m:sty m:val="p"/>
                                      </m:rPr>
                                      <a:rPr lang="it-IT" sz="1600">
                                        <a:solidFill>
                                          <a:srgbClr val="2D3E50"/>
                                        </a:solidFill>
                                        <a:latin typeface="Cambria Math" panose="02040503050406030204" pitchFamily="18" charset="0"/>
                                        <a:ea typeface="Cambria Math" panose="02040503050406030204" pitchFamily="18" charset="0"/>
                                      </a:rPr>
                                      <m:t>n</m:t>
                                    </m:r>
                                  </m:e>
                                  <m:sub>
                                    <m:r>
                                      <m:rPr>
                                        <m:sty m:val="p"/>
                                      </m:rPr>
                                      <a:rPr lang="it-IT" sz="1600">
                                        <a:solidFill>
                                          <a:srgbClr val="2D3E50"/>
                                        </a:solidFill>
                                        <a:latin typeface="Cambria Math" panose="02040503050406030204" pitchFamily="18" charset="0"/>
                                        <a:ea typeface="Cambria Math" panose="02040503050406030204" pitchFamily="18" charset="0"/>
                                      </a:rPr>
                                      <m:t>eq</m:t>
                                    </m:r>
                                  </m:sub>
                                </m:sSub>
                                <m:r>
                                  <a:rPr lang="it-IT" sz="1600">
                                    <a:solidFill>
                                      <a:srgbClr val="2D3E50"/>
                                    </a:solidFill>
                                    <a:latin typeface="Cambria Math" panose="02040503050406030204" pitchFamily="18" charset="0"/>
                                    <a:ea typeface="Cambria Math" panose="02040503050406030204" pitchFamily="18" charset="0"/>
                                  </a:rPr>
                                  <m:t>/</m:t>
                                </m:r>
                                <m:r>
                                  <m:rPr>
                                    <m:sty m:val="p"/>
                                  </m:rPr>
                                  <a:rPr lang="it-IT" sz="160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a:solidFill>
                                          <a:srgbClr val="2D3E50"/>
                                        </a:solidFill>
                                        <a:latin typeface="Cambria Math" panose="02040503050406030204" pitchFamily="18" charset="0"/>
                                        <a:ea typeface="Cambria Math" panose="02040503050406030204" pitchFamily="18" charset="0"/>
                                      </a:rPr>
                                      <m:t>m</m:t>
                                    </m:r>
                                  </m:e>
                                  <m:sup>
                                    <m:r>
                                      <a:rPr lang="it-IT" sz="1600">
                                        <a:solidFill>
                                          <a:srgbClr val="2D3E50"/>
                                        </a:solidFill>
                                        <a:latin typeface="Cambria Math" panose="02040503050406030204" pitchFamily="18" charset="0"/>
                                        <a:ea typeface="Cambria Math" panose="02040503050406030204" pitchFamily="18" charset="0"/>
                                      </a:rPr>
                                      <m:t>2</m:t>
                                    </m:r>
                                  </m:sup>
                                </m:sSup>
                              </m:e>
                            </m:mr>
                          </m:m>
                        </m:e>
                      </m:d>
                    </m:oMath>
                  </m:oMathPara>
                </a14:m>
                <a:endParaRPr lang="en-GB" sz="1600" dirty="0">
                  <a:solidFill>
                    <a:srgbClr val="212121"/>
                  </a:solidFill>
                  <a:latin typeface="Tahoma" panose="020B0604030504040204" pitchFamily="34" charset="0"/>
                  <a:ea typeface="Tahoma" panose="020B0604030504040204" pitchFamily="34" charset="0"/>
                  <a:cs typeface="Tahoma" panose="020B0604030504040204" pitchFamily="34" charset="0"/>
                </a:endParaRPr>
              </a:p>
            </p:txBody>
          </p:sp>
        </mc:Choice>
        <mc:Fallback xmlns="">
          <p:sp>
            <p:nvSpPr>
              <p:cNvPr id="20" name="TextBox 5">
                <a:extLst>
                  <a:ext uri="{FF2B5EF4-FFF2-40B4-BE49-F238E27FC236}">
                    <a16:creationId xmlns:a16="http://schemas.microsoft.com/office/drawing/2014/main" id="{81717F92-C288-6179-F74F-54AA5BC2A0EF}"/>
                  </a:ext>
                </a:extLst>
              </p:cNvPr>
              <p:cNvSpPr txBox="1">
                <a:spLocks noRot="1" noChangeAspect="1" noMove="1" noResize="1" noEditPoints="1" noAdjustHandles="1" noChangeArrowheads="1" noChangeShapeType="1" noTextEdit="1"/>
              </p:cNvSpPr>
              <p:nvPr/>
            </p:nvSpPr>
            <p:spPr>
              <a:xfrm>
                <a:off x="379687" y="7541263"/>
                <a:ext cx="8611910" cy="2185150"/>
              </a:xfrm>
              <a:prstGeom prst="rect">
                <a:avLst/>
              </a:prstGeom>
              <a:blipFill>
                <a:blip r:embed="rId3"/>
                <a:stretch>
                  <a:fillRect l="-1767" t="-20115" b="-118391"/>
                </a:stretch>
              </a:blipFill>
            </p:spPr>
            <p:txBody>
              <a:bodyPr/>
              <a:lstStyle/>
              <a:p>
                <a:r>
                  <a:rPr lang="it-IT">
                    <a:noFill/>
                  </a:rPr>
                  <a:t> </a:t>
                </a:r>
              </a:p>
            </p:txBody>
          </p:sp>
        </mc:Fallback>
      </mc:AlternateContent>
      <p:pic>
        <p:nvPicPr>
          <p:cNvPr id="21" name="Immagine 20">
            <a:extLst>
              <a:ext uri="{FF2B5EF4-FFF2-40B4-BE49-F238E27FC236}">
                <a16:creationId xmlns:a16="http://schemas.microsoft.com/office/drawing/2014/main" id="{450BACF5-4FEE-0CEF-5D87-82A0680F8350}"/>
              </a:ext>
            </a:extLst>
          </p:cNvPr>
          <p:cNvPicPr>
            <a:picLocks noChangeAspect="1"/>
          </p:cNvPicPr>
          <p:nvPr/>
        </p:nvPicPr>
        <p:blipFill>
          <a:blip r:embed="rId4"/>
          <a:stretch>
            <a:fillRect/>
          </a:stretch>
        </p:blipFill>
        <p:spPr>
          <a:xfrm>
            <a:off x="5259789" y="7505700"/>
            <a:ext cx="3524211" cy="1080000"/>
          </a:xfrm>
          <a:prstGeom prst="rect">
            <a:avLst/>
          </a:prstGeom>
          <a:ln w="38100">
            <a:solidFill>
              <a:srgbClr val="6B8EAD"/>
            </a:solidFill>
          </a:ln>
        </p:spPr>
      </p:pic>
      <p:sp>
        <p:nvSpPr>
          <p:cNvPr id="23" name="Rettangolo con angoli arrotondati 22">
            <a:extLst>
              <a:ext uri="{FF2B5EF4-FFF2-40B4-BE49-F238E27FC236}">
                <a16:creationId xmlns:a16="http://schemas.microsoft.com/office/drawing/2014/main" id="{F3F52C35-EF36-41B0-F045-E865809A7108}"/>
              </a:ext>
            </a:extLst>
          </p:cNvPr>
          <p:cNvSpPr/>
          <p:nvPr/>
        </p:nvSpPr>
        <p:spPr>
          <a:xfrm>
            <a:off x="6802294" y="7859100"/>
            <a:ext cx="219600" cy="1800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7" name="Figura a mano libera 26">
            <a:extLst>
              <a:ext uri="{FF2B5EF4-FFF2-40B4-BE49-F238E27FC236}">
                <a16:creationId xmlns:a16="http://schemas.microsoft.com/office/drawing/2014/main" id="{EDBDEE91-CBA4-24D7-25D6-3DDC80F5EE75}"/>
              </a:ext>
            </a:extLst>
          </p:cNvPr>
          <p:cNvSpPr/>
          <p:nvPr/>
        </p:nvSpPr>
        <p:spPr>
          <a:xfrm>
            <a:off x="3200400" y="7693599"/>
            <a:ext cx="3458817" cy="291583"/>
          </a:xfrm>
          <a:custGeom>
            <a:avLst/>
            <a:gdLst>
              <a:gd name="connsiteX0" fmla="*/ 0 w 3210339"/>
              <a:gd name="connsiteY0" fmla="*/ 291583 h 291583"/>
              <a:gd name="connsiteX1" fmla="*/ 178905 w 3210339"/>
              <a:gd name="connsiteY1" fmla="*/ 142496 h 291583"/>
              <a:gd name="connsiteX2" fmla="*/ 516835 w 3210339"/>
              <a:gd name="connsiteY2" fmla="*/ 62983 h 291583"/>
              <a:gd name="connsiteX3" fmla="*/ 1043609 w 3210339"/>
              <a:gd name="connsiteY3" fmla="*/ 23227 h 291583"/>
              <a:gd name="connsiteX4" fmla="*/ 1431235 w 3210339"/>
              <a:gd name="connsiteY4" fmla="*/ 13287 h 291583"/>
              <a:gd name="connsiteX5" fmla="*/ 2027583 w 3210339"/>
              <a:gd name="connsiteY5" fmla="*/ 3348 h 291583"/>
              <a:gd name="connsiteX6" fmla="*/ 2763079 w 3210339"/>
              <a:gd name="connsiteY6" fmla="*/ 3348 h 291583"/>
              <a:gd name="connsiteX7" fmla="*/ 3021496 w 3210339"/>
              <a:gd name="connsiteY7" fmla="*/ 43105 h 291583"/>
              <a:gd name="connsiteX8" fmla="*/ 3210339 w 3210339"/>
              <a:gd name="connsiteY8" fmla="*/ 112679 h 291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10339" h="291583">
                <a:moveTo>
                  <a:pt x="0" y="291583"/>
                </a:moveTo>
                <a:cubicBezTo>
                  <a:pt x="46383" y="236089"/>
                  <a:pt x="92766" y="180596"/>
                  <a:pt x="178905" y="142496"/>
                </a:cubicBezTo>
                <a:cubicBezTo>
                  <a:pt x="265044" y="104396"/>
                  <a:pt x="372718" y="82861"/>
                  <a:pt x="516835" y="62983"/>
                </a:cubicBezTo>
                <a:cubicBezTo>
                  <a:pt x="660952" y="43105"/>
                  <a:pt x="891209" y="31510"/>
                  <a:pt x="1043609" y="23227"/>
                </a:cubicBezTo>
                <a:cubicBezTo>
                  <a:pt x="1196009" y="14944"/>
                  <a:pt x="1431235" y="13287"/>
                  <a:pt x="1431235" y="13287"/>
                </a:cubicBezTo>
                <a:lnTo>
                  <a:pt x="2027583" y="3348"/>
                </a:lnTo>
                <a:cubicBezTo>
                  <a:pt x="2249557" y="1692"/>
                  <a:pt x="2597427" y="-3278"/>
                  <a:pt x="2763079" y="3348"/>
                </a:cubicBezTo>
                <a:cubicBezTo>
                  <a:pt x="2928731" y="9974"/>
                  <a:pt x="2946953" y="24883"/>
                  <a:pt x="3021496" y="43105"/>
                </a:cubicBezTo>
                <a:cubicBezTo>
                  <a:pt x="3096039" y="61327"/>
                  <a:pt x="3153189" y="87003"/>
                  <a:pt x="3210339" y="112679"/>
                </a:cubicBezTo>
              </a:path>
            </a:pathLst>
          </a:cu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9" name="Connettore 2 28">
            <a:extLst>
              <a:ext uri="{FF2B5EF4-FFF2-40B4-BE49-F238E27FC236}">
                <a16:creationId xmlns:a16="http://schemas.microsoft.com/office/drawing/2014/main" id="{F578F1BC-93FE-7F16-9A36-B055B3D32CDE}"/>
              </a:ext>
            </a:extLst>
          </p:cNvPr>
          <p:cNvCxnSpPr>
            <a:cxnSpLocks/>
            <a:stCxn id="27" idx="8"/>
          </p:cNvCxnSpPr>
          <p:nvPr/>
        </p:nvCxnSpPr>
        <p:spPr>
          <a:xfrm>
            <a:off x="6659217" y="7806278"/>
            <a:ext cx="143077" cy="8414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38" name="Gruppo 37">
            <a:extLst>
              <a:ext uri="{FF2B5EF4-FFF2-40B4-BE49-F238E27FC236}">
                <a16:creationId xmlns:a16="http://schemas.microsoft.com/office/drawing/2014/main" id="{C9EB9EC8-0A3C-E01A-6A89-A062FC69A8B8}"/>
              </a:ext>
            </a:extLst>
          </p:cNvPr>
          <p:cNvGrpSpPr/>
          <p:nvPr/>
        </p:nvGrpSpPr>
        <p:grpSpPr>
          <a:xfrm>
            <a:off x="379687" y="2273992"/>
            <a:ext cx="8404313" cy="4991293"/>
            <a:chOff x="379687" y="1822295"/>
            <a:chExt cx="8404313" cy="4991293"/>
          </a:xfrm>
        </p:grpSpPr>
        <p:pic>
          <p:nvPicPr>
            <p:cNvPr id="2" name="Immagine 1">
              <a:extLst>
                <a:ext uri="{FF2B5EF4-FFF2-40B4-BE49-F238E27FC236}">
                  <a16:creationId xmlns:a16="http://schemas.microsoft.com/office/drawing/2014/main" id="{79A27276-A4C6-E6A3-B689-B978BA5A893A}"/>
                </a:ext>
              </a:extLst>
            </p:cNvPr>
            <p:cNvPicPr>
              <a:picLocks noChangeAspect="1"/>
            </p:cNvPicPr>
            <p:nvPr/>
          </p:nvPicPr>
          <p:blipFill>
            <a:blip r:embed="rId5"/>
            <a:stretch>
              <a:fillRect/>
            </a:stretch>
          </p:blipFill>
          <p:spPr>
            <a:xfrm>
              <a:off x="379687" y="1822295"/>
              <a:ext cx="8404313" cy="4991293"/>
            </a:xfrm>
            <a:prstGeom prst="rect">
              <a:avLst/>
            </a:prstGeom>
          </p:spPr>
        </p:pic>
        <p:cxnSp>
          <p:nvCxnSpPr>
            <p:cNvPr id="14" name="Connettore 2 13">
              <a:extLst>
                <a:ext uri="{FF2B5EF4-FFF2-40B4-BE49-F238E27FC236}">
                  <a16:creationId xmlns:a16="http://schemas.microsoft.com/office/drawing/2014/main" id="{04D1247D-FDD8-1E6C-2567-063DD5FC4E69}"/>
                </a:ext>
              </a:extLst>
            </p:cNvPr>
            <p:cNvCxnSpPr>
              <a:cxnSpLocks/>
            </p:cNvCxnSpPr>
            <p:nvPr/>
          </p:nvCxnSpPr>
          <p:spPr>
            <a:xfrm>
              <a:off x="1981200" y="2908242"/>
              <a:ext cx="0" cy="20574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a:extLst>
                <a:ext uri="{FF2B5EF4-FFF2-40B4-BE49-F238E27FC236}">
                  <a16:creationId xmlns:a16="http://schemas.microsoft.com/office/drawing/2014/main" id="{46B09A77-C965-D1F4-D349-2C1FCDE32D73}"/>
                </a:ext>
              </a:extLst>
            </p:cNvPr>
            <p:cNvCxnSpPr>
              <a:cxnSpLocks/>
            </p:cNvCxnSpPr>
            <p:nvPr/>
          </p:nvCxnSpPr>
          <p:spPr>
            <a:xfrm flipV="1">
              <a:off x="7772400" y="3898842"/>
              <a:ext cx="0" cy="20574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5">
              <a:extLst>
                <a:ext uri="{FF2B5EF4-FFF2-40B4-BE49-F238E27FC236}">
                  <a16:creationId xmlns:a16="http://schemas.microsoft.com/office/drawing/2014/main" id="{AB009980-7219-3384-1D3B-0F2283FAC266}"/>
                </a:ext>
              </a:extLst>
            </p:cNvPr>
            <p:cNvSpPr txBox="1"/>
            <p:nvPr/>
          </p:nvSpPr>
          <p:spPr>
            <a:xfrm rot="16200000">
              <a:off x="1173128" y="3829220"/>
              <a:ext cx="1339102" cy="215444"/>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a:t>
              </a:r>
            </a:p>
          </p:txBody>
        </p:sp>
        <p:sp>
          <p:nvSpPr>
            <p:cNvPr id="31" name="TextBox 5">
              <a:extLst>
                <a:ext uri="{FF2B5EF4-FFF2-40B4-BE49-F238E27FC236}">
                  <a16:creationId xmlns:a16="http://schemas.microsoft.com/office/drawing/2014/main" id="{2B1C438E-29A2-EE01-8F30-BE7A90DAA41D}"/>
                </a:ext>
              </a:extLst>
            </p:cNvPr>
            <p:cNvSpPr txBox="1"/>
            <p:nvPr/>
          </p:nvSpPr>
          <p:spPr>
            <a:xfrm rot="5400000">
              <a:off x="7215717" y="4819820"/>
              <a:ext cx="1402480" cy="215444"/>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creation</a:t>
              </a:r>
            </a:p>
          </p:txBody>
        </p:sp>
      </p:grpSp>
      <p:cxnSp>
        <p:nvCxnSpPr>
          <p:cNvPr id="34" name="Connettore 1 33">
            <a:extLst>
              <a:ext uri="{FF2B5EF4-FFF2-40B4-BE49-F238E27FC236}">
                <a16:creationId xmlns:a16="http://schemas.microsoft.com/office/drawing/2014/main" id="{A3DF2EC0-0277-A7BA-C2DA-F3EEFC272EA8}"/>
              </a:ext>
            </a:extLst>
          </p:cNvPr>
          <p:cNvCxnSpPr>
            <a:cxnSpLocks/>
          </p:cNvCxnSpPr>
          <p:nvPr/>
        </p:nvCxnSpPr>
        <p:spPr>
          <a:xfrm>
            <a:off x="9144000" y="1595992"/>
            <a:ext cx="0" cy="8196401"/>
          </a:xfrm>
          <a:prstGeom prst="line">
            <a:avLst/>
          </a:prstGeom>
          <a:ln w="57150">
            <a:solidFill>
              <a:srgbClr val="6B8EAD"/>
            </a:solidFill>
          </a:ln>
        </p:spPr>
        <p:style>
          <a:lnRef idx="1">
            <a:schemeClr val="accent1"/>
          </a:lnRef>
          <a:fillRef idx="0">
            <a:schemeClr val="accent1"/>
          </a:fillRef>
          <a:effectRef idx="0">
            <a:schemeClr val="accent1"/>
          </a:effectRef>
          <a:fontRef idx="minor">
            <a:schemeClr val="tx1"/>
          </a:fontRef>
        </p:style>
      </p:cxnSp>
      <p:sp>
        <p:nvSpPr>
          <p:cNvPr id="39" name="TextBox 5">
            <a:extLst>
              <a:ext uri="{FF2B5EF4-FFF2-40B4-BE49-F238E27FC236}">
                <a16:creationId xmlns:a16="http://schemas.microsoft.com/office/drawing/2014/main" id="{97615CCA-B6F6-C6D1-82D9-057F3C124D78}"/>
              </a:ext>
            </a:extLst>
          </p:cNvPr>
          <p:cNvSpPr txBox="1"/>
          <p:nvPr/>
        </p:nvSpPr>
        <p:spPr>
          <a:xfrm>
            <a:off x="381000" y="1595992"/>
            <a:ext cx="8781010" cy="468911"/>
          </a:xfrm>
          <a:prstGeom prst="rect">
            <a:avLst/>
          </a:prstGeom>
        </p:spPr>
        <p:txBody>
          <a:bodyPr wrap="square" lIns="0" tIns="0" rIns="0" bIns="0" rtlCol="0" anchor="t">
            <a:spAutoFit/>
          </a:bodyPr>
          <a:lstStyle/>
          <a:p>
            <a:pPr algn="ctr">
              <a:lnSpc>
                <a:spcPts val="4000"/>
              </a:lnSpc>
              <a:spcBef>
                <a:spcPct val="0"/>
              </a:spcBef>
            </a:pPr>
            <a:r>
              <a:rPr lang="en-US" sz="3200" b="1"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Doping analytical </a:t>
            </a:r>
            <a:r>
              <a:rPr lang="en-US" sz="3200" b="1" dirty="0" err="1">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parameterisation</a:t>
            </a:r>
            <a:endParaRPr lang="en-US" sz="3200" b="1"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40" name="TextBox 5">
            <a:extLst>
              <a:ext uri="{FF2B5EF4-FFF2-40B4-BE49-F238E27FC236}">
                <a16:creationId xmlns:a16="http://schemas.microsoft.com/office/drawing/2014/main" id="{B098D2EF-10B9-F80E-82C7-7926A49C2C19}"/>
              </a:ext>
            </a:extLst>
          </p:cNvPr>
          <p:cNvSpPr txBox="1"/>
          <p:nvPr/>
        </p:nvSpPr>
        <p:spPr>
          <a:xfrm>
            <a:off x="9162010" y="1595992"/>
            <a:ext cx="8744989" cy="468911"/>
          </a:xfrm>
          <a:prstGeom prst="rect">
            <a:avLst/>
          </a:prstGeom>
        </p:spPr>
        <p:txBody>
          <a:bodyPr wrap="square" lIns="0" tIns="0" rIns="0" bIns="0" rtlCol="0" anchor="t">
            <a:spAutoFit/>
          </a:bodyPr>
          <a:lstStyle/>
          <a:p>
            <a:pPr algn="ctr">
              <a:lnSpc>
                <a:spcPts val="4000"/>
              </a:lnSpc>
              <a:spcBef>
                <a:spcPct val="0"/>
              </a:spcBef>
            </a:pPr>
            <a:r>
              <a:rPr lang="en-US" sz="3200" b="1" dirty="0">
                <a:solidFill>
                  <a:srgbClr val="6B8EAD"/>
                </a:solidFill>
                <a:latin typeface="Tahoma" panose="020B0604030504040204" pitchFamily="34" charset="0"/>
                <a:ea typeface="Tahoma" panose="020B0604030504040204" pitchFamily="34" charset="0"/>
                <a:cs typeface="Tahoma" panose="020B0604030504040204" pitchFamily="34" charset="0"/>
                <a:sym typeface="Gothic A1"/>
              </a:rPr>
              <a:t>Traps in the bandgap</a:t>
            </a:r>
          </a:p>
        </p:txBody>
      </p:sp>
      <p:grpSp>
        <p:nvGrpSpPr>
          <p:cNvPr id="60" name="Gruppo 59">
            <a:extLst>
              <a:ext uri="{FF2B5EF4-FFF2-40B4-BE49-F238E27FC236}">
                <a16:creationId xmlns:a16="http://schemas.microsoft.com/office/drawing/2014/main" id="{F6C4D669-120A-4C04-27C8-9B17D95763EE}"/>
              </a:ext>
            </a:extLst>
          </p:cNvPr>
          <p:cNvGrpSpPr/>
          <p:nvPr/>
        </p:nvGrpSpPr>
        <p:grpSpPr>
          <a:xfrm>
            <a:off x="9543320" y="2645859"/>
            <a:ext cx="8424000" cy="2389484"/>
            <a:chOff x="9543320" y="2983103"/>
            <a:chExt cx="8424000" cy="2389484"/>
          </a:xfrm>
        </p:grpSpPr>
        <p:pic>
          <p:nvPicPr>
            <p:cNvPr id="4" name="Immagine 3" descr="Immagine che contiene testo, schermata, Carattere, linea&#10;&#10;Descrizione generata automaticamente">
              <a:extLst>
                <a:ext uri="{FF2B5EF4-FFF2-40B4-BE49-F238E27FC236}">
                  <a16:creationId xmlns:a16="http://schemas.microsoft.com/office/drawing/2014/main" id="{58C8C912-3302-21D0-6C5C-D5B0AF263EC0}"/>
                </a:ext>
              </a:extLst>
            </p:cNvPr>
            <p:cNvPicPr>
              <a:picLocks noChangeAspect="1"/>
            </p:cNvPicPr>
            <p:nvPr/>
          </p:nvPicPr>
          <p:blipFill>
            <a:blip r:embed="rId6"/>
            <a:stretch>
              <a:fillRect/>
            </a:stretch>
          </p:blipFill>
          <p:spPr>
            <a:xfrm>
              <a:off x="9543320" y="3588625"/>
              <a:ext cx="5105829" cy="1783962"/>
            </a:xfrm>
            <a:prstGeom prst="rect">
              <a:avLst/>
            </a:prstGeom>
          </p:spPr>
        </p:pic>
        <p:pic>
          <p:nvPicPr>
            <p:cNvPr id="6" name="Immagine 5">
              <a:extLst>
                <a:ext uri="{FF2B5EF4-FFF2-40B4-BE49-F238E27FC236}">
                  <a16:creationId xmlns:a16="http://schemas.microsoft.com/office/drawing/2014/main" id="{8D48307D-EFC1-28ED-4E29-F6EE965348E1}"/>
                </a:ext>
              </a:extLst>
            </p:cNvPr>
            <p:cNvPicPr>
              <a:picLocks noChangeAspect="1"/>
            </p:cNvPicPr>
            <p:nvPr/>
          </p:nvPicPr>
          <p:blipFill>
            <a:blip r:embed="rId7"/>
            <a:stretch>
              <a:fillRect/>
            </a:stretch>
          </p:blipFill>
          <p:spPr>
            <a:xfrm>
              <a:off x="14649149" y="2983103"/>
              <a:ext cx="3318171" cy="2325819"/>
            </a:xfrm>
            <a:prstGeom prst="rect">
              <a:avLst/>
            </a:prstGeom>
          </p:spPr>
        </p:pic>
        <p:sp>
          <p:nvSpPr>
            <p:cNvPr id="46" name="CasellaDiTesto 45">
              <a:extLst>
                <a:ext uri="{FF2B5EF4-FFF2-40B4-BE49-F238E27FC236}">
                  <a16:creationId xmlns:a16="http://schemas.microsoft.com/office/drawing/2014/main" id="{17B54C73-5903-E9A3-33D4-0DEB2CF54371}"/>
                </a:ext>
              </a:extLst>
            </p:cNvPr>
            <p:cNvSpPr txBox="1"/>
            <p:nvPr/>
          </p:nvSpPr>
          <p:spPr>
            <a:xfrm>
              <a:off x="9543320" y="3101198"/>
              <a:ext cx="5105824" cy="369332"/>
            </a:xfrm>
            <a:prstGeom prst="rect">
              <a:avLst/>
            </a:prstGeom>
            <a:noFill/>
          </p:spPr>
          <p:txBody>
            <a:bodyPr wrap="square">
              <a:spAutoFit/>
            </a:bodyPr>
            <a:lstStyle/>
            <a:p>
              <a:pPr algn="ctr">
                <a:spcBef>
                  <a:spcPct val="0"/>
                </a:spcBef>
                <a:spcAft>
                  <a:spcPts val="1000"/>
                </a:spcAft>
              </a:pPr>
              <a:r>
                <a:rPr lang="en-US" sz="18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Surface damage (+</a:t>
              </a:r>
              <a:r>
                <a:rPr lang="en-US" sz="1800" b="1"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Q</a:t>
              </a:r>
              <a:r>
                <a:rPr lang="en-US" sz="1800" b="1" baseline="-25000" dirty="0" err="1">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ox</a:t>
              </a:r>
              <a:r>
                <a:rPr lang="en-US" sz="18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t>
              </a:r>
            </a:p>
          </p:txBody>
        </p:sp>
      </p:grpSp>
      <p:grpSp>
        <p:nvGrpSpPr>
          <p:cNvPr id="59" name="Gruppo 58">
            <a:extLst>
              <a:ext uri="{FF2B5EF4-FFF2-40B4-BE49-F238E27FC236}">
                <a16:creationId xmlns:a16="http://schemas.microsoft.com/office/drawing/2014/main" id="{A965D5B9-DC98-2D20-D3BC-4D47AB6FFA9D}"/>
              </a:ext>
            </a:extLst>
          </p:cNvPr>
          <p:cNvGrpSpPr/>
          <p:nvPr/>
        </p:nvGrpSpPr>
        <p:grpSpPr>
          <a:xfrm>
            <a:off x="9505866" y="5616299"/>
            <a:ext cx="8424000" cy="2891258"/>
            <a:chOff x="9505866" y="6192023"/>
            <a:chExt cx="8424000" cy="2891258"/>
          </a:xfrm>
        </p:grpSpPr>
        <p:grpSp>
          <p:nvGrpSpPr>
            <p:cNvPr id="35" name="Gruppo 34">
              <a:extLst>
                <a:ext uri="{FF2B5EF4-FFF2-40B4-BE49-F238E27FC236}">
                  <a16:creationId xmlns:a16="http://schemas.microsoft.com/office/drawing/2014/main" id="{488CCA78-F776-D6D9-C521-C876F3C275BA}"/>
                </a:ext>
              </a:extLst>
            </p:cNvPr>
            <p:cNvGrpSpPr>
              <a:grpSpLocks noChangeAspect="1"/>
            </p:cNvGrpSpPr>
            <p:nvPr/>
          </p:nvGrpSpPr>
          <p:grpSpPr>
            <a:xfrm>
              <a:off x="9505866" y="6290787"/>
              <a:ext cx="8424000" cy="2792494"/>
              <a:chOff x="11101943" y="7012254"/>
              <a:chExt cx="4268222" cy="1414883"/>
            </a:xfrm>
          </p:grpSpPr>
          <p:pic>
            <p:nvPicPr>
              <p:cNvPr id="7" name="Immagine 6" descr="Immagine che contiene testo, schermata, Carattere, numero&#10;&#10;Descrizione generata automaticamente">
                <a:extLst>
                  <a:ext uri="{FF2B5EF4-FFF2-40B4-BE49-F238E27FC236}">
                    <a16:creationId xmlns:a16="http://schemas.microsoft.com/office/drawing/2014/main" id="{056FF4F2-08BF-5149-5AF3-8ABC3AC0B678}"/>
                  </a:ext>
                </a:extLst>
              </p:cNvPr>
              <p:cNvPicPr>
                <a:picLocks noChangeAspect="1"/>
              </p:cNvPicPr>
              <p:nvPr/>
            </p:nvPicPr>
            <p:blipFill>
              <a:blip r:embed="rId8"/>
              <a:stretch>
                <a:fillRect/>
              </a:stretch>
            </p:blipFill>
            <p:spPr>
              <a:xfrm>
                <a:off x="12496800" y="7203137"/>
                <a:ext cx="2873365" cy="1224000"/>
              </a:xfrm>
              <a:prstGeom prst="rect">
                <a:avLst/>
              </a:prstGeom>
            </p:spPr>
          </p:pic>
          <p:pic>
            <p:nvPicPr>
              <p:cNvPr id="8" name="Immagine 7">
                <a:extLst>
                  <a:ext uri="{FF2B5EF4-FFF2-40B4-BE49-F238E27FC236}">
                    <a16:creationId xmlns:a16="http://schemas.microsoft.com/office/drawing/2014/main" id="{4FB5A15F-B869-D40A-134A-8E942BD58699}"/>
                  </a:ext>
                </a:extLst>
              </p:cNvPr>
              <p:cNvPicPr>
                <a:picLocks noChangeAspect="1"/>
              </p:cNvPicPr>
              <p:nvPr/>
            </p:nvPicPr>
            <p:blipFill rotWithShape="1">
              <a:blip r:embed="rId9"/>
              <a:srcRect l="6789" t="-1" b="22750"/>
              <a:stretch/>
            </p:blipFill>
            <p:spPr>
              <a:xfrm>
                <a:off x="11101943" y="7012254"/>
                <a:ext cx="1260000" cy="1339102"/>
              </a:xfrm>
              <a:prstGeom prst="rect">
                <a:avLst/>
              </a:prstGeom>
            </p:spPr>
          </p:pic>
        </p:grpSp>
        <p:sp>
          <p:nvSpPr>
            <p:cNvPr id="48" name="CasellaDiTesto 47">
              <a:extLst>
                <a:ext uri="{FF2B5EF4-FFF2-40B4-BE49-F238E27FC236}">
                  <a16:creationId xmlns:a16="http://schemas.microsoft.com/office/drawing/2014/main" id="{20B7EB9B-C412-06D5-91DC-DFB01F5FF15D}"/>
                </a:ext>
              </a:extLst>
            </p:cNvPr>
            <p:cNvSpPr txBox="1"/>
            <p:nvPr/>
          </p:nvSpPr>
          <p:spPr>
            <a:xfrm>
              <a:off x="12258834" y="6192023"/>
              <a:ext cx="5648165" cy="369332"/>
            </a:xfrm>
            <a:prstGeom prst="rect">
              <a:avLst/>
            </a:prstGeom>
            <a:noFill/>
          </p:spPr>
          <p:txBody>
            <a:bodyPr wrap="square">
              <a:spAutoFit/>
            </a:bodyPr>
            <a:lstStyle/>
            <a:p>
              <a:pPr algn="ctr">
                <a:spcBef>
                  <a:spcPct val="0"/>
                </a:spcBef>
                <a:spcAft>
                  <a:spcPts val="1000"/>
                </a:spcAft>
              </a:pPr>
              <a:r>
                <a:rPr lang="en-US"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Bulk damage</a:t>
              </a:r>
              <a:endParaRPr lang="en-US" sz="1800" b="1"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p:grpSp>
      <p:grpSp>
        <p:nvGrpSpPr>
          <p:cNvPr id="64" name="Gruppo 63">
            <a:extLst>
              <a:ext uri="{FF2B5EF4-FFF2-40B4-BE49-F238E27FC236}">
                <a16:creationId xmlns:a16="http://schemas.microsoft.com/office/drawing/2014/main" id="{F67DB8C0-DE01-1898-A3AC-817043F43480}"/>
              </a:ext>
            </a:extLst>
          </p:cNvPr>
          <p:cNvGrpSpPr/>
          <p:nvPr/>
        </p:nvGrpSpPr>
        <p:grpSpPr>
          <a:xfrm>
            <a:off x="9543320" y="9088513"/>
            <a:ext cx="8363674" cy="333308"/>
            <a:chOff x="9543320" y="9088513"/>
            <a:chExt cx="8363674" cy="333308"/>
          </a:xfrm>
        </p:grpSpPr>
        <p:grpSp>
          <p:nvGrpSpPr>
            <p:cNvPr id="61" name="Gruppo 60">
              <a:extLst>
                <a:ext uri="{FF2B5EF4-FFF2-40B4-BE49-F238E27FC236}">
                  <a16:creationId xmlns:a16="http://schemas.microsoft.com/office/drawing/2014/main" id="{0738DDB3-D4C3-58A5-6871-2451ACD631D3}"/>
                </a:ext>
              </a:extLst>
            </p:cNvPr>
            <p:cNvGrpSpPr/>
            <p:nvPr/>
          </p:nvGrpSpPr>
          <p:grpSpPr>
            <a:xfrm>
              <a:off x="9543320" y="9088513"/>
              <a:ext cx="8363674" cy="332014"/>
              <a:chOff x="9543320" y="9442897"/>
              <a:chExt cx="8363674" cy="332014"/>
            </a:xfrm>
          </p:grpSpPr>
          <mc:AlternateContent xmlns:mc="http://schemas.openxmlformats.org/markup-compatibility/2006" xmlns:a14="http://schemas.microsoft.com/office/drawing/2010/main">
            <mc:Choice Requires="a14">
              <p:sp>
                <p:nvSpPr>
                  <p:cNvPr id="56" name="CasellaDiTesto 55">
                    <a:extLst>
                      <a:ext uri="{FF2B5EF4-FFF2-40B4-BE49-F238E27FC236}">
                        <a16:creationId xmlns:a16="http://schemas.microsoft.com/office/drawing/2014/main" id="{09A429F9-C750-9528-1F41-C962CACD4404}"/>
                      </a:ext>
                    </a:extLst>
                  </p:cNvPr>
                  <p:cNvSpPr txBox="1"/>
                  <p:nvPr/>
                </p:nvSpPr>
                <p:spPr>
                  <a:xfrm>
                    <a:off x="9543320" y="9442897"/>
                    <a:ext cx="4963538" cy="33201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it-IT" b="1" i="1" smtClean="0">
                                  <a:solidFill>
                                    <a:srgbClr val="2D3E50"/>
                                  </a:solidFill>
                                  <a:latin typeface="Cambria Math" panose="02040503050406030204" pitchFamily="18" charset="0"/>
                                  <a:ea typeface="Cambria Math" panose="02040503050406030204" pitchFamily="18" charset="0"/>
                                </a:rPr>
                              </m:ctrlPr>
                            </m:sSubPr>
                            <m:e>
                              <m:r>
                                <a:rPr lang="el-GR" b="1" i="1">
                                  <a:solidFill>
                                    <a:srgbClr val="2D3E50"/>
                                  </a:solidFill>
                                  <a:latin typeface="Cambria Math" panose="02040503050406030204" pitchFamily="18" charset="0"/>
                                  <a:ea typeface="Cambria Math" panose="02040503050406030204" pitchFamily="18" charset="0"/>
                                </a:rPr>
                                <m:t>𝜱</m:t>
                              </m:r>
                            </m:e>
                            <m:sub>
                              <m:r>
                                <a:rPr lang="it-IT" b="1" i="1">
                                  <a:solidFill>
                                    <a:srgbClr val="2D3E50"/>
                                  </a:solidFill>
                                  <a:latin typeface="Cambria Math" panose="02040503050406030204" pitchFamily="18" charset="0"/>
                                  <a:ea typeface="Cambria Math" panose="02040503050406030204" pitchFamily="18" charset="0"/>
                                </a:rPr>
                                <m:t>𝒏</m:t>
                              </m:r>
                              <m:r>
                                <a:rPr lang="it-IT" b="1" i="1" baseline="30000">
                                  <a:solidFill>
                                    <a:srgbClr val="2D3E50"/>
                                  </a:solidFill>
                                  <a:latin typeface="Cambria Math" panose="02040503050406030204" pitchFamily="18" charset="0"/>
                                  <a:ea typeface="Cambria Math" panose="02040503050406030204" pitchFamily="18" charset="0"/>
                                </a:rPr>
                                <m:t>𝟎</m:t>
                              </m:r>
                            </m:sub>
                          </m:sSub>
                          <m:r>
                            <a:rPr lang="it-IT" b="0" i="1" smtClean="0">
                              <a:solidFill>
                                <a:srgbClr val="2D3E50"/>
                              </a:solidFill>
                              <a:latin typeface="Cambria Math" panose="02040503050406030204" pitchFamily="18" charset="0"/>
                              <a:ea typeface="Cambria Math" panose="02040503050406030204" pitchFamily="18" charset="0"/>
                            </a:rPr>
                            <m:t> </m:t>
                          </m:r>
                          <m:d>
                            <m:dPr>
                              <m:begChr m:val="["/>
                              <m:endChr m:val="]"/>
                              <m:ctrlPr>
                                <a:rPr lang="it-IT" b="0" i="1" smtClean="0">
                                  <a:solidFill>
                                    <a:srgbClr val="6B8EAD"/>
                                  </a:solidFill>
                                  <a:latin typeface="Cambria Math" panose="02040503050406030204" pitchFamily="18" charset="0"/>
                                  <a:ea typeface="Cambria Math" panose="02040503050406030204" pitchFamily="18" charset="0"/>
                                </a:rPr>
                              </m:ctrlPr>
                            </m:dPr>
                            <m:e>
                              <m:r>
                                <a:rPr lang="it-IT" b="0" i="0" smtClean="0">
                                  <a:solidFill>
                                    <a:srgbClr val="6B8EAD"/>
                                  </a:solidFill>
                                  <a:latin typeface="Cambria Math" panose="02040503050406030204" pitchFamily="18" charset="0"/>
                                  <a:ea typeface="Cambria Math" panose="02040503050406030204" pitchFamily="18" charset="0"/>
                                </a:rPr>
                                <m:t>1 </m:t>
                              </m:r>
                              <m:r>
                                <m:rPr>
                                  <m:sty m:val="p"/>
                                </m:rPr>
                                <a:rPr lang="it-IT" b="0" i="0" smtClean="0">
                                  <a:solidFill>
                                    <a:srgbClr val="6B8EAD"/>
                                  </a:solidFill>
                                  <a:latin typeface="Cambria Math" panose="02040503050406030204" pitchFamily="18" charset="0"/>
                                  <a:ea typeface="Cambria Math" panose="02040503050406030204" pitchFamily="18" charset="0"/>
                                </a:rPr>
                                <m:t>MeV</m:t>
                              </m:r>
                              <m:r>
                                <a:rPr lang="it-IT" b="0" i="0" smtClean="0">
                                  <a:solidFill>
                                    <a:srgbClr val="6B8EAD"/>
                                  </a:solidFill>
                                  <a:latin typeface="Cambria Math" panose="02040503050406030204" pitchFamily="18" charset="0"/>
                                  <a:ea typeface="Cambria Math" panose="02040503050406030204" pitchFamily="18" charset="0"/>
                                </a:rPr>
                                <m:t> </m:t>
                              </m:r>
                              <m:sSub>
                                <m:sSubPr>
                                  <m:ctrlPr>
                                    <a:rPr lang="it-IT" b="0" i="1" smtClean="0">
                                      <a:solidFill>
                                        <a:srgbClr val="6B8EAD"/>
                                      </a:solidFill>
                                      <a:latin typeface="Cambria Math" panose="02040503050406030204" pitchFamily="18" charset="0"/>
                                      <a:ea typeface="Cambria Math" panose="02040503050406030204" pitchFamily="18" charset="0"/>
                                    </a:rPr>
                                  </m:ctrlPr>
                                </m:sSubPr>
                                <m:e>
                                  <m:r>
                                    <m:rPr>
                                      <m:sty m:val="p"/>
                                    </m:rPr>
                                    <a:rPr lang="it-IT" b="0" i="0" smtClean="0">
                                      <a:solidFill>
                                        <a:srgbClr val="6B8EAD"/>
                                      </a:solidFill>
                                      <a:latin typeface="Cambria Math" panose="02040503050406030204" pitchFamily="18" charset="0"/>
                                      <a:ea typeface="Cambria Math" panose="02040503050406030204" pitchFamily="18" charset="0"/>
                                    </a:rPr>
                                    <m:t>n</m:t>
                                  </m:r>
                                </m:e>
                                <m:sub>
                                  <m:r>
                                    <m:rPr>
                                      <m:sty m:val="p"/>
                                    </m:rPr>
                                    <a:rPr lang="it-IT" b="0" i="0" smtClean="0">
                                      <a:solidFill>
                                        <a:srgbClr val="6B8EAD"/>
                                      </a:solidFill>
                                      <a:latin typeface="Cambria Math" panose="02040503050406030204" pitchFamily="18" charset="0"/>
                                      <a:ea typeface="Cambria Math" panose="02040503050406030204" pitchFamily="18" charset="0"/>
                                    </a:rPr>
                                    <m:t>eq</m:t>
                                  </m:r>
                                </m:sub>
                              </m:sSub>
                              <m:r>
                                <a:rPr lang="it-IT" b="0" i="0" smtClean="0">
                                  <a:solidFill>
                                    <a:srgbClr val="6B8EAD"/>
                                  </a:solidFill>
                                  <a:latin typeface="Cambria Math" panose="02040503050406030204" pitchFamily="18" charset="0"/>
                                  <a:ea typeface="Cambria Math" panose="02040503050406030204" pitchFamily="18" charset="0"/>
                                </a:rPr>
                                <m:t>/</m:t>
                              </m:r>
                              <m:r>
                                <m:rPr>
                                  <m:sty m:val="p"/>
                                </m:rPr>
                                <a:rPr lang="it-IT" b="0" i="0" smtClean="0">
                                  <a:solidFill>
                                    <a:srgbClr val="6B8EAD"/>
                                  </a:solidFill>
                                  <a:latin typeface="Cambria Math" panose="02040503050406030204" pitchFamily="18" charset="0"/>
                                  <a:ea typeface="Cambria Math" panose="02040503050406030204" pitchFamily="18" charset="0"/>
                                </a:rPr>
                                <m:t>c</m:t>
                              </m:r>
                              <m:sSup>
                                <m:sSupPr>
                                  <m:ctrlPr>
                                    <a:rPr lang="it-IT" b="0" i="1" smtClean="0">
                                      <a:solidFill>
                                        <a:srgbClr val="6B8EAD"/>
                                      </a:solidFill>
                                      <a:latin typeface="Cambria Math" panose="02040503050406030204" pitchFamily="18" charset="0"/>
                                      <a:ea typeface="Cambria Math" panose="02040503050406030204" pitchFamily="18" charset="0"/>
                                    </a:rPr>
                                  </m:ctrlPr>
                                </m:sSupPr>
                                <m:e>
                                  <m:r>
                                    <m:rPr>
                                      <m:sty m:val="p"/>
                                    </m:rPr>
                                    <a:rPr lang="it-IT" b="0" i="0" smtClean="0">
                                      <a:solidFill>
                                        <a:srgbClr val="6B8EAD"/>
                                      </a:solidFill>
                                      <a:latin typeface="Cambria Math" panose="02040503050406030204" pitchFamily="18" charset="0"/>
                                      <a:ea typeface="Cambria Math" panose="02040503050406030204" pitchFamily="18" charset="0"/>
                                    </a:rPr>
                                    <m:t>m</m:t>
                                  </m:r>
                                </m:e>
                                <m:sup>
                                  <m:r>
                                    <a:rPr lang="it-IT" b="0" i="0" smtClean="0">
                                      <a:solidFill>
                                        <a:srgbClr val="6B8EAD"/>
                                      </a:solidFill>
                                      <a:latin typeface="Cambria Math" panose="02040503050406030204" pitchFamily="18" charset="0"/>
                                      <a:ea typeface="Cambria Math" panose="02040503050406030204" pitchFamily="18" charset="0"/>
                                    </a:rPr>
                                    <m:t>2</m:t>
                                  </m:r>
                                </m:sup>
                              </m:sSup>
                            </m:e>
                          </m:d>
                          <m:r>
                            <a:rPr lang="it-IT" b="0" i="0" smtClean="0">
                              <a:solidFill>
                                <a:srgbClr val="2D3E50"/>
                              </a:solidFill>
                              <a:latin typeface="Cambria Math" panose="02040503050406030204" pitchFamily="18" charset="0"/>
                              <a:ea typeface="Cambria Math" panose="02040503050406030204" pitchFamily="18" charset="0"/>
                            </a:rPr>
                            <m:t>=2</m:t>
                          </m:r>
                          <m:r>
                            <a:rPr lang="it-IT" b="0" i="1" smtClean="0">
                              <a:solidFill>
                                <a:srgbClr val="2D3E50"/>
                              </a:solidFill>
                              <a:latin typeface="Cambria Math" panose="02040503050406030204" pitchFamily="18" charset="0"/>
                              <a:ea typeface="Cambria Math" panose="02040503050406030204" pitchFamily="18" charset="0"/>
                            </a:rPr>
                            <m:t>∙</m:t>
                          </m:r>
                          <m:sSub>
                            <m:sSubPr>
                              <m:ctrlPr>
                                <a:rPr lang="it-IT" b="1" i="1">
                                  <a:solidFill>
                                    <a:srgbClr val="2D3E50"/>
                                  </a:solidFill>
                                  <a:latin typeface="Cambria Math" panose="02040503050406030204" pitchFamily="18" charset="0"/>
                                  <a:ea typeface="Cambria Math" panose="02040503050406030204" pitchFamily="18" charset="0"/>
                                </a:rPr>
                              </m:ctrlPr>
                            </m:sSubPr>
                            <m:e>
                              <m:r>
                                <a:rPr lang="el-GR" b="1" i="1">
                                  <a:solidFill>
                                    <a:srgbClr val="2D3E50"/>
                                  </a:solidFill>
                                  <a:latin typeface="Cambria Math" panose="02040503050406030204" pitchFamily="18" charset="0"/>
                                  <a:ea typeface="Cambria Math" panose="02040503050406030204" pitchFamily="18" charset="0"/>
                                </a:rPr>
                                <m:t>𝜱</m:t>
                              </m:r>
                            </m:e>
                            <m:sub>
                              <m:sSup>
                                <m:sSupPr>
                                  <m:ctrlPr>
                                    <a:rPr lang="it-IT" b="1" i="1" smtClean="0">
                                      <a:solidFill>
                                        <a:srgbClr val="2D3E50"/>
                                      </a:solidFill>
                                      <a:latin typeface="Cambria Math" panose="02040503050406030204" pitchFamily="18" charset="0"/>
                                      <a:ea typeface="Cambria Math" panose="02040503050406030204" pitchFamily="18" charset="0"/>
                                    </a:rPr>
                                  </m:ctrlPr>
                                </m:sSupPr>
                                <m:e>
                                  <m:r>
                                    <a:rPr lang="it-IT" b="1" i="1" smtClean="0">
                                      <a:solidFill>
                                        <a:srgbClr val="2D3E50"/>
                                      </a:solidFill>
                                      <a:latin typeface="Cambria Math" panose="02040503050406030204" pitchFamily="18" charset="0"/>
                                      <a:ea typeface="Cambria Math" panose="02040503050406030204" pitchFamily="18" charset="0"/>
                                    </a:rPr>
                                    <m:t>𝒑</m:t>
                                  </m:r>
                                </m:e>
                                <m:sup>
                                  <m:r>
                                    <a:rPr lang="it-IT" b="1" i="1" smtClean="0">
                                      <a:solidFill>
                                        <a:srgbClr val="2D3E50"/>
                                      </a:solidFill>
                                      <a:latin typeface="Cambria Math" panose="02040503050406030204" pitchFamily="18" charset="0"/>
                                      <a:ea typeface="Cambria Math" panose="02040503050406030204" pitchFamily="18" charset="0"/>
                                    </a:rPr>
                                    <m:t>+</m:t>
                                  </m:r>
                                </m:sup>
                              </m:sSup>
                            </m:sub>
                          </m:sSub>
                          <m:r>
                            <a:rPr lang="it-IT" i="1">
                              <a:solidFill>
                                <a:srgbClr val="2D3E50"/>
                              </a:solidFill>
                              <a:latin typeface="Cambria Math" panose="02040503050406030204" pitchFamily="18" charset="0"/>
                              <a:ea typeface="Cambria Math" panose="02040503050406030204" pitchFamily="18" charset="0"/>
                            </a:rPr>
                            <m:t> </m:t>
                          </m:r>
                          <m:d>
                            <m:dPr>
                              <m:begChr m:val="["/>
                              <m:endChr m:val="]"/>
                              <m:ctrlPr>
                                <a:rPr lang="it-IT" i="1" smtClean="0">
                                  <a:solidFill>
                                    <a:srgbClr val="6B8EAD"/>
                                  </a:solidFill>
                                  <a:latin typeface="Cambria Math" panose="02040503050406030204" pitchFamily="18" charset="0"/>
                                  <a:ea typeface="Cambria Math" panose="02040503050406030204" pitchFamily="18" charset="0"/>
                                </a:rPr>
                              </m:ctrlPr>
                            </m:dPr>
                            <m:e>
                              <m:r>
                                <a:rPr lang="it-IT" b="0" i="0" smtClean="0">
                                  <a:solidFill>
                                    <a:srgbClr val="6B8EAD"/>
                                  </a:solidFill>
                                  <a:latin typeface="Cambria Math" panose="02040503050406030204" pitchFamily="18" charset="0"/>
                                  <a:ea typeface="Cambria Math" panose="02040503050406030204" pitchFamily="18" charset="0"/>
                                </a:rPr>
                                <m:t>23</m:t>
                              </m:r>
                              <m:r>
                                <a:rPr lang="it-IT">
                                  <a:solidFill>
                                    <a:srgbClr val="6B8EAD"/>
                                  </a:solidFill>
                                  <a:latin typeface="Cambria Math" panose="02040503050406030204" pitchFamily="18" charset="0"/>
                                  <a:ea typeface="Cambria Math" panose="02040503050406030204" pitchFamily="18" charset="0"/>
                                </a:rPr>
                                <m:t> </m:t>
                              </m:r>
                              <m:r>
                                <m:rPr>
                                  <m:sty m:val="p"/>
                                </m:rPr>
                                <a:rPr lang="it-IT">
                                  <a:solidFill>
                                    <a:srgbClr val="6B8EAD"/>
                                  </a:solidFill>
                                  <a:latin typeface="Cambria Math" panose="02040503050406030204" pitchFamily="18" charset="0"/>
                                  <a:ea typeface="Cambria Math" panose="02040503050406030204" pitchFamily="18" charset="0"/>
                                </a:rPr>
                                <m:t>MeV</m:t>
                              </m:r>
                              <m:r>
                                <a:rPr lang="it-IT">
                                  <a:solidFill>
                                    <a:srgbClr val="6B8EAD"/>
                                  </a:solidFill>
                                  <a:latin typeface="Cambria Math" panose="02040503050406030204" pitchFamily="18" charset="0"/>
                                  <a:ea typeface="Cambria Math" panose="02040503050406030204" pitchFamily="18" charset="0"/>
                                </a:rPr>
                                <m:t> </m:t>
                              </m:r>
                              <m:sSup>
                                <m:sSupPr>
                                  <m:ctrlPr>
                                    <a:rPr lang="it-IT" b="0" i="1" smtClean="0">
                                      <a:solidFill>
                                        <a:srgbClr val="6B8EAD"/>
                                      </a:solidFill>
                                      <a:latin typeface="Cambria Math" panose="02040503050406030204" pitchFamily="18" charset="0"/>
                                      <a:ea typeface="Cambria Math" panose="02040503050406030204" pitchFamily="18" charset="0"/>
                                    </a:rPr>
                                  </m:ctrlPr>
                                </m:sSupPr>
                                <m:e>
                                  <m:r>
                                    <m:rPr>
                                      <m:sty m:val="p"/>
                                    </m:rPr>
                                    <a:rPr lang="it-IT" b="0" i="0" smtClean="0">
                                      <a:solidFill>
                                        <a:srgbClr val="6B8EAD"/>
                                      </a:solidFill>
                                      <a:latin typeface="Cambria Math" panose="02040503050406030204" pitchFamily="18" charset="0"/>
                                      <a:ea typeface="Cambria Math" panose="02040503050406030204" pitchFamily="18" charset="0"/>
                                    </a:rPr>
                                    <m:t>p</m:t>
                                  </m:r>
                                </m:e>
                                <m:sup>
                                  <m:r>
                                    <a:rPr lang="it-IT" b="0" i="0" smtClean="0">
                                      <a:solidFill>
                                        <a:srgbClr val="6B8EAD"/>
                                      </a:solidFill>
                                      <a:latin typeface="Cambria Math" panose="02040503050406030204" pitchFamily="18" charset="0"/>
                                      <a:ea typeface="Cambria Math" panose="02040503050406030204" pitchFamily="18" charset="0"/>
                                    </a:rPr>
                                    <m:t>+</m:t>
                                  </m:r>
                                </m:sup>
                              </m:sSup>
                              <m:r>
                                <a:rPr lang="it-IT">
                                  <a:solidFill>
                                    <a:srgbClr val="6B8EAD"/>
                                  </a:solidFill>
                                  <a:latin typeface="Cambria Math" panose="02040503050406030204" pitchFamily="18" charset="0"/>
                                  <a:ea typeface="Cambria Math" panose="02040503050406030204" pitchFamily="18" charset="0"/>
                                </a:rPr>
                                <m:t>/</m:t>
                              </m:r>
                              <m:r>
                                <m:rPr>
                                  <m:sty m:val="p"/>
                                </m:rPr>
                                <a:rPr lang="it-IT">
                                  <a:solidFill>
                                    <a:srgbClr val="6B8EAD"/>
                                  </a:solidFill>
                                  <a:latin typeface="Cambria Math" panose="02040503050406030204" pitchFamily="18" charset="0"/>
                                  <a:ea typeface="Cambria Math" panose="02040503050406030204" pitchFamily="18" charset="0"/>
                                </a:rPr>
                                <m:t>c</m:t>
                              </m:r>
                              <m:sSup>
                                <m:sSupPr>
                                  <m:ctrlPr>
                                    <a:rPr lang="it-IT" i="1">
                                      <a:solidFill>
                                        <a:srgbClr val="6B8EAD"/>
                                      </a:solidFill>
                                      <a:latin typeface="Cambria Math" panose="02040503050406030204" pitchFamily="18" charset="0"/>
                                      <a:ea typeface="Cambria Math" panose="02040503050406030204" pitchFamily="18" charset="0"/>
                                    </a:rPr>
                                  </m:ctrlPr>
                                </m:sSupPr>
                                <m:e>
                                  <m:r>
                                    <m:rPr>
                                      <m:sty m:val="p"/>
                                    </m:rPr>
                                    <a:rPr lang="it-IT">
                                      <a:solidFill>
                                        <a:srgbClr val="6B8EAD"/>
                                      </a:solidFill>
                                      <a:latin typeface="Cambria Math" panose="02040503050406030204" pitchFamily="18" charset="0"/>
                                      <a:ea typeface="Cambria Math" panose="02040503050406030204" pitchFamily="18" charset="0"/>
                                    </a:rPr>
                                    <m:t>m</m:t>
                                  </m:r>
                                </m:e>
                                <m:sup>
                                  <m:r>
                                    <a:rPr lang="it-IT">
                                      <a:solidFill>
                                        <a:srgbClr val="6B8EAD"/>
                                      </a:solidFill>
                                      <a:latin typeface="Cambria Math" panose="02040503050406030204" pitchFamily="18" charset="0"/>
                                      <a:ea typeface="Cambria Math" panose="02040503050406030204" pitchFamily="18" charset="0"/>
                                    </a:rPr>
                                    <m:t>2</m:t>
                                  </m:r>
                                </m:sup>
                              </m:sSup>
                            </m:e>
                          </m:d>
                        </m:oMath>
                      </m:oMathPara>
                    </a14:m>
                    <a:endParaRPr lang="it-IT" dirty="0"/>
                  </a:p>
                </p:txBody>
              </p:sp>
            </mc:Choice>
            <mc:Fallback xmlns="">
              <p:sp>
                <p:nvSpPr>
                  <p:cNvPr id="56" name="CasellaDiTesto 55">
                    <a:extLst>
                      <a:ext uri="{FF2B5EF4-FFF2-40B4-BE49-F238E27FC236}">
                        <a16:creationId xmlns:a16="http://schemas.microsoft.com/office/drawing/2014/main" id="{09A429F9-C750-9528-1F41-C962CACD4404}"/>
                      </a:ext>
                    </a:extLst>
                  </p:cNvPr>
                  <p:cNvSpPr txBox="1">
                    <a:spLocks noRot="1" noChangeAspect="1" noMove="1" noResize="1" noEditPoints="1" noAdjustHandles="1" noChangeArrowheads="1" noChangeShapeType="1" noTextEdit="1"/>
                  </p:cNvSpPr>
                  <p:nvPr/>
                </p:nvSpPr>
                <p:spPr>
                  <a:xfrm>
                    <a:off x="9543320" y="9442897"/>
                    <a:ext cx="4963538" cy="332014"/>
                  </a:xfrm>
                  <a:prstGeom prst="rect">
                    <a:avLst/>
                  </a:prstGeom>
                  <a:blipFill>
                    <a:blip r:embed="rId10"/>
                    <a:stretch>
                      <a:fillRect l="-510" b="-22222"/>
                    </a:stretch>
                  </a:blipFill>
                </p:spPr>
                <p:txBody>
                  <a:bodyPr/>
                  <a:lstStyle/>
                  <a:p>
                    <a:r>
                      <a:rPr lang="it-IT">
                        <a:noFill/>
                      </a:rPr>
                      <a:t> </a:t>
                    </a:r>
                  </a:p>
                </p:txBody>
              </p:sp>
            </mc:Fallback>
          </mc:AlternateContent>
          <p:sp>
            <p:nvSpPr>
              <p:cNvPr id="58" name="CasellaDiTesto 57">
                <a:extLst>
                  <a:ext uri="{FF2B5EF4-FFF2-40B4-BE49-F238E27FC236}">
                    <a16:creationId xmlns:a16="http://schemas.microsoft.com/office/drawing/2014/main" id="{D6DFE195-9B9F-06B1-156E-B1D9581B3879}"/>
                  </a:ext>
                </a:extLst>
              </p:cNvPr>
              <p:cNvSpPr txBox="1"/>
              <p:nvPr/>
            </p:nvSpPr>
            <p:spPr>
              <a:xfrm>
                <a:off x="14506858" y="9470405"/>
                <a:ext cx="3400136" cy="276999"/>
              </a:xfrm>
              <a:prstGeom prst="rect">
                <a:avLst/>
              </a:prstGeom>
              <a:noFill/>
            </p:spPr>
            <p:txBody>
              <a:bodyPr wrap="square">
                <a:spAutoFit/>
              </a:bodyPr>
              <a:lstStyle/>
              <a:p>
                <a:pPr algn="ctr"/>
                <a:r>
                  <a:rPr lang="it-IT" sz="1200" i="1" dirty="0">
                    <a:solidFill>
                      <a:srgbClr val="2D3E50"/>
                    </a:solidFill>
                  </a:rPr>
                  <a:t>https://</a:t>
                </a:r>
                <a:r>
                  <a:rPr lang="it-IT" sz="1200" i="1" dirty="0" err="1">
                    <a:solidFill>
                      <a:srgbClr val="2D3E50"/>
                    </a:solidFill>
                  </a:rPr>
                  <a:t>www.etp.kit.edu</a:t>
                </a:r>
                <a:r>
                  <a:rPr lang="it-IT" sz="1200" i="1" dirty="0">
                    <a:solidFill>
                      <a:srgbClr val="2D3E50"/>
                    </a:solidFill>
                  </a:rPr>
                  <a:t>/</a:t>
                </a:r>
                <a:r>
                  <a:rPr lang="it-IT" sz="1200" i="1" dirty="0" err="1">
                    <a:solidFill>
                      <a:srgbClr val="2D3E50"/>
                    </a:solidFill>
                  </a:rPr>
                  <a:t>english</a:t>
                </a:r>
                <a:r>
                  <a:rPr lang="it-IT" sz="1200" i="1" dirty="0">
                    <a:solidFill>
                      <a:srgbClr val="2D3E50"/>
                    </a:solidFill>
                  </a:rPr>
                  <a:t>/1669.php</a:t>
                </a:r>
              </a:p>
            </p:txBody>
          </p:sp>
        </p:grpSp>
        <p:cxnSp>
          <p:nvCxnSpPr>
            <p:cNvPr id="63" name="Connettore 4 62">
              <a:extLst>
                <a:ext uri="{FF2B5EF4-FFF2-40B4-BE49-F238E27FC236}">
                  <a16:creationId xmlns:a16="http://schemas.microsoft.com/office/drawing/2014/main" id="{8B2CF001-0C82-EB45-2403-9BC6B5F801AA}"/>
                </a:ext>
              </a:extLst>
            </p:cNvPr>
            <p:cNvCxnSpPr>
              <a:stCxn id="56" idx="2"/>
              <a:endCxn id="58" idx="2"/>
            </p:cNvCxnSpPr>
            <p:nvPr/>
          </p:nvCxnSpPr>
          <p:spPr>
            <a:xfrm rot="5400000" flipH="1" flipV="1">
              <a:off x="14101606" y="7316502"/>
              <a:ext cx="28800" cy="4181837"/>
            </a:xfrm>
            <a:prstGeom prst="bentConnector3">
              <a:avLst>
                <a:gd name="adj1" fmla="val -831061"/>
              </a:avLst>
            </a:prstGeom>
            <a:ln>
              <a:solidFill>
                <a:srgbClr val="2D3E50"/>
              </a:solidFill>
              <a:tailEnd type="triangle"/>
            </a:ln>
          </p:spPr>
          <p:style>
            <a:lnRef idx="1">
              <a:schemeClr val="accent1"/>
            </a:lnRef>
            <a:fillRef idx="0">
              <a:schemeClr val="accent1"/>
            </a:fillRef>
            <a:effectRef idx="0">
              <a:schemeClr val="accent1"/>
            </a:effectRef>
            <a:fontRef idx="minor">
              <a:schemeClr val="tx1"/>
            </a:fontRef>
          </p:style>
        </p:cxnSp>
      </p:grpSp>
      <p:pic>
        <p:nvPicPr>
          <p:cNvPr id="67" name="Immagine 66" descr="Immagine che contiene cartone animato, clipart, disegno, illustrazione&#10;&#10;Il contenuto generato dall'IA potrebbe non essere corretto.">
            <a:extLst>
              <a:ext uri="{FF2B5EF4-FFF2-40B4-BE49-F238E27FC236}">
                <a16:creationId xmlns:a16="http://schemas.microsoft.com/office/drawing/2014/main" id="{517F5403-5495-96CB-02FB-5478E376648A}"/>
              </a:ext>
            </a:extLst>
          </p:cNvPr>
          <p:cNvPicPr>
            <a:picLocks noChangeAspect="1"/>
          </p:cNvPicPr>
          <p:nvPr/>
        </p:nvPicPr>
        <p:blipFill>
          <a:blip r:embed="rId11"/>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171015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dissolve">
                                      <p:cBhvr>
                                        <p:cTn id="7" dur="500"/>
                                        <p:tgtEl>
                                          <p:spTgt spid="40"/>
                                        </p:tgtEl>
                                      </p:cBhvr>
                                    </p:animEffect>
                                  </p:childTnLst>
                                </p:cTn>
                              </p:par>
                              <p:par>
                                <p:cTn id="8" presetID="9" presetClass="entr" presetSubtype="0" fill="hold"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dissolve">
                                      <p:cBhvr>
                                        <p:cTn id="10" dur="500"/>
                                        <p:tgtEl>
                                          <p:spTgt spid="60"/>
                                        </p:tgtEl>
                                      </p:cBhvr>
                                    </p:animEffect>
                                  </p:childTnLst>
                                </p:cTn>
                              </p:par>
                              <p:par>
                                <p:cTn id="11" presetID="9" presetClass="entr" presetSubtype="0" fill="hold" nodeType="withEffect">
                                  <p:stCondLst>
                                    <p:cond delay="0"/>
                                  </p:stCondLst>
                                  <p:childTnLst>
                                    <p:set>
                                      <p:cBhvr>
                                        <p:cTn id="12" dur="1" fill="hold">
                                          <p:stCondLst>
                                            <p:cond delay="0"/>
                                          </p:stCondLst>
                                        </p:cTn>
                                        <p:tgtEl>
                                          <p:spTgt spid="59"/>
                                        </p:tgtEl>
                                        <p:attrNameLst>
                                          <p:attrName>style.visibility</p:attrName>
                                        </p:attrNameLst>
                                      </p:cBhvr>
                                      <p:to>
                                        <p:strVal val="visible"/>
                                      </p:to>
                                    </p:set>
                                    <p:animEffect transition="in" filter="dissolve">
                                      <p:cBhvr>
                                        <p:cTn id="13"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85222-8607-88B9-09CE-EF676D2DC14B}"/>
            </a:ext>
          </a:extLst>
        </p:cNvPr>
        <p:cNvGrpSpPr/>
        <p:nvPr/>
      </p:nvGrpSpPr>
      <p:grpSpPr>
        <a:xfrm>
          <a:off x="0" y="0"/>
          <a:ext cx="0" cy="0"/>
          <a:chOff x="0" y="0"/>
          <a:chExt cx="0" cy="0"/>
        </a:xfrm>
      </p:grpSpPr>
      <p:pic>
        <p:nvPicPr>
          <p:cNvPr id="10" name="Immagine 9" descr="Immagine che contiene testo, schermata, diagramma, Parallelo&#10;&#10;Il contenuto generato dall'IA potrebbe non essere corretto.">
            <a:extLst>
              <a:ext uri="{FF2B5EF4-FFF2-40B4-BE49-F238E27FC236}">
                <a16:creationId xmlns:a16="http://schemas.microsoft.com/office/drawing/2014/main" id="{FF16A904-1C78-274F-C66E-3180F16DEC6F}"/>
              </a:ext>
            </a:extLst>
          </p:cNvPr>
          <p:cNvPicPr>
            <a:picLocks/>
          </p:cNvPicPr>
          <p:nvPr/>
        </p:nvPicPr>
        <p:blipFill>
          <a:blip r:embed="rId3">
            <a:extLst>
              <a:ext uri="{28A0092B-C50C-407E-A947-70E740481C1C}">
                <a14:useLocalDpi xmlns:a14="http://schemas.microsoft.com/office/drawing/2010/main" val="0"/>
              </a:ext>
            </a:extLst>
          </a:blip>
          <a:stretch>
            <a:fillRect/>
          </a:stretch>
        </p:blipFill>
        <p:spPr>
          <a:xfrm>
            <a:off x="1676400" y="1386903"/>
            <a:ext cx="14475600" cy="8557197"/>
          </a:xfrm>
          <a:prstGeom prst="rect">
            <a:avLst/>
          </a:prstGeom>
        </p:spPr>
      </p:pic>
      <p:sp>
        <p:nvSpPr>
          <p:cNvPr id="5" name="TextBox 5">
            <a:extLst>
              <a:ext uri="{FF2B5EF4-FFF2-40B4-BE49-F238E27FC236}">
                <a16:creationId xmlns:a16="http://schemas.microsoft.com/office/drawing/2014/main" id="{8CF3246A-F405-5316-BF94-B166372AB8FC}"/>
              </a:ext>
            </a:extLst>
          </p:cNvPr>
          <p:cNvSpPr txBox="1"/>
          <p:nvPr/>
        </p:nvSpPr>
        <p:spPr>
          <a:xfrm>
            <a:off x="539999" y="394805"/>
            <a:ext cx="17208001" cy="999056"/>
          </a:xfrm>
          <a:prstGeom prst="rect">
            <a:avLst/>
          </a:prstGeom>
        </p:spPr>
        <p:txBody>
          <a:bodyPr wrap="square" lIns="0" tIns="0" rIns="0" bIns="0" rtlCol="0" anchor="ctr">
            <a:spAutoFit/>
          </a:bodyPr>
          <a:lstStyle/>
          <a:p>
            <a:pPr marL="0" lvl="0" indent="0" algn="ctr">
              <a:lnSpc>
                <a:spcPts val="8640"/>
              </a:lnSpc>
              <a:spcBef>
                <a:spcPct val="0"/>
              </a:spcBef>
            </a:pPr>
            <a:r>
              <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RSD2 NPLUS W3 </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a:t>
            </a:r>
            <a:r>
              <a:rPr lang="it-IT" sz="6000" dirty="0" err="1">
                <a:solidFill>
                  <a:srgbClr val="2D3E50"/>
                </a:solidFill>
                <a:latin typeface="Tahoma" panose="020B0604030504040204" pitchFamily="34" charset="0"/>
                <a:ea typeface="Tahoma" panose="020B0604030504040204" pitchFamily="34" charset="0"/>
                <a:cs typeface="Tahoma" panose="020B0604030504040204" pitchFamily="34" charset="0"/>
              </a:rPr>
              <a:t>Neutron</a:t>
            </a:r>
            <a:r>
              <a:rPr lang="it-IT" sz="6000" dirty="0">
                <a:solidFill>
                  <a:srgbClr val="2D3E50"/>
                </a:solidFill>
                <a:latin typeface="Tahoma" panose="020B0604030504040204" pitchFamily="34" charset="0"/>
                <a:ea typeface="Tahoma" panose="020B0604030504040204" pitchFamily="34" charset="0"/>
                <a:cs typeface="Tahoma" panose="020B0604030504040204" pitchFamily="34" charset="0"/>
              </a:rPr>
              <a:t>     Proton</a:t>
            </a:r>
            <a:r>
              <a:rPr lang="en-US" sz="6000" b="0" i="0" dirty="0">
                <a:solidFill>
                  <a:srgbClr val="2D3E50"/>
                </a:solidFill>
                <a:effectLst/>
                <a:latin typeface="Tahoma" panose="020B0604030504040204" pitchFamily="34" charset="0"/>
                <a:ea typeface="Tahoma" panose="020B0604030504040204" pitchFamily="34" charset="0"/>
                <a:cs typeface="Tahoma" panose="020B0604030504040204" pitchFamily="34" charset="0"/>
                <a:sym typeface="Gothic A1"/>
              </a:rPr>
              <a:t> </a:t>
            </a:r>
            <a:endParaRPr lang="en-US" sz="60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p:sp>
        <p:nvSpPr>
          <p:cNvPr id="11" name="TextBox 6">
            <a:extLst>
              <a:ext uri="{FF2B5EF4-FFF2-40B4-BE49-F238E27FC236}">
                <a16:creationId xmlns:a16="http://schemas.microsoft.com/office/drawing/2014/main" id="{4422B574-AFD2-EF56-4D3C-834026A87462}"/>
              </a:ext>
            </a:extLst>
          </p:cNvPr>
          <p:cNvSpPr txBox="1"/>
          <p:nvPr/>
        </p:nvSpPr>
        <p:spPr>
          <a:xfrm>
            <a:off x="381001" y="10001482"/>
            <a:ext cx="8763000" cy="230832"/>
          </a:xfrm>
          <a:prstGeom prst="rect">
            <a:avLst/>
          </a:prstGeom>
        </p:spPr>
        <p:txBody>
          <a:bodyPr wrap="square" lIns="0" tIns="0" rIns="0" bIns="0" rtlCol="0" anchor="ctr">
            <a:spAutoFit/>
          </a:bodyPr>
          <a:lstStyle/>
          <a:p>
            <a:pP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 Fondacci et al.</a:t>
            </a:r>
          </a:p>
        </p:txBody>
      </p:sp>
      <p:sp>
        <p:nvSpPr>
          <p:cNvPr id="12" name="TextBox 6">
            <a:extLst>
              <a:ext uri="{FF2B5EF4-FFF2-40B4-BE49-F238E27FC236}">
                <a16:creationId xmlns:a16="http://schemas.microsoft.com/office/drawing/2014/main" id="{F3478ADB-9922-D7E2-4A78-ACF299DB3F01}"/>
              </a:ext>
            </a:extLst>
          </p:cNvPr>
          <p:cNvSpPr txBox="1"/>
          <p:nvPr/>
        </p:nvSpPr>
        <p:spPr>
          <a:xfrm>
            <a:off x="-27214" y="10001482"/>
            <a:ext cx="18315214" cy="230832"/>
          </a:xfrm>
          <a:prstGeom prst="rect">
            <a:avLst/>
          </a:prstGeom>
        </p:spPr>
        <p:txBody>
          <a:bodyPr wrap="square" lIns="0" tIns="0" rIns="0" bIns="0" rtlCol="0" anchor="ctr">
            <a:spAutoFit/>
          </a:bodyPr>
          <a:lstStyle/>
          <a:p>
            <a:pPr algn="ctr">
              <a:spcBef>
                <a:spcPct val="0"/>
              </a:spcBef>
            </a:pPr>
            <a:r>
              <a:rPr lang="en-US" sz="15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3rd DRD3 week on Solid State Detectors R&amp;D</a:t>
            </a:r>
          </a:p>
        </p:txBody>
      </p:sp>
      <p:pic>
        <p:nvPicPr>
          <p:cNvPr id="15" name="Immagine 14">
            <a:extLst>
              <a:ext uri="{FF2B5EF4-FFF2-40B4-BE49-F238E27FC236}">
                <a16:creationId xmlns:a16="http://schemas.microsoft.com/office/drawing/2014/main" id="{D6845190-E236-A55C-5421-832AEE1DB8F6}"/>
              </a:ext>
            </a:extLst>
          </p:cNvPr>
          <p:cNvPicPr>
            <a:picLocks noChangeAspect="1"/>
          </p:cNvPicPr>
          <p:nvPr/>
        </p:nvPicPr>
        <p:blipFill>
          <a:blip r:embed="rId4"/>
          <a:stretch>
            <a:fillRect/>
          </a:stretch>
        </p:blipFill>
        <p:spPr>
          <a:xfrm>
            <a:off x="741001" y="8487000"/>
            <a:ext cx="3524211" cy="1080000"/>
          </a:xfrm>
          <a:prstGeom prst="rect">
            <a:avLst/>
          </a:prstGeom>
          <a:ln w="38100">
            <a:solidFill>
              <a:srgbClr val="6B8EAD"/>
            </a:solidFill>
          </a:ln>
        </p:spPr>
      </p:pic>
      <p:pic>
        <p:nvPicPr>
          <p:cNvPr id="18" name="Immagine 17">
            <a:extLst>
              <a:ext uri="{FF2B5EF4-FFF2-40B4-BE49-F238E27FC236}">
                <a16:creationId xmlns:a16="http://schemas.microsoft.com/office/drawing/2014/main" id="{F2854A42-8C26-C06F-EDE4-6D43E18E2649}"/>
              </a:ext>
            </a:extLst>
          </p:cNvPr>
          <p:cNvPicPr>
            <a:picLocks noChangeAspect="1"/>
          </p:cNvPicPr>
          <p:nvPr/>
        </p:nvPicPr>
        <p:blipFill>
          <a:blip r:embed="rId4"/>
          <a:stretch>
            <a:fillRect/>
          </a:stretch>
        </p:blipFill>
        <p:spPr>
          <a:xfrm>
            <a:off x="14023274" y="8487000"/>
            <a:ext cx="3524211" cy="1080000"/>
          </a:xfrm>
          <a:prstGeom prst="rect">
            <a:avLst/>
          </a:prstGeom>
          <a:ln w="38100">
            <a:solidFill>
              <a:srgbClr val="6B8EAD"/>
            </a:solidFill>
          </a:ln>
        </p:spPr>
      </p:pic>
      <p:sp>
        <p:nvSpPr>
          <p:cNvPr id="24" name="Rettangolo con angoli arrotondati 23">
            <a:extLst>
              <a:ext uri="{FF2B5EF4-FFF2-40B4-BE49-F238E27FC236}">
                <a16:creationId xmlns:a16="http://schemas.microsoft.com/office/drawing/2014/main" id="{0B98FCA9-86D5-5D04-08C8-40CC226CD068}"/>
              </a:ext>
            </a:extLst>
          </p:cNvPr>
          <p:cNvSpPr/>
          <p:nvPr/>
        </p:nvSpPr>
        <p:spPr>
          <a:xfrm>
            <a:off x="2277874" y="8847000"/>
            <a:ext cx="219600" cy="1800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ttangolo con angoli arrotondati 24">
            <a:extLst>
              <a:ext uri="{FF2B5EF4-FFF2-40B4-BE49-F238E27FC236}">
                <a16:creationId xmlns:a16="http://schemas.microsoft.com/office/drawing/2014/main" id="{8371CF35-6516-D37B-237C-2E5E501646DE}"/>
              </a:ext>
            </a:extLst>
          </p:cNvPr>
          <p:cNvSpPr/>
          <p:nvPr/>
        </p:nvSpPr>
        <p:spPr>
          <a:xfrm>
            <a:off x="15553800" y="9019931"/>
            <a:ext cx="219600" cy="18000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mc:AlternateContent xmlns:mc="http://schemas.openxmlformats.org/markup-compatibility/2006" xmlns:a14="http://schemas.microsoft.com/office/drawing/2010/main">
        <mc:Choice Requires="a14">
          <p:sp>
            <p:nvSpPr>
              <p:cNvPr id="28" name="CasellaDiTesto 27">
                <a:extLst>
                  <a:ext uri="{FF2B5EF4-FFF2-40B4-BE49-F238E27FC236}">
                    <a16:creationId xmlns:a16="http://schemas.microsoft.com/office/drawing/2014/main" id="{546BAFF5-D021-D373-9331-BDD8673611BA}"/>
                  </a:ext>
                </a:extLst>
              </p:cNvPr>
              <p:cNvSpPr txBox="1"/>
              <p:nvPr/>
            </p:nvSpPr>
            <p:spPr>
              <a:xfrm>
                <a:off x="15964681" y="2033684"/>
                <a:ext cx="2399519" cy="368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600" i="1" smtClean="0">
                          <a:solidFill>
                            <a:srgbClr val="2D3E50"/>
                          </a:solidFill>
                          <a:latin typeface="Cambria Math" panose="02040503050406030204" pitchFamily="18" charset="0"/>
                          <a:ea typeface="Cambria Math" panose="02040503050406030204" pitchFamily="18" charset="0"/>
                        </a:rPr>
                        <m:t>1</m:t>
                      </m:r>
                      <m:r>
                        <a:rPr lang="it-IT" sz="1600" b="0" i="1" smtClean="0">
                          <a:solidFill>
                            <a:srgbClr val="2D3E50"/>
                          </a:solidFill>
                          <a:latin typeface="Cambria Math" panose="02040503050406030204" pitchFamily="18" charset="0"/>
                          <a:ea typeface="Cambria Math" panose="02040503050406030204" pitchFamily="18" charset="0"/>
                        </a:rPr>
                        <m:t>.2</m:t>
                      </m:r>
                      <m:r>
                        <a:rPr lang="it-IT" sz="1600" i="1" smtClean="0">
                          <a:solidFill>
                            <a:srgbClr val="2D3E50"/>
                          </a:solidFill>
                          <a:latin typeface="Cambria Math" panose="02040503050406030204" pitchFamily="18" charset="0"/>
                          <a:ea typeface="Cambria Math" panose="02040503050406030204" pitchFamily="18" charset="0"/>
                        </a:rPr>
                        <m:t>∙</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b="0" i="0" smtClean="0">
                              <a:solidFill>
                                <a:srgbClr val="2D3E50"/>
                              </a:solidFill>
                              <a:latin typeface="Cambria Math" panose="02040503050406030204" pitchFamily="18" charset="0"/>
                              <a:ea typeface="Cambria Math" panose="02040503050406030204" pitchFamily="18" charset="0"/>
                            </a:rPr>
                            <m:t>1 </m:t>
                          </m:r>
                          <m:r>
                            <m:rPr>
                              <m:sty m:val="p"/>
                            </m:rPr>
                            <a:rPr lang="it-IT" sz="1600" b="0" i="0" smtClean="0">
                              <a:solidFill>
                                <a:srgbClr val="2D3E50"/>
                              </a:solidFill>
                              <a:latin typeface="Cambria Math" panose="02040503050406030204" pitchFamily="18" charset="0"/>
                              <a:ea typeface="Cambria Math" panose="02040503050406030204" pitchFamily="18" charset="0"/>
                            </a:rPr>
                            <m:t>MeV</m:t>
                          </m:r>
                          <m:r>
                            <a:rPr lang="it-IT" sz="1600" b="0" i="0" smtClean="0">
                              <a:solidFill>
                                <a:srgbClr val="2D3E50"/>
                              </a:solidFill>
                              <a:latin typeface="Cambria Math" panose="02040503050406030204" pitchFamily="18" charset="0"/>
                              <a:ea typeface="Cambria Math" panose="02040503050406030204" pitchFamily="18" charset="0"/>
                            </a:rPr>
                            <m:t> </m:t>
                          </m:r>
                          <m:r>
                            <m:rPr>
                              <m:sty m:val="p"/>
                            </m:rPr>
                            <a:rPr lang="it-IT" sz="1600" i="0">
                              <a:solidFill>
                                <a:srgbClr val="2D3E50"/>
                              </a:solidFill>
                              <a:latin typeface="Cambria Math" panose="02040503050406030204" pitchFamily="18" charset="0"/>
                              <a:ea typeface="Cambria Math" panose="02040503050406030204" pitchFamily="18" charset="0"/>
                            </a:rPr>
                            <m:t>n</m:t>
                          </m:r>
                        </m:e>
                        <m:sub>
                          <m:r>
                            <m:rPr>
                              <m:sty m:val="p"/>
                            </m:rPr>
                            <a:rPr lang="it-IT" sz="1600" i="0">
                              <a:solidFill>
                                <a:srgbClr val="2D3E50"/>
                              </a:solidFill>
                              <a:latin typeface="Cambria Math" panose="02040503050406030204" pitchFamily="18" charset="0"/>
                              <a:ea typeface="Cambria Math" panose="02040503050406030204" pitchFamily="18" charset="0"/>
                            </a:rPr>
                            <m:t>eq</m:t>
                          </m:r>
                        </m:sub>
                      </m:sSub>
                      <m:r>
                        <a:rPr lang="it-IT" sz="1600" i="0">
                          <a:solidFill>
                            <a:srgbClr val="2D3E50"/>
                          </a:solidFill>
                          <a:latin typeface="Cambria Math" panose="02040503050406030204" pitchFamily="18" charset="0"/>
                          <a:ea typeface="Cambria Math" panose="02040503050406030204" pitchFamily="18" charset="0"/>
                        </a:rPr>
                        <m:t>/</m:t>
                      </m:r>
                      <m:r>
                        <m:rPr>
                          <m:sty m:val="p"/>
                        </m:rPr>
                        <a:rPr lang="it-IT" sz="1600" i="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i="0">
                              <a:solidFill>
                                <a:srgbClr val="2D3E50"/>
                              </a:solidFill>
                              <a:latin typeface="Cambria Math" panose="02040503050406030204" pitchFamily="18" charset="0"/>
                              <a:ea typeface="Cambria Math" panose="02040503050406030204" pitchFamily="18" charset="0"/>
                            </a:rPr>
                            <m:t>m</m:t>
                          </m:r>
                        </m:e>
                        <m:sup>
                          <m:r>
                            <a:rPr lang="it-IT" sz="1600" i="0">
                              <a:solidFill>
                                <a:srgbClr val="2D3E50"/>
                              </a:solidFill>
                              <a:latin typeface="Cambria Math" panose="02040503050406030204" pitchFamily="18" charset="0"/>
                              <a:ea typeface="Cambria Math" panose="02040503050406030204" pitchFamily="18" charset="0"/>
                            </a:rPr>
                            <m:t>2</m:t>
                          </m:r>
                        </m:sup>
                      </m:sSup>
                    </m:oMath>
                  </m:oMathPara>
                </a14:m>
                <a:endParaRPr lang="it-IT" sz="1600" dirty="0"/>
              </a:p>
            </p:txBody>
          </p:sp>
        </mc:Choice>
        <mc:Fallback xmlns="">
          <p:sp>
            <p:nvSpPr>
              <p:cNvPr id="28" name="CasellaDiTesto 27">
                <a:extLst>
                  <a:ext uri="{FF2B5EF4-FFF2-40B4-BE49-F238E27FC236}">
                    <a16:creationId xmlns:a16="http://schemas.microsoft.com/office/drawing/2014/main" id="{546BAFF5-D021-D373-9331-BDD8673611BA}"/>
                  </a:ext>
                </a:extLst>
              </p:cNvPr>
              <p:cNvSpPr txBox="1">
                <a:spLocks noRot="1" noChangeAspect="1" noMove="1" noResize="1" noEditPoints="1" noAdjustHandles="1" noChangeArrowheads="1" noChangeShapeType="1" noTextEdit="1"/>
              </p:cNvSpPr>
              <p:nvPr/>
            </p:nvSpPr>
            <p:spPr>
              <a:xfrm>
                <a:off x="15964681" y="2033684"/>
                <a:ext cx="2399519" cy="368947"/>
              </a:xfrm>
              <a:prstGeom prst="rect">
                <a:avLst/>
              </a:prstGeom>
              <a:blipFill>
                <a:blip r:embed="rId5"/>
                <a:stretch>
                  <a:fillRect b="-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2" name="CasellaDiTesto 31">
                <a:extLst>
                  <a:ext uri="{FF2B5EF4-FFF2-40B4-BE49-F238E27FC236}">
                    <a16:creationId xmlns:a16="http://schemas.microsoft.com/office/drawing/2014/main" id="{B1837189-48C0-EC66-58C0-299577159D42}"/>
                  </a:ext>
                </a:extLst>
              </p:cNvPr>
              <p:cNvSpPr txBox="1"/>
              <p:nvPr/>
            </p:nvSpPr>
            <p:spPr>
              <a:xfrm>
                <a:off x="15964681" y="2972336"/>
                <a:ext cx="2399519" cy="368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600" i="1" smtClean="0">
                          <a:solidFill>
                            <a:srgbClr val="2D3E50"/>
                          </a:solidFill>
                          <a:latin typeface="Cambria Math" panose="02040503050406030204" pitchFamily="18" charset="0"/>
                          <a:ea typeface="Cambria Math" panose="02040503050406030204" pitchFamily="18" charset="0"/>
                        </a:rPr>
                        <m:t>5</m:t>
                      </m:r>
                      <m:r>
                        <a:rPr lang="it-IT" sz="1600" b="0" i="1" smtClean="0">
                          <a:solidFill>
                            <a:srgbClr val="2D3E50"/>
                          </a:solidFill>
                          <a:latin typeface="Cambria Math" panose="02040503050406030204" pitchFamily="18" charset="0"/>
                          <a:ea typeface="Cambria Math" panose="02040503050406030204" pitchFamily="18" charset="0"/>
                        </a:rPr>
                        <m:t>.6</m:t>
                      </m:r>
                      <m:r>
                        <a:rPr lang="it-IT" sz="1600" i="1" smtClean="0">
                          <a:solidFill>
                            <a:srgbClr val="2D3E50"/>
                          </a:solidFill>
                          <a:latin typeface="Cambria Math" panose="02040503050406030204" pitchFamily="18" charset="0"/>
                          <a:ea typeface="Cambria Math" panose="02040503050406030204" pitchFamily="18" charset="0"/>
                        </a:rPr>
                        <m:t>∙</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b="0" i="0" smtClean="0">
                              <a:solidFill>
                                <a:srgbClr val="2D3E50"/>
                              </a:solidFill>
                              <a:latin typeface="Cambria Math" panose="02040503050406030204" pitchFamily="18" charset="0"/>
                              <a:ea typeface="Cambria Math" panose="02040503050406030204" pitchFamily="18" charset="0"/>
                            </a:rPr>
                            <m:t>1 </m:t>
                          </m:r>
                          <m:r>
                            <m:rPr>
                              <m:sty m:val="p"/>
                            </m:rPr>
                            <a:rPr lang="it-IT" sz="1600" b="0" i="0" smtClean="0">
                              <a:solidFill>
                                <a:srgbClr val="2D3E50"/>
                              </a:solidFill>
                              <a:latin typeface="Cambria Math" panose="02040503050406030204" pitchFamily="18" charset="0"/>
                              <a:ea typeface="Cambria Math" panose="02040503050406030204" pitchFamily="18" charset="0"/>
                            </a:rPr>
                            <m:t>MeV</m:t>
                          </m:r>
                          <m:r>
                            <a:rPr lang="it-IT" sz="1600" b="0" i="0" smtClean="0">
                              <a:solidFill>
                                <a:srgbClr val="2D3E50"/>
                              </a:solidFill>
                              <a:latin typeface="Cambria Math" panose="02040503050406030204" pitchFamily="18" charset="0"/>
                              <a:ea typeface="Cambria Math" panose="02040503050406030204" pitchFamily="18" charset="0"/>
                            </a:rPr>
                            <m:t> </m:t>
                          </m:r>
                          <m:r>
                            <m:rPr>
                              <m:sty m:val="p"/>
                            </m:rPr>
                            <a:rPr lang="it-IT" sz="1600" i="0">
                              <a:solidFill>
                                <a:srgbClr val="2D3E50"/>
                              </a:solidFill>
                              <a:latin typeface="Cambria Math" panose="02040503050406030204" pitchFamily="18" charset="0"/>
                              <a:ea typeface="Cambria Math" panose="02040503050406030204" pitchFamily="18" charset="0"/>
                            </a:rPr>
                            <m:t>n</m:t>
                          </m:r>
                        </m:e>
                        <m:sub>
                          <m:r>
                            <m:rPr>
                              <m:sty m:val="p"/>
                            </m:rPr>
                            <a:rPr lang="it-IT" sz="1600" i="0">
                              <a:solidFill>
                                <a:srgbClr val="2D3E50"/>
                              </a:solidFill>
                              <a:latin typeface="Cambria Math" panose="02040503050406030204" pitchFamily="18" charset="0"/>
                              <a:ea typeface="Cambria Math" panose="02040503050406030204" pitchFamily="18" charset="0"/>
                            </a:rPr>
                            <m:t>eq</m:t>
                          </m:r>
                        </m:sub>
                      </m:sSub>
                      <m:r>
                        <a:rPr lang="it-IT" sz="1600" i="0">
                          <a:solidFill>
                            <a:srgbClr val="2D3E50"/>
                          </a:solidFill>
                          <a:latin typeface="Cambria Math" panose="02040503050406030204" pitchFamily="18" charset="0"/>
                          <a:ea typeface="Cambria Math" panose="02040503050406030204" pitchFamily="18" charset="0"/>
                        </a:rPr>
                        <m:t>/</m:t>
                      </m:r>
                      <m:r>
                        <m:rPr>
                          <m:sty m:val="p"/>
                        </m:rPr>
                        <a:rPr lang="it-IT" sz="1600" i="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i="0">
                              <a:solidFill>
                                <a:srgbClr val="2D3E50"/>
                              </a:solidFill>
                              <a:latin typeface="Cambria Math" panose="02040503050406030204" pitchFamily="18" charset="0"/>
                              <a:ea typeface="Cambria Math" panose="02040503050406030204" pitchFamily="18" charset="0"/>
                            </a:rPr>
                            <m:t>m</m:t>
                          </m:r>
                        </m:e>
                        <m:sup>
                          <m:r>
                            <a:rPr lang="it-IT" sz="1600" i="0">
                              <a:solidFill>
                                <a:srgbClr val="2D3E50"/>
                              </a:solidFill>
                              <a:latin typeface="Cambria Math" panose="02040503050406030204" pitchFamily="18" charset="0"/>
                              <a:ea typeface="Cambria Math" panose="02040503050406030204" pitchFamily="18" charset="0"/>
                            </a:rPr>
                            <m:t>2</m:t>
                          </m:r>
                        </m:sup>
                      </m:sSup>
                    </m:oMath>
                  </m:oMathPara>
                </a14:m>
                <a:endParaRPr lang="it-IT" sz="1600" dirty="0"/>
              </a:p>
            </p:txBody>
          </p:sp>
        </mc:Choice>
        <mc:Fallback xmlns="">
          <p:sp>
            <p:nvSpPr>
              <p:cNvPr id="32" name="CasellaDiTesto 31">
                <a:extLst>
                  <a:ext uri="{FF2B5EF4-FFF2-40B4-BE49-F238E27FC236}">
                    <a16:creationId xmlns:a16="http://schemas.microsoft.com/office/drawing/2014/main" id="{B1837189-48C0-EC66-58C0-299577159D42}"/>
                  </a:ext>
                </a:extLst>
              </p:cNvPr>
              <p:cNvSpPr txBox="1">
                <a:spLocks noRot="1" noChangeAspect="1" noMove="1" noResize="1" noEditPoints="1" noAdjustHandles="1" noChangeArrowheads="1" noChangeShapeType="1" noTextEdit="1"/>
              </p:cNvSpPr>
              <p:nvPr/>
            </p:nvSpPr>
            <p:spPr>
              <a:xfrm>
                <a:off x="15964681" y="2972336"/>
                <a:ext cx="2399519" cy="368947"/>
              </a:xfrm>
              <a:prstGeom prst="rect">
                <a:avLst/>
              </a:prstGeom>
              <a:blipFill>
                <a:blip r:embed="rId6"/>
                <a:stretch>
                  <a:fillRect b="-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6" name="CasellaDiTesto 35">
                <a:extLst>
                  <a:ext uri="{FF2B5EF4-FFF2-40B4-BE49-F238E27FC236}">
                    <a16:creationId xmlns:a16="http://schemas.microsoft.com/office/drawing/2014/main" id="{75D80443-DFB8-E5CB-8B66-FB7289E6F146}"/>
                  </a:ext>
                </a:extLst>
              </p:cNvPr>
              <p:cNvSpPr txBox="1"/>
              <p:nvPr/>
            </p:nvSpPr>
            <p:spPr>
              <a:xfrm>
                <a:off x="15964681" y="2659452"/>
                <a:ext cx="2399519" cy="368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600" i="1">
                          <a:solidFill>
                            <a:srgbClr val="2D3E50"/>
                          </a:solidFill>
                          <a:latin typeface="Cambria Math" panose="02040503050406030204" pitchFamily="18" charset="0"/>
                          <a:ea typeface="Cambria Math" panose="02040503050406030204" pitchFamily="18" charset="0"/>
                        </a:rPr>
                        <m:t>3</m:t>
                      </m:r>
                      <m:r>
                        <a:rPr lang="it-IT" sz="1600" b="0" i="1" smtClean="0">
                          <a:solidFill>
                            <a:srgbClr val="2D3E50"/>
                          </a:solidFill>
                          <a:latin typeface="Cambria Math" panose="02040503050406030204" pitchFamily="18" charset="0"/>
                          <a:ea typeface="Cambria Math" panose="02040503050406030204" pitchFamily="18" charset="0"/>
                        </a:rPr>
                        <m:t>.6</m:t>
                      </m:r>
                      <m:r>
                        <a:rPr lang="it-IT" sz="1600" i="1" smtClean="0">
                          <a:solidFill>
                            <a:srgbClr val="2D3E50"/>
                          </a:solidFill>
                          <a:latin typeface="Cambria Math" panose="02040503050406030204" pitchFamily="18" charset="0"/>
                          <a:ea typeface="Cambria Math" panose="02040503050406030204" pitchFamily="18" charset="0"/>
                        </a:rPr>
                        <m:t>∙</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b="0" i="0" smtClean="0">
                              <a:solidFill>
                                <a:srgbClr val="2D3E50"/>
                              </a:solidFill>
                              <a:latin typeface="Cambria Math" panose="02040503050406030204" pitchFamily="18" charset="0"/>
                              <a:ea typeface="Cambria Math" panose="02040503050406030204" pitchFamily="18" charset="0"/>
                            </a:rPr>
                            <m:t>1 </m:t>
                          </m:r>
                          <m:r>
                            <m:rPr>
                              <m:sty m:val="p"/>
                            </m:rPr>
                            <a:rPr lang="it-IT" sz="1600" b="0" i="0" smtClean="0">
                              <a:solidFill>
                                <a:srgbClr val="2D3E50"/>
                              </a:solidFill>
                              <a:latin typeface="Cambria Math" panose="02040503050406030204" pitchFamily="18" charset="0"/>
                              <a:ea typeface="Cambria Math" panose="02040503050406030204" pitchFamily="18" charset="0"/>
                            </a:rPr>
                            <m:t>MeV</m:t>
                          </m:r>
                          <m:r>
                            <a:rPr lang="it-IT" sz="1600" b="0" i="0" smtClean="0">
                              <a:solidFill>
                                <a:srgbClr val="2D3E50"/>
                              </a:solidFill>
                              <a:latin typeface="Cambria Math" panose="02040503050406030204" pitchFamily="18" charset="0"/>
                              <a:ea typeface="Cambria Math" panose="02040503050406030204" pitchFamily="18" charset="0"/>
                            </a:rPr>
                            <m:t> </m:t>
                          </m:r>
                          <m:r>
                            <m:rPr>
                              <m:sty m:val="p"/>
                            </m:rPr>
                            <a:rPr lang="it-IT" sz="1600" i="0">
                              <a:solidFill>
                                <a:srgbClr val="2D3E50"/>
                              </a:solidFill>
                              <a:latin typeface="Cambria Math" panose="02040503050406030204" pitchFamily="18" charset="0"/>
                              <a:ea typeface="Cambria Math" panose="02040503050406030204" pitchFamily="18" charset="0"/>
                            </a:rPr>
                            <m:t>n</m:t>
                          </m:r>
                        </m:e>
                        <m:sub>
                          <m:r>
                            <m:rPr>
                              <m:sty m:val="p"/>
                            </m:rPr>
                            <a:rPr lang="it-IT" sz="1600" i="0">
                              <a:solidFill>
                                <a:srgbClr val="2D3E50"/>
                              </a:solidFill>
                              <a:latin typeface="Cambria Math" panose="02040503050406030204" pitchFamily="18" charset="0"/>
                              <a:ea typeface="Cambria Math" panose="02040503050406030204" pitchFamily="18" charset="0"/>
                            </a:rPr>
                            <m:t>eq</m:t>
                          </m:r>
                        </m:sub>
                      </m:sSub>
                      <m:r>
                        <a:rPr lang="it-IT" sz="1600" i="0">
                          <a:solidFill>
                            <a:srgbClr val="2D3E50"/>
                          </a:solidFill>
                          <a:latin typeface="Cambria Math" panose="02040503050406030204" pitchFamily="18" charset="0"/>
                          <a:ea typeface="Cambria Math" panose="02040503050406030204" pitchFamily="18" charset="0"/>
                        </a:rPr>
                        <m:t>/</m:t>
                      </m:r>
                      <m:r>
                        <m:rPr>
                          <m:sty m:val="p"/>
                        </m:rPr>
                        <a:rPr lang="it-IT" sz="1600" i="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i="0">
                              <a:solidFill>
                                <a:srgbClr val="2D3E50"/>
                              </a:solidFill>
                              <a:latin typeface="Cambria Math" panose="02040503050406030204" pitchFamily="18" charset="0"/>
                              <a:ea typeface="Cambria Math" panose="02040503050406030204" pitchFamily="18" charset="0"/>
                            </a:rPr>
                            <m:t>m</m:t>
                          </m:r>
                        </m:e>
                        <m:sup>
                          <m:r>
                            <a:rPr lang="it-IT" sz="1600" i="0">
                              <a:solidFill>
                                <a:srgbClr val="2D3E50"/>
                              </a:solidFill>
                              <a:latin typeface="Cambria Math" panose="02040503050406030204" pitchFamily="18" charset="0"/>
                              <a:ea typeface="Cambria Math" panose="02040503050406030204" pitchFamily="18" charset="0"/>
                            </a:rPr>
                            <m:t>2</m:t>
                          </m:r>
                        </m:sup>
                      </m:sSup>
                    </m:oMath>
                  </m:oMathPara>
                </a14:m>
                <a:endParaRPr lang="it-IT" sz="1600" dirty="0"/>
              </a:p>
            </p:txBody>
          </p:sp>
        </mc:Choice>
        <mc:Fallback xmlns="">
          <p:sp>
            <p:nvSpPr>
              <p:cNvPr id="36" name="CasellaDiTesto 35">
                <a:extLst>
                  <a:ext uri="{FF2B5EF4-FFF2-40B4-BE49-F238E27FC236}">
                    <a16:creationId xmlns:a16="http://schemas.microsoft.com/office/drawing/2014/main" id="{75D80443-DFB8-E5CB-8B66-FB7289E6F146}"/>
                  </a:ext>
                </a:extLst>
              </p:cNvPr>
              <p:cNvSpPr txBox="1">
                <a:spLocks noRot="1" noChangeAspect="1" noMove="1" noResize="1" noEditPoints="1" noAdjustHandles="1" noChangeArrowheads="1" noChangeShapeType="1" noTextEdit="1"/>
              </p:cNvSpPr>
              <p:nvPr/>
            </p:nvSpPr>
            <p:spPr>
              <a:xfrm>
                <a:off x="15964681" y="2659452"/>
                <a:ext cx="2399519" cy="368947"/>
              </a:xfrm>
              <a:prstGeom prst="rect">
                <a:avLst/>
              </a:prstGeom>
              <a:blipFill>
                <a:blip r:embed="rId7"/>
                <a:stretch>
                  <a:fillRect b="-6667"/>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37" name="CasellaDiTesto 36">
                <a:extLst>
                  <a:ext uri="{FF2B5EF4-FFF2-40B4-BE49-F238E27FC236}">
                    <a16:creationId xmlns:a16="http://schemas.microsoft.com/office/drawing/2014/main" id="{05B341AC-CCE3-54B6-2010-B4ABB1006524}"/>
                  </a:ext>
                </a:extLst>
              </p:cNvPr>
              <p:cNvSpPr txBox="1"/>
              <p:nvPr/>
            </p:nvSpPr>
            <p:spPr>
              <a:xfrm>
                <a:off x="15964681" y="2346568"/>
                <a:ext cx="2399519" cy="36894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1600" i="1" smtClean="0">
                          <a:solidFill>
                            <a:srgbClr val="2D3E50"/>
                          </a:solidFill>
                          <a:latin typeface="Cambria Math" panose="02040503050406030204" pitchFamily="18" charset="0"/>
                          <a:ea typeface="Cambria Math" panose="02040503050406030204" pitchFamily="18" charset="0"/>
                        </a:rPr>
                        <m:t>2</m:t>
                      </m:r>
                      <m:r>
                        <a:rPr lang="it-IT" sz="1600" b="0" i="1" smtClean="0">
                          <a:solidFill>
                            <a:srgbClr val="2D3E50"/>
                          </a:solidFill>
                          <a:latin typeface="Cambria Math" panose="02040503050406030204" pitchFamily="18" charset="0"/>
                          <a:ea typeface="Cambria Math" panose="02040503050406030204" pitchFamily="18" charset="0"/>
                        </a:rPr>
                        <m:t>.0</m:t>
                      </m:r>
                      <m:r>
                        <a:rPr lang="it-IT" sz="1600" i="1" smtClean="0">
                          <a:solidFill>
                            <a:srgbClr val="2D3E50"/>
                          </a:solidFill>
                          <a:latin typeface="Cambria Math" panose="02040503050406030204" pitchFamily="18" charset="0"/>
                          <a:ea typeface="Cambria Math" panose="02040503050406030204" pitchFamily="18" charset="0"/>
                        </a:rPr>
                        <m:t>∙</m:t>
                      </m:r>
                      <m:sSup>
                        <m:sSupPr>
                          <m:ctrlPr>
                            <a:rPr lang="it-IT" sz="1600" i="1">
                              <a:solidFill>
                                <a:srgbClr val="2D3E50"/>
                              </a:solidFill>
                              <a:latin typeface="Cambria Math" panose="02040503050406030204" pitchFamily="18" charset="0"/>
                              <a:ea typeface="Cambria Math" panose="02040503050406030204" pitchFamily="18" charset="0"/>
                            </a:rPr>
                          </m:ctrlPr>
                        </m:sSupPr>
                        <m:e>
                          <m:r>
                            <a:rPr lang="it-IT" sz="1600" i="1">
                              <a:solidFill>
                                <a:srgbClr val="2D3E50"/>
                              </a:solidFill>
                              <a:latin typeface="Cambria Math" panose="02040503050406030204" pitchFamily="18" charset="0"/>
                              <a:ea typeface="Cambria Math" panose="02040503050406030204" pitchFamily="18" charset="0"/>
                            </a:rPr>
                            <m:t>10</m:t>
                          </m:r>
                        </m:e>
                        <m:sup>
                          <m:r>
                            <a:rPr lang="it-IT" sz="1600" i="1">
                              <a:solidFill>
                                <a:srgbClr val="2D3E50"/>
                              </a:solidFill>
                              <a:latin typeface="Cambria Math" panose="02040503050406030204" pitchFamily="18" charset="0"/>
                              <a:ea typeface="Cambria Math" panose="02040503050406030204" pitchFamily="18" charset="0"/>
                            </a:rPr>
                            <m:t>15</m:t>
                          </m:r>
                        </m:sup>
                      </m:sSup>
                      <m:r>
                        <a:rPr lang="it-IT" sz="1600" i="1">
                          <a:solidFill>
                            <a:srgbClr val="2D3E50"/>
                          </a:solidFill>
                          <a:latin typeface="Cambria Math" panose="02040503050406030204" pitchFamily="18" charset="0"/>
                          <a:ea typeface="Cambria Math" panose="02040503050406030204" pitchFamily="18" charset="0"/>
                        </a:rPr>
                        <m:t> </m:t>
                      </m:r>
                      <m:sSub>
                        <m:sSubPr>
                          <m:ctrlPr>
                            <a:rPr lang="it-IT" sz="1600" i="1">
                              <a:solidFill>
                                <a:srgbClr val="2D3E50"/>
                              </a:solidFill>
                              <a:latin typeface="Cambria Math" panose="02040503050406030204" pitchFamily="18" charset="0"/>
                              <a:ea typeface="Cambria Math" panose="02040503050406030204" pitchFamily="18" charset="0"/>
                            </a:rPr>
                          </m:ctrlPr>
                        </m:sSubPr>
                        <m:e>
                          <m:r>
                            <a:rPr lang="it-IT" sz="1600" b="0" i="0" smtClean="0">
                              <a:solidFill>
                                <a:srgbClr val="2D3E50"/>
                              </a:solidFill>
                              <a:latin typeface="Cambria Math" panose="02040503050406030204" pitchFamily="18" charset="0"/>
                              <a:ea typeface="Cambria Math" panose="02040503050406030204" pitchFamily="18" charset="0"/>
                            </a:rPr>
                            <m:t>1 </m:t>
                          </m:r>
                          <m:r>
                            <m:rPr>
                              <m:sty m:val="p"/>
                            </m:rPr>
                            <a:rPr lang="it-IT" sz="1600" b="0" i="0" smtClean="0">
                              <a:solidFill>
                                <a:srgbClr val="2D3E50"/>
                              </a:solidFill>
                              <a:latin typeface="Cambria Math" panose="02040503050406030204" pitchFamily="18" charset="0"/>
                              <a:ea typeface="Cambria Math" panose="02040503050406030204" pitchFamily="18" charset="0"/>
                            </a:rPr>
                            <m:t>MeV</m:t>
                          </m:r>
                          <m:r>
                            <a:rPr lang="it-IT" sz="1600" b="0" i="0" smtClean="0">
                              <a:solidFill>
                                <a:srgbClr val="2D3E50"/>
                              </a:solidFill>
                              <a:latin typeface="Cambria Math" panose="02040503050406030204" pitchFamily="18" charset="0"/>
                              <a:ea typeface="Cambria Math" panose="02040503050406030204" pitchFamily="18" charset="0"/>
                            </a:rPr>
                            <m:t> </m:t>
                          </m:r>
                          <m:r>
                            <m:rPr>
                              <m:sty m:val="p"/>
                            </m:rPr>
                            <a:rPr lang="it-IT" sz="1600" i="0">
                              <a:solidFill>
                                <a:srgbClr val="2D3E50"/>
                              </a:solidFill>
                              <a:latin typeface="Cambria Math" panose="02040503050406030204" pitchFamily="18" charset="0"/>
                              <a:ea typeface="Cambria Math" panose="02040503050406030204" pitchFamily="18" charset="0"/>
                            </a:rPr>
                            <m:t>n</m:t>
                          </m:r>
                        </m:e>
                        <m:sub>
                          <m:r>
                            <m:rPr>
                              <m:sty m:val="p"/>
                            </m:rPr>
                            <a:rPr lang="it-IT" sz="1600" i="0">
                              <a:solidFill>
                                <a:srgbClr val="2D3E50"/>
                              </a:solidFill>
                              <a:latin typeface="Cambria Math" panose="02040503050406030204" pitchFamily="18" charset="0"/>
                              <a:ea typeface="Cambria Math" panose="02040503050406030204" pitchFamily="18" charset="0"/>
                            </a:rPr>
                            <m:t>eq</m:t>
                          </m:r>
                        </m:sub>
                      </m:sSub>
                      <m:r>
                        <a:rPr lang="it-IT" sz="1600" i="0">
                          <a:solidFill>
                            <a:srgbClr val="2D3E50"/>
                          </a:solidFill>
                          <a:latin typeface="Cambria Math" panose="02040503050406030204" pitchFamily="18" charset="0"/>
                          <a:ea typeface="Cambria Math" panose="02040503050406030204" pitchFamily="18" charset="0"/>
                        </a:rPr>
                        <m:t>/</m:t>
                      </m:r>
                      <m:r>
                        <m:rPr>
                          <m:sty m:val="p"/>
                        </m:rPr>
                        <a:rPr lang="it-IT" sz="1600" i="0">
                          <a:solidFill>
                            <a:srgbClr val="2D3E50"/>
                          </a:solidFill>
                          <a:latin typeface="Cambria Math" panose="02040503050406030204" pitchFamily="18" charset="0"/>
                          <a:ea typeface="Cambria Math" panose="02040503050406030204" pitchFamily="18" charset="0"/>
                        </a:rPr>
                        <m:t>c</m:t>
                      </m:r>
                      <m:sSup>
                        <m:sSupPr>
                          <m:ctrlPr>
                            <a:rPr lang="it-IT" sz="1600" i="1">
                              <a:solidFill>
                                <a:srgbClr val="2D3E50"/>
                              </a:solidFill>
                              <a:latin typeface="Cambria Math" panose="02040503050406030204" pitchFamily="18" charset="0"/>
                              <a:ea typeface="Cambria Math" panose="02040503050406030204" pitchFamily="18" charset="0"/>
                            </a:rPr>
                          </m:ctrlPr>
                        </m:sSupPr>
                        <m:e>
                          <m:r>
                            <m:rPr>
                              <m:sty m:val="p"/>
                            </m:rPr>
                            <a:rPr lang="it-IT" sz="1600" i="0">
                              <a:solidFill>
                                <a:srgbClr val="2D3E50"/>
                              </a:solidFill>
                              <a:latin typeface="Cambria Math" panose="02040503050406030204" pitchFamily="18" charset="0"/>
                              <a:ea typeface="Cambria Math" panose="02040503050406030204" pitchFamily="18" charset="0"/>
                            </a:rPr>
                            <m:t>m</m:t>
                          </m:r>
                        </m:e>
                        <m:sup>
                          <m:r>
                            <a:rPr lang="it-IT" sz="1600" i="0">
                              <a:solidFill>
                                <a:srgbClr val="2D3E50"/>
                              </a:solidFill>
                              <a:latin typeface="Cambria Math" panose="02040503050406030204" pitchFamily="18" charset="0"/>
                              <a:ea typeface="Cambria Math" panose="02040503050406030204" pitchFamily="18" charset="0"/>
                            </a:rPr>
                            <m:t>2</m:t>
                          </m:r>
                        </m:sup>
                      </m:sSup>
                    </m:oMath>
                  </m:oMathPara>
                </a14:m>
                <a:endParaRPr lang="it-IT" sz="1600" dirty="0"/>
              </a:p>
            </p:txBody>
          </p:sp>
        </mc:Choice>
        <mc:Fallback xmlns="">
          <p:sp>
            <p:nvSpPr>
              <p:cNvPr id="37" name="CasellaDiTesto 36">
                <a:extLst>
                  <a:ext uri="{FF2B5EF4-FFF2-40B4-BE49-F238E27FC236}">
                    <a16:creationId xmlns:a16="http://schemas.microsoft.com/office/drawing/2014/main" id="{05B341AC-CCE3-54B6-2010-B4ABB1006524}"/>
                  </a:ext>
                </a:extLst>
              </p:cNvPr>
              <p:cNvSpPr txBox="1">
                <a:spLocks noRot="1" noChangeAspect="1" noMove="1" noResize="1" noEditPoints="1" noAdjustHandles="1" noChangeArrowheads="1" noChangeShapeType="1" noTextEdit="1"/>
              </p:cNvSpPr>
              <p:nvPr/>
            </p:nvSpPr>
            <p:spPr>
              <a:xfrm>
                <a:off x="15964681" y="2346568"/>
                <a:ext cx="2399519" cy="368947"/>
              </a:xfrm>
              <a:prstGeom prst="rect">
                <a:avLst/>
              </a:prstGeom>
              <a:blipFill>
                <a:blip r:embed="rId8"/>
                <a:stretch>
                  <a:fillRect b="-10000"/>
                </a:stretch>
              </a:blipFill>
            </p:spPr>
            <p:txBody>
              <a:bodyPr/>
              <a:lstStyle/>
              <a:p>
                <a:r>
                  <a:rPr lang="it-IT">
                    <a:noFill/>
                  </a:rPr>
                  <a:t> </a:t>
                </a:r>
              </a:p>
            </p:txBody>
          </p:sp>
        </mc:Fallback>
      </mc:AlternateContent>
      <p:cxnSp>
        <p:nvCxnSpPr>
          <p:cNvPr id="42" name="Connettore 2 41">
            <a:extLst>
              <a:ext uri="{FF2B5EF4-FFF2-40B4-BE49-F238E27FC236}">
                <a16:creationId xmlns:a16="http://schemas.microsoft.com/office/drawing/2014/main" id="{27CEF752-4413-BF98-7591-FE08D9B57471}"/>
              </a:ext>
            </a:extLst>
          </p:cNvPr>
          <p:cNvCxnSpPr>
            <a:cxnSpLocks/>
          </p:cNvCxnSpPr>
          <p:nvPr/>
        </p:nvCxnSpPr>
        <p:spPr>
          <a:xfrm>
            <a:off x="15754150" y="2218157"/>
            <a:ext cx="288000" cy="0"/>
          </a:xfrm>
          <a:prstGeom prst="straightConnector1">
            <a:avLst/>
          </a:prstGeom>
          <a:ln w="28575">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2 44">
            <a:extLst>
              <a:ext uri="{FF2B5EF4-FFF2-40B4-BE49-F238E27FC236}">
                <a16:creationId xmlns:a16="http://schemas.microsoft.com/office/drawing/2014/main" id="{B4B1390A-D208-AABB-3259-DBE636341724}"/>
              </a:ext>
            </a:extLst>
          </p:cNvPr>
          <p:cNvCxnSpPr>
            <a:cxnSpLocks/>
          </p:cNvCxnSpPr>
          <p:nvPr/>
        </p:nvCxnSpPr>
        <p:spPr>
          <a:xfrm>
            <a:off x="15754150" y="3156809"/>
            <a:ext cx="288000" cy="0"/>
          </a:xfrm>
          <a:prstGeom prst="straightConnector1">
            <a:avLst/>
          </a:prstGeom>
          <a:ln w="28575">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2 46">
            <a:extLst>
              <a:ext uri="{FF2B5EF4-FFF2-40B4-BE49-F238E27FC236}">
                <a16:creationId xmlns:a16="http://schemas.microsoft.com/office/drawing/2014/main" id="{5E428972-C162-EB18-697A-0D1A87A44A44}"/>
              </a:ext>
            </a:extLst>
          </p:cNvPr>
          <p:cNvCxnSpPr>
            <a:cxnSpLocks/>
          </p:cNvCxnSpPr>
          <p:nvPr/>
        </p:nvCxnSpPr>
        <p:spPr>
          <a:xfrm>
            <a:off x="15754150" y="2843925"/>
            <a:ext cx="288000" cy="0"/>
          </a:xfrm>
          <a:prstGeom prst="straightConnector1">
            <a:avLst/>
          </a:prstGeom>
          <a:ln w="28575">
            <a:solidFill>
              <a:srgbClr val="6B8EAD"/>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onnettore 2 48">
            <a:extLst>
              <a:ext uri="{FF2B5EF4-FFF2-40B4-BE49-F238E27FC236}">
                <a16:creationId xmlns:a16="http://schemas.microsoft.com/office/drawing/2014/main" id="{918352E6-8D06-840C-9365-29DD65056375}"/>
              </a:ext>
            </a:extLst>
          </p:cNvPr>
          <p:cNvCxnSpPr>
            <a:cxnSpLocks/>
          </p:cNvCxnSpPr>
          <p:nvPr/>
        </p:nvCxnSpPr>
        <p:spPr>
          <a:xfrm>
            <a:off x="15754150" y="2531041"/>
            <a:ext cx="288000" cy="0"/>
          </a:xfrm>
          <a:prstGeom prst="straightConnector1">
            <a:avLst/>
          </a:prstGeom>
          <a:ln w="28575">
            <a:solidFill>
              <a:srgbClr val="6B8EAD"/>
            </a:solidFill>
            <a:tailEnd type="triangle"/>
          </a:ln>
        </p:spPr>
        <p:style>
          <a:lnRef idx="1">
            <a:schemeClr val="accent1"/>
          </a:lnRef>
          <a:fillRef idx="0">
            <a:schemeClr val="accent1"/>
          </a:fillRef>
          <a:effectRef idx="0">
            <a:schemeClr val="accent1"/>
          </a:effectRef>
          <a:fontRef idx="minor">
            <a:schemeClr val="tx1"/>
          </a:fontRef>
        </p:style>
      </p:cxnSp>
      <p:pic>
        <p:nvPicPr>
          <p:cNvPr id="6146" name="Picture 2" descr="Knock-Out Punch">
            <a:extLst>
              <a:ext uri="{FF2B5EF4-FFF2-40B4-BE49-F238E27FC236}">
                <a16:creationId xmlns:a16="http://schemas.microsoft.com/office/drawing/2014/main" id="{C30007F5-4A33-3401-EF23-88872F73EC11}"/>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2303000" y="389703"/>
            <a:ext cx="997200" cy="997200"/>
          </a:xfrm>
          <a:prstGeom prst="rect">
            <a:avLst/>
          </a:prstGeom>
          <a:noFill/>
          <a:extLst>
            <a:ext uri="{909E8E84-426E-40DD-AFC4-6F175D3DCCD1}">
              <a14:hiddenFill xmlns:a14="http://schemas.microsoft.com/office/drawing/2010/main">
                <a:solidFill>
                  <a:srgbClr val="FFFFFF"/>
                </a:solidFill>
              </a14:hiddenFill>
            </a:ext>
          </a:extLst>
        </p:spPr>
      </p:pic>
      <p:cxnSp>
        <p:nvCxnSpPr>
          <p:cNvPr id="52" name="Connettore 2 51">
            <a:extLst>
              <a:ext uri="{FF2B5EF4-FFF2-40B4-BE49-F238E27FC236}">
                <a16:creationId xmlns:a16="http://schemas.microsoft.com/office/drawing/2014/main" id="{2F6423F3-1749-4FEC-BAA0-82ED91510AF0}"/>
              </a:ext>
            </a:extLst>
          </p:cNvPr>
          <p:cNvCxnSpPr>
            <a:cxnSpLocks/>
          </p:cNvCxnSpPr>
          <p:nvPr/>
        </p:nvCxnSpPr>
        <p:spPr>
          <a:xfrm>
            <a:off x="3314700" y="3537900"/>
            <a:ext cx="0" cy="2520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3" name="TextBox 5">
                <a:extLst>
                  <a:ext uri="{FF2B5EF4-FFF2-40B4-BE49-F238E27FC236}">
                    <a16:creationId xmlns:a16="http://schemas.microsoft.com/office/drawing/2014/main" id="{16E450D3-AB17-7B21-3A0E-543F86E65040}"/>
                  </a:ext>
                </a:extLst>
              </p:cNvPr>
              <p:cNvSpPr txBox="1"/>
              <p:nvPr/>
            </p:nvSpPr>
            <p:spPr>
              <a:xfrm>
                <a:off x="3398181" y="3537900"/>
                <a:ext cx="1228524" cy="430887"/>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 with </a:t>
                </a:r>
                <a14:m>
                  <m:oMath xmlns:m="http://schemas.openxmlformats.org/officeDocument/2006/math">
                    <m:sSub>
                      <m:sSubPr>
                        <m:ctrlPr>
                          <a:rPr lang="it-IT" sz="1400" i="1" smtClean="0">
                            <a:solidFill>
                              <a:srgbClr val="2D3E50"/>
                            </a:solidFill>
                            <a:latin typeface="Cambria Math" panose="02040503050406030204" pitchFamily="18" charset="0"/>
                            <a:ea typeface="Cambria Math" panose="02040503050406030204" pitchFamily="18" charset="0"/>
                          </a:rPr>
                        </m:ctrlPr>
                      </m:sSubPr>
                      <m:e>
                        <m:r>
                          <a:rPr lang="el-GR" sz="1400" b="0" i="1">
                            <a:solidFill>
                              <a:srgbClr val="2D3E50"/>
                            </a:solidFill>
                            <a:latin typeface="Cambria Math" panose="02040503050406030204" pitchFamily="18" charset="0"/>
                            <a:ea typeface="Cambria Math" panose="02040503050406030204" pitchFamily="18" charset="0"/>
                          </a:rPr>
                          <m:t>𝛷</m:t>
                        </m:r>
                      </m:e>
                      <m:sub>
                        <m:r>
                          <a:rPr lang="it-IT" sz="1400" b="0" i="1">
                            <a:solidFill>
                              <a:srgbClr val="2D3E50"/>
                            </a:solidFill>
                            <a:latin typeface="Cambria Math" panose="02040503050406030204" pitchFamily="18" charset="0"/>
                            <a:ea typeface="Cambria Math" panose="02040503050406030204" pitchFamily="18" charset="0"/>
                          </a:rPr>
                          <m:t>𝑛</m:t>
                        </m:r>
                        <m:r>
                          <a:rPr lang="it-IT" sz="1400" b="0" i="1" baseline="30000">
                            <a:solidFill>
                              <a:srgbClr val="2D3E50"/>
                            </a:solidFill>
                            <a:latin typeface="Cambria Math" panose="02040503050406030204" pitchFamily="18" charset="0"/>
                            <a:ea typeface="Cambria Math" panose="02040503050406030204" pitchFamily="18" charset="0"/>
                          </a:rPr>
                          <m:t>0</m:t>
                        </m:r>
                      </m:sub>
                    </m:sSub>
                  </m:oMath>
                </a14:m>
                <a:endPar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mc:Choice>
        <mc:Fallback xmlns="">
          <p:sp>
            <p:nvSpPr>
              <p:cNvPr id="53" name="TextBox 5">
                <a:extLst>
                  <a:ext uri="{FF2B5EF4-FFF2-40B4-BE49-F238E27FC236}">
                    <a16:creationId xmlns:a16="http://schemas.microsoft.com/office/drawing/2014/main" id="{16E450D3-AB17-7B21-3A0E-543F86E65040}"/>
                  </a:ext>
                </a:extLst>
              </p:cNvPr>
              <p:cNvSpPr txBox="1">
                <a:spLocks noRot="1" noChangeAspect="1" noMove="1" noResize="1" noEditPoints="1" noAdjustHandles="1" noChangeArrowheads="1" noChangeShapeType="1" noTextEdit="1"/>
              </p:cNvSpPr>
              <p:nvPr/>
            </p:nvSpPr>
            <p:spPr>
              <a:xfrm>
                <a:off x="3398181" y="3537900"/>
                <a:ext cx="1228524" cy="430887"/>
              </a:xfrm>
              <a:prstGeom prst="rect">
                <a:avLst/>
              </a:prstGeom>
              <a:blipFill>
                <a:blip r:embed="rId10"/>
                <a:stretch>
                  <a:fillRect l="-6122" t="-11429" r="-10204" b="-25714"/>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66" name="TextBox 5">
                <a:extLst>
                  <a:ext uri="{FF2B5EF4-FFF2-40B4-BE49-F238E27FC236}">
                    <a16:creationId xmlns:a16="http://schemas.microsoft.com/office/drawing/2014/main" id="{BBDE2C23-BBE9-4558-10A6-99768C8679D9}"/>
                  </a:ext>
                </a:extLst>
              </p:cNvPr>
              <p:cNvSpPr txBox="1"/>
              <p:nvPr/>
            </p:nvSpPr>
            <p:spPr>
              <a:xfrm>
                <a:off x="6934200" y="4914900"/>
                <a:ext cx="1380921" cy="430887"/>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creation with </a:t>
                </a:r>
                <a14:m>
                  <m:oMath xmlns:m="http://schemas.openxmlformats.org/officeDocument/2006/math">
                    <m:sSub>
                      <m:sSubPr>
                        <m:ctrlPr>
                          <a:rPr lang="it-IT" sz="1400" i="1" smtClean="0">
                            <a:solidFill>
                              <a:srgbClr val="2D3E50"/>
                            </a:solidFill>
                            <a:latin typeface="Cambria Math" panose="02040503050406030204" pitchFamily="18" charset="0"/>
                            <a:ea typeface="Cambria Math" panose="02040503050406030204" pitchFamily="18" charset="0"/>
                          </a:rPr>
                        </m:ctrlPr>
                      </m:sSubPr>
                      <m:e>
                        <m:r>
                          <a:rPr lang="el-GR" sz="1400" b="0" i="1">
                            <a:solidFill>
                              <a:srgbClr val="2D3E50"/>
                            </a:solidFill>
                            <a:latin typeface="Cambria Math" panose="02040503050406030204" pitchFamily="18" charset="0"/>
                            <a:ea typeface="Cambria Math" panose="02040503050406030204" pitchFamily="18" charset="0"/>
                          </a:rPr>
                          <m:t>𝛷</m:t>
                        </m:r>
                      </m:e>
                      <m:sub>
                        <m:r>
                          <a:rPr lang="it-IT" sz="1400" b="0" i="1">
                            <a:solidFill>
                              <a:srgbClr val="2D3E50"/>
                            </a:solidFill>
                            <a:latin typeface="Cambria Math" panose="02040503050406030204" pitchFamily="18" charset="0"/>
                            <a:ea typeface="Cambria Math" panose="02040503050406030204" pitchFamily="18" charset="0"/>
                          </a:rPr>
                          <m:t>𝑛</m:t>
                        </m:r>
                        <m:r>
                          <a:rPr lang="it-IT" sz="1400" b="0" i="1" baseline="30000">
                            <a:solidFill>
                              <a:srgbClr val="2D3E50"/>
                            </a:solidFill>
                            <a:latin typeface="Cambria Math" panose="02040503050406030204" pitchFamily="18" charset="0"/>
                            <a:ea typeface="Cambria Math" panose="02040503050406030204" pitchFamily="18" charset="0"/>
                          </a:rPr>
                          <m:t>0</m:t>
                        </m:r>
                      </m:sub>
                    </m:sSub>
                  </m:oMath>
                </a14:m>
                <a:endPar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mc:Choice>
        <mc:Fallback xmlns="">
          <p:sp>
            <p:nvSpPr>
              <p:cNvPr id="66" name="TextBox 5">
                <a:extLst>
                  <a:ext uri="{FF2B5EF4-FFF2-40B4-BE49-F238E27FC236}">
                    <a16:creationId xmlns:a16="http://schemas.microsoft.com/office/drawing/2014/main" id="{BBDE2C23-BBE9-4558-10A6-99768C8679D9}"/>
                  </a:ext>
                </a:extLst>
              </p:cNvPr>
              <p:cNvSpPr txBox="1">
                <a:spLocks noRot="1" noChangeAspect="1" noMove="1" noResize="1" noEditPoints="1" noAdjustHandles="1" noChangeArrowheads="1" noChangeShapeType="1" noTextEdit="1"/>
              </p:cNvSpPr>
              <p:nvPr/>
            </p:nvSpPr>
            <p:spPr>
              <a:xfrm>
                <a:off x="6934200" y="4914900"/>
                <a:ext cx="1380921" cy="430887"/>
              </a:xfrm>
              <a:prstGeom prst="rect">
                <a:avLst/>
              </a:prstGeom>
              <a:blipFill>
                <a:blip r:embed="rId11"/>
                <a:stretch>
                  <a:fillRect l="-7339" t="-11429" r="-11927" b="-28571"/>
                </a:stretch>
              </a:blipFill>
            </p:spPr>
            <p:txBody>
              <a:bodyPr/>
              <a:lstStyle/>
              <a:p>
                <a:r>
                  <a:rPr lang="it-IT">
                    <a:noFill/>
                  </a:rPr>
                  <a:t> </a:t>
                </a:r>
              </a:p>
            </p:txBody>
          </p:sp>
        </mc:Fallback>
      </mc:AlternateContent>
      <p:cxnSp>
        <p:nvCxnSpPr>
          <p:cNvPr id="62" name="Connettore 2 61">
            <a:extLst>
              <a:ext uri="{FF2B5EF4-FFF2-40B4-BE49-F238E27FC236}">
                <a16:creationId xmlns:a16="http://schemas.microsoft.com/office/drawing/2014/main" id="{A8E3C03A-F246-C222-B5BD-8C9B68BB9974}"/>
              </a:ext>
            </a:extLst>
          </p:cNvPr>
          <p:cNvCxnSpPr>
            <a:cxnSpLocks/>
          </p:cNvCxnSpPr>
          <p:nvPr/>
        </p:nvCxnSpPr>
        <p:spPr>
          <a:xfrm flipV="1">
            <a:off x="8153400" y="5219700"/>
            <a:ext cx="0" cy="2520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8" name="TextBox 5">
                <a:extLst>
                  <a:ext uri="{FF2B5EF4-FFF2-40B4-BE49-F238E27FC236}">
                    <a16:creationId xmlns:a16="http://schemas.microsoft.com/office/drawing/2014/main" id="{A594B80C-36BC-B9CF-AC6D-DB44C42550EA}"/>
                  </a:ext>
                </a:extLst>
              </p:cNvPr>
              <p:cNvSpPr txBox="1"/>
              <p:nvPr/>
            </p:nvSpPr>
            <p:spPr>
              <a:xfrm>
                <a:off x="14122359" y="4914900"/>
                <a:ext cx="1380921" cy="430887"/>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Acceptor creation with </a:t>
                </a:r>
                <a14:m>
                  <m:oMath xmlns:m="http://schemas.openxmlformats.org/officeDocument/2006/math">
                    <m:sSub>
                      <m:sSubPr>
                        <m:ctrlPr>
                          <a:rPr lang="it-IT" sz="1400" i="1" smtClean="0">
                            <a:solidFill>
                              <a:srgbClr val="2D3E50"/>
                            </a:solidFill>
                            <a:latin typeface="Cambria Math" panose="02040503050406030204" pitchFamily="18" charset="0"/>
                            <a:ea typeface="Cambria Math" panose="02040503050406030204" pitchFamily="18" charset="0"/>
                          </a:rPr>
                        </m:ctrlPr>
                      </m:sSubPr>
                      <m:e>
                        <m:r>
                          <a:rPr lang="el-GR" sz="1400" b="0" i="1">
                            <a:solidFill>
                              <a:srgbClr val="2D3E50"/>
                            </a:solidFill>
                            <a:latin typeface="Cambria Math" panose="02040503050406030204" pitchFamily="18" charset="0"/>
                            <a:ea typeface="Cambria Math" panose="02040503050406030204" pitchFamily="18" charset="0"/>
                          </a:rPr>
                          <m:t>𝛷</m:t>
                        </m:r>
                      </m:e>
                      <m:sub>
                        <m:r>
                          <a:rPr lang="it-IT" sz="1400" b="0" i="1">
                            <a:solidFill>
                              <a:srgbClr val="2D3E50"/>
                            </a:solidFill>
                            <a:latin typeface="Cambria Math" panose="02040503050406030204" pitchFamily="18" charset="0"/>
                            <a:ea typeface="Cambria Math" panose="02040503050406030204" pitchFamily="18" charset="0"/>
                          </a:rPr>
                          <m:t>𝑛</m:t>
                        </m:r>
                        <m:r>
                          <a:rPr lang="it-IT" sz="1400" b="0" i="1" baseline="30000">
                            <a:solidFill>
                              <a:srgbClr val="2D3E50"/>
                            </a:solidFill>
                            <a:latin typeface="Cambria Math" panose="02040503050406030204" pitchFamily="18" charset="0"/>
                            <a:ea typeface="Cambria Math" panose="02040503050406030204" pitchFamily="18" charset="0"/>
                          </a:rPr>
                          <m:t>0</m:t>
                        </m:r>
                      </m:sub>
                    </m:sSub>
                  </m:oMath>
                </a14:m>
                <a:endPar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mc:Choice>
        <mc:Fallback xmlns="">
          <p:sp>
            <p:nvSpPr>
              <p:cNvPr id="68" name="TextBox 5">
                <a:extLst>
                  <a:ext uri="{FF2B5EF4-FFF2-40B4-BE49-F238E27FC236}">
                    <a16:creationId xmlns:a16="http://schemas.microsoft.com/office/drawing/2014/main" id="{A594B80C-36BC-B9CF-AC6D-DB44C42550EA}"/>
                  </a:ext>
                </a:extLst>
              </p:cNvPr>
              <p:cNvSpPr txBox="1">
                <a:spLocks noRot="1" noChangeAspect="1" noMove="1" noResize="1" noEditPoints="1" noAdjustHandles="1" noChangeArrowheads="1" noChangeShapeType="1" noTextEdit="1"/>
              </p:cNvSpPr>
              <p:nvPr/>
            </p:nvSpPr>
            <p:spPr>
              <a:xfrm>
                <a:off x="14122359" y="4914900"/>
                <a:ext cx="1380921" cy="430887"/>
              </a:xfrm>
              <a:prstGeom prst="rect">
                <a:avLst/>
              </a:prstGeom>
              <a:blipFill>
                <a:blip r:embed="rId12"/>
                <a:stretch>
                  <a:fillRect l="-7339" t="-11429" r="-11927" b="-28571"/>
                </a:stretch>
              </a:blipFill>
            </p:spPr>
            <p:txBody>
              <a:bodyPr/>
              <a:lstStyle/>
              <a:p>
                <a:r>
                  <a:rPr lang="it-IT">
                    <a:noFill/>
                  </a:rPr>
                  <a:t> </a:t>
                </a:r>
              </a:p>
            </p:txBody>
          </p:sp>
        </mc:Fallback>
      </mc:AlternateContent>
      <p:cxnSp>
        <p:nvCxnSpPr>
          <p:cNvPr id="69" name="Connettore 2 68">
            <a:extLst>
              <a:ext uri="{FF2B5EF4-FFF2-40B4-BE49-F238E27FC236}">
                <a16:creationId xmlns:a16="http://schemas.microsoft.com/office/drawing/2014/main" id="{396DEFEC-A9EA-70FC-7729-EDFE33231719}"/>
              </a:ext>
            </a:extLst>
          </p:cNvPr>
          <p:cNvCxnSpPr>
            <a:cxnSpLocks/>
          </p:cNvCxnSpPr>
          <p:nvPr/>
        </p:nvCxnSpPr>
        <p:spPr>
          <a:xfrm flipV="1">
            <a:off x="15341559" y="5219700"/>
            <a:ext cx="0" cy="2520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p:cxnSp>
        <p:nvCxnSpPr>
          <p:cNvPr id="70" name="Connettore 2 69">
            <a:extLst>
              <a:ext uri="{FF2B5EF4-FFF2-40B4-BE49-F238E27FC236}">
                <a16:creationId xmlns:a16="http://schemas.microsoft.com/office/drawing/2014/main" id="{832F7F0D-5143-5BD5-AAE9-356E0029B030}"/>
              </a:ext>
            </a:extLst>
          </p:cNvPr>
          <p:cNvCxnSpPr>
            <a:cxnSpLocks/>
          </p:cNvCxnSpPr>
          <p:nvPr/>
        </p:nvCxnSpPr>
        <p:spPr>
          <a:xfrm>
            <a:off x="10450090" y="3537900"/>
            <a:ext cx="0" cy="2520000"/>
          </a:xfrm>
          <a:prstGeom prst="straightConnector1">
            <a:avLst/>
          </a:prstGeom>
          <a:ln w="38100">
            <a:solidFill>
              <a:srgbClr val="2D3E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71" name="TextBox 5">
                <a:extLst>
                  <a:ext uri="{FF2B5EF4-FFF2-40B4-BE49-F238E27FC236}">
                    <a16:creationId xmlns:a16="http://schemas.microsoft.com/office/drawing/2014/main" id="{CA4B537A-603B-1A4E-7F15-273E6B4F3FF3}"/>
                  </a:ext>
                </a:extLst>
              </p:cNvPr>
              <p:cNvSpPr txBox="1"/>
              <p:nvPr/>
            </p:nvSpPr>
            <p:spPr>
              <a:xfrm>
                <a:off x="10515600" y="3525493"/>
                <a:ext cx="1228524" cy="455702"/>
              </a:xfrm>
              <a:prstGeom prst="rect">
                <a:avLst/>
              </a:prstGeom>
              <a:solidFill>
                <a:schemeClr val="bg1"/>
              </a:solidFill>
            </p:spPr>
            <p:txBody>
              <a:bodyPr wrap="square" lIns="0" tIns="0" rIns="0" bIns="0" rtlCol="0" anchor="ctr">
                <a:spAutoFit/>
              </a:bodyPr>
              <a:lstStyle/>
              <a:p>
                <a:pPr algn="ctr">
                  <a:spcBef>
                    <a:spcPct val="0"/>
                  </a:spcBef>
                  <a:spcAft>
                    <a:spcPts val="1000"/>
                  </a:spcAft>
                </a:pPr>
                <a:r>
                  <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rPr>
                  <a:t>Donor removal with </a:t>
                </a:r>
                <a14:m>
                  <m:oMath xmlns:m="http://schemas.openxmlformats.org/officeDocument/2006/math">
                    <m:sSub>
                      <m:sSubPr>
                        <m:ctrlPr>
                          <a:rPr lang="it-IT" sz="1400" i="1" smtClean="0">
                            <a:solidFill>
                              <a:srgbClr val="2D3E50"/>
                            </a:solidFill>
                            <a:latin typeface="Cambria Math" panose="02040503050406030204" pitchFamily="18" charset="0"/>
                            <a:ea typeface="Cambria Math" panose="02040503050406030204" pitchFamily="18" charset="0"/>
                          </a:rPr>
                        </m:ctrlPr>
                      </m:sSubPr>
                      <m:e>
                        <m:r>
                          <a:rPr lang="el-GR" sz="1400" b="0" i="1">
                            <a:solidFill>
                              <a:srgbClr val="2D3E50"/>
                            </a:solidFill>
                            <a:latin typeface="Cambria Math" panose="02040503050406030204" pitchFamily="18" charset="0"/>
                            <a:ea typeface="Cambria Math" panose="02040503050406030204" pitchFamily="18" charset="0"/>
                          </a:rPr>
                          <m:t>𝛷</m:t>
                        </m:r>
                      </m:e>
                      <m:sub>
                        <m:sSup>
                          <m:sSupPr>
                            <m:ctrlPr>
                              <a:rPr lang="it-IT" sz="1400" b="0" i="1" smtClean="0">
                                <a:solidFill>
                                  <a:srgbClr val="2D3E50"/>
                                </a:solidFill>
                                <a:latin typeface="Cambria Math" panose="02040503050406030204" pitchFamily="18" charset="0"/>
                                <a:ea typeface="Cambria Math" panose="02040503050406030204" pitchFamily="18" charset="0"/>
                              </a:rPr>
                            </m:ctrlPr>
                          </m:sSupPr>
                          <m:e>
                            <m:r>
                              <a:rPr lang="it-IT" sz="1400" b="0" i="1" smtClean="0">
                                <a:solidFill>
                                  <a:srgbClr val="2D3E50"/>
                                </a:solidFill>
                                <a:latin typeface="Cambria Math" panose="02040503050406030204" pitchFamily="18" charset="0"/>
                                <a:ea typeface="Cambria Math" panose="02040503050406030204" pitchFamily="18" charset="0"/>
                              </a:rPr>
                              <m:t>𝑝</m:t>
                            </m:r>
                          </m:e>
                          <m:sup>
                            <m:r>
                              <a:rPr lang="it-IT" sz="1400" b="0" i="1" smtClean="0">
                                <a:solidFill>
                                  <a:srgbClr val="2D3E50"/>
                                </a:solidFill>
                                <a:latin typeface="Cambria Math" panose="02040503050406030204" pitchFamily="18" charset="0"/>
                                <a:ea typeface="Cambria Math" panose="02040503050406030204" pitchFamily="18" charset="0"/>
                              </a:rPr>
                              <m:t>+</m:t>
                            </m:r>
                          </m:sup>
                        </m:sSup>
                      </m:sub>
                    </m:sSub>
                  </m:oMath>
                </a14:m>
                <a:endParaRPr lang="en-US" sz="1400" dirty="0">
                  <a:solidFill>
                    <a:srgbClr val="2D3E50"/>
                  </a:solidFill>
                  <a:latin typeface="Tahoma" panose="020B0604030504040204" pitchFamily="34" charset="0"/>
                  <a:ea typeface="Tahoma" panose="020B0604030504040204" pitchFamily="34" charset="0"/>
                  <a:cs typeface="Tahoma" panose="020B0604030504040204" pitchFamily="34" charset="0"/>
                  <a:sym typeface="Gothic A1"/>
                </a:endParaRPr>
              </a:p>
            </p:txBody>
          </p:sp>
        </mc:Choice>
        <mc:Fallback xmlns="">
          <p:sp>
            <p:nvSpPr>
              <p:cNvPr id="71" name="TextBox 5">
                <a:extLst>
                  <a:ext uri="{FF2B5EF4-FFF2-40B4-BE49-F238E27FC236}">
                    <a16:creationId xmlns:a16="http://schemas.microsoft.com/office/drawing/2014/main" id="{CA4B537A-603B-1A4E-7F15-273E6B4F3FF3}"/>
                  </a:ext>
                </a:extLst>
              </p:cNvPr>
              <p:cNvSpPr txBox="1">
                <a:spLocks noRot="1" noChangeAspect="1" noMove="1" noResize="1" noEditPoints="1" noAdjustHandles="1" noChangeArrowheads="1" noChangeShapeType="1" noTextEdit="1"/>
              </p:cNvSpPr>
              <p:nvPr/>
            </p:nvSpPr>
            <p:spPr>
              <a:xfrm>
                <a:off x="10515600" y="3525493"/>
                <a:ext cx="1228524" cy="455702"/>
              </a:xfrm>
              <a:prstGeom prst="rect">
                <a:avLst/>
              </a:prstGeom>
              <a:blipFill>
                <a:blip r:embed="rId13"/>
                <a:stretch>
                  <a:fillRect l="-6186" t="-10811" r="-11340" b="-16216"/>
                </a:stretch>
              </a:blipFill>
            </p:spPr>
            <p:txBody>
              <a:bodyPr/>
              <a:lstStyle/>
              <a:p>
                <a:r>
                  <a:rPr lang="it-IT">
                    <a:noFill/>
                  </a:rPr>
                  <a:t> </a:t>
                </a:r>
              </a:p>
            </p:txBody>
          </p:sp>
        </mc:Fallback>
      </mc:AlternateContent>
      <p:pic>
        <p:nvPicPr>
          <p:cNvPr id="77" name="Immagine 76" descr="Immagine che contiene clipart, disegno, illustrazione, cartone animato&#10;&#10;Il contenuto generato dall'IA potrebbe non essere corretto.">
            <a:extLst>
              <a:ext uri="{FF2B5EF4-FFF2-40B4-BE49-F238E27FC236}">
                <a16:creationId xmlns:a16="http://schemas.microsoft.com/office/drawing/2014/main" id="{FA54F387-412E-F462-14E2-B2FB6B252FA4}"/>
              </a:ext>
            </a:extLst>
          </p:cNvPr>
          <p:cNvPicPr>
            <a:picLocks noChangeAspect="1"/>
          </p:cNvPicPr>
          <p:nvPr/>
        </p:nvPicPr>
        <p:blipFill>
          <a:blip r:embed="rId14"/>
          <a:stretch>
            <a:fillRect/>
          </a:stretch>
        </p:blipFill>
        <p:spPr>
          <a:xfrm>
            <a:off x="17568000" y="9207000"/>
            <a:ext cx="720000" cy="1080000"/>
          </a:xfrm>
          <a:prstGeom prst="rect">
            <a:avLst/>
          </a:prstGeom>
        </p:spPr>
      </p:pic>
    </p:spTree>
    <p:extLst>
      <p:ext uri="{BB962C8B-B14F-4D97-AF65-F5344CB8AC3E}">
        <p14:creationId xmlns:p14="http://schemas.microsoft.com/office/powerpoint/2010/main" val="27000057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3444</TotalTime>
  <Words>1243</Words>
  <Application>Microsoft Macintosh PowerPoint</Application>
  <PresentationFormat>Personalizzato</PresentationFormat>
  <Paragraphs>149</Paragraphs>
  <Slides>16</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16</vt:i4>
      </vt:variant>
    </vt:vector>
  </HeadingPairs>
  <TitlesOfParts>
    <vt:vector size="22" baseType="lpstr">
      <vt:lpstr>Tahoma</vt:lpstr>
      <vt:lpstr>Aptos</vt:lpstr>
      <vt:lpstr>Arial</vt:lpstr>
      <vt:lpstr>Cambria Math</vt:lpstr>
      <vt:lpstr>Calibri</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Copia di Scientific Conference Slides</dc:title>
  <cp:lastModifiedBy>Alessandro Fondacci</cp:lastModifiedBy>
  <cp:revision>9</cp:revision>
  <dcterms:created xsi:type="dcterms:W3CDTF">2006-08-16T00:00:00Z</dcterms:created>
  <dcterms:modified xsi:type="dcterms:W3CDTF">2025-06-03T10:08:49Z</dcterms:modified>
  <dc:identifier>DAGojuYOt9A</dc:identifier>
</cp:coreProperties>
</file>