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5" r:id="rId3"/>
    <p:sldId id="257" r:id="rId4"/>
    <p:sldId id="260" r:id="rId5"/>
    <p:sldId id="262" r:id="rId6"/>
    <p:sldId id="263" r:id="rId7"/>
    <p:sldId id="264" r:id="rId8"/>
    <p:sldId id="267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18"/>
  </p:normalViewPr>
  <p:slideViewPr>
    <p:cSldViewPr snapToGrid="0">
      <p:cViewPr varScale="1">
        <p:scale>
          <a:sx n="112" d="100"/>
          <a:sy n="112" d="100"/>
        </p:scale>
        <p:origin x="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9EE1B-C687-3095-4784-A3D389DD5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4FF91B-985B-9E5C-13C1-6CA3430BF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3D095-48B9-6188-3D35-D1360BAE2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6745A-56DB-4E52-4F12-46AC3CB87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6EA10-D0EA-090C-D85A-880ABAA98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30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611A7-3B3D-E953-DE80-D1D26AB5A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432F60-1BF5-A936-5C5C-B771F385D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3E9B3-D980-4B14-7193-8F5AB0441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55B5D-A000-02B0-A82F-4E3BA646E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EA445-3964-F1FB-E46D-87C6DE506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C960C5-F1BE-3F39-F6EB-38D9E93678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FAF22A-2302-DDFC-AF0B-61E5FFFB1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0CAF3-EF1A-68E0-31C2-3DF04CE5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08909-7298-1B37-5FD4-7535D9371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53BC4-5373-D0D2-D981-01266FF0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0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BCFE1-0BD4-3BE2-43AC-B6D262A5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EF1DE-73B1-8E8B-909F-DDE037AF4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38978-D8A4-257A-96A3-28291D90B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99E2D-7D10-CA1A-5D28-6942C9EE2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B3753-5D5B-0AFE-E78C-F5C3F5E70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3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51DCF-8D66-3F75-2934-16682B04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85D18-77B0-78FC-C462-B4A792CF4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BB61D-9F1A-32FA-FBDE-EA4208501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097C1-F12F-134F-C269-7AAF1748E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326C4-3B3E-3278-2295-BBAB633A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8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C424A-1B5B-0B0D-323B-822943438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4550B-55DE-6412-D311-574543D998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2CE7FC-B213-74DA-BB79-930EA9FA2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9D567-9FF6-9CB3-413F-62C67B352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9F0B4-6919-50AA-AF01-BD6B257D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0614C-FB60-CB9C-AD06-D5248EB9E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4A0FD-E110-1633-187F-1B86310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CA72D-C104-B48E-90EE-84860BA37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BBC83C-AC18-F662-CD76-6EAD36945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241265-5121-4EF8-3472-3BB1C063AC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FF7C-2A9A-18FE-E2B3-E96B2201D0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73DA2A-BCA7-561B-107D-EE77284D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5988E-0ED5-35B4-06C0-974A35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BC2BEB-524B-0DFE-785E-C1676CE7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03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26635-0E1B-7660-DB53-B3D1D6035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7A68CC-4389-51BA-69D8-0F7B639D7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02A86-E6A8-7714-B585-F30F01391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3D1F42-456A-09C9-F544-8F729D2DC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9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BEA53B-4982-E1F9-EBEA-8C988448F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618D81-A004-2689-A394-1AB955D60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0AA34B-2C98-491F-79ED-DFD12E82E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6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AEC-9A6F-1450-4D78-5533A83A8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B21EF-1BDA-C993-497D-96C94475F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EEF88-DF07-96B1-DE34-6A9C5FEA7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9F5FF6-601E-5995-9889-F7A78AB55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C40B8-3F21-A87E-B18F-0966C7B01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A64AB-F7A7-CAB8-0142-7ABA7B25B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4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8537C-45E8-5B04-9414-A405C1AC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D8F99-07B3-240B-A346-69F3B65F53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2984C-9176-99A6-533E-3FE114683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B20022-131B-6146-01C6-A3206BF0E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25086-9B02-C924-CA82-C5AE033AB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BAB97-D791-C375-E90C-B313B7A20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20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AB2056-39D7-CECE-7AAE-44872D4A9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6DFDB-E5DF-2849-7CA0-D4CC857F5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63327-5849-22EC-6AF1-17BCE477B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CDBB7-EE11-F3A3-B759-437D4B0284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25D97-B986-6329-4819-7C3F768A8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0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F1BA24-B395-89A6-99C3-10FED96F26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6945" y="1407626"/>
            <a:ext cx="9889490" cy="545037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7F8BD8-C361-A047-2F60-613612D12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255" y="0"/>
            <a:ext cx="9695180" cy="1325563"/>
          </a:xfrm>
        </p:spPr>
        <p:txBody>
          <a:bodyPr/>
          <a:lstStyle/>
          <a:p>
            <a:pPr algn="ctr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DRD3 collaboration meeting</a:t>
            </a:r>
            <a:br>
              <a:rPr lang="en-US" dirty="0"/>
            </a:br>
            <a:r>
              <a:rPr lang="en-US" dirty="0"/>
              <a:t>Welcome to Amsterdam!</a:t>
            </a:r>
          </a:p>
        </p:txBody>
      </p:sp>
    </p:spTree>
    <p:extLst>
      <p:ext uri="{BB962C8B-B14F-4D97-AF65-F5344CB8AC3E}">
        <p14:creationId xmlns:p14="http://schemas.microsoft.com/office/powerpoint/2010/main" val="420683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5EA63-F99D-F8A7-3C0A-0F11E0FEF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7795"/>
            <a:ext cx="10515600" cy="1325563"/>
          </a:xfrm>
        </p:spPr>
        <p:txBody>
          <a:bodyPr/>
          <a:lstStyle/>
          <a:p>
            <a:r>
              <a:rPr lang="en-US" dirty="0"/>
              <a:t>Venue at Amsterdam Science Park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2CEEF-A2AD-9109-D622-46A1BA0DC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07208"/>
            <a:ext cx="10515600" cy="1472784"/>
          </a:xfrm>
        </p:spPr>
        <p:txBody>
          <a:bodyPr>
            <a:normAutofit/>
          </a:bodyPr>
          <a:lstStyle/>
          <a:p>
            <a:r>
              <a:rPr lang="en-US" sz="3200" dirty="0"/>
              <a:t>Wireless:</a:t>
            </a:r>
          </a:p>
          <a:p>
            <a:pPr lvl="1"/>
            <a:r>
              <a:rPr lang="en-US" sz="2800" dirty="0" err="1"/>
              <a:t>Eduroam</a:t>
            </a:r>
            <a:endParaRPr lang="en-US" sz="2800" dirty="0"/>
          </a:p>
          <a:p>
            <a:pPr lvl="1"/>
            <a:r>
              <a:rPr lang="en-US" sz="2800" dirty="0"/>
              <a:t>Amsterdam Science Park</a:t>
            </a:r>
          </a:p>
          <a:p>
            <a:pPr marL="457200" lvl="1" indent="0">
              <a:buNone/>
            </a:pPr>
            <a:endParaRPr lang="en-US" sz="2800" dirty="0"/>
          </a:p>
          <a:p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2BB1C9-E203-BEF0-B89E-7F95F8E01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80" y="914400"/>
            <a:ext cx="5991020" cy="41073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7DA9CF-CC14-3DE5-2C70-97ACFD36A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705" y="932864"/>
            <a:ext cx="5616315" cy="41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6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78B55-D3A1-D8F8-E332-F47883B7E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52" y="119921"/>
            <a:ext cx="4572000" cy="892175"/>
          </a:xfrm>
        </p:spPr>
        <p:txBody>
          <a:bodyPr>
            <a:normAutofit fontScale="90000"/>
          </a:bodyPr>
          <a:lstStyle/>
          <a:p>
            <a:r>
              <a:rPr lang="en-US" dirty="0"/>
              <a:t>Coffee and lunches, </a:t>
            </a:r>
            <a:br>
              <a:rPr lang="en-US" dirty="0"/>
            </a:br>
            <a:r>
              <a:rPr lang="en-US" dirty="0"/>
              <a:t>and welcome drink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8E67F-B7E7-FF9F-E444-46713B6B3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93" y="1214203"/>
            <a:ext cx="6316980" cy="559297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﻿﻿The </a:t>
            </a:r>
            <a:r>
              <a:rPr lang="en-GB" dirty="0" err="1"/>
              <a:t>Nikhef</a:t>
            </a:r>
            <a:r>
              <a:rPr lang="en-GB" dirty="0"/>
              <a:t> director Jorgen D'Hondt will welcome you at the start of the welcome drink at ~18:00 today (in the Foyer)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From Tuesday to Thursday lunches are served in the Newton room (next to the meeting room) at about 13:00</a:t>
            </a:r>
          </a:p>
          <a:p>
            <a:r>
              <a:rPr lang="en-US" dirty="0"/>
              <a:t>Please let us know if you have dietary requirements</a:t>
            </a:r>
          </a:p>
          <a:p>
            <a:endParaRPr lang="en-US" dirty="0"/>
          </a:p>
          <a:p>
            <a:r>
              <a:rPr lang="en-GB" dirty="0"/>
              <a:t>On Friday we provide lunch bags for interested people. Please let us know if you would like a lunch bag, just to make sure we have enough.</a:t>
            </a:r>
          </a:p>
          <a:p>
            <a:pPr lvl="1"/>
            <a:r>
              <a:rPr lang="en-GB" dirty="0"/>
              <a:t>Add your name to the list on the reception desk (by Tue evening)</a:t>
            </a:r>
          </a:p>
          <a:p>
            <a:endParaRPr lang="en-GB" dirty="0"/>
          </a:p>
          <a:p>
            <a:r>
              <a:rPr lang="en-GB" dirty="0"/>
              <a:t>Coffee is served in the Foyer (outside of room)</a:t>
            </a:r>
          </a:p>
          <a:p>
            <a:endParaRPr lang="en-GB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D5674B-BE72-71E8-4833-38C29BC84E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3105"/>
          <a:stretch>
            <a:fillRect/>
          </a:stretch>
        </p:blipFill>
        <p:spPr>
          <a:xfrm>
            <a:off x="8094688" y="4187722"/>
            <a:ext cx="4097311" cy="26702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9DE9EE-C875-554E-B45A-ED85DD7197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853"/>
          <a:stretch>
            <a:fillRect/>
          </a:stretch>
        </p:blipFill>
        <p:spPr>
          <a:xfrm>
            <a:off x="6349116" y="2368445"/>
            <a:ext cx="3797508" cy="2396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203B0B-733F-311C-8DA6-B8F8926465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6018"/>
          <a:stretch>
            <a:fillRect/>
          </a:stretch>
        </p:blipFill>
        <p:spPr>
          <a:xfrm>
            <a:off x="7620000" y="0"/>
            <a:ext cx="4572000" cy="25368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1B0DB5-16BE-8359-7374-33F9AAE1536D}"/>
              </a:ext>
            </a:extLst>
          </p:cNvPr>
          <p:cNvSpPr txBox="1"/>
          <p:nvPr/>
        </p:nvSpPr>
        <p:spPr>
          <a:xfrm>
            <a:off x="10579230" y="3105094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Turing room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0CEC9A-6CC8-A134-23AD-5AE9CA08BA7A}"/>
              </a:ext>
            </a:extLst>
          </p:cNvPr>
          <p:cNvCxnSpPr/>
          <p:nvPr/>
        </p:nvCxnSpPr>
        <p:spPr>
          <a:xfrm flipV="1">
            <a:off x="11182662" y="2288390"/>
            <a:ext cx="0" cy="816704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27FE37-F6B4-413E-E2E3-DA714FAACC61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9906000" y="3105094"/>
            <a:ext cx="673230" cy="230833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020799-435E-1E54-BC77-2B71E4FBDCF8}"/>
              </a:ext>
            </a:extLst>
          </p:cNvPr>
          <p:cNvCxnSpPr>
            <a:cxnSpLocks/>
          </p:cNvCxnSpPr>
          <p:nvPr/>
        </p:nvCxnSpPr>
        <p:spPr>
          <a:xfrm>
            <a:off x="11302584" y="3566759"/>
            <a:ext cx="736923" cy="1819277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6051298-6902-ABD6-8446-2C875C920EC5}"/>
              </a:ext>
            </a:extLst>
          </p:cNvPr>
          <p:cNvSpPr txBox="1"/>
          <p:nvPr/>
        </p:nvSpPr>
        <p:spPr>
          <a:xfrm>
            <a:off x="9264641" y="6185137"/>
            <a:ext cx="878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Foyer</a:t>
            </a:r>
          </a:p>
        </p:txBody>
      </p:sp>
    </p:spTree>
    <p:extLst>
      <p:ext uri="{BB962C8B-B14F-4D97-AF65-F5344CB8AC3E}">
        <p14:creationId xmlns:p14="http://schemas.microsoft.com/office/powerpoint/2010/main" val="3003774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EC394-5C02-1334-3591-1C90DFB0A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805"/>
            <a:ext cx="10515600" cy="743585"/>
          </a:xfrm>
        </p:spPr>
        <p:txBody>
          <a:bodyPr/>
          <a:lstStyle/>
          <a:p>
            <a:r>
              <a:rPr lang="en-US" dirty="0"/>
              <a:t>Group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6E28F-7B4E-0A5E-B5AB-79D3D9F3A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77291"/>
            <a:ext cx="11183911" cy="1291589"/>
          </a:xfrm>
        </p:spPr>
        <p:txBody>
          <a:bodyPr>
            <a:normAutofit/>
          </a:bodyPr>
          <a:lstStyle/>
          <a:p>
            <a:r>
              <a:rPr lang="en-GB" dirty="0"/>
              <a:t>First attempt for a group photo on Wednesday at 12:55, just before lunch</a:t>
            </a:r>
          </a:p>
          <a:p>
            <a:r>
              <a:rPr lang="en-GB" dirty="0"/>
              <a:t>﻿﻿We gather outside of the conference centre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3D7426-4082-7A5B-766B-56B94E313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468880"/>
            <a:ext cx="7772400" cy="395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668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553C-660A-B11F-BBB4-49602F2F4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-103505"/>
            <a:ext cx="10515600" cy="1325563"/>
          </a:xfrm>
        </p:spPr>
        <p:txBody>
          <a:bodyPr/>
          <a:lstStyle/>
          <a:p>
            <a:r>
              <a:rPr lang="en-US" dirty="0"/>
              <a:t>Collaboration board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489C8-3F4A-BF93-4FE3-03C681702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253331"/>
            <a:ext cx="10515600" cy="4351338"/>
          </a:xfrm>
        </p:spPr>
        <p:txBody>
          <a:bodyPr/>
          <a:lstStyle/>
          <a:p>
            <a:r>
              <a:rPr lang="en-GB" dirty="0"/>
              <a:t>The collaboration board meeting is on Wednesday evening </a:t>
            </a:r>
          </a:p>
          <a:p>
            <a:r>
              <a:rPr lang="en-GB" dirty="0"/>
              <a:t>The meeting with be in the </a:t>
            </a:r>
            <a:r>
              <a:rPr lang="en-GB" b="1" dirty="0" err="1"/>
              <a:t>Nikhef</a:t>
            </a:r>
            <a:r>
              <a:rPr lang="en-GB" b="1" dirty="0"/>
              <a:t> building </a:t>
            </a:r>
            <a:r>
              <a:rPr lang="en-GB" dirty="0"/>
              <a:t>next door</a:t>
            </a:r>
          </a:p>
          <a:p>
            <a:r>
              <a:rPr lang="en-GB" dirty="0"/>
              <a:t>﻿﻿Either in the Veltman </a:t>
            </a:r>
            <a:r>
              <a:rPr lang="en-GB" dirty="0" err="1"/>
              <a:t>center</a:t>
            </a:r>
            <a:r>
              <a:rPr lang="en-GB" dirty="0"/>
              <a:t> (3rd floor) or in Vertex (ground floor)</a:t>
            </a:r>
          </a:p>
          <a:p>
            <a:pPr lvl="1"/>
            <a:r>
              <a:rPr lang="en-GB" dirty="0"/>
              <a:t>Depends on the number of in-person CB members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20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5D930-6EFC-49E1-516C-54A23609D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09295"/>
          </a:xfrm>
        </p:spPr>
        <p:txBody>
          <a:bodyPr/>
          <a:lstStyle/>
          <a:p>
            <a:r>
              <a:rPr lang="en-US" dirty="0"/>
              <a:t>Social dinner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EFBE5-62F0-7DF5-2303-A2BD736E2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30" y="822960"/>
            <a:ext cx="6972300" cy="589788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When: Thursday at 19:30</a:t>
            </a:r>
          </a:p>
          <a:p>
            <a:r>
              <a:rPr lang="en-GB" dirty="0"/>
              <a:t>﻿﻿Where: restaurant </a:t>
            </a:r>
            <a:r>
              <a:rPr lang="en-GB" b="1" dirty="0" err="1"/>
              <a:t>Tolhuistuin</a:t>
            </a:r>
            <a:r>
              <a:rPr lang="en-GB" dirty="0"/>
              <a:t> room </a:t>
            </a:r>
            <a:r>
              <a:rPr lang="en-GB" b="1" dirty="0" err="1"/>
              <a:t>Zonzij</a:t>
            </a:r>
            <a:endParaRPr lang="en-GB" b="1" dirty="0"/>
          </a:p>
          <a:p>
            <a:r>
              <a:rPr lang="en-GB" dirty="0"/>
              <a:t>﻿﻿How to get there:</a:t>
            </a:r>
          </a:p>
          <a:p>
            <a:r>
              <a:rPr lang="en-GB" dirty="0"/>
              <a:t>﻿﻿Go to the back of the Central Station via the </a:t>
            </a:r>
            <a:r>
              <a:rPr lang="en-GB" b="1" dirty="0"/>
              <a:t>‘</a:t>
            </a:r>
            <a:r>
              <a:rPr lang="en-GB" b="1" dirty="0" err="1"/>
              <a:t>ijpassage</a:t>
            </a:r>
            <a:r>
              <a:rPr lang="en-GB" dirty="0"/>
              <a:t>' (shopping mall connecting both sides of the station)</a:t>
            </a:r>
          </a:p>
          <a:p>
            <a:r>
              <a:rPr lang="en-GB" dirty="0"/>
              <a:t>﻿﻿Take </a:t>
            </a:r>
            <a:r>
              <a:rPr lang="en-GB" b="1" dirty="0"/>
              <a:t>ferry</a:t>
            </a:r>
            <a:r>
              <a:rPr lang="en-GB" dirty="0"/>
              <a:t> (F3) </a:t>
            </a:r>
            <a:r>
              <a:rPr lang="en-GB" b="1" dirty="0"/>
              <a:t>to</a:t>
            </a:r>
            <a:r>
              <a:rPr lang="en-GB" dirty="0"/>
              <a:t> </a:t>
            </a:r>
            <a:r>
              <a:rPr lang="en-GB" b="1" dirty="0" err="1"/>
              <a:t>Buiksloterweg</a:t>
            </a:r>
            <a:endParaRPr lang="en-GB" b="1" dirty="0"/>
          </a:p>
          <a:p>
            <a:r>
              <a:rPr lang="en-GB" dirty="0"/>
              <a:t>﻿﻿Ferry is free, and leaves every 4 minutes (until midnight, and every 6-12 minutes all night), the transfer takes 3-4 minutes</a:t>
            </a:r>
          </a:p>
          <a:p>
            <a:r>
              <a:rPr lang="en-GB" dirty="0"/>
              <a:t>﻿﻿The restaurant is 100 meters from the ferry</a:t>
            </a:r>
          </a:p>
          <a:p>
            <a:r>
              <a:rPr lang="en-GB" dirty="0"/>
              <a:t>﻿﻿Train from Science Park to Central station</a:t>
            </a:r>
          </a:p>
          <a:p>
            <a:pPr lvl="1"/>
            <a:r>
              <a:rPr lang="en-GB" dirty="0"/>
              <a:t>~10 min by train (2 stops), 4 per hour</a:t>
            </a:r>
          </a:p>
          <a:p>
            <a:pPr lvl="1"/>
            <a:r>
              <a:rPr lang="en-GB" dirty="0"/>
              <a:t>One can check in / out with most debit and credit cards or with your phone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2DD719-6914-5BB8-705D-7D8E2DE364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6222"/>
          <a:stretch>
            <a:fillRect/>
          </a:stretch>
        </p:blipFill>
        <p:spPr>
          <a:xfrm>
            <a:off x="7212330" y="1190353"/>
            <a:ext cx="4957070" cy="516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9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A53A28-BCBA-F1BA-81C1-FA83ED5EB9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426"/>
          <a:stretch>
            <a:fillRect/>
          </a:stretch>
        </p:blipFill>
        <p:spPr>
          <a:xfrm>
            <a:off x="1033615" y="0"/>
            <a:ext cx="1012477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CB903E5-9B27-DB11-9B79-9CC388C72D5B}"/>
              </a:ext>
            </a:extLst>
          </p:cNvPr>
          <p:cNvSpPr/>
          <p:nvPr/>
        </p:nvSpPr>
        <p:spPr>
          <a:xfrm rot="19481217">
            <a:off x="6759136" y="1669461"/>
            <a:ext cx="572786" cy="3831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242EB9-4B99-8C4B-03C3-BCF8063513CA}"/>
              </a:ext>
            </a:extLst>
          </p:cNvPr>
          <p:cNvSpPr/>
          <p:nvPr/>
        </p:nvSpPr>
        <p:spPr>
          <a:xfrm rot="18060000">
            <a:off x="5245308" y="4505584"/>
            <a:ext cx="815720" cy="1845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37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5E65A-E742-3B51-D8EB-94E3DCF55F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440" y="213963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To all speakers:</a:t>
            </a:r>
            <a:br>
              <a:rPr lang="en-US" dirty="0"/>
            </a:br>
            <a:r>
              <a:rPr lang="en-US" dirty="0"/>
              <a:t>Please upload your slides (well) in advance of the session</a:t>
            </a:r>
          </a:p>
        </p:txBody>
      </p:sp>
    </p:spTree>
    <p:extLst>
      <p:ext uri="{BB962C8B-B14F-4D97-AF65-F5344CB8AC3E}">
        <p14:creationId xmlns:p14="http://schemas.microsoft.com/office/powerpoint/2010/main" val="2590981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D8E22-68E9-1F70-C7B0-98EFEFE78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222" y="-466269"/>
            <a:ext cx="12011556" cy="1407626"/>
          </a:xfrm>
        </p:spPr>
        <p:txBody>
          <a:bodyPr>
            <a:noAutofit/>
          </a:bodyPr>
          <a:lstStyle/>
          <a:p>
            <a:r>
              <a:rPr lang="en-US" sz="4800" dirty="0"/>
              <a:t>We wish you a productive and enjoyable week!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D119C-12ED-5FED-93E2-DBB514128F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84033BBD-66A0-77FE-FC01-531130F2D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35" y="1170082"/>
            <a:ext cx="9889490" cy="54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66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361</Words>
  <Application>Microsoft Macintosh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3rd DRD3 collaboration meeting Welcome to Amsterdam!</vt:lpstr>
      <vt:lpstr>Venue at Amsterdam Science Park</vt:lpstr>
      <vt:lpstr>Coffee and lunches,  and welcome drink</vt:lpstr>
      <vt:lpstr>Group photo</vt:lpstr>
      <vt:lpstr>Collaboration board meeting</vt:lpstr>
      <vt:lpstr>Social dinner</vt:lpstr>
      <vt:lpstr>PowerPoint Presentation</vt:lpstr>
      <vt:lpstr>To all speakers: Please upload your slides (well) in advance of the session</vt:lpstr>
      <vt:lpstr>We wish you a productive and enjoyable week!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van Beuzekom</dc:creator>
  <cp:lastModifiedBy>Martin van Beuzekom</cp:lastModifiedBy>
  <cp:revision>10</cp:revision>
  <dcterms:created xsi:type="dcterms:W3CDTF">2025-06-01T21:37:34Z</dcterms:created>
  <dcterms:modified xsi:type="dcterms:W3CDTF">2025-06-02T11:45:25Z</dcterms:modified>
</cp:coreProperties>
</file>