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1" r:id="rId5"/>
    <p:sldId id="262" r:id="rId6"/>
    <p:sldId id="258" r:id="rId7"/>
  </p:sldIdLst>
  <p:sldSz cx="12192000" cy="6858000"/>
  <p:notesSz cx="6858000" cy="9144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10" autoAdjust="0"/>
    <p:restoredTop sz="94660"/>
  </p:normalViewPr>
  <p:slideViewPr>
    <p:cSldViewPr snapToGrid="0">
      <p:cViewPr varScale="1">
        <p:scale>
          <a:sx n="150" d="100"/>
          <a:sy n="150" d="100"/>
        </p:scale>
        <p:origin x="283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fld id="{A8D4E27F-3235-4229-BA10-4CDD13EB8B8A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fld id="{942E2FB2-FD2D-40C6-8BFC-6760D20C5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755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fld id="{A8D4E27F-3235-4229-BA10-4CDD13EB8B8A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fld id="{942E2FB2-FD2D-40C6-8BFC-6760D20C514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415352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fld id="{A8D4E27F-3235-4229-BA10-4CDD13EB8B8A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fld id="{942E2FB2-FD2D-40C6-8BFC-6760D20C514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0143992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fld id="{A8D4E27F-3235-4229-BA10-4CDD13EB8B8A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fld id="{942E2FB2-FD2D-40C6-8BFC-6760D20C514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8870968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fld id="{A8D4E27F-3235-4229-BA10-4CDD13EB8B8A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fld id="{942E2FB2-FD2D-40C6-8BFC-6760D20C5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8876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fld id="{A8D4E27F-3235-4229-BA10-4CDD13EB8B8A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fld id="{942E2FB2-FD2D-40C6-8BFC-6760D20C514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026770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fld id="{A8D4E27F-3235-4229-BA10-4CDD13EB8B8A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fld id="{942E2FB2-FD2D-40C6-8BFC-6760D20C5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250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fld id="{A8D4E27F-3235-4229-BA10-4CDD13EB8B8A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fld id="{942E2FB2-FD2D-40C6-8BFC-6760D20C5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7280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2550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7600" y="76200"/>
            <a:ext cx="9855200" cy="685800"/>
          </a:xfrm>
        </p:spPr>
        <p:txBody>
          <a:bodyPr>
            <a:noAutofit/>
          </a:bodyPr>
          <a:lstStyle>
            <a:lvl1pPr>
              <a:defRPr sz="4062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447113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 sz="1108"/>
            </a:lvl1pPr>
          </a:lstStyle>
          <a:p>
            <a:fld id="{A8D4E27F-3235-4229-BA10-4CDD13EB8B8A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47113"/>
            <a:ext cx="4978401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2E2FB2-FD2D-40C6-8BFC-6760D20C5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596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5514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fld id="{A8D4E27F-3235-4229-BA10-4CDD13EB8B8A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fld id="{942E2FB2-FD2D-40C6-8BFC-6760D20C5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523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fld id="{A8D4E27F-3235-4229-BA10-4CDD13EB8B8A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fld id="{942E2FB2-FD2D-40C6-8BFC-6760D20C5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700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fld id="{A8D4E27F-3235-4229-BA10-4CDD13EB8B8A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fld id="{942E2FB2-FD2D-40C6-8BFC-6760D20C514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61258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fld id="{A8D4E27F-3235-4229-BA10-4CDD13EB8B8A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fld id="{942E2FB2-FD2D-40C6-8BFC-6760D20C5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543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fld id="{A8D4E27F-3235-4229-BA10-4CDD13EB8B8A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fld id="{942E2FB2-FD2D-40C6-8BFC-6760D20C5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427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fld id="{A8D4E27F-3235-4229-BA10-4CDD13EB8B8A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fld id="{942E2FB2-FD2D-40C6-8BFC-6760D20C5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954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fld id="{A8D4E27F-3235-4229-BA10-4CDD13EB8B8A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fld id="{942E2FB2-FD2D-40C6-8BFC-6760D20C51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991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3AEFFD-199A-E44B-B48E-3B77BC7EFFB5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0" y="6323862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A8D4E27F-3235-4229-BA10-4CDD13EB8B8A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942E2FB2-FD2D-40C6-8BFC-6760D20C514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201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free2move.preprod.movinblue.kuantic.com/utilisateur/connexion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4F893-CAAC-51A7-05F2-287570BC7F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/>
              <a:t>Service de partage : Free2move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68988F-FBF2-8D2A-31BF-83135D0BE24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/>
              <a:t>Stephanie Blanchard</a:t>
            </a:r>
            <a:endParaRPr lang="en-US" dirty="0"/>
          </a:p>
          <a:p>
            <a:r>
              <a:rPr lang="en-US" dirty="0"/>
              <a:t>20/02/2025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857222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D72D68-7B8A-04CF-02A0-CFAA36C53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04297"/>
            <a:ext cx="11376024" cy="4849405"/>
          </a:xfrm>
        </p:spPr>
        <p:txBody>
          <a:bodyPr/>
          <a:lstStyle/>
          <a:p>
            <a:pPr marL="342900" indent="-342900">
              <a:buFontTx/>
              <a:buChar char="-"/>
            </a:pPr>
            <a:r>
              <a:rPr lang="fr-CH" dirty="0"/>
              <a:t>2021: lancement du Pilote car sharing avec l’application Glide:</a:t>
            </a:r>
          </a:p>
          <a:p>
            <a:pPr marL="990900" lvl="2" indent="-342900">
              <a:buFontTx/>
              <a:buChar char="-"/>
            </a:pPr>
            <a:r>
              <a:rPr lang="fr-CH" dirty="0"/>
              <a:t>Incidents trop nombreux</a:t>
            </a:r>
          </a:p>
          <a:p>
            <a:pPr marL="990900" lvl="2" indent="-342900">
              <a:buFontTx/>
              <a:buChar char="-"/>
            </a:pPr>
            <a:r>
              <a:rPr lang="fr-CH" dirty="0"/>
              <a:t>Pas assez de flexibilité </a:t>
            </a:r>
          </a:p>
          <a:p>
            <a:pPr marL="342900" indent="-342900">
              <a:buFontTx/>
              <a:buChar char="-"/>
            </a:pPr>
            <a:r>
              <a:rPr lang="fr-CH" dirty="0"/>
              <a:t>2024: Appel d’offre IT- 4967 pour remplacer Glide : </a:t>
            </a:r>
          </a:p>
          <a:p>
            <a:pPr marL="990900" lvl="2" indent="-342900">
              <a:buFontTx/>
              <a:buChar char="-"/>
            </a:pPr>
            <a:r>
              <a:rPr lang="fr-CH" dirty="0"/>
              <a:t>Free2move</a:t>
            </a:r>
          </a:p>
          <a:p>
            <a:pPr marL="342900" indent="-342900">
              <a:buFontTx/>
              <a:buChar char="-"/>
            </a:pPr>
            <a:r>
              <a:rPr lang="fr-CH" dirty="0"/>
              <a:t>Février 2025: lancement des tests durant 3 mois (fin mars 2025) pour déploiement total fin juin 2025</a:t>
            </a:r>
          </a:p>
          <a:p>
            <a:pPr marL="342900" indent="-342900">
              <a:buFontTx/>
              <a:buChar char="-"/>
            </a:pPr>
            <a:r>
              <a:rPr lang="fr-CH" dirty="0"/>
              <a:t>Inscription sur l’application de test: </a:t>
            </a:r>
            <a:r>
              <a:rPr lang="en-US" sz="1800" u="sng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  <a:hlinkClick r:id="rId2"/>
              </a:rPr>
              <a:t>https://free2move.preprod.movinblue.kuantic.com/utilisateur/connexion</a:t>
            </a:r>
            <a:endParaRPr lang="en-US" sz="1800" u="sng" dirty="0">
              <a:solidFill>
                <a:srgbClr val="467886"/>
              </a:solidFill>
              <a:effectLst/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marL="666900" lvl="1" indent="-342900">
              <a:buFontTx/>
              <a:buChar char="-"/>
            </a:pPr>
            <a:r>
              <a:rPr lang="fr-CH" sz="15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Lors de votre première connexion, </a:t>
            </a:r>
            <a:r>
              <a:rPr lang="fr-CH" sz="15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cochez l’option "S'authentifier avec le portail de votre entreprise</a:t>
            </a:r>
            <a:r>
              <a:rPr lang="fr-CH" sz="15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" et saisissez votre adresse e-mail.</a:t>
            </a:r>
          </a:p>
          <a:p>
            <a:pPr marL="666900" lvl="1" indent="-342900">
              <a:buFontTx/>
              <a:buChar char="-"/>
            </a:pPr>
            <a:r>
              <a:rPr lang="fr-CH" sz="15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Sur la deuxième page, entrez le nom de l’entreprise </a:t>
            </a:r>
            <a:r>
              <a:rPr lang="fr-CH" sz="15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: </a:t>
            </a:r>
            <a:r>
              <a:rPr lang="fr-CH" sz="1500" b="1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lonuxi</a:t>
            </a:r>
            <a:r>
              <a:rPr lang="fr-CH" sz="1500" b="1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, vérifier les informations, puis validez</a:t>
            </a:r>
            <a:r>
              <a:rPr lang="fr-CH" sz="15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.</a:t>
            </a:r>
            <a:endParaRPr lang="en-US" sz="15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fr-CH" dirty="0"/>
              <a:t>Puis télécharger l’application mobile "F2M MIB Beta" </a:t>
            </a:r>
          </a:p>
          <a:p>
            <a:pPr marL="342900" indent="-342900">
              <a:buFontTx/>
              <a:buChar char="-"/>
            </a:pPr>
            <a:endParaRPr lang="fr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A82BAA5-6F86-CBBC-82E2-8F688F51EB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Free2move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6424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69221A58-271D-EEFB-D47C-779461BB3B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680"/>
            <a:ext cx="1876251" cy="392268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C6D3EF2-A432-6D4C-C6F6-FDDCF1DCD5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1239" y="233678"/>
            <a:ext cx="2311285" cy="485528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07396E6-D219-0C26-A028-F534A51546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4015" y="233678"/>
            <a:ext cx="2274781" cy="485528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1F4813F-967B-BD21-3732-2748EB83D1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5208" y="233679"/>
            <a:ext cx="2325066" cy="485528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BB72416-E221-4F88-36A6-9DF82FECED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30058" y="233679"/>
            <a:ext cx="2325066" cy="4903775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9AA1AE8-44E9-B35B-9C22-7024662B8604}"/>
              </a:ext>
            </a:extLst>
          </p:cNvPr>
          <p:cNvSpPr txBox="1"/>
          <p:nvPr/>
        </p:nvSpPr>
        <p:spPr bwMode="auto">
          <a:xfrm>
            <a:off x="477982" y="5444836"/>
            <a:ext cx="11305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Faire une réservation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869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4444C99-D535-42C5-AC10-FD1E89B1A1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45350" y="197425"/>
            <a:ext cx="2429738" cy="5143039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1D81C5B-B955-7DA5-A068-3C8D799679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744" y="197426"/>
            <a:ext cx="2345095" cy="487017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FECA6A9-C2B0-5D44-6E48-3D7D0B939E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4190" y="197426"/>
            <a:ext cx="2429739" cy="504170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D19DF01-875B-7109-84EB-124E3C8839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3280" y="197426"/>
            <a:ext cx="2514569" cy="528630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F41A73B-C82A-7AAB-AFDC-422360763A55}"/>
              </a:ext>
            </a:extLst>
          </p:cNvPr>
          <p:cNvSpPr txBox="1"/>
          <p:nvPr/>
        </p:nvSpPr>
        <p:spPr bwMode="auto">
          <a:xfrm>
            <a:off x="244699" y="5483734"/>
            <a:ext cx="11616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Apres l’ouverture, Penser à bien valider les écrans (</a:t>
            </a:r>
            <a:r>
              <a:rPr lang="fr-CH" dirty="0" err="1"/>
              <a:t>etat</a:t>
            </a:r>
            <a:r>
              <a:rPr lang="fr-CH" dirty="0"/>
              <a:t> des lieux, etc…) ceci validera la </a:t>
            </a:r>
            <a:r>
              <a:rPr lang="fr-CH" dirty="0" err="1"/>
              <a:t>reservation</a:t>
            </a:r>
            <a:r>
              <a:rPr lang="fr-CH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812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4A47FA0-6023-0909-F606-C80E185709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5843" y="568960"/>
            <a:ext cx="2613302" cy="5489128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E90C52C-E31A-839B-122D-3865A4CA11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0160" y="182880"/>
            <a:ext cx="2121851" cy="444532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63F76B6-96E5-B82E-07AD-A95C7DE205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6499" y="594314"/>
            <a:ext cx="2650965" cy="548912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6A6611E-80A2-E841-4DD3-A43DFC878030}"/>
              </a:ext>
            </a:extLst>
          </p:cNvPr>
          <p:cNvSpPr txBox="1"/>
          <p:nvPr/>
        </p:nvSpPr>
        <p:spPr bwMode="auto">
          <a:xfrm>
            <a:off x="2947680" y="568960"/>
            <a:ext cx="17170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Toutes les options sont disponibles via: 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ACCB970-D393-7094-CB4D-6E00C2B2C8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8348" y="1579834"/>
            <a:ext cx="672842" cy="72576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F93ECDA-C350-9315-8EB1-56C814D55B0A}"/>
              </a:ext>
            </a:extLst>
          </p:cNvPr>
          <p:cNvSpPr txBox="1"/>
          <p:nvPr/>
        </p:nvSpPr>
        <p:spPr bwMode="auto">
          <a:xfrm>
            <a:off x="7376160" y="594314"/>
            <a:ext cx="1524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Lors d’un retard, la réservation ne peut plus être terminée via l’application, il faut appeler le support.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97614D-A868-67A7-8F9F-40F7D809724D}"/>
              </a:ext>
            </a:extLst>
          </p:cNvPr>
          <p:cNvSpPr txBox="1"/>
          <p:nvPr/>
        </p:nvSpPr>
        <p:spPr bwMode="auto">
          <a:xfrm>
            <a:off x="7525069" y="4643772"/>
            <a:ext cx="437896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/>
              <a:t>Durant votre réservation, si vous ne souhaitez pas garder les clés dans votre poche, vous pouvez les laisser sur l’aimant et utiliser la fonction Déverrouiller/verrouiller</a:t>
            </a:r>
          </a:p>
          <a:p>
            <a:endParaRPr lang="fr-CH" sz="1400" dirty="0"/>
          </a:p>
          <a:p>
            <a:r>
              <a:rPr lang="fr-CH" sz="1400" dirty="0"/>
              <a:t>En fin de réservation, cliquer «restituer le véhicule», cela ferme le véhicule et termine votre réservation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79357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3EEB9B2-FDCF-01EE-09D4-6DBC7B7310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396510"/>
            <a:ext cx="11376024" cy="5812357"/>
          </a:xfrm>
        </p:spPr>
        <p:txBody>
          <a:bodyPr/>
          <a:lstStyle/>
          <a:p>
            <a:r>
              <a:rPr lang="fr-CH" dirty="0"/>
              <a:t>Quelques différences entre Glide et Free2move</a:t>
            </a:r>
          </a:p>
          <a:p>
            <a:endParaRPr lang="fr-CH" dirty="0"/>
          </a:p>
          <a:p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FD1AF39-39F7-C043-921A-1FBCF35012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8095758"/>
              </p:ext>
            </p:extLst>
          </p:nvPr>
        </p:nvGraphicFramePr>
        <p:xfrm>
          <a:off x="1076241" y="1456042"/>
          <a:ext cx="9435315" cy="3575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8921">
                  <a:extLst>
                    <a:ext uri="{9D8B030D-6E8A-4147-A177-3AD203B41FA5}">
                      <a16:colId xmlns:a16="http://schemas.microsoft.com/office/drawing/2014/main" val="3129267075"/>
                    </a:ext>
                  </a:extLst>
                </a:gridCol>
                <a:gridCol w="3153197">
                  <a:extLst>
                    <a:ext uri="{9D8B030D-6E8A-4147-A177-3AD203B41FA5}">
                      <a16:colId xmlns:a16="http://schemas.microsoft.com/office/drawing/2014/main" val="1784096592"/>
                    </a:ext>
                  </a:extLst>
                </a:gridCol>
                <a:gridCol w="3153197">
                  <a:extLst>
                    <a:ext uri="{9D8B030D-6E8A-4147-A177-3AD203B41FA5}">
                      <a16:colId xmlns:a16="http://schemas.microsoft.com/office/drawing/2014/main" val="3110631199"/>
                    </a:ext>
                  </a:extLst>
                </a:gridCol>
              </a:tblGrid>
              <a:tr h="525706"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Actions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Glide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/>
                        <a:t>Free2move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3963683"/>
                  </a:ext>
                </a:extLst>
              </a:tr>
              <a:tr h="621784">
                <a:tc>
                  <a:txBody>
                    <a:bodyPr/>
                    <a:lstStyle/>
                    <a:p>
                      <a:r>
                        <a:rPr lang="fr-CH" dirty="0"/>
                        <a:t>Commencer la réservation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Depuis le bureau</a:t>
                      </a:r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/>
                      <a:r>
                        <a:rPr lang="fr-CH" dirty="0"/>
                        <a:t>Au pied de la voiture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456027"/>
                  </a:ext>
                </a:extLst>
              </a:tr>
              <a:tr h="621784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/>
                        <a:t>Ouverture de la voiture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/>
                        <a:t>A coté de la voiture</a:t>
                      </a:r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459443"/>
                  </a:ext>
                </a:extLst>
              </a:tr>
              <a:tr h="621784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/>
                        <a:t>No show </a:t>
                      </a:r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Annulation de la réservation au bout de 20 min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1582502"/>
                  </a:ext>
                </a:extLst>
              </a:tr>
              <a:tr h="525706">
                <a:tc>
                  <a:txBody>
                    <a:bodyPr/>
                    <a:lstStyle/>
                    <a:p>
                      <a:r>
                        <a:rPr lang="fr-CH" dirty="0"/>
                        <a:t>En retard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Permet la réallocation d’une voiture automatiquement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478839"/>
                  </a:ext>
                </a:extLst>
              </a:tr>
              <a:tr h="525706">
                <a:tc>
                  <a:txBody>
                    <a:bodyPr/>
                    <a:lstStyle/>
                    <a:p>
                      <a:r>
                        <a:rPr lang="fr-CH" dirty="0"/>
                        <a:t>Localisation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Avant la réservation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Apres la réservation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12004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7569622"/>
      </p:ext>
    </p:extLst>
  </p:cSld>
  <p:clrMapOvr>
    <a:masterClrMapping/>
  </p:clrMapOvr>
</p:sld>
</file>

<file path=ppt/theme/theme1.xml><?xml version="1.0" encoding="utf-8"?>
<a:theme xmlns:a="http://schemas.openxmlformats.org/drawingml/2006/main" name="Theme3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Theme3" id="{DC79CB09-D40B-4191-84B3-DD7DD0102CFD}" vid="{2138D99A-98CF-4BF6-B66E-759A9E41957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Theme3</Template>
  <TotalTime>1386</TotalTime>
  <Words>287</Words>
  <Application>Microsoft Office PowerPoint</Application>
  <PresentationFormat>Widescreen</PresentationFormat>
  <Paragraphs>39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Aptos</vt:lpstr>
      <vt:lpstr>Arial</vt:lpstr>
      <vt:lpstr>Theme3</vt:lpstr>
      <vt:lpstr>Service de partage : Free2move</vt:lpstr>
      <vt:lpstr>Free2move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Stephanie Marie Blanchard</dc:creator>
  <cp:lastModifiedBy>Stephanie Marie Blanchard</cp:lastModifiedBy>
  <cp:revision>4</cp:revision>
  <dcterms:created xsi:type="dcterms:W3CDTF">2025-02-17T09:06:37Z</dcterms:created>
  <dcterms:modified xsi:type="dcterms:W3CDTF">2025-02-20T07:22:13Z</dcterms:modified>
</cp:coreProperties>
</file>